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3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embeddedFontLst>
    <p:embeddedFont>
      <p:font typeface="El Messiri" panose="020B0604020202020204" charset="-78"/>
      <p:regular r:id="rId28"/>
      <p:bold r:id="rId29"/>
    </p:embeddedFont>
    <p:embeddedFont>
      <p:font typeface="El Messiri SemiBold" panose="020B0604020202020204" charset="-78"/>
      <p:regular r:id="rId30"/>
      <p:bold r:id="rId31"/>
    </p:embeddedFont>
    <p:embeddedFont>
      <p:font typeface="Lato" panose="020F0502020204030203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0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4" name="Google Shape;30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32c1d60ae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2" name="Google Shape;322;g132c1d60ae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32c1d60ae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0" name="Google Shape;330;g132c1d60aec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32c1d60ae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132c1d60ae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3373c1726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7" name="Google Shape;347;g13373c1726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6" name="Google Shape;35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3373c1726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4" name="Google Shape;364;g13373c1726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3373c1726c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2" name="Google Shape;372;g13373c1726c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3373c1726c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0" name="Google Shape;380;g13373c1726c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3373c1726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g13373c1726c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33870f03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7" name="Google Shape;397;g133870f03f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33870f03f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6" name="Google Shape;406;g133870f03f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33870f03f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4" name="Google Shape;414;g133870f03f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33870f03f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2" name="Google Shape;422;g133870f03f3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1" name="Google Shape;43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33870f03f3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" name="Google Shape;296;g133870f03f3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CUSTOM">
    <p:bg>
      <p:bgPr>
        <a:solidFill>
          <a:schemeClr val="dk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 rot="10189129">
            <a:off x="7447121" y="991478"/>
            <a:ext cx="1192438" cy="1193774"/>
          </a:xfrm>
          <a:custGeom>
            <a:avLst/>
            <a:gdLst/>
            <a:ahLst/>
            <a:cxnLst/>
            <a:rect l="l" t="t" r="r" b="b"/>
            <a:pathLst>
              <a:path w="10931" h="10943" extrusionOk="0">
                <a:moveTo>
                  <a:pt x="1632" y="6168"/>
                </a:moveTo>
                <a:cubicBezTo>
                  <a:pt x="1799" y="6418"/>
                  <a:pt x="2275" y="6477"/>
                  <a:pt x="2370" y="6144"/>
                </a:cubicBezTo>
                <a:cubicBezTo>
                  <a:pt x="2049" y="6275"/>
                  <a:pt x="1941" y="6013"/>
                  <a:pt x="1953" y="5846"/>
                </a:cubicBezTo>
                <a:cubicBezTo>
                  <a:pt x="1953" y="5775"/>
                  <a:pt x="1977" y="5715"/>
                  <a:pt x="2025" y="5680"/>
                </a:cubicBezTo>
                <a:cubicBezTo>
                  <a:pt x="2072" y="5620"/>
                  <a:pt x="2215" y="5572"/>
                  <a:pt x="2287" y="5620"/>
                </a:cubicBezTo>
                <a:cubicBezTo>
                  <a:pt x="2346" y="5680"/>
                  <a:pt x="2334" y="5811"/>
                  <a:pt x="2180" y="5775"/>
                </a:cubicBezTo>
                <a:cubicBezTo>
                  <a:pt x="2263" y="5942"/>
                  <a:pt x="2513" y="5882"/>
                  <a:pt x="2525" y="5692"/>
                </a:cubicBezTo>
                <a:cubicBezTo>
                  <a:pt x="2525" y="5680"/>
                  <a:pt x="2525" y="5656"/>
                  <a:pt x="2525" y="5632"/>
                </a:cubicBezTo>
                <a:cubicBezTo>
                  <a:pt x="2525" y="5632"/>
                  <a:pt x="2525" y="5632"/>
                  <a:pt x="2525" y="5620"/>
                </a:cubicBezTo>
                <a:cubicBezTo>
                  <a:pt x="2513" y="5572"/>
                  <a:pt x="2477" y="5537"/>
                  <a:pt x="2441" y="5513"/>
                </a:cubicBezTo>
                <a:cubicBezTo>
                  <a:pt x="2846" y="5430"/>
                  <a:pt x="3263" y="5465"/>
                  <a:pt x="3656" y="5596"/>
                </a:cubicBezTo>
                <a:cubicBezTo>
                  <a:pt x="2477" y="5322"/>
                  <a:pt x="2858" y="6489"/>
                  <a:pt x="2144" y="6489"/>
                </a:cubicBezTo>
                <a:lnTo>
                  <a:pt x="2215" y="6489"/>
                </a:lnTo>
                <a:cubicBezTo>
                  <a:pt x="2191" y="6489"/>
                  <a:pt x="2168" y="6489"/>
                  <a:pt x="2144" y="6489"/>
                </a:cubicBezTo>
                <a:cubicBezTo>
                  <a:pt x="2477" y="6584"/>
                  <a:pt x="2691" y="6584"/>
                  <a:pt x="2834" y="6513"/>
                </a:cubicBezTo>
                <a:cubicBezTo>
                  <a:pt x="3203" y="6334"/>
                  <a:pt x="3061" y="5953"/>
                  <a:pt x="3203" y="5822"/>
                </a:cubicBezTo>
                <a:cubicBezTo>
                  <a:pt x="3239" y="6049"/>
                  <a:pt x="3370" y="6108"/>
                  <a:pt x="3549" y="6037"/>
                </a:cubicBezTo>
                <a:cubicBezTo>
                  <a:pt x="3370" y="5882"/>
                  <a:pt x="3513" y="5692"/>
                  <a:pt x="3692" y="5703"/>
                </a:cubicBezTo>
                <a:cubicBezTo>
                  <a:pt x="3965" y="5715"/>
                  <a:pt x="4311" y="6001"/>
                  <a:pt x="4763" y="5692"/>
                </a:cubicBezTo>
                <a:cubicBezTo>
                  <a:pt x="4858" y="5680"/>
                  <a:pt x="4942" y="5656"/>
                  <a:pt x="5037" y="5632"/>
                </a:cubicBezTo>
                <a:cubicBezTo>
                  <a:pt x="4954" y="5668"/>
                  <a:pt x="4870" y="5727"/>
                  <a:pt x="4799" y="5775"/>
                </a:cubicBezTo>
                <a:cubicBezTo>
                  <a:pt x="4263" y="5882"/>
                  <a:pt x="4215" y="6334"/>
                  <a:pt x="4037" y="6537"/>
                </a:cubicBezTo>
                <a:cubicBezTo>
                  <a:pt x="3906" y="6668"/>
                  <a:pt x="3680" y="6632"/>
                  <a:pt x="3704" y="6394"/>
                </a:cubicBezTo>
                <a:cubicBezTo>
                  <a:pt x="3525" y="6465"/>
                  <a:pt x="3465" y="6596"/>
                  <a:pt x="3608" y="6787"/>
                </a:cubicBezTo>
                <a:cubicBezTo>
                  <a:pt x="3418" y="6799"/>
                  <a:pt x="3239" y="6430"/>
                  <a:pt x="2858" y="6561"/>
                </a:cubicBezTo>
                <a:cubicBezTo>
                  <a:pt x="2703" y="6620"/>
                  <a:pt x="2561" y="6763"/>
                  <a:pt x="2382" y="7073"/>
                </a:cubicBezTo>
                <a:lnTo>
                  <a:pt x="2382" y="7073"/>
                </a:lnTo>
                <a:cubicBezTo>
                  <a:pt x="2894" y="6573"/>
                  <a:pt x="3442" y="7668"/>
                  <a:pt x="4085" y="6632"/>
                </a:cubicBezTo>
                <a:lnTo>
                  <a:pt x="4085" y="6632"/>
                </a:lnTo>
                <a:cubicBezTo>
                  <a:pt x="3906" y="7001"/>
                  <a:pt x="3632" y="7323"/>
                  <a:pt x="3287" y="7561"/>
                </a:cubicBezTo>
                <a:cubicBezTo>
                  <a:pt x="3287" y="7513"/>
                  <a:pt x="3287" y="7466"/>
                  <a:pt x="3263" y="7418"/>
                </a:cubicBezTo>
                <a:lnTo>
                  <a:pt x="3263" y="7406"/>
                </a:lnTo>
                <a:cubicBezTo>
                  <a:pt x="3251" y="7394"/>
                  <a:pt x="3239" y="7382"/>
                  <a:pt x="3215" y="7370"/>
                </a:cubicBezTo>
                <a:cubicBezTo>
                  <a:pt x="3084" y="7227"/>
                  <a:pt x="2858" y="7370"/>
                  <a:pt x="2918" y="7549"/>
                </a:cubicBezTo>
                <a:cubicBezTo>
                  <a:pt x="3001" y="7418"/>
                  <a:pt x="3108" y="7501"/>
                  <a:pt x="3096" y="7585"/>
                </a:cubicBezTo>
                <a:cubicBezTo>
                  <a:pt x="3096" y="7668"/>
                  <a:pt x="2953" y="7727"/>
                  <a:pt x="2882" y="7727"/>
                </a:cubicBezTo>
                <a:cubicBezTo>
                  <a:pt x="2811" y="7727"/>
                  <a:pt x="2751" y="7704"/>
                  <a:pt x="2715" y="7656"/>
                </a:cubicBezTo>
                <a:cubicBezTo>
                  <a:pt x="2584" y="7549"/>
                  <a:pt x="2477" y="7299"/>
                  <a:pt x="2799" y="7168"/>
                </a:cubicBezTo>
                <a:cubicBezTo>
                  <a:pt x="2489" y="6989"/>
                  <a:pt x="2203" y="7358"/>
                  <a:pt x="2263" y="7668"/>
                </a:cubicBezTo>
                <a:cubicBezTo>
                  <a:pt x="2037" y="7620"/>
                  <a:pt x="1989" y="7763"/>
                  <a:pt x="1775" y="7573"/>
                </a:cubicBezTo>
                <a:cubicBezTo>
                  <a:pt x="1977" y="8156"/>
                  <a:pt x="2287" y="8001"/>
                  <a:pt x="2501" y="8097"/>
                </a:cubicBezTo>
                <a:lnTo>
                  <a:pt x="2501" y="8097"/>
                </a:lnTo>
                <a:cubicBezTo>
                  <a:pt x="2013" y="7942"/>
                  <a:pt x="1870" y="8299"/>
                  <a:pt x="1477" y="8323"/>
                </a:cubicBezTo>
                <a:cubicBezTo>
                  <a:pt x="1894" y="8680"/>
                  <a:pt x="2156" y="8394"/>
                  <a:pt x="2453" y="8287"/>
                </a:cubicBezTo>
                <a:lnTo>
                  <a:pt x="2453" y="8287"/>
                </a:lnTo>
                <a:cubicBezTo>
                  <a:pt x="1727" y="8573"/>
                  <a:pt x="1894" y="8978"/>
                  <a:pt x="1608" y="9323"/>
                </a:cubicBezTo>
                <a:cubicBezTo>
                  <a:pt x="1953" y="9037"/>
                  <a:pt x="2358" y="9204"/>
                  <a:pt x="2644" y="8478"/>
                </a:cubicBezTo>
                <a:lnTo>
                  <a:pt x="2644" y="8478"/>
                </a:lnTo>
                <a:cubicBezTo>
                  <a:pt x="2537" y="8775"/>
                  <a:pt x="2251" y="9037"/>
                  <a:pt x="2608" y="9442"/>
                </a:cubicBezTo>
                <a:cubicBezTo>
                  <a:pt x="2620" y="9049"/>
                  <a:pt x="2989" y="8906"/>
                  <a:pt x="2834" y="8430"/>
                </a:cubicBezTo>
                <a:lnTo>
                  <a:pt x="2834" y="8430"/>
                </a:lnTo>
                <a:cubicBezTo>
                  <a:pt x="2930" y="8644"/>
                  <a:pt x="2775" y="8954"/>
                  <a:pt x="3358" y="9156"/>
                </a:cubicBezTo>
                <a:cubicBezTo>
                  <a:pt x="3168" y="8930"/>
                  <a:pt x="3311" y="8894"/>
                  <a:pt x="3263" y="8668"/>
                </a:cubicBezTo>
                <a:cubicBezTo>
                  <a:pt x="3561" y="8728"/>
                  <a:pt x="3942" y="8442"/>
                  <a:pt x="3763" y="8132"/>
                </a:cubicBezTo>
                <a:cubicBezTo>
                  <a:pt x="3632" y="8454"/>
                  <a:pt x="3382" y="8335"/>
                  <a:pt x="3263" y="8216"/>
                </a:cubicBezTo>
                <a:cubicBezTo>
                  <a:pt x="3227" y="8168"/>
                  <a:pt x="3203" y="8108"/>
                  <a:pt x="3192" y="8049"/>
                </a:cubicBezTo>
                <a:cubicBezTo>
                  <a:pt x="3192" y="7978"/>
                  <a:pt x="3263" y="7835"/>
                  <a:pt x="3346" y="7823"/>
                </a:cubicBezTo>
                <a:cubicBezTo>
                  <a:pt x="3430" y="7823"/>
                  <a:pt x="3513" y="7930"/>
                  <a:pt x="3382" y="8001"/>
                </a:cubicBezTo>
                <a:cubicBezTo>
                  <a:pt x="3406" y="8013"/>
                  <a:pt x="3430" y="8013"/>
                  <a:pt x="3453" y="8013"/>
                </a:cubicBezTo>
                <a:cubicBezTo>
                  <a:pt x="3537" y="8001"/>
                  <a:pt x="3608" y="7930"/>
                  <a:pt x="3608" y="7847"/>
                </a:cubicBezTo>
                <a:cubicBezTo>
                  <a:pt x="3608" y="7799"/>
                  <a:pt x="3596" y="7751"/>
                  <a:pt x="3561" y="7716"/>
                </a:cubicBezTo>
                <a:cubicBezTo>
                  <a:pt x="3549" y="7692"/>
                  <a:pt x="3537" y="7680"/>
                  <a:pt x="3525" y="7680"/>
                </a:cubicBezTo>
                <a:lnTo>
                  <a:pt x="3513" y="7668"/>
                </a:lnTo>
                <a:cubicBezTo>
                  <a:pt x="3465" y="7632"/>
                  <a:pt x="3406" y="7632"/>
                  <a:pt x="3358" y="7644"/>
                </a:cubicBezTo>
                <a:cubicBezTo>
                  <a:pt x="3596" y="7299"/>
                  <a:pt x="3918" y="7025"/>
                  <a:pt x="4287" y="6846"/>
                </a:cubicBezTo>
                <a:cubicBezTo>
                  <a:pt x="3263" y="7477"/>
                  <a:pt x="4346" y="8037"/>
                  <a:pt x="3846" y="8549"/>
                </a:cubicBezTo>
                <a:cubicBezTo>
                  <a:pt x="3858" y="8525"/>
                  <a:pt x="3882" y="8513"/>
                  <a:pt x="3894" y="8489"/>
                </a:cubicBezTo>
                <a:cubicBezTo>
                  <a:pt x="3882" y="8513"/>
                  <a:pt x="3858" y="8525"/>
                  <a:pt x="3846" y="8549"/>
                </a:cubicBezTo>
                <a:cubicBezTo>
                  <a:pt x="4144" y="8382"/>
                  <a:pt x="4287" y="8228"/>
                  <a:pt x="4346" y="8073"/>
                </a:cubicBezTo>
                <a:cubicBezTo>
                  <a:pt x="4477" y="7680"/>
                  <a:pt x="4108" y="7513"/>
                  <a:pt x="4120" y="7323"/>
                </a:cubicBezTo>
                <a:cubicBezTo>
                  <a:pt x="4311" y="7466"/>
                  <a:pt x="4442" y="7406"/>
                  <a:pt x="4513" y="7227"/>
                </a:cubicBezTo>
                <a:cubicBezTo>
                  <a:pt x="4275" y="7239"/>
                  <a:pt x="4239" y="7013"/>
                  <a:pt x="4370" y="6894"/>
                </a:cubicBezTo>
                <a:cubicBezTo>
                  <a:pt x="4573" y="6704"/>
                  <a:pt x="5025" y="6668"/>
                  <a:pt x="5132" y="6132"/>
                </a:cubicBezTo>
                <a:cubicBezTo>
                  <a:pt x="5180" y="6049"/>
                  <a:pt x="5239" y="5977"/>
                  <a:pt x="5275" y="5894"/>
                </a:cubicBezTo>
                <a:cubicBezTo>
                  <a:pt x="5251" y="5977"/>
                  <a:pt x="5228" y="6073"/>
                  <a:pt x="5216" y="6168"/>
                </a:cubicBezTo>
                <a:cubicBezTo>
                  <a:pt x="4906" y="6608"/>
                  <a:pt x="5204" y="6965"/>
                  <a:pt x="5204" y="7239"/>
                </a:cubicBezTo>
                <a:cubicBezTo>
                  <a:pt x="5204" y="7418"/>
                  <a:pt x="5025" y="7561"/>
                  <a:pt x="4882" y="7370"/>
                </a:cubicBezTo>
                <a:cubicBezTo>
                  <a:pt x="4799" y="7549"/>
                  <a:pt x="4858" y="7692"/>
                  <a:pt x="5085" y="7716"/>
                </a:cubicBezTo>
                <a:cubicBezTo>
                  <a:pt x="4954" y="7870"/>
                  <a:pt x="4573" y="7727"/>
                  <a:pt x="4394" y="8097"/>
                </a:cubicBezTo>
                <a:cubicBezTo>
                  <a:pt x="4323" y="8239"/>
                  <a:pt x="4323" y="8454"/>
                  <a:pt x="4418" y="8787"/>
                </a:cubicBezTo>
                <a:lnTo>
                  <a:pt x="4418" y="8787"/>
                </a:lnTo>
                <a:cubicBezTo>
                  <a:pt x="4430" y="8073"/>
                  <a:pt x="5585" y="8442"/>
                  <a:pt x="5311" y="7275"/>
                </a:cubicBezTo>
                <a:lnTo>
                  <a:pt x="5311" y="7275"/>
                </a:lnTo>
                <a:cubicBezTo>
                  <a:pt x="5442" y="7668"/>
                  <a:pt x="5478" y="8085"/>
                  <a:pt x="5406" y="8489"/>
                </a:cubicBezTo>
                <a:cubicBezTo>
                  <a:pt x="5370" y="8454"/>
                  <a:pt x="5335" y="8418"/>
                  <a:pt x="5287" y="8418"/>
                </a:cubicBezTo>
                <a:lnTo>
                  <a:pt x="5275" y="8418"/>
                </a:lnTo>
                <a:cubicBezTo>
                  <a:pt x="5251" y="8406"/>
                  <a:pt x="5228" y="8406"/>
                  <a:pt x="5216" y="8418"/>
                </a:cubicBezTo>
                <a:cubicBezTo>
                  <a:pt x="5120" y="8418"/>
                  <a:pt x="5037" y="8501"/>
                  <a:pt x="5037" y="8597"/>
                </a:cubicBezTo>
                <a:cubicBezTo>
                  <a:pt x="5037" y="8644"/>
                  <a:pt x="5061" y="8692"/>
                  <a:pt x="5108" y="8728"/>
                </a:cubicBezTo>
                <a:cubicBezTo>
                  <a:pt x="5108" y="8740"/>
                  <a:pt x="5120" y="8740"/>
                  <a:pt x="5132" y="8751"/>
                </a:cubicBezTo>
                <a:cubicBezTo>
                  <a:pt x="5097" y="8597"/>
                  <a:pt x="5228" y="8585"/>
                  <a:pt x="5287" y="8644"/>
                </a:cubicBezTo>
                <a:cubicBezTo>
                  <a:pt x="5335" y="8716"/>
                  <a:pt x="5287" y="8859"/>
                  <a:pt x="5228" y="8906"/>
                </a:cubicBezTo>
                <a:cubicBezTo>
                  <a:pt x="5192" y="8954"/>
                  <a:pt x="5132" y="8978"/>
                  <a:pt x="5061" y="8978"/>
                </a:cubicBezTo>
                <a:cubicBezTo>
                  <a:pt x="4906" y="8990"/>
                  <a:pt x="4632" y="8882"/>
                  <a:pt x="4763" y="8561"/>
                </a:cubicBezTo>
                <a:cubicBezTo>
                  <a:pt x="4430" y="8668"/>
                  <a:pt x="4489" y="9132"/>
                  <a:pt x="4751" y="9299"/>
                </a:cubicBezTo>
                <a:cubicBezTo>
                  <a:pt x="4549" y="9430"/>
                  <a:pt x="4620" y="9561"/>
                  <a:pt x="4335" y="9585"/>
                </a:cubicBezTo>
                <a:cubicBezTo>
                  <a:pt x="4882" y="9847"/>
                  <a:pt x="5001" y="9525"/>
                  <a:pt x="5216" y="9430"/>
                </a:cubicBezTo>
                <a:lnTo>
                  <a:pt x="5216" y="9430"/>
                </a:lnTo>
                <a:cubicBezTo>
                  <a:pt x="4763" y="9668"/>
                  <a:pt x="4918" y="10025"/>
                  <a:pt x="4656" y="10311"/>
                </a:cubicBezTo>
                <a:cubicBezTo>
                  <a:pt x="5204" y="10275"/>
                  <a:pt x="5180" y="9883"/>
                  <a:pt x="5311" y="9597"/>
                </a:cubicBezTo>
                <a:lnTo>
                  <a:pt x="5311" y="9597"/>
                </a:lnTo>
                <a:cubicBezTo>
                  <a:pt x="5013" y="10311"/>
                  <a:pt x="5406" y="10490"/>
                  <a:pt x="5454" y="10942"/>
                </a:cubicBezTo>
                <a:cubicBezTo>
                  <a:pt x="5489" y="10490"/>
                  <a:pt x="5894" y="10311"/>
                  <a:pt x="5585" y="9597"/>
                </a:cubicBezTo>
                <a:lnTo>
                  <a:pt x="5585" y="9597"/>
                </a:lnTo>
                <a:cubicBezTo>
                  <a:pt x="5716" y="9883"/>
                  <a:pt x="5704" y="10275"/>
                  <a:pt x="6251" y="10311"/>
                </a:cubicBezTo>
                <a:cubicBezTo>
                  <a:pt x="5990" y="10013"/>
                  <a:pt x="6132" y="9668"/>
                  <a:pt x="5692" y="9430"/>
                </a:cubicBezTo>
                <a:lnTo>
                  <a:pt x="5692" y="9430"/>
                </a:lnTo>
                <a:cubicBezTo>
                  <a:pt x="5906" y="9525"/>
                  <a:pt x="6025" y="9847"/>
                  <a:pt x="6573" y="9585"/>
                </a:cubicBezTo>
                <a:cubicBezTo>
                  <a:pt x="6275" y="9561"/>
                  <a:pt x="6347" y="9430"/>
                  <a:pt x="6156" y="9299"/>
                </a:cubicBezTo>
                <a:cubicBezTo>
                  <a:pt x="6418" y="9132"/>
                  <a:pt x="6478" y="8668"/>
                  <a:pt x="6132" y="8561"/>
                </a:cubicBezTo>
                <a:cubicBezTo>
                  <a:pt x="6275" y="8882"/>
                  <a:pt x="6013" y="8990"/>
                  <a:pt x="5835" y="8978"/>
                </a:cubicBezTo>
                <a:cubicBezTo>
                  <a:pt x="5775" y="8978"/>
                  <a:pt x="5716" y="8954"/>
                  <a:pt x="5668" y="8906"/>
                </a:cubicBezTo>
                <a:cubicBezTo>
                  <a:pt x="5620" y="8859"/>
                  <a:pt x="5561" y="8716"/>
                  <a:pt x="5620" y="8644"/>
                </a:cubicBezTo>
                <a:cubicBezTo>
                  <a:pt x="5680" y="8573"/>
                  <a:pt x="5811" y="8609"/>
                  <a:pt x="5775" y="8751"/>
                </a:cubicBezTo>
                <a:lnTo>
                  <a:pt x="5799" y="8728"/>
                </a:lnTo>
                <a:cubicBezTo>
                  <a:pt x="5835" y="8692"/>
                  <a:pt x="5859" y="8644"/>
                  <a:pt x="5870" y="8597"/>
                </a:cubicBezTo>
                <a:cubicBezTo>
                  <a:pt x="5870" y="8501"/>
                  <a:pt x="5787" y="8418"/>
                  <a:pt x="5692" y="8418"/>
                </a:cubicBezTo>
                <a:cubicBezTo>
                  <a:pt x="5668" y="8406"/>
                  <a:pt x="5656" y="8406"/>
                  <a:pt x="5632" y="8418"/>
                </a:cubicBezTo>
                <a:lnTo>
                  <a:pt x="5620" y="8418"/>
                </a:lnTo>
                <a:cubicBezTo>
                  <a:pt x="5573" y="8418"/>
                  <a:pt x="5537" y="8454"/>
                  <a:pt x="5501" y="8489"/>
                </a:cubicBezTo>
                <a:cubicBezTo>
                  <a:pt x="5430" y="8085"/>
                  <a:pt x="5454" y="7668"/>
                  <a:pt x="5597" y="7275"/>
                </a:cubicBezTo>
                <a:cubicBezTo>
                  <a:pt x="5323" y="8454"/>
                  <a:pt x="6478" y="8073"/>
                  <a:pt x="6490" y="8787"/>
                </a:cubicBezTo>
                <a:cubicBezTo>
                  <a:pt x="6490" y="8763"/>
                  <a:pt x="6490" y="8740"/>
                  <a:pt x="6490" y="8716"/>
                </a:cubicBezTo>
                <a:cubicBezTo>
                  <a:pt x="6490" y="8740"/>
                  <a:pt x="6490" y="8763"/>
                  <a:pt x="6490" y="8787"/>
                </a:cubicBezTo>
                <a:cubicBezTo>
                  <a:pt x="6585" y="8454"/>
                  <a:pt x="6585" y="8239"/>
                  <a:pt x="6513" y="8097"/>
                </a:cubicBezTo>
                <a:cubicBezTo>
                  <a:pt x="6323" y="7727"/>
                  <a:pt x="5954" y="7870"/>
                  <a:pt x="5823" y="7727"/>
                </a:cubicBezTo>
                <a:cubicBezTo>
                  <a:pt x="6049" y="7692"/>
                  <a:pt x="6109" y="7561"/>
                  <a:pt x="6025" y="7382"/>
                </a:cubicBezTo>
                <a:cubicBezTo>
                  <a:pt x="5882" y="7561"/>
                  <a:pt x="5692" y="7418"/>
                  <a:pt x="5692" y="7239"/>
                </a:cubicBezTo>
                <a:cubicBezTo>
                  <a:pt x="5704" y="6965"/>
                  <a:pt x="5990" y="6620"/>
                  <a:pt x="5692" y="6168"/>
                </a:cubicBezTo>
                <a:cubicBezTo>
                  <a:pt x="5680" y="6073"/>
                  <a:pt x="5656" y="5989"/>
                  <a:pt x="5632" y="5906"/>
                </a:cubicBezTo>
                <a:cubicBezTo>
                  <a:pt x="5668" y="5977"/>
                  <a:pt x="5716" y="6061"/>
                  <a:pt x="5775" y="6132"/>
                </a:cubicBezTo>
                <a:cubicBezTo>
                  <a:pt x="5882" y="6668"/>
                  <a:pt x="6335" y="6715"/>
                  <a:pt x="6525" y="6894"/>
                </a:cubicBezTo>
                <a:cubicBezTo>
                  <a:pt x="6668" y="7025"/>
                  <a:pt x="6632" y="7251"/>
                  <a:pt x="6394" y="7227"/>
                </a:cubicBezTo>
                <a:cubicBezTo>
                  <a:pt x="6466" y="7418"/>
                  <a:pt x="6597" y="7466"/>
                  <a:pt x="6787" y="7323"/>
                </a:cubicBezTo>
                <a:cubicBezTo>
                  <a:pt x="6799" y="7525"/>
                  <a:pt x="6430" y="7692"/>
                  <a:pt x="6561" y="8073"/>
                </a:cubicBezTo>
                <a:cubicBezTo>
                  <a:pt x="6609" y="8228"/>
                  <a:pt x="6763" y="8382"/>
                  <a:pt x="7061" y="8549"/>
                </a:cubicBezTo>
                <a:lnTo>
                  <a:pt x="7061" y="8549"/>
                </a:lnTo>
                <a:cubicBezTo>
                  <a:pt x="6561" y="8037"/>
                  <a:pt x="7644" y="7489"/>
                  <a:pt x="6632" y="6858"/>
                </a:cubicBezTo>
                <a:lnTo>
                  <a:pt x="6632" y="6858"/>
                </a:lnTo>
                <a:cubicBezTo>
                  <a:pt x="7002" y="7037"/>
                  <a:pt x="7323" y="7311"/>
                  <a:pt x="7561" y="7656"/>
                </a:cubicBezTo>
                <a:cubicBezTo>
                  <a:pt x="7514" y="7644"/>
                  <a:pt x="7454" y="7656"/>
                  <a:pt x="7418" y="7680"/>
                </a:cubicBezTo>
                <a:lnTo>
                  <a:pt x="7406" y="7680"/>
                </a:lnTo>
                <a:cubicBezTo>
                  <a:pt x="7394" y="7692"/>
                  <a:pt x="7383" y="7704"/>
                  <a:pt x="7371" y="7727"/>
                </a:cubicBezTo>
                <a:cubicBezTo>
                  <a:pt x="7216" y="7847"/>
                  <a:pt x="7359" y="8085"/>
                  <a:pt x="7549" y="8025"/>
                </a:cubicBezTo>
                <a:cubicBezTo>
                  <a:pt x="7418" y="7942"/>
                  <a:pt x="7502" y="7835"/>
                  <a:pt x="7585" y="7847"/>
                </a:cubicBezTo>
                <a:cubicBezTo>
                  <a:pt x="7668" y="7847"/>
                  <a:pt x="7728" y="7989"/>
                  <a:pt x="7728" y="8061"/>
                </a:cubicBezTo>
                <a:cubicBezTo>
                  <a:pt x="7728" y="8132"/>
                  <a:pt x="7704" y="8192"/>
                  <a:pt x="7656" y="8228"/>
                </a:cubicBezTo>
                <a:cubicBezTo>
                  <a:pt x="7549" y="8359"/>
                  <a:pt x="7299" y="8466"/>
                  <a:pt x="7168" y="8144"/>
                </a:cubicBezTo>
                <a:cubicBezTo>
                  <a:pt x="6990" y="8454"/>
                  <a:pt x="7359" y="8740"/>
                  <a:pt x="7668" y="8680"/>
                </a:cubicBezTo>
                <a:cubicBezTo>
                  <a:pt x="7621" y="8906"/>
                  <a:pt x="7764" y="8954"/>
                  <a:pt x="7573" y="9168"/>
                </a:cubicBezTo>
                <a:cubicBezTo>
                  <a:pt x="8156" y="8978"/>
                  <a:pt x="8002" y="8656"/>
                  <a:pt x="8097" y="8442"/>
                </a:cubicBezTo>
                <a:lnTo>
                  <a:pt x="8097" y="8442"/>
                </a:lnTo>
                <a:cubicBezTo>
                  <a:pt x="7942" y="8918"/>
                  <a:pt x="8299" y="9073"/>
                  <a:pt x="8323" y="9466"/>
                </a:cubicBezTo>
                <a:cubicBezTo>
                  <a:pt x="8680" y="9049"/>
                  <a:pt x="8395" y="8787"/>
                  <a:pt x="8287" y="8489"/>
                </a:cubicBezTo>
                <a:lnTo>
                  <a:pt x="8287" y="8489"/>
                </a:lnTo>
                <a:cubicBezTo>
                  <a:pt x="8585" y="9216"/>
                  <a:pt x="8978" y="9049"/>
                  <a:pt x="9323" y="9335"/>
                </a:cubicBezTo>
                <a:cubicBezTo>
                  <a:pt x="9026" y="8990"/>
                  <a:pt x="9204" y="8585"/>
                  <a:pt x="8478" y="8299"/>
                </a:cubicBezTo>
                <a:lnTo>
                  <a:pt x="8478" y="8299"/>
                </a:lnTo>
                <a:cubicBezTo>
                  <a:pt x="8776" y="8406"/>
                  <a:pt x="9026" y="8692"/>
                  <a:pt x="9442" y="8335"/>
                </a:cubicBezTo>
                <a:cubicBezTo>
                  <a:pt x="9049" y="8323"/>
                  <a:pt x="8907" y="7954"/>
                  <a:pt x="8430" y="8108"/>
                </a:cubicBezTo>
                <a:lnTo>
                  <a:pt x="8430" y="8108"/>
                </a:lnTo>
                <a:cubicBezTo>
                  <a:pt x="8645" y="8013"/>
                  <a:pt x="8954" y="8168"/>
                  <a:pt x="9157" y="7585"/>
                </a:cubicBezTo>
                <a:cubicBezTo>
                  <a:pt x="8930" y="7787"/>
                  <a:pt x="8895" y="7632"/>
                  <a:pt x="8668" y="7680"/>
                </a:cubicBezTo>
                <a:cubicBezTo>
                  <a:pt x="8728" y="7382"/>
                  <a:pt x="8442" y="7001"/>
                  <a:pt x="8133" y="7180"/>
                </a:cubicBezTo>
                <a:cubicBezTo>
                  <a:pt x="8454" y="7311"/>
                  <a:pt x="8335" y="7561"/>
                  <a:pt x="8216" y="7680"/>
                </a:cubicBezTo>
                <a:cubicBezTo>
                  <a:pt x="8168" y="7716"/>
                  <a:pt x="8109" y="7739"/>
                  <a:pt x="8049" y="7751"/>
                </a:cubicBezTo>
                <a:cubicBezTo>
                  <a:pt x="7978" y="7751"/>
                  <a:pt x="7835" y="7680"/>
                  <a:pt x="7823" y="7597"/>
                </a:cubicBezTo>
                <a:cubicBezTo>
                  <a:pt x="7823" y="7513"/>
                  <a:pt x="7930" y="7430"/>
                  <a:pt x="8002" y="7561"/>
                </a:cubicBezTo>
                <a:cubicBezTo>
                  <a:pt x="8002" y="7537"/>
                  <a:pt x="8002" y="7513"/>
                  <a:pt x="8002" y="7489"/>
                </a:cubicBezTo>
                <a:cubicBezTo>
                  <a:pt x="8002" y="7406"/>
                  <a:pt x="7930" y="7335"/>
                  <a:pt x="7835" y="7335"/>
                </a:cubicBezTo>
                <a:cubicBezTo>
                  <a:pt x="7787" y="7335"/>
                  <a:pt x="7740" y="7346"/>
                  <a:pt x="7704" y="7382"/>
                </a:cubicBezTo>
                <a:cubicBezTo>
                  <a:pt x="7692" y="7394"/>
                  <a:pt x="7680" y="7406"/>
                  <a:pt x="7668" y="7418"/>
                </a:cubicBezTo>
                <a:lnTo>
                  <a:pt x="7656" y="7430"/>
                </a:lnTo>
                <a:cubicBezTo>
                  <a:pt x="7633" y="7477"/>
                  <a:pt x="7621" y="7525"/>
                  <a:pt x="7633" y="7573"/>
                </a:cubicBezTo>
                <a:cubicBezTo>
                  <a:pt x="7287" y="7346"/>
                  <a:pt x="7013" y="7025"/>
                  <a:pt x="6835" y="6644"/>
                </a:cubicBezTo>
                <a:cubicBezTo>
                  <a:pt x="7478" y="7680"/>
                  <a:pt x="8025" y="6584"/>
                  <a:pt x="8537" y="7085"/>
                </a:cubicBezTo>
                <a:lnTo>
                  <a:pt x="8478" y="7037"/>
                </a:lnTo>
                <a:cubicBezTo>
                  <a:pt x="8502" y="7049"/>
                  <a:pt x="8526" y="7073"/>
                  <a:pt x="8537" y="7085"/>
                </a:cubicBezTo>
                <a:cubicBezTo>
                  <a:pt x="8371" y="6787"/>
                  <a:pt x="8216" y="6644"/>
                  <a:pt x="8061" y="6584"/>
                </a:cubicBezTo>
                <a:cubicBezTo>
                  <a:pt x="7680" y="6454"/>
                  <a:pt x="7502" y="6823"/>
                  <a:pt x="7311" y="6811"/>
                </a:cubicBezTo>
                <a:cubicBezTo>
                  <a:pt x="7454" y="6620"/>
                  <a:pt x="7394" y="6489"/>
                  <a:pt x="7216" y="6418"/>
                </a:cubicBezTo>
                <a:cubicBezTo>
                  <a:pt x="7240" y="6656"/>
                  <a:pt x="7002" y="6680"/>
                  <a:pt x="6882" y="6549"/>
                </a:cubicBezTo>
                <a:cubicBezTo>
                  <a:pt x="6692" y="6346"/>
                  <a:pt x="6656" y="5894"/>
                  <a:pt x="6120" y="5799"/>
                </a:cubicBezTo>
                <a:cubicBezTo>
                  <a:pt x="6049" y="5739"/>
                  <a:pt x="5966" y="5692"/>
                  <a:pt x="5882" y="5656"/>
                </a:cubicBezTo>
                <a:cubicBezTo>
                  <a:pt x="5978" y="5680"/>
                  <a:pt x="6061" y="5692"/>
                  <a:pt x="6156" y="5715"/>
                </a:cubicBezTo>
                <a:cubicBezTo>
                  <a:pt x="6597" y="6025"/>
                  <a:pt x="6954" y="5727"/>
                  <a:pt x="7228" y="5715"/>
                </a:cubicBezTo>
                <a:cubicBezTo>
                  <a:pt x="7406" y="5715"/>
                  <a:pt x="7549" y="5894"/>
                  <a:pt x="7371" y="6049"/>
                </a:cubicBezTo>
                <a:cubicBezTo>
                  <a:pt x="7549" y="6132"/>
                  <a:pt x="7680" y="6073"/>
                  <a:pt x="7704" y="5846"/>
                </a:cubicBezTo>
                <a:cubicBezTo>
                  <a:pt x="7859" y="5965"/>
                  <a:pt x="7704" y="6346"/>
                  <a:pt x="8085" y="6537"/>
                </a:cubicBezTo>
                <a:cubicBezTo>
                  <a:pt x="8228" y="6608"/>
                  <a:pt x="8442" y="6608"/>
                  <a:pt x="8776" y="6513"/>
                </a:cubicBezTo>
                <a:lnTo>
                  <a:pt x="8776" y="6513"/>
                </a:lnTo>
                <a:cubicBezTo>
                  <a:pt x="8061" y="6501"/>
                  <a:pt x="8442" y="5346"/>
                  <a:pt x="7263" y="5620"/>
                </a:cubicBezTo>
                <a:lnTo>
                  <a:pt x="7263" y="5620"/>
                </a:lnTo>
                <a:cubicBezTo>
                  <a:pt x="7656" y="5477"/>
                  <a:pt x="8073" y="5441"/>
                  <a:pt x="8490" y="5525"/>
                </a:cubicBezTo>
                <a:cubicBezTo>
                  <a:pt x="8442" y="5549"/>
                  <a:pt x="8418" y="5596"/>
                  <a:pt x="8406" y="5644"/>
                </a:cubicBezTo>
                <a:lnTo>
                  <a:pt x="8406" y="5656"/>
                </a:lnTo>
                <a:cubicBezTo>
                  <a:pt x="8406" y="5680"/>
                  <a:pt x="8406" y="5692"/>
                  <a:pt x="8406" y="5715"/>
                </a:cubicBezTo>
                <a:cubicBezTo>
                  <a:pt x="8406" y="5894"/>
                  <a:pt x="8657" y="5953"/>
                  <a:pt x="8740" y="5787"/>
                </a:cubicBezTo>
                <a:cubicBezTo>
                  <a:pt x="8585" y="5834"/>
                  <a:pt x="8573" y="5692"/>
                  <a:pt x="8633" y="5644"/>
                </a:cubicBezTo>
                <a:cubicBezTo>
                  <a:pt x="8704" y="5584"/>
                  <a:pt x="8847" y="5644"/>
                  <a:pt x="8907" y="5692"/>
                </a:cubicBezTo>
                <a:cubicBezTo>
                  <a:pt x="8942" y="5739"/>
                  <a:pt x="8966" y="5799"/>
                  <a:pt x="8966" y="5858"/>
                </a:cubicBezTo>
                <a:cubicBezTo>
                  <a:pt x="8978" y="6025"/>
                  <a:pt x="8883" y="6287"/>
                  <a:pt x="8561" y="6156"/>
                </a:cubicBezTo>
                <a:cubicBezTo>
                  <a:pt x="8657" y="6501"/>
                  <a:pt x="9121" y="6442"/>
                  <a:pt x="9288" y="6180"/>
                </a:cubicBezTo>
                <a:cubicBezTo>
                  <a:pt x="9419" y="6370"/>
                  <a:pt x="9549" y="6299"/>
                  <a:pt x="9573" y="6596"/>
                </a:cubicBezTo>
                <a:cubicBezTo>
                  <a:pt x="9835" y="6049"/>
                  <a:pt x="9514" y="5930"/>
                  <a:pt x="9430" y="5715"/>
                </a:cubicBezTo>
                <a:lnTo>
                  <a:pt x="9430" y="5715"/>
                </a:lnTo>
                <a:cubicBezTo>
                  <a:pt x="9657" y="6156"/>
                  <a:pt x="10026" y="6013"/>
                  <a:pt x="10311" y="6275"/>
                </a:cubicBezTo>
                <a:cubicBezTo>
                  <a:pt x="10264" y="5727"/>
                  <a:pt x="9871" y="5751"/>
                  <a:pt x="9597" y="5620"/>
                </a:cubicBezTo>
                <a:lnTo>
                  <a:pt x="9597" y="5620"/>
                </a:lnTo>
                <a:cubicBezTo>
                  <a:pt x="10311" y="5918"/>
                  <a:pt x="10490" y="5513"/>
                  <a:pt x="10931" y="5477"/>
                </a:cubicBezTo>
                <a:cubicBezTo>
                  <a:pt x="10490" y="5441"/>
                  <a:pt x="10311" y="5037"/>
                  <a:pt x="9597" y="5334"/>
                </a:cubicBezTo>
                <a:lnTo>
                  <a:pt x="9597" y="5334"/>
                </a:lnTo>
                <a:cubicBezTo>
                  <a:pt x="9871" y="5203"/>
                  <a:pt x="10264" y="5227"/>
                  <a:pt x="10311" y="4679"/>
                </a:cubicBezTo>
                <a:cubicBezTo>
                  <a:pt x="10014" y="4941"/>
                  <a:pt x="9657" y="4787"/>
                  <a:pt x="9430" y="5239"/>
                </a:cubicBezTo>
                <a:lnTo>
                  <a:pt x="9430" y="5239"/>
                </a:lnTo>
                <a:cubicBezTo>
                  <a:pt x="9514" y="5025"/>
                  <a:pt x="9835" y="4906"/>
                  <a:pt x="9573" y="4358"/>
                </a:cubicBezTo>
                <a:cubicBezTo>
                  <a:pt x="9549" y="4656"/>
                  <a:pt x="9419" y="4572"/>
                  <a:pt x="9288" y="4775"/>
                </a:cubicBezTo>
                <a:cubicBezTo>
                  <a:pt x="9121" y="4513"/>
                  <a:pt x="8657" y="4453"/>
                  <a:pt x="8561" y="4787"/>
                </a:cubicBezTo>
                <a:cubicBezTo>
                  <a:pt x="8883" y="4656"/>
                  <a:pt x="8978" y="4918"/>
                  <a:pt x="8966" y="5084"/>
                </a:cubicBezTo>
                <a:cubicBezTo>
                  <a:pt x="8966" y="5156"/>
                  <a:pt x="8942" y="5215"/>
                  <a:pt x="8907" y="5251"/>
                </a:cubicBezTo>
                <a:cubicBezTo>
                  <a:pt x="8847" y="5311"/>
                  <a:pt x="8704" y="5358"/>
                  <a:pt x="8633" y="5311"/>
                </a:cubicBezTo>
                <a:cubicBezTo>
                  <a:pt x="8573" y="5251"/>
                  <a:pt x="8597" y="5120"/>
                  <a:pt x="8740" y="5156"/>
                </a:cubicBezTo>
                <a:cubicBezTo>
                  <a:pt x="8657" y="5001"/>
                  <a:pt x="8406" y="5049"/>
                  <a:pt x="8406" y="5239"/>
                </a:cubicBezTo>
                <a:cubicBezTo>
                  <a:pt x="8406" y="5263"/>
                  <a:pt x="8406" y="5275"/>
                  <a:pt x="8406" y="5299"/>
                </a:cubicBezTo>
                <a:lnTo>
                  <a:pt x="8406" y="5311"/>
                </a:lnTo>
                <a:cubicBezTo>
                  <a:pt x="8418" y="5358"/>
                  <a:pt x="8442" y="5394"/>
                  <a:pt x="8490" y="5430"/>
                </a:cubicBezTo>
                <a:cubicBezTo>
                  <a:pt x="8073" y="5501"/>
                  <a:pt x="7656" y="5477"/>
                  <a:pt x="7263" y="5334"/>
                </a:cubicBezTo>
                <a:cubicBezTo>
                  <a:pt x="8442" y="5608"/>
                  <a:pt x="8061" y="4453"/>
                  <a:pt x="8776" y="4441"/>
                </a:cubicBezTo>
                <a:lnTo>
                  <a:pt x="8704" y="4441"/>
                </a:lnTo>
                <a:cubicBezTo>
                  <a:pt x="8728" y="4441"/>
                  <a:pt x="8752" y="4441"/>
                  <a:pt x="8776" y="4441"/>
                </a:cubicBezTo>
                <a:cubicBezTo>
                  <a:pt x="8442" y="4346"/>
                  <a:pt x="8240" y="4346"/>
                  <a:pt x="8085" y="4418"/>
                </a:cubicBezTo>
                <a:cubicBezTo>
                  <a:pt x="7728" y="4596"/>
                  <a:pt x="7859" y="4977"/>
                  <a:pt x="7716" y="5108"/>
                </a:cubicBezTo>
                <a:cubicBezTo>
                  <a:pt x="7680" y="4882"/>
                  <a:pt x="7549" y="4822"/>
                  <a:pt x="7371" y="4906"/>
                </a:cubicBezTo>
                <a:cubicBezTo>
                  <a:pt x="7549" y="5049"/>
                  <a:pt x="7418" y="5239"/>
                  <a:pt x="7240" y="5227"/>
                </a:cubicBezTo>
                <a:cubicBezTo>
                  <a:pt x="6966" y="5227"/>
                  <a:pt x="6609" y="4930"/>
                  <a:pt x="6156" y="5239"/>
                </a:cubicBezTo>
                <a:cubicBezTo>
                  <a:pt x="6073" y="5251"/>
                  <a:pt x="5978" y="5275"/>
                  <a:pt x="5894" y="5299"/>
                </a:cubicBezTo>
                <a:cubicBezTo>
                  <a:pt x="5978" y="5263"/>
                  <a:pt x="6049" y="5203"/>
                  <a:pt x="6120" y="5156"/>
                </a:cubicBezTo>
                <a:cubicBezTo>
                  <a:pt x="6668" y="5049"/>
                  <a:pt x="6704" y="4596"/>
                  <a:pt x="6894" y="4394"/>
                </a:cubicBezTo>
                <a:cubicBezTo>
                  <a:pt x="7013" y="4263"/>
                  <a:pt x="7240" y="4298"/>
                  <a:pt x="7216" y="4537"/>
                </a:cubicBezTo>
                <a:cubicBezTo>
                  <a:pt x="7406" y="4465"/>
                  <a:pt x="7454" y="4334"/>
                  <a:pt x="7311" y="4144"/>
                </a:cubicBezTo>
                <a:cubicBezTo>
                  <a:pt x="7514" y="4132"/>
                  <a:pt x="7680" y="4501"/>
                  <a:pt x="8073" y="4370"/>
                </a:cubicBezTo>
                <a:cubicBezTo>
                  <a:pt x="8216" y="4310"/>
                  <a:pt x="8371" y="4168"/>
                  <a:pt x="8549" y="3870"/>
                </a:cubicBezTo>
                <a:lnTo>
                  <a:pt x="8549" y="3870"/>
                </a:lnTo>
                <a:cubicBezTo>
                  <a:pt x="8025" y="4370"/>
                  <a:pt x="7478" y="3275"/>
                  <a:pt x="6847" y="4298"/>
                </a:cubicBezTo>
                <a:lnTo>
                  <a:pt x="6847" y="4298"/>
                </a:lnTo>
                <a:cubicBezTo>
                  <a:pt x="7025" y="3929"/>
                  <a:pt x="7299" y="3608"/>
                  <a:pt x="7644" y="3370"/>
                </a:cubicBezTo>
                <a:cubicBezTo>
                  <a:pt x="7633" y="3429"/>
                  <a:pt x="7644" y="3477"/>
                  <a:pt x="7668" y="3513"/>
                </a:cubicBezTo>
                <a:lnTo>
                  <a:pt x="7680" y="3525"/>
                </a:lnTo>
                <a:cubicBezTo>
                  <a:pt x="7680" y="3536"/>
                  <a:pt x="7692" y="3560"/>
                  <a:pt x="7716" y="3572"/>
                </a:cubicBezTo>
                <a:cubicBezTo>
                  <a:pt x="7847" y="3703"/>
                  <a:pt x="8073" y="3572"/>
                  <a:pt x="8014" y="3382"/>
                </a:cubicBezTo>
                <a:cubicBezTo>
                  <a:pt x="7942" y="3513"/>
                  <a:pt x="7823" y="3441"/>
                  <a:pt x="7835" y="3346"/>
                </a:cubicBezTo>
                <a:cubicBezTo>
                  <a:pt x="7847" y="3263"/>
                  <a:pt x="7978" y="3203"/>
                  <a:pt x="8061" y="3203"/>
                </a:cubicBezTo>
                <a:cubicBezTo>
                  <a:pt x="8121" y="3203"/>
                  <a:pt x="8180" y="3227"/>
                  <a:pt x="8216" y="3275"/>
                </a:cubicBezTo>
                <a:cubicBezTo>
                  <a:pt x="8347" y="3382"/>
                  <a:pt x="8454" y="3644"/>
                  <a:pt x="8133" y="3775"/>
                </a:cubicBezTo>
                <a:cubicBezTo>
                  <a:pt x="8442" y="3941"/>
                  <a:pt x="8728" y="3572"/>
                  <a:pt x="8668" y="3263"/>
                </a:cubicBezTo>
                <a:cubicBezTo>
                  <a:pt x="8895" y="3310"/>
                  <a:pt x="8942" y="3167"/>
                  <a:pt x="9168" y="3358"/>
                </a:cubicBezTo>
                <a:cubicBezTo>
                  <a:pt x="8966" y="2786"/>
                  <a:pt x="8645" y="2929"/>
                  <a:pt x="8430" y="2834"/>
                </a:cubicBezTo>
                <a:lnTo>
                  <a:pt x="8430" y="2834"/>
                </a:lnTo>
                <a:cubicBezTo>
                  <a:pt x="8918" y="2989"/>
                  <a:pt x="9061" y="2632"/>
                  <a:pt x="9454" y="2608"/>
                </a:cubicBezTo>
                <a:cubicBezTo>
                  <a:pt x="9038" y="2263"/>
                  <a:pt x="8776" y="2548"/>
                  <a:pt x="8478" y="2655"/>
                </a:cubicBezTo>
                <a:lnTo>
                  <a:pt x="8478" y="2655"/>
                </a:lnTo>
                <a:cubicBezTo>
                  <a:pt x="9204" y="2358"/>
                  <a:pt x="9038" y="1953"/>
                  <a:pt x="9335" y="1608"/>
                </a:cubicBezTo>
                <a:cubicBezTo>
                  <a:pt x="8990" y="1893"/>
                  <a:pt x="8573" y="1739"/>
                  <a:pt x="8287" y="2453"/>
                </a:cubicBezTo>
                <a:lnTo>
                  <a:pt x="8287" y="2453"/>
                </a:lnTo>
                <a:cubicBezTo>
                  <a:pt x="8395" y="2155"/>
                  <a:pt x="8680" y="1905"/>
                  <a:pt x="8323" y="1489"/>
                </a:cubicBezTo>
                <a:cubicBezTo>
                  <a:pt x="8311" y="1882"/>
                  <a:pt x="7942" y="2024"/>
                  <a:pt x="8097" y="2501"/>
                </a:cubicBezTo>
                <a:lnTo>
                  <a:pt x="8097" y="2501"/>
                </a:lnTo>
                <a:cubicBezTo>
                  <a:pt x="8002" y="2286"/>
                  <a:pt x="8156" y="1977"/>
                  <a:pt x="7585" y="1774"/>
                </a:cubicBezTo>
                <a:cubicBezTo>
                  <a:pt x="7775" y="2001"/>
                  <a:pt x="7633" y="2036"/>
                  <a:pt x="7668" y="2263"/>
                </a:cubicBezTo>
                <a:cubicBezTo>
                  <a:pt x="7371" y="2203"/>
                  <a:pt x="7002" y="2489"/>
                  <a:pt x="7168" y="2798"/>
                </a:cubicBezTo>
                <a:cubicBezTo>
                  <a:pt x="7299" y="2477"/>
                  <a:pt x="7561" y="2596"/>
                  <a:pt x="7668" y="2715"/>
                </a:cubicBezTo>
                <a:cubicBezTo>
                  <a:pt x="7716" y="2763"/>
                  <a:pt x="7740" y="2822"/>
                  <a:pt x="7740" y="2882"/>
                </a:cubicBezTo>
                <a:cubicBezTo>
                  <a:pt x="7740" y="2953"/>
                  <a:pt x="7680" y="3096"/>
                  <a:pt x="7585" y="3108"/>
                </a:cubicBezTo>
                <a:cubicBezTo>
                  <a:pt x="7502" y="3120"/>
                  <a:pt x="7418" y="3001"/>
                  <a:pt x="7549" y="2929"/>
                </a:cubicBezTo>
                <a:cubicBezTo>
                  <a:pt x="7371" y="2858"/>
                  <a:pt x="7228" y="3096"/>
                  <a:pt x="7371" y="3227"/>
                </a:cubicBezTo>
                <a:cubicBezTo>
                  <a:pt x="7383" y="3239"/>
                  <a:pt x="7394" y="3251"/>
                  <a:pt x="7418" y="3263"/>
                </a:cubicBezTo>
                <a:lnTo>
                  <a:pt x="7430" y="3275"/>
                </a:lnTo>
                <a:cubicBezTo>
                  <a:pt x="7466" y="3298"/>
                  <a:pt x="7514" y="3310"/>
                  <a:pt x="7561" y="3298"/>
                </a:cubicBezTo>
                <a:cubicBezTo>
                  <a:pt x="7335" y="3644"/>
                  <a:pt x="7013" y="3917"/>
                  <a:pt x="6632" y="4096"/>
                </a:cubicBezTo>
                <a:cubicBezTo>
                  <a:pt x="7668" y="3453"/>
                  <a:pt x="6573" y="2905"/>
                  <a:pt x="7073" y="2393"/>
                </a:cubicBezTo>
                <a:lnTo>
                  <a:pt x="7025" y="2441"/>
                </a:lnTo>
                <a:cubicBezTo>
                  <a:pt x="7037" y="2429"/>
                  <a:pt x="7061" y="2405"/>
                  <a:pt x="7073" y="2393"/>
                </a:cubicBezTo>
                <a:cubicBezTo>
                  <a:pt x="6775" y="2560"/>
                  <a:pt x="6632" y="2715"/>
                  <a:pt x="6573" y="2870"/>
                </a:cubicBezTo>
                <a:cubicBezTo>
                  <a:pt x="6442" y="3251"/>
                  <a:pt x="6811" y="3429"/>
                  <a:pt x="6799" y="3620"/>
                </a:cubicBezTo>
                <a:cubicBezTo>
                  <a:pt x="6609" y="3477"/>
                  <a:pt x="6478" y="3525"/>
                  <a:pt x="6406" y="3715"/>
                </a:cubicBezTo>
                <a:cubicBezTo>
                  <a:pt x="6644" y="3691"/>
                  <a:pt x="6680" y="3917"/>
                  <a:pt x="6549" y="4048"/>
                </a:cubicBezTo>
                <a:cubicBezTo>
                  <a:pt x="6347" y="4227"/>
                  <a:pt x="5894" y="4275"/>
                  <a:pt x="5787" y="4810"/>
                </a:cubicBezTo>
                <a:cubicBezTo>
                  <a:pt x="5728" y="4882"/>
                  <a:pt x="5680" y="4965"/>
                  <a:pt x="5644" y="5049"/>
                </a:cubicBezTo>
                <a:cubicBezTo>
                  <a:pt x="5668" y="4953"/>
                  <a:pt x="5692" y="4870"/>
                  <a:pt x="5704" y="4775"/>
                </a:cubicBezTo>
                <a:cubicBezTo>
                  <a:pt x="6013" y="4334"/>
                  <a:pt x="5716" y="3977"/>
                  <a:pt x="5716" y="3703"/>
                </a:cubicBezTo>
                <a:cubicBezTo>
                  <a:pt x="5704" y="3525"/>
                  <a:pt x="5894" y="3382"/>
                  <a:pt x="6037" y="3560"/>
                </a:cubicBezTo>
                <a:cubicBezTo>
                  <a:pt x="6120" y="3382"/>
                  <a:pt x="6061" y="3251"/>
                  <a:pt x="5835" y="3215"/>
                </a:cubicBezTo>
                <a:cubicBezTo>
                  <a:pt x="5966" y="3072"/>
                  <a:pt x="6347" y="3215"/>
                  <a:pt x="6525" y="2846"/>
                </a:cubicBezTo>
                <a:cubicBezTo>
                  <a:pt x="6597" y="2691"/>
                  <a:pt x="6597" y="2489"/>
                  <a:pt x="6501" y="2155"/>
                </a:cubicBezTo>
                <a:cubicBezTo>
                  <a:pt x="6490" y="2870"/>
                  <a:pt x="5335" y="2489"/>
                  <a:pt x="5609" y="3667"/>
                </a:cubicBezTo>
                <a:cubicBezTo>
                  <a:pt x="5466" y="3275"/>
                  <a:pt x="5442" y="2858"/>
                  <a:pt x="5513" y="2453"/>
                </a:cubicBezTo>
                <a:cubicBezTo>
                  <a:pt x="5549" y="2489"/>
                  <a:pt x="5585" y="2524"/>
                  <a:pt x="5632" y="2536"/>
                </a:cubicBezTo>
                <a:lnTo>
                  <a:pt x="5644" y="2536"/>
                </a:lnTo>
                <a:cubicBezTo>
                  <a:pt x="5668" y="2536"/>
                  <a:pt x="5680" y="2536"/>
                  <a:pt x="5704" y="2536"/>
                </a:cubicBezTo>
                <a:cubicBezTo>
                  <a:pt x="5870" y="2524"/>
                  <a:pt x="5942" y="2322"/>
                  <a:pt x="5811" y="2215"/>
                </a:cubicBezTo>
                <a:lnTo>
                  <a:pt x="5787" y="2203"/>
                </a:lnTo>
                <a:cubicBezTo>
                  <a:pt x="5823" y="2346"/>
                  <a:pt x="5692" y="2370"/>
                  <a:pt x="5632" y="2298"/>
                </a:cubicBezTo>
                <a:cubicBezTo>
                  <a:pt x="5585" y="2227"/>
                  <a:pt x="5632" y="2084"/>
                  <a:pt x="5692" y="2036"/>
                </a:cubicBezTo>
                <a:cubicBezTo>
                  <a:pt x="5728" y="1989"/>
                  <a:pt x="5787" y="1965"/>
                  <a:pt x="5859" y="1965"/>
                </a:cubicBezTo>
                <a:cubicBezTo>
                  <a:pt x="6013" y="1953"/>
                  <a:pt x="6287" y="2060"/>
                  <a:pt x="6156" y="2382"/>
                </a:cubicBezTo>
                <a:cubicBezTo>
                  <a:pt x="6490" y="2286"/>
                  <a:pt x="6430" y="1822"/>
                  <a:pt x="6168" y="1643"/>
                </a:cubicBezTo>
                <a:cubicBezTo>
                  <a:pt x="6371" y="1524"/>
                  <a:pt x="6287" y="1381"/>
                  <a:pt x="6585" y="1358"/>
                </a:cubicBezTo>
                <a:cubicBezTo>
                  <a:pt x="6037" y="1096"/>
                  <a:pt x="5918" y="1429"/>
                  <a:pt x="5704" y="1512"/>
                </a:cubicBezTo>
                <a:lnTo>
                  <a:pt x="5704" y="1512"/>
                </a:lnTo>
                <a:cubicBezTo>
                  <a:pt x="6144" y="1274"/>
                  <a:pt x="6001" y="929"/>
                  <a:pt x="6263" y="631"/>
                </a:cubicBezTo>
                <a:cubicBezTo>
                  <a:pt x="5716" y="679"/>
                  <a:pt x="5739" y="1060"/>
                  <a:pt x="5609" y="1346"/>
                </a:cubicBezTo>
                <a:lnTo>
                  <a:pt x="5609" y="1346"/>
                </a:lnTo>
                <a:cubicBezTo>
                  <a:pt x="5906" y="631"/>
                  <a:pt x="5501" y="453"/>
                  <a:pt x="5466" y="0"/>
                </a:cubicBezTo>
                <a:cubicBezTo>
                  <a:pt x="5430" y="453"/>
                  <a:pt x="5013" y="631"/>
                  <a:pt x="5323" y="1346"/>
                </a:cubicBezTo>
                <a:lnTo>
                  <a:pt x="5323" y="1346"/>
                </a:lnTo>
                <a:cubicBezTo>
                  <a:pt x="5192" y="1060"/>
                  <a:pt x="5216" y="679"/>
                  <a:pt x="4668" y="631"/>
                </a:cubicBezTo>
                <a:cubicBezTo>
                  <a:pt x="4930" y="929"/>
                  <a:pt x="4775" y="1286"/>
                  <a:pt x="5228" y="1512"/>
                </a:cubicBezTo>
                <a:lnTo>
                  <a:pt x="5228" y="1512"/>
                </a:lnTo>
                <a:cubicBezTo>
                  <a:pt x="5013" y="1429"/>
                  <a:pt x="4894" y="1096"/>
                  <a:pt x="4346" y="1358"/>
                </a:cubicBezTo>
                <a:cubicBezTo>
                  <a:pt x="4644" y="1381"/>
                  <a:pt x="4561" y="1524"/>
                  <a:pt x="4763" y="1643"/>
                </a:cubicBezTo>
                <a:cubicBezTo>
                  <a:pt x="4501" y="1822"/>
                  <a:pt x="4442" y="2286"/>
                  <a:pt x="4787" y="2382"/>
                </a:cubicBezTo>
                <a:cubicBezTo>
                  <a:pt x="4644" y="2060"/>
                  <a:pt x="4906" y="1953"/>
                  <a:pt x="5085" y="1965"/>
                </a:cubicBezTo>
                <a:cubicBezTo>
                  <a:pt x="5144" y="1965"/>
                  <a:pt x="5204" y="1989"/>
                  <a:pt x="5239" y="2036"/>
                </a:cubicBezTo>
                <a:cubicBezTo>
                  <a:pt x="5299" y="2084"/>
                  <a:pt x="5347" y="2227"/>
                  <a:pt x="5299" y="2298"/>
                </a:cubicBezTo>
                <a:cubicBezTo>
                  <a:pt x="5239" y="2370"/>
                  <a:pt x="5108" y="2346"/>
                  <a:pt x="5144" y="2203"/>
                </a:cubicBezTo>
                <a:cubicBezTo>
                  <a:pt x="4989" y="2286"/>
                  <a:pt x="5037" y="2524"/>
                  <a:pt x="5228" y="2536"/>
                </a:cubicBezTo>
                <a:cubicBezTo>
                  <a:pt x="5251" y="2536"/>
                  <a:pt x="5263" y="2536"/>
                  <a:pt x="5287" y="2536"/>
                </a:cubicBezTo>
                <a:lnTo>
                  <a:pt x="5299" y="2536"/>
                </a:lnTo>
                <a:cubicBezTo>
                  <a:pt x="5347" y="2524"/>
                  <a:pt x="5382" y="2489"/>
                  <a:pt x="5418" y="2453"/>
                </a:cubicBezTo>
                <a:cubicBezTo>
                  <a:pt x="5489" y="2858"/>
                  <a:pt x="5466" y="3275"/>
                  <a:pt x="5323" y="3667"/>
                </a:cubicBezTo>
                <a:cubicBezTo>
                  <a:pt x="5597" y="2489"/>
                  <a:pt x="4442" y="2870"/>
                  <a:pt x="4430" y="2155"/>
                </a:cubicBezTo>
                <a:cubicBezTo>
                  <a:pt x="4335" y="2489"/>
                  <a:pt x="4335" y="2703"/>
                  <a:pt x="4406" y="2846"/>
                </a:cubicBezTo>
                <a:cubicBezTo>
                  <a:pt x="4596" y="3215"/>
                  <a:pt x="4966" y="3072"/>
                  <a:pt x="5097" y="3215"/>
                </a:cubicBezTo>
                <a:cubicBezTo>
                  <a:pt x="4870" y="3251"/>
                  <a:pt x="4799" y="3382"/>
                  <a:pt x="4894" y="3560"/>
                </a:cubicBezTo>
                <a:cubicBezTo>
                  <a:pt x="5037" y="3382"/>
                  <a:pt x="5228" y="3525"/>
                  <a:pt x="5228" y="3703"/>
                </a:cubicBezTo>
                <a:cubicBezTo>
                  <a:pt x="5216" y="3977"/>
                  <a:pt x="4930" y="4322"/>
                  <a:pt x="5228" y="4775"/>
                </a:cubicBezTo>
                <a:cubicBezTo>
                  <a:pt x="5239" y="4870"/>
                  <a:pt x="5263" y="4953"/>
                  <a:pt x="5287" y="5049"/>
                </a:cubicBezTo>
                <a:cubicBezTo>
                  <a:pt x="5251" y="4965"/>
                  <a:pt x="5192" y="4882"/>
                  <a:pt x="5144" y="4810"/>
                </a:cubicBezTo>
                <a:cubicBezTo>
                  <a:pt x="5037" y="4275"/>
                  <a:pt x="4585" y="4239"/>
                  <a:pt x="4394" y="4048"/>
                </a:cubicBezTo>
                <a:cubicBezTo>
                  <a:pt x="4251" y="3929"/>
                  <a:pt x="4287" y="3691"/>
                  <a:pt x="4525" y="3715"/>
                </a:cubicBezTo>
                <a:cubicBezTo>
                  <a:pt x="4454" y="3525"/>
                  <a:pt x="4323" y="3477"/>
                  <a:pt x="4132" y="3620"/>
                </a:cubicBezTo>
                <a:cubicBezTo>
                  <a:pt x="4120" y="3429"/>
                  <a:pt x="4489" y="3251"/>
                  <a:pt x="4358" y="2870"/>
                </a:cubicBezTo>
                <a:cubicBezTo>
                  <a:pt x="4311" y="2715"/>
                  <a:pt x="4156" y="2560"/>
                  <a:pt x="3858" y="2393"/>
                </a:cubicBezTo>
                <a:lnTo>
                  <a:pt x="3858" y="2393"/>
                </a:lnTo>
                <a:cubicBezTo>
                  <a:pt x="4358" y="2905"/>
                  <a:pt x="3263" y="3453"/>
                  <a:pt x="4299" y="4096"/>
                </a:cubicBezTo>
                <a:cubicBezTo>
                  <a:pt x="3930" y="3917"/>
                  <a:pt x="3608" y="3644"/>
                  <a:pt x="3370" y="3298"/>
                </a:cubicBezTo>
                <a:cubicBezTo>
                  <a:pt x="3430" y="3310"/>
                  <a:pt x="3477" y="3298"/>
                  <a:pt x="3525" y="3275"/>
                </a:cubicBezTo>
                <a:lnTo>
                  <a:pt x="3537" y="3263"/>
                </a:lnTo>
                <a:cubicBezTo>
                  <a:pt x="3549" y="3251"/>
                  <a:pt x="3561" y="3239"/>
                  <a:pt x="3573" y="3227"/>
                </a:cubicBezTo>
                <a:cubicBezTo>
                  <a:pt x="3715" y="3096"/>
                  <a:pt x="3573" y="2870"/>
                  <a:pt x="3394" y="2929"/>
                </a:cubicBezTo>
                <a:cubicBezTo>
                  <a:pt x="3525" y="3001"/>
                  <a:pt x="3442" y="3120"/>
                  <a:pt x="3358" y="3108"/>
                </a:cubicBezTo>
                <a:cubicBezTo>
                  <a:pt x="3275" y="3096"/>
                  <a:pt x="3215" y="2953"/>
                  <a:pt x="3215" y="2882"/>
                </a:cubicBezTo>
                <a:cubicBezTo>
                  <a:pt x="3215" y="2822"/>
                  <a:pt x="3239" y="2763"/>
                  <a:pt x="3287" y="2715"/>
                </a:cubicBezTo>
                <a:cubicBezTo>
                  <a:pt x="3394" y="2596"/>
                  <a:pt x="3644" y="2477"/>
                  <a:pt x="3775" y="2798"/>
                </a:cubicBezTo>
                <a:cubicBezTo>
                  <a:pt x="3954" y="2489"/>
                  <a:pt x="3584" y="2203"/>
                  <a:pt x="3275" y="2263"/>
                </a:cubicBezTo>
                <a:cubicBezTo>
                  <a:pt x="3323" y="2036"/>
                  <a:pt x="3180" y="2001"/>
                  <a:pt x="3370" y="1774"/>
                </a:cubicBezTo>
                <a:cubicBezTo>
                  <a:pt x="2787" y="1977"/>
                  <a:pt x="2942" y="2286"/>
                  <a:pt x="2846" y="2501"/>
                </a:cubicBezTo>
                <a:lnTo>
                  <a:pt x="2846" y="2501"/>
                </a:lnTo>
                <a:cubicBezTo>
                  <a:pt x="3001" y="2024"/>
                  <a:pt x="2644" y="1882"/>
                  <a:pt x="2620" y="1489"/>
                </a:cubicBezTo>
                <a:cubicBezTo>
                  <a:pt x="2263" y="1905"/>
                  <a:pt x="2549" y="2167"/>
                  <a:pt x="2656" y="2453"/>
                </a:cubicBezTo>
                <a:lnTo>
                  <a:pt x="2656" y="2453"/>
                </a:lnTo>
                <a:cubicBezTo>
                  <a:pt x="2358" y="1739"/>
                  <a:pt x="1965" y="1893"/>
                  <a:pt x="1620" y="1608"/>
                </a:cubicBezTo>
                <a:cubicBezTo>
                  <a:pt x="1906" y="1953"/>
                  <a:pt x="1739" y="2358"/>
                  <a:pt x="2465" y="2655"/>
                </a:cubicBezTo>
                <a:lnTo>
                  <a:pt x="2465" y="2655"/>
                </a:lnTo>
                <a:cubicBezTo>
                  <a:pt x="2168" y="2548"/>
                  <a:pt x="1906" y="2263"/>
                  <a:pt x="1489" y="2608"/>
                </a:cubicBezTo>
                <a:cubicBezTo>
                  <a:pt x="1894" y="2632"/>
                  <a:pt x="2037" y="2989"/>
                  <a:pt x="2513" y="2834"/>
                </a:cubicBezTo>
                <a:lnTo>
                  <a:pt x="2513" y="2834"/>
                </a:lnTo>
                <a:cubicBezTo>
                  <a:pt x="2299" y="2929"/>
                  <a:pt x="1989" y="2786"/>
                  <a:pt x="1787" y="3358"/>
                </a:cubicBezTo>
                <a:cubicBezTo>
                  <a:pt x="2013" y="3167"/>
                  <a:pt x="2049" y="3310"/>
                  <a:pt x="2275" y="3263"/>
                </a:cubicBezTo>
                <a:cubicBezTo>
                  <a:pt x="2215" y="3560"/>
                  <a:pt x="2501" y="3941"/>
                  <a:pt x="2811" y="3775"/>
                </a:cubicBezTo>
                <a:cubicBezTo>
                  <a:pt x="2489" y="3644"/>
                  <a:pt x="2608" y="3382"/>
                  <a:pt x="2727" y="3275"/>
                </a:cubicBezTo>
                <a:cubicBezTo>
                  <a:pt x="2775" y="3227"/>
                  <a:pt x="2834" y="3203"/>
                  <a:pt x="2894" y="3203"/>
                </a:cubicBezTo>
                <a:cubicBezTo>
                  <a:pt x="2965" y="3203"/>
                  <a:pt x="3108" y="3263"/>
                  <a:pt x="3120" y="3346"/>
                </a:cubicBezTo>
                <a:cubicBezTo>
                  <a:pt x="3120" y="3441"/>
                  <a:pt x="3013" y="3513"/>
                  <a:pt x="2942" y="3382"/>
                </a:cubicBezTo>
                <a:cubicBezTo>
                  <a:pt x="2870" y="3572"/>
                  <a:pt x="3096" y="3703"/>
                  <a:pt x="3239" y="3572"/>
                </a:cubicBezTo>
                <a:cubicBezTo>
                  <a:pt x="3251" y="3560"/>
                  <a:pt x="3263" y="3536"/>
                  <a:pt x="3275" y="3525"/>
                </a:cubicBezTo>
                <a:lnTo>
                  <a:pt x="3275" y="3513"/>
                </a:lnTo>
                <a:cubicBezTo>
                  <a:pt x="3299" y="3477"/>
                  <a:pt x="3311" y="3429"/>
                  <a:pt x="3299" y="3382"/>
                </a:cubicBezTo>
                <a:cubicBezTo>
                  <a:pt x="3644" y="3608"/>
                  <a:pt x="3918" y="3929"/>
                  <a:pt x="4096" y="4298"/>
                </a:cubicBezTo>
                <a:lnTo>
                  <a:pt x="4096" y="4298"/>
                </a:lnTo>
                <a:cubicBezTo>
                  <a:pt x="3453" y="3275"/>
                  <a:pt x="2906" y="4370"/>
                  <a:pt x="2394" y="3870"/>
                </a:cubicBezTo>
                <a:lnTo>
                  <a:pt x="2394" y="3870"/>
                </a:lnTo>
                <a:cubicBezTo>
                  <a:pt x="2561" y="4168"/>
                  <a:pt x="2715" y="4310"/>
                  <a:pt x="2870" y="4370"/>
                </a:cubicBezTo>
                <a:cubicBezTo>
                  <a:pt x="3251" y="4501"/>
                  <a:pt x="3430" y="4132"/>
                  <a:pt x="3620" y="4144"/>
                </a:cubicBezTo>
                <a:cubicBezTo>
                  <a:pt x="3477" y="4334"/>
                  <a:pt x="3537" y="4465"/>
                  <a:pt x="3715" y="4537"/>
                </a:cubicBezTo>
                <a:cubicBezTo>
                  <a:pt x="3692" y="4298"/>
                  <a:pt x="3930" y="4275"/>
                  <a:pt x="4049" y="4406"/>
                </a:cubicBezTo>
                <a:cubicBezTo>
                  <a:pt x="4239" y="4608"/>
                  <a:pt x="4275" y="5049"/>
                  <a:pt x="4811" y="5156"/>
                </a:cubicBezTo>
                <a:cubicBezTo>
                  <a:pt x="4882" y="5215"/>
                  <a:pt x="4966" y="5263"/>
                  <a:pt x="5049" y="5299"/>
                </a:cubicBezTo>
                <a:cubicBezTo>
                  <a:pt x="4954" y="5275"/>
                  <a:pt x="4870" y="5251"/>
                  <a:pt x="4775" y="5239"/>
                </a:cubicBezTo>
                <a:cubicBezTo>
                  <a:pt x="4335" y="4930"/>
                  <a:pt x="3977" y="5227"/>
                  <a:pt x="3704" y="5239"/>
                </a:cubicBezTo>
                <a:cubicBezTo>
                  <a:pt x="3525" y="5239"/>
                  <a:pt x="3382" y="5060"/>
                  <a:pt x="3573" y="4906"/>
                </a:cubicBezTo>
                <a:cubicBezTo>
                  <a:pt x="3382" y="4822"/>
                  <a:pt x="3251" y="4882"/>
                  <a:pt x="3227" y="5108"/>
                </a:cubicBezTo>
                <a:cubicBezTo>
                  <a:pt x="3072" y="4977"/>
                  <a:pt x="3227" y="4608"/>
                  <a:pt x="2846" y="4418"/>
                </a:cubicBezTo>
                <a:cubicBezTo>
                  <a:pt x="2703" y="4346"/>
                  <a:pt x="2489" y="4346"/>
                  <a:pt x="2156" y="4441"/>
                </a:cubicBezTo>
                <a:cubicBezTo>
                  <a:pt x="2180" y="4441"/>
                  <a:pt x="2203" y="4441"/>
                  <a:pt x="2227" y="4441"/>
                </a:cubicBezTo>
                <a:lnTo>
                  <a:pt x="2156" y="4441"/>
                </a:lnTo>
                <a:cubicBezTo>
                  <a:pt x="2882" y="4453"/>
                  <a:pt x="2489" y="5608"/>
                  <a:pt x="3668" y="5334"/>
                </a:cubicBezTo>
                <a:lnTo>
                  <a:pt x="3668" y="5334"/>
                </a:lnTo>
                <a:cubicBezTo>
                  <a:pt x="3275" y="5477"/>
                  <a:pt x="2858" y="5501"/>
                  <a:pt x="2453" y="5430"/>
                </a:cubicBezTo>
                <a:cubicBezTo>
                  <a:pt x="2489" y="5406"/>
                  <a:pt x="2513" y="5358"/>
                  <a:pt x="2525" y="5311"/>
                </a:cubicBezTo>
                <a:cubicBezTo>
                  <a:pt x="2525" y="5311"/>
                  <a:pt x="2525" y="5299"/>
                  <a:pt x="2525" y="5299"/>
                </a:cubicBezTo>
                <a:cubicBezTo>
                  <a:pt x="2525" y="5275"/>
                  <a:pt x="2525" y="5263"/>
                  <a:pt x="2525" y="5239"/>
                </a:cubicBezTo>
                <a:cubicBezTo>
                  <a:pt x="2525" y="5060"/>
                  <a:pt x="2275" y="5001"/>
                  <a:pt x="2191" y="5168"/>
                </a:cubicBezTo>
                <a:cubicBezTo>
                  <a:pt x="2346" y="5120"/>
                  <a:pt x="2358" y="5263"/>
                  <a:pt x="2299" y="5311"/>
                </a:cubicBezTo>
                <a:cubicBezTo>
                  <a:pt x="2227" y="5370"/>
                  <a:pt x="2084" y="5311"/>
                  <a:pt x="2025" y="5263"/>
                </a:cubicBezTo>
                <a:cubicBezTo>
                  <a:pt x="1989" y="5215"/>
                  <a:pt x="1965" y="5156"/>
                  <a:pt x="1965" y="5096"/>
                </a:cubicBezTo>
                <a:cubicBezTo>
                  <a:pt x="1953" y="4930"/>
                  <a:pt x="2049" y="4668"/>
                  <a:pt x="2370" y="4799"/>
                </a:cubicBezTo>
                <a:cubicBezTo>
                  <a:pt x="2275" y="4453"/>
                  <a:pt x="1810" y="4513"/>
                  <a:pt x="1644" y="4775"/>
                </a:cubicBezTo>
                <a:cubicBezTo>
                  <a:pt x="1513" y="4584"/>
                  <a:pt x="1382" y="4656"/>
                  <a:pt x="1358" y="4358"/>
                </a:cubicBezTo>
                <a:cubicBezTo>
                  <a:pt x="1096" y="4906"/>
                  <a:pt x="1418" y="5025"/>
                  <a:pt x="1513" y="5239"/>
                </a:cubicBezTo>
                <a:lnTo>
                  <a:pt x="1513" y="5239"/>
                </a:lnTo>
                <a:cubicBezTo>
                  <a:pt x="1275" y="4799"/>
                  <a:pt x="917" y="4941"/>
                  <a:pt x="632" y="4679"/>
                </a:cubicBezTo>
                <a:cubicBezTo>
                  <a:pt x="667" y="5227"/>
                  <a:pt x="1060" y="5215"/>
                  <a:pt x="1334" y="5346"/>
                </a:cubicBezTo>
                <a:lnTo>
                  <a:pt x="1334" y="5346"/>
                </a:lnTo>
                <a:cubicBezTo>
                  <a:pt x="620" y="5049"/>
                  <a:pt x="441" y="5441"/>
                  <a:pt x="1" y="5477"/>
                </a:cubicBezTo>
                <a:cubicBezTo>
                  <a:pt x="441" y="5513"/>
                  <a:pt x="620" y="5930"/>
                  <a:pt x="1334" y="5620"/>
                </a:cubicBezTo>
                <a:lnTo>
                  <a:pt x="1334" y="5620"/>
                </a:lnTo>
                <a:cubicBezTo>
                  <a:pt x="1060" y="5751"/>
                  <a:pt x="667" y="5727"/>
                  <a:pt x="632" y="6275"/>
                </a:cubicBezTo>
                <a:cubicBezTo>
                  <a:pt x="929" y="6013"/>
                  <a:pt x="1275" y="6168"/>
                  <a:pt x="1513" y="5715"/>
                </a:cubicBezTo>
                <a:lnTo>
                  <a:pt x="1513" y="5715"/>
                </a:lnTo>
                <a:cubicBezTo>
                  <a:pt x="1418" y="5930"/>
                  <a:pt x="1096" y="6049"/>
                  <a:pt x="1358" y="6596"/>
                </a:cubicBezTo>
                <a:cubicBezTo>
                  <a:pt x="1370" y="6287"/>
                  <a:pt x="1501" y="6358"/>
                  <a:pt x="1632" y="6168"/>
                </a:cubicBezTo>
                <a:close/>
                <a:moveTo>
                  <a:pt x="7287" y="5299"/>
                </a:moveTo>
                <a:close/>
                <a:moveTo>
                  <a:pt x="6752" y="5132"/>
                </a:moveTo>
                <a:cubicBezTo>
                  <a:pt x="6942" y="5180"/>
                  <a:pt x="7133" y="5334"/>
                  <a:pt x="7478" y="5406"/>
                </a:cubicBezTo>
                <a:cubicBezTo>
                  <a:pt x="7573" y="5418"/>
                  <a:pt x="7668" y="5441"/>
                  <a:pt x="7775" y="5453"/>
                </a:cubicBezTo>
                <a:cubicBezTo>
                  <a:pt x="7668" y="5465"/>
                  <a:pt x="7573" y="5477"/>
                  <a:pt x="7478" y="5501"/>
                </a:cubicBezTo>
                <a:cubicBezTo>
                  <a:pt x="7133" y="5572"/>
                  <a:pt x="6942" y="5727"/>
                  <a:pt x="6752" y="5775"/>
                </a:cubicBezTo>
                <a:cubicBezTo>
                  <a:pt x="6609" y="5799"/>
                  <a:pt x="6454" y="5775"/>
                  <a:pt x="6323" y="5703"/>
                </a:cubicBezTo>
                <a:cubicBezTo>
                  <a:pt x="6549" y="5715"/>
                  <a:pt x="6763" y="5620"/>
                  <a:pt x="6918" y="5453"/>
                </a:cubicBezTo>
                <a:cubicBezTo>
                  <a:pt x="6763" y="5287"/>
                  <a:pt x="6549" y="5191"/>
                  <a:pt x="6323" y="5203"/>
                </a:cubicBezTo>
                <a:cubicBezTo>
                  <a:pt x="6454" y="5120"/>
                  <a:pt x="6609" y="5096"/>
                  <a:pt x="6763" y="5132"/>
                </a:cubicBezTo>
                <a:close/>
                <a:moveTo>
                  <a:pt x="6859" y="6632"/>
                </a:moveTo>
                <a:close/>
                <a:moveTo>
                  <a:pt x="6644" y="4060"/>
                </a:moveTo>
                <a:close/>
                <a:moveTo>
                  <a:pt x="6156" y="4322"/>
                </a:moveTo>
                <a:cubicBezTo>
                  <a:pt x="6323" y="4215"/>
                  <a:pt x="6549" y="4191"/>
                  <a:pt x="6859" y="3989"/>
                </a:cubicBezTo>
                <a:cubicBezTo>
                  <a:pt x="6942" y="3941"/>
                  <a:pt x="7025" y="3882"/>
                  <a:pt x="7109" y="3810"/>
                </a:cubicBezTo>
                <a:cubicBezTo>
                  <a:pt x="7037" y="3906"/>
                  <a:pt x="6978" y="3989"/>
                  <a:pt x="6930" y="4060"/>
                </a:cubicBezTo>
                <a:cubicBezTo>
                  <a:pt x="6728" y="4358"/>
                  <a:pt x="6704" y="4596"/>
                  <a:pt x="6597" y="4763"/>
                </a:cubicBezTo>
                <a:cubicBezTo>
                  <a:pt x="6513" y="4894"/>
                  <a:pt x="6394" y="4989"/>
                  <a:pt x="6251" y="5025"/>
                </a:cubicBezTo>
                <a:cubicBezTo>
                  <a:pt x="6418" y="4870"/>
                  <a:pt x="6501" y="4656"/>
                  <a:pt x="6490" y="4429"/>
                </a:cubicBezTo>
                <a:cubicBezTo>
                  <a:pt x="6263" y="4429"/>
                  <a:pt x="6049" y="4513"/>
                  <a:pt x="5894" y="4679"/>
                </a:cubicBezTo>
                <a:cubicBezTo>
                  <a:pt x="5942" y="4525"/>
                  <a:pt x="6025" y="4406"/>
                  <a:pt x="6156" y="4322"/>
                </a:cubicBezTo>
                <a:close/>
                <a:moveTo>
                  <a:pt x="6490" y="6477"/>
                </a:moveTo>
                <a:cubicBezTo>
                  <a:pt x="6501" y="6251"/>
                  <a:pt x="6418" y="6037"/>
                  <a:pt x="6251" y="5882"/>
                </a:cubicBezTo>
                <a:cubicBezTo>
                  <a:pt x="6394" y="5918"/>
                  <a:pt x="6513" y="6013"/>
                  <a:pt x="6597" y="6144"/>
                </a:cubicBezTo>
                <a:cubicBezTo>
                  <a:pt x="6704" y="6311"/>
                  <a:pt x="6728" y="6549"/>
                  <a:pt x="6930" y="6846"/>
                </a:cubicBezTo>
                <a:cubicBezTo>
                  <a:pt x="6978" y="6930"/>
                  <a:pt x="7037" y="7013"/>
                  <a:pt x="7109" y="7096"/>
                </a:cubicBezTo>
                <a:cubicBezTo>
                  <a:pt x="7025" y="7037"/>
                  <a:pt x="6942" y="6977"/>
                  <a:pt x="6859" y="6918"/>
                </a:cubicBezTo>
                <a:cubicBezTo>
                  <a:pt x="6561" y="6727"/>
                  <a:pt x="6323" y="6692"/>
                  <a:pt x="6156" y="6596"/>
                </a:cubicBezTo>
                <a:cubicBezTo>
                  <a:pt x="6025" y="6513"/>
                  <a:pt x="5930" y="6382"/>
                  <a:pt x="5894" y="6239"/>
                </a:cubicBezTo>
                <a:cubicBezTo>
                  <a:pt x="6049" y="6406"/>
                  <a:pt x="6263" y="6489"/>
                  <a:pt x="6501" y="6477"/>
                </a:cubicBezTo>
                <a:close/>
                <a:moveTo>
                  <a:pt x="5620" y="7275"/>
                </a:moveTo>
                <a:close/>
                <a:moveTo>
                  <a:pt x="5216" y="4596"/>
                </a:moveTo>
                <a:cubicBezTo>
                  <a:pt x="5144" y="4465"/>
                  <a:pt x="5120" y="4310"/>
                  <a:pt x="5144" y="4156"/>
                </a:cubicBezTo>
                <a:cubicBezTo>
                  <a:pt x="5192" y="3965"/>
                  <a:pt x="5347" y="3787"/>
                  <a:pt x="5418" y="3429"/>
                </a:cubicBezTo>
                <a:cubicBezTo>
                  <a:pt x="5442" y="3346"/>
                  <a:pt x="5454" y="3239"/>
                  <a:pt x="5466" y="3132"/>
                </a:cubicBezTo>
                <a:cubicBezTo>
                  <a:pt x="5478" y="3251"/>
                  <a:pt x="5489" y="3346"/>
                  <a:pt x="5513" y="3429"/>
                </a:cubicBezTo>
                <a:cubicBezTo>
                  <a:pt x="5597" y="3787"/>
                  <a:pt x="5739" y="3965"/>
                  <a:pt x="5787" y="4156"/>
                </a:cubicBezTo>
                <a:cubicBezTo>
                  <a:pt x="5811" y="4310"/>
                  <a:pt x="5799" y="4465"/>
                  <a:pt x="5716" y="4596"/>
                </a:cubicBezTo>
                <a:cubicBezTo>
                  <a:pt x="5942" y="4370"/>
                  <a:pt x="5775" y="4001"/>
                  <a:pt x="5466" y="4001"/>
                </a:cubicBezTo>
                <a:cubicBezTo>
                  <a:pt x="5156" y="4001"/>
                  <a:pt x="5001" y="4370"/>
                  <a:pt x="5216" y="4596"/>
                </a:cubicBezTo>
                <a:close/>
                <a:moveTo>
                  <a:pt x="5466" y="6894"/>
                </a:moveTo>
                <a:cubicBezTo>
                  <a:pt x="5632" y="6739"/>
                  <a:pt x="5728" y="6525"/>
                  <a:pt x="5716" y="6299"/>
                </a:cubicBezTo>
                <a:cubicBezTo>
                  <a:pt x="5799" y="6430"/>
                  <a:pt x="5811" y="6584"/>
                  <a:pt x="5787" y="6739"/>
                </a:cubicBezTo>
                <a:cubicBezTo>
                  <a:pt x="5739" y="6930"/>
                  <a:pt x="5597" y="7108"/>
                  <a:pt x="5513" y="7466"/>
                </a:cubicBezTo>
                <a:cubicBezTo>
                  <a:pt x="5489" y="7561"/>
                  <a:pt x="5478" y="7656"/>
                  <a:pt x="5466" y="7763"/>
                </a:cubicBezTo>
                <a:cubicBezTo>
                  <a:pt x="5454" y="7644"/>
                  <a:pt x="5442" y="7549"/>
                  <a:pt x="5418" y="7466"/>
                </a:cubicBezTo>
                <a:cubicBezTo>
                  <a:pt x="5347" y="7108"/>
                  <a:pt x="5192" y="6930"/>
                  <a:pt x="5144" y="6739"/>
                </a:cubicBezTo>
                <a:cubicBezTo>
                  <a:pt x="5120" y="6584"/>
                  <a:pt x="5144" y="6430"/>
                  <a:pt x="5216" y="6299"/>
                </a:cubicBezTo>
                <a:cubicBezTo>
                  <a:pt x="5204" y="6525"/>
                  <a:pt x="5299" y="6751"/>
                  <a:pt x="5478" y="6906"/>
                </a:cubicBezTo>
                <a:close/>
                <a:moveTo>
                  <a:pt x="4287" y="6846"/>
                </a:moveTo>
                <a:close/>
                <a:moveTo>
                  <a:pt x="4287" y="4048"/>
                </a:moveTo>
                <a:close/>
                <a:moveTo>
                  <a:pt x="4442" y="4418"/>
                </a:moveTo>
                <a:cubicBezTo>
                  <a:pt x="4430" y="4644"/>
                  <a:pt x="4513" y="4870"/>
                  <a:pt x="4680" y="5013"/>
                </a:cubicBezTo>
                <a:cubicBezTo>
                  <a:pt x="4537" y="4977"/>
                  <a:pt x="4406" y="4882"/>
                  <a:pt x="4323" y="4751"/>
                </a:cubicBezTo>
                <a:cubicBezTo>
                  <a:pt x="4227" y="4584"/>
                  <a:pt x="4192" y="4358"/>
                  <a:pt x="4001" y="4048"/>
                </a:cubicBezTo>
                <a:cubicBezTo>
                  <a:pt x="3942" y="3965"/>
                  <a:pt x="3882" y="3882"/>
                  <a:pt x="3823" y="3798"/>
                </a:cubicBezTo>
                <a:cubicBezTo>
                  <a:pt x="3906" y="3870"/>
                  <a:pt x="3989" y="3929"/>
                  <a:pt x="4073" y="3977"/>
                </a:cubicBezTo>
                <a:cubicBezTo>
                  <a:pt x="4370" y="4179"/>
                  <a:pt x="4608" y="4203"/>
                  <a:pt x="4775" y="4310"/>
                </a:cubicBezTo>
                <a:cubicBezTo>
                  <a:pt x="4906" y="4394"/>
                  <a:pt x="5001" y="4513"/>
                  <a:pt x="5037" y="4656"/>
                </a:cubicBezTo>
                <a:cubicBezTo>
                  <a:pt x="4882" y="4501"/>
                  <a:pt x="4668" y="4418"/>
                  <a:pt x="4454" y="4429"/>
                </a:cubicBezTo>
                <a:close/>
                <a:moveTo>
                  <a:pt x="5037" y="6227"/>
                </a:moveTo>
                <a:cubicBezTo>
                  <a:pt x="4989" y="6370"/>
                  <a:pt x="4894" y="6501"/>
                  <a:pt x="4775" y="6584"/>
                </a:cubicBezTo>
                <a:cubicBezTo>
                  <a:pt x="4596" y="6680"/>
                  <a:pt x="4370" y="6704"/>
                  <a:pt x="4061" y="6906"/>
                </a:cubicBezTo>
                <a:cubicBezTo>
                  <a:pt x="3989" y="6965"/>
                  <a:pt x="3906" y="7025"/>
                  <a:pt x="3846" y="7096"/>
                </a:cubicBezTo>
                <a:cubicBezTo>
                  <a:pt x="3906" y="7013"/>
                  <a:pt x="3965" y="6930"/>
                  <a:pt x="4025" y="6846"/>
                </a:cubicBezTo>
                <a:cubicBezTo>
                  <a:pt x="4215" y="6549"/>
                  <a:pt x="4239" y="6311"/>
                  <a:pt x="4346" y="6144"/>
                </a:cubicBezTo>
                <a:cubicBezTo>
                  <a:pt x="4430" y="6013"/>
                  <a:pt x="4549" y="5918"/>
                  <a:pt x="4704" y="5882"/>
                </a:cubicBezTo>
                <a:cubicBezTo>
                  <a:pt x="4537" y="6037"/>
                  <a:pt x="4442" y="6251"/>
                  <a:pt x="4454" y="6477"/>
                </a:cubicBezTo>
                <a:cubicBezTo>
                  <a:pt x="4680" y="6489"/>
                  <a:pt x="4894" y="6394"/>
                  <a:pt x="5049" y="6239"/>
                </a:cubicBezTo>
                <a:close/>
                <a:moveTo>
                  <a:pt x="3632" y="5596"/>
                </a:moveTo>
                <a:close/>
                <a:moveTo>
                  <a:pt x="3442" y="5394"/>
                </a:moveTo>
                <a:cubicBezTo>
                  <a:pt x="3799" y="5322"/>
                  <a:pt x="3977" y="5180"/>
                  <a:pt x="4168" y="5132"/>
                </a:cubicBezTo>
                <a:cubicBezTo>
                  <a:pt x="4311" y="5096"/>
                  <a:pt x="4466" y="5120"/>
                  <a:pt x="4608" y="5191"/>
                </a:cubicBezTo>
                <a:cubicBezTo>
                  <a:pt x="4370" y="5180"/>
                  <a:pt x="4156" y="5275"/>
                  <a:pt x="4013" y="5441"/>
                </a:cubicBezTo>
                <a:cubicBezTo>
                  <a:pt x="4156" y="5620"/>
                  <a:pt x="4382" y="5703"/>
                  <a:pt x="4608" y="5703"/>
                </a:cubicBezTo>
                <a:cubicBezTo>
                  <a:pt x="4466" y="5775"/>
                  <a:pt x="4311" y="5799"/>
                  <a:pt x="4168" y="5763"/>
                </a:cubicBezTo>
                <a:cubicBezTo>
                  <a:pt x="3977" y="5715"/>
                  <a:pt x="3799" y="5572"/>
                  <a:pt x="3442" y="5489"/>
                </a:cubicBezTo>
                <a:cubicBezTo>
                  <a:pt x="3334" y="5477"/>
                  <a:pt x="3239" y="5453"/>
                  <a:pt x="3144" y="5441"/>
                </a:cubicBezTo>
                <a:cubicBezTo>
                  <a:pt x="3263" y="5441"/>
                  <a:pt x="3370" y="5430"/>
                  <a:pt x="3453" y="5406"/>
                </a:cubicBezTo>
                <a:close/>
              </a:path>
            </a:pathLst>
          </a:custGeom>
          <a:solidFill>
            <a:schemeClr val="accent2">
              <a:alpha val="1450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"/>
          <p:cNvSpPr/>
          <p:nvPr/>
        </p:nvSpPr>
        <p:spPr>
          <a:xfrm rot="-7691837">
            <a:off x="6731289" y="792439"/>
            <a:ext cx="761838" cy="762675"/>
          </a:xfrm>
          <a:custGeom>
            <a:avLst/>
            <a:gdLst/>
            <a:ahLst/>
            <a:cxnLst/>
            <a:rect l="l" t="t" r="r" b="b"/>
            <a:pathLst>
              <a:path w="10931" h="10943" extrusionOk="0">
                <a:moveTo>
                  <a:pt x="1632" y="6168"/>
                </a:moveTo>
                <a:cubicBezTo>
                  <a:pt x="1799" y="6418"/>
                  <a:pt x="2275" y="6477"/>
                  <a:pt x="2370" y="6144"/>
                </a:cubicBezTo>
                <a:cubicBezTo>
                  <a:pt x="2049" y="6275"/>
                  <a:pt x="1941" y="6013"/>
                  <a:pt x="1953" y="5846"/>
                </a:cubicBezTo>
                <a:cubicBezTo>
                  <a:pt x="1953" y="5775"/>
                  <a:pt x="1977" y="5715"/>
                  <a:pt x="2025" y="5680"/>
                </a:cubicBezTo>
                <a:cubicBezTo>
                  <a:pt x="2072" y="5620"/>
                  <a:pt x="2215" y="5572"/>
                  <a:pt x="2287" y="5620"/>
                </a:cubicBezTo>
                <a:cubicBezTo>
                  <a:pt x="2346" y="5680"/>
                  <a:pt x="2334" y="5811"/>
                  <a:pt x="2180" y="5775"/>
                </a:cubicBezTo>
                <a:cubicBezTo>
                  <a:pt x="2263" y="5942"/>
                  <a:pt x="2513" y="5882"/>
                  <a:pt x="2525" y="5692"/>
                </a:cubicBezTo>
                <a:cubicBezTo>
                  <a:pt x="2525" y="5680"/>
                  <a:pt x="2525" y="5656"/>
                  <a:pt x="2525" y="5632"/>
                </a:cubicBezTo>
                <a:cubicBezTo>
                  <a:pt x="2525" y="5632"/>
                  <a:pt x="2525" y="5632"/>
                  <a:pt x="2525" y="5620"/>
                </a:cubicBezTo>
                <a:cubicBezTo>
                  <a:pt x="2513" y="5572"/>
                  <a:pt x="2477" y="5537"/>
                  <a:pt x="2441" y="5513"/>
                </a:cubicBezTo>
                <a:cubicBezTo>
                  <a:pt x="2846" y="5430"/>
                  <a:pt x="3263" y="5465"/>
                  <a:pt x="3656" y="5596"/>
                </a:cubicBezTo>
                <a:cubicBezTo>
                  <a:pt x="2477" y="5322"/>
                  <a:pt x="2858" y="6489"/>
                  <a:pt x="2144" y="6489"/>
                </a:cubicBezTo>
                <a:lnTo>
                  <a:pt x="2215" y="6489"/>
                </a:lnTo>
                <a:cubicBezTo>
                  <a:pt x="2191" y="6489"/>
                  <a:pt x="2168" y="6489"/>
                  <a:pt x="2144" y="6489"/>
                </a:cubicBezTo>
                <a:cubicBezTo>
                  <a:pt x="2477" y="6584"/>
                  <a:pt x="2691" y="6584"/>
                  <a:pt x="2834" y="6513"/>
                </a:cubicBezTo>
                <a:cubicBezTo>
                  <a:pt x="3203" y="6334"/>
                  <a:pt x="3061" y="5953"/>
                  <a:pt x="3203" y="5822"/>
                </a:cubicBezTo>
                <a:cubicBezTo>
                  <a:pt x="3239" y="6049"/>
                  <a:pt x="3370" y="6108"/>
                  <a:pt x="3549" y="6037"/>
                </a:cubicBezTo>
                <a:cubicBezTo>
                  <a:pt x="3370" y="5882"/>
                  <a:pt x="3513" y="5692"/>
                  <a:pt x="3692" y="5703"/>
                </a:cubicBezTo>
                <a:cubicBezTo>
                  <a:pt x="3965" y="5715"/>
                  <a:pt x="4311" y="6001"/>
                  <a:pt x="4763" y="5692"/>
                </a:cubicBezTo>
                <a:cubicBezTo>
                  <a:pt x="4858" y="5680"/>
                  <a:pt x="4942" y="5656"/>
                  <a:pt x="5037" y="5632"/>
                </a:cubicBezTo>
                <a:cubicBezTo>
                  <a:pt x="4954" y="5668"/>
                  <a:pt x="4870" y="5727"/>
                  <a:pt x="4799" y="5775"/>
                </a:cubicBezTo>
                <a:cubicBezTo>
                  <a:pt x="4263" y="5882"/>
                  <a:pt x="4215" y="6334"/>
                  <a:pt x="4037" y="6537"/>
                </a:cubicBezTo>
                <a:cubicBezTo>
                  <a:pt x="3906" y="6668"/>
                  <a:pt x="3680" y="6632"/>
                  <a:pt x="3704" y="6394"/>
                </a:cubicBezTo>
                <a:cubicBezTo>
                  <a:pt x="3525" y="6465"/>
                  <a:pt x="3465" y="6596"/>
                  <a:pt x="3608" y="6787"/>
                </a:cubicBezTo>
                <a:cubicBezTo>
                  <a:pt x="3418" y="6799"/>
                  <a:pt x="3239" y="6430"/>
                  <a:pt x="2858" y="6561"/>
                </a:cubicBezTo>
                <a:cubicBezTo>
                  <a:pt x="2703" y="6620"/>
                  <a:pt x="2561" y="6763"/>
                  <a:pt x="2382" y="7073"/>
                </a:cubicBezTo>
                <a:lnTo>
                  <a:pt x="2382" y="7073"/>
                </a:lnTo>
                <a:cubicBezTo>
                  <a:pt x="2894" y="6573"/>
                  <a:pt x="3442" y="7668"/>
                  <a:pt x="4085" y="6632"/>
                </a:cubicBezTo>
                <a:lnTo>
                  <a:pt x="4085" y="6632"/>
                </a:lnTo>
                <a:cubicBezTo>
                  <a:pt x="3906" y="7001"/>
                  <a:pt x="3632" y="7323"/>
                  <a:pt x="3287" y="7561"/>
                </a:cubicBezTo>
                <a:cubicBezTo>
                  <a:pt x="3287" y="7513"/>
                  <a:pt x="3287" y="7466"/>
                  <a:pt x="3263" y="7418"/>
                </a:cubicBezTo>
                <a:lnTo>
                  <a:pt x="3263" y="7406"/>
                </a:lnTo>
                <a:cubicBezTo>
                  <a:pt x="3251" y="7394"/>
                  <a:pt x="3239" y="7382"/>
                  <a:pt x="3215" y="7370"/>
                </a:cubicBezTo>
                <a:cubicBezTo>
                  <a:pt x="3084" y="7227"/>
                  <a:pt x="2858" y="7370"/>
                  <a:pt x="2918" y="7549"/>
                </a:cubicBezTo>
                <a:cubicBezTo>
                  <a:pt x="3001" y="7418"/>
                  <a:pt x="3108" y="7501"/>
                  <a:pt x="3096" y="7585"/>
                </a:cubicBezTo>
                <a:cubicBezTo>
                  <a:pt x="3096" y="7668"/>
                  <a:pt x="2953" y="7727"/>
                  <a:pt x="2882" y="7727"/>
                </a:cubicBezTo>
                <a:cubicBezTo>
                  <a:pt x="2811" y="7727"/>
                  <a:pt x="2751" y="7704"/>
                  <a:pt x="2715" y="7656"/>
                </a:cubicBezTo>
                <a:cubicBezTo>
                  <a:pt x="2584" y="7549"/>
                  <a:pt x="2477" y="7299"/>
                  <a:pt x="2799" y="7168"/>
                </a:cubicBezTo>
                <a:cubicBezTo>
                  <a:pt x="2489" y="6989"/>
                  <a:pt x="2203" y="7358"/>
                  <a:pt x="2263" y="7668"/>
                </a:cubicBezTo>
                <a:cubicBezTo>
                  <a:pt x="2037" y="7620"/>
                  <a:pt x="1989" y="7763"/>
                  <a:pt x="1775" y="7573"/>
                </a:cubicBezTo>
                <a:cubicBezTo>
                  <a:pt x="1977" y="8156"/>
                  <a:pt x="2287" y="8001"/>
                  <a:pt x="2501" y="8097"/>
                </a:cubicBezTo>
                <a:lnTo>
                  <a:pt x="2501" y="8097"/>
                </a:lnTo>
                <a:cubicBezTo>
                  <a:pt x="2013" y="7942"/>
                  <a:pt x="1870" y="8299"/>
                  <a:pt x="1477" y="8323"/>
                </a:cubicBezTo>
                <a:cubicBezTo>
                  <a:pt x="1894" y="8680"/>
                  <a:pt x="2156" y="8394"/>
                  <a:pt x="2453" y="8287"/>
                </a:cubicBezTo>
                <a:lnTo>
                  <a:pt x="2453" y="8287"/>
                </a:lnTo>
                <a:cubicBezTo>
                  <a:pt x="1727" y="8573"/>
                  <a:pt x="1894" y="8978"/>
                  <a:pt x="1608" y="9323"/>
                </a:cubicBezTo>
                <a:cubicBezTo>
                  <a:pt x="1953" y="9037"/>
                  <a:pt x="2358" y="9204"/>
                  <a:pt x="2644" y="8478"/>
                </a:cubicBezTo>
                <a:lnTo>
                  <a:pt x="2644" y="8478"/>
                </a:lnTo>
                <a:cubicBezTo>
                  <a:pt x="2537" y="8775"/>
                  <a:pt x="2251" y="9037"/>
                  <a:pt x="2608" y="9442"/>
                </a:cubicBezTo>
                <a:cubicBezTo>
                  <a:pt x="2620" y="9049"/>
                  <a:pt x="2989" y="8906"/>
                  <a:pt x="2834" y="8430"/>
                </a:cubicBezTo>
                <a:lnTo>
                  <a:pt x="2834" y="8430"/>
                </a:lnTo>
                <a:cubicBezTo>
                  <a:pt x="2930" y="8644"/>
                  <a:pt x="2775" y="8954"/>
                  <a:pt x="3358" y="9156"/>
                </a:cubicBezTo>
                <a:cubicBezTo>
                  <a:pt x="3168" y="8930"/>
                  <a:pt x="3311" y="8894"/>
                  <a:pt x="3263" y="8668"/>
                </a:cubicBezTo>
                <a:cubicBezTo>
                  <a:pt x="3561" y="8728"/>
                  <a:pt x="3942" y="8442"/>
                  <a:pt x="3763" y="8132"/>
                </a:cubicBezTo>
                <a:cubicBezTo>
                  <a:pt x="3632" y="8454"/>
                  <a:pt x="3382" y="8335"/>
                  <a:pt x="3263" y="8216"/>
                </a:cubicBezTo>
                <a:cubicBezTo>
                  <a:pt x="3227" y="8168"/>
                  <a:pt x="3203" y="8108"/>
                  <a:pt x="3192" y="8049"/>
                </a:cubicBezTo>
                <a:cubicBezTo>
                  <a:pt x="3192" y="7978"/>
                  <a:pt x="3263" y="7835"/>
                  <a:pt x="3346" y="7823"/>
                </a:cubicBezTo>
                <a:cubicBezTo>
                  <a:pt x="3430" y="7823"/>
                  <a:pt x="3513" y="7930"/>
                  <a:pt x="3382" y="8001"/>
                </a:cubicBezTo>
                <a:cubicBezTo>
                  <a:pt x="3406" y="8013"/>
                  <a:pt x="3430" y="8013"/>
                  <a:pt x="3453" y="8013"/>
                </a:cubicBezTo>
                <a:cubicBezTo>
                  <a:pt x="3537" y="8001"/>
                  <a:pt x="3608" y="7930"/>
                  <a:pt x="3608" y="7847"/>
                </a:cubicBezTo>
                <a:cubicBezTo>
                  <a:pt x="3608" y="7799"/>
                  <a:pt x="3596" y="7751"/>
                  <a:pt x="3561" y="7716"/>
                </a:cubicBezTo>
                <a:cubicBezTo>
                  <a:pt x="3549" y="7692"/>
                  <a:pt x="3537" y="7680"/>
                  <a:pt x="3525" y="7680"/>
                </a:cubicBezTo>
                <a:lnTo>
                  <a:pt x="3513" y="7668"/>
                </a:lnTo>
                <a:cubicBezTo>
                  <a:pt x="3465" y="7632"/>
                  <a:pt x="3406" y="7632"/>
                  <a:pt x="3358" y="7644"/>
                </a:cubicBezTo>
                <a:cubicBezTo>
                  <a:pt x="3596" y="7299"/>
                  <a:pt x="3918" y="7025"/>
                  <a:pt x="4287" y="6846"/>
                </a:cubicBezTo>
                <a:cubicBezTo>
                  <a:pt x="3263" y="7477"/>
                  <a:pt x="4346" y="8037"/>
                  <a:pt x="3846" y="8549"/>
                </a:cubicBezTo>
                <a:cubicBezTo>
                  <a:pt x="3858" y="8525"/>
                  <a:pt x="3882" y="8513"/>
                  <a:pt x="3894" y="8489"/>
                </a:cubicBezTo>
                <a:cubicBezTo>
                  <a:pt x="3882" y="8513"/>
                  <a:pt x="3858" y="8525"/>
                  <a:pt x="3846" y="8549"/>
                </a:cubicBezTo>
                <a:cubicBezTo>
                  <a:pt x="4144" y="8382"/>
                  <a:pt x="4287" y="8228"/>
                  <a:pt x="4346" y="8073"/>
                </a:cubicBezTo>
                <a:cubicBezTo>
                  <a:pt x="4477" y="7680"/>
                  <a:pt x="4108" y="7513"/>
                  <a:pt x="4120" y="7323"/>
                </a:cubicBezTo>
                <a:cubicBezTo>
                  <a:pt x="4311" y="7466"/>
                  <a:pt x="4442" y="7406"/>
                  <a:pt x="4513" y="7227"/>
                </a:cubicBezTo>
                <a:cubicBezTo>
                  <a:pt x="4275" y="7239"/>
                  <a:pt x="4239" y="7013"/>
                  <a:pt x="4370" y="6894"/>
                </a:cubicBezTo>
                <a:cubicBezTo>
                  <a:pt x="4573" y="6704"/>
                  <a:pt x="5025" y="6668"/>
                  <a:pt x="5132" y="6132"/>
                </a:cubicBezTo>
                <a:cubicBezTo>
                  <a:pt x="5180" y="6049"/>
                  <a:pt x="5239" y="5977"/>
                  <a:pt x="5275" y="5894"/>
                </a:cubicBezTo>
                <a:cubicBezTo>
                  <a:pt x="5251" y="5977"/>
                  <a:pt x="5228" y="6073"/>
                  <a:pt x="5216" y="6168"/>
                </a:cubicBezTo>
                <a:cubicBezTo>
                  <a:pt x="4906" y="6608"/>
                  <a:pt x="5204" y="6965"/>
                  <a:pt x="5204" y="7239"/>
                </a:cubicBezTo>
                <a:cubicBezTo>
                  <a:pt x="5204" y="7418"/>
                  <a:pt x="5025" y="7561"/>
                  <a:pt x="4882" y="7370"/>
                </a:cubicBezTo>
                <a:cubicBezTo>
                  <a:pt x="4799" y="7549"/>
                  <a:pt x="4858" y="7692"/>
                  <a:pt x="5085" y="7716"/>
                </a:cubicBezTo>
                <a:cubicBezTo>
                  <a:pt x="4954" y="7870"/>
                  <a:pt x="4573" y="7727"/>
                  <a:pt x="4394" y="8097"/>
                </a:cubicBezTo>
                <a:cubicBezTo>
                  <a:pt x="4323" y="8239"/>
                  <a:pt x="4323" y="8454"/>
                  <a:pt x="4418" y="8787"/>
                </a:cubicBezTo>
                <a:lnTo>
                  <a:pt x="4418" y="8787"/>
                </a:lnTo>
                <a:cubicBezTo>
                  <a:pt x="4430" y="8073"/>
                  <a:pt x="5585" y="8442"/>
                  <a:pt x="5311" y="7275"/>
                </a:cubicBezTo>
                <a:lnTo>
                  <a:pt x="5311" y="7275"/>
                </a:lnTo>
                <a:cubicBezTo>
                  <a:pt x="5442" y="7668"/>
                  <a:pt x="5478" y="8085"/>
                  <a:pt x="5406" y="8489"/>
                </a:cubicBezTo>
                <a:cubicBezTo>
                  <a:pt x="5370" y="8454"/>
                  <a:pt x="5335" y="8418"/>
                  <a:pt x="5287" y="8418"/>
                </a:cubicBezTo>
                <a:lnTo>
                  <a:pt x="5275" y="8418"/>
                </a:lnTo>
                <a:cubicBezTo>
                  <a:pt x="5251" y="8406"/>
                  <a:pt x="5228" y="8406"/>
                  <a:pt x="5216" y="8418"/>
                </a:cubicBezTo>
                <a:cubicBezTo>
                  <a:pt x="5120" y="8418"/>
                  <a:pt x="5037" y="8501"/>
                  <a:pt x="5037" y="8597"/>
                </a:cubicBezTo>
                <a:cubicBezTo>
                  <a:pt x="5037" y="8644"/>
                  <a:pt x="5061" y="8692"/>
                  <a:pt x="5108" y="8728"/>
                </a:cubicBezTo>
                <a:cubicBezTo>
                  <a:pt x="5108" y="8740"/>
                  <a:pt x="5120" y="8740"/>
                  <a:pt x="5132" y="8751"/>
                </a:cubicBezTo>
                <a:cubicBezTo>
                  <a:pt x="5097" y="8597"/>
                  <a:pt x="5228" y="8585"/>
                  <a:pt x="5287" y="8644"/>
                </a:cubicBezTo>
                <a:cubicBezTo>
                  <a:pt x="5335" y="8716"/>
                  <a:pt x="5287" y="8859"/>
                  <a:pt x="5228" y="8906"/>
                </a:cubicBezTo>
                <a:cubicBezTo>
                  <a:pt x="5192" y="8954"/>
                  <a:pt x="5132" y="8978"/>
                  <a:pt x="5061" y="8978"/>
                </a:cubicBezTo>
                <a:cubicBezTo>
                  <a:pt x="4906" y="8990"/>
                  <a:pt x="4632" y="8882"/>
                  <a:pt x="4763" y="8561"/>
                </a:cubicBezTo>
                <a:cubicBezTo>
                  <a:pt x="4430" y="8668"/>
                  <a:pt x="4489" y="9132"/>
                  <a:pt x="4751" y="9299"/>
                </a:cubicBezTo>
                <a:cubicBezTo>
                  <a:pt x="4549" y="9430"/>
                  <a:pt x="4620" y="9561"/>
                  <a:pt x="4335" y="9585"/>
                </a:cubicBezTo>
                <a:cubicBezTo>
                  <a:pt x="4882" y="9847"/>
                  <a:pt x="5001" y="9525"/>
                  <a:pt x="5216" y="9430"/>
                </a:cubicBezTo>
                <a:lnTo>
                  <a:pt x="5216" y="9430"/>
                </a:lnTo>
                <a:cubicBezTo>
                  <a:pt x="4763" y="9668"/>
                  <a:pt x="4918" y="10025"/>
                  <a:pt x="4656" y="10311"/>
                </a:cubicBezTo>
                <a:cubicBezTo>
                  <a:pt x="5204" y="10275"/>
                  <a:pt x="5180" y="9883"/>
                  <a:pt x="5311" y="9597"/>
                </a:cubicBezTo>
                <a:lnTo>
                  <a:pt x="5311" y="9597"/>
                </a:lnTo>
                <a:cubicBezTo>
                  <a:pt x="5013" y="10311"/>
                  <a:pt x="5406" y="10490"/>
                  <a:pt x="5454" y="10942"/>
                </a:cubicBezTo>
                <a:cubicBezTo>
                  <a:pt x="5489" y="10490"/>
                  <a:pt x="5894" y="10311"/>
                  <a:pt x="5585" y="9597"/>
                </a:cubicBezTo>
                <a:lnTo>
                  <a:pt x="5585" y="9597"/>
                </a:lnTo>
                <a:cubicBezTo>
                  <a:pt x="5716" y="9883"/>
                  <a:pt x="5704" y="10275"/>
                  <a:pt x="6251" y="10311"/>
                </a:cubicBezTo>
                <a:cubicBezTo>
                  <a:pt x="5990" y="10013"/>
                  <a:pt x="6132" y="9668"/>
                  <a:pt x="5692" y="9430"/>
                </a:cubicBezTo>
                <a:lnTo>
                  <a:pt x="5692" y="9430"/>
                </a:lnTo>
                <a:cubicBezTo>
                  <a:pt x="5906" y="9525"/>
                  <a:pt x="6025" y="9847"/>
                  <a:pt x="6573" y="9585"/>
                </a:cubicBezTo>
                <a:cubicBezTo>
                  <a:pt x="6275" y="9561"/>
                  <a:pt x="6347" y="9430"/>
                  <a:pt x="6156" y="9299"/>
                </a:cubicBezTo>
                <a:cubicBezTo>
                  <a:pt x="6418" y="9132"/>
                  <a:pt x="6478" y="8668"/>
                  <a:pt x="6132" y="8561"/>
                </a:cubicBezTo>
                <a:cubicBezTo>
                  <a:pt x="6275" y="8882"/>
                  <a:pt x="6013" y="8990"/>
                  <a:pt x="5835" y="8978"/>
                </a:cubicBezTo>
                <a:cubicBezTo>
                  <a:pt x="5775" y="8978"/>
                  <a:pt x="5716" y="8954"/>
                  <a:pt x="5668" y="8906"/>
                </a:cubicBezTo>
                <a:cubicBezTo>
                  <a:pt x="5620" y="8859"/>
                  <a:pt x="5561" y="8716"/>
                  <a:pt x="5620" y="8644"/>
                </a:cubicBezTo>
                <a:cubicBezTo>
                  <a:pt x="5680" y="8573"/>
                  <a:pt x="5811" y="8609"/>
                  <a:pt x="5775" y="8751"/>
                </a:cubicBezTo>
                <a:lnTo>
                  <a:pt x="5799" y="8728"/>
                </a:lnTo>
                <a:cubicBezTo>
                  <a:pt x="5835" y="8692"/>
                  <a:pt x="5859" y="8644"/>
                  <a:pt x="5870" y="8597"/>
                </a:cubicBezTo>
                <a:cubicBezTo>
                  <a:pt x="5870" y="8501"/>
                  <a:pt x="5787" y="8418"/>
                  <a:pt x="5692" y="8418"/>
                </a:cubicBezTo>
                <a:cubicBezTo>
                  <a:pt x="5668" y="8406"/>
                  <a:pt x="5656" y="8406"/>
                  <a:pt x="5632" y="8418"/>
                </a:cubicBezTo>
                <a:lnTo>
                  <a:pt x="5620" y="8418"/>
                </a:lnTo>
                <a:cubicBezTo>
                  <a:pt x="5573" y="8418"/>
                  <a:pt x="5537" y="8454"/>
                  <a:pt x="5501" y="8489"/>
                </a:cubicBezTo>
                <a:cubicBezTo>
                  <a:pt x="5430" y="8085"/>
                  <a:pt x="5454" y="7668"/>
                  <a:pt x="5597" y="7275"/>
                </a:cubicBezTo>
                <a:cubicBezTo>
                  <a:pt x="5323" y="8454"/>
                  <a:pt x="6478" y="8073"/>
                  <a:pt x="6490" y="8787"/>
                </a:cubicBezTo>
                <a:cubicBezTo>
                  <a:pt x="6490" y="8763"/>
                  <a:pt x="6490" y="8740"/>
                  <a:pt x="6490" y="8716"/>
                </a:cubicBezTo>
                <a:cubicBezTo>
                  <a:pt x="6490" y="8740"/>
                  <a:pt x="6490" y="8763"/>
                  <a:pt x="6490" y="8787"/>
                </a:cubicBezTo>
                <a:cubicBezTo>
                  <a:pt x="6585" y="8454"/>
                  <a:pt x="6585" y="8239"/>
                  <a:pt x="6513" y="8097"/>
                </a:cubicBezTo>
                <a:cubicBezTo>
                  <a:pt x="6323" y="7727"/>
                  <a:pt x="5954" y="7870"/>
                  <a:pt x="5823" y="7727"/>
                </a:cubicBezTo>
                <a:cubicBezTo>
                  <a:pt x="6049" y="7692"/>
                  <a:pt x="6109" y="7561"/>
                  <a:pt x="6025" y="7382"/>
                </a:cubicBezTo>
                <a:cubicBezTo>
                  <a:pt x="5882" y="7561"/>
                  <a:pt x="5692" y="7418"/>
                  <a:pt x="5692" y="7239"/>
                </a:cubicBezTo>
                <a:cubicBezTo>
                  <a:pt x="5704" y="6965"/>
                  <a:pt x="5990" y="6620"/>
                  <a:pt x="5692" y="6168"/>
                </a:cubicBezTo>
                <a:cubicBezTo>
                  <a:pt x="5680" y="6073"/>
                  <a:pt x="5656" y="5989"/>
                  <a:pt x="5632" y="5906"/>
                </a:cubicBezTo>
                <a:cubicBezTo>
                  <a:pt x="5668" y="5977"/>
                  <a:pt x="5716" y="6061"/>
                  <a:pt x="5775" y="6132"/>
                </a:cubicBezTo>
                <a:cubicBezTo>
                  <a:pt x="5882" y="6668"/>
                  <a:pt x="6335" y="6715"/>
                  <a:pt x="6525" y="6894"/>
                </a:cubicBezTo>
                <a:cubicBezTo>
                  <a:pt x="6668" y="7025"/>
                  <a:pt x="6632" y="7251"/>
                  <a:pt x="6394" y="7227"/>
                </a:cubicBezTo>
                <a:cubicBezTo>
                  <a:pt x="6466" y="7418"/>
                  <a:pt x="6597" y="7466"/>
                  <a:pt x="6787" y="7323"/>
                </a:cubicBezTo>
                <a:cubicBezTo>
                  <a:pt x="6799" y="7525"/>
                  <a:pt x="6430" y="7692"/>
                  <a:pt x="6561" y="8073"/>
                </a:cubicBezTo>
                <a:cubicBezTo>
                  <a:pt x="6609" y="8228"/>
                  <a:pt x="6763" y="8382"/>
                  <a:pt x="7061" y="8549"/>
                </a:cubicBezTo>
                <a:lnTo>
                  <a:pt x="7061" y="8549"/>
                </a:lnTo>
                <a:cubicBezTo>
                  <a:pt x="6561" y="8037"/>
                  <a:pt x="7644" y="7489"/>
                  <a:pt x="6632" y="6858"/>
                </a:cubicBezTo>
                <a:lnTo>
                  <a:pt x="6632" y="6858"/>
                </a:lnTo>
                <a:cubicBezTo>
                  <a:pt x="7002" y="7037"/>
                  <a:pt x="7323" y="7311"/>
                  <a:pt x="7561" y="7656"/>
                </a:cubicBezTo>
                <a:cubicBezTo>
                  <a:pt x="7514" y="7644"/>
                  <a:pt x="7454" y="7656"/>
                  <a:pt x="7418" y="7680"/>
                </a:cubicBezTo>
                <a:lnTo>
                  <a:pt x="7406" y="7680"/>
                </a:lnTo>
                <a:cubicBezTo>
                  <a:pt x="7394" y="7692"/>
                  <a:pt x="7383" y="7704"/>
                  <a:pt x="7371" y="7727"/>
                </a:cubicBezTo>
                <a:cubicBezTo>
                  <a:pt x="7216" y="7847"/>
                  <a:pt x="7359" y="8085"/>
                  <a:pt x="7549" y="8025"/>
                </a:cubicBezTo>
                <a:cubicBezTo>
                  <a:pt x="7418" y="7942"/>
                  <a:pt x="7502" y="7835"/>
                  <a:pt x="7585" y="7847"/>
                </a:cubicBezTo>
                <a:cubicBezTo>
                  <a:pt x="7668" y="7847"/>
                  <a:pt x="7728" y="7989"/>
                  <a:pt x="7728" y="8061"/>
                </a:cubicBezTo>
                <a:cubicBezTo>
                  <a:pt x="7728" y="8132"/>
                  <a:pt x="7704" y="8192"/>
                  <a:pt x="7656" y="8228"/>
                </a:cubicBezTo>
                <a:cubicBezTo>
                  <a:pt x="7549" y="8359"/>
                  <a:pt x="7299" y="8466"/>
                  <a:pt x="7168" y="8144"/>
                </a:cubicBezTo>
                <a:cubicBezTo>
                  <a:pt x="6990" y="8454"/>
                  <a:pt x="7359" y="8740"/>
                  <a:pt x="7668" y="8680"/>
                </a:cubicBezTo>
                <a:cubicBezTo>
                  <a:pt x="7621" y="8906"/>
                  <a:pt x="7764" y="8954"/>
                  <a:pt x="7573" y="9168"/>
                </a:cubicBezTo>
                <a:cubicBezTo>
                  <a:pt x="8156" y="8978"/>
                  <a:pt x="8002" y="8656"/>
                  <a:pt x="8097" y="8442"/>
                </a:cubicBezTo>
                <a:lnTo>
                  <a:pt x="8097" y="8442"/>
                </a:lnTo>
                <a:cubicBezTo>
                  <a:pt x="7942" y="8918"/>
                  <a:pt x="8299" y="9073"/>
                  <a:pt x="8323" y="9466"/>
                </a:cubicBezTo>
                <a:cubicBezTo>
                  <a:pt x="8680" y="9049"/>
                  <a:pt x="8395" y="8787"/>
                  <a:pt x="8287" y="8489"/>
                </a:cubicBezTo>
                <a:lnTo>
                  <a:pt x="8287" y="8489"/>
                </a:lnTo>
                <a:cubicBezTo>
                  <a:pt x="8585" y="9216"/>
                  <a:pt x="8978" y="9049"/>
                  <a:pt x="9323" y="9335"/>
                </a:cubicBezTo>
                <a:cubicBezTo>
                  <a:pt x="9026" y="8990"/>
                  <a:pt x="9204" y="8585"/>
                  <a:pt x="8478" y="8299"/>
                </a:cubicBezTo>
                <a:lnTo>
                  <a:pt x="8478" y="8299"/>
                </a:lnTo>
                <a:cubicBezTo>
                  <a:pt x="8776" y="8406"/>
                  <a:pt x="9026" y="8692"/>
                  <a:pt x="9442" y="8335"/>
                </a:cubicBezTo>
                <a:cubicBezTo>
                  <a:pt x="9049" y="8323"/>
                  <a:pt x="8907" y="7954"/>
                  <a:pt x="8430" y="8108"/>
                </a:cubicBezTo>
                <a:lnTo>
                  <a:pt x="8430" y="8108"/>
                </a:lnTo>
                <a:cubicBezTo>
                  <a:pt x="8645" y="8013"/>
                  <a:pt x="8954" y="8168"/>
                  <a:pt x="9157" y="7585"/>
                </a:cubicBezTo>
                <a:cubicBezTo>
                  <a:pt x="8930" y="7787"/>
                  <a:pt x="8895" y="7632"/>
                  <a:pt x="8668" y="7680"/>
                </a:cubicBezTo>
                <a:cubicBezTo>
                  <a:pt x="8728" y="7382"/>
                  <a:pt x="8442" y="7001"/>
                  <a:pt x="8133" y="7180"/>
                </a:cubicBezTo>
                <a:cubicBezTo>
                  <a:pt x="8454" y="7311"/>
                  <a:pt x="8335" y="7561"/>
                  <a:pt x="8216" y="7680"/>
                </a:cubicBezTo>
                <a:cubicBezTo>
                  <a:pt x="8168" y="7716"/>
                  <a:pt x="8109" y="7739"/>
                  <a:pt x="8049" y="7751"/>
                </a:cubicBezTo>
                <a:cubicBezTo>
                  <a:pt x="7978" y="7751"/>
                  <a:pt x="7835" y="7680"/>
                  <a:pt x="7823" y="7597"/>
                </a:cubicBezTo>
                <a:cubicBezTo>
                  <a:pt x="7823" y="7513"/>
                  <a:pt x="7930" y="7430"/>
                  <a:pt x="8002" y="7561"/>
                </a:cubicBezTo>
                <a:cubicBezTo>
                  <a:pt x="8002" y="7537"/>
                  <a:pt x="8002" y="7513"/>
                  <a:pt x="8002" y="7489"/>
                </a:cubicBezTo>
                <a:cubicBezTo>
                  <a:pt x="8002" y="7406"/>
                  <a:pt x="7930" y="7335"/>
                  <a:pt x="7835" y="7335"/>
                </a:cubicBezTo>
                <a:cubicBezTo>
                  <a:pt x="7787" y="7335"/>
                  <a:pt x="7740" y="7346"/>
                  <a:pt x="7704" y="7382"/>
                </a:cubicBezTo>
                <a:cubicBezTo>
                  <a:pt x="7692" y="7394"/>
                  <a:pt x="7680" y="7406"/>
                  <a:pt x="7668" y="7418"/>
                </a:cubicBezTo>
                <a:lnTo>
                  <a:pt x="7656" y="7430"/>
                </a:lnTo>
                <a:cubicBezTo>
                  <a:pt x="7633" y="7477"/>
                  <a:pt x="7621" y="7525"/>
                  <a:pt x="7633" y="7573"/>
                </a:cubicBezTo>
                <a:cubicBezTo>
                  <a:pt x="7287" y="7346"/>
                  <a:pt x="7013" y="7025"/>
                  <a:pt x="6835" y="6644"/>
                </a:cubicBezTo>
                <a:cubicBezTo>
                  <a:pt x="7478" y="7680"/>
                  <a:pt x="8025" y="6584"/>
                  <a:pt x="8537" y="7085"/>
                </a:cubicBezTo>
                <a:lnTo>
                  <a:pt x="8478" y="7037"/>
                </a:lnTo>
                <a:cubicBezTo>
                  <a:pt x="8502" y="7049"/>
                  <a:pt x="8526" y="7073"/>
                  <a:pt x="8537" y="7085"/>
                </a:cubicBezTo>
                <a:cubicBezTo>
                  <a:pt x="8371" y="6787"/>
                  <a:pt x="8216" y="6644"/>
                  <a:pt x="8061" y="6584"/>
                </a:cubicBezTo>
                <a:cubicBezTo>
                  <a:pt x="7680" y="6454"/>
                  <a:pt x="7502" y="6823"/>
                  <a:pt x="7311" y="6811"/>
                </a:cubicBezTo>
                <a:cubicBezTo>
                  <a:pt x="7454" y="6620"/>
                  <a:pt x="7394" y="6489"/>
                  <a:pt x="7216" y="6418"/>
                </a:cubicBezTo>
                <a:cubicBezTo>
                  <a:pt x="7240" y="6656"/>
                  <a:pt x="7002" y="6680"/>
                  <a:pt x="6882" y="6549"/>
                </a:cubicBezTo>
                <a:cubicBezTo>
                  <a:pt x="6692" y="6346"/>
                  <a:pt x="6656" y="5894"/>
                  <a:pt x="6120" y="5799"/>
                </a:cubicBezTo>
                <a:cubicBezTo>
                  <a:pt x="6049" y="5739"/>
                  <a:pt x="5966" y="5692"/>
                  <a:pt x="5882" y="5656"/>
                </a:cubicBezTo>
                <a:cubicBezTo>
                  <a:pt x="5978" y="5680"/>
                  <a:pt x="6061" y="5692"/>
                  <a:pt x="6156" y="5715"/>
                </a:cubicBezTo>
                <a:cubicBezTo>
                  <a:pt x="6597" y="6025"/>
                  <a:pt x="6954" y="5727"/>
                  <a:pt x="7228" y="5715"/>
                </a:cubicBezTo>
                <a:cubicBezTo>
                  <a:pt x="7406" y="5715"/>
                  <a:pt x="7549" y="5894"/>
                  <a:pt x="7371" y="6049"/>
                </a:cubicBezTo>
                <a:cubicBezTo>
                  <a:pt x="7549" y="6132"/>
                  <a:pt x="7680" y="6073"/>
                  <a:pt x="7704" y="5846"/>
                </a:cubicBezTo>
                <a:cubicBezTo>
                  <a:pt x="7859" y="5965"/>
                  <a:pt x="7704" y="6346"/>
                  <a:pt x="8085" y="6537"/>
                </a:cubicBezTo>
                <a:cubicBezTo>
                  <a:pt x="8228" y="6608"/>
                  <a:pt x="8442" y="6608"/>
                  <a:pt x="8776" y="6513"/>
                </a:cubicBezTo>
                <a:lnTo>
                  <a:pt x="8776" y="6513"/>
                </a:lnTo>
                <a:cubicBezTo>
                  <a:pt x="8061" y="6501"/>
                  <a:pt x="8442" y="5346"/>
                  <a:pt x="7263" y="5620"/>
                </a:cubicBezTo>
                <a:lnTo>
                  <a:pt x="7263" y="5620"/>
                </a:lnTo>
                <a:cubicBezTo>
                  <a:pt x="7656" y="5477"/>
                  <a:pt x="8073" y="5441"/>
                  <a:pt x="8490" y="5525"/>
                </a:cubicBezTo>
                <a:cubicBezTo>
                  <a:pt x="8442" y="5549"/>
                  <a:pt x="8418" y="5596"/>
                  <a:pt x="8406" y="5644"/>
                </a:cubicBezTo>
                <a:lnTo>
                  <a:pt x="8406" y="5656"/>
                </a:lnTo>
                <a:cubicBezTo>
                  <a:pt x="8406" y="5680"/>
                  <a:pt x="8406" y="5692"/>
                  <a:pt x="8406" y="5715"/>
                </a:cubicBezTo>
                <a:cubicBezTo>
                  <a:pt x="8406" y="5894"/>
                  <a:pt x="8657" y="5953"/>
                  <a:pt x="8740" y="5787"/>
                </a:cubicBezTo>
                <a:cubicBezTo>
                  <a:pt x="8585" y="5834"/>
                  <a:pt x="8573" y="5692"/>
                  <a:pt x="8633" y="5644"/>
                </a:cubicBezTo>
                <a:cubicBezTo>
                  <a:pt x="8704" y="5584"/>
                  <a:pt x="8847" y="5644"/>
                  <a:pt x="8907" y="5692"/>
                </a:cubicBezTo>
                <a:cubicBezTo>
                  <a:pt x="8942" y="5739"/>
                  <a:pt x="8966" y="5799"/>
                  <a:pt x="8966" y="5858"/>
                </a:cubicBezTo>
                <a:cubicBezTo>
                  <a:pt x="8978" y="6025"/>
                  <a:pt x="8883" y="6287"/>
                  <a:pt x="8561" y="6156"/>
                </a:cubicBezTo>
                <a:cubicBezTo>
                  <a:pt x="8657" y="6501"/>
                  <a:pt x="9121" y="6442"/>
                  <a:pt x="9288" y="6180"/>
                </a:cubicBezTo>
                <a:cubicBezTo>
                  <a:pt x="9419" y="6370"/>
                  <a:pt x="9549" y="6299"/>
                  <a:pt x="9573" y="6596"/>
                </a:cubicBezTo>
                <a:cubicBezTo>
                  <a:pt x="9835" y="6049"/>
                  <a:pt x="9514" y="5930"/>
                  <a:pt x="9430" y="5715"/>
                </a:cubicBezTo>
                <a:lnTo>
                  <a:pt x="9430" y="5715"/>
                </a:lnTo>
                <a:cubicBezTo>
                  <a:pt x="9657" y="6156"/>
                  <a:pt x="10026" y="6013"/>
                  <a:pt x="10311" y="6275"/>
                </a:cubicBezTo>
                <a:cubicBezTo>
                  <a:pt x="10264" y="5727"/>
                  <a:pt x="9871" y="5751"/>
                  <a:pt x="9597" y="5620"/>
                </a:cubicBezTo>
                <a:lnTo>
                  <a:pt x="9597" y="5620"/>
                </a:lnTo>
                <a:cubicBezTo>
                  <a:pt x="10311" y="5918"/>
                  <a:pt x="10490" y="5513"/>
                  <a:pt x="10931" y="5477"/>
                </a:cubicBezTo>
                <a:cubicBezTo>
                  <a:pt x="10490" y="5441"/>
                  <a:pt x="10311" y="5037"/>
                  <a:pt x="9597" y="5334"/>
                </a:cubicBezTo>
                <a:lnTo>
                  <a:pt x="9597" y="5334"/>
                </a:lnTo>
                <a:cubicBezTo>
                  <a:pt x="9871" y="5203"/>
                  <a:pt x="10264" y="5227"/>
                  <a:pt x="10311" y="4679"/>
                </a:cubicBezTo>
                <a:cubicBezTo>
                  <a:pt x="10014" y="4941"/>
                  <a:pt x="9657" y="4787"/>
                  <a:pt x="9430" y="5239"/>
                </a:cubicBezTo>
                <a:lnTo>
                  <a:pt x="9430" y="5239"/>
                </a:lnTo>
                <a:cubicBezTo>
                  <a:pt x="9514" y="5025"/>
                  <a:pt x="9835" y="4906"/>
                  <a:pt x="9573" y="4358"/>
                </a:cubicBezTo>
                <a:cubicBezTo>
                  <a:pt x="9549" y="4656"/>
                  <a:pt x="9419" y="4572"/>
                  <a:pt x="9288" y="4775"/>
                </a:cubicBezTo>
                <a:cubicBezTo>
                  <a:pt x="9121" y="4513"/>
                  <a:pt x="8657" y="4453"/>
                  <a:pt x="8561" y="4787"/>
                </a:cubicBezTo>
                <a:cubicBezTo>
                  <a:pt x="8883" y="4656"/>
                  <a:pt x="8978" y="4918"/>
                  <a:pt x="8966" y="5084"/>
                </a:cubicBezTo>
                <a:cubicBezTo>
                  <a:pt x="8966" y="5156"/>
                  <a:pt x="8942" y="5215"/>
                  <a:pt x="8907" y="5251"/>
                </a:cubicBezTo>
                <a:cubicBezTo>
                  <a:pt x="8847" y="5311"/>
                  <a:pt x="8704" y="5358"/>
                  <a:pt x="8633" y="5311"/>
                </a:cubicBezTo>
                <a:cubicBezTo>
                  <a:pt x="8573" y="5251"/>
                  <a:pt x="8597" y="5120"/>
                  <a:pt x="8740" y="5156"/>
                </a:cubicBezTo>
                <a:cubicBezTo>
                  <a:pt x="8657" y="5001"/>
                  <a:pt x="8406" y="5049"/>
                  <a:pt x="8406" y="5239"/>
                </a:cubicBezTo>
                <a:cubicBezTo>
                  <a:pt x="8406" y="5263"/>
                  <a:pt x="8406" y="5275"/>
                  <a:pt x="8406" y="5299"/>
                </a:cubicBezTo>
                <a:lnTo>
                  <a:pt x="8406" y="5311"/>
                </a:lnTo>
                <a:cubicBezTo>
                  <a:pt x="8418" y="5358"/>
                  <a:pt x="8442" y="5394"/>
                  <a:pt x="8490" y="5430"/>
                </a:cubicBezTo>
                <a:cubicBezTo>
                  <a:pt x="8073" y="5501"/>
                  <a:pt x="7656" y="5477"/>
                  <a:pt x="7263" y="5334"/>
                </a:cubicBezTo>
                <a:cubicBezTo>
                  <a:pt x="8442" y="5608"/>
                  <a:pt x="8061" y="4453"/>
                  <a:pt x="8776" y="4441"/>
                </a:cubicBezTo>
                <a:lnTo>
                  <a:pt x="8704" y="4441"/>
                </a:lnTo>
                <a:cubicBezTo>
                  <a:pt x="8728" y="4441"/>
                  <a:pt x="8752" y="4441"/>
                  <a:pt x="8776" y="4441"/>
                </a:cubicBezTo>
                <a:cubicBezTo>
                  <a:pt x="8442" y="4346"/>
                  <a:pt x="8240" y="4346"/>
                  <a:pt x="8085" y="4418"/>
                </a:cubicBezTo>
                <a:cubicBezTo>
                  <a:pt x="7728" y="4596"/>
                  <a:pt x="7859" y="4977"/>
                  <a:pt x="7716" y="5108"/>
                </a:cubicBezTo>
                <a:cubicBezTo>
                  <a:pt x="7680" y="4882"/>
                  <a:pt x="7549" y="4822"/>
                  <a:pt x="7371" y="4906"/>
                </a:cubicBezTo>
                <a:cubicBezTo>
                  <a:pt x="7549" y="5049"/>
                  <a:pt x="7418" y="5239"/>
                  <a:pt x="7240" y="5227"/>
                </a:cubicBezTo>
                <a:cubicBezTo>
                  <a:pt x="6966" y="5227"/>
                  <a:pt x="6609" y="4930"/>
                  <a:pt x="6156" y="5239"/>
                </a:cubicBezTo>
                <a:cubicBezTo>
                  <a:pt x="6073" y="5251"/>
                  <a:pt x="5978" y="5275"/>
                  <a:pt x="5894" y="5299"/>
                </a:cubicBezTo>
                <a:cubicBezTo>
                  <a:pt x="5978" y="5263"/>
                  <a:pt x="6049" y="5203"/>
                  <a:pt x="6120" y="5156"/>
                </a:cubicBezTo>
                <a:cubicBezTo>
                  <a:pt x="6668" y="5049"/>
                  <a:pt x="6704" y="4596"/>
                  <a:pt x="6894" y="4394"/>
                </a:cubicBezTo>
                <a:cubicBezTo>
                  <a:pt x="7013" y="4263"/>
                  <a:pt x="7240" y="4298"/>
                  <a:pt x="7216" y="4537"/>
                </a:cubicBezTo>
                <a:cubicBezTo>
                  <a:pt x="7406" y="4465"/>
                  <a:pt x="7454" y="4334"/>
                  <a:pt x="7311" y="4144"/>
                </a:cubicBezTo>
                <a:cubicBezTo>
                  <a:pt x="7514" y="4132"/>
                  <a:pt x="7680" y="4501"/>
                  <a:pt x="8073" y="4370"/>
                </a:cubicBezTo>
                <a:cubicBezTo>
                  <a:pt x="8216" y="4310"/>
                  <a:pt x="8371" y="4168"/>
                  <a:pt x="8549" y="3870"/>
                </a:cubicBezTo>
                <a:lnTo>
                  <a:pt x="8549" y="3870"/>
                </a:lnTo>
                <a:cubicBezTo>
                  <a:pt x="8025" y="4370"/>
                  <a:pt x="7478" y="3275"/>
                  <a:pt x="6847" y="4298"/>
                </a:cubicBezTo>
                <a:lnTo>
                  <a:pt x="6847" y="4298"/>
                </a:lnTo>
                <a:cubicBezTo>
                  <a:pt x="7025" y="3929"/>
                  <a:pt x="7299" y="3608"/>
                  <a:pt x="7644" y="3370"/>
                </a:cubicBezTo>
                <a:cubicBezTo>
                  <a:pt x="7633" y="3429"/>
                  <a:pt x="7644" y="3477"/>
                  <a:pt x="7668" y="3513"/>
                </a:cubicBezTo>
                <a:lnTo>
                  <a:pt x="7680" y="3525"/>
                </a:lnTo>
                <a:cubicBezTo>
                  <a:pt x="7680" y="3536"/>
                  <a:pt x="7692" y="3560"/>
                  <a:pt x="7716" y="3572"/>
                </a:cubicBezTo>
                <a:cubicBezTo>
                  <a:pt x="7847" y="3703"/>
                  <a:pt x="8073" y="3572"/>
                  <a:pt x="8014" y="3382"/>
                </a:cubicBezTo>
                <a:cubicBezTo>
                  <a:pt x="7942" y="3513"/>
                  <a:pt x="7823" y="3441"/>
                  <a:pt x="7835" y="3346"/>
                </a:cubicBezTo>
                <a:cubicBezTo>
                  <a:pt x="7847" y="3263"/>
                  <a:pt x="7978" y="3203"/>
                  <a:pt x="8061" y="3203"/>
                </a:cubicBezTo>
                <a:cubicBezTo>
                  <a:pt x="8121" y="3203"/>
                  <a:pt x="8180" y="3227"/>
                  <a:pt x="8216" y="3275"/>
                </a:cubicBezTo>
                <a:cubicBezTo>
                  <a:pt x="8347" y="3382"/>
                  <a:pt x="8454" y="3644"/>
                  <a:pt x="8133" y="3775"/>
                </a:cubicBezTo>
                <a:cubicBezTo>
                  <a:pt x="8442" y="3941"/>
                  <a:pt x="8728" y="3572"/>
                  <a:pt x="8668" y="3263"/>
                </a:cubicBezTo>
                <a:cubicBezTo>
                  <a:pt x="8895" y="3310"/>
                  <a:pt x="8942" y="3167"/>
                  <a:pt x="9168" y="3358"/>
                </a:cubicBezTo>
                <a:cubicBezTo>
                  <a:pt x="8966" y="2786"/>
                  <a:pt x="8645" y="2929"/>
                  <a:pt x="8430" y="2834"/>
                </a:cubicBezTo>
                <a:lnTo>
                  <a:pt x="8430" y="2834"/>
                </a:lnTo>
                <a:cubicBezTo>
                  <a:pt x="8918" y="2989"/>
                  <a:pt x="9061" y="2632"/>
                  <a:pt x="9454" y="2608"/>
                </a:cubicBezTo>
                <a:cubicBezTo>
                  <a:pt x="9038" y="2263"/>
                  <a:pt x="8776" y="2548"/>
                  <a:pt x="8478" y="2655"/>
                </a:cubicBezTo>
                <a:lnTo>
                  <a:pt x="8478" y="2655"/>
                </a:lnTo>
                <a:cubicBezTo>
                  <a:pt x="9204" y="2358"/>
                  <a:pt x="9038" y="1953"/>
                  <a:pt x="9335" y="1608"/>
                </a:cubicBezTo>
                <a:cubicBezTo>
                  <a:pt x="8990" y="1893"/>
                  <a:pt x="8573" y="1739"/>
                  <a:pt x="8287" y="2453"/>
                </a:cubicBezTo>
                <a:lnTo>
                  <a:pt x="8287" y="2453"/>
                </a:lnTo>
                <a:cubicBezTo>
                  <a:pt x="8395" y="2155"/>
                  <a:pt x="8680" y="1905"/>
                  <a:pt x="8323" y="1489"/>
                </a:cubicBezTo>
                <a:cubicBezTo>
                  <a:pt x="8311" y="1882"/>
                  <a:pt x="7942" y="2024"/>
                  <a:pt x="8097" y="2501"/>
                </a:cubicBezTo>
                <a:lnTo>
                  <a:pt x="8097" y="2501"/>
                </a:lnTo>
                <a:cubicBezTo>
                  <a:pt x="8002" y="2286"/>
                  <a:pt x="8156" y="1977"/>
                  <a:pt x="7585" y="1774"/>
                </a:cubicBezTo>
                <a:cubicBezTo>
                  <a:pt x="7775" y="2001"/>
                  <a:pt x="7633" y="2036"/>
                  <a:pt x="7668" y="2263"/>
                </a:cubicBezTo>
                <a:cubicBezTo>
                  <a:pt x="7371" y="2203"/>
                  <a:pt x="7002" y="2489"/>
                  <a:pt x="7168" y="2798"/>
                </a:cubicBezTo>
                <a:cubicBezTo>
                  <a:pt x="7299" y="2477"/>
                  <a:pt x="7561" y="2596"/>
                  <a:pt x="7668" y="2715"/>
                </a:cubicBezTo>
                <a:cubicBezTo>
                  <a:pt x="7716" y="2763"/>
                  <a:pt x="7740" y="2822"/>
                  <a:pt x="7740" y="2882"/>
                </a:cubicBezTo>
                <a:cubicBezTo>
                  <a:pt x="7740" y="2953"/>
                  <a:pt x="7680" y="3096"/>
                  <a:pt x="7585" y="3108"/>
                </a:cubicBezTo>
                <a:cubicBezTo>
                  <a:pt x="7502" y="3120"/>
                  <a:pt x="7418" y="3001"/>
                  <a:pt x="7549" y="2929"/>
                </a:cubicBezTo>
                <a:cubicBezTo>
                  <a:pt x="7371" y="2858"/>
                  <a:pt x="7228" y="3096"/>
                  <a:pt x="7371" y="3227"/>
                </a:cubicBezTo>
                <a:cubicBezTo>
                  <a:pt x="7383" y="3239"/>
                  <a:pt x="7394" y="3251"/>
                  <a:pt x="7418" y="3263"/>
                </a:cubicBezTo>
                <a:lnTo>
                  <a:pt x="7430" y="3275"/>
                </a:lnTo>
                <a:cubicBezTo>
                  <a:pt x="7466" y="3298"/>
                  <a:pt x="7514" y="3310"/>
                  <a:pt x="7561" y="3298"/>
                </a:cubicBezTo>
                <a:cubicBezTo>
                  <a:pt x="7335" y="3644"/>
                  <a:pt x="7013" y="3917"/>
                  <a:pt x="6632" y="4096"/>
                </a:cubicBezTo>
                <a:cubicBezTo>
                  <a:pt x="7668" y="3453"/>
                  <a:pt x="6573" y="2905"/>
                  <a:pt x="7073" y="2393"/>
                </a:cubicBezTo>
                <a:lnTo>
                  <a:pt x="7025" y="2441"/>
                </a:lnTo>
                <a:cubicBezTo>
                  <a:pt x="7037" y="2429"/>
                  <a:pt x="7061" y="2405"/>
                  <a:pt x="7073" y="2393"/>
                </a:cubicBezTo>
                <a:cubicBezTo>
                  <a:pt x="6775" y="2560"/>
                  <a:pt x="6632" y="2715"/>
                  <a:pt x="6573" y="2870"/>
                </a:cubicBezTo>
                <a:cubicBezTo>
                  <a:pt x="6442" y="3251"/>
                  <a:pt x="6811" y="3429"/>
                  <a:pt x="6799" y="3620"/>
                </a:cubicBezTo>
                <a:cubicBezTo>
                  <a:pt x="6609" y="3477"/>
                  <a:pt x="6478" y="3525"/>
                  <a:pt x="6406" y="3715"/>
                </a:cubicBezTo>
                <a:cubicBezTo>
                  <a:pt x="6644" y="3691"/>
                  <a:pt x="6680" y="3917"/>
                  <a:pt x="6549" y="4048"/>
                </a:cubicBezTo>
                <a:cubicBezTo>
                  <a:pt x="6347" y="4227"/>
                  <a:pt x="5894" y="4275"/>
                  <a:pt x="5787" y="4810"/>
                </a:cubicBezTo>
                <a:cubicBezTo>
                  <a:pt x="5728" y="4882"/>
                  <a:pt x="5680" y="4965"/>
                  <a:pt x="5644" y="5049"/>
                </a:cubicBezTo>
                <a:cubicBezTo>
                  <a:pt x="5668" y="4953"/>
                  <a:pt x="5692" y="4870"/>
                  <a:pt x="5704" y="4775"/>
                </a:cubicBezTo>
                <a:cubicBezTo>
                  <a:pt x="6013" y="4334"/>
                  <a:pt x="5716" y="3977"/>
                  <a:pt x="5716" y="3703"/>
                </a:cubicBezTo>
                <a:cubicBezTo>
                  <a:pt x="5704" y="3525"/>
                  <a:pt x="5894" y="3382"/>
                  <a:pt x="6037" y="3560"/>
                </a:cubicBezTo>
                <a:cubicBezTo>
                  <a:pt x="6120" y="3382"/>
                  <a:pt x="6061" y="3251"/>
                  <a:pt x="5835" y="3215"/>
                </a:cubicBezTo>
                <a:cubicBezTo>
                  <a:pt x="5966" y="3072"/>
                  <a:pt x="6347" y="3215"/>
                  <a:pt x="6525" y="2846"/>
                </a:cubicBezTo>
                <a:cubicBezTo>
                  <a:pt x="6597" y="2691"/>
                  <a:pt x="6597" y="2489"/>
                  <a:pt x="6501" y="2155"/>
                </a:cubicBezTo>
                <a:cubicBezTo>
                  <a:pt x="6490" y="2870"/>
                  <a:pt x="5335" y="2489"/>
                  <a:pt x="5609" y="3667"/>
                </a:cubicBezTo>
                <a:cubicBezTo>
                  <a:pt x="5466" y="3275"/>
                  <a:pt x="5442" y="2858"/>
                  <a:pt x="5513" y="2453"/>
                </a:cubicBezTo>
                <a:cubicBezTo>
                  <a:pt x="5549" y="2489"/>
                  <a:pt x="5585" y="2524"/>
                  <a:pt x="5632" y="2536"/>
                </a:cubicBezTo>
                <a:lnTo>
                  <a:pt x="5644" y="2536"/>
                </a:lnTo>
                <a:cubicBezTo>
                  <a:pt x="5668" y="2536"/>
                  <a:pt x="5680" y="2536"/>
                  <a:pt x="5704" y="2536"/>
                </a:cubicBezTo>
                <a:cubicBezTo>
                  <a:pt x="5870" y="2524"/>
                  <a:pt x="5942" y="2322"/>
                  <a:pt x="5811" y="2215"/>
                </a:cubicBezTo>
                <a:lnTo>
                  <a:pt x="5787" y="2203"/>
                </a:lnTo>
                <a:cubicBezTo>
                  <a:pt x="5823" y="2346"/>
                  <a:pt x="5692" y="2370"/>
                  <a:pt x="5632" y="2298"/>
                </a:cubicBezTo>
                <a:cubicBezTo>
                  <a:pt x="5585" y="2227"/>
                  <a:pt x="5632" y="2084"/>
                  <a:pt x="5692" y="2036"/>
                </a:cubicBezTo>
                <a:cubicBezTo>
                  <a:pt x="5728" y="1989"/>
                  <a:pt x="5787" y="1965"/>
                  <a:pt x="5859" y="1965"/>
                </a:cubicBezTo>
                <a:cubicBezTo>
                  <a:pt x="6013" y="1953"/>
                  <a:pt x="6287" y="2060"/>
                  <a:pt x="6156" y="2382"/>
                </a:cubicBezTo>
                <a:cubicBezTo>
                  <a:pt x="6490" y="2286"/>
                  <a:pt x="6430" y="1822"/>
                  <a:pt x="6168" y="1643"/>
                </a:cubicBezTo>
                <a:cubicBezTo>
                  <a:pt x="6371" y="1524"/>
                  <a:pt x="6287" y="1381"/>
                  <a:pt x="6585" y="1358"/>
                </a:cubicBezTo>
                <a:cubicBezTo>
                  <a:pt x="6037" y="1096"/>
                  <a:pt x="5918" y="1429"/>
                  <a:pt x="5704" y="1512"/>
                </a:cubicBezTo>
                <a:lnTo>
                  <a:pt x="5704" y="1512"/>
                </a:lnTo>
                <a:cubicBezTo>
                  <a:pt x="6144" y="1274"/>
                  <a:pt x="6001" y="929"/>
                  <a:pt x="6263" y="631"/>
                </a:cubicBezTo>
                <a:cubicBezTo>
                  <a:pt x="5716" y="679"/>
                  <a:pt x="5739" y="1060"/>
                  <a:pt x="5609" y="1346"/>
                </a:cubicBezTo>
                <a:lnTo>
                  <a:pt x="5609" y="1346"/>
                </a:lnTo>
                <a:cubicBezTo>
                  <a:pt x="5906" y="631"/>
                  <a:pt x="5501" y="453"/>
                  <a:pt x="5466" y="0"/>
                </a:cubicBezTo>
                <a:cubicBezTo>
                  <a:pt x="5430" y="453"/>
                  <a:pt x="5013" y="631"/>
                  <a:pt x="5323" y="1346"/>
                </a:cubicBezTo>
                <a:lnTo>
                  <a:pt x="5323" y="1346"/>
                </a:lnTo>
                <a:cubicBezTo>
                  <a:pt x="5192" y="1060"/>
                  <a:pt x="5216" y="679"/>
                  <a:pt x="4668" y="631"/>
                </a:cubicBezTo>
                <a:cubicBezTo>
                  <a:pt x="4930" y="929"/>
                  <a:pt x="4775" y="1286"/>
                  <a:pt x="5228" y="1512"/>
                </a:cubicBezTo>
                <a:lnTo>
                  <a:pt x="5228" y="1512"/>
                </a:lnTo>
                <a:cubicBezTo>
                  <a:pt x="5013" y="1429"/>
                  <a:pt x="4894" y="1096"/>
                  <a:pt x="4346" y="1358"/>
                </a:cubicBezTo>
                <a:cubicBezTo>
                  <a:pt x="4644" y="1381"/>
                  <a:pt x="4561" y="1524"/>
                  <a:pt x="4763" y="1643"/>
                </a:cubicBezTo>
                <a:cubicBezTo>
                  <a:pt x="4501" y="1822"/>
                  <a:pt x="4442" y="2286"/>
                  <a:pt x="4787" y="2382"/>
                </a:cubicBezTo>
                <a:cubicBezTo>
                  <a:pt x="4644" y="2060"/>
                  <a:pt x="4906" y="1953"/>
                  <a:pt x="5085" y="1965"/>
                </a:cubicBezTo>
                <a:cubicBezTo>
                  <a:pt x="5144" y="1965"/>
                  <a:pt x="5204" y="1989"/>
                  <a:pt x="5239" y="2036"/>
                </a:cubicBezTo>
                <a:cubicBezTo>
                  <a:pt x="5299" y="2084"/>
                  <a:pt x="5347" y="2227"/>
                  <a:pt x="5299" y="2298"/>
                </a:cubicBezTo>
                <a:cubicBezTo>
                  <a:pt x="5239" y="2370"/>
                  <a:pt x="5108" y="2346"/>
                  <a:pt x="5144" y="2203"/>
                </a:cubicBezTo>
                <a:cubicBezTo>
                  <a:pt x="4989" y="2286"/>
                  <a:pt x="5037" y="2524"/>
                  <a:pt x="5228" y="2536"/>
                </a:cubicBezTo>
                <a:cubicBezTo>
                  <a:pt x="5251" y="2536"/>
                  <a:pt x="5263" y="2536"/>
                  <a:pt x="5287" y="2536"/>
                </a:cubicBezTo>
                <a:lnTo>
                  <a:pt x="5299" y="2536"/>
                </a:lnTo>
                <a:cubicBezTo>
                  <a:pt x="5347" y="2524"/>
                  <a:pt x="5382" y="2489"/>
                  <a:pt x="5418" y="2453"/>
                </a:cubicBezTo>
                <a:cubicBezTo>
                  <a:pt x="5489" y="2858"/>
                  <a:pt x="5466" y="3275"/>
                  <a:pt x="5323" y="3667"/>
                </a:cubicBezTo>
                <a:cubicBezTo>
                  <a:pt x="5597" y="2489"/>
                  <a:pt x="4442" y="2870"/>
                  <a:pt x="4430" y="2155"/>
                </a:cubicBezTo>
                <a:cubicBezTo>
                  <a:pt x="4335" y="2489"/>
                  <a:pt x="4335" y="2703"/>
                  <a:pt x="4406" y="2846"/>
                </a:cubicBezTo>
                <a:cubicBezTo>
                  <a:pt x="4596" y="3215"/>
                  <a:pt x="4966" y="3072"/>
                  <a:pt x="5097" y="3215"/>
                </a:cubicBezTo>
                <a:cubicBezTo>
                  <a:pt x="4870" y="3251"/>
                  <a:pt x="4799" y="3382"/>
                  <a:pt x="4894" y="3560"/>
                </a:cubicBezTo>
                <a:cubicBezTo>
                  <a:pt x="5037" y="3382"/>
                  <a:pt x="5228" y="3525"/>
                  <a:pt x="5228" y="3703"/>
                </a:cubicBezTo>
                <a:cubicBezTo>
                  <a:pt x="5216" y="3977"/>
                  <a:pt x="4930" y="4322"/>
                  <a:pt x="5228" y="4775"/>
                </a:cubicBezTo>
                <a:cubicBezTo>
                  <a:pt x="5239" y="4870"/>
                  <a:pt x="5263" y="4953"/>
                  <a:pt x="5287" y="5049"/>
                </a:cubicBezTo>
                <a:cubicBezTo>
                  <a:pt x="5251" y="4965"/>
                  <a:pt x="5192" y="4882"/>
                  <a:pt x="5144" y="4810"/>
                </a:cubicBezTo>
                <a:cubicBezTo>
                  <a:pt x="5037" y="4275"/>
                  <a:pt x="4585" y="4239"/>
                  <a:pt x="4394" y="4048"/>
                </a:cubicBezTo>
                <a:cubicBezTo>
                  <a:pt x="4251" y="3929"/>
                  <a:pt x="4287" y="3691"/>
                  <a:pt x="4525" y="3715"/>
                </a:cubicBezTo>
                <a:cubicBezTo>
                  <a:pt x="4454" y="3525"/>
                  <a:pt x="4323" y="3477"/>
                  <a:pt x="4132" y="3620"/>
                </a:cubicBezTo>
                <a:cubicBezTo>
                  <a:pt x="4120" y="3429"/>
                  <a:pt x="4489" y="3251"/>
                  <a:pt x="4358" y="2870"/>
                </a:cubicBezTo>
                <a:cubicBezTo>
                  <a:pt x="4311" y="2715"/>
                  <a:pt x="4156" y="2560"/>
                  <a:pt x="3858" y="2393"/>
                </a:cubicBezTo>
                <a:lnTo>
                  <a:pt x="3858" y="2393"/>
                </a:lnTo>
                <a:cubicBezTo>
                  <a:pt x="4358" y="2905"/>
                  <a:pt x="3263" y="3453"/>
                  <a:pt x="4299" y="4096"/>
                </a:cubicBezTo>
                <a:cubicBezTo>
                  <a:pt x="3930" y="3917"/>
                  <a:pt x="3608" y="3644"/>
                  <a:pt x="3370" y="3298"/>
                </a:cubicBezTo>
                <a:cubicBezTo>
                  <a:pt x="3430" y="3310"/>
                  <a:pt x="3477" y="3298"/>
                  <a:pt x="3525" y="3275"/>
                </a:cubicBezTo>
                <a:lnTo>
                  <a:pt x="3537" y="3263"/>
                </a:lnTo>
                <a:cubicBezTo>
                  <a:pt x="3549" y="3251"/>
                  <a:pt x="3561" y="3239"/>
                  <a:pt x="3573" y="3227"/>
                </a:cubicBezTo>
                <a:cubicBezTo>
                  <a:pt x="3715" y="3096"/>
                  <a:pt x="3573" y="2870"/>
                  <a:pt x="3394" y="2929"/>
                </a:cubicBezTo>
                <a:cubicBezTo>
                  <a:pt x="3525" y="3001"/>
                  <a:pt x="3442" y="3120"/>
                  <a:pt x="3358" y="3108"/>
                </a:cubicBezTo>
                <a:cubicBezTo>
                  <a:pt x="3275" y="3096"/>
                  <a:pt x="3215" y="2953"/>
                  <a:pt x="3215" y="2882"/>
                </a:cubicBezTo>
                <a:cubicBezTo>
                  <a:pt x="3215" y="2822"/>
                  <a:pt x="3239" y="2763"/>
                  <a:pt x="3287" y="2715"/>
                </a:cubicBezTo>
                <a:cubicBezTo>
                  <a:pt x="3394" y="2596"/>
                  <a:pt x="3644" y="2477"/>
                  <a:pt x="3775" y="2798"/>
                </a:cubicBezTo>
                <a:cubicBezTo>
                  <a:pt x="3954" y="2489"/>
                  <a:pt x="3584" y="2203"/>
                  <a:pt x="3275" y="2263"/>
                </a:cubicBezTo>
                <a:cubicBezTo>
                  <a:pt x="3323" y="2036"/>
                  <a:pt x="3180" y="2001"/>
                  <a:pt x="3370" y="1774"/>
                </a:cubicBezTo>
                <a:cubicBezTo>
                  <a:pt x="2787" y="1977"/>
                  <a:pt x="2942" y="2286"/>
                  <a:pt x="2846" y="2501"/>
                </a:cubicBezTo>
                <a:lnTo>
                  <a:pt x="2846" y="2501"/>
                </a:lnTo>
                <a:cubicBezTo>
                  <a:pt x="3001" y="2024"/>
                  <a:pt x="2644" y="1882"/>
                  <a:pt x="2620" y="1489"/>
                </a:cubicBezTo>
                <a:cubicBezTo>
                  <a:pt x="2263" y="1905"/>
                  <a:pt x="2549" y="2167"/>
                  <a:pt x="2656" y="2453"/>
                </a:cubicBezTo>
                <a:lnTo>
                  <a:pt x="2656" y="2453"/>
                </a:lnTo>
                <a:cubicBezTo>
                  <a:pt x="2358" y="1739"/>
                  <a:pt x="1965" y="1893"/>
                  <a:pt x="1620" y="1608"/>
                </a:cubicBezTo>
                <a:cubicBezTo>
                  <a:pt x="1906" y="1953"/>
                  <a:pt x="1739" y="2358"/>
                  <a:pt x="2465" y="2655"/>
                </a:cubicBezTo>
                <a:lnTo>
                  <a:pt x="2465" y="2655"/>
                </a:lnTo>
                <a:cubicBezTo>
                  <a:pt x="2168" y="2548"/>
                  <a:pt x="1906" y="2263"/>
                  <a:pt x="1489" y="2608"/>
                </a:cubicBezTo>
                <a:cubicBezTo>
                  <a:pt x="1894" y="2632"/>
                  <a:pt x="2037" y="2989"/>
                  <a:pt x="2513" y="2834"/>
                </a:cubicBezTo>
                <a:lnTo>
                  <a:pt x="2513" y="2834"/>
                </a:lnTo>
                <a:cubicBezTo>
                  <a:pt x="2299" y="2929"/>
                  <a:pt x="1989" y="2786"/>
                  <a:pt x="1787" y="3358"/>
                </a:cubicBezTo>
                <a:cubicBezTo>
                  <a:pt x="2013" y="3167"/>
                  <a:pt x="2049" y="3310"/>
                  <a:pt x="2275" y="3263"/>
                </a:cubicBezTo>
                <a:cubicBezTo>
                  <a:pt x="2215" y="3560"/>
                  <a:pt x="2501" y="3941"/>
                  <a:pt x="2811" y="3775"/>
                </a:cubicBezTo>
                <a:cubicBezTo>
                  <a:pt x="2489" y="3644"/>
                  <a:pt x="2608" y="3382"/>
                  <a:pt x="2727" y="3275"/>
                </a:cubicBezTo>
                <a:cubicBezTo>
                  <a:pt x="2775" y="3227"/>
                  <a:pt x="2834" y="3203"/>
                  <a:pt x="2894" y="3203"/>
                </a:cubicBezTo>
                <a:cubicBezTo>
                  <a:pt x="2965" y="3203"/>
                  <a:pt x="3108" y="3263"/>
                  <a:pt x="3120" y="3346"/>
                </a:cubicBezTo>
                <a:cubicBezTo>
                  <a:pt x="3120" y="3441"/>
                  <a:pt x="3013" y="3513"/>
                  <a:pt x="2942" y="3382"/>
                </a:cubicBezTo>
                <a:cubicBezTo>
                  <a:pt x="2870" y="3572"/>
                  <a:pt x="3096" y="3703"/>
                  <a:pt x="3239" y="3572"/>
                </a:cubicBezTo>
                <a:cubicBezTo>
                  <a:pt x="3251" y="3560"/>
                  <a:pt x="3263" y="3536"/>
                  <a:pt x="3275" y="3525"/>
                </a:cubicBezTo>
                <a:lnTo>
                  <a:pt x="3275" y="3513"/>
                </a:lnTo>
                <a:cubicBezTo>
                  <a:pt x="3299" y="3477"/>
                  <a:pt x="3311" y="3429"/>
                  <a:pt x="3299" y="3382"/>
                </a:cubicBezTo>
                <a:cubicBezTo>
                  <a:pt x="3644" y="3608"/>
                  <a:pt x="3918" y="3929"/>
                  <a:pt x="4096" y="4298"/>
                </a:cubicBezTo>
                <a:lnTo>
                  <a:pt x="4096" y="4298"/>
                </a:lnTo>
                <a:cubicBezTo>
                  <a:pt x="3453" y="3275"/>
                  <a:pt x="2906" y="4370"/>
                  <a:pt x="2394" y="3870"/>
                </a:cubicBezTo>
                <a:lnTo>
                  <a:pt x="2394" y="3870"/>
                </a:lnTo>
                <a:cubicBezTo>
                  <a:pt x="2561" y="4168"/>
                  <a:pt x="2715" y="4310"/>
                  <a:pt x="2870" y="4370"/>
                </a:cubicBezTo>
                <a:cubicBezTo>
                  <a:pt x="3251" y="4501"/>
                  <a:pt x="3430" y="4132"/>
                  <a:pt x="3620" y="4144"/>
                </a:cubicBezTo>
                <a:cubicBezTo>
                  <a:pt x="3477" y="4334"/>
                  <a:pt x="3537" y="4465"/>
                  <a:pt x="3715" y="4537"/>
                </a:cubicBezTo>
                <a:cubicBezTo>
                  <a:pt x="3692" y="4298"/>
                  <a:pt x="3930" y="4275"/>
                  <a:pt x="4049" y="4406"/>
                </a:cubicBezTo>
                <a:cubicBezTo>
                  <a:pt x="4239" y="4608"/>
                  <a:pt x="4275" y="5049"/>
                  <a:pt x="4811" y="5156"/>
                </a:cubicBezTo>
                <a:cubicBezTo>
                  <a:pt x="4882" y="5215"/>
                  <a:pt x="4966" y="5263"/>
                  <a:pt x="5049" y="5299"/>
                </a:cubicBezTo>
                <a:cubicBezTo>
                  <a:pt x="4954" y="5275"/>
                  <a:pt x="4870" y="5251"/>
                  <a:pt x="4775" y="5239"/>
                </a:cubicBezTo>
                <a:cubicBezTo>
                  <a:pt x="4335" y="4930"/>
                  <a:pt x="3977" y="5227"/>
                  <a:pt x="3704" y="5239"/>
                </a:cubicBezTo>
                <a:cubicBezTo>
                  <a:pt x="3525" y="5239"/>
                  <a:pt x="3382" y="5060"/>
                  <a:pt x="3573" y="4906"/>
                </a:cubicBezTo>
                <a:cubicBezTo>
                  <a:pt x="3382" y="4822"/>
                  <a:pt x="3251" y="4882"/>
                  <a:pt x="3227" y="5108"/>
                </a:cubicBezTo>
                <a:cubicBezTo>
                  <a:pt x="3072" y="4977"/>
                  <a:pt x="3227" y="4608"/>
                  <a:pt x="2846" y="4418"/>
                </a:cubicBezTo>
                <a:cubicBezTo>
                  <a:pt x="2703" y="4346"/>
                  <a:pt x="2489" y="4346"/>
                  <a:pt x="2156" y="4441"/>
                </a:cubicBezTo>
                <a:cubicBezTo>
                  <a:pt x="2180" y="4441"/>
                  <a:pt x="2203" y="4441"/>
                  <a:pt x="2227" y="4441"/>
                </a:cubicBezTo>
                <a:lnTo>
                  <a:pt x="2156" y="4441"/>
                </a:lnTo>
                <a:cubicBezTo>
                  <a:pt x="2882" y="4453"/>
                  <a:pt x="2489" y="5608"/>
                  <a:pt x="3668" y="5334"/>
                </a:cubicBezTo>
                <a:lnTo>
                  <a:pt x="3668" y="5334"/>
                </a:lnTo>
                <a:cubicBezTo>
                  <a:pt x="3275" y="5477"/>
                  <a:pt x="2858" y="5501"/>
                  <a:pt x="2453" y="5430"/>
                </a:cubicBezTo>
                <a:cubicBezTo>
                  <a:pt x="2489" y="5406"/>
                  <a:pt x="2513" y="5358"/>
                  <a:pt x="2525" y="5311"/>
                </a:cubicBezTo>
                <a:cubicBezTo>
                  <a:pt x="2525" y="5311"/>
                  <a:pt x="2525" y="5299"/>
                  <a:pt x="2525" y="5299"/>
                </a:cubicBezTo>
                <a:cubicBezTo>
                  <a:pt x="2525" y="5275"/>
                  <a:pt x="2525" y="5263"/>
                  <a:pt x="2525" y="5239"/>
                </a:cubicBezTo>
                <a:cubicBezTo>
                  <a:pt x="2525" y="5060"/>
                  <a:pt x="2275" y="5001"/>
                  <a:pt x="2191" y="5168"/>
                </a:cubicBezTo>
                <a:cubicBezTo>
                  <a:pt x="2346" y="5120"/>
                  <a:pt x="2358" y="5263"/>
                  <a:pt x="2299" y="5311"/>
                </a:cubicBezTo>
                <a:cubicBezTo>
                  <a:pt x="2227" y="5370"/>
                  <a:pt x="2084" y="5311"/>
                  <a:pt x="2025" y="5263"/>
                </a:cubicBezTo>
                <a:cubicBezTo>
                  <a:pt x="1989" y="5215"/>
                  <a:pt x="1965" y="5156"/>
                  <a:pt x="1965" y="5096"/>
                </a:cubicBezTo>
                <a:cubicBezTo>
                  <a:pt x="1953" y="4930"/>
                  <a:pt x="2049" y="4668"/>
                  <a:pt x="2370" y="4799"/>
                </a:cubicBezTo>
                <a:cubicBezTo>
                  <a:pt x="2275" y="4453"/>
                  <a:pt x="1810" y="4513"/>
                  <a:pt x="1644" y="4775"/>
                </a:cubicBezTo>
                <a:cubicBezTo>
                  <a:pt x="1513" y="4584"/>
                  <a:pt x="1382" y="4656"/>
                  <a:pt x="1358" y="4358"/>
                </a:cubicBezTo>
                <a:cubicBezTo>
                  <a:pt x="1096" y="4906"/>
                  <a:pt x="1418" y="5025"/>
                  <a:pt x="1513" y="5239"/>
                </a:cubicBezTo>
                <a:lnTo>
                  <a:pt x="1513" y="5239"/>
                </a:lnTo>
                <a:cubicBezTo>
                  <a:pt x="1275" y="4799"/>
                  <a:pt x="917" y="4941"/>
                  <a:pt x="632" y="4679"/>
                </a:cubicBezTo>
                <a:cubicBezTo>
                  <a:pt x="667" y="5227"/>
                  <a:pt x="1060" y="5215"/>
                  <a:pt x="1334" y="5346"/>
                </a:cubicBezTo>
                <a:lnTo>
                  <a:pt x="1334" y="5346"/>
                </a:lnTo>
                <a:cubicBezTo>
                  <a:pt x="620" y="5049"/>
                  <a:pt x="441" y="5441"/>
                  <a:pt x="1" y="5477"/>
                </a:cubicBezTo>
                <a:cubicBezTo>
                  <a:pt x="441" y="5513"/>
                  <a:pt x="620" y="5930"/>
                  <a:pt x="1334" y="5620"/>
                </a:cubicBezTo>
                <a:lnTo>
                  <a:pt x="1334" y="5620"/>
                </a:lnTo>
                <a:cubicBezTo>
                  <a:pt x="1060" y="5751"/>
                  <a:pt x="667" y="5727"/>
                  <a:pt x="632" y="6275"/>
                </a:cubicBezTo>
                <a:cubicBezTo>
                  <a:pt x="929" y="6013"/>
                  <a:pt x="1275" y="6168"/>
                  <a:pt x="1513" y="5715"/>
                </a:cubicBezTo>
                <a:lnTo>
                  <a:pt x="1513" y="5715"/>
                </a:lnTo>
                <a:cubicBezTo>
                  <a:pt x="1418" y="5930"/>
                  <a:pt x="1096" y="6049"/>
                  <a:pt x="1358" y="6596"/>
                </a:cubicBezTo>
                <a:cubicBezTo>
                  <a:pt x="1370" y="6287"/>
                  <a:pt x="1501" y="6358"/>
                  <a:pt x="1632" y="6168"/>
                </a:cubicBezTo>
                <a:close/>
                <a:moveTo>
                  <a:pt x="7287" y="5299"/>
                </a:moveTo>
                <a:close/>
                <a:moveTo>
                  <a:pt x="6752" y="5132"/>
                </a:moveTo>
                <a:cubicBezTo>
                  <a:pt x="6942" y="5180"/>
                  <a:pt x="7133" y="5334"/>
                  <a:pt x="7478" y="5406"/>
                </a:cubicBezTo>
                <a:cubicBezTo>
                  <a:pt x="7573" y="5418"/>
                  <a:pt x="7668" y="5441"/>
                  <a:pt x="7775" y="5453"/>
                </a:cubicBezTo>
                <a:cubicBezTo>
                  <a:pt x="7668" y="5465"/>
                  <a:pt x="7573" y="5477"/>
                  <a:pt x="7478" y="5501"/>
                </a:cubicBezTo>
                <a:cubicBezTo>
                  <a:pt x="7133" y="5572"/>
                  <a:pt x="6942" y="5727"/>
                  <a:pt x="6752" y="5775"/>
                </a:cubicBezTo>
                <a:cubicBezTo>
                  <a:pt x="6609" y="5799"/>
                  <a:pt x="6454" y="5775"/>
                  <a:pt x="6323" y="5703"/>
                </a:cubicBezTo>
                <a:cubicBezTo>
                  <a:pt x="6549" y="5715"/>
                  <a:pt x="6763" y="5620"/>
                  <a:pt x="6918" y="5453"/>
                </a:cubicBezTo>
                <a:cubicBezTo>
                  <a:pt x="6763" y="5287"/>
                  <a:pt x="6549" y="5191"/>
                  <a:pt x="6323" y="5203"/>
                </a:cubicBezTo>
                <a:cubicBezTo>
                  <a:pt x="6454" y="5120"/>
                  <a:pt x="6609" y="5096"/>
                  <a:pt x="6763" y="5132"/>
                </a:cubicBezTo>
                <a:close/>
                <a:moveTo>
                  <a:pt x="6859" y="6632"/>
                </a:moveTo>
                <a:close/>
                <a:moveTo>
                  <a:pt x="6644" y="4060"/>
                </a:moveTo>
                <a:close/>
                <a:moveTo>
                  <a:pt x="6156" y="4322"/>
                </a:moveTo>
                <a:cubicBezTo>
                  <a:pt x="6323" y="4215"/>
                  <a:pt x="6549" y="4191"/>
                  <a:pt x="6859" y="3989"/>
                </a:cubicBezTo>
                <a:cubicBezTo>
                  <a:pt x="6942" y="3941"/>
                  <a:pt x="7025" y="3882"/>
                  <a:pt x="7109" y="3810"/>
                </a:cubicBezTo>
                <a:cubicBezTo>
                  <a:pt x="7037" y="3906"/>
                  <a:pt x="6978" y="3989"/>
                  <a:pt x="6930" y="4060"/>
                </a:cubicBezTo>
                <a:cubicBezTo>
                  <a:pt x="6728" y="4358"/>
                  <a:pt x="6704" y="4596"/>
                  <a:pt x="6597" y="4763"/>
                </a:cubicBezTo>
                <a:cubicBezTo>
                  <a:pt x="6513" y="4894"/>
                  <a:pt x="6394" y="4989"/>
                  <a:pt x="6251" y="5025"/>
                </a:cubicBezTo>
                <a:cubicBezTo>
                  <a:pt x="6418" y="4870"/>
                  <a:pt x="6501" y="4656"/>
                  <a:pt x="6490" y="4429"/>
                </a:cubicBezTo>
                <a:cubicBezTo>
                  <a:pt x="6263" y="4429"/>
                  <a:pt x="6049" y="4513"/>
                  <a:pt x="5894" y="4679"/>
                </a:cubicBezTo>
                <a:cubicBezTo>
                  <a:pt x="5942" y="4525"/>
                  <a:pt x="6025" y="4406"/>
                  <a:pt x="6156" y="4322"/>
                </a:cubicBezTo>
                <a:close/>
                <a:moveTo>
                  <a:pt x="6490" y="6477"/>
                </a:moveTo>
                <a:cubicBezTo>
                  <a:pt x="6501" y="6251"/>
                  <a:pt x="6418" y="6037"/>
                  <a:pt x="6251" y="5882"/>
                </a:cubicBezTo>
                <a:cubicBezTo>
                  <a:pt x="6394" y="5918"/>
                  <a:pt x="6513" y="6013"/>
                  <a:pt x="6597" y="6144"/>
                </a:cubicBezTo>
                <a:cubicBezTo>
                  <a:pt x="6704" y="6311"/>
                  <a:pt x="6728" y="6549"/>
                  <a:pt x="6930" y="6846"/>
                </a:cubicBezTo>
                <a:cubicBezTo>
                  <a:pt x="6978" y="6930"/>
                  <a:pt x="7037" y="7013"/>
                  <a:pt x="7109" y="7096"/>
                </a:cubicBezTo>
                <a:cubicBezTo>
                  <a:pt x="7025" y="7037"/>
                  <a:pt x="6942" y="6977"/>
                  <a:pt x="6859" y="6918"/>
                </a:cubicBezTo>
                <a:cubicBezTo>
                  <a:pt x="6561" y="6727"/>
                  <a:pt x="6323" y="6692"/>
                  <a:pt x="6156" y="6596"/>
                </a:cubicBezTo>
                <a:cubicBezTo>
                  <a:pt x="6025" y="6513"/>
                  <a:pt x="5930" y="6382"/>
                  <a:pt x="5894" y="6239"/>
                </a:cubicBezTo>
                <a:cubicBezTo>
                  <a:pt x="6049" y="6406"/>
                  <a:pt x="6263" y="6489"/>
                  <a:pt x="6501" y="6477"/>
                </a:cubicBezTo>
                <a:close/>
                <a:moveTo>
                  <a:pt x="5620" y="7275"/>
                </a:moveTo>
                <a:close/>
                <a:moveTo>
                  <a:pt x="5216" y="4596"/>
                </a:moveTo>
                <a:cubicBezTo>
                  <a:pt x="5144" y="4465"/>
                  <a:pt x="5120" y="4310"/>
                  <a:pt x="5144" y="4156"/>
                </a:cubicBezTo>
                <a:cubicBezTo>
                  <a:pt x="5192" y="3965"/>
                  <a:pt x="5347" y="3787"/>
                  <a:pt x="5418" y="3429"/>
                </a:cubicBezTo>
                <a:cubicBezTo>
                  <a:pt x="5442" y="3346"/>
                  <a:pt x="5454" y="3239"/>
                  <a:pt x="5466" y="3132"/>
                </a:cubicBezTo>
                <a:cubicBezTo>
                  <a:pt x="5478" y="3251"/>
                  <a:pt x="5489" y="3346"/>
                  <a:pt x="5513" y="3429"/>
                </a:cubicBezTo>
                <a:cubicBezTo>
                  <a:pt x="5597" y="3787"/>
                  <a:pt x="5739" y="3965"/>
                  <a:pt x="5787" y="4156"/>
                </a:cubicBezTo>
                <a:cubicBezTo>
                  <a:pt x="5811" y="4310"/>
                  <a:pt x="5799" y="4465"/>
                  <a:pt x="5716" y="4596"/>
                </a:cubicBezTo>
                <a:cubicBezTo>
                  <a:pt x="5942" y="4370"/>
                  <a:pt x="5775" y="4001"/>
                  <a:pt x="5466" y="4001"/>
                </a:cubicBezTo>
                <a:cubicBezTo>
                  <a:pt x="5156" y="4001"/>
                  <a:pt x="5001" y="4370"/>
                  <a:pt x="5216" y="4596"/>
                </a:cubicBezTo>
                <a:close/>
                <a:moveTo>
                  <a:pt x="5466" y="6894"/>
                </a:moveTo>
                <a:cubicBezTo>
                  <a:pt x="5632" y="6739"/>
                  <a:pt x="5728" y="6525"/>
                  <a:pt x="5716" y="6299"/>
                </a:cubicBezTo>
                <a:cubicBezTo>
                  <a:pt x="5799" y="6430"/>
                  <a:pt x="5811" y="6584"/>
                  <a:pt x="5787" y="6739"/>
                </a:cubicBezTo>
                <a:cubicBezTo>
                  <a:pt x="5739" y="6930"/>
                  <a:pt x="5597" y="7108"/>
                  <a:pt x="5513" y="7466"/>
                </a:cubicBezTo>
                <a:cubicBezTo>
                  <a:pt x="5489" y="7561"/>
                  <a:pt x="5478" y="7656"/>
                  <a:pt x="5466" y="7763"/>
                </a:cubicBezTo>
                <a:cubicBezTo>
                  <a:pt x="5454" y="7644"/>
                  <a:pt x="5442" y="7549"/>
                  <a:pt x="5418" y="7466"/>
                </a:cubicBezTo>
                <a:cubicBezTo>
                  <a:pt x="5347" y="7108"/>
                  <a:pt x="5192" y="6930"/>
                  <a:pt x="5144" y="6739"/>
                </a:cubicBezTo>
                <a:cubicBezTo>
                  <a:pt x="5120" y="6584"/>
                  <a:pt x="5144" y="6430"/>
                  <a:pt x="5216" y="6299"/>
                </a:cubicBezTo>
                <a:cubicBezTo>
                  <a:pt x="5204" y="6525"/>
                  <a:pt x="5299" y="6751"/>
                  <a:pt x="5478" y="6906"/>
                </a:cubicBezTo>
                <a:close/>
                <a:moveTo>
                  <a:pt x="4287" y="6846"/>
                </a:moveTo>
                <a:close/>
                <a:moveTo>
                  <a:pt x="4287" y="4048"/>
                </a:moveTo>
                <a:close/>
                <a:moveTo>
                  <a:pt x="4442" y="4418"/>
                </a:moveTo>
                <a:cubicBezTo>
                  <a:pt x="4430" y="4644"/>
                  <a:pt x="4513" y="4870"/>
                  <a:pt x="4680" y="5013"/>
                </a:cubicBezTo>
                <a:cubicBezTo>
                  <a:pt x="4537" y="4977"/>
                  <a:pt x="4406" y="4882"/>
                  <a:pt x="4323" y="4751"/>
                </a:cubicBezTo>
                <a:cubicBezTo>
                  <a:pt x="4227" y="4584"/>
                  <a:pt x="4192" y="4358"/>
                  <a:pt x="4001" y="4048"/>
                </a:cubicBezTo>
                <a:cubicBezTo>
                  <a:pt x="3942" y="3965"/>
                  <a:pt x="3882" y="3882"/>
                  <a:pt x="3823" y="3798"/>
                </a:cubicBezTo>
                <a:cubicBezTo>
                  <a:pt x="3906" y="3870"/>
                  <a:pt x="3989" y="3929"/>
                  <a:pt x="4073" y="3977"/>
                </a:cubicBezTo>
                <a:cubicBezTo>
                  <a:pt x="4370" y="4179"/>
                  <a:pt x="4608" y="4203"/>
                  <a:pt x="4775" y="4310"/>
                </a:cubicBezTo>
                <a:cubicBezTo>
                  <a:pt x="4906" y="4394"/>
                  <a:pt x="5001" y="4513"/>
                  <a:pt x="5037" y="4656"/>
                </a:cubicBezTo>
                <a:cubicBezTo>
                  <a:pt x="4882" y="4501"/>
                  <a:pt x="4668" y="4418"/>
                  <a:pt x="4454" y="4429"/>
                </a:cubicBezTo>
                <a:close/>
                <a:moveTo>
                  <a:pt x="5037" y="6227"/>
                </a:moveTo>
                <a:cubicBezTo>
                  <a:pt x="4989" y="6370"/>
                  <a:pt x="4894" y="6501"/>
                  <a:pt x="4775" y="6584"/>
                </a:cubicBezTo>
                <a:cubicBezTo>
                  <a:pt x="4596" y="6680"/>
                  <a:pt x="4370" y="6704"/>
                  <a:pt x="4061" y="6906"/>
                </a:cubicBezTo>
                <a:cubicBezTo>
                  <a:pt x="3989" y="6965"/>
                  <a:pt x="3906" y="7025"/>
                  <a:pt x="3846" y="7096"/>
                </a:cubicBezTo>
                <a:cubicBezTo>
                  <a:pt x="3906" y="7013"/>
                  <a:pt x="3965" y="6930"/>
                  <a:pt x="4025" y="6846"/>
                </a:cubicBezTo>
                <a:cubicBezTo>
                  <a:pt x="4215" y="6549"/>
                  <a:pt x="4239" y="6311"/>
                  <a:pt x="4346" y="6144"/>
                </a:cubicBezTo>
                <a:cubicBezTo>
                  <a:pt x="4430" y="6013"/>
                  <a:pt x="4549" y="5918"/>
                  <a:pt x="4704" y="5882"/>
                </a:cubicBezTo>
                <a:cubicBezTo>
                  <a:pt x="4537" y="6037"/>
                  <a:pt x="4442" y="6251"/>
                  <a:pt x="4454" y="6477"/>
                </a:cubicBezTo>
                <a:cubicBezTo>
                  <a:pt x="4680" y="6489"/>
                  <a:pt x="4894" y="6394"/>
                  <a:pt x="5049" y="6239"/>
                </a:cubicBezTo>
                <a:close/>
                <a:moveTo>
                  <a:pt x="3632" y="5596"/>
                </a:moveTo>
                <a:close/>
                <a:moveTo>
                  <a:pt x="3442" y="5394"/>
                </a:moveTo>
                <a:cubicBezTo>
                  <a:pt x="3799" y="5322"/>
                  <a:pt x="3977" y="5180"/>
                  <a:pt x="4168" y="5132"/>
                </a:cubicBezTo>
                <a:cubicBezTo>
                  <a:pt x="4311" y="5096"/>
                  <a:pt x="4466" y="5120"/>
                  <a:pt x="4608" y="5191"/>
                </a:cubicBezTo>
                <a:cubicBezTo>
                  <a:pt x="4370" y="5180"/>
                  <a:pt x="4156" y="5275"/>
                  <a:pt x="4013" y="5441"/>
                </a:cubicBezTo>
                <a:cubicBezTo>
                  <a:pt x="4156" y="5620"/>
                  <a:pt x="4382" y="5703"/>
                  <a:pt x="4608" y="5703"/>
                </a:cubicBezTo>
                <a:cubicBezTo>
                  <a:pt x="4466" y="5775"/>
                  <a:pt x="4311" y="5799"/>
                  <a:pt x="4168" y="5763"/>
                </a:cubicBezTo>
                <a:cubicBezTo>
                  <a:pt x="3977" y="5715"/>
                  <a:pt x="3799" y="5572"/>
                  <a:pt x="3442" y="5489"/>
                </a:cubicBezTo>
                <a:cubicBezTo>
                  <a:pt x="3334" y="5477"/>
                  <a:pt x="3239" y="5453"/>
                  <a:pt x="3144" y="5441"/>
                </a:cubicBezTo>
                <a:cubicBezTo>
                  <a:pt x="3263" y="5441"/>
                  <a:pt x="3370" y="5430"/>
                  <a:pt x="3453" y="5406"/>
                </a:cubicBezTo>
                <a:close/>
              </a:path>
            </a:pathLst>
          </a:custGeom>
          <a:solidFill>
            <a:schemeClr val="accent2">
              <a:alpha val="1450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/>
          <p:nvPr/>
        </p:nvSpPr>
        <p:spPr>
          <a:xfrm rot="10189073">
            <a:off x="7861425" y="422094"/>
            <a:ext cx="573981" cy="574611"/>
          </a:xfrm>
          <a:custGeom>
            <a:avLst/>
            <a:gdLst/>
            <a:ahLst/>
            <a:cxnLst/>
            <a:rect l="l" t="t" r="r" b="b"/>
            <a:pathLst>
              <a:path w="10931" h="10943" extrusionOk="0">
                <a:moveTo>
                  <a:pt x="1632" y="6168"/>
                </a:moveTo>
                <a:cubicBezTo>
                  <a:pt x="1799" y="6418"/>
                  <a:pt x="2275" y="6477"/>
                  <a:pt x="2370" y="6144"/>
                </a:cubicBezTo>
                <a:cubicBezTo>
                  <a:pt x="2049" y="6275"/>
                  <a:pt x="1941" y="6013"/>
                  <a:pt x="1953" y="5846"/>
                </a:cubicBezTo>
                <a:cubicBezTo>
                  <a:pt x="1953" y="5775"/>
                  <a:pt x="1977" y="5715"/>
                  <a:pt x="2025" y="5680"/>
                </a:cubicBezTo>
                <a:cubicBezTo>
                  <a:pt x="2072" y="5620"/>
                  <a:pt x="2215" y="5572"/>
                  <a:pt x="2287" y="5620"/>
                </a:cubicBezTo>
                <a:cubicBezTo>
                  <a:pt x="2346" y="5680"/>
                  <a:pt x="2334" y="5811"/>
                  <a:pt x="2180" y="5775"/>
                </a:cubicBezTo>
                <a:cubicBezTo>
                  <a:pt x="2263" y="5942"/>
                  <a:pt x="2513" y="5882"/>
                  <a:pt x="2525" y="5692"/>
                </a:cubicBezTo>
                <a:cubicBezTo>
                  <a:pt x="2525" y="5680"/>
                  <a:pt x="2525" y="5656"/>
                  <a:pt x="2525" y="5632"/>
                </a:cubicBezTo>
                <a:cubicBezTo>
                  <a:pt x="2525" y="5632"/>
                  <a:pt x="2525" y="5632"/>
                  <a:pt x="2525" y="5620"/>
                </a:cubicBezTo>
                <a:cubicBezTo>
                  <a:pt x="2513" y="5572"/>
                  <a:pt x="2477" y="5537"/>
                  <a:pt x="2441" y="5513"/>
                </a:cubicBezTo>
                <a:cubicBezTo>
                  <a:pt x="2846" y="5430"/>
                  <a:pt x="3263" y="5465"/>
                  <a:pt x="3656" y="5596"/>
                </a:cubicBezTo>
                <a:cubicBezTo>
                  <a:pt x="2477" y="5322"/>
                  <a:pt x="2858" y="6489"/>
                  <a:pt x="2144" y="6489"/>
                </a:cubicBezTo>
                <a:lnTo>
                  <a:pt x="2215" y="6489"/>
                </a:lnTo>
                <a:cubicBezTo>
                  <a:pt x="2191" y="6489"/>
                  <a:pt x="2168" y="6489"/>
                  <a:pt x="2144" y="6489"/>
                </a:cubicBezTo>
                <a:cubicBezTo>
                  <a:pt x="2477" y="6584"/>
                  <a:pt x="2691" y="6584"/>
                  <a:pt x="2834" y="6513"/>
                </a:cubicBezTo>
                <a:cubicBezTo>
                  <a:pt x="3203" y="6334"/>
                  <a:pt x="3061" y="5953"/>
                  <a:pt x="3203" y="5822"/>
                </a:cubicBezTo>
                <a:cubicBezTo>
                  <a:pt x="3239" y="6049"/>
                  <a:pt x="3370" y="6108"/>
                  <a:pt x="3549" y="6037"/>
                </a:cubicBezTo>
                <a:cubicBezTo>
                  <a:pt x="3370" y="5882"/>
                  <a:pt x="3513" y="5692"/>
                  <a:pt x="3692" y="5703"/>
                </a:cubicBezTo>
                <a:cubicBezTo>
                  <a:pt x="3965" y="5715"/>
                  <a:pt x="4311" y="6001"/>
                  <a:pt x="4763" y="5692"/>
                </a:cubicBezTo>
                <a:cubicBezTo>
                  <a:pt x="4858" y="5680"/>
                  <a:pt x="4942" y="5656"/>
                  <a:pt x="5037" y="5632"/>
                </a:cubicBezTo>
                <a:cubicBezTo>
                  <a:pt x="4954" y="5668"/>
                  <a:pt x="4870" y="5727"/>
                  <a:pt x="4799" y="5775"/>
                </a:cubicBezTo>
                <a:cubicBezTo>
                  <a:pt x="4263" y="5882"/>
                  <a:pt x="4215" y="6334"/>
                  <a:pt x="4037" y="6537"/>
                </a:cubicBezTo>
                <a:cubicBezTo>
                  <a:pt x="3906" y="6668"/>
                  <a:pt x="3680" y="6632"/>
                  <a:pt x="3704" y="6394"/>
                </a:cubicBezTo>
                <a:cubicBezTo>
                  <a:pt x="3525" y="6465"/>
                  <a:pt x="3465" y="6596"/>
                  <a:pt x="3608" y="6787"/>
                </a:cubicBezTo>
                <a:cubicBezTo>
                  <a:pt x="3418" y="6799"/>
                  <a:pt x="3239" y="6430"/>
                  <a:pt x="2858" y="6561"/>
                </a:cubicBezTo>
                <a:cubicBezTo>
                  <a:pt x="2703" y="6620"/>
                  <a:pt x="2561" y="6763"/>
                  <a:pt x="2382" y="7073"/>
                </a:cubicBezTo>
                <a:lnTo>
                  <a:pt x="2382" y="7073"/>
                </a:lnTo>
                <a:cubicBezTo>
                  <a:pt x="2894" y="6573"/>
                  <a:pt x="3442" y="7668"/>
                  <a:pt x="4085" y="6632"/>
                </a:cubicBezTo>
                <a:lnTo>
                  <a:pt x="4085" y="6632"/>
                </a:lnTo>
                <a:cubicBezTo>
                  <a:pt x="3906" y="7001"/>
                  <a:pt x="3632" y="7323"/>
                  <a:pt x="3287" y="7561"/>
                </a:cubicBezTo>
                <a:cubicBezTo>
                  <a:pt x="3287" y="7513"/>
                  <a:pt x="3287" y="7466"/>
                  <a:pt x="3263" y="7418"/>
                </a:cubicBezTo>
                <a:lnTo>
                  <a:pt x="3263" y="7406"/>
                </a:lnTo>
                <a:cubicBezTo>
                  <a:pt x="3251" y="7394"/>
                  <a:pt x="3239" y="7382"/>
                  <a:pt x="3215" y="7370"/>
                </a:cubicBezTo>
                <a:cubicBezTo>
                  <a:pt x="3084" y="7227"/>
                  <a:pt x="2858" y="7370"/>
                  <a:pt x="2918" y="7549"/>
                </a:cubicBezTo>
                <a:cubicBezTo>
                  <a:pt x="3001" y="7418"/>
                  <a:pt x="3108" y="7501"/>
                  <a:pt x="3096" y="7585"/>
                </a:cubicBezTo>
                <a:cubicBezTo>
                  <a:pt x="3096" y="7668"/>
                  <a:pt x="2953" y="7727"/>
                  <a:pt x="2882" y="7727"/>
                </a:cubicBezTo>
                <a:cubicBezTo>
                  <a:pt x="2811" y="7727"/>
                  <a:pt x="2751" y="7704"/>
                  <a:pt x="2715" y="7656"/>
                </a:cubicBezTo>
                <a:cubicBezTo>
                  <a:pt x="2584" y="7549"/>
                  <a:pt x="2477" y="7299"/>
                  <a:pt x="2799" y="7168"/>
                </a:cubicBezTo>
                <a:cubicBezTo>
                  <a:pt x="2489" y="6989"/>
                  <a:pt x="2203" y="7358"/>
                  <a:pt x="2263" y="7668"/>
                </a:cubicBezTo>
                <a:cubicBezTo>
                  <a:pt x="2037" y="7620"/>
                  <a:pt x="1989" y="7763"/>
                  <a:pt x="1775" y="7573"/>
                </a:cubicBezTo>
                <a:cubicBezTo>
                  <a:pt x="1977" y="8156"/>
                  <a:pt x="2287" y="8001"/>
                  <a:pt x="2501" y="8097"/>
                </a:cubicBezTo>
                <a:lnTo>
                  <a:pt x="2501" y="8097"/>
                </a:lnTo>
                <a:cubicBezTo>
                  <a:pt x="2013" y="7942"/>
                  <a:pt x="1870" y="8299"/>
                  <a:pt x="1477" y="8323"/>
                </a:cubicBezTo>
                <a:cubicBezTo>
                  <a:pt x="1894" y="8680"/>
                  <a:pt x="2156" y="8394"/>
                  <a:pt x="2453" y="8287"/>
                </a:cubicBezTo>
                <a:lnTo>
                  <a:pt x="2453" y="8287"/>
                </a:lnTo>
                <a:cubicBezTo>
                  <a:pt x="1727" y="8573"/>
                  <a:pt x="1894" y="8978"/>
                  <a:pt x="1608" y="9323"/>
                </a:cubicBezTo>
                <a:cubicBezTo>
                  <a:pt x="1953" y="9037"/>
                  <a:pt x="2358" y="9204"/>
                  <a:pt x="2644" y="8478"/>
                </a:cubicBezTo>
                <a:lnTo>
                  <a:pt x="2644" y="8478"/>
                </a:lnTo>
                <a:cubicBezTo>
                  <a:pt x="2537" y="8775"/>
                  <a:pt x="2251" y="9037"/>
                  <a:pt x="2608" y="9442"/>
                </a:cubicBezTo>
                <a:cubicBezTo>
                  <a:pt x="2620" y="9049"/>
                  <a:pt x="2989" y="8906"/>
                  <a:pt x="2834" y="8430"/>
                </a:cubicBezTo>
                <a:lnTo>
                  <a:pt x="2834" y="8430"/>
                </a:lnTo>
                <a:cubicBezTo>
                  <a:pt x="2930" y="8644"/>
                  <a:pt x="2775" y="8954"/>
                  <a:pt x="3358" y="9156"/>
                </a:cubicBezTo>
                <a:cubicBezTo>
                  <a:pt x="3168" y="8930"/>
                  <a:pt x="3311" y="8894"/>
                  <a:pt x="3263" y="8668"/>
                </a:cubicBezTo>
                <a:cubicBezTo>
                  <a:pt x="3561" y="8728"/>
                  <a:pt x="3942" y="8442"/>
                  <a:pt x="3763" y="8132"/>
                </a:cubicBezTo>
                <a:cubicBezTo>
                  <a:pt x="3632" y="8454"/>
                  <a:pt x="3382" y="8335"/>
                  <a:pt x="3263" y="8216"/>
                </a:cubicBezTo>
                <a:cubicBezTo>
                  <a:pt x="3227" y="8168"/>
                  <a:pt x="3203" y="8108"/>
                  <a:pt x="3192" y="8049"/>
                </a:cubicBezTo>
                <a:cubicBezTo>
                  <a:pt x="3192" y="7978"/>
                  <a:pt x="3263" y="7835"/>
                  <a:pt x="3346" y="7823"/>
                </a:cubicBezTo>
                <a:cubicBezTo>
                  <a:pt x="3430" y="7823"/>
                  <a:pt x="3513" y="7930"/>
                  <a:pt x="3382" y="8001"/>
                </a:cubicBezTo>
                <a:cubicBezTo>
                  <a:pt x="3406" y="8013"/>
                  <a:pt x="3430" y="8013"/>
                  <a:pt x="3453" y="8013"/>
                </a:cubicBezTo>
                <a:cubicBezTo>
                  <a:pt x="3537" y="8001"/>
                  <a:pt x="3608" y="7930"/>
                  <a:pt x="3608" y="7847"/>
                </a:cubicBezTo>
                <a:cubicBezTo>
                  <a:pt x="3608" y="7799"/>
                  <a:pt x="3596" y="7751"/>
                  <a:pt x="3561" y="7716"/>
                </a:cubicBezTo>
                <a:cubicBezTo>
                  <a:pt x="3549" y="7692"/>
                  <a:pt x="3537" y="7680"/>
                  <a:pt x="3525" y="7680"/>
                </a:cubicBezTo>
                <a:lnTo>
                  <a:pt x="3513" y="7668"/>
                </a:lnTo>
                <a:cubicBezTo>
                  <a:pt x="3465" y="7632"/>
                  <a:pt x="3406" y="7632"/>
                  <a:pt x="3358" y="7644"/>
                </a:cubicBezTo>
                <a:cubicBezTo>
                  <a:pt x="3596" y="7299"/>
                  <a:pt x="3918" y="7025"/>
                  <a:pt x="4287" y="6846"/>
                </a:cubicBezTo>
                <a:cubicBezTo>
                  <a:pt x="3263" y="7477"/>
                  <a:pt x="4346" y="8037"/>
                  <a:pt x="3846" y="8549"/>
                </a:cubicBezTo>
                <a:cubicBezTo>
                  <a:pt x="3858" y="8525"/>
                  <a:pt x="3882" y="8513"/>
                  <a:pt x="3894" y="8489"/>
                </a:cubicBezTo>
                <a:cubicBezTo>
                  <a:pt x="3882" y="8513"/>
                  <a:pt x="3858" y="8525"/>
                  <a:pt x="3846" y="8549"/>
                </a:cubicBezTo>
                <a:cubicBezTo>
                  <a:pt x="4144" y="8382"/>
                  <a:pt x="4287" y="8228"/>
                  <a:pt x="4346" y="8073"/>
                </a:cubicBezTo>
                <a:cubicBezTo>
                  <a:pt x="4477" y="7680"/>
                  <a:pt x="4108" y="7513"/>
                  <a:pt x="4120" y="7323"/>
                </a:cubicBezTo>
                <a:cubicBezTo>
                  <a:pt x="4311" y="7466"/>
                  <a:pt x="4442" y="7406"/>
                  <a:pt x="4513" y="7227"/>
                </a:cubicBezTo>
                <a:cubicBezTo>
                  <a:pt x="4275" y="7239"/>
                  <a:pt x="4239" y="7013"/>
                  <a:pt x="4370" y="6894"/>
                </a:cubicBezTo>
                <a:cubicBezTo>
                  <a:pt x="4573" y="6704"/>
                  <a:pt x="5025" y="6668"/>
                  <a:pt x="5132" y="6132"/>
                </a:cubicBezTo>
                <a:cubicBezTo>
                  <a:pt x="5180" y="6049"/>
                  <a:pt x="5239" y="5977"/>
                  <a:pt x="5275" y="5894"/>
                </a:cubicBezTo>
                <a:cubicBezTo>
                  <a:pt x="5251" y="5977"/>
                  <a:pt x="5228" y="6073"/>
                  <a:pt x="5216" y="6168"/>
                </a:cubicBezTo>
                <a:cubicBezTo>
                  <a:pt x="4906" y="6608"/>
                  <a:pt x="5204" y="6965"/>
                  <a:pt x="5204" y="7239"/>
                </a:cubicBezTo>
                <a:cubicBezTo>
                  <a:pt x="5204" y="7418"/>
                  <a:pt x="5025" y="7561"/>
                  <a:pt x="4882" y="7370"/>
                </a:cubicBezTo>
                <a:cubicBezTo>
                  <a:pt x="4799" y="7549"/>
                  <a:pt x="4858" y="7692"/>
                  <a:pt x="5085" y="7716"/>
                </a:cubicBezTo>
                <a:cubicBezTo>
                  <a:pt x="4954" y="7870"/>
                  <a:pt x="4573" y="7727"/>
                  <a:pt x="4394" y="8097"/>
                </a:cubicBezTo>
                <a:cubicBezTo>
                  <a:pt x="4323" y="8239"/>
                  <a:pt x="4323" y="8454"/>
                  <a:pt x="4418" y="8787"/>
                </a:cubicBezTo>
                <a:lnTo>
                  <a:pt x="4418" y="8787"/>
                </a:lnTo>
                <a:cubicBezTo>
                  <a:pt x="4430" y="8073"/>
                  <a:pt x="5585" y="8442"/>
                  <a:pt x="5311" y="7275"/>
                </a:cubicBezTo>
                <a:lnTo>
                  <a:pt x="5311" y="7275"/>
                </a:lnTo>
                <a:cubicBezTo>
                  <a:pt x="5442" y="7668"/>
                  <a:pt x="5478" y="8085"/>
                  <a:pt x="5406" y="8489"/>
                </a:cubicBezTo>
                <a:cubicBezTo>
                  <a:pt x="5370" y="8454"/>
                  <a:pt x="5335" y="8418"/>
                  <a:pt x="5287" y="8418"/>
                </a:cubicBezTo>
                <a:lnTo>
                  <a:pt x="5275" y="8418"/>
                </a:lnTo>
                <a:cubicBezTo>
                  <a:pt x="5251" y="8406"/>
                  <a:pt x="5228" y="8406"/>
                  <a:pt x="5216" y="8418"/>
                </a:cubicBezTo>
                <a:cubicBezTo>
                  <a:pt x="5120" y="8418"/>
                  <a:pt x="5037" y="8501"/>
                  <a:pt x="5037" y="8597"/>
                </a:cubicBezTo>
                <a:cubicBezTo>
                  <a:pt x="5037" y="8644"/>
                  <a:pt x="5061" y="8692"/>
                  <a:pt x="5108" y="8728"/>
                </a:cubicBezTo>
                <a:cubicBezTo>
                  <a:pt x="5108" y="8740"/>
                  <a:pt x="5120" y="8740"/>
                  <a:pt x="5132" y="8751"/>
                </a:cubicBezTo>
                <a:cubicBezTo>
                  <a:pt x="5097" y="8597"/>
                  <a:pt x="5228" y="8585"/>
                  <a:pt x="5287" y="8644"/>
                </a:cubicBezTo>
                <a:cubicBezTo>
                  <a:pt x="5335" y="8716"/>
                  <a:pt x="5287" y="8859"/>
                  <a:pt x="5228" y="8906"/>
                </a:cubicBezTo>
                <a:cubicBezTo>
                  <a:pt x="5192" y="8954"/>
                  <a:pt x="5132" y="8978"/>
                  <a:pt x="5061" y="8978"/>
                </a:cubicBezTo>
                <a:cubicBezTo>
                  <a:pt x="4906" y="8990"/>
                  <a:pt x="4632" y="8882"/>
                  <a:pt x="4763" y="8561"/>
                </a:cubicBezTo>
                <a:cubicBezTo>
                  <a:pt x="4430" y="8668"/>
                  <a:pt x="4489" y="9132"/>
                  <a:pt x="4751" y="9299"/>
                </a:cubicBezTo>
                <a:cubicBezTo>
                  <a:pt x="4549" y="9430"/>
                  <a:pt x="4620" y="9561"/>
                  <a:pt x="4335" y="9585"/>
                </a:cubicBezTo>
                <a:cubicBezTo>
                  <a:pt x="4882" y="9847"/>
                  <a:pt x="5001" y="9525"/>
                  <a:pt x="5216" y="9430"/>
                </a:cubicBezTo>
                <a:lnTo>
                  <a:pt x="5216" y="9430"/>
                </a:lnTo>
                <a:cubicBezTo>
                  <a:pt x="4763" y="9668"/>
                  <a:pt x="4918" y="10025"/>
                  <a:pt x="4656" y="10311"/>
                </a:cubicBezTo>
                <a:cubicBezTo>
                  <a:pt x="5204" y="10275"/>
                  <a:pt x="5180" y="9883"/>
                  <a:pt x="5311" y="9597"/>
                </a:cubicBezTo>
                <a:lnTo>
                  <a:pt x="5311" y="9597"/>
                </a:lnTo>
                <a:cubicBezTo>
                  <a:pt x="5013" y="10311"/>
                  <a:pt x="5406" y="10490"/>
                  <a:pt x="5454" y="10942"/>
                </a:cubicBezTo>
                <a:cubicBezTo>
                  <a:pt x="5489" y="10490"/>
                  <a:pt x="5894" y="10311"/>
                  <a:pt x="5585" y="9597"/>
                </a:cubicBezTo>
                <a:lnTo>
                  <a:pt x="5585" y="9597"/>
                </a:lnTo>
                <a:cubicBezTo>
                  <a:pt x="5716" y="9883"/>
                  <a:pt x="5704" y="10275"/>
                  <a:pt x="6251" y="10311"/>
                </a:cubicBezTo>
                <a:cubicBezTo>
                  <a:pt x="5990" y="10013"/>
                  <a:pt x="6132" y="9668"/>
                  <a:pt x="5692" y="9430"/>
                </a:cubicBezTo>
                <a:lnTo>
                  <a:pt x="5692" y="9430"/>
                </a:lnTo>
                <a:cubicBezTo>
                  <a:pt x="5906" y="9525"/>
                  <a:pt x="6025" y="9847"/>
                  <a:pt x="6573" y="9585"/>
                </a:cubicBezTo>
                <a:cubicBezTo>
                  <a:pt x="6275" y="9561"/>
                  <a:pt x="6347" y="9430"/>
                  <a:pt x="6156" y="9299"/>
                </a:cubicBezTo>
                <a:cubicBezTo>
                  <a:pt x="6418" y="9132"/>
                  <a:pt x="6478" y="8668"/>
                  <a:pt x="6132" y="8561"/>
                </a:cubicBezTo>
                <a:cubicBezTo>
                  <a:pt x="6275" y="8882"/>
                  <a:pt x="6013" y="8990"/>
                  <a:pt x="5835" y="8978"/>
                </a:cubicBezTo>
                <a:cubicBezTo>
                  <a:pt x="5775" y="8978"/>
                  <a:pt x="5716" y="8954"/>
                  <a:pt x="5668" y="8906"/>
                </a:cubicBezTo>
                <a:cubicBezTo>
                  <a:pt x="5620" y="8859"/>
                  <a:pt x="5561" y="8716"/>
                  <a:pt x="5620" y="8644"/>
                </a:cubicBezTo>
                <a:cubicBezTo>
                  <a:pt x="5680" y="8573"/>
                  <a:pt x="5811" y="8609"/>
                  <a:pt x="5775" y="8751"/>
                </a:cubicBezTo>
                <a:lnTo>
                  <a:pt x="5799" y="8728"/>
                </a:lnTo>
                <a:cubicBezTo>
                  <a:pt x="5835" y="8692"/>
                  <a:pt x="5859" y="8644"/>
                  <a:pt x="5870" y="8597"/>
                </a:cubicBezTo>
                <a:cubicBezTo>
                  <a:pt x="5870" y="8501"/>
                  <a:pt x="5787" y="8418"/>
                  <a:pt x="5692" y="8418"/>
                </a:cubicBezTo>
                <a:cubicBezTo>
                  <a:pt x="5668" y="8406"/>
                  <a:pt x="5656" y="8406"/>
                  <a:pt x="5632" y="8418"/>
                </a:cubicBezTo>
                <a:lnTo>
                  <a:pt x="5620" y="8418"/>
                </a:lnTo>
                <a:cubicBezTo>
                  <a:pt x="5573" y="8418"/>
                  <a:pt x="5537" y="8454"/>
                  <a:pt x="5501" y="8489"/>
                </a:cubicBezTo>
                <a:cubicBezTo>
                  <a:pt x="5430" y="8085"/>
                  <a:pt x="5454" y="7668"/>
                  <a:pt x="5597" y="7275"/>
                </a:cubicBezTo>
                <a:cubicBezTo>
                  <a:pt x="5323" y="8454"/>
                  <a:pt x="6478" y="8073"/>
                  <a:pt x="6490" y="8787"/>
                </a:cubicBezTo>
                <a:cubicBezTo>
                  <a:pt x="6490" y="8763"/>
                  <a:pt x="6490" y="8740"/>
                  <a:pt x="6490" y="8716"/>
                </a:cubicBezTo>
                <a:cubicBezTo>
                  <a:pt x="6490" y="8740"/>
                  <a:pt x="6490" y="8763"/>
                  <a:pt x="6490" y="8787"/>
                </a:cubicBezTo>
                <a:cubicBezTo>
                  <a:pt x="6585" y="8454"/>
                  <a:pt x="6585" y="8239"/>
                  <a:pt x="6513" y="8097"/>
                </a:cubicBezTo>
                <a:cubicBezTo>
                  <a:pt x="6323" y="7727"/>
                  <a:pt x="5954" y="7870"/>
                  <a:pt x="5823" y="7727"/>
                </a:cubicBezTo>
                <a:cubicBezTo>
                  <a:pt x="6049" y="7692"/>
                  <a:pt x="6109" y="7561"/>
                  <a:pt x="6025" y="7382"/>
                </a:cubicBezTo>
                <a:cubicBezTo>
                  <a:pt x="5882" y="7561"/>
                  <a:pt x="5692" y="7418"/>
                  <a:pt x="5692" y="7239"/>
                </a:cubicBezTo>
                <a:cubicBezTo>
                  <a:pt x="5704" y="6965"/>
                  <a:pt x="5990" y="6620"/>
                  <a:pt x="5692" y="6168"/>
                </a:cubicBezTo>
                <a:cubicBezTo>
                  <a:pt x="5680" y="6073"/>
                  <a:pt x="5656" y="5989"/>
                  <a:pt x="5632" y="5906"/>
                </a:cubicBezTo>
                <a:cubicBezTo>
                  <a:pt x="5668" y="5977"/>
                  <a:pt x="5716" y="6061"/>
                  <a:pt x="5775" y="6132"/>
                </a:cubicBezTo>
                <a:cubicBezTo>
                  <a:pt x="5882" y="6668"/>
                  <a:pt x="6335" y="6715"/>
                  <a:pt x="6525" y="6894"/>
                </a:cubicBezTo>
                <a:cubicBezTo>
                  <a:pt x="6668" y="7025"/>
                  <a:pt x="6632" y="7251"/>
                  <a:pt x="6394" y="7227"/>
                </a:cubicBezTo>
                <a:cubicBezTo>
                  <a:pt x="6466" y="7418"/>
                  <a:pt x="6597" y="7466"/>
                  <a:pt x="6787" y="7323"/>
                </a:cubicBezTo>
                <a:cubicBezTo>
                  <a:pt x="6799" y="7525"/>
                  <a:pt x="6430" y="7692"/>
                  <a:pt x="6561" y="8073"/>
                </a:cubicBezTo>
                <a:cubicBezTo>
                  <a:pt x="6609" y="8228"/>
                  <a:pt x="6763" y="8382"/>
                  <a:pt x="7061" y="8549"/>
                </a:cubicBezTo>
                <a:lnTo>
                  <a:pt x="7061" y="8549"/>
                </a:lnTo>
                <a:cubicBezTo>
                  <a:pt x="6561" y="8037"/>
                  <a:pt x="7644" y="7489"/>
                  <a:pt x="6632" y="6858"/>
                </a:cubicBezTo>
                <a:lnTo>
                  <a:pt x="6632" y="6858"/>
                </a:lnTo>
                <a:cubicBezTo>
                  <a:pt x="7002" y="7037"/>
                  <a:pt x="7323" y="7311"/>
                  <a:pt x="7561" y="7656"/>
                </a:cubicBezTo>
                <a:cubicBezTo>
                  <a:pt x="7514" y="7644"/>
                  <a:pt x="7454" y="7656"/>
                  <a:pt x="7418" y="7680"/>
                </a:cubicBezTo>
                <a:lnTo>
                  <a:pt x="7406" y="7680"/>
                </a:lnTo>
                <a:cubicBezTo>
                  <a:pt x="7394" y="7692"/>
                  <a:pt x="7383" y="7704"/>
                  <a:pt x="7371" y="7727"/>
                </a:cubicBezTo>
                <a:cubicBezTo>
                  <a:pt x="7216" y="7847"/>
                  <a:pt x="7359" y="8085"/>
                  <a:pt x="7549" y="8025"/>
                </a:cubicBezTo>
                <a:cubicBezTo>
                  <a:pt x="7418" y="7942"/>
                  <a:pt x="7502" y="7835"/>
                  <a:pt x="7585" y="7847"/>
                </a:cubicBezTo>
                <a:cubicBezTo>
                  <a:pt x="7668" y="7847"/>
                  <a:pt x="7728" y="7989"/>
                  <a:pt x="7728" y="8061"/>
                </a:cubicBezTo>
                <a:cubicBezTo>
                  <a:pt x="7728" y="8132"/>
                  <a:pt x="7704" y="8192"/>
                  <a:pt x="7656" y="8228"/>
                </a:cubicBezTo>
                <a:cubicBezTo>
                  <a:pt x="7549" y="8359"/>
                  <a:pt x="7299" y="8466"/>
                  <a:pt x="7168" y="8144"/>
                </a:cubicBezTo>
                <a:cubicBezTo>
                  <a:pt x="6990" y="8454"/>
                  <a:pt x="7359" y="8740"/>
                  <a:pt x="7668" y="8680"/>
                </a:cubicBezTo>
                <a:cubicBezTo>
                  <a:pt x="7621" y="8906"/>
                  <a:pt x="7764" y="8954"/>
                  <a:pt x="7573" y="9168"/>
                </a:cubicBezTo>
                <a:cubicBezTo>
                  <a:pt x="8156" y="8978"/>
                  <a:pt x="8002" y="8656"/>
                  <a:pt x="8097" y="8442"/>
                </a:cubicBezTo>
                <a:lnTo>
                  <a:pt x="8097" y="8442"/>
                </a:lnTo>
                <a:cubicBezTo>
                  <a:pt x="7942" y="8918"/>
                  <a:pt x="8299" y="9073"/>
                  <a:pt x="8323" y="9466"/>
                </a:cubicBezTo>
                <a:cubicBezTo>
                  <a:pt x="8680" y="9049"/>
                  <a:pt x="8395" y="8787"/>
                  <a:pt x="8287" y="8489"/>
                </a:cubicBezTo>
                <a:lnTo>
                  <a:pt x="8287" y="8489"/>
                </a:lnTo>
                <a:cubicBezTo>
                  <a:pt x="8585" y="9216"/>
                  <a:pt x="8978" y="9049"/>
                  <a:pt x="9323" y="9335"/>
                </a:cubicBezTo>
                <a:cubicBezTo>
                  <a:pt x="9026" y="8990"/>
                  <a:pt x="9204" y="8585"/>
                  <a:pt x="8478" y="8299"/>
                </a:cubicBezTo>
                <a:lnTo>
                  <a:pt x="8478" y="8299"/>
                </a:lnTo>
                <a:cubicBezTo>
                  <a:pt x="8776" y="8406"/>
                  <a:pt x="9026" y="8692"/>
                  <a:pt x="9442" y="8335"/>
                </a:cubicBezTo>
                <a:cubicBezTo>
                  <a:pt x="9049" y="8323"/>
                  <a:pt x="8907" y="7954"/>
                  <a:pt x="8430" y="8108"/>
                </a:cubicBezTo>
                <a:lnTo>
                  <a:pt x="8430" y="8108"/>
                </a:lnTo>
                <a:cubicBezTo>
                  <a:pt x="8645" y="8013"/>
                  <a:pt x="8954" y="8168"/>
                  <a:pt x="9157" y="7585"/>
                </a:cubicBezTo>
                <a:cubicBezTo>
                  <a:pt x="8930" y="7787"/>
                  <a:pt x="8895" y="7632"/>
                  <a:pt x="8668" y="7680"/>
                </a:cubicBezTo>
                <a:cubicBezTo>
                  <a:pt x="8728" y="7382"/>
                  <a:pt x="8442" y="7001"/>
                  <a:pt x="8133" y="7180"/>
                </a:cubicBezTo>
                <a:cubicBezTo>
                  <a:pt x="8454" y="7311"/>
                  <a:pt x="8335" y="7561"/>
                  <a:pt x="8216" y="7680"/>
                </a:cubicBezTo>
                <a:cubicBezTo>
                  <a:pt x="8168" y="7716"/>
                  <a:pt x="8109" y="7739"/>
                  <a:pt x="8049" y="7751"/>
                </a:cubicBezTo>
                <a:cubicBezTo>
                  <a:pt x="7978" y="7751"/>
                  <a:pt x="7835" y="7680"/>
                  <a:pt x="7823" y="7597"/>
                </a:cubicBezTo>
                <a:cubicBezTo>
                  <a:pt x="7823" y="7513"/>
                  <a:pt x="7930" y="7430"/>
                  <a:pt x="8002" y="7561"/>
                </a:cubicBezTo>
                <a:cubicBezTo>
                  <a:pt x="8002" y="7537"/>
                  <a:pt x="8002" y="7513"/>
                  <a:pt x="8002" y="7489"/>
                </a:cubicBezTo>
                <a:cubicBezTo>
                  <a:pt x="8002" y="7406"/>
                  <a:pt x="7930" y="7335"/>
                  <a:pt x="7835" y="7335"/>
                </a:cubicBezTo>
                <a:cubicBezTo>
                  <a:pt x="7787" y="7335"/>
                  <a:pt x="7740" y="7346"/>
                  <a:pt x="7704" y="7382"/>
                </a:cubicBezTo>
                <a:cubicBezTo>
                  <a:pt x="7692" y="7394"/>
                  <a:pt x="7680" y="7406"/>
                  <a:pt x="7668" y="7418"/>
                </a:cubicBezTo>
                <a:lnTo>
                  <a:pt x="7656" y="7430"/>
                </a:lnTo>
                <a:cubicBezTo>
                  <a:pt x="7633" y="7477"/>
                  <a:pt x="7621" y="7525"/>
                  <a:pt x="7633" y="7573"/>
                </a:cubicBezTo>
                <a:cubicBezTo>
                  <a:pt x="7287" y="7346"/>
                  <a:pt x="7013" y="7025"/>
                  <a:pt x="6835" y="6644"/>
                </a:cubicBezTo>
                <a:cubicBezTo>
                  <a:pt x="7478" y="7680"/>
                  <a:pt x="8025" y="6584"/>
                  <a:pt x="8537" y="7085"/>
                </a:cubicBezTo>
                <a:lnTo>
                  <a:pt x="8478" y="7037"/>
                </a:lnTo>
                <a:cubicBezTo>
                  <a:pt x="8502" y="7049"/>
                  <a:pt x="8526" y="7073"/>
                  <a:pt x="8537" y="7085"/>
                </a:cubicBezTo>
                <a:cubicBezTo>
                  <a:pt x="8371" y="6787"/>
                  <a:pt x="8216" y="6644"/>
                  <a:pt x="8061" y="6584"/>
                </a:cubicBezTo>
                <a:cubicBezTo>
                  <a:pt x="7680" y="6454"/>
                  <a:pt x="7502" y="6823"/>
                  <a:pt x="7311" y="6811"/>
                </a:cubicBezTo>
                <a:cubicBezTo>
                  <a:pt x="7454" y="6620"/>
                  <a:pt x="7394" y="6489"/>
                  <a:pt x="7216" y="6418"/>
                </a:cubicBezTo>
                <a:cubicBezTo>
                  <a:pt x="7240" y="6656"/>
                  <a:pt x="7002" y="6680"/>
                  <a:pt x="6882" y="6549"/>
                </a:cubicBezTo>
                <a:cubicBezTo>
                  <a:pt x="6692" y="6346"/>
                  <a:pt x="6656" y="5894"/>
                  <a:pt x="6120" y="5799"/>
                </a:cubicBezTo>
                <a:cubicBezTo>
                  <a:pt x="6049" y="5739"/>
                  <a:pt x="5966" y="5692"/>
                  <a:pt x="5882" y="5656"/>
                </a:cubicBezTo>
                <a:cubicBezTo>
                  <a:pt x="5978" y="5680"/>
                  <a:pt x="6061" y="5692"/>
                  <a:pt x="6156" y="5715"/>
                </a:cubicBezTo>
                <a:cubicBezTo>
                  <a:pt x="6597" y="6025"/>
                  <a:pt x="6954" y="5727"/>
                  <a:pt x="7228" y="5715"/>
                </a:cubicBezTo>
                <a:cubicBezTo>
                  <a:pt x="7406" y="5715"/>
                  <a:pt x="7549" y="5894"/>
                  <a:pt x="7371" y="6049"/>
                </a:cubicBezTo>
                <a:cubicBezTo>
                  <a:pt x="7549" y="6132"/>
                  <a:pt x="7680" y="6073"/>
                  <a:pt x="7704" y="5846"/>
                </a:cubicBezTo>
                <a:cubicBezTo>
                  <a:pt x="7859" y="5965"/>
                  <a:pt x="7704" y="6346"/>
                  <a:pt x="8085" y="6537"/>
                </a:cubicBezTo>
                <a:cubicBezTo>
                  <a:pt x="8228" y="6608"/>
                  <a:pt x="8442" y="6608"/>
                  <a:pt x="8776" y="6513"/>
                </a:cubicBezTo>
                <a:lnTo>
                  <a:pt x="8776" y="6513"/>
                </a:lnTo>
                <a:cubicBezTo>
                  <a:pt x="8061" y="6501"/>
                  <a:pt x="8442" y="5346"/>
                  <a:pt x="7263" y="5620"/>
                </a:cubicBezTo>
                <a:lnTo>
                  <a:pt x="7263" y="5620"/>
                </a:lnTo>
                <a:cubicBezTo>
                  <a:pt x="7656" y="5477"/>
                  <a:pt x="8073" y="5441"/>
                  <a:pt x="8490" y="5525"/>
                </a:cubicBezTo>
                <a:cubicBezTo>
                  <a:pt x="8442" y="5549"/>
                  <a:pt x="8418" y="5596"/>
                  <a:pt x="8406" y="5644"/>
                </a:cubicBezTo>
                <a:lnTo>
                  <a:pt x="8406" y="5656"/>
                </a:lnTo>
                <a:cubicBezTo>
                  <a:pt x="8406" y="5680"/>
                  <a:pt x="8406" y="5692"/>
                  <a:pt x="8406" y="5715"/>
                </a:cubicBezTo>
                <a:cubicBezTo>
                  <a:pt x="8406" y="5894"/>
                  <a:pt x="8657" y="5953"/>
                  <a:pt x="8740" y="5787"/>
                </a:cubicBezTo>
                <a:cubicBezTo>
                  <a:pt x="8585" y="5834"/>
                  <a:pt x="8573" y="5692"/>
                  <a:pt x="8633" y="5644"/>
                </a:cubicBezTo>
                <a:cubicBezTo>
                  <a:pt x="8704" y="5584"/>
                  <a:pt x="8847" y="5644"/>
                  <a:pt x="8907" y="5692"/>
                </a:cubicBezTo>
                <a:cubicBezTo>
                  <a:pt x="8942" y="5739"/>
                  <a:pt x="8966" y="5799"/>
                  <a:pt x="8966" y="5858"/>
                </a:cubicBezTo>
                <a:cubicBezTo>
                  <a:pt x="8978" y="6025"/>
                  <a:pt x="8883" y="6287"/>
                  <a:pt x="8561" y="6156"/>
                </a:cubicBezTo>
                <a:cubicBezTo>
                  <a:pt x="8657" y="6501"/>
                  <a:pt x="9121" y="6442"/>
                  <a:pt x="9288" y="6180"/>
                </a:cubicBezTo>
                <a:cubicBezTo>
                  <a:pt x="9419" y="6370"/>
                  <a:pt x="9549" y="6299"/>
                  <a:pt x="9573" y="6596"/>
                </a:cubicBezTo>
                <a:cubicBezTo>
                  <a:pt x="9835" y="6049"/>
                  <a:pt x="9514" y="5930"/>
                  <a:pt x="9430" y="5715"/>
                </a:cubicBezTo>
                <a:lnTo>
                  <a:pt x="9430" y="5715"/>
                </a:lnTo>
                <a:cubicBezTo>
                  <a:pt x="9657" y="6156"/>
                  <a:pt x="10026" y="6013"/>
                  <a:pt x="10311" y="6275"/>
                </a:cubicBezTo>
                <a:cubicBezTo>
                  <a:pt x="10264" y="5727"/>
                  <a:pt x="9871" y="5751"/>
                  <a:pt x="9597" y="5620"/>
                </a:cubicBezTo>
                <a:lnTo>
                  <a:pt x="9597" y="5620"/>
                </a:lnTo>
                <a:cubicBezTo>
                  <a:pt x="10311" y="5918"/>
                  <a:pt x="10490" y="5513"/>
                  <a:pt x="10931" y="5477"/>
                </a:cubicBezTo>
                <a:cubicBezTo>
                  <a:pt x="10490" y="5441"/>
                  <a:pt x="10311" y="5037"/>
                  <a:pt x="9597" y="5334"/>
                </a:cubicBezTo>
                <a:lnTo>
                  <a:pt x="9597" y="5334"/>
                </a:lnTo>
                <a:cubicBezTo>
                  <a:pt x="9871" y="5203"/>
                  <a:pt x="10264" y="5227"/>
                  <a:pt x="10311" y="4679"/>
                </a:cubicBezTo>
                <a:cubicBezTo>
                  <a:pt x="10014" y="4941"/>
                  <a:pt x="9657" y="4787"/>
                  <a:pt x="9430" y="5239"/>
                </a:cubicBezTo>
                <a:lnTo>
                  <a:pt x="9430" y="5239"/>
                </a:lnTo>
                <a:cubicBezTo>
                  <a:pt x="9514" y="5025"/>
                  <a:pt x="9835" y="4906"/>
                  <a:pt x="9573" y="4358"/>
                </a:cubicBezTo>
                <a:cubicBezTo>
                  <a:pt x="9549" y="4656"/>
                  <a:pt x="9419" y="4572"/>
                  <a:pt x="9288" y="4775"/>
                </a:cubicBezTo>
                <a:cubicBezTo>
                  <a:pt x="9121" y="4513"/>
                  <a:pt x="8657" y="4453"/>
                  <a:pt x="8561" y="4787"/>
                </a:cubicBezTo>
                <a:cubicBezTo>
                  <a:pt x="8883" y="4656"/>
                  <a:pt x="8978" y="4918"/>
                  <a:pt x="8966" y="5084"/>
                </a:cubicBezTo>
                <a:cubicBezTo>
                  <a:pt x="8966" y="5156"/>
                  <a:pt x="8942" y="5215"/>
                  <a:pt x="8907" y="5251"/>
                </a:cubicBezTo>
                <a:cubicBezTo>
                  <a:pt x="8847" y="5311"/>
                  <a:pt x="8704" y="5358"/>
                  <a:pt x="8633" y="5311"/>
                </a:cubicBezTo>
                <a:cubicBezTo>
                  <a:pt x="8573" y="5251"/>
                  <a:pt x="8597" y="5120"/>
                  <a:pt x="8740" y="5156"/>
                </a:cubicBezTo>
                <a:cubicBezTo>
                  <a:pt x="8657" y="5001"/>
                  <a:pt x="8406" y="5049"/>
                  <a:pt x="8406" y="5239"/>
                </a:cubicBezTo>
                <a:cubicBezTo>
                  <a:pt x="8406" y="5263"/>
                  <a:pt x="8406" y="5275"/>
                  <a:pt x="8406" y="5299"/>
                </a:cubicBezTo>
                <a:lnTo>
                  <a:pt x="8406" y="5311"/>
                </a:lnTo>
                <a:cubicBezTo>
                  <a:pt x="8418" y="5358"/>
                  <a:pt x="8442" y="5394"/>
                  <a:pt x="8490" y="5430"/>
                </a:cubicBezTo>
                <a:cubicBezTo>
                  <a:pt x="8073" y="5501"/>
                  <a:pt x="7656" y="5477"/>
                  <a:pt x="7263" y="5334"/>
                </a:cubicBezTo>
                <a:cubicBezTo>
                  <a:pt x="8442" y="5608"/>
                  <a:pt x="8061" y="4453"/>
                  <a:pt x="8776" y="4441"/>
                </a:cubicBezTo>
                <a:lnTo>
                  <a:pt x="8704" y="4441"/>
                </a:lnTo>
                <a:cubicBezTo>
                  <a:pt x="8728" y="4441"/>
                  <a:pt x="8752" y="4441"/>
                  <a:pt x="8776" y="4441"/>
                </a:cubicBezTo>
                <a:cubicBezTo>
                  <a:pt x="8442" y="4346"/>
                  <a:pt x="8240" y="4346"/>
                  <a:pt x="8085" y="4418"/>
                </a:cubicBezTo>
                <a:cubicBezTo>
                  <a:pt x="7728" y="4596"/>
                  <a:pt x="7859" y="4977"/>
                  <a:pt x="7716" y="5108"/>
                </a:cubicBezTo>
                <a:cubicBezTo>
                  <a:pt x="7680" y="4882"/>
                  <a:pt x="7549" y="4822"/>
                  <a:pt x="7371" y="4906"/>
                </a:cubicBezTo>
                <a:cubicBezTo>
                  <a:pt x="7549" y="5049"/>
                  <a:pt x="7418" y="5239"/>
                  <a:pt x="7240" y="5227"/>
                </a:cubicBezTo>
                <a:cubicBezTo>
                  <a:pt x="6966" y="5227"/>
                  <a:pt x="6609" y="4930"/>
                  <a:pt x="6156" y="5239"/>
                </a:cubicBezTo>
                <a:cubicBezTo>
                  <a:pt x="6073" y="5251"/>
                  <a:pt x="5978" y="5275"/>
                  <a:pt x="5894" y="5299"/>
                </a:cubicBezTo>
                <a:cubicBezTo>
                  <a:pt x="5978" y="5263"/>
                  <a:pt x="6049" y="5203"/>
                  <a:pt x="6120" y="5156"/>
                </a:cubicBezTo>
                <a:cubicBezTo>
                  <a:pt x="6668" y="5049"/>
                  <a:pt x="6704" y="4596"/>
                  <a:pt x="6894" y="4394"/>
                </a:cubicBezTo>
                <a:cubicBezTo>
                  <a:pt x="7013" y="4263"/>
                  <a:pt x="7240" y="4298"/>
                  <a:pt x="7216" y="4537"/>
                </a:cubicBezTo>
                <a:cubicBezTo>
                  <a:pt x="7406" y="4465"/>
                  <a:pt x="7454" y="4334"/>
                  <a:pt x="7311" y="4144"/>
                </a:cubicBezTo>
                <a:cubicBezTo>
                  <a:pt x="7514" y="4132"/>
                  <a:pt x="7680" y="4501"/>
                  <a:pt x="8073" y="4370"/>
                </a:cubicBezTo>
                <a:cubicBezTo>
                  <a:pt x="8216" y="4310"/>
                  <a:pt x="8371" y="4168"/>
                  <a:pt x="8549" y="3870"/>
                </a:cubicBezTo>
                <a:lnTo>
                  <a:pt x="8549" y="3870"/>
                </a:lnTo>
                <a:cubicBezTo>
                  <a:pt x="8025" y="4370"/>
                  <a:pt x="7478" y="3275"/>
                  <a:pt x="6847" y="4298"/>
                </a:cubicBezTo>
                <a:lnTo>
                  <a:pt x="6847" y="4298"/>
                </a:lnTo>
                <a:cubicBezTo>
                  <a:pt x="7025" y="3929"/>
                  <a:pt x="7299" y="3608"/>
                  <a:pt x="7644" y="3370"/>
                </a:cubicBezTo>
                <a:cubicBezTo>
                  <a:pt x="7633" y="3429"/>
                  <a:pt x="7644" y="3477"/>
                  <a:pt x="7668" y="3513"/>
                </a:cubicBezTo>
                <a:lnTo>
                  <a:pt x="7680" y="3525"/>
                </a:lnTo>
                <a:cubicBezTo>
                  <a:pt x="7680" y="3536"/>
                  <a:pt x="7692" y="3560"/>
                  <a:pt x="7716" y="3572"/>
                </a:cubicBezTo>
                <a:cubicBezTo>
                  <a:pt x="7847" y="3703"/>
                  <a:pt x="8073" y="3572"/>
                  <a:pt x="8014" y="3382"/>
                </a:cubicBezTo>
                <a:cubicBezTo>
                  <a:pt x="7942" y="3513"/>
                  <a:pt x="7823" y="3441"/>
                  <a:pt x="7835" y="3346"/>
                </a:cubicBezTo>
                <a:cubicBezTo>
                  <a:pt x="7847" y="3263"/>
                  <a:pt x="7978" y="3203"/>
                  <a:pt x="8061" y="3203"/>
                </a:cubicBezTo>
                <a:cubicBezTo>
                  <a:pt x="8121" y="3203"/>
                  <a:pt x="8180" y="3227"/>
                  <a:pt x="8216" y="3275"/>
                </a:cubicBezTo>
                <a:cubicBezTo>
                  <a:pt x="8347" y="3382"/>
                  <a:pt x="8454" y="3644"/>
                  <a:pt x="8133" y="3775"/>
                </a:cubicBezTo>
                <a:cubicBezTo>
                  <a:pt x="8442" y="3941"/>
                  <a:pt x="8728" y="3572"/>
                  <a:pt x="8668" y="3263"/>
                </a:cubicBezTo>
                <a:cubicBezTo>
                  <a:pt x="8895" y="3310"/>
                  <a:pt x="8942" y="3167"/>
                  <a:pt x="9168" y="3358"/>
                </a:cubicBezTo>
                <a:cubicBezTo>
                  <a:pt x="8966" y="2786"/>
                  <a:pt x="8645" y="2929"/>
                  <a:pt x="8430" y="2834"/>
                </a:cubicBezTo>
                <a:lnTo>
                  <a:pt x="8430" y="2834"/>
                </a:lnTo>
                <a:cubicBezTo>
                  <a:pt x="8918" y="2989"/>
                  <a:pt x="9061" y="2632"/>
                  <a:pt x="9454" y="2608"/>
                </a:cubicBezTo>
                <a:cubicBezTo>
                  <a:pt x="9038" y="2263"/>
                  <a:pt x="8776" y="2548"/>
                  <a:pt x="8478" y="2655"/>
                </a:cubicBezTo>
                <a:lnTo>
                  <a:pt x="8478" y="2655"/>
                </a:lnTo>
                <a:cubicBezTo>
                  <a:pt x="9204" y="2358"/>
                  <a:pt x="9038" y="1953"/>
                  <a:pt x="9335" y="1608"/>
                </a:cubicBezTo>
                <a:cubicBezTo>
                  <a:pt x="8990" y="1893"/>
                  <a:pt x="8573" y="1739"/>
                  <a:pt x="8287" y="2453"/>
                </a:cubicBezTo>
                <a:lnTo>
                  <a:pt x="8287" y="2453"/>
                </a:lnTo>
                <a:cubicBezTo>
                  <a:pt x="8395" y="2155"/>
                  <a:pt x="8680" y="1905"/>
                  <a:pt x="8323" y="1489"/>
                </a:cubicBezTo>
                <a:cubicBezTo>
                  <a:pt x="8311" y="1882"/>
                  <a:pt x="7942" y="2024"/>
                  <a:pt x="8097" y="2501"/>
                </a:cubicBezTo>
                <a:lnTo>
                  <a:pt x="8097" y="2501"/>
                </a:lnTo>
                <a:cubicBezTo>
                  <a:pt x="8002" y="2286"/>
                  <a:pt x="8156" y="1977"/>
                  <a:pt x="7585" y="1774"/>
                </a:cubicBezTo>
                <a:cubicBezTo>
                  <a:pt x="7775" y="2001"/>
                  <a:pt x="7633" y="2036"/>
                  <a:pt x="7668" y="2263"/>
                </a:cubicBezTo>
                <a:cubicBezTo>
                  <a:pt x="7371" y="2203"/>
                  <a:pt x="7002" y="2489"/>
                  <a:pt x="7168" y="2798"/>
                </a:cubicBezTo>
                <a:cubicBezTo>
                  <a:pt x="7299" y="2477"/>
                  <a:pt x="7561" y="2596"/>
                  <a:pt x="7668" y="2715"/>
                </a:cubicBezTo>
                <a:cubicBezTo>
                  <a:pt x="7716" y="2763"/>
                  <a:pt x="7740" y="2822"/>
                  <a:pt x="7740" y="2882"/>
                </a:cubicBezTo>
                <a:cubicBezTo>
                  <a:pt x="7740" y="2953"/>
                  <a:pt x="7680" y="3096"/>
                  <a:pt x="7585" y="3108"/>
                </a:cubicBezTo>
                <a:cubicBezTo>
                  <a:pt x="7502" y="3120"/>
                  <a:pt x="7418" y="3001"/>
                  <a:pt x="7549" y="2929"/>
                </a:cubicBezTo>
                <a:cubicBezTo>
                  <a:pt x="7371" y="2858"/>
                  <a:pt x="7228" y="3096"/>
                  <a:pt x="7371" y="3227"/>
                </a:cubicBezTo>
                <a:cubicBezTo>
                  <a:pt x="7383" y="3239"/>
                  <a:pt x="7394" y="3251"/>
                  <a:pt x="7418" y="3263"/>
                </a:cubicBezTo>
                <a:lnTo>
                  <a:pt x="7430" y="3275"/>
                </a:lnTo>
                <a:cubicBezTo>
                  <a:pt x="7466" y="3298"/>
                  <a:pt x="7514" y="3310"/>
                  <a:pt x="7561" y="3298"/>
                </a:cubicBezTo>
                <a:cubicBezTo>
                  <a:pt x="7335" y="3644"/>
                  <a:pt x="7013" y="3917"/>
                  <a:pt x="6632" y="4096"/>
                </a:cubicBezTo>
                <a:cubicBezTo>
                  <a:pt x="7668" y="3453"/>
                  <a:pt x="6573" y="2905"/>
                  <a:pt x="7073" y="2393"/>
                </a:cubicBezTo>
                <a:lnTo>
                  <a:pt x="7025" y="2441"/>
                </a:lnTo>
                <a:cubicBezTo>
                  <a:pt x="7037" y="2429"/>
                  <a:pt x="7061" y="2405"/>
                  <a:pt x="7073" y="2393"/>
                </a:cubicBezTo>
                <a:cubicBezTo>
                  <a:pt x="6775" y="2560"/>
                  <a:pt x="6632" y="2715"/>
                  <a:pt x="6573" y="2870"/>
                </a:cubicBezTo>
                <a:cubicBezTo>
                  <a:pt x="6442" y="3251"/>
                  <a:pt x="6811" y="3429"/>
                  <a:pt x="6799" y="3620"/>
                </a:cubicBezTo>
                <a:cubicBezTo>
                  <a:pt x="6609" y="3477"/>
                  <a:pt x="6478" y="3525"/>
                  <a:pt x="6406" y="3715"/>
                </a:cubicBezTo>
                <a:cubicBezTo>
                  <a:pt x="6644" y="3691"/>
                  <a:pt x="6680" y="3917"/>
                  <a:pt x="6549" y="4048"/>
                </a:cubicBezTo>
                <a:cubicBezTo>
                  <a:pt x="6347" y="4227"/>
                  <a:pt x="5894" y="4275"/>
                  <a:pt x="5787" y="4810"/>
                </a:cubicBezTo>
                <a:cubicBezTo>
                  <a:pt x="5728" y="4882"/>
                  <a:pt x="5680" y="4965"/>
                  <a:pt x="5644" y="5049"/>
                </a:cubicBezTo>
                <a:cubicBezTo>
                  <a:pt x="5668" y="4953"/>
                  <a:pt x="5692" y="4870"/>
                  <a:pt x="5704" y="4775"/>
                </a:cubicBezTo>
                <a:cubicBezTo>
                  <a:pt x="6013" y="4334"/>
                  <a:pt x="5716" y="3977"/>
                  <a:pt x="5716" y="3703"/>
                </a:cubicBezTo>
                <a:cubicBezTo>
                  <a:pt x="5704" y="3525"/>
                  <a:pt x="5894" y="3382"/>
                  <a:pt x="6037" y="3560"/>
                </a:cubicBezTo>
                <a:cubicBezTo>
                  <a:pt x="6120" y="3382"/>
                  <a:pt x="6061" y="3251"/>
                  <a:pt x="5835" y="3215"/>
                </a:cubicBezTo>
                <a:cubicBezTo>
                  <a:pt x="5966" y="3072"/>
                  <a:pt x="6347" y="3215"/>
                  <a:pt x="6525" y="2846"/>
                </a:cubicBezTo>
                <a:cubicBezTo>
                  <a:pt x="6597" y="2691"/>
                  <a:pt x="6597" y="2489"/>
                  <a:pt x="6501" y="2155"/>
                </a:cubicBezTo>
                <a:cubicBezTo>
                  <a:pt x="6490" y="2870"/>
                  <a:pt x="5335" y="2489"/>
                  <a:pt x="5609" y="3667"/>
                </a:cubicBezTo>
                <a:cubicBezTo>
                  <a:pt x="5466" y="3275"/>
                  <a:pt x="5442" y="2858"/>
                  <a:pt x="5513" y="2453"/>
                </a:cubicBezTo>
                <a:cubicBezTo>
                  <a:pt x="5549" y="2489"/>
                  <a:pt x="5585" y="2524"/>
                  <a:pt x="5632" y="2536"/>
                </a:cubicBezTo>
                <a:lnTo>
                  <a:pt x="5644" y="2536"/>
                </a:lnTo>
                <a:cubicBezTo>
                  <a:pt x="5668" y="2536"/>
                  <a:pt x="5680" y="2536"/>
                  <a:pt x="5704" y="2536"/>
                </a:cubicBezTo>
                <a:cubicBezTo>
                  <a:pt x="5870" y="2524"/>
                  <a:pt x="5942" y="2322"/>
                  <a:pt x="5811" y="2215"/>
                </a:cubicBezTo>
                <a:lnTo>
                  <a:pt x="5787" y="2203"/>
                </a:lnTo>
                <a:cubicBezTo>
                  <a:pt x="5823" y="2346"/>
                  <a:pt x="5692" y="2370"/>
                  <a:pt x="5632" y="2298"/>
                </a:cubicBezTo>
                <a:cubicBezTo>
                  <a:pt x="5585" y="2227"/>
                  <a:pt x="5632" y="2084"/>
                  <a:pt x="5692" y="2036"/>
                </a:cubicBezTo>
                <a:cubicBezTo>
                  <a:pt x="5728" y="1989"/>
                  <a:pt x="5787" y="1965"/>
                  <a:pt x="5859" y="1965"/>
                </a:cubicBezTo>
                <a:cubicBezTo>
                  <a:pt x="6013" y="1953"/>
                  <a:pt x="6287" y="2060"/>
                  <a:pt x="6156" y="2382"/>
                </a:cubicBezTo>
                <a:cubicBezTo>
                  <a:pt x="6490" y="2286"/>
                  <a:pt x="6430" y="1822"/>
                  <a:pt x="6168" y="1643"/>
                </a:cubicBezTo>
                <a:cubicBezTo>
                  <a:pt x="6371" y="1524"/>
                  <a:pt x="6287" y="1381"/>
                  <a:pt x="6585" y="1358"/>
                </a:cubicBezTo>
                <a:cubicBezTo>
                  <a:pt x="6037" y="1096"/>
                  <a:pt x="5918" y="1429"/>
                  <a:pt x="5704" y="1512"/>
                </a:cubicBezTo>
                <a:lnTo>
                  <a:pt x="5704" y="1512"/>
                </a:lnTo>
                <a:cubicBezTo>
                  <a:pt x="6144" y="1274"/>
                  <a:pt x="6001" y="929"/>
                  <a:pt x="6263" y="631"/>
                </a:cubicBezTo>
                <a:cubicBezTo>
                  <a:pt x="5716" y="679"/>
                  <a:pt x="5739" y="1060"/>
                  <a:pt x="5609" y="1346"/>
                </a:cubicBezTo>
                <a:lnTo>
                  <a:pt x="5609" y="1346"/>
                </a:lnTo>
                <a:cubicBezTo>
                  <a:pt x="5906" y="631"/>
                  <a:pt x="5501" y="453"/>
                  <a:pt x="5466" y="0"/>
                </a:cubicBezTo>
                <a:cubicBezTo>
                  <a:pt x="5430" y="453"/>
                  <a:pt x="5013" y="631"/>
                  <a:pt x="5323" y="1346"/>
                </a:cubicBezTo>
                <a:lnTo>
                  <a:pt x="5323" y="1346"/>
                </a:lnTo>
                <a:cubicBezTo>
                  <a:pt x="5192" y="1060"/>
                  <a:pt x="5216" y="679"/>
                  <a:pt x="4668" y="631"/>
                </a:cubicBezTo>
                <a:cubicBezTo>
                  <a:pt x="4930" y="929"/>
                  <a:pt x="4775" y="1286"/>
                  <a:pt x="5228" y="1512"/>
                </a:cubicBezTo>
                <a:lnTo>
                  <a:pt x="5228" y="1512"/>
                </a:lnTo>
                <a:cubicBezTo>
                  <a:pt x="5013" y="1429"/>
                  <a:pt x="4894" y="1096"/>
                  <a:pt x="4346" y="1358"/>
                </a:cubicBezTo>
                <a:cubicBezTo>
                  <a:pt x="4644" y="1381"/>
                  <a:pt x="4561" y="1524"/>
                  <a:pt x="4763" y="1643"/>
                </a:cubicBezTo>
                <a:cubicBezTo>
                  <a:pt x="4501" y="1822"/>
                  <a:pt x="4442" y="2286"/>
                  <a:pt x="4787" y="2382"/>
                </a:cubicBezTo>
                <a:cubicBezTo>
                  <a:pt x="4644" y="2060"/>
                  <a:pt x="4906" y="1953"/>
                  <a:pt x="5085" y="1965"/>
                </a:cubicBezTo>
                <a:cubicBezTo>
                  <a:pt x="5144" y="1965"/>
                  <a:pt x="5204" y="1989"/>
                  <a:pt x="5239" y="2036"/>
                </a:cubicBezTo>
                <a:cubicBezTo>
                  <a:pt x="5299" y="2084"/>
                  <a:pt x="5347" y="2227"/>
                  <a:pt x="5299" y="2298"/>
                </a:cubicBezTo>
                <a:cubicBezTo>
                  <a:pt x="5239" y="2370"/>
                  <a:pt x="5108" y="2346"/>
                  <a:pt x="5144" y="2203"/>
                </a:cubicBezTo>
                <a:cubicBezTo>
                  <a:pt x="4989" y="2286"/>
                  <a:pt x="5037" y="2524"/>
                  <a:pt x="5228" y="2536"/>
                </a:cubicBezTo>
                <a:cubicBezTo>
                  <a:pt x="5251" y="2536"/>
                  <a:pt x="5263" y="2536"/>
                  <a:pt x="5287" y="2536"/>
                </a:cubicBezTo>
                <a:lnTo>
                  <a:pt x="5299" y="2536"/>
                </a:lnTo>
                <a:cubicBezTo>
                  <a:pt x="5347" y="2524"/>
                  <a:pt x="5382" y="2489"/>
                  <a:pt x="5418" y="2453"/>
                </a:cubicBezTo>
                <a:cubicBezTo>
                  <a:pt x="5489" y="2858"/>
                  <a:pt x="5466" y="3275"/>
                  <a:pt x="5323" y="3667"/>
                </a:cubicBezTo>
                <a:cubicBezTo>
                  <a:pt x="5597" y="2489"/>
                  <a:pt x="4442" y="2870"/>
                  <a:pt x="4430" y="2155"/>
                </a:cubicBezTo>
                <a:cubicBezTo>
                  <a:pt x="4335" y="2489"/>
                  <a:pt x="4335" y="2703"/>
                  <a:pt x="4406" y="2846"/>
                </a:cubicBezTo>
                <a:cubicBezTo>
                  <a:pt x="4596" y="3215"/>
                  <a:pt x="4966" y="3072"/>
                  <a:pt x="5097" y="3215"/>
                </a:cubicBezTo>
                <a:cubicBezTo>
                  <a:pt x="4870" y="3251"/>
                  <a:pt x="4799" y="3382"/>
                  <a:pt x="4894" y="3560"/>
                </a:cubicBezTo>
                <a:cubicBezTo>
                  <a:pt x="5037" y="3382"/>
                  <a:pt x="5228" y="3525"/>
                  <a:pt x="5228" y="3703"/>
                </a:cubicBezTo>
                <a:cubicBezTo>
                  <a:pt x="5216" y="3977"/>
                  <a:pt x="4930" y="4322"/>
                  <a:pt x="5228" y="4775"/>
                </a:cubicBezTo>
                <a:cubicBezTo>
                  <a:pt x="5239" y="4870"/>
                  <a:pt x="5263" y="4953"/>
                  <a:pt x="5287" y="5049"/>
                </a:cubicBezTo>
                <a:cubicBezTo>
                  <a:pt x="5251" y="4965"/>
                  <a:pt x="5192" y="4882"/>
                  <a:pt x="5144" y="4810"/>
                </a:cubicBezTo>
                <a:cubicBezTo>
                  <a:pt x="5037" y="4275"/>
                  <a:pt x="4585" y="4239"/>
                  <a:pt x="4394" y="4048"/>
                </a:cubicBezTo>
                <a:cubicBezTo>
                  <a:pt x="4251" y="3929"/>
                  <a:pt x="4287" y="3691"/>
                  <a:pt x="4525" y="3715"/>
                </a:cubicBezTo>
                <a:cubicBezTo>
                  <a:pt x="4454" y="3525"/>
                  <a:pt x="4323" y="3477"/>
                  <a:pt x="4132" y="3620"/>
                </a:cubicBezTo>
                <a:cubicBezTo>
                  <a:pt x="4120" y="3429"/>
                  <a:pt x="4489" y="3251"/>
                  <a:pt x="4358" y="2870"/>
                </a:cubicBezTo>
                <a:cubicBezTo>
                  <a:pt x="4311" y="2715"/>
                  <a:pt x="4156" y="2560"/>
                  <a:pt x="3858" y="2393"/>
                </a:cubicBezTo>
                <a:lnTo>
                  <a:pt x="3858" y="2393"/>
                </a:lnTo>
                <a:cubicBezTo>
                  <a:pt x="4358" y="2905"/>
                  <a:pt x="3263" y="3453"/>
                  <a:pt x="4299" y="4096"/>
                </a:cubicBezTo>
                <a:cubicBezTo>
                  <a:pt x="3930" y="3917"/>
                  <a:pt x="3608" y="3644"/>
                  <a:pt x="3370" y="3298"/>
                </a:cubicBezTo>
                <a:cubicBezTo>
                  <a:pt x="3430" y="3310"/>
                  <a:pt x="3477" y="3298"/>
                  <a:pt x="3525" y="3275"/>
                </a:cubicBezTo>
                <a:lnTo>
                  <a:pt x="3537" y="3263"/>
                </a:lnTo>
                <a:cubicBezTo>
                  <a:pt x="3549" y="3251"/>
                  <a:pt x="3561" y="3239"/>
                  <a:pt x="3573" y="3227"/>
                </a:cubicBezTo>
                <a:cubicBezTo>
                  <a:pt x="3715" y="3096"/>
                  <a:pt x="3573" y="2870"/>
                  <a:pt x="3394" y="2929"/>
                </a:cubicBezTo>
                <a:cubicBezTo>
                  <a:pt x="3525" y="3001"/>
                  <a:pt x="3442" y="3120"/>
                  <a:pt x="3358" y="3108"/>
                </a:cubicBezTo>
                <a:cubicBezTo>
                  <a:pt x="3275" y="3096"/>
                  <a:pt x="3215" y="2953"/>
                  <a:pt x="3215" y="2882"/>
                </a:cubicBezTo>
                <a:cubicBezTo>
                  <a:pt x="3215" y="2822"/>
                  <a:pt x="3239" y="2763"/>
                  <a:pt x="3287" y="2715"/>
                </a:cubicBezTo>
                <a:cubicBezTo>
                  <a:pt x="3394" y="2596"/>
                  <a:pt x="3644" y="2477"/>
                  <a:pt x="3775" y="2798"/>
                </a:cubicBezTo>
                <a:cubicBezTo>
                  <a:pt x="3954" y="2489"/>
                  <a:pt x="3584" y="2203"/>
                  <a:pt x="3275" y="2263"/>
                </a:cubicBezTo>
                <a:cubicBezTo>
                  <a:pt x="3323" y="2036"/>
                  <a:pt x="3180" y="2001"/>
                  <a:pt x="3370" y="1774"/>
                </a:cubicBezTo>
                <a:cubicBezTo>
                  <a:pt x="2787" y="1977"/>
                  <a:pt x="2942" y="2286"/>
                  <a:pt x="2846" y="2501"/>
                </a:cubicBezTo>
                <a:lnTo>
                  <a:pt x="2846" y="2501"/>
                </a:lnTo>
                <a:cubicBezTo>
                  <a:pt x="3001" y="2024"/>
                  <a:pt x="2644" y="1882"/>
                  <a:pt x="2620" y="1489"/>
                </a:cubicBezTo>
                <a:cubicBezTo>
                  <a:pt x="2263" y="1905"/>
                  <a:pt x="2549" y="2167"/>
                  <a:pt x="2656" y="2453"/>
                </a:cubicBezTo>
                <a:lnTo>
                  <a:pt x="2656" y="2453"/>
                </a:lnTo>
                <a:cubicBezTo>
                  <a:pt x="2358" y="1739"/>
                  <a:pt x="1965" y="1893"/>
                  <a:pt x="1620" y="1608"/>
                </a:cubicBezTo>
                <a:cubicBezTo>
                  <a:pt x="1906" y="1953"/>
                  <a:pt x="1739" y="2358"/>
                  <a:pt x="2465" y="2655"/>
                </a:cubicBezTo>
                <a:lnTo>
                  <a:pt x="2465" y="2655"/>
                </a:lnTo>
                <a:cubicBezTo>
                  <a:pt x="2168" y="2548"/>
                  <a:pt x="1906" y="2263"/>
                  <a:pt x="1489" y="2608"/>
                </a:cubicBezTo>
                <a:cubicBezTo>
                  <a:pt x="1894" y="2632"/>
                  <a:pt x="2037" y="2989"/>
                  <a:pt x="2513" y="2834"/>
                </a:cubicBezTo>
                <a:lnTo>
                  <a:pt x="2513" y="2834"/>
                </a:lnTo>
                <a:cubicBezTo>
                  <a:pt x="2299" y="2929"/>
                  <a:pt x="1989" y="2786"/>
                  <a:pt x="1787" y="3358"/>
                </a:cubicBezTo>
                <a:cubicBezTo>
                  <a:pt x="2013" y="3167"/>
                  <a:pt x="2049" y="3310"/>
                  <a:pt x="2275" y="3263"/>
                </a:cubicBezTo>
                <a:cubicBezTo>
                  <a:pt x="2215" y="3560"/>
                  <a:pt x="2501" y="3941"/>
                  <a:pt x="2811" y="3775"/>
                </a:cubicBezTo>
                <a:cubicBezTo>
                  <a:pt x="2489" y="3644"/>
                  <a:pt x="2608" y="3382"/>
                  <a:pt x="2727" y="3275"/>
                </a:cubicBezTo>
                <a:cubicBezTo>
                  <a:pt x="2775" y="3227"/>
                  <a:pt x="2834" y="3203"/>
                  <a:pt x="2894" y="3203"/>
                </a:cubicBezTo>
                <a:cubicBezTo>
                  <a:pt x="2965" y="3203"/>
                  <a:pt x="3108" y="3263"/>
                  <a:pt x="3120" y="3346"/>
                </a:cubicBezTo>
                <a:cubicBezTo>
                  <a:pt x="3120" y="3441"/>
                  <a:pt x="3013" y="3513"/>
                  <a:pt x="2942" y="3382"/>
                </a:cubicBezTo>
                <a:cubicBezTo>
                  <a:pt x="2870" y="3572"/>
                  <a:pt x="3096" y="3703"/>
                  <a:pt x="3239" y="3572"/>
                </a:cubicBezTo>
                <a:cubicBezTo>
                  <a:pt x="3251" y="3560"/>
                  <a:pt x="3263" y="3536"/>
                  <a:pt x="3275" y="3525"/>
                </a:cubicBezTo>
                <a:lnTo>
                  <a:pt x="3275" y="3513"/>
                </a:lnTo>
                <a:cubicBezTo>
                  <a:pt x="3299" y="3477"/>
                  <a:pt x="3311" y="3429"/>
                  <a:pt x="3299" y="3382"/>
                </a:cubicBezTo>
                <a:cubicBezTo>
                  <a:pt x="3644" y="3608"/>
                  <a:pt x="3918" y="3929"/>
                  <a:pt x="4096" y="4298"/>
                </a:cubicBezTo>
                <a:lnTo>
                  <a:pt x="4096" y="4298"/>
                </a:lnTo>
                <a:cubicBezTo>
                  <a:pt x="3453" y="3275"/>
                  <a:pt x="2906" y="4370"/>
                  <a:pt x="2394" y="3870"/>
                </a:cubicBezTo>
                <a:lnTo>
                  <a:pt x="2394" y="3870"/>
                </a:lnTo>
                <a:cubicBezTo>
                  <a:pt x="2561" y="4168"/>
                  <a:pt x="2715" y="4310"/>
                  <a:pt x="2870" y="4370"/>
                </a:cubicBezTo>
                <a:cubicBezTo>
                  <a:pt x="3251" y="4501"/>
                  <a:pt x="3430" y="4132"/>
                  <a:pt x="3620" y="4144"/>
                </a:cubicBezTo>
                <a:cubicBezTo>
                  <a:pt x="3477" y="4334"/>
                  <a:pt x="3537" y="4465"/>
                  <a:pt x="3715" y="4537"/>
                </a:cubicBezTo>
                <a:cubicBezTo>
                  <a:pt x="3692" y="4298"/>
                  <a:pt x="3930" y="4275"/>
                  <a:pt x="4049" y="4406"/>
                </a:cubicBezTo>
                <a:cubicBezTo>
                  <a:pt x="4239" y="4608"/>
                  <a:pt x="4275" y="5049"/>
                  <a:pt x="4811" y="5156"/>
                </a:cubicBezTo>
                <a:cubicBezTo>
                  <a:pt x="4882" y="5215"/>
                  <a:pt x="4966" y="5263"/>
                  <a:pt x="5049" y="5299"/>
                </a:cubicBezTo>
                <a:cubicBezTo>
                  <a:pt x="4954" y="5275"/>
                  <a:pt x="4870" y="5251"/>
                  <a:pt x="4775" y="5239"/>
                </a:cubicBezTo>
                <a:cubicBezTo>
                  <a:pt x="4335" y="4930"/>
                  <a:pt x="3977" y="5227"/>
                  <a:pt x="3704" y="5239"/>
                </a:cubicBezTo>
                <a:cubicBezTo>
                  <a:pt x="3525" y="5239"/>
                  <a:pt x="3382" y="5060"/>
                  <a:pt x="3573" y="4906"/>
                </a:cubicBezTo>
                <a:cubicBezTo>
                  <a:pt x="3382" y="4822"/>
                  <a:pt x="3251" y="4882"/>
                  <a:pt x="3227" y="5108"/>
                </a:cubicBezTo>
                <a:cubicBezTo>
                  <a:pt x="3072" y="4977"/>
                  <a:pt x="3227" y="4608"/>
                  <a:pt x="2846" y="4418"/>
                </a:cubicBezTo>
                <a:cubicBezTo>
                  <a:pt x="2703" y="4346"/>
                  <a:pt x="2489" y="4346"/>
                  <a:pt x="2156" y="4441"/>
                </a:cubicBezTo>
                <a:cubicBezTo>
                  <a:pt x="2180" y="4441"/>
                  <a:pt x="2203" y="4441"/>
                  <a:pt x="2227" y="4441"/>
                </a:cubicBezTo>
                <a:lnTo>
                  <a:pt x="2156" y="4441"/>
                </a:lnTo>
                <a:cubicBezTo>
                  <a:pt x="2882" y="4453"/>
                  <a:pt x="2489" y="5608"/>
                  <a:pt x="3668" y="5334"/>
                </a:cubicBezTo>
                <a:lnTo>
                  <a:pt x="3668" y="5334"/>
                </a:lnTo>
                <a:cubicBezTo>
                  <a:pt x="3275" y="5477"/>
                  <a:pt x="2858" y="5501"/>
                  <a:pt x="2453" y="5430"/>
                </a:cubicBezTo>
                <a:cubicBezTo>
                  <a:pt x="2489" y="5406"/>
                  <a:pt x="2513" y="5358"/>
                  <a:pt x="2525" y="5311"/>
                </a:cubicBezTo>
                <a:cubicBezTo>
                  <a:pt x="2525" y="5311"/>
                  <a:pt x="2525" y="5299"/>
                  <a:pt x="2525" y="5299"/>
                </a:cubicBezTo>
                <a:cubicBezTo>
                  <a:pt x="2525" y="5275"/>
                  <a:pt x="2525" y="5263"/>
                  <a:pt x="2525" y="5239"/>
                </a:cubicBezTo>
                <a:cubicBezTo>
                  <a:pt x="2525" y="5060"/>
                  <a:pt x="2275" y="5001"/>
                  <a:pt x="2191" y="5168"/>
                </a:cubicBezTo>
                <a:cubicBezTo>
                  <a:pt x="2346" y="5120"/>
                  <a:pt x="2358" y="5263"/>
                  <a:pt x="2299" y="5311"/>
                </a:cubicBezTo>
                <a:cubicBezTo>
                  <a:pt x="2227" y="5370"/>
                  <a:pt x="2084" y="5311"/>
                  <a:pt x="2025" y="5263"/>
                </a:cubicBezTo>
                <a:cubicBezTo>
                  <a:pt x="1989" y="5215"/>
                  <a:pt x="1965" y="5156"/>
                  <a:pt x="1965" y="5096"/>
                </a:cubicBezTo>
                <a:cubicBezTo>
                  <a:pt x="1953" y="4930"/>
                  <a:pt x="2049" y="4668"/>
                  <a:pt x="2370" y="4799"/>
                </a:cubicBezTo>
                <a:cubicBezTo>
                  <a:pt x="2275" y="4453"/>
                  <a:pt x="1810" y="4513"/>
                  <a:pt x="1644" y="4775"/>
                </a:cubicBezTo>
                <a:cubicBezTo>
                  <a:pt x="1513" y="4584"/>
                  <a:pt x="1382" y="4656"/>
                  <a:pt x="1358" y="4358"/>
                </a:cubicBezTo>
                <a:cubicBezTo>
                  <a:pt x="1096" y="4906"/>
                  <a:pt x="1418" y="5025"/>
                  <a:pt x="1513" y="5239"/>
                </a:cubicBezTo>
                <a:lnTo>
                  <a:pt x="1513" y="5239"/>
                </a:lnTo>
                <a:cubicBezTo>
                  <a:pt x="1275" y="4799"/>
                  <a:pt x="917" y="4941"/>
                  <a:pt x="632" y="4679"/>
                </a:cubicBezTo>
                <a:cubicBezTo>
                  <a:pt x="667" y="5227"/>
                  <a:pt x="1060" y="5215"/>
                  <a:pt x="1334" y="5346"/>
                </a:cubicBezTo>
                <a:lnTo>
                  <a:pt x="1334" y="5346"/>
                </a:lnTo>
                <a:cubicBezTo>
                  <a:pt x="620" y="5049"/>
                  <a:pt x="441" y="5441"/>
                  <a:pt x="1" y="5477"/>
                </a:cubicBezTo>
                <a:cubicBezTo>
                  <a:pt x="441" y="5513"/>
                  <a:pt x="620" y="5930"/>
                  <a:pt x="1334" y="5620"/>
                </a:cubicBezTo>
                <a:lnTo>
                  <a:pt x="1334" y="5620"/>
                </a:lnTo>
                <a:cubicBezTo>
                  <a:pt x="1060" y="5751"/>
                  <a:pt x="667" y="5727"/>
                  <a:pt x="632" y="6275"/>
                </a:cubicBezTo>
                <a:cubicBezTo>
                  <a:pt x="929" y="6013"/>
                  <a:pt x="1275" y="6168"/>
                  <a:pt x="1513" y="5715"/>
                </a:cubicBezTo>
                <a:lnTo>
                  <a:pt x="1513" y="5715"/>
                </a:lnTo>
                <a:cubicBezTo>
                  <a:pt x="1418" y="5930"/>
                  <a:pt x="1096" y="6049"/>
                  <a:pt x="1358" y="6596"/>
                </a:cubicBezTo>
                <a:cubicBezTo>
                  <a:pt x="1370" y="6287"/>
                  <a:pt x="1501" y="6358"/>
                  <a:pt x="1632" y="6168"/>
                </a:cubicBezTo>
                <a:close/>
                <a:moveTo>
                  <a:pt x="7287" y="5299"/>
                </a:moveTo>
                <a:close/>
                <a:moveTo>
                  <a:pt x="6752" y="5132"/>
                </a:moveTo>
                <a:cubicBezTo>
                  <a:pt x="6942" y="5180"/>
                  <a:pt x="7133" y="5334"/>
                  <a:pt x="7478" y="5406"/>
                </a:cubicBezTo>
                <a:cubicBezTo>
                  <a:pt x="7573" y="5418"/>
                  <a:pt x="7668" y="5441"/>
                  <a:pt x="7775" y="5453"/>
                </a:cubicBezTo>
                <a:cubicBezTo>
                  <a:pt x="7668" y="5465"/>
                  <a:pt x="7573" y="5477"/>
                  <a:pt x="7478" y="5501"/>
                </a:cubicBezTo>
                <a:cubicBezTo>
                  <a:pt x="7133" y="5572"/>
                  <a:pt x="6942" y="5727"/>
                  <a:pt x="6752" y="5775"/>
                </a:cubicBezTo>
                <a:cubicBezTo>
                  <a:pt x="6609" y="5799"/>
                  <a:pt x="6454" y="5775"/>
                  <a:pt x="6323" y="5703"/>
                </a:cubicBezTo>
                <a:cubicBezTo>
                  <a:pt x="6549" y="5715"/>
                  <a:pt x="6763" y="5620"/>
                  <a:pt x="6918" y="5453"/>
                </a:cubicBezTo>
                <a:cubicBezTo>
                  <a:pt x="6763" y="5287"/>
                  <a:pt x="6549" y="5191"/>
                  <a:pt x="6323" y="5203"/>
                </a:cubicBezTo>
                <a:cubicBezTo>
                  <a:pt x="6454" y="5120"/>
                  <a:pt x="6609" y="5096"/>
                  <a:pt x="6763" y="5132"/>
                </a:cubicBezTo>
                <a:close/>
                <a:moveTo>
                  <a:pt x="6859" y="6632"/>
                </a:moveTo>
                <a:close/>
                <a:moveTo>
                  <a:pt x="6644" y="4060"/>
                </a:moveTo>
                <a:close/>
                <a:moveTo>
                  <a:pt x="6156" y="4322"/>
                </a:moveTo>
                <a:cubicBezTo>
                  <a:pt x="6323" y="4215"/>
                  <a:pt x="6549" y="4191"/>
                  <a:pt x="6859" y="3989"/>
                </a:cubicBezTo>
                <a:cubicBezTo>
                  <a:pt x="6942" y="3941"/>
                  <a:pt x="7025" y="3882"/>
                  <a:pt x="7109" y="3810"/>
                </a:cubicBezTo>
                <a:cubicBezTo>
                  <a:pt x="7037" y="3906"/>
                  <a:pt x="6978" y="3989"/>
                  <a:pt x="6930" y="4060"/>
                </a:cubicBezTo>
                <a:cubicBezTo>
                  <a:pt x="6728" y="4358"/>
                  <a:pt x="6704" y="4596"/>
                  <a:pt x="6597" y="4763"/>
                </a:cubicBezTo>
                <a:cubicBezTo>
                  <a:pt x="6513" y="4894"/>
                  <a:pt x="6394" y="4989"/>
                  <a:pt x="6251" y="5025"/>
                </a:cubicBezTo>
                <a:cubicBezTo>
                  <a:pt x="6418" y="4870"/>
                  <a:pt x="6501" y="4656"/>
                  <a:pt x="6490" y="4429"/>
                </a:cubicBezTo>
                <a:cubicBezTo>
                  <a:pt x="6263" y="4429"/>
                  <a:pt x="6049" y="4513"/>
                  <a:pt x="5894" y="4679"/>
                </a:cubicBezTo>
                <a:cubicBezTo>
                  <a:pt x="5942" y="4525"/>
                  <a:pt x="6025" y="4406"/>
                  <a:pt x="6156" y="4322"/>
                </a:cubicBezTo>
                <a:close/>
                <a:moveTo>
                  <a:pt x="6490" y="6477"/>
                </a:moveTo>
                <a:cubicBezTo>
                  <a:pt x="6501" y="6251"/>
                  <a:pt x="6418" y="6037"/>
                  <a:pt x="6251" y="5882"/>
                </a:cubicBezTo>
                <a:cubicBezTo>
                  <a:pt x="6394" y="5918"/>
                  <a:pt x="6513" y="6013"/>
                  <a:pt x="6597" y="6144"/>
                </a:cubicBezTo>
                <a:cubicBezTo>
                  <a:pt x="6704" y="6311"/>
                  <a:pt x="6728" y="6549"/>
                  <a:pt x="6930" y="6846"/>
                </a:cubicBezTo>
                <a:cubicBezTo>
                  <a:pt x="6978" y="6930"/>
                  <a:pt x="7037" y="7013"/>
                  <a:pt x="7109" y="7096"/>
                </a:cubicBezTo>
                <a:cubicBezTo>
                  <a:pt x="7025" y="7037"/>
                  <a:pt x="6942" y="6977"/>
                  <a:pt x="6859" y="6918"/>
                </a:cubicBezTo>
                <a:cubicBezTo>
                  <a:pt x="6561" y="6727"/>
                  <a:pt x="6323" y="6692"/>
                  <a:pt x="6156" y="6596"/>
                </a:cubicBezTo>
                <a:cubicBezTo>
                  <a:pt x="6025" y="6513"/>
                  <a:pt x="5930" y="6382"/>
                  <a:pt x="5894" y="6239"/>
                </a:cubicBezTo>
                <a:cubicBezTo>
                  <a:pt x="6049" y="6406"/>
                  <a:pt x="6263" y="6489"/>
                  <a:pt x="6501" y="6477"/>
                </a:cubicBezTo>
                <a:close/>
                <a:moveTo>
                  <a:pt x="5620" y="7275"/>
                </a:moveTo>
                <a:close/>
                <a:moveTo>
                  <a:pt x="5216" y="4596"/>
                </a:moveTo>
                <a:cubicBezTo>
                  <a:pt x="5144" y="4465"/>
                  <a:pt x="5120" y="4310"/>
                  <a:pt x="5144" y="4156"/>
                </a:cubicBezTo>
                <a:cubicBezTo>
                  <a:pt x="5192" y="3965"/>
                  <a:pt x="5347" y="3787"/>
                  <a:pt x="5418" y="3429"/>
                </a:cubicBezTo>
                <a:cubicBezTo>
                  <a:pt x="5442" y="3346"/>
                  <a:pt x="5454" y="3239"/>
                  <a:pt x="5466" y="3132"/>
                </a:cubicBezTo>
                <a:cubicBezTo>
                  <a:pt x="5478" y="3251"/>
                  <a:pt x="5489" y="3346"/>
                  <a:pt x="5513" y="3429"/>
                </a:cubicBezTo>
                <a:cubicBezTo>
                  <a:pt x="5597" y="3787"/>
                  <a:pt x="5739" y="3965"/>
                  <a:pt x="5787" y="4156"/>
                </a:cubicBezTo>
                <a:cubicBezTo>
                  <a:pt x="5811" y="4310"/>
                  <a:pt x="5799" y="4465"/>
                  <a:pt x="5716" y="4596"/>
                </a:cubicBezTo>
                <a:cubicBezTo>
                  <a:pt x="5942" y="4370"/>
                  <a:pt x="5775" y="4001"/>
                  <a:pt x="5466" y="4001"/>
                </a:cubicBezTo>
                <a:cubicBezTo>
                  <a:pt x="5156" y="4001"/>
                  <a:pt x="5001" y="4370"/>
                  <a:pt x="5216" y="4596"/>
                </a:cubicBezTo>
                <a:close/>
                <a:moveTo>
                  <a:pt x="5466" y="6894"/>
                </a:moveTo>
                <a:cubicBezTo>
                  <a:pt x="5632" y="6739"/>
                  <a:pt x="5728" y="6525"/>
                  <a:pt x="5716" y="6299"/>
                </a:cubicBezTo>
                <a:cubicBezTo>
                  <a:pt x="5799" y="6430"/>
                  <a:pt x="5811" y="6584"/>
                  <a:pt x="5787" y="6739"/>
                </a:cubicBezTo>
                <a:cubicBezTo>
                  <a:pt x="5739" y="6930"/>
                  <a:pt x="5597" y="7108"/>
                  <a:pt x="5513" y="7466"/>
                </a:cubicBezTo>
                <a:cubicBezTo>
                  <a:pt x="5489" y="7561"/>
                  <a:pt x="5478" y="7656"/>
                  <a:pt x="5466" y="7763"/>
                </a:cubicBezTo>
                <a:cubicBezTo>
                  <a:pt x="5454" y="7644"/>
                  <a:pt x="5442" y="7549"/>
                  <a:pt x="5418" y="7466"/>
                </a:cubicBezTo>
                <a:cubicBezTo>
                  <a:pt x="5347" y="7108"/>
                  <a:pt x="5192" y="6930"/>
                  <a:pt x="5144" y="6739"/>
                </a:cubicBezTo>
                <a:cubicBezTo>
                  <a:pt x="5120" y="6584"/>
                  <a:pt x="5144" y="6430"/>
                  <a:pt x="5216" y="6299"/>
                </a:cubicBezTo>
                <a:cubicBezTo>
                  <a:pt x="5204" y="6525"/>
                  <a:pt x="5299" y="6751"/>
                  <a:pt x="5478" y="6906"/>
                </a:cubicBezTo>
                <a:close/>
                <a:moveTo>
                  <a:pt x="4287" y="6846"/>
                </a:moveTo>
                <a:close/>
                <a:moveTo>
                  <a:pt x="4287" y="4048"/>
                </a:moveTo>
                <a:close/>
                <a:moveTo>
                  <a:pt x="4442" y="4418"/>
                </a:moveTo>
                <a:cubicBezTo>
                  <a:pt x="4430" y="4644"/>
                  <a:pt x="4513" y="4870"/>
                  <a:pt x="4680" y="5013"/>
                </a:cubicBezTo>
                <a:cubicBezTo>
                  <a:pt x="4537" y="4977"/>
                  <a:pt x="4406" y="4882"/>
                  <a:pt x="4323" y="4751"/>
                </a:cubicBezTo>
                <a:cubicBezTo>
                  <a:pt x="4227" y="4584"/>
                  <a:pt x="4192" y="4358"/>
                  <a:pt x="4001" y="4048"/>
                </a:cubicBezTo>
                <a:cubicBezTo>
                  <a:pt x="3942" y="3965"/>
                  <a:pt x="3882" y="3882"/>
                  <a:pt x="3823" y="3798"/>
                </a:cubicBezTo>
                <a:cubicBezTo>
                  <a:pt x="3906" y="3870"/>
                  <a:pt x="3989" y="3929"/>
                  <a:pt x="4073" y="3977"/>
                </a:cubicBezTo>
                <a:cubicBezTo>
                  <a:pt x="4370" y="4179"/>
                  <a:pt x="4608" y="4203"/>
                  <a:pt x="4775" y="4310"/>
                </a:cubicBezTo>
                <a:cubicBezTo>
                  <a:pt x="4906" y="4394"/>
                  <a:pt x="5001" y="4513"/>
                  <a:pt x="5037" y="4656"/>
                </a:cubicBezTo>
                <a:cubicBezTo>
                  <a:pt x="4882" y="4501"/>
                  <a:pt x="4668" y="4418"/>
                  <a:pt x="4454" y="4429"/>
                </a:cubicBezTo>
                <a:close/>
                <a:moveTo>
                  <a:pt x="5037" y="6227"/>
                </a:moveTo>
                <a:cubicBezTo>
                  <a:pt x="4989" y="6370"/>
                  <a:pt x="4894" y="6501"/>
                  <a:pt x="4775" y="6584"/>
                </a:cubicBezTo>
                <a:cubicBezTo>
                  <a:pt x="4596" y="6680"/>
                  <a:pt x="4370" y="6704"/>
                  <a:pt x="4061" y="6906"/>
                </a:cubicBezTo>
                <a:cubicBezTo>
                  <a:pt x="3989" y="6965"/>
                  <a:pt x="3906" y="7025"/>
                  <a:pt x="3846" y="7096"/>
                </a:cubicBezTo>
                <a:cubicBezTo>
                  <a:pt x="3906" y="7013"/>
                  <a:pt x="3965" y="6930"/>
                  <a:pt x="4025" y="6846"/>
                </a:cubicBezTo>
                <a:cubicBezTo>
                  <a:pt x="4215" y="6549"/>
                  <a:pt x="4239" y="6311"/>
                  <a:pt x="4346" y="6144"/>
                </a:cubicBezTo>
                <a:cubicBezTo>
                  <a:pt x="4430" y="6013"/>
                  <a:pt x="4549" y="5918"/>
                  <a:pt x="4704" y="5882"/>
                </a:cubicBezTo>
                <a:cubicBezTo>
                  <a:pt x="4537" y="6037"/>
                  <a:pt x="4442" y="6251"/>
                  <a:pt x="4454" y="6477"/>
                </a:cubicBezTo>
                <a:cubicBezTo>
                  <a:pt x="4680" y="6489"/>
                  <a:pt x="4894" y="6394"/>
                  <a:pt x="5049" y="6239"/>
                </a:cubicBezTo>
                <a:close/>
                <a:moveTo>
                  <a:pt x="3632" y="5596"/>
                </a:moveTo>
                <a:close/>
                <a:moveTo>
                  <a:pt x="3442" y="5394"/>
                </a:moveTo>
                <a:cubicBezTo>
                  <a:pt x="3799" y="5322"/>
                  <a:pt x="3977" y="5180"/>
                  <a:pt x="4168" y="5132"/>
                </a:cubicBezTo>
                <a:cubicBezTo>
                  <a:pt x="4311" y="5096"/>
                  <a:pt x="4466" y="5120"/>
                  <a:pt x="4608" y="5191"/>
                </a:cubicBezTo>
                <a:cubicBezTo>
                  <a:pt x="4370" y="5180"/>
                  <a:pt x="4156" y="5275"/>
                  <a:pt x="4013" y="5441"/>
                </a:cubicBezTo>
                <a:cubicBezTo>
                  <a:pt x="4156" y="5620"/>
                  <a:pt x="4382" y="5703"/>
                  <a:pt x="4608" y="5703"/>
                </a:cubicBezTo>
                <a:cubicBezTo>
                  <a:pt x="4466" y="5775"/>
                  <a:pt x="4311" y="5799"/>
                  <a:pt x="4168" y="5763"/>
                </a:cubicBezTo>
                <a:cubicBezTo>
                  <a:pt x="3977" y="5715"/>
                  <a:pt x="3799" y="5572"/>
                  <a:pt x="3442" y="5489"/>
                </a:cubicBezTo>
                <a:cubicBezTo>
                  <a:pt x="3334" y="5477"/>
                  <a:pt x="3239" y="5453"/>
                  <a:pt x="3144" y="5441"/>
                </a:cubicBezTo>
                <a:cubicBezTo>
                  <a:pt x="3263" y="5441"/>
                  <a:pt x="3370" y="5430"/>
                  <a:pt x="3453" y="5406"/>
                </a:cubicBezTo>
                <a:close/>
              </a:path>
            </a:pathLst>
          </a:custGeom>
          <a:solidFill>
            <a:schemeClr val="accent2">
              <a:alpha val="1450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" name="Google Shape;15;p3"/>
          <p:cNvGrpSpPr/>
          <p:nvPr/>
        </p:nvGrpSpPr>
        <p:grpSpPr>
          <a:xfrm>
            <a:off x="6250862" y="166907"/>
            <a:ext cx="2776735" cy="2046310"/>
            <a:chOff x="6250862" y="166907"/>
            <a:chExt cx="2776735" cy="2046310"/>
          </a:xfrm>
        </p:grpSpPr>
        <p:sp>
          <p:nvSpPr>
            <p:cNvPr id="16" name="Google Shape;16;p3"/>
            <p:cNvSpPr/>
            <p:nvPr/>
          </p:nvSpPr>
          <p:spPr>
            <a:xfrm>
              <a:off x="6538521" y="251138"/>
              <a:ext cx="2404041" cy="1674392"/>
            </a:xfrm>
            <a:custGeom>
              <a:avLst/>
              <a:gdLst/>
              <a:ahLst/>
              <a:cxnLst/>
              <a:rect l="l" t="t" r="r" b="b"/>
              <a:pathLst>
                <a:path w="86765" h="60431" extrusionOk="0">
                  <a:moveTo>
                    <a:pt x="1" y="0"/>
                  </a:moveTo>
                  <a:lnTo>
                    <a:pt x="1" y="752"/>
                  </a:lnTo>
                  <a:lnTo>
                    <a:pt x="86012" y="752"/>
                  </a:lnTo>
                  <a:lnTo>
                    <a:pt x="86012" y="60430"/>
                  </a:lnTo>
                  <a:lnTo>
                    <a:pt x="86764" y="60430"/>
                  </a:lnTo>
                  <a:lnTo>
                    <a:pt x="867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6250862" y="166907"/>
              <a:ext cx="2776735" cy="2046310"/>
            </a:xfrm>
            <a:custGeom>
              <a:avLst/>
              <a:gdLst/>
              <a:ahLst/>
              <a:cxnLst/>
              <a:rect l="l" t="t" r="r" b="b"/>
              <a:pathLst>
                <a:path w="100216" h="73854" extrusionOk="0">
                  <a:moveTo>
                    <a:pt x="0" y="0"/>
                  </a:moveTo>
                  <a:lnTo>
                    <a:pt x="0" y="1114"/>
                  </a:lnTo>
                  <a:lnTo>
                    <a:pt x="89171" y="1114"/>
                  </a:lnTo>
                  <a:lnTo>
                    <a:pt x="89171" y="11015"/>
                  </a:lnTo>
                  <a:lnTo>
                    <a:pt x="99072" y="11015"/>
                  </a:lnTo>
                  <a:lnTo>
                    <a:pt x="99072" y="73853"/>
                  </a:lnTo>
                  <a:lnTo>
                    <a:pt x="100216" y="73853"/>
                  </a:lnTo>
                  <a:lnTo>
                    <a:pt x="100216" y="9902"/>
                  </a:lnTo>
                  <a:lnTo>
                    <a:pt x="90285" y="9902"/>
                  </a:lnTo>
                  <a:lnTo>
                    <a:pt x="902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8610654" y="441239"/>
              <a:ext cx="141779" cy="142611"/>
            </a:xfrm>
            <a:custGeom>
              <a:avLst/>
              <a:gdLst/>
              <a:ahLst/>
              <a:cxnLst/>
              <a:rect l="l" t="t" r="r" b="b"/>
              <a:pathLst>
                <a:path w="5117" h="5147" extrusionOk="0">
                  <a:moveTo>
                    <a:pt x="4003" y="1114"/>
                  </a:moveTo>
                  <a:lnTo>
                    <a:pt x="4003" y="4003"/>
                  </a:lnTo>
                  <a:lnTo>
                    <a:pt x="1114" y="4003"/>
                  </a:lnTo>
                  <a:lnTo>
                    <a:pt x="1114" y="1114"/>
                  </a:lnTo>
                  <a:close/>
                  <a:moveTo>
                    <a:pt x="0" y="1"/>
                  </a:moveTo>
                  <a:lnTo>
                    <a:pt x="0" y="5147"/>
                  </a:lnTo>
                  <a:lnTo>
                    <a:pt x="5117" y="5147"/>
                  </a:lnTo>
                  <a:lnTo>
                    <a:pt x="51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8796600" y="315336"/>
              <a:ext cx="82568" cy="82568"/>
            </a:xfrm>
            <a:custGeom>
              <a:avLst/>
              <a:gdLst/>
              <a:ahLst/>
              <a:cxnLst/>
              <a:rect l="l" t="t" r="r" b="b"/>
              <a:pathLst>
                <a:path w="2980" h="2980" extrusionOk="0">
                  <a:moveTo>
                    <a:pt x="1" y="0"/>
                  </a:moveTo>
                  <a:lnTo>
                    <a:pt x="1" y="2980"/>
                  </a:lnTo>
                  <a:lnTo>
                    <a:pt x="2980" y="2980"/>
                  </a:lnTo>
                  <a:lnTo>
                    <a:pt x="29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" name="Google Shape;20;p3"/>
          <p:cNvGrpSpPr/>
          <p:nvPr/>
        </p:nvGrpSpPr>
        <p:grpSpPr>
          <a:xfrm>
            <a:off x="153872" y="187444"/>
            <a:ext cx="2775931" cy="2046310"/>
            <a:chOff x="153872" y="187444"/>
            <a:chExt cx="2775931" cy="2046310"/>
          </a:xfrm>
        </p:grpSpPr>
        <p:sp>
          <p:nvSpPr>
            <p:cNvPr id="21" name="Google Shape;21;p3"/>
            <p:cNvSpPr/>
            <p:nvPr/>
          </p:nvSpPr>
          <p:spPr>
            <a:xfrm>
              <a:off x="238102" y="271675"/>
              <a:ext cx="2404014" cy="1674392"/>
            </a:xfrm>
            <a:custGeom>
              <a:avLst/>
              <a:gdLst/>
              <a:ahLst/>
              <a:cxnLst/>
              <a:rect l="l" t="t" r="r" b="b"/>
              <a:pathLst>
                <a:path w="86764" h="60431" extrusionOk="0">
                  <a:moveTo>
                    <a:pt x="0" y="0"/>
                  </a:moveTo>
                  <a:lnTo>
                    <a:pt x="0" y="60430"/>
                  </a:lnTo>
                  <a:lnTo>
                    <a:pt x="753" y="60430"/>
                  </a:lnTo>
                  <a:lnTo>
                    <a:pt x="753" y="752"/>
                  </a:lnTo>
                  <a:lnTo>
                    <a:pt x="86764" y="752"/>
                  </a:lnTo>
                  <a:lnTo>
                    <a:pt x="867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153872" y="187444"/>
              <a:ext cx="2775931" cy="2046310"/>
            </a:xfrm>
            <a:custGeom>
              <a:avLst/>
              <a:gdLst/>
              <a:ahLst/>
              <a:cxnLst/>
              <a:rect l="l" t="t" r="r" b="b"/>
              <a:pathLst>
                <a:path w="100187" h="73854" extrusionOk="0">
                  <a:moveTo>
                    <a:pt x="9902" y="0"/>
                  </a:moveTo>
                  <a:lnTo>
                    <a:pt x="9902" y="9902"/>
                  </a:lnTo>
                  <a:lnTo>
                    <a:pt x="1" y="9902"/>
                  </a:lnTo>
                  <a:lnTo>
                    <a:pt x="1" y="73853"/>
                  </a:lnTo>
                  <a:lnTo>
                    <a:pt x="1114" y="73853"/>
                  </a:lnTo>
                  <a:lnTo>
                    <a:pt x="1114" y="11015"/>
                  </a:lnTo>
                  <a:lnTo>
                    <a:pt x="11046" y="11015"/>
                  </a:lnTo>
                  <a:lnTo>
                    <a:pt x="11046" y="1114"/>
                  </a:lnTo>
                  <a:lnTo>
                    <a:pt x="100186" y="1114"/>
                  </a:lnTo>
                  <a:lnTo>
                    <a:pt x="1001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429063" y="461776"/>
              <a:ext cx="141779" cy="142611"/>
            </a:xfrm>
            <a:custGeom>
              <a:avLst/>
              <a:gdLst/>
              <a:ahLst/>
              <a:cxnLst/>
              <a:rect l="l" t="t" r="r" b="b"/>
              <a:pathLst>
                <a:path w="5117" h="5147" extrusionOk="0">
                  <a:moveTo>
                    <a:pt x="4003" y="1114"/>
                  </a:moveTo>
                  <a:lnTo>
                    <a:pt x="4003" y="4003"/>
                  </a:lnTo>
                  <a:lnTo>
                    <a:pt x="1114" y="4003"/>
                  </a:lnTo>
                  <a:lnTo>
                    <a:pt x="1114" y="1114"/>
                  </a:lnTo>
                  <a:close/>
                  <a:moveTo>
                    <a:pt x="0" y="1"/>
                  </a:moveTo>
                  <a:lnTo>
                    <a:pt x="0" y="5147"/>
                  </a:lnTo>
                  <a:lnTo>
                    <a:pt x="5116" y="514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301470" y="335042"/>
              <a:ext cx="83427" cy="83400"/>
            </a:xfrm>
            <a:custGeom>
              <a:avLst/>
              <a:gdLst/>
              <a:ahLst/>
              <a:cxnLst/>
              <a:rect l="l" t="t" r="r" b="b"/>
              <a:pathLst>
                <a:path w="3011" h="3010" extrusionOk="0">
                  <a:moveTo>
                    <a:pt x="1" y="0"/>
                  </a:moveTo>
                  <a:lnTo>
                    <a:pt x="1" y="3010"/>
                  </a:lnTo>
                  <a:lnTo>
                    <a:pt x="3010" y="3010"/>
                  </a:lnTo>
                  <a:lnTo>
                    <a:pt x="30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" name="Google Shape;25;p3"/>
          <p:cNvGrpSpPr/>
          <p:nvPr/>
        </p:nvGrpSpPr>
        <p:grpSpPr>
          <a:xfrm>
            <a:off x="6250862" y="2930287"/>
            <a:ext cx="2776735" cy="2046310"/>
            <a:chOff x="6250862" y="2930287"/>
            <a:chExt cx="2776735" cy="2046310"/>
          </a:xfrm>
        </p:grpSpPr>
        <p:sp>
          <p:nvSpPr>
            <p:cNvPr id="26" name="Google Shape;26;p3"/>
            <p:cNvSpPr/>
            <p:nvPr/>
          </p:nvSpPr>
          <p:spPr>
            <a:xfrm>
              <a:off x="6538521" y="3217974"/>
              <a:ext cx="2404041" cy="1674392"/>
            </a:xfrm>
            <a:custGeom>
              <a:avLst/>
              <a:gdLst/>
              <a:ahLst/>
              <a:cxnLst/>
              <a:rect l="l" t="t" r="r" b="b"/>
              <a:pathLst>
                <a:path w="86765" h="60431" extrusionOk="0">
                  <a:moveTo>
                    <a:pt x="86012" y="0"/>
                  </a:moveTo>
                  <a:lnTo>
                    <a:pt x="86012" y="59678"/>
                  </a:lnTo>
                  <a:lnTo>
                    <a:pt x="1" y="59678"/>
                  </a:lnTo>
                  <a:lnTo>
                    <a:pt x="1" y="60431"/>
                  </a:lnTo>
                  <a:lnTo>
                    <a:pt x="86764" y="60431"/>
                  </a:lnTo>
                  <a:lnTo>
                    <a:pt x="867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6250862" y="2930287"/>
              <a:ext cx="2776735" cy="2046310"/>
            </a:xfrm>
            <a:custGeom>
              <a:avLst/>
              <a:gdLst/>
              <a:ahLst/>
              <a:cxnLst/>
              <a:rect l="l" t="t" r="r" b="b"/>
              <a:pathLst>
                <a:path w="100216" h="73854" extrusionOk="0">
                  <a:moveTo>
                    <a:pt x="99072" y="1"/>
                  </a:moveTo>
                  <a:lnTo>
                    <a:pt x="99072" y="62808"/>
                  </a:lnTo>
                  <a:lnTo>
                    <a:pt x="89171" y="62808"/>
                  </a:lnTo>
                  <a:lnTo>
                    <a:pt x="89171" y="72740"/>
                  </a:lnTo>
                  <a:lnTo>
                    <a:pt x="0" y="72740"/>
                  </a:lnTo>
                  <a:lnTo>
                    <a:pt x="0" y="73853"/>
                  </a:lnTo>
                  <a:lnTo>
                    <a:pt x="90285" y="73853"/>
                  </a:lnTo>
                  <a:lnTo>
                    <a:pt x="90285" y="63952"/>
                  </a:lnTo>
                  <a:lnTo>
                    <a:pt x="100216" y="63952"/>
                  </a:lnTo>
                  <a:lnTo>
                    <a:pt x="1002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8610654" y="4559626"/>
              <a:ext cx="141779" cy="142611"/>
            </a:xfrm>
            <a:custGeom>
              <a:avLst/>
              <a:gdLst/>
              <a:ahLst/>
              <a:cxnLst/>
              <a:rect l="l" t="t" r="r" b="b"/>
              <a:pathLst>
                <a:path w="5117" h="5147" extrusionOk="0">
                  <a:moveTo>
                    <a:pt x="4003" y="1144"/>
                  </a:moveTo>
                  <a:lnTo>
                    <a:pt x="4003" y="4003"/>
                  </a:lnTo>
                  <a:lnTo>
                    <a:pt x="1114" y="4003"/>
                  </a:lnTo>
                  <a:lnTo>
                    <a:pt x="1114" y="1144"/>
                  </a:lnTo>
                  <a:close/>
                  <a:moveTo>
                    <a:pt x="0" y="1"/>
                  </a:moveTo>
                  <a:lnTo>
                    <a:pt x="0" y="5147"/>
                  </a:lnTo>
                  <a:lnTo>
                    <a:pt x="5117" y="5147"/>
                  </a:lnTo>
                  <a:lnTo>
                    <a:pt x="51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796600" y="4745571"/>
              <a:ext cx="82568" cy="82596"/>
            </a:xfrm>
            <a:custGeom>
              <a:avLst/>
              <a:gdLst/>
              <a:ahLst/>
              <a:cxnLst/>
              <a:rect l="l" t="t" r="r" b="b"/>
              <a:pathLst>
                <a:path w="2980" h="2981" extrusionOk="0">
                  <a:moveTo>
                    <a:pt x="1" y="1"/>
                  </a:moveTo>
                  <a:lnTo>
                    <a:pt x="1" y="2980"/>
                  </a:lnTo>
                  <a:lnTo>
                    <a:pt x="2980" y="2980"/>
                  </a:lnTo>
                  <a:lnTo>
                    <a:pt x="29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3"/>
          <p:cNvGrpSpPr/>
          <p:nvPr/>
        </p:nvGrpSpPr>
        <p:grpSpPr>
          <a:xfrm>
            <a:off x="153872" y="2950824"/>
            <a:ext cx="2775931" cy="2046310"/>
            <a:chOff x="153872" y="2950824"/>
            <a:chExt cx="2775931" cy="2046310"/>
          </a:xfrm>
        </p:grpSpPr>
        <p:sp>
          <p:nvSpPr>
            <p:cNvPr id="31" name="Google Shape;31;p3"/>
            <p:cNvSpPr/>
            <p:nvPr/>
          </p:nvSpPr>
          <p:spPr>
            <a:xfrm>
              <a:off x="238102" y="3238511"/>
              <a:ext cx="2404014" cy="1674392"/>
            </a:xfrm>
            <a:custGeom>
              <a:avLst/>
              <a:gdLst/>
              <a:ahLst/>
              <a:cxnLst/>
              <a:rect l="l" t="t" r="r" b="b"/>
              <a:pathLst>
                <a:path w="86764" h="60431" extrusionOk="0">
                  <a:moveTo>
                    <a:pt x="0" y="0"/>
                  </a:moveTo>
                  <a:lnTo>
                    <a:pt x="0" y="60431"/>
                  </a:lnTo>
                  <a:lnTo>
                    <a:pt x="86764" y="60431"/>
                  </a:lnTo>
                  <a:lnTo>
                    <a:pt x="86764" y="59678"/>
                  </a:lnTo>
                  <a:lnTo>
                    <a:pt x="753" y="59678"/>
                  </a:lnTo>
                  <a:lnTo>
                    <a:pt x="7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153872" y="2950824"/>
              <a:ext cx="2775931" cy="2046310"/>
            </a:xfrm>
            <a:custGeom>
              <a:avLst/>
              <a:gdLst/>
              <a:ahLst/>
              <a:cxnLst/>
              <a:rect l="l" t="t" r="r" b="b"/>
              <a:pathLst>
                <a:path w="100187" h="73854" extrusionOk="0">
                  <a:moveTo>
                    <a:pt x="1" y="1"/>
                  </a:moveTo>
                  <a:lnTo>
                    <a:pt x="1" y="63952"/>
                  </a:lnTo>
                  <a:lnTo>
                    <a:pt x="9902" y="63952"/>
                  </a:lnTo>
                  <a:lnTo>
                    <a:pt x="9902" y="73853"/>
                  </a:lnTo>
                  <a:lnTo>
                    <a:pt x="100186" y="73853"/>
                  </a:lnTo>
                  <a:lnTo>
                    <a:pt x="100186" y="72740"/>
                  </a:lnTo>
                  <a:lnTo>
                    <a:pt x="11046" y="72740"/>
                  </a:lnTo>
                  <a:lnTo>
                    <a:pt x="11046" y="62808"/>
                  </a:lnTo>
                  <a:lnTo>
                    <a:pt x="1114" y="62808"/>
                  </a:lnTo>
                  <a:lnTo>
                    <a:pt x="11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429063" y="4580164"/>
              <a:ext cx="141779" cy="142611"/>
            </a:xfrm>
            <a:custGeom>
              <a:avLst/>
              <a:gdLst/>
              <a:ahLst/>
              <a:cxnLst/>
              <a:rect l="l" t="t" r="r" b="b"/>
              <a:pathLst>
                <a:path w="5117" h="5147" extrusionOk="0">
                  <a:moveTo>
                    <a:pt x="4003" y="1144"/>
                  </a:moveTo>
                  <a:lnTo>
                    <a:pt x="4003" y="4003"/>
                  </a:lnTo>
                  <a:lnTo>
                    <a:pt x="1114" y="4003"/>
                  </a:lnTo>
                  <a:lnTo>
                    <a:pt x="1114" y="1144"/>
                  </a:lnTo>
                  <a:close/>
                  <a:moveTo>
                    <a:pt x="0" y="1"/>
                  </a:moveTo>
                  <a:lnTo>
                    <a:pt x="0" y="5147"/>
                  </a:lnTo>
                  <a:lnTo>
                    <a:pt x="5116" y="514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301470" y="4766109"/>
              <a:ext cx="83427" cy="82596"/>
            </a:xfrm>
            <a:custGeom>
              <a:avLst/>
              <a:gdLst/>
              <a:ahLst/>
              <a:cxnLst/>
              <a:rect l="l" t="t" r="r" b="b"/>
              <a:pathLst>
                <a:path w="3011" h="2981" extrusionOk="0">
                  <a:moveTo>
                    <a:pt x="1" y="1"/>
                  </a:moveTo>
                  <a:lnTo>
                    <a:pt x="1" y="2980"/>
                  </a:lnTo>
                  <a:lnTo>
                    <a:pt x="3010" y="2980"/>
                  </a:lnTo>
                  <a:lnTo>
                    <a:pt x="30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" name="Google Shape;35;p3"/>
          <p:cNvSpPr txBox="1">
            <a:spLocks noGrp="1"/>
          </p:cNvSpPr>
          <p:nvPr>
            <p:ph type="title"/>
          </p:nvPr>
        </p:nvSpPr>
        <p:spPr>
          <a:xfrm>
            <a:off x="720000" y="720000"/>
            <a:ext cx="77040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l Messiri"/>
              <a:buNone/>
              <a:defRPr sz="30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l Messiri"/>
              <a:buNone/>
              <a:defRPr sz="24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l Messiri"/>
              <a:buNone/>
              <a:defRPr sz="24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l Messiri"/>
              <a:buNone/>
              <a:defRPr sz="24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l Messiri"/>
              <a:buNone/>
              <a:defRPr sz="24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l Messiri"/>
              <a:buNone/>
              <a:defRPr sz="24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l Messiri"/>
              <a:buNone/>
              <a:defRPr sz="24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l Messiri"/>
              <a:buNone/>
              <a:defRPr sz="24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l Messiri"/>
              <a:buNone/>
              <a:defRPr sz="24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subTitle" idx="1"/>
          </p:nvPr>
        </p:nvSpPr>
        <p:spPr>
          <a:xfrm>
            <a:off x="1861050" y="2257200"/>
            <a:ext cx="22665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Lato"/>
              <a:buNone/>
              <a:defRPr sz="1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Lato"/>
              <a:buNone/>
              <a:defRPr sz="1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Lato"/>
              <a:buNone/>
              <a:defRPr sz="1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Lato"/>
              <a:buNone/>
              <a:defRPr sz="1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Lato"/>
              <a:buNone/>
              <a:defRPr sz="1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Lato"/>
              <a:buNone/>
              <a:defRPr sz="1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Lato"/>
              <a:buNone/>
              <a:defRPr sz="1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Lato"/>
              <a:buNone/>
              <a:defRPr sz="1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Lato"/>
              <a:buNone/>
              <a:defRPr sz="1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title" idx="2"/>
          </p:nvPr>
        </p:nvSpPr>
        <p:spPr>
          <a:xfrm>
            <a:off x="730800" y="1897200"/>
            <a:ext cx="1105500" cy="8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100"/>
              <a:buFont typeface="El Messiri"/>
              <a:buNone/>
              <a:defRPr sz="61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100"/>
              <a:buFont typeface="El Messiri"/>
              <a:buNone/>
              <a:defRPr sz="61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100"/>
              <a:buFont typeface="El Messiri"/>
              <a:buNone/>
              <a:defRPr sz="61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100"/>
              <a:buFont typeface="El Messiri"/>
              <a:buNone/>
              <a:defRPr sz="61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100"/>
              <a:buFont typeface="El Messiri"/>
              <a:buNone/>
              <a:defRPr sz="61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100"/>
              <a:buFont typeface="El Messiri"/>
              <a:buNone/>
              <a:defRPr sz="61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100"/>
              <a:buFont typeface="El Messiri"/>
              <a:buNone/>
              <a:defRPr sz="61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100"/>
              <a:buFont typeface="El Messiri"/>
              <a:buNone/>
              <a:defRPr sz="61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100"/>
              <a:buFont typeface="El Messiri"/>
              <a:buNone/>
              <a:defRPr sz="61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subTitle" idx="3"/>
          </p:nvPr>
        </p:nvSpPr>
        <p:spPr>
          <a:xfrm>
            <a:off x="5644012" y="2257200"/>
            <a:ext cx="24135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Lato"/>
              <a:buNone/>
              <a:defRPr sz="1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Lato"/>
              <a:buNone/>
              <a:defRPr sz="1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Lato"/>
              <a:buNone/>
              <a:defRPr sz="1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Lato"/>
              <a:buNone/>
              <a:defRPr sz="1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Lato"/>
              <a:buNone/>
              <a:defRPr sz="1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Lato"/>
              <a:buNone/>
              <a:defRPr sz="1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Lato"/>
              <a:buNone/>
              <a:defRPr sz="1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Lato"/>
              <a:buNone/>
              <a:defRPr sz="1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Lato"/>
              <a:buNone/>
              <a:defRPr sz="1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9" name="Google Shape;39;p3"/>
          <p:cNvSpPr txBox="1">
            <a:spLocks noGrp="1"/>
          </p:cNvSpPr>
          <p:nvPr>
            <p:ph type="title" idx="4"/>
          </p:nvPr>
        </p:nvSpPr>
        <p:spPr>
          <a:xfrm>
            <a:off x="4514400" y="1897200"/>
            <a:ext cx="1105500" cy="8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100"/>
              <a:buFont typeface="El Messiri"/>
              <a:buNone/>
              <a:defRPr sz="61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100"/>
              <a:buFont typeface="El Messiri"/>
              <a:buNone/>
              <a:defRPr sz="61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100"/>
              <a:buFont typeface="El Messiri"/>
              <a:buNone/>
              <a:defRPr sz="61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100"/>
              <a:buFont typeface="El Messiri"/>
              <a:buNone/>
              <a:defRPr sz="61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100"/>
              <a:buFont typeface="El Messiri"/>
              <a:buNone/>
              <a:defRPr sz="61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100"/>
              <a:buFont typeface="El Messiri"/>
              <a:buNone/>
              <a:defRPr sz="61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100"/>
              <a:buFont typeface="El Messiri"/>
              <a:buNone/>
              <a:defRPr sz="61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100"/>
              <a:buFont typeface="El Messiri"/>
              <a:buNone/>
              <a:defRPr sz="61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100"/>
              <a:buFont typeface="El Messiri"/>
              <a:buNone/>
              <a:defRPr sz="61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ctrTitle" idx="5"/>
          </p:nvPr>
        </p:nvSpPr>
        <p:spPr>
          <a:xfrm>
            <a:off x="1861050" y="3202143"/>
            <a:ext cx="2548200" cy="4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El Messiri SemiBold"/>
              <a:buNone/>
              <a:defRPr sz="2000">
                <a:solidFill>
                  <a:schemeClr val="dk2"/>
                </a:solidFill>
                <a:latin typeface="El Messiri SemiBold"/>
                <a:ea typeface="El Messiri SemiBold"/>
                <a:cs typeface="El Messiri SemiBold"/>
                <a:sym typeface="El Messiri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El Messiri SemiBold"/>
              <a:buNone/>
              <a:defRPr sz="1700">
                <a:solidFill>
                  <a:schemeClr val="dk2"/>
                </a:solidFill>
                <a:latin typeface="El Messiri SemiBold"/>
                <a:ea typeface="El Messiri SemiBold"/>
                <a:cs typeface="El Messiri SemiBold"/>
                <a:sym typeface="El Messiri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El Messiri SemiBold"/>
              <a:buNone/>
              <a:defRPr sz="1700">
                <a:solidFill>
                  <a:schemeClr val="dk2"/>
                </a:solidFill>
                <a:latin typeface="El Messiri SemiBold"/>
                <a:ea typeface="El Messiri SemiBold"/>
                <a:cs typeface="El Messiri SemiBold"/>
                <a:sym typeface="El Messiri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El Messiri SemiBold"/>
              <a:buNone/>
              <a:defRPr sz="1700">
                <a:solidFill>
                  <a:schemeClr val="dk2"/>
                </a:solidFill>
                <a:latin typeface="El Messiri SemiBold"/>
                <a:ea typeface="El Messiri SemiBold"/>
                <a:cs typeface="El Messiri SemiBold"/>
                <a:sym typeface="El Messiri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El Messiri SemiBold"/>
              <a:buNone/>
              <a:defRPr sz="1700">
                <a:solidFill>
                  <a:schemeClr val="dk2"/>
                </a:solidFill>
                <a:latin typeface="El Messiri SemiBold"/>
                <a:ea typeface="El Messiri SemiBold"/>
                <a:cs typeface="El Messiri SemiBold"/>
                <a:sym typeface="El Messiri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El Messiri SemiBold"/>
              <a:buNone/>
              <a:defRPr sz="1700">
                <a:solidFill>
                  <a:schemeClr val="dk2"/>
                </a:solidFill>
                <a:latin typeface="El Messiri SemiBold"/>
                <a:ea typeface="El Messiri SemiBold"/>
                <a:cs typeface="El Messiri SemiBold"/>
                <a:sym typeface="El Messiri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El Messiri SemiBold"/>
              <a:buNone/>
              <a:defRPr sz="1700">
                <a:solidFill>
                  <a:schemeClr val="dk2"/>
                </a:solidFill>
                <a:latin typeface="El Messiri SemiBold"/>
                <a:ea typeface="El Messiri SemiBold"/>
                <a:cs typeface="El Messiri SemiBold"/>
                <a:sym typeface="El Messiri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El Messiri SemiBold"/>
              <a:buNone/>
              <a:defRPr sz="1700">
                <a:solidFill>
                  <a:schemeClr val="dk2"/>
                </a:solidFill>
                <a:latin typeface="El Messiri SemiBold"/>
                <a:ea typeface="El Messiri SemiBold"/>
                <a:cs typeface="El Messiri SemiBold"/>
                <a:sym typeface="El Messiri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El Messiri SemiBold"/>
              <a:buNone/>
              <a:defRPr sz="1700">
                <a:solidFill>
                  <a:schemeClr val="dk2"/>
                </a:solidFill>
                <a:latin typeface="El Messiri SemiBold"/>
                <a:ea typeface="El Messiri SemiBold"/>
                <a:cs typeface="El Messiri SemiBold"/>
                <a:sym typeface="El Messiri SemiBold"/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ubTitle" idx="6"/>
          </p:nvPr>
        </p:nvSpPr>
        <p:spPr>
          <a:xfrm>
            <a:off x="1861050" y="3600000"/>
            <a:ext cx="24618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Lato"/>
              <a:buNone/>
              <a:defRPr sz="1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Lato"/>
              <a:buNone/>
              <a:defRPr sz="1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Lato"/>
              <a:buNone/>
              <a:defRPr sz="1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Lato"/>
              <a:buNone/>
              <a:defRPr sz="1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Lato"/>
              <a:buNone/>
              <a:defRPr sz="1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Lato"/>
              <a:buNone/>
              <a:defRPr sz="1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Lato"/>
              <a:buNone/>
              <a:defRPr sz="1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Lato"/>
              <a:buNone/>
              <a:defRPr sz="1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Lato"/>
              <a:buNone/>
              <a:defRPr sz="1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title" idx="7"/>
          </p:nvPr>
        </p:nvSpPr>
        <p:spPr>
          <a:xfrm>
            <a:off x="730800" y="3202143"/>
            <a:ext cx="1105500" cy="8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100"/>
              <a:buFont typeface="El Messiri"/>
              <a:buNone/>
              <a:defRPr sz="61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100"/>
              <a:buFont typeface="El Messiri"/>
              <a:buNone/>
              <a:defRPr sz="61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100"/>
              <a:buFont typeface="El Messiri"/>
              <a:buNone/>
              <a:defRPr sz="61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100"/>
              <a:buFont typeface="El Messiri"/>
              <a:buNone/>
              <a:defRPr sz="61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100"/>
              <a:buFont typeface="El Messiri"/>
              <a:buNone/>
              <a:defRPr sz="61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100"/>
              <a:buFont typeface="El Messiri"/>
              <a:buNone/>
              <a:defRPr sz="61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100"/>
              <a:buFont typeface="El Messiri"/>
              <a:buNone/>
              <a:defRPr sz="61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100"/>
              <a:buFont typeface="El Messiri"/>
              <a:buNone/>
              <a:defRPr sz="61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100"/>
              <a:buFont typeface="El Messiri"/>
              <a:buNone/>
              <a:defRPr sz="61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ctrTitle" idx="8"/>
          </p:nvPr>
        </p:nvSpPr>
        <p:spPr>
          <a:xfrm>
            <a:off x="5644006" y="3202143"/>
            <a:ext cx="2548200" cy="4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El Messiri SemiBold"/>
              <a:buNone/>
              <a:defRPr sz="2000">
                <a:solidFill>
                  <a:schemeClr val="dk2"/>
                </a:solidFill>
                <a:latin typeface="El Messiri SemiBold"/>
                <a:ea typeface="El Messiri SemiBold"/>
                <a:cs typeface="El Messiri SemiBold"/>
                <a:sym typeface="El Messiri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El Messiri SemiBold"/>
              <a:buNone/>
              <a:defRPr sz="1700">
                <a:solidFill>
                  <a:schemeClr val="dk2"/>
                </a:solidFill>
                <a:latin typeface="El Messiri SemiBold"/>
                <a:ea typeface="El Messiri SemiBold"/>
                <a:cs typeface="El Messiri SemiBold"/>
                <a:sym typeface="El Messiri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El Messiri SemiBold"/>
              <a:buNone/>
              <a:defRPr sz="1700">
                <a:solidFill>
                  <a:schemeClr val="dk2"/>
                </a:solidFill>
                <a:latin typeface="El Messiri SemiBold"/>
                <a:ea typeface="El Messiri SemiBold"/>
                <a:cs typeface="El Messiri SemiBold"/>
                <a:sym typeface="El Messiri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El Messiri SemiBold"/>
              <a:buNone/>
              <a:defRPr sz="1700">
                <a:solidFill>
                  <a:schemeClr val="dk2"/>
                </a:solidFill>
                <a:latin typeface="El Messiri SemiBold"/>
                <a:ea typeface="El Messiri SemiBold"/>
                <a:cs typeface="El Messiri SemiBold"/>
                <a:sym typeface="El Messiri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El Messiri SemiBold"/>
              <a:buNone/>
              <a:defRPr sz="1700">
                <a:solidFill>
                  <a:schemeClr val="dk2"/>
                </a:solidFill>
                <a:latin typeface="El Messiri SemiBold"/>
                <a:ea typeface="El Messiri SemiBold"/>
                <a:cs typeface="El Messiri SemiBold"/>
                <a:sym typeface="El Messiri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El Messiri SemiBold"/>
              <a:buNone/>
              <a:defRPr sz="1700">
                <a:solidFill>
                  <a:schemeClr val="dk2"/>
                </a:solidFill>
                <a:latin typeface="El Messiri SemiBold"/>
                <a:ea typeface="El Messiri SemiBold"/>
                <a:cs typeface="El Messiri SemiBold"/>
                <a:sym typeface="El Messiri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El Messiri SemiBold"/>
              <a:buNone/>
              <a:defRPr sz="1700">
                <a:solidFill>
                  <a:schemeClr val="dk2"/>
                </a:solidFill>
                <a:latin typeface="El Messiri SemiBold"/>
                <a:ea typeface="El Messiri SemiBold"/>
                <a:cs typeface="El Messiri SemiBold"/>
                <a:sym typeface="El Messiri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El Messiri SemiBold"/>
              <a:buNone/>
              <a:defRPr sz="1700">
                <a:solidFill>
                  <a:schemeClr val="dk2"/>
                </a:solidFill>
                <a:latin typeface="El Messiri SemiBold"/>
                <a:ea typeface="El Messiri SemiBold"/>
                <a:cs typeface="El Messiri SemiBold"/>
                <a:sym typeface="El Messiri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El Messiri SemiBold"/>
              <a:buNone/>
              <a:defRPr sz="1700">
                <a:solidFill>
                  <a:schemeClr val="dk2"/>
                </a:solidFill>
                <a:latin typeface="El Messiri SemiBold"/>
                <a:ea typeface="El Messiri SemiBold"/>
                <a:cs typeface="El Messiri SemiBold"/>
                <a:sym typeface="El Messiri SemiBold"/>
              </a:defRPr>
            </a:lvl9pPr>
          </a:lstStyle>
          <a:p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subTitle" idx="9"/>
          </p:nvPr>
        </p:nvSpPr>
        <p:spPr>
          <a:xfrm>
            <a:off x="5644013" y="3600000"/>
            <a:ext cx="23502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Lato"/>
              <a:buNone/>
              <a:defRPr sz="1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Lato"/>
              <a:buNone/>
              <a:defRPr sz="1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Lato"/>
              <a:buNone/>
              <a:defRPr sz="1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Lato"/>
              <a:buNone/>
              <a:defRPr sz="1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Lato"/>
              <a:buNone/>
              <a:defRPr sz="1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Lato"/>
              <a:buNone/>
              <a:defRPr sz="1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Lato"/>
              <a:buNone/>
              <a:defRPr sz="1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Lato"/>
              <a:buNone/>
              <a:defRPr sz="1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Lato"/>
              <a:buNone/>
              <a:defRPr sz="1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5" name="Google Shape;45;p3"/>
          <p:cNvSpPr txBox="1">
            <a:spLocks noGrp="1"/>
          </p:cNvSpPr>
          <p:nvPr>
            <p:ph type="title" idx="13"/>
          </p:nvPr>
        </p:nvSpPr>
        <p:spPr>
          <a:xfrm>
            <a:off x="4514400" y="3202143"/>
            <a:ext cx="1105500" cy="8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100"/>
              <a:buFont typeface="El Messiri"/>
              <a:buNone/>
              <a:defRPr sz="61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100"/>
              <a:buFont typeface="El Messiri"/>
              <a:buNone/>
              <a:defRPr sz="61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100"/>
              <a:buFont typeface="El Messiri"/>
              <a:buNone/>
              <a:defRPr sz="61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100"/>
              <a:buFont typeface="El Messiri"/>
              <a:buNone/>
              <a:defRPr sz="61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100"/>
              <a:buFont typeface="El Messiri"/>
              <a:buNone/>
              <a:defRPr sz="61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100"/>
              <a:buFont typeface="El Messiri"/>
              <a:buNone/>
              <a:defRPr sz="61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100"/>
              <a:buFont typeface="El Messiri"/>
              <a:buNone/>
              <a:defRPr sz="61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100"/>
              <a:buFont typeface="El Messiri"/>
              <a:buNone/>
              <a:defRPr sz="61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100"/>
              <a:buFont typeface="El Messiri"/>
              <a:buNone/>
              <a:defRPr sz="61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9pPr>
          </a:lstStyle>
          <a:p>
            <a:endParaRPr/>
          </a:p>
        </p:txBody>
      </p:sp>
      <p:sp>
        <p:nvSpPr>
          <p:cNvPr id="46" name="Google Shape;46;p3"/>
          <p:cNvSpPr txBox="1">
            <a:spLocks noGrp="1"/>
          </p:cNvSpPr>
          <p:nvPr>
            <p:ph type="ctrTitle" idx="14"/>
          </p:nvPr>
        </p:nvSpPr>
        <p:spPr>
          <a:xfrm>
            <a:off x="1861050" y="1897200"/>
            <a:ext cx="2548200" cy="4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El Messiri SemiBold"/>
              <a:buNone/>
              <a:defRPr sz="2000">
                <a:solidFill>
                  <a:schemeClr val="dk2"/>
                </a:solidFill>
                <a:latin typeface="El Messiri SemiBold"/>
                <a:ea typeface="El Messiri SemiBold"/>
                <a:cs typeface="El Messiri SemiBold"/>
                <a:sym typeface="El Messiri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El Messiri SemiBold"/>
              <a:buNone/>
              <a:defRPr sz="1700">
                <a:solidFill>
                  <a:schemeClr val="dk2"/>
                </a:solidFill>
                <a:latin typeface="El Messiri SemiBold"/>
                <a:ea typeface="El Messiri SemiBold"/>
                <a:cs typeface="El Messiri SemiBold"/>
                <a:sym typeface="El Messiri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El Messiri SemiBold"/>
              <a:buNone/>
              <a:defRPr sz="1700">
                <a:solidFill>
                  <a:schemeClr val="dk2"/>
                </a:solidFill>
                <a:latin typeface="El Messiri SemiBold"/>
                <a:ea typeface="El Messiri SemiBold"/>
                <a:cs typeface="El Messiri SemiBold"/>
                <a:sym typeface="El Messiri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El Messiri SemiBold"/>
              <a:buNone/>
              <a:defRPr sz="1700">
                <a:solidFill>
                  <a:schemeClr val="dk2"/>
                </a:solidFill>
                <a:latin typeface="El Messiri SemiBold"/>
                <a:ea typeface="El Messiri SemiBold"/>
                <a:cs typeface="El Messiri SemiBold"/>
                <a:sym typeface="El Messiri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El Messiri SemiBold"/>
              <a:buNone/>
              <a:defRPr sz="1700">
                <a:solidFill>
                  <a:schemeClr val="dk2"/>
                </a:solidFill>
                <a:latin typeface="El Messiri SemiBold"/>
                <a:ea typeface="El Messiri SemiBold"/>
                <a:cs typeface="El Messiri SemiBold"/>
                <a:sym typeface="El Messiri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El Messiri SemiBold"/>
              <a:buNone/>
              <a:defRPr sz="1700">
                <a:solidFill>
                  <a:schemeClr val="dk2"/>
                </a:solidFill>
                <a:latin typeface="El Messiri SemiBold"/>
                <a:ea typeface="El Messiri SemiBold"/>
                <a:cs typeface="El Messiri SemiBold"/>
                <a:sym typeface="El Messiri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El Messiri SemiBold"/>
              <a:buNone/>
              <a:defRPr sz="1700">
                <a:solidFill>
                  <a:schemeClr val="dk2"/>
                </a:solidFill>
                <a:latin typeface="El Messiri SemiBold"/>
                <a:ea typeface="El Messiri SemiBold"/>
                <a:cs typeface="El Messiri SemiBold"/>
                <a:sym typeface="El Messiri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El Messiri SemiBold"/>
              <a:buNone/>
              <a:defRPr sz="1700">
                <a:solidFill>
                  <a:schemeClr val="dk2"/>
                </a:solidFill>
                <a:latin typeface="El Messiri SemiBold"/>
                <a:ea typeface="El Messiri SemiBold"/>
                <a:cs typeface="El Messiri SemiBold"/>
                <a:sym typeface="El Messiri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El Messiri SemiBold"/>
              <a:buNone/>
              <a:defRPr sz="1700">
                <a:solidFill>
                  <a:schemeClr val="dk2"/>
                </a:solidFill>
                <a:latin typeface="El Messiri SemiBold"/>
                <a:ea typeface="El Messiri SemiBold"/>
                <a:cs typeface="El Messiri SemiBold"/>
                <a:sym typeface="El Messiri SemiBold"/>
              </a:defRPr>
            </a:lvl9pPr>
          </a:lstStyle>
          <a:p>
            <a:endParaRPr/>
          </a:p>
        </p:txBody>
      </p:sp>
      <p:sp>
        <p:nvSpPr>
          <p:cNvPr id="47" name="Google Shape;47;p3"/>
          <p:cNvSpPr txBox="1">
            <a:spLocks noGrp="1"/>
          </p:cNvSpPr>
          <p:nvPr>
            <p:ph type="ctrTitle" idx="15"/>
          </p:nvPr>
        </p:nvSpPr>
        <p:spPr>
          <a:xfrm>
            <a:off x="5644006" y="1897200"/>
            <a:ext cx="2548200" cy="4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El Messiri SemiBold"/>
              <a:buNone/>
              <a:defRPr sz="2000">
                <a:solidFill>
                  <a:schemeClr val="dk2"/>
                </a:solidFill>
                <a:latin typeface="El Messiri SemiBold"/>
                <a:ea typeface="El Messiri SemiBold"/>
                <a:cs typeface="El Messiri SemiBold"/>
                <a:sym typeface="El Messiri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El Messiri SemiBold"/>
              <a:buNone/>
              <a:defRPr sz="1700">
                <a:solidFill>
                  <a:schemeClr val="dk2"/>
                </a:solidFill>
                <a:latin typeface="El Messiri SemiBold"/>
                <a:ea typeface="El Messiri SemiBold"/>
                <a:cs typeface="El Messiri SemiBold"/>
                <a:sym typeface="El Messiri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El Messiri SemiBold"/>
              <a:buNone/>
              <a:defRPr sz="1700">
                <a:solidFill>
                  <a:schemeClr val="dk2"/>
                </a:solidFill>
                <a:latin typeface="El Messiri SemiBold"/>
                <a:ea typeface="El Messiri SemiBold"/>
                <a:cs typeface="El Messiri SemiBold"/>
                <a:sym typeface="El Messiri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El Messiri SemiBold"/>
              <a:buNone/>
              <a:defRPr sz="1700">
                <a:solidFill>
                  <a:schemeClr val="dk2"/>
                </a:solidFill>
                <a:latin typeface="El Messiri SemiBold"/>
                <a:ea typeface="El Messiri SemiBold"/>
                <a:cs typeface="El Messiri SemiBold"/>
                <a:sym typeface="El Messiri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El Messiri SemiBold"/>
              <a:buNone/>
              <a:defRPr sz="1700">
                <a:solidFill>
                  <a:schemeClr val="dk2"/>
                </a:solidFill>
                <a:latin typeface="El Messiri SemiBold"/>
                <a:ea typeface="El Messiri SemiBold"/>
                <a:cs typeface="El Messiri SemiBold"/>
                <a:sym typeface="El Messiri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El Messiri SemiBold"/>
              <a:buNone/>
              <a:defRPr sz="1700">
                <a:solidFill>
                  <a:schemeClr val="dk2"/>
                </a:solidFill>
                <a:latin typeface="El Messiri SemiBold"/>
                <a:ea typeface="El Messiri SemiBold"/>
                <a:cs typeface="El Messiri SemiBold"/>
                <a:sym typeface="El Messiri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El Messiri SemiBold"/>
              <a:buNone/>
              <a:defRPr sz="1700">
                <a:solidFill>
                  <a:schemeClr val="dk2"/>
                </a:solidFill>
                <a:latin typeface="El Messiri SemiBold"/>
                <a:ea typeface="El Messiri SemiBold"/>
                <a:cs typeface="El Messiri SemiBold"/>
                <a:sym typeface="El Messiri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El Messiri SemiBold"/>
              <a:buNone/>
              <a:defRPr sz="1700">
                <a:solidFill>
                  <a:schemeClr val="dk2"/>
                </a:solidFill>
                <a:latin typeface="El Messiri SemiBold"/>
                <a:ea typeface="El Messiri SemiBold"/>
                <a:cs typeface="El Messiri SemiBold"/>
                <a:sym typeface="El Messiri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El Messiri SemiBold"/>
              <a:buNone/>
              <a:defRPr sz="1700">
                <a:solidFill>
                  <a:schemeClr val="dk2"/>
                </a:solidFill>
                <a:latin typeface="El Messiri SemiBold"/>
                <a:ea typeface="El Messiri SemiBold"/>
                <a:cs typeface="El Messiri SemiBold"/>
                <a:sym typeface="El Messiri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9">
    <p:bg>
      <p:bgPr>
        <a:solidFill>
          <a:schemeClr val="dk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4"/>
          <p:cNvGrpSpPr/>
          <p:nvPr/>
        </p:nvGrpSpPr>
        <p:grpSpPr>
          <a:xfrm>
            <a:off x="6250862" y="166907"/>
            <a:ext cx="2776735" cy="2046310"/>
            <a:chOff x="6250862" y="166907"/>
            <a:chExt cx="2776735" cy="2046310"/>
          </a:xfrm>
        </p:grpSpPr>
        <p:sp>
          <p:nvSpPr>
            <p:cNvPr id="50" name="Google Shape;50;p4"/>
            <p:cNvSpPr/>
            <p:nvPr/>
          </p:nvSpPr>
          <p:spPr>
            <a:xfrm>
              <a:off x="6538521" y="251138"/>
              <a:ext cx="2404041" cy="1674392"/>
            </a:xfrm>
            <a:custGeom>
              <a:avLst/>
              <a:gdLst/>
              <a:ahLst/>
              <a:cxnLst/>
              <a:rect l="l" t="t" r="r" b="b"/>
              <a:pathLst>
                <a:path w="86765" h="60431" extrusionOk="0">
                  <a:moveTo>
                    <a:pt x="1" y="0"/>
                  </a:moveTo>
                  <a:lnTo>
                    <a:pt x="1" y="752"/>
                  </a:lnTo>
                  <a:lnTo>
                    <a:pt x="86012" y="752"/>
                  </a:lnTo>
                  <a:lnTo>
                    <a:pt x="86012" y="60430"/>
                  </a:lnTo>
                  <a:lnTo>
                    <a:pt x="86764" y="60430"/>
                  </a:lnTo>
                  <a:lnTo>
                    <a:pt x="867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6250862" y="166907"/>
              <a:ext cx="2776735" cy="2046310"/>
            </a:xfrm>
            <a:custGeom>
              <a:avLst/>
              <a:gdLst/>
              <a:ahLst/>
              <a:cxnLst/>
              <a:rect l="l" t="t" r="r" b="b"/>
              <a:pathLst>
                <a:path w="100216" h="73854" extrusionOk="0">
                  <a:moveTo>
                    <a:pt x="0" y="0"/>
                  </a:moveTo>
                  <a:lnTo>
                    <a:pt x="0" y="1114"/>
                  </a:lnTo>
                  <a:lnTo>
                    <a:pt x="89171" y="1114"/>
                  </a:lnTo>
                  <a:lnTo>
                    <a:pt x="89171" y="11015"/>
                  </a:lnTo>
                  <a:lnTo>
                    <a:pt x="99072" y="11015"/>
                  </a:lnTo>
                  <a:lnTo>
                    <a:pt x="99072" y="73853"/>
                  </a:lnTo>
                  <a:lnTo>
                    <a:pt x="100216" y="73853"/>
                  </a:lnTo>
                  <a:lnTo>
                    <a:pt x="100216" y="9902"/>
                  </a:lnTo>
                  <a:lnTo>
                    <a:pt x="90285" y="9902"/>
                  </a:lnTo>
                  <a:lnTo>
                    <a:pt x="902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8610654" y="441239"/>
              <a:ext cx="141779" cy="142611"/>
            </a:xfrm>
            <a:custGeom>
              <a:avLst/>
              <a:gdLst/>
              <a:ahLst/>
              <a:cxnLst/>
              <a:rect l="l" t="t" r="r" b="b"/>
              <a:pathLst>
                <a:path w="5117" h="5147" extrusionOk="0">
                  <a:moveTo>
                    <a:pt x="4003" y="1114"/>
                  </a:moveTo>
                  <a:lnTo>
                    <a:pt x="4003" y="4003"/>
                  </a:lnTo>
                  <a:lnTo>
                    <a:pt x="1114" y="4003"/>
                  </a:lnTo>
                  <a:lnTo>
                    <a:pt x="1114" y="1114"/>
                  </a:lnTo>
                  <a:close/>
                  <a:moveTo>
                    <a:pt x="0" y="1"/>
                  </a:moveTo>
                  <a:lnTo>
                    <a:pt x="0" y="5147"/>
                  </a:lnTo>
                  <a:lnTo>
                    <a:pt x="5117" y="5147"/>
                  </a:lnTo>
                  <a:lnTo>
                    <a:pt x="51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8796600" y="315336"/>
              <a:ext cx="82568" cy="82568"/>
            </a:xfrm>
            <a:custGeom>
              <a:avLst/>
              <a:gdLst/>
              <a:ahLst/>
              <a:cxnLst/>
              <a:rect l="l" t="t" r="r" b="b"/>
              <a:pathLst>
                <a:path w="2980" h="2980" extrusionOk="0">
                  <a:moveTo>
                    <a:pt x="1" y="0"/>
                  </a:moveTo>
                  <a:lnTo>
                    <a:pt x="1" y="2980"/>
                  </a:lnTo>
                  <a:lnTo>
                    <a:pt x="2980" y="2980"/>
                  </a:lnTo>
                  <a:lnTo>
                    <a:pt x="29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" name="Google Shape;54;p4"/>
          <p:cNvGrpSpPr/>
          <p:nvPr/>
        </p:nvGrpSpPr>
        <p:grpSpPr>
          <a:xfrm>
            <a:off x="153872" y="187444"/>
            <a:ext cx="2775931" cy="2046310"/>
            <a:chOff x="153872" y="187444"/>
            <a:chExt cx="2775931" cy="2046310"/>
          </a:xfrm>
        </p:grpSpPr>
        <p:sp>
          <p:nvSpPr>
            <p:cNvPr id="55" name="Google Shape;55;p4"/>
            <p:cNvSpPr/>
            <p:nvPr/>
          </p:nvSpPr>
          <p:spPr>
            <a:xfrm>
              <a:off x="238102" y="271675"/>
              <a:ext cx="2404014" cy="1674392"/>
            </a:xfrm>
            <a:custGeom>
              <a:avLst/>
              <a:gdLst/>
              <a:ahLst/>
              <a:cxnLst/>
              <a:rect l="l" t="t" r="r" b="b"/>
              <a:pathLst>
                <a:path w="86764" h="60431" extrusionOk="0">
                  <a:moveTo>
                    <a:pt x="0" y="0"/>
                  </a:moveTo>
                  <a:lnTo>
                    <a:pt x="0" y="60430"/>
                  </a:lnTo>
                  <a:lnTo>
                    <a:pt x="753" y="60430"/>
                  </a:lnTo>
                  <a:lnTo>
                    <a:pt x="753" y="752"/>
                  </a:lnTo>
                  <a:lnTo>
                    <a:pt x="86764" y="752"/>
                  </a:lnTo>
                  <a:lnTo>
                    <a:pt x="867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153872" y="187444"/>
              <a:ext cx="2775931" cy="2046310"/>
            </a:xfrm>
            <a:custGeom>
              <a:avLst/>
              <a:gdLst/>
              <a:ahLst/>
              <a:cxnLst/>
              <a:rect l="l" t="t" r="r" b="b"/>
              <a:pathLst>
                <a:path w="100187" h="73854" extrusionOk="0">
                  <a:moveTo>
                    <a:pt x="9902" y="0"/>
                  </a:moveTo>
                  <a:lnTo>
                    <a:pt x="9902" y="9902"/>
                  </a:lnTo>
                  <a:lnTo>
                    <a:pt x="1" y="9902"/>
                  </a:lnTo>
                  <a:lnTo>
                    <a:pt x="1" y="73853"/>
                  </a:lnTo>
                  <a:lnTo>
                    <a:pt x="1114" y="73853"/>
                  </a:lnTo>
                  <a:lnTo>
                    <a:pt x="1114" y="11015"/>
                  </a:lnTo>
                  <a:lnTo>
                    <a:pt x="11046" y="11015"/>
                  </a:lnTo>
                  <a:lnTo>
                    <a:pt x="11046" y="1114"/>
                  </a:lnTo>
                  <a:lnTo>
                    <a:pt x="100186" y="1114"/>
                  </a:lnTo>
                  <a:lnTo>
                    <a:pt x="1001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429063" y="461776"/>
              <a:ext cx="141779" cy="142611"/>
            </a:xfrm>
            <a:custGeom>
              <a:avLst/>
              <a:gdLst/>
              <a:ahLst/>
              <a:cxnLst/>
              <a:rect l="l" t="t" r="r" b="b"/>
              <a:pathLst>
                <a:path w="5117" h="5147" extrusionOk="0">
                  <a:moveTo>
                    <a:pt x="4003" y="1114"/>
                  </a:moveTo>
                  <a:lnTo>
                    <a:pt x="4003" y="4003"/>
                  </a:lnTo>
                  <a:lnTo>
                    <a:pt x="1114" y="4003"/>
                  </a:lnTo>
                  <a:lnTo>
                    <a:pt x="1114" y="1114"/>
                  </a:lnTo>
                  <a:close/>
                  <a:moveTo>
                    <a:pt x="0" y="1"/>
                  </a:moveTo>
                  <a:lnTo>
                    <a:pt x="0" y="5147"/>
                  </a:lnTo>
                  <a:lnTo>
                    <a:pt x="5116" y="514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301470" y="335042"/>
              <a:ext cx="83427" cy="83400"/>
            </a:xfrm>
            <a:custGeom>
              <a:avLst/>
              <a:gdLst/>
              <a:ahLst/>
              <a:cxnLst/>
              <a:rect l="l" t="t" r="r" b="b"/>
              <a:pathLst>
                <a:path w="3011" h="3010" extrusionOk="0">
                  <a:moveTo>
                    <a:pt x="1" y="0"/>
                  </a:moveTo>
                  <a:lnTo>
                    <a:pt x="1" y="3010"/>
                  </a:lnTo>
                  <a:lnTo>
                    <a:pt x="3010" y="3010"/>
                  </a:lnTo>
                  <a:lnTo>
                    <a:pt x="30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" name="Google Shape;59;p4"/>
          <p:cNvGrpSpPr/>
          <p:nvPr/>
        </p:nvGrpSpPr>
        <p:grpSpPr>
          <a:xfrm>
            <a:off x="6250862" y="2930287"/>
            <a:ext cx="2776735" cy="2046310"/>
            <a:chOff x="6250862" y="2930287"/>
            <a:chExt cx="2776735" cy="2046310"/>
          </a:xfrm>
        </p:grpSpPr>
        <p:sp>
          <p:nvSpPr>
            <p:cNvPr id="60" name="Google Shape;60;p4"/>
            <p:cNvSpPr/>
            <p:nvPr/>
          </p:nvSpPr>
          <p:spPr>
            <a:xfrm>
              <a:off x="6538521" y="3217974"/>
              <a:ext cx="2404041" cy="1674392"/>
            </a:xfrm>
            <a:custGeom>
              <a:avLst/>
              <a:gdLst/>
              <a:ahLst/>
              <a:cxnLst/>
              <a:rect l="l" t="t" r="r" b="b"/>
              <a:pathLst>
                <a:path w="86765" h="60431" extrusionOk="0">
                  <a:moveTo>
                    <a:pt x="86012" y="0"/>
                  </a:moveTo>
                  <a:lnTo>
                    <a:pt x="86012" y="59678"/>
                  </a:lnTo>
                  <a:lnTo>
                    <a:pt x="1" y="59678"/>
                  </a:lnTo>
                  <a:lnTo>
                    <a:pt x="1" y="60431"/>
                  </a:lnTo>
                  <a:lnTo>
                    <a:pt x="86764" y="60431"/>
                  </a:lnTo>
                  <a:lnTo>
                    <a:pt x="867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6250862" y="2930287"/>
              <a:ext cx="2776735" cy="2046310"/>
            </a:xfrm>
            <a:custGeom>
              <a:avLst/>
              <a:gdLst/>
              <a:ahLst/>
              <a:cxnLst/>
              <a:rect l="l" t="t" r="r" b="b"/>
              <a:pathLst>
                <a:path w="100216" h="73854" extrusionOk="0">
                  <a:moveTo>
                    <a:pt x="99072" y="1"/>
                  </a:moveTo>
                  <a:lnTo>
                    <a:pt x="99072" y="62808"/>
                  </a:lnTo>
                  <a:lnTo>
                    <a:pt x="89171" y="62808"/>
                  </a:lnTo>
                  <a:lnTo>
                    <a:pt x="89171" y="72740"/>
                  </a:lnTo>
                  <a:lnTo>
                    <a:pt x="0" y="72740"/>
                  </a:lnTo>
                  <a:lnTo>
                    <a:pt x="0" y="73853"/>
                  </a:lnTo>
                  <a:lnTo>
                    <a:pt x="90285" y="73853"/>
                  </a:lnTo>
                  <a:lnTo>
                    <a:pt x="90285" y="63952"/>
                  </a:lnTo>
                  <a:lnTo>
                    <a:pt x="100216" y="63952"/>
                  </a:lnTo>
                  <a:lnTo>
                    <a:pt x="1002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8610654" y="4559626"/>
              <a:ext cx="141779" cy="142611"/>
            </a:xfrm>
            <a:custGeom>
              <a:avLst/>
              <a:gdLst/>
              <a:ahLst/>
              <a:cxnLst/>
              <a:rect l="l" t="t" r="r" b="b"/>
              <a:pathLst>
                <a:path w="5117" h="5147" extrusionOk="0">
                  <a:moveTo>
                    <a:pt x="4003" y="1144"/>
                  </a:moveTo>
                  <a:lnTo>
                    <a:pt x="4003" y="4003"/>
                  </a:lnTo>
                  <a:lnTo>
                    <a:pt x="1114" y="4003"/>
                  </a:lnTo>
                  <a:lnTo>
                    <a:pt x="1114" y="1144"/>
                  </a:lnTo>
                  <a:close/>
                  <a:moveTo>
                    <a:pt x="0" y="1"/>
                  </a:moveTo>
                  <a:lnTo>
                    <a:pt x="0" y="5147"/>
                  </a:lnTo>
                  <a:lnTo>
                    <a:pt x="5117" y="5147"/>
                  </a:lnTo>
                  <a:lnTo>
                    <a:pt x="51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8796600" y="4745571"/>
              <a:ext cx="82568" cy="82596"/>
            </a:xfrm>
            <a:custGeom>
              <a:avLst/>
              <a:gdLst/>
              <a:ahLst/>
              <a:cxnLst/>
              <a:rect l="l" t="t" r="r" b="b"/>
              <a:pathLst>
                <a:path w="2980" h="2981" extrusionOk="0">
                  <a:moveTo>
                    <a:pt x="1" y="1"/>
                  </a:moveTo>
                  <a:lnTo>
                    <a:pt x="1" y="2980"/>
                  </a:lnTo>
                  <a:lnTo>
                    <a:pt x="2980" y="2980"/>
                  </a:lnTo>
                  <a:lnTo>
                    <a:pt x="29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" name="Google Shape;64;p4"/>
          <p:cNvGrpSpPr/>
          <p:nvPr/>
        </p:nvGrpSpPr>
        <p:grpSpPr>
          <a:xfrm>
            <a:off x="153872" y="2950824"/>
            <a:ext cx="2775931" cy="2046310"/>
            <a:chOff x="153872" y="2950824"/>
            <a:chExt cx="2775931" cy="2046310"/>
          </a:xfrm>
        </p:grpSpPr>
        <p:sp>
          <p:nvSpPr>
            <p:cNvPr id="65" name="Google Shape;65;p4"/>
            <p:cNvSpPr/>
            <p:nvPr/>
          </p:nvSpPr>
          <p:spPr>
            <a:xfrm>
              <a:off x="238102" y="3238511"/>
              <a:ext cx="2404014" cy="1674392"/>
            </a:xfrm>
            <a:custGeom>
              <a:avLst/>
              <a:gdLst/>
              <a:ahLst/>
              <a:cxnLst/>
              <a:rect l="l" t="t" r="r" b="b"/>
              <a:pathLst>
                <a:path w="86764" h="60431" extrusionOk="0">
                  <a:moveTo>
                    <a:pt x="0" y="0"/>
                  </a:moveTo>
                  <a:lnTo>
                    <a:pt x="0" y="60431"/>
                  </a:lnTo>
                  <a:lnTo>
                    <a:pt x="86764" y="60431"/>
                  </a:lnTo>
                  <a:lnTo>
                    <a:pt x="86764" y="59678"/>
                  </a:lnTo>
                  <a:lnTo>
                    <a:pt x="753" y="59678"/>
                  </a:lnTo>
                  <a:lnTo>
                    <a:pt x="7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153872" y="2950824"/>
              <a:ext cx="2775931" cy="2046310"/>
            </a:xfrm>
            <a:custGeom>
              <a:avLst/>
              <a:gdLst/>
              <a:ahLst/>
              <a:cxnLst/>
              <a:rect l="l" t="t" r="r" b="b"/>
              <a:pathLst>
                <a:path w="100187" h="73854" extrusionOk="0">
                  <a:moveTo>
                    <a:pt x="1" y="1"/>
                  </a:moveTo>
                  <a:lnTo>
                    <a:pt x="1" y="63952"/>
                  </a:lnTo>
                  <a:lnTo>
                    <a:pt x="9902" y="63952"/>
                  </a:lnTo>
                  <a:lnTo>
                    <a:pt x="9902" y="73853"/>
                  </a:lnTo>
                  <a:lnTo>
                    <a:pt x="100186" y="73853"/>
                  </a:lnTo>
                  <a:lnTo>
                    <a:pt x="100186" y="72740"/>
                  </a:lnTo>
                  <a:lnTo>
                    <a:pt x="11046" y="72740"/>
                  </a:lnTo>
                  <a:lnTo>
                    <a:pt x="11046" y="62808"/>
                  </a:lnTo>
                  <a:lnTo>
                    <a:pt x="1114" y="62808"/>
                  </a:lnTo>
                  <a:lnTo>
                    <a:pt x="11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429063" y="4580164"/>
              <a:ext cx="141779" cy="142611"/>
            </a:xfrm>
            <a:custGeom>
              <a:avLst/>
              <a:gdLst/>
              <a:ahLst/>
              <a:cxnLst/>
              <a:rect l="l" t="t" r="r" b="b"/>
              <a:pathLst>
                <a:path w="5117" h="5147" extrusionOk="0">
                  <a:moveTo>
                    <a:pt x="4003" y="1144"/>
                  </a:moveTo>
                  <a:lnTo>
                    <a:pt x="4003" y="4003"/>
                  </a:lnTo>
                  <a:lnTo>
                    <a:pt x="1114" y="4003"/>
                  </a:lnTo>
                  <a:lnTo>
                    <a:pt x="1114" y="1144"/>
                  </a:lnTo>
                  <a:close/>
                  <a:moveTo>
                    <a:pt x="0" y="1"/>
                  </a:moveTo>
                  <a:lnTo>
                    <a:pt x="0" y="5147"/>
                  </a:lnTo>
                  <a:lnTo>
                    <a:pt x="5116" y="514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301470" y="4766109"/>
              <a:ext cx="83427" cy="82596"/>
            </a:xfrm>
            <a:custGeom>
              <a:avLst/>
              <a:gdLst/>
              <a:ahLst/>
              <a:cxnLst/>
              <a:rect l="l" t="t" r="r" b="b"/>
              <a:pathLst>
                <a:path w="3011" h="2981" extrusionOk="0">
                  <a:moveTo>
                    <a:pt x="1" y="1"/>
                  </a:moveTo>
                  <a:lnTo>
                    <a:pt x="1" y="2980"/>
                  </a:lnTo>
                  <a:lnTo>
                    <a:pt x="3010" y="2980"/>
                  </a:lnTo>
                  <a:lnTo>
                    <a:pt x="30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" name="Google Shape;69;p4"/>
          <p:cNvSpPr txBox="1">
            <a:spLocks noGrp="1"/>
          </p:cNvSpPr>
          <p:nvPr>
            <p:ph type="body" idx="1"/>
          </p:nvPr>
        </p:nvSpPr>
        <p:spPr>
          <a:xfrm>
            <a:off x="720000" y="2390650"/>
            <a:ext cx="3175800" cy="19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 sz="1400">
                <a:latin typeface="Lato"/>
                <a:ea typeface="Lato"/>
                <a:cs typeface="Lato"/>
                <a:sym typeface="Lato"/>
              </a:defRPr>
            </a:lvl1pPr>
            <a:lvl2pPr marL="914400" lvl="1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○"/>
              <a:defRPr sz="1200">
                <a:latin typeface="Lato"/>
                <a:ea typeface="Lato"/>
                <a:cs typeface="Lato"/>
                <a:sym typeface="Lato"/>
              </a:defRPr>
            </a:lvl2pPr>
            <a:lvl3pPr marL="1371600" lvl="2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0" name="Google Shape;70;p4"/>
          <p:cNvSpPr txBox="1">
            <a:spLocks noGrp="1"/>
          </p:cNvSpPr>
          <p:nvPr>
            <p:ph type="title"/>
          </p:nvPr>
        </p:nvSpPr>
        <p:spPr>
          <a:xfrm>
            <a:off x="720000" y="1038225"/>
            <a:ext cx="3501600" cy="15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El Messiri"/>
              <a:buNone/>
              <a:defRPr sz="35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l Messiri"/>
              <a:buNone/>
              <a:defRPr sz="24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l Messiri"/>
              <a:buNone/>
              <a:defRPr sz="24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l Messiri"/>
              <a:buNone/>
              <a:defRPr sz="24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l Messiri"/>
              <a:buNone/>
              <a:defRPr sz="24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l Messiri"/>
              <a:buNone/>
              <a:defRPr sz="24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l Messiri"/>
              <a:buNone/>
              <a:defRPr sz="24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l Messiri"/>
              <a:buNone/>
              <a:defRPr sz="24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l Messiri"/>
              <a:buNone/>
              <a:defRPr sz="24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Thanks!">
    <p:bg>
      <p:bgPr>
        <a:solidFill>
          <a:schemeClr val="dk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5"/>
          <p:cNvGrpSpPr/>
          <p:nvPr/>
        </p:nvGrpSpPr>
        <p:grpSpPr>
          <a:xfrm rot="5400000">
            <a:off x="4294424" y="1080040"/>
            <a:ext cx="6659822" cy="3801690"/>
            <a:chOff x="4501750" y="756775"/>
            <a:chExt cx="2449725" cy="1398400"/>
          </a:xfrm>
        </p:grpSpPr>
        <p:sp>
          <p:nvSpPr>
            <p:cNvPr id="73" name="Google Shape;73;p5"/>
            <p:cNvSpPr/>
            <p:nvPr/>
          </p:nvSpPr>
          <p:spPr>
            <a:xfrm>
              <a:off x="4521100" y="1718500"/>
              <a:ext cx="273550" cy="273575"/>
            </a:xfrm>
            <a:custGeom>
              <a:avLst/>
              <a:gdLst/>
              <a:ahLst/>
              <a:cxnLst/>
              <a:rect l="l" t="t" r="r" b="b"/>
              <a:pathLst>
                <a:path w="10942" h="10943" extrusionOk="0">
                  <a:moveTo>
                    <a:pt x="1631" y="6168"/>
                  </a:moveTo>
                  <a:cubicBezTo>
                    <a:pt x="1810" y="6418"/>
                    <a:pt x="2274" y="6477"/>
                    <a:pt x="2369" y="6144"/>
                  </a:cubicBezTo>
                  <a:cubicBezTo>
                    <a:pt x="2048" y="6275"/>
                    <a:pt x="1941" y="6013"/>
                    <a:pt x="1953" y="5846"/>
                  </a:cubicBezTo>
                  <a:cubicBezTo>
                    <a:pt x="1953" y="5775"/>
                    <a:pt x="1976" y="5715"/>
                    <a:pt x="2024" y="5680"/>
                  </a:cubicBezTo>
                  <a:cubicBezTo>
                    <a:pt x="2072" y="5620"/>
                    <a:pt x="2215" y="5572"/>
                    <a:pt x="2286" y="5620"/>
                  </a:cubicBezTo>
                  <a:cubicBezTo>
                    <a:pt x="2357" y="5680"/>
                    <a:pt x="2334" y="5811"/>
                    <a:pt x="2191" y="5775"/>
                  </a:cubicBezTo>
                  <a:cubicBezTo>
                    <a:pt x="2274" y="5942"/>
                    <a:pt x="2512" y="5882"/>
                    <a:pt x="2524" y="5692"/>
                  </a:cubicBezTo>
                  <a:cubicBezTo>
                    <a:pt x="2524" y="5680"/>
                    <a:pt x="2524" y="5656"/>
                    <a:pt x="2524" y="5632"/>
                  </a:cubicBezTo>
                  <a:lnTo>
                    <a:pt x="2524" y="5620"/>
                  </a:lnTo>
                  <a:cubicBezTo>
                    <a:pt x="2512" y="5572"/>
                    <a:pt x="2477" y="5537"/>
                    <a:pt x="2441" y="5513"/>
                  </a:cubicBezTo>
                  <a:cubicBezTo>
                    <a:pt x="2846" y="5430"/>
                    <a:pt x="3262" y="5465"/>
                    <a:pt x="3655" y="5596"/>
                  </a:cubicBezTo>
                  <a:cubicBezTo>
                    <a:pt x="2477" y="5322"/>
                    <a:pt x="2858" y="6489"/>
                    <a:pt x="2143" y="6489"/>
                  </a:cubicBezTo>
                  <a:lnTo>
                    <a:pt x="2215" y="6489"/>
                  </a:lnTo>
                  <a:cubicBezTo>
                    <a:pt x="2191" y="6489"/>
                    <a:pt x="2167" y="6489"/>
                    <a:pt x="2143" y="6489"/>
                  </a:cubicBezTo>
                  <a:cubicBezTo>
                    <a:pt x="2477" y="6584"/>
                    <a:pt x="2691" y="6584"/>
                    <a:pt x="2834" y="6513"/>
                  </a:cubicBezTo>
                  <a:cubicBezTo>
                    <a:pt x="3203" y="6334"/>
                    <a:pt x="3060" y="5953"/>
                    <a:pt x="3203" y="5822"/>
                  </a:cubicBezTo>
                  <a:cubicBezTo>
                    <a:pt x="3239" y="6049"/>
                    <a:pt x="3370" y="6108"/>
                    <a:pt x="3548" y="6037"/>
                  </a:cubicBezTo>
                  <a:cubicBezTo>
                    <a:pt x="3370" y="5882"/>
                    <a:pt x="3512" y="5692"/>
                    <a:pt x="3691" y="5703"/>
                  </a:cubicBezTo>
                  <a:cubicBezTo>
                    <a:pt x="3965" y="5715"/>
                    <a:pt x="4310" y="6001"/>
                    <a:pt x="4763" y="5692"/>
                  </a:cubicBezTo>
                  <a:cubicBezTo>
                    <a:pt x="4858" y="5680"/>
                    <a:pt x="4941" y="5656"/>
                    <a:pt x="5036" y="5632"/>
                  </a:cubicBezTo>
                  <a:cubicBezTo>
                    <a:pt x="4953" y="5668"/>
                    <a:pt x="4870" y="5727"/>
                    <a:pt x="4798" y="5775"/>
                  </a:cubicBezTo>
                  <a:cubicBezTo>
                    <a:pt x="4262" y="5882"/>
                    <a:pt x="4215" y="6334"/>
                    <a:pt x="4036" y="6537"/>
                  </a:cubicBezTo>
                  <a:cubicBezTo>
                    <a:pt x="3917" y="6668"/>
                    <a:pt x="3679" y="6632"/>
                    <a:pt x="3703" y="6394"/>
                  </a:cubicBezTo>
                  <a:cubicBezTo>
                    <a:pt x="3524" y="6465"/>
                    <a:pt x="3465" y="6596"/>
                    <a:pt x="3608" y="6787"/>
                  </a:cubicBezTo>
                  <a:cubicBezTo>
                    <a:pt x="3417" y="6799"/>
                    <a:pt x="3239" y="6430"/>
                    <a:pt x="2858" y="6561"/>
                  </a:cubicBezTo>
                  <a:cubicBezTo>
                    <a:pt x="2703" y="6620"/>
                    <a:pt x="2548" y="6763"/>
                    <a:pt x="2381" y="7073"/>
                  </a:cubicBezTo>
                  <a:lnTo>
                    <a:pt x="2381" y="7073"/>
                  </a:lnTo>
                  <a:cubicBezTo>
                    <a:pt x="2893" y="6573"/>
                    <a:pt x="3441" y="7668"/>
                    <a:pt x="4084" y="6632"/>
                  </a:cubicBezTo>
                  <a:lnTo>
                    <a:pt x="4084" y="6632"/>
                  </a:lnTo>
                  <a:cubicBezTo>
                    <a:pt x="3905" y="7001"/>
                    <a:pt x="3631" y="7323"/>
                    <a:pt x="3286" y="7561"/>
                  </a:cubicBezTo>
                  <a:cubicBezTo>
                    <a:pt x="3298" y="7513"/>
                    <a:pt x="3286" y="7454"/>
                    <a:pt x="3262" y="7418"/>
                  </a:cubicBezTo>
                  <a:lnTo>
                    <a:pt x="3262" y="7406"/>
                  </a:lnTo>
                  <a:cubicBezTo>
                    <a:pt x="3250" y="7394"/>
                    <a:pt x="3239" y="7382"/>
                    <a:pt x="3227" y="7370"/>
                  </a:cubicBezTo>
                  <a:cubicBezTo>
                    <a:pt x="3084" y="7227"/>
                    <a:pt x="2858" y="7370"/>
                    <a:pt x="2929" y="7549"/>
                  </a:cubicBezTo>
                  <a:cubicBezTo>
                    <a:pt x="3000" y="7418"/>
                    <a:pt x="3108" y="7501"/>
                    <a:pt x="3096" y="7585"/>
                  </a:cubicBezTo>
                  <a:cubicBezTo>
                    <a:pt x="3096" y="7668"/>
                    <a:pt x="2953" y="7727"/>
                    <a:pt x="2881" y="7727"/>
                  </a:cubicBezTo>
                  <a:cubicBezTo>
                    <a:pt x="2810" y="7727"/>
                    <a:pt x="2750" y="7704"/>
                    <a:pt x="2715" y="7656"/>
                  </a:cubicBezTo>
                  <a:cubicBezTo>
                    <a:pt x="2584" y="7549"/>
                    <a:pt x="2477" y="7299"/>
                    <a:pt x="2798" y="7168"/>
                  </a:cubicBezTo>
                  <a:cubicBezTo>
                    <a:pt x="2488" y="6989"/>
                    <a:pt x="2203" y="7358"/>
                    <a:pt x="2262" y="7668"/>
                  </a:cubicBezTo>
                  <a:cubicBezTo>
                    <a:pt x="2036" y="7620"/>
                    <a:pt x="1988" y="7763"/>
                    <a:pt x="1774" y="7573"/>
                  </a:cubicBezTo>
                  <a:cubicBezTo>
                    <a:pt x="1976" y="8156"/>
                    <a:pt x="2286" y="8001"/>
                    <a:pt x="2500" y="8097"/>
                  </a:cubicBezTo>
                  <a:lnTo>
                    <a:pt x="2500" y="8097"/>
                  </a:lnTo>
                  <a:cubicBezTo>
                    <a:pt x="2024" y="7942"/>
                    <a:pt x="1881" y="8299"/>
                    <a:pt x="1476" y="8323"/>
                  </a:cubicBezTo>
                  <a:cubicBezTo>
                    <a:pt x="1893" y="8680"/>
                    <a:pt x="2155" y="8394"/>
                    <a:pt x="2453" y="8287"/>
                  </a:cubicBezTo>
                  <a:lnTo>
                    <a:pt x="2453" y="8287"/>
                  </a:lnTo>
                  <a:cubicBezTo>
                    <a:pt x="1726" y="8573"/>
                    <a:pt x="1893" y="8978"/>
                    <a:pt x="1607" y="9323"/>
                  </a:cubicBezTo>
                  <a:cubicBezTo>
                    <a:pt x="1953" y="9037"/>
                    <a:pt x="2357" y="9204"/>
                    <a:pt x="2643" y="8478"/>
                  </a:cubicBezTo>
                  <a:lnTo>
                    <a:pt x="2643" y="8478"/>
                  </a:lnTo>
                  <a:cubicBezTo>
                    <a:pt x="2536" y="8775"/>
                    <a:pt x="2250" y="9037"/>
                    <a:pt x="2608" y="9442"/>
                  </a:cubicBezTo>
                  <a:cubicBezTo>
                    <a:pt x="2631" y="9049"/>
                    <a:pt x="2989" y="8906"/>
                    <a:pt x="2834" y="8430"/>
                  </a:cubicBezTo>
                  <a:lnTo>
                    <a:pt x="2834" y="8430"/>
                  </a:lnTo>
                  <a:cubicBezTo>
                    <a:pt x="2929" y="8644"/>
                    <a:pt x="2774" y="8954"/>
                    <a:pt x="3358" y="9156"/>
                  </a:cubicBezTo>
                  <a:cubicBezTo>
                    <a:pt x="3167" y="8930"/>
                    <a:pt x="3310" y="8894"/>
                    <a:pt x="3262" y="8668"/>
                  </a:cubicBezTo>
                  <a:cubicBezTo>
                    <a:pt x="3560" y="8728"/>
                    <a:pt x="3941" y="8442"/>
                    <a:pt x="3762" y="8132"/>
                  </a:cubicBezTo>
                  <a:cubicBezTo>
                    <a:pt x="3631" y="8454"/>
                    <a:pt x="3381" y="8335"/>
                    <a:pt x="3262" y="8216"/>
                  </a:cubicBezTo>
                  <a:cubicBezTo>
                    <a:pt x="3227" y="8168"/>
                    <a:pt x="3203" y="8108"/>
                    <a:pt x="3203" y="8049"/>
                  </a:cubicBezTo>
                  <a:cubicBezTo>
                    <a:pt x="3203" y="7978"/>
                    <a:pt x="3262" y="7835"/>
                    <a:pt x="3346" y="7823"/>
                  </a:cubicBezTo>
                  <a:cubicBezTo>
                    <a:pt x="3429" y="7823"/>
                    <a:pt x="3512" y="7930"/>
                    <a:pt x="3381" y="8001"/>
                  </a:cubicBezTo>
                  <a:cubicBezTo>
                    <a:pt x="3405" y="8013"/>
                    <a:pt x="3429" y="8013"/>
                    <a:pt x="3453" y="8013"/>
                  </a:cubicBezTo>
                  <a:cubicBezTo>
                    <a:pt x="3536" y="8001"/>
                    <a:pt x="3608" y="7930"/>
                    <a:pt x="3608" y="7847"/>
                  </a:cubicBezTo>
                  <a:cubicBezTo>
                    <a:pt x="3608" y="7799"/>
                    <a:pt x="3596" y="7751"/>
                    <a:pt x="3560" y="7716"/>
                  </a:cubicBezTo>
                  <a:cubicBezTo>
                    <a:pt x="3548" y="7692"/>
                    <a:pt x="3536" y="7680"/>
                    <a:pt x="3524" y="7680"/>
                  </a:cubicBezTo>
                  <a:lnTo>
                    <a:pt x="3512" y="7668"/>
                  </a:lnTo>
                  <a:cubicBezTo>
                    <a:pt x="3465" y="7644"/>
                    <a:pt x="3417" y="7632"/>
                    <a:pt x="3370" y="7644"/>
                  </a:cubicBezTo>
                  <a:cubicBezTo>
                    <a:pt x="3596" y="7299"/>
                    <a:pt x="3917" y="7025"/>
                    <a:pt x="4298" y="6846"/>
                  </a:cubicBezTo>
                  <a:cubicBezTo>
                    <a:pt x="3262" y="7477"/>
                    <a:pt x="4358" y="8037"/>
                    <a:pt x="3846" y="8549"/>
                  </a:cubicBezTo>
                  <a:cubicBezTo>
                    <a:pt x="3870" y="8525"/>
                    <a:pt x="3881" y="8513"/>
                    <a:pt x="3905" y="8489"/>
                  </a:cubicBezTo>
                  <a:cubicBezTo>
                    <a:pt x="3881" y="8513"/>
                    <a:pt x="3870" y="8525"/>
                    <a:pt x="3846" y="8549"/>
                  </a:cubicBezTo>
                  <a:cubicBezTo>
                    <a:pt x="4143" y="8382"/>
                    <a:pt x="4298" y="8228"/>
                    <a:pt x="4358" y="8073"/>
                  </a:cubicBezTo>
                  <a:cubicBezTo>
                    <a:pt x="4489" y="7680"/>
                    <a:pt x="4120" y="7513"/>
                    <a:pt x="4132" y="7323"/>
                  </a:cubicBezTo>
                  <a:cubicBezTo>
                    <a:pt x="4310" y="7466"/>
                    <a:pt x="4453" y="7406"/>
                    <a:pt x="4524" y="7227"/>
                  </a:cubicBezTo>
                  <a:cubicBezTo>
                    <a:pt x="4286" y="7239"/>
                    <a:pt x="4251" y="7013"/>
                    <a:pt x="4382" y="6894"/>
                  </a:cubicBezTo>
                  <a:cubicBezTo>
                    <a:pt x="4584" y="6704"/>
                    <a:pt x="5036" y="6668"/>
                    <a:pt x="5132" y="6132"/>
                  </a:cubicBezTo>
                  <a:cubicBezTo>
                    <a:pt x="5191" y="6049"/>
                    <a:pt x="5239" y="5977"/>
                    <a:pt x="5286" y="5894"/>
                  </a:cubicBezTo>
                  <a:cubicBezTo>
                    <a:pt x="5263" y="5977"/>
                    <a:pt x="5239" y="6073"/>
                    <a:pt x="5227" y="6168"/>
                  </a:cubicBezTo>
                  <a:cubicBezTo>
                    <a:pt x="4917" y="6608"/>
                    <a:pt x="5203" y="6965"/>
                    <a:pt x="5215" y="7239"/>
                  </a:cubicBezTo>
                  <a:cubicBezTo>
                    <a:pt x="5215" y="7418"/>
                    <a:pt x="5036" y="7561"/>
                    <a:pt x="4882" y="7370"/>
                  </a:cubicBezTo>
                  <a:cubicBezTo>
                    <a:pt x="4810" y="7549"/>
                    <a:pt x="4870" y="7692"/>
                    <a:pt x="5096" y="7716"/>
                  </a:cubicBezTo>
                  <a:cubicBezTo>
                    <a:pt x="4965" y="7870"/>
                    <a:pt x="4584" y="7727"/>
                    <a:pt x="4405" y="8097"/>
                  </a:cubicBezTo>
                  <a:cubicBezTo>
                    <a:pt x="4334" y="8239"/>
                    <a:pt x="4334" y="8454"/>
                    <a:pt x="4429" y="8787"/>
                  </a:cubicBezTo>
                  <a:lnTo>
                    <a:pt x="4429" y="8787"/>
                  </a:lnTo>
                  <a:cubicBezTo>
                    <a:pt x="4429" y="8073"/>
                    <a:pt x="5596" y="8442"/>
                    <a:pt x="5322" y="7275"/>
                  </a:cubicBezTo>
                  <a:lnTo>
                    <a:pt x="5322" y="7275"/>
                  </a:lnTo>
                  <a:cubicBezTo>
                    <a:pt x="5453" y="7668"/>
                    <a:pt x="5489" y="8085"/>
                    <a:pt x="5405" y="8489"/>
                  </a:cubicBezTo>
                  <a:cubicBezTo>
                    <a:pt x="5382" y="8454"/>
                    <a:pt x="5334" y="8418"/>
                    <a:pt x="5286" y="8418"/>
                  </a:cubicBezTo>
                  <a:lnTo>
                    <a:pt x="5275" y="8418"/>
                  </a:lnTo>
                  <a:cubicBezTo>
                    <a:pt x="5263" y="8406"/>
                    <a:pt x="5239" y="8406"/>
                    <a:pt x="5227" y="8418"/>
                  </a:cubicBezTo>
                  <a:cubicBezTo>
                    <a:pt x="5120" y="8418"/>
                    <a:pt x="5048" y="8501"/>
                    <a:pt x="5048" y="8597"/>
                  </a:cubicBezTo>
                  <a:cubicBezTo>
                    <a:pt x="5048" y="8644"/>
                    <a:pt x="5072" y="8692"/>
                    <a:pt x="5120" y="8728"/>
                  </a:cubicBezTo>
                  <a:cubicBezTo>
                    <a:pt x="5120" y="8740"/>
                    <a:pt x="5132" y="8740"/>
                    <a:pt x="5144" y="8751"/>
                  </a:cubicBezTo>
                  <a:cubicBezTo>
                    <a:pt x="5108" y="8597"/>
                    <a:pt x="5239" y="8585"/>
                    <a:pt x="5298" y="8644"/>
                  </a:cubicBezTo>
                  <a:cubicBezTo>
                    <a:pt x="5346" y="8716"/>
                    <a:pt x="5298" y="8859"/>
                    <a:pt x="5239" y="8906"/>
                  </a:cubicBezTo>
                  <a:cubicBezTo>
                    <a:pt x="5191" y="8954"/>
                    <a:pt x="5132" y="8978"/>
                    <a:pt x="5072" y="8978"/>
                  </a:cubicBezTo>
                  <a:cubicBezTo>
                    <a:pt x="4905" y="8990"/>
                    <a:pt x="4643" y="8882"/>
                    <a:pt x="4774" y="8561"/>
                  </a:cubicBezTo>
                  <a:cubicBezTo>
                    <a:pt x="4429" y="8668"/>
                    <a:pt x="4501" y="9132"/>
                    <a:pt x="4751" y="9299"/>
                  </a:cubicBezTo>
                  <a:cubicBezTo>
                    <a:pt x="4560" y="9430"/>
                    <a:pt x="4632" y="9561"/>
                    <a:pt x="4334" y="9585"/>
                  </a:cubicBezTo>
                  <a:cubicBezTo>
                    <a:pt x="4894" y="9847"/>
                    <a:pt x="5001" y="9525"/>
                    <a:pt x="5227" y="9430"/>
                  </a:cubicBezTo>
                  <a:lnTo>
                    <a:pt x="5227" y="9430"/>
                  </a:lnTo>
                  <a:cubicBezTo>
                    <a:pt x="4774" y="9668"/>
                    <a:pt x="4929" y="10025"/>
                    <a:pt x="4667" y="10311"/>
                  </a:cubicBezTo>
                  <a:cubicBezTo>
                    <a:pt x="5203" y="10275"/>
                    <a:pt x="5191" y="9883"/>
                    <a:pt x="5322" y="9597"/>
                  </a:cubicBezTo>
                  <a:lnTo>
                    <a:pt x="5322" y="9597"/>
                  </a:lnTo>
                  <a:cubicBezTo>
                    <a:pt x="5024" y="10311"/>
                    <a:pt x="5417" y="10490"/>
                    <a:pt x="5453" y="10942"/>
                  </a:cubicBezTo>
                  <a:cubicBezTo>
                    <a:pt x="5501" y="10490"/>
                    <a:pt x="5906" y="10311"/>
                    <a:pt x="5596" y="9597"/>
                  </a:cubicBezTo>
                  <a:lnTo>
                    <a:pt x="5596" y="9597"/>
                  </a:lnTo>
                  <a:cubicBezTo>
                    <a:pt x="5727" y="9883"/>
                    <a:pt x="5715" y="10275"/>
                    <a:pt x="6251" y="10311"/>
                  </a:cubicBezTo>
                  <a:cubicBezTo>
                    <a:pt x="5989" y="10013"/>
                    <a:pt x="6144" y="9668"/>
                    <a:pt x="5691" y="9430"/>
                  </a:cubicBezTo>
                  <a:lnTo>
                    <a:pt x="5691" y="9430"/>
                  </a:lnTo>
                  <a:cubicBezTo>
                    <a:pt x="5917" y="9525"/>
                    <a:pt x="6025" y="9847"/>
                    <a:pt x="6584" y="9585"/>
                  </a:cubicBezTo>
                  <a:cubicBezTo>
                    <a:pt x="6287" y="9561"/>
                    <a:pt x="6358" y="9430"/>
                    <a:pt x="6167" y="9299"/>
                  </a:cubicBezTo>
                  <a:cubicBezTo>
                    <a:pt x="6429" y="9132"/>
                    <a:pt x="6489" y="8668"/>
                    <a:pt x="6144" y="8561"/>
                  </a:cubicBezTo>
                  <a:cubicBezTo>
                    <a:pt x="6275" y="8882"/>
                    <a:pt x="6013" y="8990"/>
                    <a:pt x="5846" y="8978"/>
                  </a:cubicBezTo>
                  <a:cubicBezTo>
                    <a:pt x="5786" y="8978"/>
                    <a:pt x="5727" y="8954"/>
                    <a:pt x="5679" y="8906"/>
                  </a:cubicBezTo>
                  <a:cubicBezTo>
                    <a:pt x="5632" y="8859"/>
                    <a:pt x="5572" y="8716"/>
                    <a:pt x="5632" y="8644"/>
                  </a:cubicBezTo>
                  <a:cubicBezTo>
                    <a:pt x="5679" y="8573"/>
                    <a:pt x="5822" y="8609"/>
                    <a:pt x="5775" y="8751"/>
                  </a:cubicBezTo>
                  <a:cubicBezTo>
                    <a:pt x="5786" y="8740"/>
                    <a:pt x="5798" y="8740"/>
                    <a:pt x="5810" y="8728"/>
                  </a:cubicBezTo>
                  <a:cubicBezTo>
                    <a:pt x="5846" y="8692"/>
                    <a:pt x="5870" y="8644"/>
                    <a:pt x="5870" y="8597"/>
                  </a:cubicBezTo>
                  <a:cubicBezTo>
                    <a:pt x="5870" y="8501"/>
                    <a:pt x="5798" y="8418"/>
                    <a:pt x="5691" y="8418"/>
                  </a:cubicBezTo>
                  <a:cubicBezTo>
                    <a:pt x="5679" y="8406"/>
                    <a:pt x="5656" y="8406"/>
                    <a:pt x="5644" y="8418"/>
                  </a:cubicBezTo>
                  <a:lnTo>
                    <a:pt x="5632" y="8418"/>
                  </a:lnTo>
                  <a:cubicBezTo>
                    <a:pt x="5584" y="8418"/>
                    <a:pt x="5536" y="8454"/>
                    <a:pt x="5513" y="8489"/>
                  </a:cubicBezTo>
                  <a:cubicBezTo>
                    <a:pt x="5429" y="8085"/>
                    <a:pt x="5465" y="7668"/>
                    <a:pt x="5608" y="7275"/>
                  </a:cubicBezTo>
                  <a:cubicBezTo>
                    <a:pt x="5322" y="8454"/>
                    <a:pt x="6489" y="8073"/>
                    <a:pt x="6501" y="8787"/>
                  </a:cubicBezTo>
                  <a:lnTo>
                    <a:pt x="6501" y="8716"/>
                  </a:lnTo>
                  <a:cubicBezTo>
                    <a:pt x="6501" y="8740"/>
                    <a:pt x="6501" y="8763"/>
                    <a:pt x="6501" y="8787"/>
                  </a:cubicBezTo>
                  <a:cubicBezTo>
                    <a:pt x="6584" y="8454"/>
                    <a:pt x="6584" y="8239"/>
                    <a:pt x="6513" y="8097"/>
                  </a:cubicBezTo>
                  <a:cubicBezTo>
                    <a:pt x="6334" y="7727"/>
                    <a:pt x="5953" y="7870"/>
                    <a:pt x="5822" y="7727"/>
                  </a:cubicBezTo>
                  <a:cubicBezTo>
                    <a:pt x="6060" y="7692"/>
                    <a:pt x="6120" y="7561"/>
                    <a:pt x="6037" y="7382"/>
                  </a:cubicBezTo>
                  <a:cubicBezTo>
                    <a:pt x="5882" y="7561"/>
                    <a:pt x="5691" y="7418"/>
                    <a:pt x="5703" y="7239"/>
                  </a:cubicBezTo>
                  <a:cubicBezTo>
                    <a:pt x="5715" y="6965"/>
                    <a:pt x="6001" y="6620"/>
                    <a:pt x="5691" y="6168"/>
                  </a:cubicBezTo>
                  <a:cubicBezTo>
                    <a:pt x="5679" y="6073"/>
                    <a:pt x="5656" y="5989"/>
                    <a:pt x="5632" y="5906"/>
                  </a:cubicBezTo>
                  <a:cubicBezTo>
                    <a:pt x="5679" y="5977"/>
                    <a:pt x="5727" y="6061"/>
                    <a:pt x="5786" y="6132"/>
                  </a:cubicBezTo>
                  <a:cubicBezTo>
                    <a:pt x="5882" y="6668"/>
                    <a:pt x="6334" y="6715"/>
                    <a:pt x="6537" y="6894"/>
                  </a:cubicBezTo>
                  <a:cubicBezTo>
                    <a:pt x="6668" y="7025"/>
                    <a:pt x="6632" y="7251"/>
                    <a:pt x="6394" y="7227"/>
                  </a:cubicBezTo>
                  <a:cubicBezTo>
                    <a:pt x="6465" y="7418"/>
                    <a:pt x="6608" y="7466"/>
                    <a:pt x="6787" y="7323"/>
                  </a:cubicBezTo>
                  <a:cubicBezTo>
                    <a:pt x="6799" y="7525"/>
                    <a:pt x="6441" y="7692"/>
                    <a:pt x="6572" y="8073"/>
                  </a:cubicBezTo>
                  <a:cubicBezTo>
                    <a:pt x="6620" y="8228"/>
                    <a:pt x="6763" y="8382"/>
                    <a:pt x="7072" y="8549"/>
                  </a:cubicBezTo>
                  <a:lnTo>
                    <a:pt x="7072" y="8549"/>
                  </a:lnTo>
                  <a:cubicBezTo>
                    <a:pt x="6572" y="8037"/>
                    <a:pt x="7656" y="7489"/>
                    <a:pt x="6632" y="6858"/>
                  </a:cubicBezTo>
                  <a:lnTo>
                    <a:pt x="6632" y="6858"/>
                  </a:lnTo>
                  <a:cubicBezTo>
                    <a:pt x="7013" y="7037"/>
                    <a:pt x="7334" y="7311"/>
                    <a:pt x="7561" y="7656"/>
                  </a:cubicBezTo>
                  <a:cubicBezTo>
                    <a:pt x="7513" y="7644"/>
                    <a:pt x="7465" y="7656"/>
                    <a:pt x="7430" y="7680"/>
                  </a:cubicBezTo>
                  <a:lnTo>
                    <a:pt x="7418" y="7680"/>
                  </a:lnTo>
                  <a:cubicBezTo>
                    <a:pt x="7394" y="7692"/>
                    <a:pt x="7382" y="7704"/>
                    <a:pt x="7370" y="7727"/>
                  </a:cubicBezTo>
                  <a:cubicBezTo>
                    <a:pt x="7239" y="7858"/>
                    <a:pt x="7370" y="8085"/>
                    <a:pt x="7549" y="8025"/>
                  </a:cubicBezTo>
                  <a:cubicBezTo>
                    <a:pt x="7418" y="7942"/>
                    <a:pt x="7501" y="7835"/>
                    <a:pt x="7584" y="7847"/>
                  </a:cubicBezTo>
                  <a:cubicBezTo>
                    <a:pt x="7680" y="7847"/>
                    <a:pt x="7739" y="7989"/>
                    <a:pt x="7739" y="8061"/>
                  </a:cubicBezTo>
                  <a:cubicBezTo>
                    <a:pt x="7739" y="8132"/>
                    <a:pt x="7715" y="8192"/>
                    <a:pt x="7668" y="8228"/>
                  </a:cubicBezTo>
                  <a:cubicBezTo>
                    <a:pt x="7561" y="8359"/>
                    <a:pt x="7299" y="8466"/>
                    <a:pt x="7168" y="8144"/>
                  </a:cubicBezTo>
                  <a:cubicBezTo>
                    <a:pt x="7001" y="8454"/>
                    <a:pt x="7370" y="8740"/>
                    <a:pt x="7668" y="8680"/>
                  </a:cubicBezTo>
                  <a:cubicBezTo>
                    <a:pt x="7632" y="8906"/>
                    <a:pt x="7775" y="8954"/>
                    <a:pt x="7584" y="9168"/>
                  </a:cubicBezTo>
                  <a:cubicBezTo>
                    <a:pt x="8156" y="8978"/>
                    <a:pt x="8001" y="8656"/>
                    <a:pt x="8096" y="8442"/>
                  </a:cubicBezTo>
                  <a:lnTo>
                    <a:pt x="8096" y="8442"/>
                  </a:lnTo>
                  <a:cubicBezTo>
                    <a:pt x="7953" y="8918"/>
                    <a:pt x="8311" y="9073"/>
                    <a:pt x="8323" y="9466"/>
                  </a:cubicBezTo>
                  <a:cubicBezTo>
                    <a:pt x="8680" y="9049"/>
                    <a:pt x="8394" y="8787"/>
                    <a:pt x="8287" y="8489"/>
                  </a:cubicBezTo>
                  <a:lnTo>
                    <a:pt x="8287" y="8489"/>
                  </a:lnTo>
                  <a:cubicBezTo>
                    <a:pt x="8584" y="9216"/>
                    <a:pt x="8989" y="9049"/>
                    <a:pt x="9335" y="9335"/>
                  </a:cubicBezTo>
                  <a:cubicBezTo>
                    <a:pt x="9037" y="8990"/>
                    <a:pt x="9204" y="8585"/>
                    <a:pt x="8477" y="8299"/>
                  </a:cubicBezTo>
                  <a:lnTo>
                    <a:pt x="8477" y="8299"/>
                  </a:lnTo>
                  <a:cubicBezTo>
                    <a:pt x="8775" y="8406"/>
                    <a:pt x="9037" y="8692"/>
                    <a:pt x="9454" y="8335"/>
                  </a:cubicBezTo>
                  <a:cubicBezTo>
                    <a:pt x="9061" y="8323"/>
                    <a:pt x="8918" y="7954"/>
                    <a:pt x="8430" y="8108"/>
                  </a:cubicBezTo>
                  <a:lnTo>
                    <a:pt x="8430" y="8108"/>
                  </a:lnTo>
                  <a:cubicBezTo>
                    <a:pt x="8656" y="8013"/>
                    <a:pt x="8965" y="8168"/>
                    <a:pt x="9168" y="7585"/>
                  </a:cubicBezTo>
                  <a:cubicBezTo>
                    <a:pt x="8942" y="7787"/>
                    <a:pt x="8894" y="7632"/>
                    <a:pt x="8668" y="7680"/>
                  </a:cubicBezTo>
                  <a:cubicBezTo>
                    <a:pt x="8739" y="7382"/>
                    <a:pt x="8442" y="7001"/>
                    <a:pt x="8132" y="7180"/>
                  </a:cubicBezTo>
                  <a:cubicBezTo>
                    <a:pt x="8465" y="7311"/>
                    <a:pt x="8346" y="7561"/>
                    <a:pt x="8227" y="7680"/>
                  </a:cubicBezTo>
                  <a:cubicBezTo>
                    <a:pt x="8180" y="7716"/>
                    <a:pt x="8120" y="7739"/>
                    <a:pt x="8061" y="7751"/>
                  </a:cubicBezTo>
                  <a:cubicBezTo>
                    <a:pt x="7989" y="7751"/>
                    <a:pt x="7846" y="7680"/>
                    <a:pt x="7834" y="7597"/>
                  </a:cubicBezTo>
                  <a:cubicBezTo>
                    <a:pt x="7822" y="7513"/>
                    <a:pt x="7942" y="7430"/>
                    <a:pt x="8013" y="7561"/>
                  </a:cubicBezTo>
                  <a:cubicBezTo>
                    <a:pt x="8013" y="7537"/>
                    <a:pt x="8013" y="7513"/>
                    <a:pt x="8013" y="7489"/>
                  </a:cubicBezTo>
                  <a:cubicBezTo>
                    <a:pt x="8001" y="7406"/>
                    <a:pt x="7930" y="7335"/>
                    <a:pt x="7846" y="7335"/>
                  </a:cubicBezTo>
                  <a:cubicBezTo>
                    <a:pt x="7799" y="7335"/>
                    <a:pt x="7751" y="7346"/>
                    <a:pt x="7715" y="7382"/>
                  </a:cubicBezTo>
                  <a:cubicBezTo>
                    <a:pt x="7691" y="7394"/>
                    <a:pt x="7680" y="7406"/>
                    <a:pt x="7668" y="7418"/>
                  </a:cubicBezTo>
                  <a:lnTo>
                    <a:pt x="7668" y="7430"/>
                  </a:lnTo>
                  <a:cubicBezTo>
                    <a:pt x="7644" y="7477"/>
                    <a:pt x="7632" y="7525"/>
                    <a:pt x="7644" y="7573"/>
                  </a:cubicBezTo>
                  <a:cubicBezTo>
                    <a:pt x="7299" y="7346"/>
                    <a:pt x="7025" y="7025"/>
                    <a:pt x="6846" y="6644"/>
                  </a:cubicBezTo>
                  <a:cubicBezTo>
                    <a:pt x="7489" y="7680"/>
                    <a:pt x="8037" y="6584"/>
                    <a:pt x="8549" y="7085"/>
                  </a:cubicBezTo>
                  <a:cubicBezTo>
                    <a:pt x="8537" y="7073"/>
                    <a:pt x="8513" y="7049"/>
                    <a:pt x="8501" y="7037"/>
                  </a:cubicBezTo>
                  <a:cubicBezTo>
                    <a:pt x="8513" y="7049"/>
                    <a:pt x="8537" y="7061"/>
                    <a:pt x="8549" y="7085"/>
                  </a:cubicBezTo>
                  <a:cubicBezTo>
                    <a:pt x="8382" y="6787"/>
                    <a:pt x="8227" y="6644"/>
                    <a:pt x="8072" y="6584"/>
                  </a:cubicBezTo>
                  <a:cubicBezTo>
                    <a:pt x="7691" y="6454"/>
                    <a:pt x="7525" y="6823"/>
                    <a:pt x="7322" y="6811"/>
                  </a:cubicBezTo>
                  <a:cubicBezTo>
                    <a:pt x="7477" y="6620"/>
                    <a:pt x="7418" y="6489"/>
                    <a:pt x="7227" y="6418"/>
                  </a:cubicBezTo>
                  <a:cubicBezTo>
                    <a:pt x="7251" y="6656"/>
                    <a:pt x="7025" y="6680"/>
                    <a:pt x="6894" y="6549"/>
                  </a:cubicBezTo>
                  <a:cubicBezTo>
                    <a:pt x="6715" y="6346"/>
                    <a:pt x="6668" y="5894"/>
                    <a:pt x="6132" y="5799"/>
                  </a:cubicBezTo>
                  <a:cubicBezTo>
                    <a:pt x="6060" y="5739"/>
                    <a:pt x="5977" y="5692"/>
                    <a:pt x="5906" y="5656"/>
                  </a:cubicBezTo>
                  <a:cubicBezTo>
                    <a:pt x="5989" y="5680"/>
                    <a:pt x="6072" y="5692"/>
                    <a:pt x="6167" y="5715"/>
                  </a:cubicBezTo>
                  <a:cubicBezTo>
                    <a:pt x="6620" y="6025"/>
                    <a:pt x="6965" y="5727"/>
                    <a:pt x="7239" y="5715"/>
                  </a:cubicBezTo>
                  <a:cubicBezTo>
                    <a:pt x="7418" y="5715"/>
                    <a:pt x="7561" y="5894"/>
                    <a:pt x="7382" y="6049"/>
                  </a:cubicBezTo>
                  <a:cubicBezTo>
                    <a:pt x="7561" y="6132"/>
                    <a:pt x="7691" y="6073"/>
                    <a:pt x="7727" y="5846"/>
                  </a:cubicBezTo>
                  <a:cubicBezTo>
                    <a:pt x="7870" y="5965"/>
                    <a:pt x="7727" y="6346"/>
                    <a:pt x="8096" y="6537"/>
                  </a:cubicBezTo>
                  <a:cubicBezTo>
                    <a:pt x="8251" y="6608"/>
                    <a:pt x="8453" y="6608"/>
                    <a:pt x="8787" y="6513"/>
                  </a:cubicBezTo>
                  <a:lnTo>
                    <a:pt x="8787" y="6513"/>
                  </a:lnTo>
                  <a:cubicBezTo>
                    <a:pt x="8072" y="6501"/>
                    <a:pt x="8453" y="5346"/>
                    <a:pt x="7287" y="5620"/>
                  </a:cubicBezTo>
                  <a:lnTo>
                    <a:pt x="7287" y="5620"/>
                  </a:lnTo>
                  <a:cubicBezTo>
                    <a:pt x="7668" y="5477"/>
                    <a:pt x="8096" y="5441"/>
                    <a:pt x="8501" y="5525"/>
                  </a:cubicBezTo>
                  <a:cubicBezTo>
                    <a:pt x="8453" y="5549"/>
                    <a:pt x="8430" y="5596"/>
                    <a:pt x="8418" y="5644"/>
                  </a:cubicBezTo>
                  <a:lnTo>
                    <a:pt x="8418" y="5656"/>
                  </a:lnTo>
                  <a:cubicBezTo>
                    <a:pt x="8418" y="5680"/>
                    <a:pt x="8418" y="5692"/>
                    <a:pt x="8418" y="5715"/>
                  </a:cubicBezTo>
                  <a:cubicBezTo>
                    <a:pt x="8418" y="5894"/>
                    <a:pt x="8668" y="5953"/>
                    <a:pt x="8751" y="5787"/>
                  </a:cubicBezTo>
                  <a:cubicBezTo>
                    <a:pt x="8608" y="5834"/>
                    <a:pt x="8584" y="5692"/>
                    <a:pt x="8656" y="5644"/>
                  </a:cubicBezTo>
                  <a:cubicBezTo>
                    <a:pt x="8715" y="5584"/>
                    <a:pt x="8858" y="5644"/>
                    <a:pt x="8918" y="5692"/>
                  </a:cubicBezTo>
                  <a:cubicBezTo>
                    <a:pt x="8954" y="5739"/>
                    <a:pt x="8977" y="5799"/>
                    <a:pt x="8977" y="5858"/>
                  </a:cubicBezTo>
                  <a:cubicBezTo>
                    <a:pt x="8989" y="6025"/>
                    <a:pt x="8894" y="6287"/>
                    <a:pt x="8573" y="6156"/>
                  </a:cubicBezTo>
                  <a:cubicBezTo>
                    <a:pt x="8668" y="6501"/>
                    <a:pt x="9132" y="6442"/>
                    <a:pt x="9311" y="6180"/>
                  </a:cubicBezTo>
                  <a:cubicBezTo>
                    <a:pt x="9430" y="6370"/>
                    <a:pt x="9561" y="6299"/>
                    <a:pt x="9585" y="6596"/>
                  </a:cubicBezTo>
                  <a:cubicBezTo>
                    <a:pt x="9858" y="6049"/>
                    <a:pt x="9525" y="5930"/>
                    <a:pt x="9442" y="5715"/>
                  </a:cubicBezTo>
                  <a:lnTo>
                    <a:pt x="9442" y="5715"/>
                  </a:lnTo>
                  <a:cubicBezTo>
                    <a:pt x="9668" y="6156"/>
                    <a:pt x="10037" y="6013"/>
                    <a:pt x="10323" y="6275"/>
                  </a:cubicBezTo>
                  <a:cubicBezTo>
                    <a:pt x="10275" y="5727"/>
                    <a:pt x="9882" y="5751"/>
                    <a:pt x="9608" y="5620"/>
                  </a:cubicBezTo>
                  <a:lnTo>
                    <a:pt x="9608" y="5620"/>
                  </a:lnTo>
                  <a:cubicBezTo>
                    <a:pt x="10323" y="5918"/>
                    <a:pt x="10501" y="5513"/>
                    <a:pt x="10942" y="5477"/>
                  </a:cubicBezTo>
                  <a:cubicBezTo>
                    <a:pt x="10501" y="5441"/>
                    <a:pt x="10323" y="5037"/>
                    <a:pt x="9608" y="5334"/>
                  </a:cubicBezTo>
                  <a:lnTo>
                    <a:pt x="9608" y="5334"/>
                  </a:lnTo>
                  <a:cubicBezTo>
                    <a:pt x="9882" y="5203"/>
                    <a:pt x="10275" y="5227"/>
                    <a:pt x="10323" y="4679"/>
                  </a:cubicBezTo>
                  <a:cubicBezTo>
                    <a:pt x="10025" y="4941"/>
                    <a:pt x="9668" y="4787"/>
                    <a:pt x="9442" y="5239"/>
                  </a:cubicBezTo>
                  <a:lnTo>
                    <a:pt x="9442" y="5239"/>
                  </a:lnTo>
                  <a:cubicBezTo>
                    <a:pt x="9525" y="5025"/>
                    <a:pt x="9847" y="4906"/>
                    <a:pt x="9585" y="4358"/>
                  </a:cubicBezTo>
                  <a:cubicBezTo>
                    <a:pt x="9561" y="4656"/>
                    <a:pt x="9442" y="4572"/>
                    <a:pt x="9311" y="4775"/>
                  </a:cubicBezTo>
                  <a:cubicBezTo>
                    <a:pt x="9132" y="4513"/>
                    <a:pt x="8668" y="4453"/>
                    <a:pt x="8573" y="4787"/>
                  </a:cubicBezTo>
                  <a:cubicBezTo>
                    <a:pt x="8894" y="4656"/>
                    <a:pt x="8989" y="4918"/>
                    <a:pt x="8977" y="5084"/>
                  </a:cubicBezTo>
                  <a:cubicBezTo>
                    <a:pt x="8977" y="5156"/>
                    <a:pt x="8954" y="5215"/>
                    <a:pt x="8918" y="5251"/>
                  </a:cubicBezTo>
                  <a:cubicBezTo>
                    <a:pt x="8858" y="5311"/>
                    <a:pt x="8715" y="5358"/>
                    <a:pt x="8656" y="5311"/>
                  </a:cubicBezTo>
                  <a:cubicBezTo>
                    <a:pt x="8584" y="5251"/>
                    <a:pt x="8608" y="5120"/>
                    <a:pt x="8751" y="5156"/>
                  </a:cubicBezTo>
                  <a:cubicBezTo>
                    <a:pt x="8668" y="5001"/>
                    <a:pt x="8418" y="5049"/>
                    <a:pt x="8418" y="5239"/>
                  </a:cubicBezTo>
                  <a:cubicBezTo>
                    <a:pt x="8418" y="5263"/>
                    <a:pt x="8418" y="5275"/>
                    <a:pt x="8418" y="5299"/>
                  </a:cubicBezTo>
                  <a:lnTo>
                    <a:pt x="8418" y="5311"/>
                  </a:lnTo>
                  <a:cubicBezTo>
                    <a:pt x="8430" y="5358"/>
                    <a:pt x="8453" y="5394"/>
                    <a:pt x="8501" y="5430"/>
                  </a:cubicBezTo>
                  <a:cubicBezTo>
                    <a:pt x="8096" y="5501"/>
                    <a:pt x="7668" y="5477"/>
                    <a:pt x="7287" y="5334"/>
                  </a:cubicBezTo>
                  <a:cubicBezTo>
                    <a:pt x="8453" y="5608"/>
                    <a:pt x="8072" y="4453"/>
                    <a:pt x="8799" y="4441"/>
                  </a:cubicBezTo>
                  <a:lnTo>
                    <a:pt x="8715" y="4441"/>
                  </a:lnTo>
                  <a:cubicBezTo>
                    <a:pt x="8739" y="4441"/>
                    <a:pt x="8775" y="4441"/>
                    <a:pt x="8799" y="4441"/>
                  </a:cubicBezTo>
                  <a:cubicBezTo>
                    <a:pt x="8465" y="4346"/>
                    <a:pt x="8251" y="4346"/>
                    <a:pt x="8108" y="4418"/>
                  </a:cubicBezTo>
                  <a:cubicBezTo>
                    <a:pt x="7739" y="4596"/>
                    <a:pt x="7882" y="4977"/>
                    <a:pt x="7727" y="5108"/>
                  </a:cubicBezTo>
                  <a:cubicBezTo>
                    <a:pt x="7703" y="4882"/>
                    <a:pt x="7561" y="4822"/>
                    <a:pt x="7382" y="4906"/>
                  </a:cubicBezTo>
                  <a:cubicBezTo>
                    <a:pt x="7572" y="5049"/>
                    <a:pt x="7430" y="5239"/>
                    <a:pt x="7251" y="5227"/>
                  </a:cubicBezTo>
                  <a:cubicBezTo>
                    <a:pt x="6977" y="5227"/>
                    <a:pt x="6632" y="4930"/>
                    <a:pt x="6179" y="5239"/>
                  </a:cubicBezTo>
                  <a:cubicBezTo>
                    <a:pt x="6084" y="5251"/>
                    <a:pt x="5989" y="5275"/>
                    <a:pt x="5906" y="5299"/>
                  </a:cubicBezTo>
                  <a:cubicBezTo>
                    <a:pt x="5989" y="5263"/>
                    <a:pt x="6060" y="5203"/>
                    <a:pt x="6144" y="5156"/>
                  </a:cubicBezTo>
                  <a:cubicBezTo>
                    <a:pt x="6679" y="5049"/>
                    <a:pt x="6715" y="4596"/>
                    <a:pt x="6906" y="4394"/>
                  </a:cubicBezTo>
                  <a:cubicBezTo>
                    <a:pt x="7025" y="4263"/>
                    <a:pt x="7251" y="4298"/>
                    <a:pt x="7239" y="4537"/>
                  </a:cubicBezTo>
                  <a:cubicBezTo>
                    <a:pt x="7418" y="4465"/>
                    <a:pt x="7477" y="4334"/>
                    <a:pt x="7334" y="4144"/>
                  </a:cubicBezTo>
                  <a:cubicBezTo>
                    <a:pt x="7525" y="4132"/>
                    <a:pt x="7691" y="4501"/>
                    <a:pt x="8084" y="4370"/>
                  </a:cubicBezTo>
                  <a:cubicBezTo>
                    <a:pt x="8227" y="4310"/>
                    <a:pt x="8394" y="4168"/>
                    <a:pt x="8561" y="3870"/>
                  </a:cubicBezTo>
                  <a:lnTo>
                    <a:pt x="8561" y="3870"/>
                  </a:lnTo>
                  <a:cubicBezTo>
                    <a:pt x="8049" y="4370"/>
                    <a:pt x="7489" y="3275"/>
                    <a:pt x="6858" y="4298"/>
                  </a:cubicBezTo>
                  <a:lnTo>
                    <a:pt x="6858" y="4298"/>
                  </a:lnTo>
                  <a:cubicBezTo>
                    <a:pt x="7037" y="3929"/>
                    <a:pt x="7310" y="3608"/>
                    <a:pt x="7656" y="3370"/>
                  </a:cubicBezTo>
                  <a:cubicBezTo>
                    <a:pt x="7644" y="3429"/>
                    <a:pt x="7656" y="3477"/>
                    <a:pt x="7680" y="3513"/>
                  </a:cubicBezTo>
                  <a:lnTo>
                    <a:pt x="7680" y="3525"/>
                  </a:lnTo>
                  <a:cubicBezTo>
                    <a:pt x="7691" y="3536"/>
                    <a:pt x="7703" y="3560"/>
                    <a:pt x="7715" y="3572"/>
                  </a:cubicBezTo>
                  <a:cubicBezTo>
                    <a:pt x="7846" y="3703"/>
                    <a:pt x="8072" y="3572"/>
                    <a:pt x="8013" y="3382"/>
                  </a:cubicBezTo>
                  <a:cubicBezTo>
                    <a:pt x="7942" y="3513"/>
                    <a:pt x="7822" y="3441"/>
                    <a:pt x="7834" y="3346"/>
                  </a:cubicBezTo>
                  <a:cubicBezTo>
                    <a:pt x="7846" y="3263"/>
                    <a:pt x="7989" y="3203"/>
                    <a:pt x="8061" y="3203"/>
                  </a:cubicBezTo>
                  <a:cubicBezTo>
                    <a:pt x="8120" y="3203"/>
                    <a:pt x="8180" y="3227"/>
                    <a:pt x="8227" y="3275"/>
                  </a:cubicBezTo>
                  <a:cubicBezTo>
                    <a:pt x="8346" y="3382"/>
                    <a:pt x="8465" y="3644"/>
                    <a:pt x="8144" y="3775"/>
                  </a:cubicBezTo>
                  <a:cubicBezTo>
                    <a:pt x="8453" y="3941"/>
                    <a:pt x="8739" y="3572"/>
                    <a:pt x="8680" y="3263"/>
                  </a:cubicBezTo>
                  <a:cubicBezTo>
                    <a:pt x="8906" y="3310"/>
                    <a:pt x="8942" y="3167"/>
                    <a:pt x="9168" y="3358"/>
                  </a:cubicBezTo>
                  <a:cubicBezTo>
                    <a:pt x="8965" y="2786"/>
                    <a:pt x="8656" y="2929"/>
                    <a:pt x="8442" y="2834"/>
                  </a:cubicBezTo>
                  <a:lnTo>
                    <a:pt x="8442" y="2834"/>
                  </a:lnTo>
                  <a:cubicBezTo>
                    <a:pt x="8918" y="2989"/>
                    <a:pt x="9061" y="2632"/>
                    <a:pt x="9454" y="2608"/>
                  </a:cubicBezTo>
                  <a:cubicBezTo>
                    <a:pt x="9037" y="2263"/>
                    <a:pt x="8775" y="2548"/>
                    <a:pt x="8489" y="2655"/>
                  </a:cubicBezTo>
                  <a:lnTo>
                    <a:pt x="8489" y="2655"/>
                  </a:lnTo>
                  <a:cubicBezTo>
                    <a:pt x="9204" y="2358"/>
                    <a:pt x="9049" y="1953"/>
                    <a:pt x="9335" y="1608"/>
                  </a:cubicBezTo>
                  <a:cubicBezTo>
                    <a:pt x="8989" y="1893"/>
                    <a:pt x="8584" y="1739"/>
                    <a:pt x="8287" y="2453"/>
                  </a:cubicBezTo>
                  <a:lnTo>
                    <a:pt x="8287" y="2453"/>
                  </a:lnTo>
                  <a:cubicBezTo>
                    <a:pt x="8394" y="2155"/>
                    <a:pt x="8680" y="1905"/>
                    <a:pt x="8334" y="1489"/>
                  </a:cubicBezTo>
                  <a:cubicBezTo>
                    <a:pt x="8311" y="1882"/>
                    <a:pt x="7953" y="2024"/>
                    <a:pt x="8108" y="2501"/>
                  </a:cubicBezTo>
                  <a:lnTo>
                    <a:pt x="8108" y="2501"/>
                  </a:lnTo>
                  <a:cubicBezTo>
                    <a:pt x="8013" y="2286"/>
                    <a:pt x="8156" y="1977"/>
                    <a:pt x="7584" y="1774"/>
                  </a:cubicBezTo>
                  <a:cubicBezTo>
                    <a:pt x="7775" y="2001"/>
                    <a:pt x="7632" y="2036"/>
                    <a:pt x="7680" y="2263"/>
                  </a:cubicBezTo>
                  <a:cubicBezTo>
                    <a:pt x="7382" y="2203"/>
                    <a:pt x="7001" y="2489"/>
                    <a:pt x="7168" y="2798"/>
                  </a:cubicBezTo>
                  <a:cubicBezTo>
                    <a:pt x="7299" y="2477"/>
                    <a:pt x="7561" y="2596"/>
                    <a:pt x="7668" y="2715"/>
                  </a:cubicBezTo>
                  <a:cubicBezTo>
                    <a:pt x="7715" y="2763"/>
                    <a:pt x="7739" y="2822"/>
                    <a:pt x="7739" y="2882"/>
                  </a:cubicBezTo>
                  <a:cubicBezTo>
                    <a:pt x="7739" y="2953"/>
                    <a:pt x="7680" y="3096"/>
                    <a:pt x="7596" y="3108"/>
                  </a:cubicBezTo>
                  <a:cubicBezTo>
                    <a:pt x="7501" y="3120"/>
                    <a:pt x="7430" y="3001"/>
                    <a:pt x="7561" y="2929"/>
                  </a:cubicBezTo>
                  <a:cubicBezTo>
                    <a:pt x="7370" y="2870"/>
                    <a:pt x="7239" y="3096"/>
                    <a:pt x="7370" y="3227"/>
                  </a:cubicBezTo>
                  <a:cubicBezTo>
                    <a:pt x="7382" y="3239"/>
                    <a:pt x="7406" y="3251"/>
                    <a:pt x="7418" y="3263"/>
                  </a:cubicBezTo>
                  <a:lnTo>
                    <a:pt x="7430" y="3275"/>
                  </a:lnTo>
                  <a:cubicBezTo>
                    <a:pt x="7465" y="3298"/>
                    <a:pt x="7513" y="3310"/>
                    <a:pt x="7572" y="3298"/>
                  </a:cubicBezTo>
                  <a:cubicBezTo>
                    <a:pt x="7334" y="3644"/>
                    <a:pt x="7013" y="3917"/>
                    <a:pt x="6644" y="4096"/>
                  </a:cubicBezTo>
                  <a:cubicBezTo>
                    <a:pt x="7668" y="3453"/>
                    <a:pt x="6572" y="2905"/>
                    <a:pt x="7084" y="2393"/>
                  </a:cubicBezTo>
                  <a:cubicBezTo>
                    <a:pt x="7072" y="2405"/>
                    <a:pt x="7049" y="2429"/>
                    <a:pt x="7037" y="2441"/>
                  </a:cubicBezTo>
                  <a:cubicBezTo>
                    <a:pt x="7049" y="2429"/>
                    <a:pt x="7072" y="2405"/>
                    <a:pt x="7084" y="2393"/>
                  </a:cubicBezTo>
                  <a:cubicBezTo>
                    <a:pt x="6787" y="2560"/>
                    <a:pt x="6644" y="2715"/>
                    <a:pt x="6584" y="2870"/>
                  </a:cubicBezTo>
                  <a:cubicBezTo>
                    <a:pt x="6453" y="3251"/>
                    <a:pt x="6822" y="3429"/>
                    <a:pt x="6810" y="3620"/>
                  </a:cubicBezTo>
                  <a:cubicBezTo>
                    <a:pt x="6620" y="3477"/>
                    <a:pt x="6489" y="3525"/>
                    <a:pt x="6418" y="3715"/>
                  </a:cubicBezTo>
                  <a:cubicBezTo>
                    <a:pt x="6656" y="3691"/>
                    <a:pt x="6679" y="3917"/>
                    <a:pt x="6548" y="4048"/>
                  </a:cubicBezTo>
                  <a:cubicBezTo>
                    <a:pt x="6346" y="4227"/>
                    <a:pt x="5894" y="4275"/>
                    <a:pt x="5798" y="4810"/>
                  </a:cubicBezTo>
                  <a:cubicBezTo>
                    <a:pt x="5739" y="4882"/>
                    <a:pt x="5691" y="4965"/>
                    <a:pt x="5656" y="5049"/>
                  </a:cubicBezTo>
                  <a:cubicBezTo>
                    <a:pt x="5679" y="4953"/>
                    <a:pt x="5691" y="4870"/>
                    <a:pt x="5715" y="4775"/>
                  </a:cubicBezTo>
                  <a:cubicBezTo>
                    <a:pt x="6025" y="4334"/>
                    <a:pt x="5727" y="3977"/>
                    <a:pt x="5715" y="3703"/>
                  </a:cubicBezTo>
                  <a:cubicBezTo>
                    <a:pt x="5715" y="3525"/>
                    <a:pt x="5894" y="3382"/>
                    <a:pt x="6048" y="3560"/>
                  </a:cubicBezTo>
                  <a:cubicBezTo>
                    <a:pt x="6132" y="3382"/>
                    <a:pt x="6072" y="3251"/>
                    <a:pt x="5846" y="3215"/>
                  </a:cubicBezTo>
                  <a:cubicBezTo>
                    <a:pt x="5965" y="3072"/>
                    <a:pt x="6346" y="3215"/>
                    <a:pt x="6537" y="2846"/>
                  </a:cubicBezTo>
                  <a:cubicBezTo>
                    <a:pt x="6608" y="2691"/>
                    <a:pt x="6608" y="2489"/>
                    <a:pt x="6513" y="2155"/>
                  </a:cubicBezTo>
                  <a:cubicBezTo>
                    <a:pt x="6501" y="2870"/>
                    <a:pt x="5346" y="2489"/>
                    <a:pt x="5620" y="3667"/>
                  </a:cubicBezTo>
                  <a:cubicBezTo>
                    <a:pt x="5477" y="3275"/>
                    <a:pt x="5441" y="2858"/>
                    <a:pt x="5525" y="2453"/>
                  </a:cubicBezTo>
                  <a:cubicBezTo>
                    <a:pt x="5548" y="2489"/>
                    <a:pt x="5596" y="2524"/>
                    <a:pt x="5644" y="2536"/>
                  </a:cubicBezTo>
                  <a:lnTo>
                    <a:pt x="5656" y="2536"/>
                  </a:lnTo>
                  <a:cubicBezTo>
                    <a:pt x="5679" y="2536"/>
                    <a:pt x="5691" y="2536"/>
                    <a:pt x="5715" y="2536"/>
                  </a:cubicBezTo>
                  <a:cubicBezTo>
                    <a:pt x="5882" y="2524"/>
                    <a:pt x="5953" y="2322"/>
                    <a:pt x="5822" y="2215"/>
                  </a:cubicBezTo>
                  <a:cubicBezTo>
                    <a:pt x="5810" y="2215"/>
                    <a:pt x="5798" y="2203"/>
                    <a:pt x="5786" y="2203"/>
                  </a:cubicBezTo>
                  <a:cubicBezTo>
                    <a:pt x="5834" y="2346"/>
                    <a:pt x="5691" y="2370"/>
                    <a:pt x="5644" y="2298"/>
                  </a:cubicBezTo>
                  <a:cubicBezTo>
                    <a:pt x="5584" y="2227"/>
                    <a:pt x="5644" y="2084"/>
                    <a:pt x="5691" y="2036"/>
                  </a:cubicBezTo>
                  <a:cubicBezTo>
                    <a:pt x="5739" y="1989"/>
                    <a:pt x="5798" y="1965"/>
                    <a:pt x="5858" y="1965"/>
                  </a:cubicBezTo>
                  <a:cubicBezTo>
                    <a:pt x="6025" y="1953"/>
                    <a:pt x="6287" y="2060"/>
                    <a:pt x="6156" y="2382"/>
                  </a:cubicBezTo>
                  <a:cubicBezTo>
                    <a:pt x="6501" y="2286"/>
                    <a:pt x="6441" y="1822"/>
                    <a:pt x="6179" y="1643"/>
                  </a:cubicBezTo>
                  <a:cubicBezTo>
                    <a:pt x="6370" y="1524"/>
                    <a:pt x="6298" y="1381"/>
                    <a:pt x="6596" y="1358"/>
                  </a:cubicBezTo>
                  <a:cubicBezTo>
                    <a:pt x="6048" y="1096"/>
                    <a:pt x="5929" y="1429"/>
                    <a:pt x="5715" y="1512"/>
                  </a:cubicBezTo>
                  <a:lnTo>
                    <a:pt x="5715" y="1512"/>
                  </a:lnTo>
                  <a:cubicBezTo>
                    <a:pt x="6156" y="1274"/>
                    <a:pt x="6013" y="929"/>
                    <a:pt x="6275" y="631"/>
                  </a:cubicBezTo>
                  <a:cubicBezTo>
                    <a:pt x="5727" y="679"/>
                    <a:pt x="5739" y="1060"/>
                    <a:pt x="5608" y="1346"/>
                  </a:cubicBezTo>
                  <a:lnTo>
                    <a:pt x="5608" y="1346"/>
                  </a:lnTo>
                  <a:cubicBezTo>
                    <a:pt x="5906" y="631"/>
                    <a:pt x="5513" y="453"/>
                    <a:pt x="5477" y="0"/>
                  </a:cubicBezTo>
                  <a:cubicBezTo>
                    <a:pt x="5441" y="453"/>
                    <a:pt x="5024" y="631"/>
                    <a:pt x="5334" y="1346"/>
                  </a:cubicBezTo>
                  <a:lnTo>
                    <a:pt x="5334" y="1346"/>
                  </a:lnTo>
                  <a:cubicBezTo>
                    <a:pt x="5203" y="1060"/>
                    <a:pt x="5227" y="679"/>
                    <a:pt x="4679" y="631"/>
                  </a:cubicBezTo>
                  <a:cubicBezTo>
                    <a:pt x="4941" y="929"/>
                    <a:pt x="4786" y="1286"/>
                    <a:pt x="5239" y="1512"/>
                  </a:cubicBezTo>
                  <a:lnTo>
                    <a:pt x="5239" y="1512"/>
                  </a:lnTo>
                  <a:cubicBezTo>
                    <a:pt x="5024" y="1429"/>
                    <a:pt x="4905" y="1096"/>
                    <a:pt x="4358" y="1358"/>
                  </a:cubicBezTo>
                  <a:cubicBezTo>
                    <a:pt x="4655" y="1381"/>
                    <a:pt x="4572" y="1524"/>
                    <a:pt x="4774" y="1643"/>
                  </a:cubicBezTo>
                  <a:cubicBezTo>
                    <a:pt x="4513" y="1822"/>
                    <a:pt x="4453" y="2286"/>
                    <a:pt x="4798" y="2382"/>
                  </a:cubicBezTo>
                  <a:cubicBezTo>
                    <a:pt x="4655" y="2060"/>
                    <a:pt x="4917" y="1953"/>
                    <a:pt x="5096" y="1965"/>
                  </a:cubicBezTo>
                  <a:cubicBezTo>
                    <a:pt x="5155" y="1965"/>
                    <a:pt x="5215" y="1989"/>
                    <a:pt x="5251" y="2036"/>
                  </a:cubicBezTo>
                  <a:cubicBezTo>
                    <a:pt x="5310" y="2084"/>
                    <a:pt x="5370" y="2227"/>
                    <a:pt x="5310" y="2298"/>
                  </a:cubicBezTo>
                  <a:cubicBezTo>
                    <a:pt x="5251" y="2370"/>
                    <a:pt x="5120" y="2346"/>
                    <a:pt x="5155" y="2203"/>
                  </a:cubicBezTo>
                  <a:cubicBezTo>
                    <a:pt x="5001" y="2286"/>
                    <a:pt x="5048" y="2524"/>
                    <a:pt x="5239" y="2536"/>
                  </a:cubicBezTo>
                  <a:cubicBezTo>
                    <a:pt x="5263" y="2536"/>
                    <a:pt x="5275" y="2536"/>
                    <a:pt x="5298" y="2536"/>
                  </a:cubicBezTo>
                  <a:lnTo>
                    <a:pt x="5310" y="2536"/>
                  </a:lnTo>
                  <a:cubicBezTo>
                    <a:pt x="5358" y="2524"/>
                    <a:pt x="5394" y="2489"/>
                    <a:pt x="5429" y="2453"/>
                  </a:cubicBezTo>
                  <a:cubicBezTo>
                    <a:pt x="5501" y="2858"/>
                    <a:pt x="5477" y="3275"/>
                    <a:pt x="5334" y="3667"/>
                  </a:cubicBezTo>
                  <a:cubicBezTo>
                    <a:pt x="5608" y="2489"/>
                    <a:pt x="4453" y="2870"/>
                    <a:pt x="4441" y="2155"/>
                  </a:cubicBezTo>
                  <a:cubicBezTo>
                    <a:pt x="4346" y="2489"/>
                    <a:pt x="4346" y="2703"/>
                    <a:pt x="4417" y="2846"/>
                  </a:cubicBezTo>
                  <a:cubicBezTo>
                    <a:pt x="4608" y="3215"/>
                    <a:pt x="4977" y="3072"/>
                    <a:pt x="5108" y="3215"/>
                  </a:cubicBezTo>
                  <a:cubicBezTo>
                    <a:pt x="4882" y="3251"/>
                    <a:pt x="4822" y="3382"/>
                    <a:pt x="4905" y="3560"/>
                  </a:cubicBezTo>
                  <a:cubicBezTo>
                    <a:pt x="5048" y="3382"/>
                    <a:pt x="5239" y="3525"/>
                    <a:pt x="5239" y="3703"/>
                  </a:cubicBezTo>
                  <a:cubicBezTo>
                    <a:pt x="5227" y="3977"/>
                    <a:pt x="4941" y="4322"/>
                    <a:pt x="5239" y="4775"/>
                  </a:cubicBezTo>
                  <a:cubicBezTo>
                    <a:pt x="5251" y="4870"/>
                    <a:pt x="5275" y="4953"/>
                    <a:pt x="5298" y="5049"/>
                  </a:cubicBezTo>
                  <a:cubicBezTo>
                    <a:pt x="5263" y="4965"/>
                    <a:pt x="5203" y="4882"/>
                    <a:pt x="5155" y="4810"/>
                  </a:cubicBezTo>
                  <a:cubicBezTo>
                    <a:pt x="5048" y="4275"/>
                    <a:pt x="4596" y="4239"/>
                    <a:pt x="4405" y="4048"/>
                  </a:cubicBezTo>
                  <a:cubicBezTo>
                    <a:pt x="4262" y="3929"/>
                    <a:pt x="4298" y="3691"/>
                    <a:pt x="4536" y="3715"/>
                  </a:cubicBezTo>
                  <a:cubicBezTo>
                    <a:pt x="4465" y="3525"/>
                    <a:pt x="4334" y="3477"/>
                    <a:pt x="4143" y="3620"/>
                  </a:cubicBezTo>
                  <a:cubicBezTo>
                    <a:pt x="4132" y="3429"/>
                    <a:pt x="4501" y="3251"/>
                    <a:pt x="4370" y="2870"/>
                  </a:cubicBezTo>
                  <a:cubicBezTo>
                    <a:pt x="4322" y="2715"/>
                    <a:pt x="4167" y="2560"/>
                    <a:pt x="3870" y="2393"/>
                  </a:cubicBezTo>
                  <a:lnTo>
                    <a:pt x="3870" y="2393"/>
                  </a:lnTo>
                  <a:cubicBezTo>
                    <a:pt x="4370" y="2905"/>
                    <a:pt x="3274" y="3453"/>
                    <a:pt x="4310" y="4096"/>
                  </a:cubicBezTo>
                  <a:cubicBezTo>
                    <a:pt x="3941" y="3917"/>
                    <a:pt x="3620" y="3644"/>
                    <a:pt x="3381" y="3298"/>
                  </a:cubicBezTo>
                  <a:cubicBezTo>
                    <a:pt x="3429" y="3310"/>
                    <a:pt x="3489" y="3298"/>
                    <a:pt x="3524" y="3275"/>
                  </a:cubicBezTo>
                  <a:lnTo>
                    <a:pt x="3536" y="3263"/>
                  </a:lnTo>
                  <a:cubicBezTo>
                    <a:pt x="3548" y="3251"/>
                    <a:pt x="3560" y="3239"/>
                    <a:pt x="3572" y="3227"/>
                  </a:cubicBezTo>
                  <a:cubicBezTo>
                    <a:pt x="3715" y="3096"/>
                    <a:pt x="3572" y="2870"/>
                    <a:pt x="3393" y="2929"/>
                  </a:cubicBezTo>
                  <a:cubicBezTo>
                    <a:pt x="3524" y="3001"/>
                    <a:pt x="3453" y="3120"/>
                    <a:pt x="3358" y="3108"/>
                  </a:cubicBezTo>
                  <a:cubicBezTo>
                    <a:pt x="3274" y="3096"/>
                    <a:pt x="3215" y="2953"/>
                    <a:pt x="3215" y="2882"/>
                  </a:cubicBezTo>
                  <a:cubicBezTo>
                    <a:pt x="3215" y="2822"/>
                    <a:pt x="3239" y="2763"/>
                    <a:pt x="3286" y="2715"/>
                  </a:cubicBezTo>
                  <a:cubicBezTo>
                    <a:pt x="3393" y="2596"/>
                    <a:pt x="3655" y="2477"/>
                    <a:pt x="3774" y="2798"/>
                  </a:cubicBezTo>
                  <a:cubicBezTo>
                    <a:pt x="3953" y="2489"/>
                    <a:pt x="3584" y="2203"/>
                    <a:pt x="3274" y="2263"/>
                  </a:cubicBezTo>
                  <a:cubicBezTo>
                    <a:pt x="3322" y="2036"/>
                    <a:pt x="3179" y="2001"/>
                    <a:pt x="3370" y="1774"/>
                  </a:cubicBezTo>
                  <a:cubicBezTo>
                    <a:pt x="2798" y="1977"/>
                    <a:pt x="2941" y="2286"/>
                    <a:pt x="2846" y="2501"/>
                  </a:cubicBezTo>
                  <a:lnTo>
                    <a:pt x="2846" y="2501"/>
                  </a:lnTo>
                  <a:cubicBezTo>
                    <a:pt x="3000" y="2024"/>
                    <a:pt x="2643" y="1882"/>
                    <a:pt x="2619" y="1489"/>
                  </a:cubicBezTo>
                  <a:cubicBezTo>
                    <a:pt x="2274" y="1905"/>
                    <a:pt x="2560" y="2167"/>
                    <a:pt x="2655" y="2453"/>
                  </a:cubicBezTo>
                  <a:lnTo>
                    <a:pt x="2655" y="2453"/>
                  </a:lnTo>
                  <a:cubicBezTo>
                    <a:pt x="2369" y="1739"/>
                    <a:pt x="1965" y="1893"/>
                    <a:pt x="1619" y="1608"/>
                  </a:cubicBezTo>
                  <a:cubicBezTo>
                    <a:pt x="1917" y="1953"/>
                    <a:pt x="1738" y="2358"/>
                    <a:pt x="2465" y="2655"/>
                  </a:cubicBezTo>
                  <a:lnTo>
                    <a:pt x="2465" y="2655"/>
                  </a:lnTo>
                  <a:cubicBezTo>
                    <a:pt x="2167" y="2548"/>
                    <a:pt x="1917" y="2263"/>
                    <a:pt x="1500" y="2608"/>
                  </a:cubicBezTo>
                  <a:cubicBezTo>
                    <a:pt x="1893" y="2632"/>
                    <a:pt x="2036" y="2989"/>
                    <a:pt x="2512" y="2834"/>
                  </a:cubicBezTo>
                  <a:lnTo>
                    <a:pt x="2512" y="2834"/>
                  </a:lnTo>
                  <a:cubicBezTo>
                    <a:pt x="2298" y="2929"/>
                    <a:pt x="1988" y="2786"/>
                    <a:pt x="1786" y="3358"/>
                  </a:cubicBezTo>
                  <a:cubicBezTo>
                    <a:pt x="2012" y="3167"/>
                    <a:pt x="2048" y="3310"/>
                    <a:pt x="2274" y="3263"/>
                  </a:cubicBezTo>
                  <a:cubicBezTo>
                    <a:pt x="2215" y="3560"/>
                    <a:pt x="2500" y="3941"/>
                    <a:pt x="2810" y="3775"/>
                  </a:cubicBezTo>
                  <a:cubicBezTo>
                    <a:pt x="2488" y="3644"/>
                    <a:pt x="2608" y="3382"/>
                    <a:pt x="2727" y="3275"/>
                  </a:cubicBezTo>
                  <a:cubicBezTo>
                    <a:pt x="2774" y="3227"/>
                    <a:pt x="2834" y="3203"/>
                    <a:pt x="2893" y="3203"/>
                  </a:cubicBezTo>
                  <a:cubicBezTo>
                    <a:pt x="2965" y="3203"/>
                    <a:pt x="3108" y="3263"/>
                    <a:pt x="3119" y="3346"/>
                  </a:cubicBezTo>
                  <a:cubicBezTo>
                    <a:pt x="3119" y="3441"/>
                    <a:pt x="3012" y="3513"/>
                    <a:pt x="2941" y="3382"/>
                  </a:cubicBezTo>
                  <a:cubicBezTo>
                    <a:pt x="2881" y="3572"/>
                    <a:pt x="3108" y="3703"/>
                    <a:pt x="3239" y="3572"/>
                  </a:cubicBezTo>
                  <a:cubicBezTo>
                    <a:pt x="3250" y="3560"/>
                    <a:pt x="3262" y="3536"/>
                    <a:pt x="3274" y="3525"/>
                  </a:cubicBezTo>
                  <a:lnTo>
                    <a:pt x="3274" y="3513"/>
                  </a:lnTo>
                  <a:cubicBezTo>
                    <a:pt x="3298" y="3477"/>
                    <a:pt x="3310" y="3429"/>
                    <a:pt x="3298" y="3382"/>
                  </a:cubicBezTo>
                  <a:cubicBezTo>
                    <a:pt x="3643" y="3608"/>
                    <a:pt x="3917" y="3929"/>
                    <a:pt x="4096" y="4298"/>
                  </a:cubicBezTo>
                  <a:lnTo>
                    <a:pt x="4096" y="4298"/>
                  </a:lnTo>
                  <a:cubicBezTo>
                    <a:pt x="3453" y="3275"/>
                    <a:pt x="2905" y="4370"/>
                    <a:pt x="2393" y="3870"/>
                  </a:cubicBezTo>
                  <a:lnTo>
                    <a:pt x="2393" y="3870"/>
                  </a:lnTo>
                  <a:cubicBezTo>
                    <a:pt x="2560" y="4168"/>
                    <a:pt x="2715" y="4310"/>
                    <a:pt x="2869" y="4370"/>
                  </a:cubicBezTo>
                  <a:cubicBezTo>
                    <a:pt x="3250" y="4501"/>
                    <a:pt x="3429" y="4132"/>
                    <a:pt x="3620" y="4144"/>
                  </a:cubicBezTo>
                  <a:cubicBezTo>
                    <a:pt x="3477" y="4334"/>
                    <a:pt x="3536" y="4465"/>
                    <a:pt x="3715" y="4537"/>
                  </a:cubicBezTo>
                  <a:cubicBezTo>
                    <a:pt x="3691" y="4298"/>
                    <a:pt x="3929" y="4275"/>
                    <a:pt x="4048" y="4406"/>
                  </a:cubicBezTo>
                  <a:cubicBezTo>
                    <a:pt x="4239" y="4608"/>
                    <a:pt x="4274" y="5049"/>
                    <a:pt x="4810" y="5156"/>
                  </a:cubicBezTo>
                  <a:cubicBezTo>
                    <a:pt x="4882" y="5215"/>
                    <a:pt x="4965" y="5263"/>
                    <a:pt x="5048" y="5299"/>
                  </a:cubicBezTo>
                  <a:cubicBezTo>
                    <a:pt x="4953" y="5275"/>
                    <a:pt x="4870" y="5251"/>
                    <a:pt x="4774" y="5239"/>
                  </a:cubicBezTo>
                  <a:cubicBezTo>
                    <a:pt x="4334" y="4930"/>
                    <a:pt x="3977" y="5227"/>
                    <a:pt x="3703" y="5239"/>
                  </a:cubicBezTo>
                  <a:cubicBezTo>
                    <a:pt x="3524" y="5239"/>
                    <a:pt x="3381" y="5060"/>
                    <a:pt x="3572" y="4906"/>
                  </a:cubicBezTo>
                  <a:cubicBezTo>
                    <a:pt x="3381" y="4822"/>
                    <a:pt x="3250" y="4882"/>
                    <a:pt x="3227" y="5108"/>
                  </a:cubicBezTo>
                  <a:cubicBezTo>
                    <a:pt x="3072" y="4977"/>
                    <a:pt x="3215" y="4608"/>
                    <a:pt x="2846" y="4418"/>
                  </a:cubicBezTo>
                  <a:cubicBezTo>
                    <a:pt x="2703" y="4346"/>
                    <a:pt x="2488" y="4346"/>
                    <a:pt x="2155" y="4441"/>
                  </a:cubicBezTo>
                  <a:cubicBezTo>
                    <a:pt x="2179" y="4441"/>
                    <a:pt x="2203" y="4441"/>
                    <a:pt x="2227" y="4441"/>
                  </a:cubicBezTo>
                  <a:lnTo>
                    <a:pt x="2155" y="4441"/>
                  </a:lnTo>
                  <a:cubicBezTo>
                    <a:pt x="2881" y="4453"/>
                    <a:pt x="2488" y="5608"/>
                    <a:pt x="3667" y="5334"/>
                  </a:cubicBezTo>
                  <a:lnTo>
                    <a:pt x="3667" y="5334"/>
                  </a:lnTo>
                  <a:cubicBezTo>
                    <a:pt x="3274" y="5477"/>
                    <a:pt x="2858" y="5501"/>
                    <a:pt x="2453" y="5430"/>
                  </a:cubicBezTo>
                  <a:cubicBezTo>
                    <a:pt x="2488" y="5394"/>
                    <a:pt x="2524" y="5358"/>
                    <a:pt x="2536" y="5311"/>
                  </a:cubicBezTo>
                  <a:lnTo>
                    <a:pt x="2536" y="5299"/>
                  </a:lnTo>
                  <a:cubicBezTo>
                    <a:pt x="2536" y="5275"/>
                    <a:pt x="2536" y="5263"/>
                    <a:pt x="2536" y="5239"/>
                  </a:cubicBezTo>
                  <a:cubicBezTo>
                    <a:pt x="2524" y="5060"/>
                    <a:pt x="2286" y="5001"/>
                    <a:pt x="2191" y="5168"/>
                  </a:cubicBezTo>
                  <a:cubicBezTo>
                    <a:pt x="2346" y="5120"/>
                    <a:pt x="2369" y="5263"/>
                    <a:pt x="2298" y="5311"/>
                  </a:cubicBezTo>
                  <a:cubicBezTo>
                    <a:pt x="2227" y="5370"/>
                    <a:pt x="2084" y="5311"/>
                    <a:pt x="2036" y="5263"/>
                  </a:cubicBezTo>
                  <a:cubicBezTo>
                    <a:pt x="1988" y="5215"/>
                    <a:pt x="1965" y="5156"/>
                    <a:pt x="1965" y="5096"/>
                  </a:cubicBezTo>
                  <a:cubicBezTo>
                    <a:pt x="1953" y="4930"/>
                    <a:pt x="2060" y="4668"/>
                    <a:pt x="2381" y="4799"/>
                  </a:cubicBezTo>
                  <a:cubicBezTo>
                    <a:pt x="2286" y="4453"/>
                    <a:pt x="1810" y="4513"/>
                    <a:pt x="1643" y="4775"/>
                  </a:cubicBezTo>
                  <a:cubicBezTo>
                    <a:pt x="1512" y="4584"/>
                    <a:pt x="1381" y="4656"/>
                    <a:pt x="1357" y="4358"/>
                  </a:cubicBezTo>
                  <a:cubicBezTo>
                    <a:pt x="1095" y="4906"/>
                    <a:pt x="1417" y="5025"/>
                    <a:pt x="1512" y="5239"/>
                  </a:cubicBezTo>
                  <a:lnTo>
                    <a:pt x="1512" y="5239"/>
                  </a:lnTo>
                  <a:cubicBezTo>
                    <a:pt x="1274" y="4799"/>
                    <a:pt x="917" y="4941"/>
                    <a:pt x="631" y="4679"/>
                  </a:cubicBezTo>
                  <a:cubicBezTo>
                    <a:pt x="679" y="5227"/>
                    <a:pt x="1060" y="5215"/>
                    <a:pt x="1345" y="5346"/>
                  </a:cubicBezTo>
                  <a:lnTo>
                    <a:pt x="1345" y="5346"/>
                  </a:lnTo>
                  <a:cubicBezTo>
                    <a:pt x="631" y="5049"/>
                    <a:pt x="452" y="5441"/>
                    <a:pt x="0" y="5477"/>
                  </a:cubicBezTo>
                  <a:cubicBezTo>
                    <a:pt x="452" y="5513"/>
                    <a:pt x="631" y="5930"/>
                    <a:pt x="1345" y="5620"/>
                  </a:cubicBezTo>
                  <a:lnTo>
                    <a:pt x="1345" y="5620"/>
                  </a:lnTo>
                  <a:cubicBezTo>
                    <a:pt x="1060" y="5751"/>
                    <a:pt x="679" y="5727"/>
                    <a:pt x="631" y="6275"/>
                  </a:cubicBezTo>
                  <a:cubicBezTo>
                    <a:pt x="929" y="6013"/>
                    <a:pt x="1274" y="6168"/>
                    <a:pt x="1512" y="5715"/>
                  </a:cubicBezTo>
                  <a:lnTo>
                    <a:pt x="1512" y="5715"/>
                  </a:lnTo>
                  <a:cubicBezTo>
                    <a:pt x="1429" y="5930"/>
                    <a:pt x="1095" y="6049"/>
                    <a:pt x="1357" y="6596"/>
                  </a:cubicBezTo>
                  <a:cubicBezTo>
                    <a:pt x="1369" y="6287"/>
                    <a:pt x="1512" y="6358"/>
                    <a:pt x="1631" y="6168"/>
                  </a:cubicBezTo>
                  <a:close/>
                  <a:moveTo>
                    <a:pt x="7287" y="5299"/>
                  </a:moveTo>
                  <a:close/>
                  <a:moveTo>
                    <a:pt x="6751" y="5132"/>
                  </a:moveTo>
                  <a:cubicBezTo>
                    <a:pt x="6953" y="5180"/>
                    <a:pt x="7132" y="5334"/>
                    <a:pt x="7477" y="5406"/>
                  </a:cubicBezTo>
                  <a:cubicBezTo>
                    <a:pt x="7572" y="5418"/>
                    <a:pt x="7668" y="5441"/>
                    <a:pt x="7775" y="5453"/>
                  </a:cubicBezTo>
                  <a:cubicBezTo>
                    <a:pt x="7668" y="5465"/>
                    <a:pt x="7572" y="5477"/>
                    <a:pt x="7477" y="5501"/>
                  </a:cubicBezTo>
                  <a:cubicBezTo>
                    <a:pt x="7132" y="5572"/>
                    <a:pt x="6953" y="5727"/>
                    <a:pt x="6751" y="5775"/>
                  </a:cubicBezTo>
                  <a:cubicBezTo>
                    <a:pt x="6608" y="5799"/>
                    <a:pt x="6453" y="5775"/>
                    <a:pt x="6322" y="5703"/>
                  </a:cubicBezTo>
                  <a:cubicBezTo>
                    <a:pt x="6548" y="5715"/>
                    <a:pt x="6763" y="5620"/>
                    <a:pt x="6918" y="5453"/>
                  </a:cubicBezTo>
                  <a:cubicBezTo>
                    <a:pt x="6763" y="5287"/>
                    <a:pt x="6548" y="5191"/>
                    <a:pt x="6322" y="5203"/>
                  </a:cubicBezTo>
                  <a:cubicBezTo>
                    <a:pt x="6453" y="5120"/>
                    <a:pt x="6608" y="5096"/>
                    <a:pt x="6763" y="5132"/>
                  </a:cubicBezTo>
                  <a:close/>
                  <a:moveTo>
                    <a:pt x="6870" y="6632"/>
                  </a:moveTo>
                  <a:close/>
                  <a:moveTo>
                    <a:pt x="6644" y="4060"/>
                  </a:moveTo>
                  <a:close/>
                  <a:moveTo>
                    <a:pt x="6156" y="4322"/>
                  </a:moveTo>
                  <a:cubicBezTo>
                    <a:pt x="6322" y="4215"/>
                    <a:pt x="6560" y="4191"/>
                    <a:pt x="6858" y="3989"/>
                  </a:cubicBezTo>
                  <a:cubicBezTo>
                    <a:pt x="6941" y="3941"/>
                    <a:pt x="7025" y="3882"/>
                    <a:pt x="7108" y="3810"/>
                  </a:cubicBezTo>
                  <a:cubicBezTo>
                    <a:pt x="7037" y="3894"/>
                    <a:pt x="6977" y="3977"/>
                    <a:pt x="6929" y="4060"/>
                  </a:cubicBezTo>
                  <a:cubicBezTo>
                    <a:pt x="6727" y="4358"/>
                    <a:pt x="6703" y="4596"/>
                    <a:pt x="6596" y="4763"/>
                  </a:cubicBezTo>
                  <a:cubicBezTo>
                    <a:pt x="6525" y="4894"/>
                    <a:pt x="6394" y="4989"/>
                    <a:pt x="6251" y="5025"/>
                  </a:cubicBezTo>
                  <a:cubicBezTo>
                    <a:pt x="6418" y="4882"/>
                    <a:pt x="6501" y="4656"/>
                    <a:pt x="6489" y="4429"/>
                  </a:cubicBezTo>
                  <a:cubicBezTo>
                    <a:pt x="6263" y="4418"/>
                    <a:pt x="6048" y="4513"/>
                    <a:pt x="5894" y="4679"/>
                  </a:cubicBezTo>
                  <a:cubicBezTo>
                    <a:pt x="5941" y="4525"/>
                    <a:pt x="6025" y="4406"/>
                    <a:pt x="6156" y="4322"/>
                  </a:cubicBezTo>
                  <a:close/>
                  <a:moveTo>
                    <a:pt x="6489" y="6477"/>
                  </a:moveTo>
                  <a:cubicBezTo>
                    <a:pt x="6501" y="6251"/>
                    <a:pt x="6418" y="6037"/>
                    <a:pt x="6251" y="5882"/>
                  </a:cubicBezTo>
                  <a:cubicBezTo>
                    <a:pt x="6394" y="5918"/>
                    <a:pt x="6525" y="6013"/>
                    <a:pt x="6596" y="6144"/>
                  </a:cubicBezTo>
                  <a:cubicBezTo>
                    <a:pt x="6703" y="6311"/>
                    <a:pt x="6727" y="6549"/>
                    <a:pt x="6929" y="6846"/>
                  </a:cubicBezTo>
                  <a:cubicBezTo>
                    <a:pt x="6977" y="6930"/>
                    <a:pt x="7037" y="7013"/>
                    <a:pt x="7108" y="7096"/>
                  </a:cubicBezTo>
                  <a:cubicBezTo>
                    <a:pt x="7025" y="7037"/>
                    <a:pt x="6941" y="6977"/>
                    <a:pt x="6858" y="6918"/>
                  </a:cubicBezTo>
                  <a:cubicBezTo>
                    <a:pt x="6560" y="6727"/>
                    <a:pt x="6322" y="6692"/>
                    <a:pt x="6156" y="6596"/>
                  </a:cubicBezTo>
                  <a:cubicBezTo>
                    <a:pt x="6025" y="6513"/>
                    <a:pt x="5929" y="6382"/>
                    <a:pt x="5894" y="6239"/>
                  </a:cubicBezTo>
                  <a:cubicBezTo>
                    <a:pt x="6048" y="6406"/>
                    <a:pt x="6275" y="6489"/>
                    <a:pt x="6501" y="6477"/>
                  </a:cubicBezTo>
                  <a:close/>
                  <a:moveTo>
                    <a:pt x="5620" y="7275"/>
                  </a:moveTo>
                  <a:close/>
                  <a:moveTo>
                    <a:pt x="5215" y="4596"/>
                  </a:moveTo>
                  <a:cubicBezTo>
                    <a:pt x="5144" y="4465"/>
                    <a:pt x="5120" y="4310"/>
                    <a:pt x="5155" y="4156"/>
                  </a:cubicBezTo>
                  <a:cubicBezTo>
                    <a:pt x="5203" y="3965"/>
                    <a:pt x="5346" y="3787"/>
                    <a:pt x="5417" y="3429"/>
                  </a:cubicBezTo>
                  <a:cubicBezTo>
                    <a:pt x="5441" y="3346"/>
                    <a:pt x="5453" y="3239"/>
                    <a:pt x="5465" y="3132"/>
                  </a:cubicBezTo>
                  <a:cubicBezTo>
                    <a:pt x="5477" y="3251"/>
                    <a:pt x="5501" y="3346"/>
                    <a:pt x="5513" y="3429"/>
                  </a:cubicBezTo>
                  <a:cubicBezTo>
                    <a:pt x="5596" y="3787"/>
                    <a:pt x="5739" y="3965"/>
                    <a:pt x="5786" y="4156"/>
                  </a:cubicBezTo>
                  <a:cubicBezTo>
                    <a:pt x="5822" y="4310"/>
                    <a:pt x="5798" y="4465"/>
                    <a:pt x="5715" y="4596"/>
                  </a:cubicBezTo>
                  <a:cubicBezTo>
                    <a:pt x="5941" y="4370"/>
                    <a:pt x="5775" y="4001"/>
                    <a:pt x="5465" y="4001"/>
                  </a:cubicBezTo>
                  <a:cubicBezTo>
                    <a:pt x="5155" y="4001"/>
                    <a:pt x="5001" y="4370"/>
                    <a:pt x="5215" y="4596"/>
                  </a:cubicBezTo>
                  <a:close/>
                  <a:moveTo>
                    <a:pt x="5465" y="6894"/>
                  </a:moveTo>
                  <a:cubicBezTo>
                    <a:pt x="5632" y="6739"/>
                    <a:pt x="5727" y="6525"/>
                    <a:pt x="5727" y="6299"/>
                  </a:cubicBezTo>
                  <a:cubicBezTo>
                    <a:pt x="5798" y="6430"/>
                    <a:pt x="5822" y="6584"/>
                    <a:pt x="5786" y="6739"/>
                  </a:cubicBezTo>
                  <a:cubicBezTo>
                    <a:pt x="5739" y="6930"/>
                    <a:pt x="5596" y="7108"/>
                    <a:pt x="5513" y="7466"/>
                  </a:cubicBezTo>
                  <a:cubicBezTo>
                    <a:pt x="5501" y="7561"/>
                    <a:pt x="5477" y="7656"/>
                    <a:pt x="5465" y="7763"/>
                  </a:cubicBezTo>
                  <a:cubicBezTo>
                    <a:pt x="5453" y="7644"/>
                    <a:pt x="5441" y="7549"/>
                    <a:pt x="5417" y="7466"/>
                  </a:cubicBezTo>
                  <a:cubicBezTo>
                    <a:pt x="5346" y="7108"/>
                    <a:pt x="5203" y="6930"/>
                    <a:pt x="5155" y="6739"/>
                  </a:cubicBezTo>
                  <a:cubicBezTo>
                    <a:pt x="5120" y="6584"/>
                    <a:pt x="5144" y="6430"/>
                    <a:pt x="5215" y="6299"/>
                  </a:cubicBezTo>
                  <a:cubicBezTo>
                    <a:pt x="5203" y="6525"/>
                    <a:pt x="5298" y="6751"/>
                    <a:pt x="5477" y="6906"/>
                  </a:cubicBezTo>
                  <a:close/>
                  <a:moveTo>
                    <a:pt x="4286" y="6846"/>
                  </a:moveTo>
                  <a:close/>
                  <a:moveTo>
                    <a:pt x="4286" y="4048"/>
                  </a:moveTo>
                  <a:close/>
                  <a:moveTo>
                    <a:pt x="4441" y="4418"/>
                  </a:moveTo>
                  <a:cubicBezTo>
                    <a:pt x="4429" y="4644"/>
                    <a:pt x="4513" y="4870"/>
                    <a:pt x="4679" y="5013"/>
                  </a:cubicBezTo>
                  <a:cubicBezTo>
                    <a:pt x="4536" y="4977"/>
                    <a:pt x="4405" y="4882"/>
                    <a:pt x="4334" y="4751"/>
                  </a:cubicBezTo>
                  <a:cubicBezTo>
                    <a:pt x="4227" y="4584"/>
                    <a:pt x="4203" y="4358"/>
                    <a:pt x="4001" y="4048"/>
                  </a:cubicBezTo>
                  <a:cubicBezTo>
                    <a:pt x="3941" y="3965"/>
                    <a:pt x="3881" y="3882"/>
                    <a:pt x="3822" y="3798"/>
                  </a:cubicBezTo>
                  <a:cubicBezTo>
                    <a:pt x="3905" y="3870"/>
                    <a:pt x="3989" y="3929"/>
                    <a:pt x="4072" y="3977"/>
                  </a:cubicBezTo>
                  <a:cubicBezTo>
                    <a:pt x="4370" y="4179"/>
                    <a:pt x="4608" y="4203"/>
                    <a:pt x="4774" y="4310"/>
                  </a:cubicBezTo>
                  <a:cubicBezTo>
                    <a:pt x="4905" y="4394"/>
                    <a:pt x="5001" y="4513"/>
                    <a:pt x="5036" y="4656"/>
                  </a:cubicBezTo>
                  <a:cubicBezTo>
                    <a:pt x="4882" y="4501"/>
                    <a:pt x="4667" y="4418"/>
                    <a:pt x="4453" y="4429"/>
                  </a:cubicBezTo>
                  <a:close/>
                  <a:moveTo>
                    <a:pt x="5036" y="6227"/>
                  </a:moveTo>
                  <a:cubicBezTo>
                    <a:pt x="4989" y="6370"/>
                    <a:pt x="4894" y="6501"/>
                    <a:pt x="4774" y="6584"/>
                  </a:cubicBezTo>
                  <a:cubicBezTo>
                    <a:pt x="4596" y="6680"/>
                    <a:pt x="4370" y="6704"/>
                    <a:pt x="4060" y="6906"/>
                  </a:cubicBezTo>
                  <a:cubicBezTo>
                    <a:pt x="3977" y="6965"/>
                    <a:pt x="3893" y="7025"/>
                    <a:pt x="3822" y="7085"/>
                  </a:cubicBezTo>
                  <a:cubicBezTo>
                    <a:pt x="3881" y="7001"/>
                    <a:pt x="3941" y="6918"/>
                    <a:pt x="4001" y="6835"/>
                  </a:cubicBezTo>
                  <a:cubicBezTo>
                    <a:pt x="4191" y="6537"/>
                    <a:pt x="4215" y="6299"/>
                    <a:pt x="4322" y="6132"/>
                  </a:cubicBezTo>
                  <a:cubicBezTo>
                    <a:pt x="4405" y="6001"/>
                    <a:pt x="4524" y="5906"/>
                    <a:pt x="4679" y="5870"/>
                  </a:cubicBezTo>
                  <a:cubicBezTo>
                    <a:pt x="4513" y="6025"/>
                    <a:pt x="4417" y="6239"/>
                    <a:pt x="4429" y="6465"/>
                  </a:cubicBezTo>
                  <a:cubicBezTo>
                    <a:pt x="4667" y="6489"/>
                    <a:pt x="4894" y="6406"/>
                    <a:pt x="5048" y="6239"/>
                  </a:cubicBezTo>
                  <a:close/>
                  <a:moveTo>
                    <a:pt x="3631" y="5596"/>
                  </a:moveTo>
                  <a:close/>
                  <a:moveTo>
                    <a:pt x="3441" y="5394"/>
                  </a:moveTo>
                  <a:cubicBezTo>
                    <a:pt x="3798" y="5322"/>
                    <a:pt x="3977" y="5180"/>
                    <a:pt x="4167" y="5132"/>
                  </a:cubicBezTo>
                  <a:cubicBezTo>
                    <a:pt x="4322" y="5096"/>
                    <a:pt x="4477" y="5120"/>
                    <a:pt x="4608" y="5191"/>
                  </a:cubicBezTo>
                  <a:cubicBezTo>
                    <a:pt x="4382" y="5180"/>
                    <a:pt x="4155" y="5275"/>
                    <a:pt x="4012" y="5441"/>
                  </a:cubicBezTo>
                  <a:cubicBezTo>
                    <a:pt x="4155" y="5620"/>
                    <a:pt x="4382" y="5703"/>
                    <a:pt x="4608" y="5703"/>
                  </a:cubicBezTo>
                  <a:cubicBezTo>
                    <a:pt x="4477" y="5775"/>
                    <a:pt x="4322" y="5799"/>
                    <a:pt x="4167" y="5763"/>
                  </a:cubicBezTo>
                  <a:cubicBezTo>
                    <a:pt x="3977" y="5715"/>
                    <a:pt x="3798" y="5572"/>
                    <a:pt x="3441" y="5489"/>
                  </a:cubicBezTo>
                  <a:cubicBezTo>
                    <a:pt x="3346" y="5477"/>
                    <a:pt x="3250" y="5453"/>
                    <a:pt x="3143" y="5441"/>
                  </a:cubicBezTo>
                  <a:cubicBezTo>
                    <a:pt x="3262" y="5441"/>
                    <a:pt x="3370" y="5430"/>
                    <a:pt x="3453" y="5406"/>
                  </a:cubicBezTo>
                  <a:close/>
                </a:path>
              </a:pathLst>
            </a:custGeom>
            <a:solidFill>
              <a:schemeClr val="accent2">
                <a:alpha val="145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4823800" y="1717900"/>
              <a:ext cx="273875" cy="273875"/>
            </a:xfrm>
            <a:custGeom>
              <a:avLst/>
              <a:gdLst/>
              <a:ahLst/>
              <a:cxnLst/>
              <a:rect l="l" t="t" r="r" b="b"/>
              <a:pathLst>
                <a:path w="10955" h="10955" extrusionOk="0">
                  <a:moveTo>
                    <a:pt x="9335" y="4763"/>
                  </a:moveTo>
                  <a:cubicBezTo>
                    <a:pt x="9169" y="4513"/>
                    <a:pt x="8704" y="4453"/>
                    <a:pt x="8597" y="4787"/>
                  </a:cubicBezTo>
                  <a:cubicBezTo>
                    <a:pt x="8918" y="4656"/>
                    <a:pt x="9026" y="4918"/>
                    <a:pt x="9014" y="5084"/>
                  </a:cubicBezTo>
                  <a:cubicBezTo>
                    <a:pt x="9014" y="5144"/>
                    <a:pt x="8990" y="5204"/>
                    <a:pt x="8942" y="5251"/>
                  </a:cubicBezTo>
                  <a:cubicBezTo>
                    <a:pt x="8895" y="5299"/>
                    <a:pt x="8752" y="5358"/>
                    <a:pt x="8680" y="5311"/>
                  </a:cubicBezTo>
                  <a:cubicBezTo>
                    <a:pt x="8609" y="5251"/>
                    <a:pt x="8645" y="5120"/>
                    <a:pt x="8788" y="5156"/>
                  </a:cubicBezTo>
                  <a:cubicBezTo>
                    <a:pt x="8704" y="4989"/>
                    <a:pt x="8454" y="5049"/>
                    <a:pt x="8454" y="5239"/>
                  </a:cubicBezTo>
                  <a:cubicBezTo>
                    <a:pt x="8442" y="5251"/>
                    <a:pt x="8442" y="5275"/>
                    <a:pt x="8454" y="5287"/>
                  </a:cubicBezTo>
                  <a:lnTo>
                    <a:pt x="8454" y="5299"/>
                  </a:lnTo>
                  <a:cubicBezTo>
                    <a:pt x="8454" y="5358"/>
                    <a:pt x="8490" y="5394"/>
                    <a:pt x="8526" y="5418"/>
                  </a:cubicBezTo>
                  <a:cubicBezTo>
                    <a:pt x="8121" y="5501"/>
                    <a:pt x="7704" y="5465"/>
                    <a:pt x="7311" y="5335"/>
                  </a:cubicBezTo>
                  <a:cubicBezTo>
                    <a:pt x="8490" y="5608"/>
                    <a:pt x="8109" y="4442"/>
                    <a:pt x="8823" y="4442"/>
                  </a:cubicBezTo>
                  <a:lnTo>
                    <a:pt x="8752" y="4442"/>
                  </a:lnTo>
                  <a:cubicBezTo>
                    <a:pt x="8776" y="4430"/>
                    <a:pt x="8799" y="4430"/>
                    <a:pt x="8823" y="4442"/>
                  </a:cubicBezTo>
                  <a:cubicBezTo>
                    <a:pt x="8490" y="4346"/>
                    <a:pt x="8276" y="4346"/>
                    <a:pt x="8133" y="4418"/>
                  </a:cubicBezTo>
                  <a:cubicBezTo>
                    <a:pt x="7764" y="4596"/>
                    <a:pt x="7906" y="4977"/>
                    <a:pt x="7764" y="5108"/>
                  </a:cubicBezTo>
                  <a:cubicBezTo>
                    <a:pt x="7728" y="4882"/>
                    <a:pt x="7597" y="4823"/>
                    <a:pt x="7418" y="4906"/>
                  </a:cubicBezTo>
                  <a:cubicBezTo>
                    <a:pt x="7597" y="5049"/>
                    <a:pt x="7454" y="5239"/>
                    <a:pt x="7275" y="5227"/>
                  </a:cubicBezTo>
                  <a:cubicBezTo>
                    <a:pt x="7002" y="5215"/>
                    <a:pt x="6656" y="4930"/>
                    <a:pt x="6204" y="5239"/>
                  </a:cubicBezTo>
                  <a:cubicBezTo>
                    <a:pt x="6109" y="5251"/>
                    <a:pt x="6025" y="5275"/>
                    <a:pt x="5942" y="5299"/>
                  </a:cubicBezTo>
                  <a:cubicBezTo>
                    <a:pt x="6013" y="5251"/>
                    <a:pt x="6097" y="5204"/>
                    <a:pt x="6168" y="5156"/>
                  </a:cubicBezTo>
                  <a:cubicBezTo>
                    <a:pt x="6704" y="5049"/>
                    <a:pt x="6752" y="4596"/>
                    <a:pt x="6930" y="4394"/>
                  </a:cubicBezTo>
                  <a:cubicBezTo>
                    <a:pt x="7061" y="4263"/>
                    <a:pt x="7287" y="4299"/>
                    <a:pt x="7264" y="4537"/>
                  </a:cubicBezTo>
                  <a:cubicBezTo>
                    <a:pt x="7454" y="4465"/>
                    <a:pt x="7502" y="4334"/>
                    <a:pt x="7359" y="4144"/>
                  </a:cubicBezTo>
                  <a:cubicBezTo>
                    <a:pt x="7561" y="4132"/>
                    <a:pt x="7728" y="4501"/>
                    <a:pt x="8109" y="4370"/>
                  </a:cubicBezTo>
                  <a:cubicBezTo>
                    <a:pt x="8264" y="4311"/>
                    <a:pt x="8418" y="4168"/>
                    <a:pt x="8585" y="3858"/>
                  </a:cubicBezTo>
                  <a:lnTo>
                    <a:pt x="8585" y="3858"/>
                  </a:lnTo>
                  <a:cubicBezTo>
                    <a:pt x="8073" y="4358"/>
                    <a:pt x="7525" y="3263"/>
                    <a:pt x="6883" y="4299"/>
                  </a:cubicBezTo>
                  <a:lnTo>
                    <a:pt x="6883" y="4299"/>
                  </a:lnTo>
                  <a:cubicBezTo>
                    <a:pt x="7061" y="3930"/>
                    <a:pt x="7335" y="3608"/>
                    <a:pt x="7680" y="3370"/>
                  </a:cubicBezTo>
                  <a:cubicBezTo>
                    <a:pt x="7668" y="3418"/>
                    <a:pt x="7680" y="3477"/>
                    <a:pt x="7704" y="3513"/>
                  </a:cubicBezTo>
                  <a:lnTo>
                    <a:pt x="7704" y="3525"/>
                  </a:lnTo>
                  <a:cubicBezTo>
                    <a:pt x="7716" y="3537"/>
                    <a:pt x="7728" y="3549"/>
                    <a:pt x="7752" y="3560"/>
                  </a:cubicBezTo>
                  <a:cubicBezTo>
                    <a:pt x="7883" y="3703"/>
                    <a:pt x="8109" y="3560"/>
                    <a:pt x="8049" y="3382"/>
                  </a:cubicBezTo>
                  <a:cubicBezTo>
                    <a:pt x="7966" y="3513"/>
                    <a:pt x="7859" y="3430"/>
                    <a:pt x="7871" y="3346"/>
                  </a:cubicBezTo>
                  <a:cubicBezTo>
                    <a:pt x="7871" y="3263"/>
                    <a:pt x="8014" y="3203"/>
                    <a:pt x="8085" y="3203"/>
                  </a:cubicBezTo>
                  <a:cubicBezTo>
                    <a:pt x="8156" y="3203"/>
                    <a:pt x="8216" y="3227"/>
                    <a:pt x="8252" y="3275"/>
                  </a:cubicBezTo>
                  <a:cubicBezTo>
                    <a:pt x="8383" y="3382"/>
                    <a:pt x="8490" y="3632"/>
                    <a:pt x="8168" y="3763"/>
                  </a:cubicBezTo>
                  <a:cubicBezTo>
                    <a:pt x="8478" y="3941"/>
                    <a:pt x="8764" y="3572"/>
                    <a:pt x="8704" y="3263"/>
                  </a:cubicBezTo>
                  <a:cubicBezTo>
                    <a:pt x="8930" y="3310"/>
                    <a:pt x="8978" y="3168"/>
                    <a:pt x="9192" y="3358"/>
                  </a:cubicBezTo>
                  <a:cubicBezTo>
                    <a:pt x="8990" y="2775"/>
                    <a:pt x="8680" y="2929"/>
                    <a:pt x="8466" y="2834"/>
                  </a:cubicBezTo>
                  <a:lnTo>
                    <a:pt x="8466" y="2834"/>
                  </a:lnTo>
                  <a:cubicBezTo>
                    <a:pt x="8942" y="2989"/>
                    <a:pt x="9085" y="2632"/>
                    <a:pt x="9490" y="2608"/>
                  </a:cubicBezTo>
                  <a:cubicBezTo>
                    <a:pt x="9073" y="2251"/>
                    <a:pt x="8811" y="2537"/>
                    <a:pt x="8514" y="2644"/>
                  </a:cubicBezTo>
                  <a:lnTo>
                    <a:pt x="8514" y="2644"/>
                  </a:lnTo>
                  <a:cubicBezTo>
                    <a:pt x="9240" y="2358"/>
                    <a:pt x="9073" y="1953"/>
                    <a:pt x="9359" y="1608"/>
                  </a:cubicBezTo>
                  <a:cubicBezTo>
                    <a:pt x="9014" y="1894"/>
                    <a:pt x="8609" y="1727"/>
                    <a:pt x="8323" y="2453"/>
                  </a:cubicBezTo>
                  <a:lnTo>
                    <a:pt x="8323" y="2453"/>
                  </a:lnTo>
                  <a:cubicBezTo>
                    <a:pt x="8430" y="2156"/>
                    <a:pt x="8716" y="1894"/>
                    <a:pt x="8359" y="1489"/>
                  </a:cubicBezTo>
                  <a:cubicBezTo>
                    <a:pt x="8335" y="1882"/>
                    <a:pt x="7978" y="2025"/>
                    <a:pt x="8133" y="2501"/>
                  </a:cubicBezTo>
                  <a:lnTo>
                    <a:pt x="8133" y="2501"/>
                  </a:lnTo>
                  <a:cubicBezTo>
                    <a:pt x="8037" y="2287"/>
                    <a:pt x="8192" y="1977"/>
                    <a:pt x="7609" y="1775"/>
                  </a:cubicBezTo>
                  <a:cubicBezTo>
                    <a:pt x="7799" y="2001"/>
                    <a:pt x="7656" y="2036"/>
                    <a:pt x="7704" y="2263"/>
                  </a:cubicBezTo>
                  <a:cubicBezTo>
                    <a:pt x="7406" y="2203"/>
                    <a:pt x="7025" y="2489"/>
                    <a:pt x="7204" y="2798"/>
                  </a:cubicBezTo>
                  <a:cubicBezTo>
                    <a:pt x="7335" y="2477"/>
                    <a:pt x="7585" y="2596"/>
                    <a:pt x="7704" y="2715"/>
                  </a:cubicBezTo>
                  <a:cubicBezTo>
                    <a:pt x="7740" y="2763"/>
                    <a:pt x="7764" y="2822"/>
                    <a:pt x="7764" y="2882"/>
                  </a:cubicBezTo>
                  <a:cubicBezTo>
                    <a:pt x="7764" y="2953"/>
                    <a:pt x="7704" y="3096"/>
                    <a:pt x="7621" y="3108"/>
                  </a:cubicBezTo>
                  <a:cubicBezTo>
                    <a:pt x="7537" y="3108"/>
                    <a:pt x="7454" y="3001"/>
                    <a:pt x="7585" y="2929"/>
                  </a:cubicBezTo>
                  <a:cubicBezTo>
                    <a:pt x="7406" y="2870"/>
                    <a:pt x="7264" y="3096"/>
                    <a:pt x="7406" y="3227"/>
                  </a:cubicBezTo>
                  <a:cubicBezTo>
                    <a:pt x="7418" y="3239"/>
                    <a:pt x="7430" y="3251"/>
                    <a:pt x="7442" y="3263"/>
                  </a:cubicBezTo>
                  <a:lnTo>
                    <a:pt x="7454" y="3263"/>
                  </a:lnTo>
                  <a:cubicBezTo>
                    <a:pt x="7502" y="3299"/>
                    <a:pt x="7549" y="3299"/>
                    <a:pt x="7597" y="3299"/>
                  </a:cubicBezTo>
                  <a:cubicBezTo>
                    <a:pt x="7371" y="3632"/>
                    <a:pt x="7049" y="3918"/>
                    <a:pt x="6668" y="4096"/>
                  </a:cubicBezTo>
                  <a:cubicBezTo>
                    <a:pt x="7704" y="3453"/>
                    <a:pt x="6609" y="2906"/>
                    <a:pt x="7121" y="2394"/>
                  </a:cubicBezTo>
                  <a:cubicBezTo>
                    <a:pt x="7097" y="2406"/>
                    <a:pt x="7085" y="2429"/>
                    <a:pt x="7061" y="2441"/>
                  </a:cubicBezTo>
                  <a:cubicBezTo>
                    <a:pt x="7085" y="2429"/>
                    <a:pt x="7097" y="2406"/>
                    <a:pt x="7121" y="2394"/>
                  </a:cubicBezTo>
                  <a:cubicBezTo>
                    <a:pt x="6823" y="2560"/>
                    <a:pt x="6668" y="2715"/>
                    <a:pt x="6609" y="2858"/>
                  </a:cubicBezTo>
                  <a:cubicBezTo>
                    <a:pt x="6478" y="3251"/>
                    <a:pt x="6847" y="3418"/>
                    <a:pt x="6835" y="3620"/>
                  </a:cubicBezTo>
                  <a:cubicBezTo>
                    <a:pt x="6656" y="3477"/>
                    <a:pt x="6513" y="3525"/>
                    <a:pt x="6442" y="3715"/>
                  </a:cubicBezTo>
                  <a:cubicBezTo>
                    <a:pt x="6680" y="3691"/>
                    <a:pt x="6716" y="3918"/>
                    <a:pt x="6585" y="4049"/>
                  </a:cubicBezTo>
                  <a:cubicBezTo>
                    <a:pt x="6382" y="4227"/>
                    <a:pt x="5930" y="4263"/>
                    <a:pt x="5835" y="4811"/>
                  </a:cubicBezTo>
                  <a:cubicBezTo>
                    <a:pt x="5775" y="4882"/>
                    <a:pt x="5728" y="4954"/>
                    <a:pt x="5680" y="5037"/>
                  </a:cubicBezTo>
                  <a:cubicBezTo>
                    <a:pt x="5704" y="4954"/>
                    <a:pt x="5728" y="4858"/>
                    <a:pt x="5740" y="4775"/>
                  </a:cubicBezTo>
                  <a:cubicBezTo>
                    <a:pt x="6049" y="4322"/>
                    <a:pt x="5763" y="3977"/>
                    <a:pt x="5751" y="3703"/>
                  </a:cubicBezTo>
                  <a:cubicBezTo>
                    <a:pt x="5751" y="3525"/>
                    <a:pt x="5930" y="3382"/>
                    <a:pt x="6085" y="3560"/>
                  </a:cubicBezTo>
                  <a:cubicBezTo>
                    <a:pt x="6156" y="3382"/>
                    <a:pt x="6097" y="3251"/>
                    <a:pt x="5870" y="3215"/>
                  </a:cubicBezTo>
                  <a:cubicBezTo>
                    <a:pt x="6001" y="3072"/>
                    <a:pt x="6382" y="3215"/>
                    <a:pt x="6561" y="2846"/>
                  </a:cubicBezTo>
                  <a:cubicBezTo>
                    <a:pt x="6632" y="2691"/>
                    <a:pt x="6632" y="2489"/>
                    <a:pt x="6537" y="2156"/>
                  </a:cubicBezTo>
                  <a:cubicBezTo>
                    <a:pt x="6537" y="2870"/>
                    <a:pt x="5370" y="2489"/>
                    <a:pt x="5644" y="3668"/>
                  </a:cubicBezTo>
                  <a:cubicBezTo>
                    <a:pt x="5513" y="3275"/>
                    <a:pt x="5478" y="2858"/>
                    <a:pt x="5561" y="2453"/>
                  </a:cubicBezTo>
                  <a:cubicBezTo>
                    <a:pt x="5585" y="2489"/>
                    <a:pt x="5632" y="2513"/>
                    <a:pt x="5680" y="2525"/>
                  </a:cubicBezTo>
                  <a:lnTo>
                    <a:pt x="5692" y="2525"/>
                  </a:lnTo>
                  <a:cubicBezTo>
                    <a:pt x="5704" y="2537"/>
                    <a:pt x="5728" y="2537"/>
                    <a:pt x="5740" y="2525"/>
                  </a:cubicBezTo>
                  <a:cubicBezTo>
                    <a:pt x="5906" y="2525"/>
                    <a:pt x="5978" y="2322"/>
                    <a:pt x="5847" y="2215"/>
                  </a:cubicBezTo>
                  <a:cubicBezTo>
                    <a:pt x="5847" y="2203"/>
                    <a:pt x="5835" y="2203"/>
                    <a:pt x="5823" y="2191"/>
                  </a:cubicBezTo>
                  <a:cubicBezTo>
                    <a:pt x="5859" y="2346"/>
                    <a:pt x="5728" y="2358"/>
                    <a:pt x="5668" y="2298"/>
                  </a:cubicBezTo>
                  <a:cubicBezTo>
                    <a:pt x="5620" y="2227"/>
                    <a:pt x="5668" y="2084"/>
                    <a:pt x="5728" y="2036"/>
                  </a:cubicBezTo>
                  <a:cubicBezTo>
                    <a:pt x="5775" y="1989"/>
                    <a:pt x="5835" y="1965"/>
                    <a:pt x="5894" y="1965"/>
                  </a:cubicBezTo>
                  <a:cubicBezTo>
                    <a:pt x="6061" y="1953"/>
                    <a:pt x="6323" y="2060"/>
                    <a:pt x="6192" y="2382"/>
                  </a:cubicBezTo>
                  <a:cubicBezTo>
                    <a:pt x="6537" y="2275"/>
                    <a:pt x="6466" y="1810"/>
                    <a:pt x="6216" y="1644"/>
                  </a:cubicBezTo>
                  <a:cubicBezTo>
                    <a:pt x="6406" y="1513"/>
                    <a:pt x="6335" y="1382"/>
                    <a:pt x="6632" y="1358"/>
                  </a:cubicBezTo>
                  <a:cubicBezTo>
                    <a:pt x="6073" y="1096"/>
                    <a:pt x="5966" y="1417"/>
                    <a:pt x="5740" y="1513"/>
                  </a:cubicBezTo>
                  <a:lnTo>
                    <a:pt x="5740" y="1513"/>
                  </a:lnTo>
                  <a:cubicBezTo>
                    <a:pt x="6192" y="1274"/>
                    <a:pt x="6037" y="917"/>
                    <a:pt x="6299" y="632"/>
                  </a:cubicBezTo>
                  <a:cubicBezTo>
                    <a:pt x="5763" y="667"/>
                    <a:pt x="5775" y="1060"/>
                    <a:pt x="5644" y="1346"/>
                  </a:cubicBezTo>
                  <a:lnTo>
                    <a:pt x="5644" y="1346"/>
                  </a:lnTo>
                  <a:cubicBezTo>
                    <a:pt x="5942" y="632"/>
                    <a:pt x="5549" y="453"/>
                    <a:pt x="5513" y="1"/>
                  </a:cubicBezTo>
                  <a:cubicBezTo>
                    <a:pt x="5466" y="453"/>
                    <a:pt x="5061" y="620"/>
                    <a:pt x="5370" y="1346"/>
                  </a:cubicBezTo>
                  <a:lnTo>
                    <a:pt x="5370" y="1346"/>
                  </a:lnTo>
                  <a:cubicBezTo>
                    <a:pt x="5239" y="1060"/>
                    <a:pt x="5251" y="667"/>
                    <a:pt x="4716" y="632"/>
                  </a:cubicBezTo>
                  <a:cubicBezTo>
                    <a:pt x="4978" y="929"/>
                    <a:pt x="4823" y="1274"/>
                    <a:pt x="5275" y="1513"/>
                  </a:cubicBezTo>
                  <a:lnTo>
                    <a:pt x="5275" y="1513"/>
                  </a:lnTo>
                  <a:cubicBezTo>
                    <a:pt x="5049" y="1429"/>
                    <a:pt x="4942" y="1096"/>
                    <a:pt x="4382" y="1358"/>
                  </a:cubicBezTo>
                  <a:cubicBezTo>
                    <a:pt x="4680" y="1382"/>
                    <a:pt x="4608" y="1513"/>
                    <a:pt x="4799" y="1644"/>
                  </a:cubicBezTo>
                  <a:cubicBezTo>
                    <a:pt x="4537" y="1810"/>
                    <a:pt x="4477" y="2275"/>
                    <a:pt x="4823" y="2382"/>
                  </a:cubicBezTo>
                  <a:cubicBezTo>
                    <a:pt x="4692" y="2060"/>
                    <a:pt x="4954" y="1953"/>
                    <a:pt x="5120" y="1965"/>
                  </a:cubicBezTo>
                  <a:cubicBezTo>
                    <a:pt x="5180" y="1965"/>
                    <a:pt x="5239" y="1989"/>
                    <a:pt x="5287" y="2036"/>
                  </a:cubicBezTo>
                  <a:cubicBezTo>
                    <a:pt x="5335" y="2084"/>
                    <a:pt x="5394" y="2227"/>
                    <a:pt x="5335" y="2298"/>
                  </a:cubicBezTo>
                  <a:cubicBezTo>
                    <a:pt x="5287" y="2370"/>
                    <a:pt x="5144" y="2334"/>
                    <a:pt x="5192" y="2191"/>
                  </a:cubicBezTo>
                  <a:cubicBezTo>
                    <a:pt x="5025" y="2275"/>
                    <a:pt x="5085" y="2525"/>
                    <a:pt x="5275" y="2525"/>
                  </a:cubicBezTo>
                  <a:cubicBezTo>
                    <a:pt x="5287" y="2537"/>
                    <a:pt x="5311" y="2537"/>
                    <a:pt x="5323" y="2525"/>
                  </a:cubicBezTo>
                  <a:lnTo>
                    <a:pt x="5335" y="2525"/>
                  </a:lnTo>
                  <a:cubicBezTo>
                    <a:pt x="5382" y="2513"/>
                    <a:pt x="5430" y="2489"/>
                    <a:pt x="5454" y="2453"/>
                  </a:cubicBezTo>
                  <a:cubicBezTo>
                    <a:pt x="5537" y="2858"/>
                    <a:pt x="5501" y="3275"/>
                    <a:pt x="5359" y="3668"/>
                  </a:cubicBezTo>
                  <a:cubicBezTo>
                    <a:pt x="5644" y="2489"/>
                    <a:pt x="4477" y="2870"/>
                    <a:pt x="4466" y="2156"/>
                  </a:cubicBezTo>
                  <a:cubicBezTo>
                    <a:pt x="4382" y="2489"/>
                    <a:pt x="4382" y="2703"/>
                    <a:pt x="4454" y="2846"/>
                  </a:cubicBezTo>
                  <a:cubicBezTo>
                    <a:pt x="4632" y="3215"/>
                    <a:pt x="5013" y="3072"/>
                    <a:pt x="5144" y="3215"/>
                  </a:cubicBezTo>
                  <a:cubicBezTo>
                    <a:pt x="4906" y="3251"/>
                    <a:pt x="4847" y="3382"/>
                    <a:pt x="4930" y="3560"/>
                  </a:cubicBezTo>
                  <a:cubicBezTo>
                    <a:pt x="5085" y="3382"/>
                    <a:pt x="5275" y="3525"/>
                    <a:pt x="5263" y="3703"/>
                  </a:cubicBezTo>
                  <a:cubicBezTo>
                    <a:pt x="5251" y="3977"/>
                    <a:pt x="4966" y="4322"/>
                    <a:pt x="5275" y="4775"/>
                  </a:cubicBezTo>
                  <a:cubicBezTo>
                    <a:pt x="5287" y="4858"/>
                    <a:pt x="5311" y="4954"/>
                    <a:pt x="5335" y="5037"/>
                  </a:cubicBezTo>
                  <a:cubicBezTo>
                    <a:pt x="5287" y="4954"/>
                    <a:pt x="5239" y="4882"/>
                    <a:pt x="5180" y="4811"/>
                  </a:cubicBezTo>
                  <a:cubicBezTo>
                    <a:pt x="5085" y="4275"/>
                    <a:pt x="4632" y="4227"/>
                    <a:pt x="4430" y="4049"/>
                  </a:cubicBezTo>
                  <a:cubicBezTo>
                    <a:pt x="4299" y="3918"/>
                    <a:pt x="4335" y="3691"/>
                    <a:pt x="4573" y="3715"/>
                  </a:cubicBezTo>
                  <a:cubicBezTo>
                    <a:pt x="4501" y="3525"/>
                    <a:pt x="4358" y="3477"/>
                    <a:pt x="4180" y="3620"/>
                  </a:cubicBezTo>
                  <a:cubicBezTo>
                    <a:pt x="4168" y="3418"/>
                    <a:pt x="4525" y="3251"/>
                    <a:pt x="4394" y="2870"/>
                  </a:cubicBezTo>
                  <a:cubicBezTo>
                    <a:pt x="4346" y="2715"/>
                    <a:pt x="4204" y="2560"/>
                    <a:pt x="3894" y="2394"/>
                  </a:cubicBezTo>
                  <a:lnTo>
                    <a:pt x="3894" y="2394"/>
                  </a:lnTo>
                  <a:cubicBezTo>
                    <a:pt x="4394" y="2906"/>
                    <a:pt x="3299" y="3453"/>
                    <a:pt x="4346" y="4096"/>
                  </a:cubicBezTo>
                  <a:cubicBezTo>
                    <a:pt x="3965" y="3918"/>
                    <a:pt x="3644" y="3644"/>
                    <a:pt x="3418" y="3299"/>
                  </a:cubicBezTo>
                  <a:cubicBezTo>
                    <a:pt x="3465" y="3299"/>
                    <a:pt x="3513" y="3299"/>
                    <a:pt x="3561" y="3275"/>
                  </a:cubicBezTo>
                  <a:lnTo>
                    <a:pt x="3561" y="3263"/>
                  </a:lnTo>
                  <a:cubicBezTo>
                    <a:pt x="3584" y="3251"/>
                    <a:pt x="3596" y="3239"/>
                    <a:pt x="3608" y="3227"/>
                  </a:cubicBezTo>
                  <a:cubicBezTo>
                    <a:pt x="3751" y="3096"/>
                    <a:pt x="3608" y="2870"/>
                    <a:pt x="3430" y="2929"/>
                  </a:cubicBezTo>
                  <a:cubicBezTo>
                    <a:pt x="3561" y="3001"/>
                    <a:pt x="3477" y="3108"/>
                    <a:pt x="3394" y="3108"/>
                  </a:cubicBezTo>
                  <a:cubicBezTo>
                    <a:pt x="3311" y="3096"/>
                    <a:pt x="3239" y="2953"/>
                    <a:pt x="3239" y="2882"/>
                  </a:cubicBezTo>
                  <a:cubicBezTo>
                    <a:pt x="3251" y="2822"/>
                    <a:pt x="3275" y="2763"/>
                    <a:pt x="3311" y="2715"/>
                  </a:cubicBezTo>
                  <a:cubicBezTo>
                    <a:pt x="3418" y="2596"/>
                    <a:pt x="3680" y="2477"/>
                    <a:pt x="3811" y="2798"/>
                  </a:cubicBezTo>
                  <a:cubicBezTo>
                    <a:pt x="3977" y="2489"/>
                    <a:pt x="3608" y="2203"/>
                    <a:pt x="3311" y="2263"/>
                  </a:cubicBezTo>
                  <a:cubicBezTo>
                    <a:pt x="3346" y="2036"/>
                    <a:pt x="3203" y="2001"/>
                    <a:pt x="3394" y="1775"/>
                  </a:cubicBezTo>
                  <a:cubicBezTo>
                    <a:pt x="2822" y="1977"/>
                    <a:pt x="2977" y="2287"/>
                    <a:pt x="2882" y="2501"/>
                  </a:cubicBezTo>
                  <a:lnTo>
                    <a:pt x="2882" y="2501"/>
                  </a:lnTo>
                  <a:cubicBezTo>
                    <a:pt x="3025" y="2025"/>
                    <a:pt x="2668" y="1882"/>
                    <a:pt x="2656" y="1489"/>
                  </a:cubicBezTo>
                  <a:cubicBezTo>
                    <a:pt x="2299" y="1894"/>
                    <a:pt x="2584" y="2167"/>
                    <a:pt x="2692" y="2453"/>
                  </a:cubicBezTo>
                  <a:lnTo>
                    <a:pt x="2692" y="2453"/>
                  </a:lnTo>
                  <a:cubicBezTo>
                    <a:pt x="2406" y="1727"/>
                    <a:pt x="1989" y="1894"/>
                    <a:pt x="1644" y="1608"/>
                  </a:cubicBezTo>
                  <a:cubicBezTo>
                    <a:pt x="1941" y="1953"/>
                    <a:pt x="1775" y="2358"/>
                    <a:pt x="2501" y="2644"/>
                  </a:cubicBezTo>
                  <a:lnTo>
                    <a:pt x="2501" y="2644"/>
                  </a:lnTo>
                  <a:cubicBezTo>
                    <a:pt x="2203" y="2537"/>
                    <a:pt x="1941" y="2263"/>
                    <a:pt x="1525" y="2608"/>
                  </a:cubicBezTo>
                  <a:cubicBezTo>
                    <a:pt x="1918" y="2632"/>
                    <a:pt x="2060" y="2989"/>
                    <a:pt x="2549" y="2834"/>
                  </a:cubicBezTo>
                  <a:lnTo>
                    <a:pt x="2549" y="2834"/>
                  </a:lnTo>
                  <a:cubicBezTo>
                    <a:pt x="2334" y="2929"/>
                    <a:pt x="2013" y="2787"/>
                    <a:pt x="1810" y="3358"/>
                  </a:cubicBezTo>
                  <a:cubicBezTo>
                    <a:pt x="2037" y="3168"/>
                    <a:pt x="2084" y="3310"/>
                    <a:pt x="2311" y="3263"/>
                  </a:cubicBezTo>
                  <a:cubicBezTo>
                    <a:pt x="2251" y="3560"/>
                    <a:pt x="2537" y="3941"/>
                    <a:pt x="2846" y="3763"/>
                  </a:cubicBezTo>
                  <a:cubicBezTo>
                    <a:pt x="2525" y="3632"/>
                    <a:pt x="2632" y="3382"/>
                    <a:pt x="2763" y="3275"/>
                  </a:cubicBezTo>
                  <a:cubicBezTo>
                    <a:pt x="2799" y="3227"/>
                    <a:pt x="2858" y="3203"/>
                    <a:pt x="2918" y="3203"/>
                  </a:cubicBezTo>
                  <a:cubicBezTo>
                    <a:pt x="3001" y="3203"/>
                    <a:pt x="3132" y="3263"/>
                    <a:pt x="3144" y="3346"/>
                  </a:cubicBezTo>
                  <a:cubicBezTo>
                    <a:pt x="3156" y="3430"/>
                    <a:pt x="3037" y="3513"/>
                    <a:pt x="2965" y="3382"/>
                  </a:cubicBezTo>
                  <a:cubicBezTo>
                    <a:pt x="2906" y="3560"/>
                    <a:pt x="3132" y="3703"/>
                    <a:pt x="3263" y="3560"/>
                  </a:cubicBezTo>
                  <a:cubicBezTo>
                    <a:pt x="3287" y="3549"/>
                    <a:pt x="3299" y="3537"/>
                    <a:pt x="3299" y="3525"/>
                  </a:cubicBezTo>
                  <a:lnTo>
                    <a:pt x="3299" y="3513"/>
                  </a:lnTo>
                  <a:cubicBezTo>
                    <a:pt x="3334" y="3477"/>
                    <a:pt x="3334" y="3418"/>
                    <a:pt x="3334" y="3370"/>
                  </a:cubicBezTo>
                  <a:cubicBezTo>
                    <a:pt x="3656" y="3608"/>
                    <a:pt x="3930" y="3930"/>
                    <a:pt x="4096" y="4299"/>
                  </a:cubicBezTo>
                  <a:lnTo>
                    <a:pt x="4096" y="4299"/>
                  </a:lnTo>
                  <a:cubicBezTo>
                    <a:pt x="3465" y="3263"/>
                    <a:pt x="2906" y="4358"/>
                    <a:pt x="2394" y="3858"/>
                  </a:cubicBezTo>
                  <a:lnTo>
                    <a:pt x="2394" y="3858"/>
                  </a:lnTo>
                  <a:cubicBezTo>
                    <a:pt x="2561" y="4156"/>
                    <a:pt x="2715" y="4299"/>
                    <a:pt x="2870" y="4358"/>
                  </a:cubicBezTo>
                  <a:cubicBezTo>
                    <a:pt x="3263" y="4489"/>
                    <a:pt x="3430" y="4120"/>
                    <a:pt x="3620" y="4132"/>
                  </a:cubicBezTo>
                  <a:cubicBezTo>
                    <a:pt x="3477" y="4322"/>
                    <a:pt x="3537" y="4453"/>
                    <a:pt x="3715" y="4525"/>
                  </a:cubicBezTo>
                  <a:cubicBezTo>
                    <a:pt x="3704" y="4299"/>
                    <a:pt x="3930" y="4263"/>
                    <a:pt x="4049" y="4394"/>
                  </a:cubicBezTo>
                  <a:cubicBezTo>
                    <a:pt x="4239" y="4596"/>
                    <a:pt x="4275" y="5049"/>
                    <a:pt x="4823" y="5144"/>
                  </a:cubicBezTo>
                  <a:cubicBezTo>
                    <a:pt x="4894" y="5204"/>
                    <a:pt x="4966" y="5251"/>
                    <a:pt x="5049" y="5287"/>
                  </a:cubicBezTo>
                  <a:cubicBezTo>
                    <a:pt x="4966" y="5263"/>
                    <a:pt x="4870" y="5251"/>
                    <a:pt x="4787" y="5239"/>
                  </a:cubicBezTo>
                  <a:cubicBezTo>
                    <a:pt x="4335" y="4918"/>
                    <a:pt x="3977" y="5215"/>
                    <a:pt x="3704" y="5227"/>
                  </a:cubicBezTo>
                  <a:cubicBezTo>
                    <a:pt x="3525" y="5227"/>
                    <a:pt x="3394" y="5049"/>
                    <a:pt x="3573" y="4894"/>
                  </a:cubicBezTo>
                  <a:cubicBezTo>
                    <a:pt x="3394" y="4811"/>
                    <a:pt x="3263" y="4870"/>
                    <a:pt x="3227" y="5096"/>
                  </a:cubicBezTo>
                  <a:cubicBezTo>
                    <a:pt x="3073" y="4977"/>
                    <a:pt x="3227" y="4596"/>
                    <a:pt x="2846" y="4406"/>
                  </a:cubicBezTo>
                  <a:cubicBezTo>
                    <a:pt x="2703" y="4334"/>
                    <a:pt x="2489" y="4334"/>
                    <a:pt x="2156" y="4430"/>
                  </a:cubicBezTo>
                  <a:cubicBezTo>
                    <a:pt x="2180" y="4430"/>
                    <a:pt x="2215" y="4430"/>
                    <a:pt x="2239" y="4430"/>
                  </a:cubicBezTo>
                  <a:lnTo>
                    <a:pt x="2156" y="4430"/>
                  </a:lnTo>
                  <a:cubicBezTo>
                    <a:pt x="2882" y="4442"/>
                    <a:pt x="2501" y="5596"/>
                    <a:pt x="3668" y="5323"/>
                  </a:cubicBezTo>
                  <a:lnTo>
                    <a:pt x="3668" y="5323"/>
                  </a:lnTo>
                  <a:cubicBezTo>
                    <a:pt x="3275" y="5465"/>
                    <a:pt x="2858" y="5501"/>
                    <a:pt x="2453" y="5418"/>
                  </a:cubicBezTo>
                  <a:cubicBezTo>
                    <a:pt x="2489" y="5394"/>
                    <a:pt x="2525" y="5346"/>
                    <a:pt x="2537" y="5299"/>
                  </a:cubicBezTo>
                  <a:lnTo>
                    <a:pt x="2537" y="5287"/>
                  </a:lnTo>
                  <a:cubicBezTo>
                    <a:pt x="2537" y="5263"/>
                    <a:pt x="2537" y="5251"/>
                    <a:pt x="2537" y="5227"/>
                  </a:cubicBezTo>
                  <a:cubicBezTo>
                    <a:pt x="2537" y="5049"/>
                    <a:pt x="2287" y="4989"/>
                    <a:pt x="2203" y="5156"/>
                  </a:cubicBezTo>
                  <a:cubicBezTo>
                    <a:pt x="2346" y="5108"/>
                    <a:pt x="2370" y="5251"/>
                    <a:pt x="2299" y="5299"/>
                  </a:cubicBezTo>
                  <a:cubicBezTo>
                    <a:pt x="2239" y="5358"/>
                    <a:pt x="2084" y="5299"/>
                    <a:pt x="2037" y="5251"/>
                  </a:cubicBezTo>
                  <a:cubicBezTo>
                    <a:pt x="1989" y="5204"/>
                    <a:pt x="1965" y="5144"/>
                    <a:pt x="1965" y="5084"/>
                  </a:cubicBezTo>
                  <a:cubicBezTo>
                    <a:pt x="1965" y="4918"/>
                    <a:pt x="2060" y="4656"/>
                    <a:pt x="2382" y="4787"/>
                  </a:cubicBezTo>
                  <a:cubicBezTo>
                    <a:pt x="2287" y="4442"/>
                    <a:pt x="1822" y="4501"/>
                    <a:pt x="1644" y="4763"/>
                  </a:cubicBezTo>
                  <a:cubicBezTo>
                    <a:pt x="1525" y="4573"/>
                    <a:pt x="1382" y="4644"/>
                    <a:pt x="1358" y="4346"/>
                  </a:cubicBezTo>
                  <a:cubicBezTo>
                    <a:pt x="1096" y="4894"/>
                    <a:pt x="1429" y="5013"/>
                    <a:pt x="1513" y="5227"/>
                  </a:cubicBezTo>
                  <a:lnTo>
                    <a:pt x="1513" y="5227"/>
                  </a:lnTo>
                  <a:cubicBezTo>
                    <a:pt x="1287" y="4787"/>
                    <a:pt x="917" y="4930"/>
                    <a:pt x="632" y="4668"/>
                  </a:cubicBezTo>
                  <a:cubicBezTo>
                    <a:pt x="679" y="5215"/>
                    <a:pt x="1060" y="5204"/>
                    <a:pt x="1346" y="5335"/>
                  </a:cubicBezTo>
                  <a:lnTo>
                    <a:pt x="1346" y="5335"/>
                  </a:lnTo>
                  <a:cubicBezTo>
                    <a:pt x="632" y="5037"/>
                    <a:pt x="453" y="5430"/>
                    <a:pt x="1" y="5465"/>
                  </a:cubicBezTo>
                  <a:cubicBezTo>
                    <a:pt x="453" y="5513"/>
                    <a:pt x="632" y="5918"/>
                    <a:pt x="1346" y="5608"/>
                  </a:cubicBezTo>
                  <a:lnTo>
                    <a:pt x="1346" y="5608"/>
                  </a:lnTo>
                  <a:cubicBezTo>
                    <a:pt x="1060" y="5739"/>
                    <a:pt x="679" y="5716"/>
                    <a:pt x="632" y="6263"/>
                  </a:cubicBezTo>
                  <a:cubicBezTo>
                    <a:pt x="929" y="6001"/>
                    <a:pt x="1287" y="6156"/>
                    <a:pt x="1513" y="5704"/>
                  </a:cubicBezTo>
                  <a:lnTo>
                    <a:pt x="1513" y="5704"/>
                  </a:lnTo>
                  <a:cubicBezTo>
                    <a:pt x="1429" y="5918"/>
                    <a:pt x="1096" y="6037"/>
                    <a:pt x="1358" y="6585"/>
                  </a:cubicBezTo>
                  <a:cubicBezTo>
                    <a:pt x="1382" y="6287"/>
                    <a:pt x="1513" y="6370"/>
                    <a:pt x="1644" y="6168"/>
                  </a:cubicBezTo>
                  <a:cubicBezTo>
                    <a:pt x="1822" y="6430"/>
                    <a:pt x="2287" y="6489"/>
                    <a:pt x="2382" y="6156"/>
                  </a:cubicBezTo>
                  <a:cubicBezTo>
                    <a:pt x="2060" y="6287"/>
                    <a:pt x="1965" y="6025"/>
                    <a:pt x="1965" y="5858"/>
                  </a:cubicBezTo>
                  <a:cubicBezTo>
                    <a:pt x="1965" y="5787"/>
                    <a:pt x="1989" y="5727"/>
                    <a:pt x="2037" y="5692"/>
                  </a:cubicBezTo>
                  <a:cubicBezTo>
                    <a:pt x="2084" y="5632"/>
                    <a:pt x="2227" y="5585"/>
                    <a:pt x="2299" y="5632"/>
                  </a:cubicBezTo>
                  <a:cubicBezTo>
                    <a:pt x="2370" y="5692"/>
                    <a:pt x="2346" y="5823"/>
                    <a:pt x="2203" y="5787"/>
                  </a:cubicBezTo>
                  <a:cubicBezTo>
                    <a:pt x="2287" y="5942"/>
                    <a:pt x="2537" y="5894"/>
                    <a:pt x="2537" y="5704"/>
                  </a:cubicBezTo>
                  <a:cubicBezTo>
                    <a:pt x="2537" y="5680"/>
                    <a:pt x="2537" y="5668"/>
                    <a:pt x="2537" y="5644"/>
                  </a:cubicBezTo>
                  <a:lnTo>
                    <a:pt x="2537" y="5632"/>
                  </a:lnTo>
                  <a:cubicBezTo>
                    <a:pt x="2525" y="5585"/>
                    <a:pt x="2489" y="5549"/>
                    <a:pt x="2453" y="5513"/>
                  </a:cubicBezTo>
                  <a:cubicBezTo>
                    <a:pt x="2858" y="5442"/>
                    <a:pt x="3275" y="5465"/>
                    <a:pt x="3668" y="5608"/>
                  </a:cubicBezTo>
                  <a:cubicBezTo>
                    <a:pt x="2489" y="5335"/>
                    <a:pt x="2882" y="6489"/>
                    <a:pt x="2156" y="6501"/>
                  </a:cubicBezTo>
                  <a:lnTo>
                    <a:pt x="2227" y="6501"/>
                  </a:lnTo>
                  <a:cubicBezTo>
                    <a:pt x="2203" y="6501"/>
                    <a:pt x="2180" y="6501"/>
                    <a:pt x="2156" y="6501"/>
                  </a:cubicBezTo>
                  <a:cubicBezTo>
                    <a:pt x="2489" y="6597"/>
                    <a:pt x="2703" y="6597"/>
                    <a:pt x="2846" y="6525"/>
                  </a:cubicBezTo>
                  <a:cubicBezTo>
                    <a:pt x="3215" y="6347"/>
                    <a:pt x="3073" y="5966"/>
                    <a:pt x="3227" y="5835"/>
                  </a:cubicBezTo>
                  <a:cubicBezTo>
                    <a:pt x="3251" y="6061"/>
                    <a:pt x="3382" y="6120"/>
                    <a:pt x="3573" y="6037"/>
                  </a:cubicBezTo>
                  <a:cubicBezTo>
                    <a:pt x="3382" y="5894"/>
                    <a:pt x="3525" y="5704"/>
                    <a:pt x="3704" y="5716"/>
                  </a:cubicBezTo>
                  <a:cubicBezTo>
                    <a:pt x="3977" y="5716"/>
                    <a:pt x="4323" y="6013"/>
                    <a:pt x="4775" y="5704"/>
                  </a:cubicBezTo>
                  <a:cubicBezTo>
                    <a:pt x="4870" y="5692"/>
                    <a:pt x="4954" y="5668"/>
                    <a:pt x="5049" y="5644"/>
                  </a:cubicBezTo>
                  <a:cubicBezTo>
                    <a:pt x="4966" y="5680"/>
                    <a:pt x="4882" y="5739"/>
                    <a:pt x="4811" y="5787"/>
                  </a:cubicBezTo>
                  <a:cubicBezTo>
                    <a:pt x="4275" y="5894"/>
                    <a:pt x="4239" y="6347"/>
                    <a:pt x="4049" y="6549"/>
                  </a:cubicBezTo>
                  <a:cubicBezTo>
                    <a:pt x="3930" y="6680"/>
                    <a:pt x="3692" y="6644"/>
                    <a:pt x="3715" y="6406"/>
                  </a:cubicBezTo>
                  <a:cubicBezTo>
                    <a:pt x="3537" y="6478"/>
                    <a:pt x="3477" y="6608"/>
                    <a:pt x="3620" y="6799"/>
                  </a:cubicBezTo>
                  <a:cubicBezTo>
                    <a:pt x="3430" y="6811"/>
                    <a:pt x="3251" y="6442"/>
                    <a:pt x="2870" y="6573"/>
                  </a:cubicBezTo>
                  <a:cubicBezTo>
                    <a:pt x="2715" y="6632"/>
                    <a:pt x="2561" y="6775"/>
                    <a:pt x="2394" y="7073"/>
                  </a:cubicBezTo>
                  <a:lnTo>
                    <a:pt x="2394" y="7073"/>
                  </a:lnTo>
                  <a:cubicBezTo>
                    <a:pt x="2906" y="6573"/>
                    <a:pt x="3454" y="7668"/>
                    <a:pt x="4096" y="6644"/>
                  </a:cubicBezTo>
                  <a:lnTo>
                    <a:pt x="4096" y="6644"/>
                  </a:lnTo>
                  <a:cubicBezTo>
                    <a:pt x="3918" y="7013"/>
                    <a:pt x="3644" y="7335"/>
                    <a:pt x="3299" y="7573"/>
                  </a:cubicBezTo>
                  <a:cubicBezTo>
                    <a:pt x="3311" y="7525"/>
                    <a:pt x="3299" y="7466"/>
                    <a:pt x="3275" y="7430"/>
                  </a:cubicBezTo>
                  <a:lnTo>
                    <a:pt x="3275" y="7418"/>
                  </a:lnTo>
                  <a:cubicBezTo>
                    <a:pt x="3263" y="7406"/>
                    <a:pt x="3251" y="7394"/>
                    <a:pt x="3239" y="7382"/>
                  </a:cubicBezTo>
                  <a:cubicBezTo>
                    <a:pt x="3096" y="7240"/>
                    <a:pt x="2870" y="7382"/>
                    <a:pt x="2942" y="7561"/>
                  </a:cubicBezTo>
                  <a:cubicBezTo>
                    <a:pt x="3013" y="7430"/>
                    <a:pt x="3120" y="7501"/>
                    <a:pt x="3120" y="7597"/>
                  </a:cubicBezTo>
                  <a:cubicBezTo>
                    <a:pt x="3108" y="7680"/>
                    <a:pt x="2965" y="7740"/>
                    <a:pt x="2894" y="7740"/>
                  </a:cubicBezTo>
                  <a:cubicBezTo>
                    <a:pt x="2834" y="7740"/>
                    <a:pt x="2775" y="7716"/>
                    <a:pt x="2727" y="7668"/>
                  </a:cubicBezTo>
                  <a:cubicBezTo>
                    <a:pt x="2608" y="7561"/>
                    <a:pt x="2489" y="7299"/>
                    <a:pt x="2811" y="7180"/>
                  </a:cubicBezTo>
                  <a:cubicBezTo>
                    <a:pt x="2501" y="7001"/>
                    <a:pt x="2215" y="7370"/>
                    <a:pt x="2275" y="7680"/>
                  </a:cubicBezTo>
                  <a:cubicBezTo>
                    <a:pt x="2049" y="7632"/>
                    <a:pt x="2013" y="7775"/>
                    <a:pt x="1787" y="7585"/>
                  </a:cubicBezTo>
                  <a:cubicBezTo>
                    <a:pt x="1989" y="8156"/>
                    <a:pt x="2299" y="8013"/>
                    <a:pt x="2513" y="8109"/>
                  </a:cubicBezTo>
                  <a:lnTo>
                    <a:pt x="2513" y="8109"/>
                  </a:lnTo>
                  <a:cubicBezTo>
                    <a:pt x="2037" y="7954"/>
                    <a:pt x="1894" y="8311"/>
                    <a:pt x="1501" y="8335"/>
                  </a:cubicBezTo>
                  <a:cubicBezTo>
                    <a:pt x="1906" y="8680"/>
                    <a:pt x="2180" y="8394"/>
                    <a:pt x="2465" y="8299"/>
                  </a:cubicBezTo>
                  <a:lnTo>
                    <a:pt x="2465" y="8299"/>
                  </a:lnTo>
                  <a:cubicBezTo>
                    <a:pt x="1739" y="8585"/>
                    <a:pt x="1906" y="8990"/>
                    <a:pt x="1620" y="9335"/>
                  </a:cubicBezTo>
                  <a:cubicBezTo>
                    <a:pt x="1965" y="9049"/>
                    <a:pt x="2370" y="9216"/>
                    <a:pt x="2656" y="8490"/>
                  </a:cubicBezTo>
                  <a:lnTo>
                    <a:pt x="2656" y="8490"/>
                  </a:lnTo>
                  <a:cubicBezTo>
                    <a:pt x="2549" y="8787"/>
                    <a:pt x="2263" y="9037"/>
                    <a:pt x="2620" y="9454"/>
                  </a:cubicBezTo>
                  <a:cubicBezTo>
                    <a:pt x="2644" y="9061"/>
                    <a:pt x="3001" y="8918"/>
                    <a:pt x="2846" y="8442"/>
                  </a:cubicBezTo>
                  <a:lnTo>
                    <a:pt x="2846" y="8442"/>
                  </a:lnTo>
                  <a:cubicBezTo>
                    <a:pt x="2942" y="8656"/>
                    <a:pt x="2787" y="8966"/>
                    <a:pt x="3370" y="9168"/>
                  </a:cubicBezTo>
                  <a:cubicBezTo>
                    <a:pt x="3180" y="8942"/>
                    <a:pt x="3323" y="8906"/>
                    <a:pt x="3275" y="8680"/>
                  </a:cubicBezTo>
                  <a:cubicBezTo>
                    <a:pt x="3573" y="8740"/>
                    <a:pt x="3954" y="8454"/>
                    <a:pt x="3775" y="8144"/>
                  </a:cubicBezTo>
                  <a:cubicBezTo>
                    <a:pt x="3644" y="8466"/>
                    <a:pt x="3394" y="8347"/>
                    <a:pt x="3287" y="8228"/>
                  </a:cubicBezTo>
                  <a:cubicBezTo>
                    <a:pt x="3239" y="8180"/>
                    <a:pt x="3215" y="8121"/>
                    <a:pt x="3215" y="8061"/>
                  </a:cubicBezTo>
                  <a:cubicBezTo>
                    <a:pt x="3215" y="7990"/>
                    <a:pt x="3275" y="7847"/>
                    <a:pt x="3358" y="7835"/>
                  </a:cubicBezTo>
                  <a:cubicBezTo>
                    <a:pt x="3442" y="7835"/>
                    <a:pt x="3525" y="7942"/>
                    <a:pt x="3394" y="8013"/>
                  </a:cubicBezTo>
                  <a:cubicBezTo>
                    <a:pt x="3418" y="8025"/>
                    <a:pt x="3442" y="8025"/>
                    <a:pt x="3465" y="8025"/>
                  </a:cubicBezTo>
                  <a:cubicBezTo>
                    <a:pt x="3549" y="8013"/>
                    <a:pt x="3620" y="7942"/>
                    <a:pt x="3620" y="7859"/>
                  </a:cubicBezTo>
                  <a:cubicBezTo>
                    <a:pt x="3620" y="7811"/>
                    <a:pt x="3608" y="7763"/>
                    <a:pt x="3573" y="7728"/>
                  </a:cubicBezTo>
                  <a:cubicBezTo>
                    <a:pt x="3561" y="7704"/>
                    <a:pt x="3549" y="7692"/>
                    <a:pt x="3537" y="7680"/>
                  </a:cubicBezTo>
                  <a:lnTo>
                    <a:pt x="3525" y="7680"/>
                  </a:lnTo>
                  <a:cubicBezTo>
                    <a:pt x="3477" y="7656"/>
                    <a:pt x="3430" y="7644"/>
                    <a:pt x="3382" y="7656"/>
                  </a:cubicBezTo>
                  <a:cubicBezTo>
                    <a:pt x="3620" y="7311"/>
                    <a:pt x="3930" y="7037"/>
                    <a:pt x="4311" y="6859"/>
                  </a:cubicBezTo>
                  <a:cubicBezTo>
                    <a:pt x="3287" y="7490"/>
                    <a:pt x="4370" y="8049"/>
                    <a:pt x="3858" y="8561"/>
                  </a:cubicBezTo>
                  <a:cubicBezTo>
                    <a:pt x="3882" y="8537"/>
                    <a:pt x="3894" y="8525"/>
                    <a:pt x="3918" y="8502"/>
                  </a:cubicBezTo>
                  <a:cubicBezTo>
                    <a:pt x="3894" y="8525"/>
                    <a:pt x="3882" y="8537"/>
                    <a:pt x="3858" y="8561"/>
                  </a:cubicBezTo>
                  <a:cubicBezTo>
                    <a:pt x="4156" y="8394"/>
                    <a:pt x="4311" y="8240"/>
                    <a:pt x="4370" y="8085"/>
                  </a:cubicBezTo>
                  <a:cubicBezTo>
                    <a:pt x="4501" y="7692"/>
                    <a:pt x="4132" y="7525"/>
                    <a:pt x="4144" y="7335"/>
                  </a:cubicBezTo>
                  <a:cubicBezTo>
                    <a:pt x="4335" y="7478"/>
                    <a:pt x="4466" y="7418"/>
                    <a:pt x="4537" y="7240"/>
                  </a:cubicBezTo>
                  <a:cubicBezTo>
                    <a:pt x="4299" y="7251"/>
                    <a:pt x="4263" y="7025"/>
                    <a:pt x="4394" y="6906"/>
                  </a:cubicBezTo>
                  <a:cubicBezTo>
                    <a:pt x="4597" y="6716"/>
                    <a:pt x="5049" y="6680"/>
                    <a:pt x="5156" y="6132"/>
                  </a:cubicBezTo>
                  <a:cubicBezTo>
                    <a:pt x="5204" y="6061"/>
                    <a:pt x="5251" y="5989"/>
                    <a:pt x="5299" y="5906"/>
                  </a:cubicBezTo>
                  <a:cubicBezTo>
                    <a:pt x="5275" y="5989"/>
                    <a:pt x="5251" y="6085"/>
                    <a:pt x="5239" y="6168"/>
                  </a:cubicBezTo>
                  <a:cubicBezTo>
                    <a:pt x="4930" y="6620"/>
                    <a:pt x="5216" y="6978"/>
                    <a:pt x="5228" y="7251"/>
                  </a:cubicBezTo>
                  <a:cubicBezTo>
                    <a:pt x="5228" y="7430"/>
                    <a:pt x="5049" y="7561"/>
                    <a:pt x="4894" y="7382"/>
                  </a:cubicBezTo>
                  <a:cubicBezTo>
                    <a:pt x="4823" y="7561"/>
                    <a:pt x="4882" y="7692"/>
                    <a:pt x="5108" y="7728"/>
                  </a:cubicBezTo>
                  <a:cubicBezTo>
                    <a:pt x="4978" y="7882"/>
                    <a:pt x="4597" y="7740"/>
                    <a:pt x="4418" y="8109"/>
                  </a:cubicBezTo>
                  <a:cubicBezTo>
                    <a:pt x="4346" y="8252"/>
                    <a:pt x="4346" y="8466"/>
                    <a:pt x="4442" y="8799"/>
                  </a:cubicBezTo>
                  <a:lnTo>
                    <a:pt x="4442" y="8799"/>
                  </a:lnTo>
                  <a:cubicBezTo>
                    <a:pt x="4454" y="8073"/>
                    <a:pt x="5609" y="8454"/>
                    <a:pt x="5335" y="7287"/>
                  </a:cubicBezTo>
                  <a:lnTo>
                    <a:pt x="5335" y="7287"/>
                  </a:lnTo>
                  <a:cubicBezTo>
                    <a:pt x="5466" y="7680"/>
                    <a:pt x="5501" y="8097"/>
                    <a:pt x="5418" y="8502"/>
                  </a:cubicBezTo>
                  <a:cubicBezTo>
                    <a:pt x="5394" y="8466"/>
                    <a:pt x="5359" y="8430"/>
                    <a:pt x="5311" y="8418"/>
                  </a:cubicBezTo>
                  <a:lnTo>
                    <a:pt x="5299" y="8418"/>
                  </a:lnTo>
                  <a:cubicBezTo>
                    <a:pt x="5275" y="8418"/>
                    <a:pt x="5251" y="8418"/>
                    <a:pt x="5239" y="8418"/>
                  </a:cubicBezTo>
                  <a:cubicBezTo>
                    <a:pt x="5132" y="8430"/>
                    <a:pt x="5061" y="8513"/>
                    <a:pt x="5061" y="8609"/>
                  </a:cubicBezTo>
                  <a:cubicBezTo>
                    <a:pt x="5061" y="8656"/>
                    <a:pt x="5085" y="8704"/>
                    <a:pt x="5132" y="8740"/>
                  </a:cubicBezTo>
                  <a:cubicBezTo>
                    <a:pt x="5132" y="8740"/>
                    <a:pt x="5144" y="8752"/>
                    <a:pt x="5156" y="8764"/>
                  </a:cubicBezTo>
                  <a:cubicBezTo>
                    <a:pt x="5120" y="8609"/>
                    <a:pt x="5251" y="8585"/>
                    <a:pt x="5311" y="8656"/>
                  </a:cubicBezTo>
                  <a:cubicBezTo>
                    <a:pt x="5359" y="8728"/>
                    <a:pt x="5311" y="8871"/>
                    <a:pt x="5251" y="8918"/>
                  </a:cubicBezTo>
                  <a:cubicBezTo>
                    <a:pt x="5204" y="8966"/>
                    <a:pt x="5144" y="8990"/>
                    <a:pt x="5085" y="8990"/>
                  </a:cubicBezTo>
                  <a:cubicBezTo>
                    <a:pt x="4918" y="9002"/>
                    <a:pt x="4656" y="8894"/>
                    <a:pt x="4787" y="8573"/>
                  </a:cubicBezTo>
                  <a:cubicBezTo>
                    <a:pt x="4454" y="8668"/>
                    <a:pt x="4513" y="9145"/>
                    <a:pt x="4763" y="9311"/>
                  </a:cubicBezTo>
                  <a:cubicBezTo>
                    <a:pt x="4573" y="9442"/>
                    <a:pt x="4644" y="9573"/>
                    <a:pt x="4358" y="9597"/>
                  </a:cubicBezTo>
                  <a:cubicBezTo>
                    <a:pt x="4906" y="9859"/>
                    <a:pt x="5013" y="9537"/>
                    <a:pt x="5239" y="9442"/>
                  </a:cubicBezTo>
                  <a:lnTo>
                    <a:pt x="5239" y="9442"/>
                  </a:lnTo>
                  <a:cubicBezTo>
                    <a:pt x="4787" y="9680"/>
                    <a:pt x="4942" y="10037"/>
                    <a:pt x="4680" y="10323"/>
                  </a:cubicBezTo>
                  <a:cubicBezTo>
                    <a:pt x="5216" y="10276"/>
                    <a:pt x="5204" y="9895"/>
                    <a:pt x="5335" y="9609"/>
                  </a:cubicBezTo>
                  <a:lnTo>
                    <a:pt x="5335" y="9609"/>
                  </a:lnTo>
                  <a:cubicBezTo>
                    <a:pt x="5037" y="10323"/>
                    <a:pt x="5430" y="10502"/>
                    <a:pt x="5478" y="10954"/>
                  </a:cubicBezTo>
                  <a:cubicBezTo>
                    <a:pt x="5513" y="10502"/>
                    <a:pt x="5918" y="10323"/>
                    <a:pt x="5609" y="9609"/>
                  </a:cubicBezTo>
                  <a:lnTo>
                    <a:pt x="5609" y="9609"/>
                  </a:lnTo>
                  <a:cubicBezTo>
                    <a:pt x="5740" y="9895"/>
                    <a:pt x="5728" y="10276"/>
                    <a:pt x="6275" y="10323"/>
                  </a:cubicBezTo>
                  <a:cubicBezTo>
                    <a:pt x="6001" y="10026"/>
                    <a:pt x="6156" y="9680"/>
                    <a:pt x="5716" y="9442"/>
                  </a:cubicBezTo>
                  <a:lnTo>
                    <a:pt x="5716" y="9442"/>
                  </a:lnTo>
                  <a:cubicBezTo>
                    <a:pt x="5930" y="9526"/>
                    <a:pt x="6049" y="9859"/>
                    <a:pt x="6597" y="9597"/>
                  </a:cubicBezTo>
                  <a:cubicBezTo>
                    <a:pt x="6299" y="9573"/>
                    <a:pt x="6371" y="9442"/>
                    <a:pt x="6180" y="9311"/>
                  </a:cubicBezTo>
                  <a:cubicBezTo>
                    <a:pt x="6442" y="9145"/>
                    <a:pt x="6502" y="8668"/>
                    <a:pt x="6156" y="8573"/>
                  </a:cubicBezTo>
                  <a:cubicBezTo>
                    <a:pt x="6299" y="8894"/>
                    <a:pt x="6025" y="9002"/>
                    <a:pt x="5859" y="8990"/>
                  </a:cubicBezTo>
                  <a:cubicBezTo>
                    <a:pt x="5799" y="8990"/>
                    <a:pt x="5740" y="8966"/>
                    <a:pt x="5692" y="8918"/>
                  </a:cubicBezTo>
                  <a:cubicBezTo>
                    <a:pt x="5644" y="8871"/>
                    <a:pt x="5585" y="8728"/>
                    <a:pt x="5644" y="8656"/>
                  </a:cubicBezTo>
                  <a:cubicBezTo>
                    <a:pt x="5692" y="8585"/>
                    <a:pt x="5835" y="8609"/>
                    <a:pt x="5787" y="8764"/>
                  </a:cubicBezTo>
                  <a:cubicBezTo>
                    <a:pt x="5799" y="8752"/>
                    <a:pt x="5811" y="8740"/>
                    <a:pt x="5823" y="8740"/>
                  </a:cubicBezTo>
                  <a:cubicBezTo>
                    <a:pt x="5859" y="8704"/>
                    <a:pt x="5882" y="8656"/>
                    <a:pt x="5882" y="8609"/>
                  </a:cubicBezTo>
                  <a:cubicBezTo>
                    <a:pt x="5882" y="8513"/>
                    <a:pt x="5811" y="8430"/>
                    <a:pt x="5716" y="8418"/>
                  </a:cubicBezTo>
                  <a:cubicBezTo>
                    <a:pt x="5692" y="8418"/>
                    <a:pt x="5668" y="8418"/>
                    <a:pt x="5656" y="8418"/>
                  </a:cubicBezTo>
                  <a:lnTo>
                    <a:pt x="5644" y="8418"/>
                  </a:lnTo>
                  <a:cubicBezTo>
                    <a:pt x="5597" y="8430"/>
                    <a:pt x="5549" y="8466"/>
                    <a:pt x="5525" y="8502"/>
                  </a:cubicBezTo>
                  <a:cubicBezTo>
                    <a:pt x="5442" y="8097"/>
                    <a:pt x="5478" y="7680"/>
                    <a:pt x="5620" y="7287"/>
                  </a:cubicBezTo>
                  <a:cubicBezTo>
                    <a:pt x="5335" y="8466"/>
                    <a:pt x="6502" y="8085"/>
                    <a:pt x="6513" y="8799"/>
                  </a:cubicBezTo>
                  <a:lnTo>
                    <a:pt x="6513" y="8728"/>
                  </a:lnTo>
                  <a:cubicBezTo>
                    <a:pt x="6513" y="8752"/>
                    <a:pt x="6513" y="8775"/>
                    <a:pt x="6513" y="8799"/>
                  </a:cubicBezTo>
                  <a:cubicBezTo>
                    <a:pt x="6609" y="8466"/>
                    <a:pt x="6597" y="8252"/>
                    <a:pt x="6525" y="8109"/>
                  </a:cubicBezTo>
                  <a:cubicBezTo>
                    <a:pt x="6347" y="7740"/>
                    <a:pt x="5966" y="7882"/>
                    <a:pt x="5835" y="7740"/>
                  </a:cubicBezTo>
                  <a:cubicBezTo>
                    <a:pt x="6073" y="7704"/>
                    <a:pt x="6132" y="7573"/>
                    <a:pt x="6049" y="7394"/>
                  </a:cubicBezTo>
                  <a:cubicBezTo>
                    <a:pt x="5894" y="7573"/>
                    <a:pt x="5716" y="7430"/>
                    <a:pt x="5716" y="7251"/>
                  </a:cubicBezTo>
                  <a:cubicBezTo>
                    <a:pt x="5728" y="6978"/>
                    <a:pt x="6013" y="6632"/>
                    <a:pt x="5704" y="6180"/>
                  </a:cubicBezTo>
                  <a:cubicBezTo>
                    <a:pt x="5692" y="6085"/>
                    <a:pt x="5680" y="6001"/>
                    <a:pt x="5644" y="5918"/>
                  </a:cubicBezTo>
                  <a:cubicBezTo>
                    <a:pt x="5692" y="5989"/>
                    <a:pt x="5740" y="6073"/>
                    <a:pt x="5799" y="6144"/>
                  </a:cubicBezTo>
                  <a:cubicBezTo>
                    <a:pt x="5894" y="6680"/>
                    <a:pt x="6347" y="6728"/>
                    <a:pt x="6549" y="6906"/>
                  </a:cubicBezTo>
                  <a:cubicBezTo>
                    <a:pt x="6680" y="7037"/>
                    <a:pt x="6644" y="7263"/>
                    <a:pt x="6418" y="7240"/>
                  </a:cubicBezTo>
                  <a:cubicBezTo>
                    <a:pt x="6478" y="7430"/>
                    <a:pt x="6621" y="7478"/>
                    <a:pt x="6811" y="7335"/>
                  </a:cubicBezTo>
                  <a:cubicBezTo>
                    <a:pt x="6811" y="7525"/>
                    <a:pt x="6454" y="7704"/>
                    <a:pt x="6585" y="8085"/>
                  </a:cubicBezTo>
                  <a:cubicBezTo>
                    <a:pt x="6632" y="8240"/>
                    <a:pt x="6787" y="8394"/>
                    <a:pt x="7085" y="8561"/>
                  </a:cubicBezTo>
                  <a:lnTo>
                    <a:pt x="7085" y="8561"/>
                  </a:lnTo>
                  <a:cubicBezTo>
                    <a:pt x="6585" y="8049"/>
                    <a:pt x="7668" y="7501"/>
                    <a:pt x="6656" y="6870"/>
                  </a:cubicBezTo>
                  <a:cubicBezTo>
                    <a:pt x="7025" y="7037"/>
                    <a:pt x="7347" y="7323"/>
                    <a:pt x="7573" y="7668"/>
                  </a:cubicBezTo>
                  <a:cubicBezTo>
                    <a:pt x="7525" y="7656"/>
                    <a:pt x="7478" y="7656"/>
                    <a:pt x="7442" y="7692"/>
                  </a:cubicBezTo>
                  <a:lnTo>
                    <a:pt x="7430" y="7692"/>
                  </a:lnTo>
                  <a:cubicBezTo>
                    <a:pt x="7406" y="7704"/>
                    <a:pt x="7394" y="7716"/>
                    <a:pt x="7383" y="7728"/>
                  </a:cubicBezTo>
                  <a:cubicBezTo>
                    <a:pt x="7252" y="7871"/>
                    <a:pt x="7383" y="8097"/>
                    <a:pt x="7573" y="8025"/>
                  </a:cubicBezTo>
                  <a:cubicBezTo>
                    <a:pt x="7430" y="7954"/>
                    <a:pt x="7514" y="7847"/>
                    <a:pt x="7597" y="7859"/>
                  </a:cubicBezTo>
                  <a:cubicBezTo>
                    <a:pt x="7692" y="7859"/>
                    <a:pt x="7752" y="8002"/>
                    <a:pt x="7752" y="8073"/>
                  </a:cubicBezTo>
                  <a:cubicBezTo>
                    <a:pt x="7752" y="8132"/>
                    <a:pt x="7728" y="8192"/>
                    <a:pt x="7680" y="8240"/>
                  </a:cubicBezTo>
                  <a:cubicBezTo>
                    <a:pt x="7573" y="8371"/>
                    <a:pt x="7311" y="8478"/>
                    <a:pt x="7180" y="8156"/>
                  </a:cubicBezTo>
                  <a:cubicBezTo>
                    <a:pt x="7013" y="8466"/>
                    <a:pt x="7383" y="8752"/>
                    <a:pt x="7692" y="8692"/>
                  </a:cubicBezTo>
                  <a:cubicBezTo>
                    <a:pt x="7645" y="8918"/>
                    <a:pt x="7787" y="8966"/>
                    <a:pt x="7597" y="9180"/>
                  </a:cubicBezTo>
                  <a:cubicBezTo>
                    <a:pt x="8168" y="8978"/>
                    <a:pt x="8026" y="8668"/>
                    <a:pt x="8109" y="8454"/>
                  </a:cubicBezTo>
                  <a:lnTo>
                    <a:pt x="8109" y="8454"/>
                  </a:lnTo>
                  <a:cubicBezTo>
                    <a:pt x="7966" y="8930"/>
                    <a:pt x="8323" y="9073"/>
                    <a:pt x="8347" y="9478"/>
                  </a:cubicBezTo>
                  <a:cubicBezTo>
                    <a:pt x="8692" y="9061"/>
                    <a:pt x="8407" y="8799"/>
                    <a:pt x="8299" y="8502"/>
                  </a:cubicBezTo>
                  <a:lnTo>
                    <a:pt x="8299" y="8502"/>
                  </a:lnTo>
                  <a:cubicBezTo>
                    <a:pt x="8597" y="9228"/>
                    <a:pt x="9002" y="9061"/>
                    <a:pt x="9347" y="9347"/>
                  </a:cubicBezTo>
                  <a:cubicBezTo>
                    <a:pt x="9049" y="9002"/>
                    <a:pt x="9216" y="8597"/>
                    <a:pt x="8502" y="8311"/>
                  </a:cubicBezTo>
                  <a:lnTo>
                    <a:pt x="8502" y="8311"/>
                  </a:lnTo>
                  <a:cubicBezTo>
                    <a:pt x="8799" y="8418"/>
                    <a:pt x="9049" y="8704"/>
                    <a:pt x="9466" y="8347"/>
                  </a:cubicBezTo>
                  <a:cubicBezTo>
                    <a:pt x="9073" y="8323"/>
                    <a:pt x="8930" y="7966"/>
                    <a:pt x="8454" y="8121"/>
                  </a:cubicBezTo>
                  <a:lnTo>
                    <a:pt x="8454" y="8121"/>
                  </a:lnTo>
                  <a:cubicBezTo>
                    <a:pt x="8668" y="8025"/>
                    <a:pt x="8978" y="8180"/>
                    <a:pt x="9180" y="7597"/>
                  </a:cubicBezTo>
                  <a:cubicBezTo>
                    <a:pt x="8954" y="7787"/>
                    <a:pt x="8907" y="7644"/>
                    <a:pt x="8680" y="7692"/>
                  </a:cubicBezTo>
                  <a:cubicBezTo>
                    <a:pt x="8752" y="7394"/>
                    <a:pt x="8466" y="7013"/>
                    <a:pt x="8156" y="7192"/>
                  </a:cubicBezTo>
                  <a:cubicBezTo>
                    <a:pt x="8478" y="7323"/>
                    <a:pt x="8359" y="7573"/>
                    <a:pt x="8240" y="7692"/>
                  </a:cubicBezTo>
                  <a:cubicBezTo>
                    <a:pt x="8192" y="7728"/>
                    <a:pt x="8133" y="7751"/>
                    <a:pt x="8073" y="7751"/>
                  </a:cubicBezTo>
                  <a:cubicBezTo>
                    <a:pt x="8002" y="7751"/>
                    <a:pt x="7859" y="7692"/>
                    <a:pt x="7847" y="7609"/>
                  </a:cubicBezTo>
                  <a:cubicBezTo>
                    <a:pt x="7835" y="7525"/>
                    <a:pt x="7954" y="7442"/>
                    <a:pt x="8026" y="7573"/>
                  </a:cubicBezTo>
                  <a:cubicBezTo>
                    <a:pt x="8026" y="7549"/>
                    <a:pt x="8026" y="7525"/>
                    <a:pt x="8026" y="7501"/>
                  </a:cubicBezTo>
                  <a:cubicBezTo>
                    <a:pt x="8014" y="7418"/>
                    <a:pt x="7942" y="7347"/>
                    <a:pt x="7859" y="7347"/>
                  </a:cubicBezTo>
                  <a:cubicBezTo>
                    <a:pt x="7811" y="7347"/>
                    <a:pt x="7764" y="7359"/>
                    <a:pt x="7728" y="7394"/>
                  </a:cubicBezTo>
                  <a:cubicBezTo>
                    <a:pt x="7704" y="7406"/>
                    <a:pt x="7692" y="7418"/>
                    <a:pt x="7692" y="7430"/>
                  </a:cubicBezTo>
                  <a:lnTo>
                    <a:pt x="7692" y="7442"/>
                  </a:lnTo>
                  <a:cubicBezTo>
                    <a:pt x="7656" y="7490"/>
                    <a:pt x="7656" y="7537"/>
                    <a:pt x="7656" y="7585"/>
                  </a:cubicBezTo>
                  <a:cubicBezTo>
                    <a:pt x="7323" y="7347"/>
                    <a:pt x="7037" y="7037"/>
                    <a:pt x="6871" y="6656"/>
                  </a:cubicBezTo>
                  <a:cubicBezTo>
                    <a:pt x="7502" y="7692"/>
                    <a:pt x="8061" y="6597"/>
                    <a:pt x="8561" y="7097"/>
                  </a:cubicBezTo>
                  <a:cubicBezTo>
                    <a:pt x="8549" y="7073"/>
                    <a:pt x="8526" y="7061"/>
                    <a:pt x="8514" y="7049"/>
                  </a:cubicBezTo>
                  <a:cubicBezTo>
                    <a:pt x="8526" y="7061"/>
                    <a:pt x="8549" y="7073"/>
                    <a:pt x="8561" y="7097"/>
                  </a:cubicBezTo>
                  <a:cubicBezTo>
                    <a:pt x="8395" y="6799"/>
                    <a:pt x="8240" y="6656"/>
                    <a:pt x="8097" y="6597"/>
                  </a:cubicBezTo>
                  <a:cubicBezTo>
                    <a:pt x="7704" y="6466"/>
                    <a:pt x="7537" y="6835"/>
                    <a:pt x="7335" y="6823"/>
                  </a:cubicBezTo>
                  <a:cubicBezTo>
                    <a:pt x="7490" y="6632"/>
                    <a:pt x="7430" y="6501"/>
                    <a:pt x="7240" y="6430"/>
                  </a:cubicBezTo>
                  <a:cubicBezTo>
                    <a:pt x="7264" y="6656"/>
                    <a:pt x="7037" y="6692"/>
                    <a:pt x="6918" y="6561"/>
                  </a:cubicBezTo>
                  <a:cubicBezTo>
                    <a:pt x="6728" y="6358"/>
                    <a:pt x="6692" y="5906"/>
                    <a:pt x="6144" y="5811"/>
                  </a:cubicBezTo>
                  <a:cubicBezTo>
                    <a:pt x="6073" y="5751"/>
                    <a:pt x="6001" y="5704"/>
                    <a:pt x="5918" y="5656"/>
                  </a:cubicBezTo>
                  <a:cubicBezTo>
                    <a:pt x="6001" y="5692"/>
                    <a:pt x="6097" y="5704"/>
                    <a:pt x="6180" y="5716"/>
                  </a:cubicBezTo>
                  <a:cubicBezTo>
                    <a:pt x="6632" y="6037"/>
                    <a:pt x="6978" y="5739"/>
                    <a:pt x="7252" y="5727"/>
                  </a:cubicBezTo>
                  <a:cubicBezTo>
                    <a:pt x="7442" y="5727"/>
                    <a:pt x="7573" y="5906"/>
                    <a:pt x="7394" y="6061"/>
                  </a:cubicBezTo>
                  <a:cubicBezTo>
                    <a:pt x="7573" y="6144"/>
                    <a:pt x="7704" y="6085"/>
                    <a:pt x="7740" y="5846"/>
                  </a:cubicBezTo>
                  <a:cubicBezTo>
                    <a:pt x="7883" y="5977"/>
                    <a:pt x="7740" y="6358"/>
                    <a:pt x="8109" y="6537"/>
                  </a:cubicBezTo>
                  <a:cubicBezTo>
                    <a:pt x="8264" y="6608"/>
                    <a:pt x="8466" y="6620"/>
                    <a:pt x="8799" y="6525"/>
                  </a:cubicBezTo>
                  <a:lnTo>
                    <a:pt x="8799" y="6525"/>
                  </a:lnTo>
                  <a:cubicBezTo>
                    <a:pt x="8085" y="6513"/>
                    <a:pt x="8466" y="5358"/>
                    <a:pt x="7299" y="5632"/>
                  </a:cubicBezTo>
                  <a:lnTo>
                    <a:pt x="7299" y="5632"/>
                  </a:lnTo>
                  <a:cubicBezTo>
                    <a:pt x="7680" y="5489"/>
                    <a:pt x="8109" y="5454"/>
                    <a:pt x="8514" y="5537"/>
                  </a:cubicBezTo>
                  <a:cubicBezTo>
                    <a:pt x="8478" y="5561"/>
                    <a:pt x="8442" y="5608"/>
                    <a:pt x="8430" y="5656"/>
                  </a:cubicBezTo>
                  <a:lnTo>
                    <a:pt x="8430" y="5668"/>
                  </a:lnTo>
                  <a:cubicBezTo>
                    <a:pt x="8430" y="5680"/>
                    <a:pt x="8430" y="5704"/>
                    <a:pt x="8430" y="5727"/>
                  </a:cubicBezTo>
                  <a:cubicBezTo>
                    <a:pt x="8430" y="5906"/>
                    <a:pt x="8680" y="5966"/>
                    <a:pt x="8764" y="5799"/>
                  </a:cubicBezTo>
                  <a:cubicBezTo>
                    <a:pt x="8621" y="5846"/>
                    <a:pt x="8597" y="5704"/>
                    <a:pt x="8668" y="5656"/>
                  </a:cubicBezTo>
                  <a:cubicBezTo>
                    <a:pt x="8728" y="5596"/>
                    <a:pt x="8883" y="5656"/>
                    <a:pt x="8930" y="5704"/>
                  </a:cubicBezTo>
                  <a:cubicBezTo>
                    <a:pt x="8966" y="5751"/>
                    <a:pt x="9002" y="5811"/>
                    <a:pt x="9002" y="5870"/>
                  </a:cubicBezTo>
                  <a:cubicBezTo>
                    <a:pt x="9002" y="6037"/>
                    <a:pt x="8907" y="6299"/>
                    <a:pt x="8585" y="6168"/>
                  </a:cubicBezTo>
                  <a:cubicBezTo>
                    <a:pt x="8680" y="6513"/>
                    <a:pt x="9145" y="6454"/>
                    <a:pt x="9323" y="6192"/>
                  </a:cubicBezTo>
                  <a:cubicBezTo>
                    <a:pt x="9442" y="6382"/>
                    <a:pt x="9585" y="6311"/>
                    <a:pt x="9597" y="6608"/>
                  </a:cubicBezTo>
                  <a:cubicBezTo>
                    <a:pt x="9871" y="6061"/>
                    <a:pt x="9538" y="5942"/>
                    <a:pt x="9454" y="5727"/>
                  </a:cubicBezTo>
                  <a:lnTo>
                    <a:pt x="9454" y="5727"/>
                  </a:lnTo>
                  <a:cubicBezTo>
                    <a:pt x="9680" y="6168"/>
                    <a:pt x="10050" y="6025"/>
                    <a:pt x="10335" y="6287"/>
                  </a:cubicBezTo>
                  <a:cubicBezTo>
                    <a:pt x="10288" y="5739"/>
                    <a:pt x="9907" y="5751"/>
                    <a:pt x="9621" y="5620"/>
                  </a:cubicBezTo>
                  <a:lnTo>
                    <a:pt x="9621" y="5620"/>
                  </a:lnTo>
                  <a:cubicBezTo>
                    <a:pt x="10335" y="5930"/>
                    <a:pt x="10514" y="5525"/>
                    <a:pt x="10954" y="5489"/>
                  </a:cubicBezTo>
                  <a:cubicBezTo>
                    <a:pt x="10514" y="5454"/>
                    <a:pt x="10335" y="5037"/>
                    <a:pt x="9621" y="5346"/>
                  </a:cubicBezTo>
                  <a:lnTo>
                    <a:pt x="9621" y="5346"/>
                  </a:lnTo>
                  <a:cubicBezTo>
                    <a:pt x="9907" y="5215"/>
                    <a:pt x="10288" y="5239"/>
                    <a:pt x="10335" y="4692"/>
                  </a:cubicBezTo>
                  <a:cubicBezTo>
                    <a:pt x="10038" y="4954"/>
                    <a:pt x="9680" y="4799"/>
                    <a:pt x="9454" y="5251"/>
                  </a:cubicBezTo>
                  <a:lnTo>
                    <a:pt x="9454" y="5251"/>
                  </a:lnTo>
                  <a:cubicBezTo>
                    <a:pt x="9538" y="5025"/>
                    <a:pt x="9871" y="4918"/>
                    <a:pt x="9597" y="4370"/>
                  </a:cubicBezTo>
                  <a:cubicBezTo>
                    <a:pt x="9609" y="4644"/>
                    <a:pt x="9466" y="4573"/>
                    <a:pt x="9335" y="4763"/>
                  </a:cubicBezTo>
                  <a:close/>
                  <a:moveTo>
                    <a:pt x="3680" y="5632"/>
                  </a:moveTo>
                  <a:close/>
                  <a:moveTo>
                    <a:pt x="4644" y="5727"/>
                  </a:moveTo>
                  <a:cubicBezTo>
                    <a:pt x="4513" y="5799"/>
                    <a:pt x="4358" y="5823"/>
                    <a:pt x="4216" y="5799"/>
                  </a:cubicBezTo>
                  <a:cubicBezTo>
                    <a:pt x="4025" y="5751"/>
                    <a:pt x="3835" y="5596"/>
                    <a:pt x="3489" y="5525"/>
                  </a:cubicBezTo>
                  <a:cubicBezTo>
                    <a:pt x="3394" y="5501"/>
                    <a:pt x="3287" y="5489"/>
                    <a:pt x="3192" y="5477"/>
                  </a:cubicBezTo>
                  <a:cubicBezTo>
                    <a:pt x="3299" y="5465"/>
                    <a:pt x="3394" y="5454"/>
                    <a:pt x="3489" y="5430"/>
                  </a:cubicBezTo>
                  <a:cubicBezTo>
                    <a:pt x="3835" y="5358"/>
                    <a:pt x="4025" y="5204"/>
                    <a:pt x="4216" y="5156"/>
                  </a:cubicBezTo>
                  <a:cubicBezTo>
                    <a:pt x="4358" y="5132"/>
                    <a:pt x="4513" y="5144"/>
                    <a:pt x="4644" y="5227"/>
                  </a:cubicBezTo>
                  <a:cubicBezTo>
                    <a:pt x="4418" y="5215"/>
                    <a:pt x="4204" y="5311"/>
                    <a:pt x="4049" y="5477"/>
                  </a:cubicBezTo>
                  <a:cubicBezTo>
                    <a:pt x="4204" y="5644"/>
                    <a:pt x="4418" y="5739"/>
                    <a:pt x="4644" y="5727"/>
                  </a:cubicBezTo>
                  <a:close/>
                  <a:moveTo>
                    <a:pt x="4323" y="4084"/>
                  </a:moveTo>
                  <a:close/>
                  <a:moveTo>
                    <a:pt x="4323" y="6870"/>
                  </a:moveTo>
                  <a:close/>
                  <a:moveTo>
                    <a:pt x="4811" y="6608"/>
                  </a:moveTo>
                  <a:cubicBezTo>
                    <a:pt x="4644" y="6716"/>
                    <a:pt x="4418" y="6739"/>
                    <a:pt x="4108" y="6942"/>
                  </a:cubicBezTo>
                  <a:cubicBezTo>
                    <a:pt x="4025" y="6989"/>
                    <a:pt x="3942" y="7049"/>
                    <a:pt x="3858" y="7120"/>
                  </a:cubicBezTo>
                  <a:cubicBezTo>
                    <a:pt x="3930" y="7037"/>
                    <a:pt x="3989" y="6954"/>
                    <a:pt x="4037" y="6870"/>
                  </a:cubicBezTo>
                  <a:cubicBezTo>
                    <a:pt x="4239" y="6573"/>
                    <a:pt x="4263" y="6335"/>
                    <a:pt x="4370" y="6168"/>
                  </a:cubicBezTo>
                  <a:cubicBezTo>
                    <a:pt x="4454" y="6037"/>
                    <a:pt x="4573" y="5942"/>
                    <a:pt x="4716" y="5906"/>
                  </a:cubicBezTo>
                  <a:cubicBezTo>
                    <a:pt x="4561" y="6049"/>
                    <a:pt x="4466" y="6275"/>
                    <a:pt x="4477" y="6501"/>
                  </a:cubicBezTo>
                  <a:cubicBezTo>
                    <a:pt x="4704" y="6501"/>
                    <a:pt x="4918" y="6418"/>
                    <a:pt x="5073" y="6251"/>
                  </a:cubicBezTo>
                  <a:cubicBezTo>
                    <a:pt x="5037" y="6406"/>
                    <a:pt x="4942" y="6525"/>
                    <a:pt x="4811" y="6608"/>
                  </a:cubicBezTo>
                  <a:close/>
                  <a:moveTo>
                    <a:pt x="4477" y="4453"/>
                  </a:moveTo>
                  <a:cubicBezTo>
                    <a:pt x="4466" y="4680"/>
                    <a:pt x="4561" y="4894"/>
                    <a:pt x="4716" y="5049"/>
                  </a:cubicBezTo>
                  <a:cubicBezTo>
                    <a:pt x="4573" y="5001"/>
                    <a:pt x="4454" y="4918"/>
                    <a:pt x="4370" y="4787"/>
                  </a:cubicBezTo>
                  <a:cubicBezTo>
                    <a:pt x="4263" y="4620"/>
                    <a:pt x="4239" y="4382"/>
                    <a:pt x="4049" y="4084"/>
                  </a:cubicBezTo>
                  <a:cubicBezTo>
                    <a:pt x="3989" y="3989"/>
                    <a:pt x="3930" y="3906"/>
                    <a:pt x="3858" y="3834"/>
                  </a:cubicBezTo>
                  <a:cubicBezTo>
                    <a:pt x="3942" y="3894"/>
                    <a:pt x="4025" y="3953"/>
                    <a:pt x="4108" y="4013"/>
                  </a:cubicBezTo>
                  <a:cubicBezTo>
                    <a:pt x="4406" y="4203"/>
                    <a:pt x="4644" y="4239"/>
                    <a:pt x="4823" y="4334"/>
                  </a:cubicBezTo>
                  <a:cubicBezTo>
                    <a:pt x="4942" y="4418"/>
                    <a:pt x="5037" y="4549"/>
                    <a:pt x="5085" y="4692"/>
                  </a:cubicBezTo>
                  <a:cubicBezTo>
                    <a:pt x="4918" y="4525"/>
                    <a:pt x="4704" y="4430"/>
                    <a:pt x="4466" y="4453"/>
                  </a:cubicBezTo>
                  <a:close/>
                  <a:moveTo>
                    <a:pt x="5656" y="7299"/>
                  </a:moveTo>
                  <a:close/>
                  <a:moveTo>
                    <a:pt x="5751" y="6335"/>
                  </a:moveTo>
                  <a:cubicBezTo>
                    <a:pt x="5835" y="6466"/>
                    <a:pt x="5847" y="6620"/>
                    <a:pt x="5823" y="6763"/>
                  </a:cubicBezTo>
                  <a:cubicBezTo>
                    <a:pt x="5775" y="6954"/>
                    <a:pt x="5632" y="7144"/>
                    <a:pt x="5549" y="7490"/>
                  </a:cubicBezTo>
                  <a:cubicBezTo>
                    <a:pt x="5537" y="7585"/>
                    <a:pt x="5513" y="7680"/>
                    <a:pt x="5501" y="7787"/>
                  </a:cubicBezTo>
                  <a:cubicBezTo>
                    <a:pt x="5489" y="7680"/>
                    <a:pt x="5478" y="7585"/>
                    <a:pt x="5454" y="7490"/>
                  </a:cubicBezTo>
                  <a:cubicBezTo>
                    <a:pt x="5382" y="7144"/>
                    <a:pt x="5228" y="6954"/>
                    <a:pt x="5180" y="6763"/>
                  </a:cubicBezTo>
                  <a:cubicBezTo>
                    <a:pt x="5156" y="6620"/>
                    <a:pt x="5180" y="6466"/>
                    <a:pt x="5251" y="6335"/>
                  </a:cubicBezTo>
                  <a:cubicBezTo>
                    <a:pt x="5037" y="6549"/>
                    <a:pt x="5192" y="6930"/>
                    <a:pt x="5501" y="6930"/>
                  </a:cubicBezTo>
                  <a:cubicBezTo>
                    <a:pt x="5811" y="6930"/>
                    <a:pt x="5978" y="6549"/>
                    <a:pt x="5751" y="6335"/>
                  </a:cubicBezTo>
                  <a:close/>
                  <a:moveTo>
                    <a:pt x="5501" y="4025"/>
                  </a:moveTo>
                  <a:cubicBezTo>
                    <a:pt x="5335" y="4180"/>
                    <a:pt x="5239" y="4394"/>
                    <a:pt x="5251" y="4620"/>
                  </a:cubicBezTo>
                  <a:cubicBezTo>
                    <a:pt x="5180" y="4489"/>
                    <a:pt x="5156" y="4334"/>
                    <a:pt x="5180" y="4192"/>
                  </a:cubicBezTo>
                  <a:cubicBezTo>
                    <a:pt x="5228" y="4001"/>
                    <a:pt x="5382" y="3811"/>
                    <a:pt x="5454" y="3465"/>
                  </a:cubicBezTo>
                  <a:cubicBezTo>
                    <a:pt x="5478" y="3370"/>
                    <a:pt x="5489" y="3275"/>
                    <a:pt x="5501" y="3168"/>
                  </a:cubicBezTo>
                  <a:cubicBezTo>
                    <a:pt x="5513" y="3275"/>
                    <a:pt x="5525" y="3370"/>
                    <a:pt x="5549" y="3465"/>
                  </a:cubicBezTo>
                  <a:cubicBezTo>
                    <a:pt x="5620" y="3811"/>
                    <a:pt x="5775" y="4001"/>
                    <a:pt x="5823" y="4192"/>
                  </a:cubicBezTo>
                  <a:cubicBezTo>
                    <a:pt x="5847" y="4334"/>
                    <a:pt x="5835" y="4489"/>
                    <a:pt x="5751" y="4620"/>
                  </a:cubicBezTo>
                  <a:cubicBezTo>
                    <a:pt x="5763" y="4394"/>
                    <a:pt x="5668" y="4180"/>
                    <a:pt x="5501" y="4025"/>
                  </a:cubicBezTo>
                  <a:close/>
                  <a:moveTo>
                    <a:pt x="6680" y="4084"/>
                  </a:moveTo>
                  <a:close/>
                  <a:moveTo>
                    <a:pt x="6894" y="6656"/>
                  </a:moveTo>
                  <a:close/>
                  <a:moveTo>
                    <a:pt x="6525" y="6513"/>
                  </a:moveTo>
                  <a:cubicBezTo>
                    <a:pt x="6537" y="6287"/>
                    <a:pt x="6454" y="6061"/>
                    <a:pt x="6287" y="5918"/>
                  </a:cubicBezTo>
                  <a:cubicBezTo>
                    <a:pt x="6430" y="5954"/>
                    <a:pt x="6549" y="6049"/>
                    <a:pt x="6632" y="6180"/>
                  </a:cubicBezTo>
                  <a:cubicBezTo>
                    <a:pt x="6740" y="6347"/>
                    <a:pt x="6763" y="6573"/>
                    <a:pt x="6966" y="6882"/>
                  </a:cubicBezTo>
                  <a:cubicBezTo>
                    <a:pt x="7013" y="6966"/>
                    <a:pt x="7073" y="7049"/>
                    <a:pt x="7144" y="7132"/>
                  </a:cubicBezTo>
                  <a:cubicBezTo>
                    <a:pt x="7061" y="7061"/>
                    <a:pt x="6978" y="7001"/>
                    <a:pt x="6894" y="6954"/>
                  </a:cubicBezTo>
                  <a:cubicBezTo>
                    <a:pt x="6597" y="6751"/>
                    <a:pt x="6359" y="6728"/>
                    <a:pt x="6192" y="6620"/>
                  </a:cubicBezTo>
                  <a:cubicBezTo>
                    <a:pt x="6061" y="6537"/>
                    <a:pt x="5966" y="6418"/>
                    <a:pt x="5930" y="6275"/>
                  </a:cubicBezTo>
                  <a:cubicBezTo>
                    <a:pt x="6085" y="6430"/>
                    <a:pt x="6299" y="6513"/>
                    <a:pt x="6525" y="6501"/>
                  </a:cubicBezTo>
                  <a:close/>
                  <a:moveTo>
                    <a:pt x="5930" y="4703"/>
                  </a:moveTo>
                  <a:cubicBezTo>
                    <a:pt x="5978" y="4561"/>
                    <a:pt x="6061" y="4430"/>
                    <a:pt x="6192" y="4346"/>
                  </a:cubicBezTo>
                  <a:cubicBezTo>
                    <a:pt x="6359" y="4251"/>
                    <a:pt x="6597" y="4215"/>
                    <a:pt x="6894" y="4025"/>
                  </a:cubicBezTo>
                  <a:cubicBezTo>
                    <a:pt x="6990" y="3965"/>
                    <a:pt x="7073" y="3906"/>
                    <a:pt x="7144" y="3846"/>
                  </a:cubicBezTo>
                  <a:cubicBezTo>
                    <a:pt x="7085" y="3918"/>
                    <a:pt x="7025" y="4001"/>
                    <a:pt x="6966" y="4096"/>
                  </a:cubicBezTo>
                  <a:cubicBezTo>
                    <a:pt x="6775" y="4394"/>
                    <a:pt x="6752" y="4632"/>
                    <a:pt x="6644" y="4799"/>
                  </a:cubicBezTo>
                  <a:cubicBezTo>
                    <a:pt x="6561" y="4930"/>
                    <a:pt x="6430" y="5013"/>
                    <a:pt x="6287" y="5061"/>
                  </a:cubicBezTo>
                  <a:cubicBezTo>
                    <a:pt x="6454" y="4906"/>
                    <a:pt x="6549" y="4692"/>
                    <a:pt x="6537" y="4465"/>
                  </a:cubicBezTo>
                  <a:cubicBezTo>
                    <a:pt x="6299" y="4442"/>
                    <a:pt x="6073" y="4525"/>
                    <a:pt x="5918" y="4692"/>
                  </a:cubicBezTo>
                  <a:close/>
                  <a:moveTo>
                    <a:pt x="7335" y="5335"/>
                  </a:moveTo>
                  <a:close/>
                  <a:moveTo>
                    <a:pt x="7525" y="5537"/>
                  </a:moveTo>
                  <a:cubicBezTo>
                    <a:pt x="7168" y="5608"/>
                    <a:pt x="6990" y="5751"/>
                    <a:pt x="6799" y="5799"/>
                  </a:cubicBezTo>
                  <a:cubicBezTo>
                    <a:pt x="6644" y="5835"/>
                    <a:pt x="6490" y="5811"/>
                    <a:pt x="6359" y="5739"/>
                  </a:cubicBezTo>
                  <a:cubicBezTo>
                    <a:pt x="6585" y="5739"/>
                    <a:pt x="6799" y="5656"/>
                    <a:pt x="6954" y="5489"/>
                  </a:cubicBezTo>
                  <a:cubicBezTo>
                    <a:pt x="6799" y="5311"/>
                    <a:pt x="6585" y="5215"/>
                    <a:pt x="6359" y="5227"/>
                  </a:cubicBezTo>
                  <a:cubicBezTo>
                    <a:pt x="6490" y="5156"/>
                    <a:pt x="6644" y="5132"/>
                    <a:pt x="6799" y="5168"/>
                  </a:cubicBezTo>
                  <a:cubicBezTo>
                    <a:pt x="6990" y="5215"/>
                    <a:pt x="7168" y="5358"/>
                    <a:pt x="7525" y="5430"/>
                  </a:cubicBezTo>
                  <a:cubicBezTo>
                    <a:pt x="7621" y="5454"/>
                    <a:pt x="7716" y="5465"/>
                    <a:pt x="7823" y="5489"/>
                  </a:cubicBezTo>
                  <a:cubicBezTo>
                    <a:pt x="7704" y="5489"/>
                    <a:pt x="7597" y="5501"/>
                    <a:pt x="7514" y="5525"/>
                  </a:cubicBezTo>
                  <a:close/>
                </a:path>
              </a:pathLst>
            </a:custGeom>
            <a:solidFill>
              <a:schemeClr val="accent2">
                <a:alpha val="145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5133375" y="1718500"/>
              <a:ext cx="273275" cy="273575"/>
            </a:xfrm>
            <a:custGeom>
              <a:avLst/>
              <a:gdLst/>
              <a:ahLst/>
              <a:cxnLst/>
              <a:rect l="l" t="t" r="r" b="b"/>
              <a:pathLst>
                <a:path w="10931" h="10943" extrusionOk="0">
                  <a:moveTo>
                    <a:pt x="1631" y="6168"/>
                  </a:moveTo>
                  <a:cubicBezTo>
                    <a:pt x="1810" y="6418"/>
                    <a:pt x="2274" y="6477"/>
                    <a:pt x="2370" y="6144"/>
                  </a:cubicBezTo>
                  <a:cubicBezTo>
                    <a:pt x="2048" y="6275"/>
                    <a:pt x="1953" y="6013"/>
                    <a:pt x="1953" y="5846"/>
                  </a:cubicBezTo>
                  <a:cubicBezTo>
                    <a:pt x="1953" y="5775"/>
                    <a:pt x="1977" y="5715"/>
                    <a:pt x="2024" y="5680"/>
                  </a:cubicBezTo>
                  <a:cubicBezTo>
                    <a:pt x="2072" y="5620"/>
                    <a:pt x="2215" y="5572"/>
                    <a:pt x="2286" y="5620"/>
                  </a:cubicBezTo>
                  <a:cubicBezTo>
                    <a:pt x="2358" y="5680"/>
                    <a:pt x="2334" y="5811"/>
                    <a:pt x="2191" y="5775"/>
                  </a:cubicBezTo>
                  <a:cubicBezTo>
                    <a:pt x="2274" y="5942"/>
                    <a:pt x="2524" y="5882"/>
                    <a:pt x="2524" y="5692"/>
                  </a:cubicBezTo>
                  <a:cubicBezTo>
                    <a:pt x="2524" y="5680"/>
                    <a:pt x="2524" y="5656"/>
                    <a:pt x="2524" y="5632"/>
                  </a:cubicBezTo>
                  <a:lnTo>
                    <a:pt x="2524" y="5620"/>
                  </a:lnTo>
                  <a:cubicBezTo>
                    <a:pt x="2512" y="5572"/>
                    <a:pt x="2477" y="5537"/>
                    <a:pt x="2441" y="5513"/>
                  </a:cubicBezTo>
                  <a:cubicBezTo>
                    <a:pt x="2846" y="5430"/>
                    <a:pt x="3274" y="5465"/>
                    <a:pt x="3655" y="5596"/>
                  </a:cubicBezTo>
                  <a:cubicBezTo>
                    <a:pt x="2477" y="5322"/>
                    <a:pt x="2870" y="6489"/>
                    <a:pt x="2143" y="6489"/>
                  </a:cubicBezTo>
                  <a:lnTo>
                    <a:pt x="2227" y="6489"/>
                  </a:lnTo>
                  <a:cubicBezTo>
                    <a:pt x="2191" y="6489"/>
                    <a:pt x="2167" y="6489"/>
                    <a:pt x="2143" y="6489"/>
                  </a:cubicBezTo>
                  <a:cubicBezTo>
                    <a:pt x="2477" y="6584"/>
                    <a:pt x="2691" y="6584"/>
                    <a:pt x="2834" y="6513"/>
                  </a:cubicBezTo>
                  <a:cubicBezTo>
                    <a:pt x="3203" y="6334"/>
                    <a:pt x="3060" y="5953"/>
                    <a:pt x="3215" y="5822"/>
                  </a:cubicBezTo>
                  <a:cubicBezTo>
                    <a:pt x="3239" y="6049"/>
                    <a:pt x="3382" y="6108"/>
                    <a:pt x="3560" y="6037"/>
                  </a:cubicBezTo>
                  <a:cubicBezTo>
                    <a:pt x="3370" y="5882"/>
                    <a:pt x="3513" y="5692"/>
                    <a:pt x="3691" y="5703"/>
                  </a:cubicBezTo>
                  <a:cubicBezTo>
                    <a:pt x="3965" y="5715"/>
                    <a:pt x="4310" y="6001"/>
                    <a:pt x="4763" y="5692"/>
                  </a:cubicBezTo>
                  <a:cubicBezTo>
                    <a:pt x="4858" y="5680"/>
                    <a:pt x="4941" y="5656"/>
                    <a:pt x="5037" y="5632"/>
                  </a:cubicBezTo>
                  <a:cubicBezTo>
                    <a:pt x="4953" y="5668"/>
                    <a:pt x="4870" y="5727"/>
                    <a:pt x="4798" y="5775"/>
                  </a:cubicBezTo>
                  <a:cubicBezTo>
                    <a:pt x="4263" y="5882"/>
                    <a:pt x="4227" y="6334"/>
                    <a:pt x="4036" y="6537"/>
                  </a:cubicBezTo>
                  <a:cubicBezTo>
                    <a:pt x="3917" y="6668"/>
                    <a:pt x="3679" y="6632"/>
                    <a:pt x="3703" y="6394"/>
                  </a:cubicBezTo>
                  <a:cubicBezTo>
                    <a:pt x="3524" y="6465"/>
                    <a:pt x="3465" y="6596"/>
                    <a:pt x="3608" y="6787"/>
                  </a:cubicBezTo>
                  <a:cubicBezTo>
                    <a:pt x="3417" y="6799"/>
                    <a:pt x="3251" y="6430"/>
                    <a:pt x="2858" y="6561"/>
                  </a:cubicBezTo>
                  <a:cubicBezTo>
                    <a:pt x="2703" y="6620"/>
                    <a:pt x="2560" y="6763"/>
                    <a:pt x="2381" y="7073"/>
                  </a:cubicBezTo>
                  <a:lnTo>
                    <a:pt x="2381" y="7073"/>
                  </a:lnTo>
                  <a:cubicBezTo>
                    <a:pt x="2893" y="6573"/>
                    <a:pt x="3441" y="7668"/>
                    <a:pt x="4084" y="6632"/>
                  </a:cubicBezTo>
                  <a:lnTo>
                    <a:pt x="4084" y="6632"/>
                  </a:lnTo>
                  <a:cubicBezTo>
                    <a:pt x="3905" y="7001"/>
                    <a:pt x="3632" y="7323"/>
                    <a:pt x="3286" y="7561"/>
                  </a:cubicBezTo>
                  <a:cubicBezTo>
                    <a:pt x="3298" y="7513"/>
                    <a:pt x="3286" y="7454"/>
                    <a:pt x="3263" y="7418"/>
                  </a:cubicBezTo>
                  <a:cubicBezTo>
                    <a:pt x="3263" y="7418"/>
                    <a:pt x="3263" y="7406"/>
                    <a:pt x="3263" y="7406"/>
                  </a:cubicBezTo>
                  <a:cubicBezTo>
                    <a:pt x="3251" y="7394"/>
                    <a:pt x="3239" y="7382"/>
                    <a:pt x="3227" y="7370"/>
                  </a:cubicBezTo>
                  <a:cubicBezTo>
                    <a:pt x="3084" y="7227"/>
                    <a:pt x="2858" y="7370"/>
                    <a:pt x="2929" y="7549"/>
                  </a:cubicBezTo>
                  <a:cubicBezTo>
                    <a:pt x="3001" y="7418"/>
                    <a:pt x="3108" y="7501"/>
                    <a:pt x="3108" y="7585"/>
                  </a:cubicBezTo>
                  <a:cubicBezTo>
                    <a:pt x="3096" y="7668"/>
                    <a:pt x="2953" y="7727"/>
                    <a:pt x="2882" y="7727"/>
                  </a:cubicBezTo>
                  <a:cubicBezTo>
                    <a:pt x="2822" y="7727"/>
                    <a:pt x="2762" y="7704"/>
                    <a:pt x="2715" y="7656"/>
                  </a:cubicBezTo>
                  <a:cubicBezTo>
                    <a:pt x="2596" y="7549"/>
                    <a:pt x="2477" y="7299"/>
                    <a:pt x="2798" y="7168"/>
                  </a:cubicBezTo>
                  <a:cubicBezTo>
                    <a:pt x="2489" y="6989"/>
                    <a:pt x="2203" y="7358"/>
                    <a:pt x="2262" y="7668"/>
                  </a:cubicBezTo>
                  <a:cubicBezTo>
                    <a:pt x="2036" y="7620"/>
                    <a:pt x="2000" y="7763"/>
                    <a:pt x="1774" y="7573"/>
                  </a:cubicBezTo>
                  <a:cubicBezTo>
                    <a:pt x="1977" y="8156"/>
                    <a:pt x="2286" y="8001"/>
                    <a:pt x="2501" y="8097"/>
                  </a:cubicBezTo>
                  <a:lnTo>
                    <a:pt x="2501" y="8097"/>
                  </a:lnTo>
                  <a:cubicBezTo>
                    <a:pt x="2024" y="7942"/>
                    <a:pt x="1881" y="8299"/>
                    <a:pt x="1477" y="8323"/>
                  </a:cubicBezTo>
                  <a:cubicBezTo>
                    <a:pt x="1893" y="8680"/>
                    <a:pt x="2155" y="8394"/>
                    <a:pt x="2453" y="8287"/>
                  </a:cubicBezTo>
                  <a:lnTo>
                    <a:pt x="2453" y="8287"/>
                  </a:lnTo>
                  <a:cubicBezTo>
                    <a:pt x="1727" y="8573"/>
                    <a:pt x="1893" y="8978"/>
                    <a:pt x="1608" y="9323"/>
                  </a:cubicBezTo>
                  <a:cubicBezTo>
                    <a:pt x="1953" y="9037"/>
                    <a:pt x="2358" y="9204"/>
                    <a:pt x="2643" y="8478"/>
                  </a:cubicBezTo>
                  <a:lnTo>
                    <a:pt x="2643" y="8478"/>
                  </a:lnTo>
                  <a:cubicBezTo>
                    <a:pt x="2536" y="8775"/>
                    <a:pt x="2250" y="9037"/>
                    <a:pt x="2608" y="9442"/>
                  </a:cubicBezTo>
                  <a:cubicBezTo>
                    <a:pt x="2631" y="9049"/>
                    <a:pt x="2989" y="8906"/>
                    <a:pt x="2834" y="8430"/>
                  </a:cubicBezTo>
                  <a:lnTo>
                    <a:pt x="2834" y="8430"/>
                  </a:lnTo>
                  <a:cubicBezTo>
                    <a:pt x="2929" y="8644"/>
                    <a:pt x="2774" y="8954"/>
                    <a:pt x="3358" y="9156"/>
                  </a:cubicBezTo>
                  <a:cubicBezTo>
                    <a:pt x="3167" y="8930"/>
                    <a:pt x="3310" y="8894"/>
                    <a:pt x="3263" y="8668"/>
                  </a:cubicBezTo>
                  <a:cubicBezTo>
                    <a:pt x="3572" y="8728"/>
                    <a:pt x="3941" y="8442"/>
                    <a:pt x="3763" y="8132"/>
                  </a:cubicBezTo>
                  <a:cubicBezTo>
                    <a:pt x="3632" y="8454"/>
                    <a:pt x="3382" y="8335"/>
                    <a:pt x="3274" y="8216"/>
                  </a:cubicBezTo>
                  <a:cubicBezTo>
                    <a:pt x="3227" y="8168"/>
                    <a:pt x="3203" y="8108"/>
                    <a:pt x="3203" y="8049"/>
                  </a:cubicBezTo>
                  <a:cubicBezTo>
                    <a:pt x="3203" y="7978"/>
                    <a:pt x="3263" y="7835"/>
                    <a:pt x="3346" y="7823"/>
                  </a:cubicBezTo>
                  <a:cubicBezTo>
                    <a:pt x="3429" y="7823"/>
                    <a:pt x="3513" y="7930"/>
                    <a:pt x="3382" y="8001"/>
                  </a:cubicBezTo>
                  <a:cubicBezTo>
                    <a:pt x="3405" y="8013"/>
                    <a:pt x="3429" y="8013"/>
                    <a:pt x="3453" y="8013"/>
                  </a:cubicBezTo>
                  <a:cubicBezTo>
                    <a:pt x="3536" y="8001"/>
                    <a:pt x="3608" y="7930"/>
                    <a:pt x="3608" y="7847"/>
                  </a:cubicBezTo>
                  <a:cubicBezTo>
                    <a:pt x="3608" y="7799"/>
                    <a:pt x="3596" y="7751"/>
                    <a:pt x="3560" y="7716"/>
                  </a:cubicBezTo>
                  <a:cubicBezTo>
                    <a:pt x="3548" y="7692"/>
                    <a:pt x="3536" y="7680"/>
                    <a:pt x="3524" y="7680"/>
                  </a:cubicBezTo>
                  <a:lnTo>
                    <a:pt x="3513" y="7668"/>
                  </a:lnTo>
                  <a:cubicBezTo>
                    <a:pt x="3465" y="7632"/>
                    <a:pt x="3417" y="7632"/>
                    <a:pt x="3358" y="7644"/>
                  </a:cubicBezTo>
                  <a:cubicBezTo>
                    <a:pt x="3596" y="7299"/>
                    <a:pt x="3917" y="7025"/>
                    <a:pt x="4286" y="6846"/>
                  </a:cubicBezTo>
                  <a:cubicBezTo>
                    <a:pt x="3263" y="7477"/>
                    <a:pt x="4358" y="8037"/>
                    <a:pt x="3846" y="8549"/>
                  </a:cubicBezTo>
                  <a:cubicBezTo>
                    <a:pt x="3858" y="8525"/>
                    <a:pt x="3882" y="8513"/>
                    <a:pt x="3894" y="8489"/>
                  </a:cubicBezTo>
                  <a:cubicBezTo>
                    <a:pt x="3882" y="8513"/>
                    <a:pt x="3858" y="8525"/>
                    <a:pt x="3846" y="8549"/>
                  </a:cubicBezTo>
                  <a:cubicBezTo>
                    <a:pt x="4144" y="8382"/>
                    <a:pt x="4286" y="8228"/>
                    <a:pt x="4346" y="8073"/>
                  </a:cubicBezTo>
                  <a:cubicBezTo>
                    <a:pt x="4477" y="7680"/>
                    <a:pt x="4108" y="7513"/>
                    <a:pt x="4120" y="7323"/>
                  </a:cubicBezTo>
                  <a:cubicBezTo>
                    <a:pt x="4310" y="7466"/>
                    <a:pt x="4441" y="7406"/>
                    <a:pt x="4513" y="7227"/>
                  </a:cubicBezTo>
                  <a:cubicBezTo>
                    <a:pt x="4275" y="7239"/>
                    <a:pt x="4239" y="7013"/>
                    <a:pt x="4382" y="6894"/>
                  </a:cubicBezTo>
                  <a:cubicBezTo>
                    <a:pt x="4572" y="6704"/>
                    <a:pt x="5037" y="6668"/>
                    <a:pt x="5132" y="6132"/>
                  </a:cubicBezTo>
                  <a:cubicBezTo>
                    <a:pt x="5191" y="6049"/>
                    <a:pt x="5239" y="5977"/>
                    <a:pt x="5275" y="5894"/>
                  </a:cubicBezTo>
                  <a:cubicBezTo>
                    <a:pt x="5251" y="5977"/>
                    <a:pt x="5227" y="6073"/>
                    <a:pt x="5215" y="6168"/>
                  </a:cubicBezTo>
                  <a:cubicBezTo>
                    <a:pt x="4906" y="6608"/>
                    <a:pt x="5203" y="6965"/>
                    <a:pt x="5215" y="7239"/>
                  </a:cubicBezTo>
                  <a:cubicBezTo>
                    <a:pt x="5215" y="7418"/>
                    <a:pt x="5037" y="7561"/>
                    <a:pt x="4882" y="7370"/>
                  </a:cubicBezTo>
                  <a:cubicBezTo>
                    <a:pt x="4798" y="7549"/>
                    <a:pt x="4858" y="7692"/>
                    <a:pt x="5084" y="7716"/>
                  </a:cubicBezTo>
                  <a:cubicBezTo>
                    <a:pt x="4965" y="7870"/>
                    <a:pt x="4584" y="7727"/>
                    <a:pt x="4394" y="8097"/>
                  </a:cubicBezTo>
                  <a:cubicBezTo>
                    <a:pt x="4322" y="8239"/>
                    <a:pt x="4322" y="8454"/>
                    <a:pt x="4417" y="8787"/>
                  </a:cubicBezTo>
                  <a:lnTo>
                    <a:pt x="4417" y="8787"/>
                  </a:lnTo>
                  <a:cubicBezTo>
                    <a:pt x="4429" y="8073"/>
                    <a:pt x="5584" y="8442"/>
                    <a:pt x="5310" y="7275"/>
                  </a:cubicBezTo>
                  <a:lnTo>
                    <a:pt x="5310" y="7275"/>
                  </a:lnTo>
                  <a:cubicBezTo>
                    <a:pt x="5453" y="7668"/>
                    <a:pt x="5477" y="8085"/>
                    <a:pt x="5406" y="8489"/>
                  </a:cubicBezTo>
                  <a:cubicBezTo>
                    <a:pt x="5370" y="8454"/>
                    <a:pt x="5334" y="8418"/>
                    <a:pt x="5287" y="8418"/>
                  </a:cubicBezTo>
                  <a:lnTo>
                    <a:pt x="5275" y="8418"/>
                  </a:lnTo>
                  <a:cubicBezTo>
                    <a:pt x="5251" y="8406"/>
                    <a:pt x="5239" y="8406"/>
                    <a:pt x="5215" y="8418"/>
                  </a:cubicBezTo>
                  <a:cubicBezTo>
                    <a:pt x="5120" y="8418"/>
                    <a:pt x="5037" y="8501"/>
                    <a:pt x="5037" y="8597"/>
                  </a:cubicBezTo>
                  <a:cubicBezTo>
                    <a:pt x="5037" y="8644"/>
                    <a:pt x="5072" y="8692"/>
                    <a:pt x="5108" y="8728"/>
                  </a:cubicBezTo>
                  <a:cubicBezTo>
                    <a:pt x="5120" y="8740"/>
                    <a:pt x="5132" y="8740"/>
                    <a:pt x="5144" y="8751"/>
                  </a:cubicBezTo>
                  <a:cubicBezTo>
                    <a:pt x="5096" y="8597"/>
                    <a:pt x="5239" y="8585"/>
                    <a:pt x="5287" y="8644"/>
                  </a:cubicBezTo>
                  <a:cubicBezTo>
                    <a:pt x="5346" y="8716"/>
                    <a:pt x="5287" y="8859"/>
                    <a:pt x="5239" y="8906"/>
                  </a:cubicBezTo>
                  <a:cubicBezTo>
                    <a:pt x="5191" y="8954"/>
                    <a:pt x="5132" y="8978"/>
                    <a:pt x="5072" y="8978"/>
                  </a:cubicBezTo>
                  <a:cubicBezTo>
                    <a:pt x="4906" y="8990"/>
                    <a:pt x="4644" y="8882"/>
                    <a:pt x="4775" y="8561"/>
                  </a:cubicBezTo>
                  <a:cubicBezTo>
                    <a:pt x="4429" y="8668"/>
                    <a:pt x="4489" y="9132"/>
                    <a:pt x="4751" y="9299"/>
                  </a:cubicBezTo>
                  <a:cubicBezTo>
                    <a:pt x="4560" y="9430"/>
                    <a:pt x="4632" y="9561"/>
                    <a:pt x="4334" y="9585"/>
                  </a:cubicBezTo>
                  <a:cubicBezTo>
                    <a:pt x="4882" y="9847"/>
                    <a:pt x="5001" y="9525"/>
                    <a:pt x="5215" y="9430"/>
                  </a:cubicBezTo>
                  <a:lnTo>
                    <a:pt x="5215" y="9430"/>
                  </a:lnTo>
                  <a:cubicBezTo>
                    <a:pt x="4775" y="9668"/>
                    <a:pt x="4917" y="10025"/>
                    <a:pt x="4656" y="10311"/>
                  </a:cubicBezTo>
                  <a:cubicBezTo>
                    <a:pt x="5203" y="10275"/>
                    <a:pt x="5191" y="9883"/>
                    <a:pt x="5322" y="9597"/>
                  </a:cubicBezTo>
                  <a:lnTo>
                    <a:pt x="5322" y="9597"/>
                  </a:lnTo>
                  <a:cubicBezTo>
                    <a:pt x="5013" y="10311"/>
                    <a:pt x="5418" y="10490"/>
                    <a:pt x="5453" y="10942"/>
                  </a:cubicBezTo>
                  <a:cubicBezTo>
                    <a:pt x="5501" y="10490"/>
                    <a:pt x="5906" y="10311"/>
                    <a:pt x="5596" y="9597"/>
                  </a:cubicBezTo>
                  <a:lnTo>
                    <a:pt x="5596" y="9597"/>
                  </a:lnTo>
                  <a:cubicBezTo>
                    <a:pt x="5727" y="9883"/>
                    <a:pt x="5703" y="10275"/>
                    <a:pt x="6251" y="10311"/>
                  </a:cubicBezTo>
                  <a:cubicBezTo>
                    <a:pt x="5989" y="10013"/>
                    <a:pt x="6144" y="9668"/>
                    <a:pt x="5691" y="9430"/>
                  </a:cubicBezTo>
                  <a:lnTo>
                    <a:pt x="5691" y="9430"/>
                  </a:lnTo>
                  <a:cubicBezTo>
                    <a:pt x="5918" y="9525"/>
                    <a:pt x="6025" y="9847"/>
                    <a:pt x="6572" y="9585"/>
                  </a:cubicBezTo>
                  <a:cubicBezTo>
                    <a:pt x="6275" y="9561"/>
                    <a:pt x="6358" y="9430"/>
                    <a:pt x="6168" y="9299"/>
                  </a:cubicBezTo>
                  <a:cubicBezTo>
                    <a:pt x="6418" y="9132"/>
                    <a:pt x="6477" y="8668"/>
                    <a:pt x="6144" y="8561"/>
                  </a:cubicBezTo>
                  <a:cubicBezTo>
                    <a:pt x="6275" y="8882"/>
                    <a:pt x="6013" y="8990"/>
                    <a:pt x="5846" y="8978"/>
                  </a:cubicBezTo>
                  <a:cubicBezTo>
                    <a:pt x="5787" y="8978"/>
                    <a:pt x="5727" y="8954"/>
                    <a:pt x="5679" y="8906"/>
                  </a:cubicBezTo>
                  <a:cubicBezTo>
                    <a:pt x="5620" y="8859"/>
                    <a:pt x="5572" y="8716"/>
                    <a:pt x="5620" y="8644"/>
                  </a:cubicBezTo>
                  <a:cubicBezTo>
                    <a:pt x="5679" y="8573"/>
                    <a:pt x="5822" y="8609"/>
                    <a:pt x="5775" y="8751"/>
                  </a:cubicBezTo>
                  <a:lnTo>
                    <a:pt x="5799" y="8728"/>
                  </a:lnTo>
                  <a:cubicBezTo>
                    <a:pt x="5846" y="8692"/>
                    <a:pt x="5870" y="8644"/>
                    <a:pt x="5870" y="8597"/>
                  </a:cubicBezTo>
                  <a:cubicBezTo>
                    <a:pt x="5870" y="8501"/>
                    <a:pt x="5787" y="8418"/>
                    <a:pt x="5691" y="8418"/>
                  </a:cubicBezTo>
                  <a:cubicBezTo>
                    <a:pt x="5679" y="8406"/>
                    <a:pt x="5656" y="8406"/>
                    <a:pt x="5644" y="8418"/>
                  </a:cubicBezTo>
                  <a:lnTo>
                    <a:pt x="5632" y="8418"/>
                  </a:lnTo>
                  <a:cubicBezTo>
                    <a:pt x="5572" y="8418"/>
                    <a:pt x="5537" y="8454"/>
                    <a:pt x="5513" y="8489"/>
                  </a:cubicBezTo>
                  <a:cubicBezTo>
                    <a:pt x="5429" y="8085"/>
                    <a:pt x="5465" y="7668"/>
                    <a:pt x="5596" y="7275"/>
                  </a:cubicBezTo>
                  <a:cubicBezTo>
                    <a:pt x="5322" y="8454"/>
                    <a:pt x="6489" y="8073"/>
                    <a:pt x="6489" y="8787"/>
                  </a:cubicBezTo>
                  <a:cubicBezTo>
                    <a:pt x="6489" y="8763"/>
                    <a:pt x="6489" y="8740"/>
                    <a:pt x="6489" y="8716"/>
                  </a:cubicBezTo>
                  <a:cubicBezTo>
                    <a:pt x="6489" y="8740"/>
                    <a:pt x="6489" y="8763"/>
                    <a:pt x="6489" y="8787"/>
                  </a:cubicBezTo>
                  <a:cubicBezTo>
                    <a:pt x="6584" y="8454"/>
                    <a:pt x="6584" y="8239"/>
                    <a:pt x="6513" y="8097"/>
                  </a:cubicBezTo>
                  <a:cubicBezTo>
                    <a:pt x="6334" y="7727"/>
                    <a:pt x="5953" y="7870"/>
                    <a:pt x="5822" y="7727"/>
                  </a:cubicBezTo>
                  <a:cubicBezTo>
                    <a:pt x="6049" y="7692"/>
                    <a:pt x="6108" y="7561"/>
                    <a:pt x="6037" y="7382"/>
                  </a:cubicBezTo>
                  <a:cubicBezTo>
                    <a:pt x="5882" y="7561"/>
                    <a:pt x="5691" y="7418"/>
                    <a:pt x="5703" y="7239"/>
                  </a:cubicBezTo>
                  <a:cubicBezTo>
                    <a:pt x="5715" y="6965"/>
                    <a:pt x="6001" y="6620"/>
                    <a:pt x="5691" y="6168"/>
                  </a:cubicBezTo>
                  <a:cubicBezTo>
                    <a:pt x="5679" y="6073"/>
                    <a:pt x="5656" y="5989"/>
                    <a:pt x="5632" y="5906"/>
                  </a:cubicBezTo>
                  <a:cubicBezTo>
                    <a:pt x="5679" y="5977"/>
                    <a:pt x="5727" y="6061"/>
                    <a:pt x="5787" y="6132"/>
                  </a:cubicBezTo>
                  <a:cubicBezTo>
                    <a:pt x="5882" y="6668"/>
                    <a:pt x="6334" y="6715"/>
                    <a:pt x="6537" y="6894"/>
                  </a:cubicBezTo>
                  <a:cubicBezTo>
                    <a:pt x="6668" y="7025"/>
                    <a:pt x="6632" y="7251"/>
                    <a:pt x="6394" y="7227"/>
                  </a:cubicBezTo>
                  <a:cubicBezTo>
                    <a:pt x="6465" y="7418"/>
                    <a:pt x="6608" y="7466"/>
                    <a:pt x="6787" y="7323"/>
                  </a:cubicBezTo>
                  <a:cubicBezTo>
                    <a:pt x="6799" y="7525"/>
                    <a:pt x="6430" y="7692"/>
                    <a:pt x="6561" y="8073"/>
                  </a:cubicBezTo>
                  <a:cubicBezTo>
                    <a:pt x="6620" y="8228"/>
                    <a:pt x="6763" y="8382"/>
                    <a:pt x="7073" y="8549"/>
                  </a:cubicBezTo>
                  <a:lnTo>
                    <a:pt x="7073" y="8549"/>
                  </a:lnTo>
                  <a:cubicBezTo>
                    <a:pt x="6572" y="8037"/>
                    <a:pt x="7656" y="7489"/>
                    <a:pt x="6632" y="6858"/>
                  </a:cubicBezTo>
                  <a:lnTo>
                    <a:pt x="6632" y="6858"/>
                  </a:lnTo>
                  <a:cubicBezTo>
                    <a:pt x="7013" y="7037"/>
                    <a:pt x="7334" y="7311"/>
                    <a:pt x="7561" y="7656"/>
                  </a:cubicBezTo>
                  <a:cubicBezTo>
                    <a:pt x="7513" y="7644"/>
                    <a:pt x="7465" y="7656"/>
                    <a:pt x="7418" y="7680"/>
                  </a:cubicBezTo>
                  <a:lnTo>
                    <a:pt x="7418" y="7680"/>
                  </a:lnTo>
                  <a:cubicBezTo>
                    <a:pt x="7394" y="7692"/>
                    <a:pt x="7382" y="7704"/>
                    <a:pt x="7370" y="7727"/>
                  </a:cubicBezTo>
                  <a:cubicBezTo>
                    <a:pt x="7227" y="7847"/>
                    <a:pt x="7370" y="8085"/>
                    <a:pt x="7549" y="8025"/>
                  </a:cubicBezTo>
                  <a:cubicBezTo>
                    <a:pt x="7418" y="7942"/>
                    <a:pt x="7501" y="7835"/>
                    <a:pt x="7584" y="7847"/>
                  </a:cubicBezTo>
                  <a:cubicBezTo>
                    <a:pt x="7668" y="7847"/>
                    <a:pt x="7739" y="7989"/>
                    <a:pt x="7739" y="8061"/>
                  </a:cubicBezTo>
                  <a:cubicBezTo>
                    <a:pt x="7727" y="8132"/>
                    <a:pt x="7704" y="8192"/>
                    <a:pt x="7668" y="8228"/>
                  </a:cubicBezTo>
                  <a:cubicBezTo>
                    <a:pt x="7561" y="8359"/>
                    <a:pt x="7299" y="8466"/>
                    <a:pt x="7168" y="8144"/>
                  </a:cubicBezTo>
                  <a:cubicBezTo>
                    <a:pt x="6989" y="8454"/>
                    <a:pt x="7370" y="8740"/>
                    <a:pt x="7668" y="8680"/>
                  </a:cubicBezTo>
                  <a:cubicBezTo>
                    <a:pt x="7620" y="8906"/>
                    <a:pt x="7775" y="8954"/>
                    <a:pt x="7573" y="9168"/>
                  </a:cubicBezTo>
                  <a:cubicBezTo>
                    <a:pt x="8156" y="8978"/>
                    <a:pt x="8001" y="8656"/>
                    <a:pt x="8096" y="8442"/>
                  </a:cubicBezTo>
                  <a:lnTo>
                    <a:pt x="8096" y="8442"/>
                  </a:lnTo>
                  <a:cubicBezTo>
                    <a:pt x="7954" y="8918"/>
                    <a:pt x="8311" y="9073"/>
                    <a:pt x="8323" y="9466"/>
                  </a:cubicBezTo>
                  <a:cubicBezTo>
                    <a:pt x="8680" y="9049"/>
                    <a:pt x="8394" y="8787"/>
                    <a:pt x="8287" y="8489"/>
                  </a:cubicBezTo>
                  <a:lnTo>
                    <a:pt x="8287" y="8489"/>
                  </a:lnTo>
                  <a:cubicBezTo>
                    <a:pt x="8585" y="9216"/>
                    <a:pt x="8989" y="9049"/>
                    <a:pt x="9335" y="9335"/>
                  </a:cubicBezTo>
                  <a:cubicBezTo>
                    <a:pt x="9037" y="8990"/>
                    <a:pt x="9204" y="8585"/>
                    <a:pt x="8477" y="8299"/>
                  </a:cubicBezTo>
                  <a:lnTo>
                    <a:pt x="8477" y="8299"/>
                  </a:lnTo>
                  <a:cubicBezTo>
                    <a:pt x="8775" y="8406"/>
                    <a:pt x="9037" y="8692"/>
                    <a:pt x="9454" y="8335"/>
                  </a:cubicBezTo>
                  <a:cubicBezTo>
                    <a:pt x="9049" y="8323"/>
                    <a:pt x="8906" y="7954"/>
                    <a:pt x="8430" y="8108"/>
                  </a:cubicBezTo>
                  <a:lnTo>
                    <a:pt x="8430" y="8108"/>
                  </a:lnTo>
                  <a:cubicBezTo>
                    <a:pt x="8644" y="8013"/>
                    <a:pt x="8954" y="8168"/>
                    <a:pt x="9156" y="7585"/>
                  </a:cubicBezTo>
                  <a:cubicBezTo>
                    <a:pt x="8942" y="7787"/>
                    <a:pt x="8894" y="7632"/>
                    <a:pt x="8668" y="7680"/>
                  </a:cubicBezTo>
                  <a:cubicBezTo>
                    <a:pt x="8727" y="7382"/>
                    <a:pt x="8442" y="7001"/>
                    <a:pt x="8132" y="7180"/>
                  </a:cubicBezTo>
                  <a:cubicBezTo>
                    <a:pt x="8454" y="7311"/>
                    <a:pt x="8346" y="7561"/>
                    <a:pt x="8216" y="7680"/>
                  </a:cubicBezTo>
                  <a:cubicBezTo>
                    <a:pt x="8168" y="7716"/>
                    <a:pt x="8108" y="7739"/>
                    <a:pt x="8049" y="7751"/>
                  </a:cubicBezTo>
                  <a:cubicBezTo>
                    <a:pt x="7977" y="7751"/>
                    <a:pt x="7835" y="7680"/>
                    <a:pt x="7835" y="7597"/>
                  </a:cubicBezTo>
                  <a:cubicBezTo>
                    <a:pt x="7823" y="7513"/>
                    <a:pt x="7930" y="7430"/>
                    <a:pt x="8001" y="7561"/>
                  </a:cubicBezTo>
                  <a:cubicBezTo>
                    <a:pt x="8013" y="7537"/>
                    <a:pt x="8013" y="7513"/>
                    <a:pt x="8001" y="7489"/>
                  </a:cubicBezTo>
                  <a:cubicBezTo>
                    <a:pt x="8001" y="7406"/>
                    <a:pt x="7930" y="7335"/>
                    <a:pt x="7846" y="7335"/>
                  </a:cubicBezTo>
                  <a:cubicBezTo>
                    <a:pt x="7787" y="7335"/>
                    <a:pt x="7739" y="7346"/>
                    <a:pt x="7704" y="7382"/>
                  </a:cubicBezTo>
                  <a:cubicBezTo>
                    <a:pt x="7692" y="7394"/>
                    <a:pt x="7680" y="7406"/>
                    <a:pt x="7668" y="7418"/>
                  </a:cubicBezTo>
                  <a:lnTo>
                    <a:pt x="7656" y="7430"/>
                  </a:lnTo>
                  <a:cubicBezTo>
                    <a:pt x="7632" y="7477"/>
                    <a:pt x="7620" y="7525"/>
                    <a:pt x="7632" y="7573"/>
                  </a:cubicBezTo>
                  <a:cubicBezTo>
                    <a:pt x="7287" y="7346"/>
                    <a:pt x="7013" y="7025"/>
                    <a:pt x="6834" y="6644"/>
                  </a:cubicBezTo>
                  <a:cubicBezTo>
                    <a:pt x="7477" y="7680"/>
                    <a:pt x="8025" y="6584"/>
                    <a:pt x="8537" y="7085"/>
                  </a:cubicBezTo>
                  <a:lnTo>
                    <a:pt x="8489" y="7037"/>
                  </a:lnTo>
                  <a:cubicBezTo>
                    <a:pt x="8501" y="7049"/>
                    <a:pt x="8525" y="7073"/>
                    <a:pt x="8537" y="7085"/>
                  </a:cubicBezTo>
                  <a:cubicBezTo>
                    <a:pt x="8370" y="6787"/>
                    <a:pt x="8216" y="6644"/>
                    <a:pt x="8061" y="6584"/>
                  </a:cubicBezTo>
                  <a:cubicBezTo>
                    <a:pt x="7680" y="6454"/>
                    <a:pt x="7513" y="6823"/>
                    <a:pt x="7311" y="6811"/>
                  </a:cubicBezTo>
                  <a:cubicBezTo>
                    <a:pt x="7465" y="6620"/>
                    <a:pt x="7406" y="6489"/>
                    <a:pt x="7215" y="6418"/>
                  </a:cubicBezTo>
                  <a:cubicBezTo>
                    <a:pt x="7239" y="6656"/>
                    <a:pt x="7013" y="6680"/>
                    <a:pt x="6882" y="6549"/>
                  </a:cubicBezTo>
                  <a:cubicBezTo>
                    <a:pt x="6703" y="6346"/>
                    <a:pt x="6656" y="5894"/>
                    <a:pt x="6120" y="5799"/>
                  </a:cubicBezTo>
                  <a:cubicBezTo>
                    <a:pt x="6049" y="5739"/>
                    <a:pt x="5965" y="5692"/>
                    <a:pt x="5894" y="5656"/>
                  </a:cubicBezTo>
                  <a:cubicBezTo>
                    <a:pt x="5977" y="5680"/>
                    <a:pt x="6060" y="5692"/>
                    <a:pt x="6156" y="5715"/>
                  </a:cubicBezTo>
                  <a:cubicBezTo>
                    <a:pt x="6596" y="6025"/>
                    <a:pt x="6953" y="5727"/>
                    <a:pt x="7227" y="5715"/>
                  </a:cubicBezTo>
                  <a:cubicBezTo>
                    <a:pt x="7406" y="5715"/>
                    <a:pt x="7549" y="5894"/>
                    <a:pt x="7370" y="6049"/>
                  </a:cubicBezTo>
                  <a:cubicBezTo>
                    <a:pt x="7549" y="6132"/>
                    <a:pt x="7680" y="6073"/>
                    <a:pt x="7715" y="5846"/>
                  </a:cubicBezTo>
                  <a:cubicBezTo>
                    <a:pt x="7858" y="5965"/>
                    <a:pt x="7715" y="6346"/>
                    <a:pt x="8085" y="6537"/>
                  </a:cubicBezTo>
                  <a:cubicBezTo>
                    <a:pt x="8239" y="6608"/>
                    <a:pt x="8442" y="6608"/>
                    <a:pt x="8775" y="6513"/>
                  </a:cubicBezTo>
                  <a:lnTo>
                    <a:pt x="8775" y="6513"/>
                  </a:lnTo>
                  <a:cubicBezTo>
                    <a:pt x="8061" y="6501"/>
                    <a:pt x="8442" y="5346"/>
                    <a:pt x="7263" y="5620"/>
                  </a:cubicBezTo>
                  <a:lnTo>
                    <a:pt x="7263" y="5620"/>
                  </a:lnTo>
                  <a:cubicBezTo>
                    <a:pt x="7656" y="5477"/>
                    <a:pt x="8085" y="5441"/>
                    <a:pt x="8489" y="5525"/>
                  </a:cubicBezTo>
                  <a:cubicBezTo>
                    <a:pt x="8442" y="5549"/>
                    <a:pt x="8418" y="5596"/>
                    <a:pt x="8406" y="5644"/>
                  </a:cubicBezTo>
                  <a:cubicBezTo>
                    <a:pt x="8406" y="5644"/>
                    <a:pt x="8406" y="5656"/>
                    <a:pt x="8406" y="5656"/>
                  </a:cubicBezTo>
                  <a:cubicBezTo>
                    <a:pt x="8406" y="5680"/>
                    <a:pt x="8406" y="5692"/>
                    <a:pt x="8406" y="5715"/>
                  </a:cubicBezTo>
                  <a:cubicBezTo>
                    <a:pt x="8406" y="5894"/>
                    <a:pt x="8656" y="5953"/>
                    <a:pt x="8739" y="5787"/>
                  </a:cubicBezTo>
                  <a:cubicBezTo>
                    <a:pt x="8597" y="5834"/>
                    <a:pt x="8573" y="5692"/>
                    <a:pt x="8644" y="5644"/>
                  </a:cubicBezTo>
                  <a:cubicBezTo>
                    <a:pt x="8704" y="5584"/>
                    <a:pt x="8847" y="5644"/>
                    <a:pt x="8906" y="5692"/>
                  </a:cubicBezTo>
                  <a:cubicBezTo>
                    <a:pt x="8942" y="5739"/>
                    <a:pt x="8966" y="5799"/>
                    <a:pt x="8966" y="5858"/>
                  </a:cubicBezTo>
                  <a:cubicBezTo>
                    <a:pt x="8978" y="6025"/>
                    <a:pt x="8882" y="6287"/>
                    <a:pt x="8561" y="6156"/>
                  </a:cubicBezTo>
                  <a:cubicBezTo>
                    <a:pt x="8656" y="6501"/>
                    <a:pt x="9120" y="6442"/>
                    <a:pt x="9299" y="6180"/>
                  </a:cubicBezTo>
                  <a:cubicBezTo>
                    <a:pt x="9418" y="6370"/>
                    <a:pt x="9549" y="6299"/>
                    <a:pt x="9573" y="6596"/>
                  </a:cubicBezTo>
                  <a:cubicBezTo>
                    <a:pt x="9835" y="6049"/>
                    <a:pt x="9513" y="5930"/>
                    <a:pt x="9430" y="5715"/>
                  </a:cubicBezTo>
                  <a:lnTo>
                    <a:pt x="9430" y="5715"/>
                  </a:lnTo>
                  <a:cubicBezTo>
                    <a:pt x="9656" y="6156"/>
                    <a:pt x="10025" y="6013"/>
                    <a:pt x="10311" y="6275"/>
                  </a:cubicBezTo>
                  <a:cubicBezTo>
                    <a:pt x="10263" y="5727"/>
                    <a:pt x="9882" y="5751"/>
                    <a:pt x="9597" y="5620"/>
                  </a:cubicBezTo>
                  <a:lnTo>
                    <a:pt x="9597" y="5620"/>
                  </a:lnTo>
                  <a:cubicBezTo>
                    <a:pt x="10311" y="5918"/>
                    <a:pt x="10490" y="5513"/>
                    <a:pt x="10930" y="5477"/>
                  </a:cubicBezTo>
                  <a:cubicBezTo>
                    <a:pt x="10490" y="5441"/>
                    <a:pt x="10311" y="5037"/>
                    <a:pt x="9597" y="5334"/>
                  </a:cubicBezTo>
                  <a:lnTo>
                    <a:pt x="9597" y="5334"/>
                  </a:lnTo>
                  <a:cubicBezTo>
                    <a:pt x="9882" y="5203"/>
                    <a:pt x="10263" y="5227"/>
                    <a:pt x="10311" y="4679"/>
                  </a:cubicBezTo>
                  <a:cubicBezTo>
                    <a:pt x="10013" y="4941"/>
                    <a:pt x="9656" y="4787"/>
                    <a:pt x="9430" y="5239"/>
                  </a:cubicBezTo>
                  <a:lnTo>
                    <a:pt x="9430" y="5239"/>
                  </a:lnTo>
                  <a:cubicBezTo>
                    <a:pt x="9513" y="5025"/>
                    <a:pt x="9835" y="4906"/>
                    <a:pt x="9573" y="4358"/>
                  </a:cubicBezTo>
                  <a:cubicBezTo>
                    <a:pt x="9549" y="4656"/>
                    <a:pt x="9418" y="4572"/>
                    <a:pt x="9299" y="4775"/>
                  </a:cubicBezTo>
                  <a:cubicBezTo>
                    <a:pt x="9120" y="4513"/>
                    <a:pt x="8656" y="4453"/>
                    <a:pt x="8561" y="4787"/>
                  </a:cubicBezTo>
                  <a:cubicBezTo>
                    <a:pt x="8882" y="4656"/>
                    <a:pt x="8978" y="4918"/>
                    <a:pt x="8966" y="5084"/>
                  </a:cubicBezTo>
                  <a:cubicBezTo>
                    <a:pt x="8966" y="5156"/>
                    <a:pt x="8942" y="5215"/>
                    <a:pt x="8906" y="5251"/>
                  </a:cubicBezTo>
                  <a:cubicBezTo>
                    <a:pt x="8847" y="5311"/>
                    <a:pt x="8704" y="5358"/>
                    <a:pt x="8644" y="5311"/>
                  </a:cubicBezTo>
                  <a:cubicBezTo>
                    <a:pt x="8573" y="5251"/>
                    <a:pt x="8597" y="5120"/>
                    <a:pt x="8739" y="5156"/>
                  </a:cubicBezTo>
                  <a:cubicBezTo>
                    <a:pt x="8656" y="5001"/>
                    <a:pt x="8406" y="5049"/>
                    <a:pt x="8406" y="5239"/>
                  </a:cubicBezTo>
                  <a:cubicBezTo>
                    <a:pt x="8406" y="5263"/>
                    <a:pt x="8406" y="5275"/>
                    <a:pt x="8406" y="5299"/>
                  </a:cubicBezTo>
                  <a:cubicBezTo>
                    <a:pt x="8406" y="5299"/>
                    <a:pt x="8406" y="5299"/>
                    <a:pt x="8406" y="5311"/>
                  </a:cubicBezTo>
                  <a:cubicBezTo>
                    <a:pt x="8418" y="5358"/>
                    <a:pt x="8442" y="5394"/>
                    <a:pt x="8489" y="5430"/>
                  </a:cubicBezTo>
                  <a:cubicBezTo>
                    <a:pt x="8085" y="5501"/>
                    <a:pt x="7656" y="5477"/>
                    <a:pt x="7275" y="5334"/>
                  </a:cubicBezTo>
                  <a:cubicBezTo>
                    <a:pt x="8442" y="5608"/>
                    <a:pt x="8061" y="4453"/>
                    <a:pt x="8787" y="4441"/>
                  </a:cubicBezTo>
                  <a:lnTo>
                    <a:pt x="8704" y="4441"/>
                  </a:lnTo>
                  <a:cubicBezTo>
                    <a:pt x="8727" y="4441"/>
                    <a:pt x="8763" y="4441"/>
                    <a:pt x="8787" y="4441"/>
                  </a:cubicBezTo>
                  <a:cubicBezTo>
                    <a:pt x="8454" y="4346"/>
                    <a:pt x="8239" y="4346"/>
                    <a:pt x="8096" y="4418"/>
                  </a:cubicBezTo>
                  <a:cubicBezTo>
                    <a:pt x="7727" y="4596"/>
                    <a:pt x="7870" y="4977"/>
                    <a:pt x="7715" y="5108"/>
                  </a:cubicBezTo>
                  <a:cubicBezTo>
                    <a:pt x="7692" y="4882"/>
                    <a:pt x="7549" y="4822"/>
                    <a:pt x="7370" y="4906"/>
                  </a:cubicBezTo>
                  <a:cubicBezTo>
                    <a:pt x="7561" y="5049"/>
                    <a:pt x="7418" y="5239"/>
                    <a:pt x="7239" y="5227"/>
                  </a:cubicBezTo>
                  <a:cubicBezTo>
                    <a:pt x="6965" y="5227"/>
                    <a:pt x="6620" y="4930"/>
                    <a:pt x="6156" y="5239"/>
                  </a:cubicBezTo>
                  <a:cubicBezTo>
                    <a:pt x="6072" y="5251"/>
                    <a:pt x="5977" y="5275"/>
                    <a:pt x="5894" y="5299"/>
                  </a:cubicBezTo>
                  <a:cubicBezTo>
                    <a:pt x="5977" y="5263"/>
                    <a:pt x="6049" y="5203"/>
                    <a:pt x="6120" y="5156"/>
                  </a:cubicBezTo>
                  <a:cubicBezTo>
                    <a:pt x="6668" y="5049"/>
                    <a:pt x="6703" y="4596"/>
                    <a:pt x="6894" y="4394"/>
                  </a:cubicBezTo>
                  <a:cubicBezTo>
                    <a:pt x="7013" y="4263"/>
                    <a:pt x="7239" y="4298"/>
                    <a:pt x="7227" y="4537"/>
                  </a:cubicBezTo>
                  <a:cubicBezTo>
                    <a:pt x="7406" y="4465"/>
                    <a:pt x="7465" y="4334"/>
                    <a:pt x="7323" y="4144"/>
                  </a:cubicBezTo>
                  <a:cubicBezTo>
                    <a:pt x="7513" y="4132"/>
                    <a:pt x="7680" y="4501"/>
                    <a:pt x="8073" y="4370"/>
                  </a:cubicBezTo>
                  <a:cubicBezTo>
                    <a:pt x="8216" y="4310"/>
                    <a:pt x="8382" y="4168"/>
                    <a:pt x="8549" y="3870"/>
                  </a:cubicBezTo>
                  <a:lnTo>
                    <a:pt x="8549" y="3870"/>
                  </a:lnTo>
                  <a:cubicBezTo>
                    <a:pt x="8037" y="4370"/>
                    <a:pt x="7477" y="3275"/>
                    <a:pt x="6846" y="4298"/>
                  </a:cubicBezTo>
                  <a:lnTo>
                    <a:pt x="6846" y="4298"/>
                  </a:lnTo>
                  <a:cubicBezTo>
                    <a:pt x="7025" y="3929"/>
                    <a:pt x="7299" y="3608"/>
                    <a:pt x="7644" y="3370"/>
                  </a:cubicBezTo>
                  <a:cubicBezTo>
                    <a:pt x="7632" y="3429"/>
                    <a:pt x="7644" y="3477"/>
                    <a:pt x="7668" y="3513"/>
                  </a:cubicBezTo>
                  <a:lnTo>
                    <a:pt x="7680" y="3525"/>
                  </a:lnTo>
                  <a:cubicBezTo>
                    <a:pt x="7692" y="3536"/>
                    <a:pt x="7704" y="3560"/>
                    <a:pt x="7715" y="3572"/>
                  </a:cubicBezTo>
                  <a:cubicBezTo>
                    <a:pt x="7846" y="3703"/>
                    <a:pt x="8073" y="3572"/>
                    <a:pt x="8013" y="3382"/>
                  </a:cubicBezTo>
                  <a:cubicBezTo>
                    <a:pt x="7942" y="3513"/>
                    <a:pt x="7823" y="3441"/>
                    <a:pt x="7835" y="3346"/>
                  </a:cubicBezTo>
                  <a:cubicBezTo>
                    <a:pt x="7846" y="3263"/>
                    <a:pt x="7989" y="3203"/>
                    <a:pt x="8061" y="3203"/>
                  </a:cubicBezTo>
                  <a:cubicBezTo>
                    <a:pt x="8120" y="3203"/>
                    <a:pt x="8180" y="3227"/>
                    <a:pt x="8227" y="3275"/>
                  </a:cubicBezTo>
                  <a:cubicBezTo>
                    <a:pt x="8346" y="3382"/>
                    <a:pt x="8466" y="3644"/>
                    <a:pt x="8144" y="3775"/>
                  </a:cubicBezTo>
                  <a:cubicBezTo>
                    <a:pt x="8454" y="3941"/>
                    <a:pt x="8739" y="3572"/>
                    <a:pt x="8668" y="3263"/>
                  </a:cubicBezTo>
                  <a:cubicBezTo>
                    <a:pt x="8894" y="3310"/>
                    <a:pt x="8942" y="3167"/>
                    <a:pt x="9168" y="3358"/>
                  </a:cubicBezTo>
                  <a:cubicBezTo>
                    <a:pt x="8966" y="2786"/>
                    <a:pt x="8656" y="2929"/>
                    <a:pt x="8442" y="2834"/>
                  </a:cubicBezTo>
                  <a:lnTo>
                    <a:pt x="8442" y="2834"/>
                  </a:lnTo>
                  <a:cubicBezTo>
                    <a:pt x="8918" y="2989"/>
                    <a:pt x="9061" y="2632"/>
                    <a:pt x="9454" y="2608"/>
                  </a:cubicBezTo>
                  <a:cubicBezTo>
                    <a:pt x="9037" y="2263"/>
                    <a:pt x="8775" y="2548"/>
                    <a:pt x="8489" y="2655"/>
                  </a:cubicBezTo>
                  <a:lnTo>
                    <a:pt x="8489" y="2655"/>
                  </a:lnTo>
                  <a:cubicBezTo>
                    <a:pt x="9216" y="2358"/>
                    <a:pt x="9049" y="1953"/>
                    <a:pt x="9335" y="1608"/>
                  </a:cubicBezTo>
                  <a:cubicBezTo>
                    <a:pt x="8989" y="1893"/>
                    <a:pt x="8585" y="1739"/>
                    <a:pt x="8299" y="2453"/>
                  </a:cubicBezTo>
                  <a:lnTo>
                    <a:pt x="8299" y="2453"/>
                  </a:lnTo>
                  <a:cubicBezTo>
                    <a:pt x="8394" y="2155"/>
                    <a:pt x="8680" y="1905"/>
                    <a:pt x="8335" y="1489"/>
                  </a:cubicBezTo>
                  <a:cubicBezTo>
                    <a:pt x="8311" y="1882"/>
                    <a:pt x="7954" y="2024"/>
                    <a:pt x="8108" y="2501"/>
                  </a:cubicBezTo>
                  <a:lnTo>
                    <a:pt x="8108" y="2501"/>
                  </a:lnTo>
                  <a:cubicBezTo>
                    <a:pt x="8013" y="2286"/>
                    <a:pt x="8156" y="1977"/>
                    <a:pt x="7584" y="1774"/>
                  </a:cubicBezTo>
                  <a:cubicBezTo>
                    <a:pt x="7775" y="2001"/>
                    <a:pt x="7632" y="2036"/>
                    <a:pt x="7680" y="2263"/>
                  </a:cubicBezTo>
                  <a:cubicBezTo>
                    <a:pt x="7382" y="2203"/>
                    <a:pt x="7001" y="2489"/>
                    <a:pt x="7180" y="2798"/>
                  </a:cubicBezTo>
                  <a:cubicBezTo>
                    <a:pt x="7299" y="2477"/>
                    <a:pt x="7561" y="2596"/>
                    <a:pt x="7668" y="2715"/>
                  </a:cubicBezTo>
                  <a:cubicBezTo>
                    <a:pt x="7715" y="2763"/>
                    <a:pt x="7739" y="2822"/>
                    <a:pt x="7739" y="2882"/>
                  </a:cubicBezTo>
                  <a:cubicBezTo>
                    <a:pt x="7739" y="2953"/>
                    <a:pt x="7680" y="3096"/>
                    <a:pt x="7596" y="3108"/>
                  </a:cubicBezTo>
                  <a:cubicBezTo>
                    <a:pt x="7501" y="3120"/>
                    <a:pt x="7430" y="3001"/>
                    <a:pt x="7561" y="2929"/>
                  </a:cubicBezTo>
                  <a:cubicBezTo>
                    <a:pt x="7370" y="2858"/>
                    <a:pt x="7227" y="3096"/>
                    <a:pt x="7382" y="3227"/>
                  </a:cubicBezTo>
                  <a:cubicBezTo>
                    <a:pt x="7394" y="3239"/>
                    <a:pt x="7406" y="3251"/>
                    <a:pt x="7418" y="3263"/>
                  </a:cubicBezTo>
                  <a:lnTo>
                    <a:pt x="7430" y="3275"/>
                  </a:lnTo>
                  <a:cubicBezTo>
                    <a:pt x="7465" y="3298"/>
                    <a:pt x="7525" y="3310"/>
                    <a:pt x="7573" y="3298"/>
                  </a:cubicBezTo>
                  <a:cubicBezTo>
                    <a:pt x="7334" y="3644"/>
                    <a:pt x="7013" y="3917"/>
                    <a:pt x="6644" y="4096"/>
                  </a:cubicBezTo>
                  <a:cubicBezTo>
                    <a:pt x="7668" y="3453"/>
                    <a:pt x="6572" y="2905"/>
                    <a:pt x="7084" y="2393"/>
                  </a:cubicBezTo>
                  <a:lnTo>
                    <a:pt x="7025" y="2441"/>
                  </a:lnTo>
                  <a:cubicBezTo>
                    <a:pt x="7049" y="2429"/>
                    <a:pt x="7061" y="2405"/>
                    <a:pt x="7084" y="2393"/>
                  </a:cubicBezTo>
                  <a:cubicBezTo>
                    <a:pt x="6787" y="2560"/>
                    <a:pt x="6632" y="2715"/>
                    <a:pt x="6584" y="2870"/>
                  </a:cubicBezTo>
                  <a:cubicBezTo>
                    <a:pt x="6453" y="3251"/>
                    <a:pt x="6811" y="3429"/>
                    <a:pt x="6799" y="3620"/>
                  </a:cubicBezTo>
                  <a:cubicBezTo>
                    <a:pt x="6620" y="3477"/>
                    <a:pt x="6477" y="3525"/>
                    <a:pt x="6406" y="3715"/>
                  </a:cubicBezTo>
                  <a:cubicBezTo>
                    <a:pt x="6644" y="3691"/>
                    <a:pt x="6680" y="3917"/>
                    <a:pt x="6549" y="4048"/>
                  </a:cubicBezTo>
                  <a:cubicBezTo>
                    <a:pt x="6346" y="4227"/>
                    <a:pt x="5894" y="4275"/>
                    <a:pt x="5799" y="4810"/>
                  </a:cubicBezTo>
                  <a:cubicBezTo>
                    <a:pt x="5739" y="4882"/>
                    <a:pt x="5691" y="4965"/>
                    <a:pt x="5644" y="5049"/>
                  </a:cubicBezTo>
                  <a:cubicBezTo>
                    <a:pt x="5668" y="4953"/>
                    <a:pt x="5691" y="4870"/>
                    <a:pt x="5703" y="4775"/>
                  </a:cubicBezTo>
                  <a:cubicBezTo>
                    <a:pt x="6013" y="4334"/>
                    <a:pt x="5727" y="3977"/>
                    <a:pt x="5715" y="3703"/>
                  </a:cubicBezTo>
                  <a:cubicBezTo>
                    <a:pt x="5703" y="3525"/>
                    <a:pt x="5894" y="3382"/>
                    <a:pt x="6049" y="3560"/>
                  </a:cubicBezTo>
                  <a:cubicBezTo>
                    <a:pt x="6120" y="3382"/>
                    <a:pt x="6072" y="3251"/>
                    <a:pt x="5834" y="3215"/>
                  </a:cubicBezTo>
                  <a:cubicBezTo>
                    <a:pt x="5965" y="3072"/>
                    <a:pt x="6346" y="3215"/>
                    <a:pt x="6525" y="2846"/>
                  </a:cubicBezTo>
                  <a:cubicBezTo>
                    <a:pt x="6596" y="2691"/>
                    <a:pt x="6596" y="2489"/>
                    <a:pt x="6513" y="2155"/>
                  </a:cubicBezTo>
                  <a:cubicBezTo>
                    <a:pt x="6501" y="2870"/>
                    <a:pt x="5334" y="2489"/>
                    <a:pt x="5620" y="3667"/>
                  </a:cubicBezTo>
                  <a:cubicBezTo>
                    <a:pt x="5477" y="3275"/>
                    <a:pt x="5441" y="2858"/>
                    <a:pt x="5525" y="2453"/>
                  </a:cubicBezTo>
                  <a:cubicBezTo>
                    <a:pt x="5549" y="2489"/>
                    <a:pt x="5584" y="2524"/>
                    <a:pt x="5644" y="2536"/>
                  </a:cubicBezTo>
                  <a:lnTo>
                    <a:pt x="5656" y="2536"/>
                  </a:lnTo>
                  <a:cubicBezTo>
                    <a:pt x="5668" y="2536"/>
                    <a:pt x="5691" y="2536"/>
                    <a:pt x="5703" y="2536"/>
                  </a:cubicBezTo>
                  <a:cubicBezTo>
                    <a:pt x="5870" y="2524"/>
                    <a:pt x="5941" y="2322"/>
                    <a:pt x="5822" y="2215"/>
                  </a:cubicBezTo>
                  <a:lnTo>
                    <a:pt x="5787" y="2203"/>
                  </a:lnTo>
                  <a:cubicBezTo>
                    <a:pt x="5834" y="2346"/>
                    <a:pt x="5691" y="2370"/>
                    <a:pt x="5644" y="2298"/>
                  </a:cubicBezTo>
                  <a:cubicBezTo>
                    <a:pt x="5584" y="2227"/>
                    <a:pt x="5644" y="2084"/>
                    <a:pt x="5691" y="2036"/>
                  </a:cubicBezTo>
                  <a:cubicBezTo>
                    <a:pt x="5739" y="1989"/>
                    <a:pt x="5799" y="1965"/>
                    <a:pt x="5858" y="1965"/>
                  </a:cubicBezTo>
                  <a:cubicBezTo>
                    <a:pt x="6025" y="1953"/>
                    <a:pt x="6287" y="2060"/>
                    <a:pt x="6156" y="2382"/>
                  </a:cubicBezTo>
                  <a:cubicBezTo>
                    <a:pt x="6501" y="2286"/>
                    <a:pt x="6441" y="1822"/>
                    <a:pt x="6180" y="1643"/>
                  </a:cubicBezTo>
                  <a:cubicBezTo>
                    <a:pt x="6370" y="1524"/>
                    <a:pt x="6299" y="1381"/>
                    <a:pt x="6596" y="1358"/>
                  </a:cubicBezTo>
                  <a:cubicBezTo>
                    <a:pt x="6037" y="1096"/>
                    <a:pt x="5930" y="1429"/>
                    <a:pt x="5703" y="1512"/>
                  </a:cubicBezTo>
                  <a:lnTo>
                    <a:pt x="5703" y="1512"/>
                  </a:lnTo>
                  <a:cubicBezTo>
                    <a:pt x="6156" y="1274"/>
                    <a:pt x="6001" y="929"/>
                    <a:pt x="6263" y="631"/>
                  </a:cubicBezTo>
                  <a:cubicBezTo>
                    <a:pt x="5727" y="679"/>
                    <a:pt x="5739" y="1060"/>
                    <a:pt x="5608" y="1346"/>
                  </a:cubicBezTo>
                  <a:lnTo>
                    <a:pt x="5608" y="1346"/>
                  </a:lnTo>
                  <a:cubicBezTo>
                    <a:pt x="5906" y="631"/>
                    <a:pt x="5513" y="453"/>
                    <a:pt x="5465" y="0"/>
                  </a:cubicBezTo>
                  <a:cubicBezTo>
                    <a:pt x="5429" y="453"/>
                    <a:pt x="5025" y="631"/>
                    <a:pt x="5334" y="1346"/>
                  </a:cubicBezTo>
                  <a:lnTo>
                    <a:pt x="5334" y="1346"/>
                  </a:lnTo>
                  <a:cubicBezTo>
                    <a:pt x="5203" y="1060"/>
                    <a:pt x="5215" y="679"/>
                    <a:pt x="4679" y="631"/>
                  </a:cubicBezTo>
                  <a:cubicBezTo>
                    <a:pt x="4941" y="929"/>
                    <a:pt x="4787" y="1286"/>
                    <a:pt x="5227" y="1512"/>
                  </a:cubicBezTo>
                  <a:lnTo>
                    <a:pt x="5227" y="1512"/>
                  </a:lnTo>
                  <a:cubicBezTo>
                    <a:pt x="5013" y="1429"/>
                    <a:pt x="4894" y="1096"/>
                    <a:pt x="4346" y="1358"/>
                  </a:cubicBezTo>
                  <a:cubicBezTo>
                    <a:pt x="4644" y="1381"/>
                    <a:pt x="4572" y="1524"/>
                    <a:pt x="4763" y="1643"/>
                  </a:cubicBezTo>
                  <a:cubicBezTo>
                    <a:pt x="4501" y="1822"/>
                    <a:pt x="4441" y="2286"/>
                    <a:pt x="4787" y="2382"/>
                  </a:cubicBezTo>
                  <a:cubicBezTo>
                    <a:pt x="4644" y="2060"/>
                    <a:pt x="4917" y="1953"/>
                    <a:pt x="5084" y="1965"/>
                  </a:cubicBezTo>
                  <a:cubicBezTo>
                    <a:pt x="5144" y="1965"/>
                    <a:pt x="5203" y="1989"/>
                    <a:pt x="5251" y="2036"/>
                  </a:cubicBezTo>
                  <a:cubicBezTo>
                    <a:pt x="5298" y="2084"/>
                    <a:pt x="5358" y="2227"/>
                    <a:pt x="5298" y="2298"/>
                  </a:cubicBezTo>
                  <a:cubicBezTo>
                    <a:pt x="5251" y="2370"/>
                    <a:pt x="5108" y="2346"/>
                    <a:pt x="5156" y="2203"/>
                  </a:cubicBezTo>
                  <a:cubicBezTo>
                    <a:pt x="4989" y="2286"/>
                    <a:pt x="5048" y="2524"/>
                    <a:pt x="5227" y="2536"/>
                  </a:cubicBezTo>
                  <a:cubicBezTo>
                    <a:pt x="5251" y="2536"/>
                    <a:pt x="5263" y="2536"/>
                    <a:pt x="5287" y="2536"/>
                  </a:cubicBezTo>
                  <a:lnTo>
                    <a:pt x="5298" y="2536"/>
                  </a:lnTo>
                  <a:cubicBezTo>
                    <a:pt x="5346" y="2524"/>
                    <a:pt x="5394" y="2489"/>
                    <a:pt x="5418" y="2453"/>
                  </a:cubicBezTo>
                  <a:cubicBezTo>
                    <a:pt x="5489" y="2858"/>
                    <a:pt x="5465" y="3275"/>
                    <a:pt x="5322" y="3667"/>
                  </a:cubicBezTo>
                  <a:cubicBezTo>
                    <a:pt x="5608" y="2489"/>
                    <a:pt x="4429" y="2870"/>
                    <a:pt x="4429" y="2155"/>
                  </a:cubicBezTo>
                  <a:cubicBezTo>
                    <a:pt x="4334" y="2489"/>
                    <a:pt x="4334" y="2703"/>
                    <a:pt x="4406" y="2846"/>
                  </a:cubicBezTo>
                  <a:cubicBezTo>
                    <a:pt x="4596" y="3215"/>
                    <a:pt x="4977" y="3072"/>
                    <a:pt x="5108" y="3215"/>
                  </a:cubicBezTo>
                  <a:cubicBezTo>
                    <a:pt x="4870" y="3251"/>
                    <a:pt x="4810" y="3382"/>
                    <a:pt x="4894" y="3560"/>
                  </a:cubicBezTo>
                  <a:cubicBezTo>
                    <a:pt x="5037" y="3382"/>
                    <a:pt x="5227" y="3525"/>
                    <a:pt x="5227" y="3703"/>
                  </a:cubicBezTo>
                  <a:cubicBezTo>
                    <a:pt x="5215" y="3977"/>
                    <a:pt x="4929" y="4322"/>
                    <a:pt x="5239" y="4775"/>
                  </a:cubicBezTo>
                  <a:cubicBezTo>
                    <a:pt x="5239" y="4870"/>
                    <a:pt x="5263" y="4953"/>
                    <a:pt x="5298" y="5049"/>
                  </a:cubicBezTo>
                  <a:cubicBezTo>
                    <a:pt x="5251" y="4965"/>
                    <a:pt x="5203" y="4882"/>
                    <a:pt x="5144" y="4810"/>
                  </a:cubicBezTo>
                  <a:cubicBezTo>
                    <a:pt x="5048" y="4275"/>
                    <a:pt x="4596" y="4239"/>
                    <a:pt x="4394" y="4048"/>
                  </a:cubicBezTo>
                  <a:cubicBezTo>
                    <a:pt x="4263" y="3929"/>
                    <a:pt x="4286" y="3691"/>
                    <a:pt x="4525" y="3715"/>
                  </a:cubicBezTo>
                  <a:cubicBezTo>
                    <a:pt x="4453" y="3525"/>
                    <a:pt x="4322" y="3477"/>
                    <a:pt x="4132" y="3620"/>
                  </a:cubicBezTo>
                  <a:cubicBezTo>
                    <a:pt x="4120" y="3429"/>
                    <a:pt x="4489" y="3251"/>
                    <a:pt x="4358" y="2870"/>
                  </a:cubicBezTo>
                  <a:cubicBezTo>
                    <a:pt x="4310" y="2715"/>
                    <a:pt x="4155" y="2560"/>
                    <a:pt x="3858" y="2393"/>
                  </a:cubicBezTo>
                  <a:lnTo>
                    <a:pt x="3858" y="2393"/>
                  </a:lnTo>
                  <a:cubicBezTo>
                    <a:pt x="4358" y="2905"/>
                    <a:pt x="3263" y="3453"/>
                    <a:pt x="4298" y="4096"/>
                  </a:cubicBezTo>
                  <a:cubicBezTo>
                    <a:pt x="3929" y="3917"/>
                    <a:pt x="3608" y="3644"/>
                    <a:pt x="3382" y="3298"/>
                  </a:cubicBezTo>
                  <a:cubicBezTo>
                    <a:pt x="3429" y="3310"/>
                    <a:pt x="3477" y="3298"/>
                    <a:pt x="3524" y="3275"/>
                  </a:cubicBezTo>
                  <a:lnTo>
                    <a:pt x="3536" y="3263"/>
                  </a:lnTo>
                  <a:cubicBezTo>
                    <a:pt x="3548" y="3251"/>
                    <a:pt x="3560" y="3239"/>
                    <a:pt x="3572" y="3227"/>
                  </a:cubicBezTo>
                  <a:cubicBezTo>
                    <a:pt x="3715" y="3096"/>
                    <a:pt x="3572" y="2870"/>
                    <a:pt x="3393" y="2929"/>
                  </a:cubicBezTo>
                  <a:cubicBezTo>
                    <a:pt x="3524" y="3001"/>
                    <a:pt x="3453" y="3120"/>
                    <a:pt x="3358" y="3108"/>
                  </a:cubicBezTo>
                  <a:cubicBezTo>
                    <a:pt x="3274" y="3096"/>
                    <a:pt x="3215" y="2953"/>
                    <a:pt x="3215" y="2882"/>
                  </a:cubicBezTo>
                  <a:cubicBezTo>
                    <a:pt x="3215" y="2822"/>
                    <a:pt x="3239" y="2763"/>
                    <a:pt x="3286" y="2715"/>
                  </a:cubicBezTo>
                  <a:cubicBezTo>
                    <a:pt x="3393" y="2596"/>
                    <a:pt x="3644" y="2477"/>
                    <a:pt x="3774" y="2798"/>
                  </a:cubicBezTo>
                  <a:cubicBezTo>
                    <a:pt x="3953" y="2489"/>
                    <a:pt x="3584" y="2203"/>
                    <a:pt x="3274" y="2263"/>
                  </a:cubicBezTo>
                  <a:cubicBezTo>
                    <a:pt x="3322" y="2036"/>
                    <a:pt x="3179" y="2001"/>
                    <a:pt x="3370" y="1774"/>
                  </a:cubicBezTo>
                  <a:cubicBezTo>
                    <a:pt x="2798" y="1977"/>
                    <a:pt x="2941" y="2286"/>
                    <a:pt x="2846" y="2501"/>
                  </a:cubicBezTo>
                  <a:lnTo>
                    <a:pt x="2846" y="2501"/>
                  </a:lnTo>
                  <a:cubicBezTo>
                    <a:pt x="3001" y="2024"/>
                    <a:pt x="2643" y="1882"/>
                    <a:pt x="2620" y="1489"/>
                  </a:cubicBezTo>
                  <a:cubicBezTo>
                    <a:pt x="2262" y="1905"/>
                    <a:pt x="2548" y="2167"/>
                    <a:pt x="2655" y="2453"/>
                  </a:cubicBezTo>
                  <a:lnTo>
                    <a:pt x="2655" y="2453"/>
                  </a:lnTo>
                  <a:cubicBezTo>
                    <a:pt x="2358" y="1739"/>
                    <a:pt x="1965" y="1893"/>
                    <a:pt x="1619" y="1608"/>
                  </a:cubicBezTo>
                  <a:cubicBezTo>
                    <a:pt x="1905" y="1953"/>
                    <a:pt x="1739" y="2358"/>
                    <a:pt x="2465" y="2655"/>
                  </a:cubicBezTo>
                  <a:lnTo>
                    <a:pt x="2465" y="2655"/>
                  </a:lnTo>
                  <a:cubicBezTo>
                    <a:pt x="2167" y="2548"/>
                    <a:pt x="1905" y="2263"/>
                    <a:pt x="1500" y="2608"/>
                  </a:cubicBezTo>
                  <a:cubicBezTo>
                    <a:pt x="1893" y="2632"/>
                    <a:pt x="2036" y="2989"/>
                    <a:pt x="2512" y="2834"/>
                  </a:cubicBezTo>
                  <a:lnTo>
                    <a:pt x="2512" y="2834"/>
                  </a:lnTo>
                  <a:cubicBezTo>
                    <a:pt x="2298" y="2929"/>
                    <a:pt x="1989" y="2786"/>
                    <a:pt x="1786" y="3358"/>
                  </a:cubicBezTo>
                  <a:cubicBezTo>
                    <a:pt x="2012" y="3167"/>
                    <a:pt x="2048" y="3310"/>
                    <a:pt x="2274" y="3263"/>
                  </a:cubicBezTo>
                  <a:cubicBezTo>
                    <a:pt x="2215" y="3560"/>
                    <a:pt x="2501" y="3941"/>
                    <a:pt x="2810" y="3775"/>
                  </a:cubicBezTo>
                  <a:cubicBezTo>
                    <a:pt x="2489" y="3644"/>
                    <a:pt x="2608" y="3382"/>
                    <a:pt x="2727" y="3275"/>
                  </a:cubicBezTo>
                  <a:cubicBezTo>
                    <a:pt x="2774" y="3227"/>
                    <a:pt x="2834" y="3203"/>
                    <a:pt x="2893" y="3203"/>
                  </a:cubicBezTo>
                  <a:cubicBezTo>
                    <a:pt x="2965" y="3203"/>
                    <a:pt x="3108" y="3263"/>
                    <a:pt x="3120" y="3346"/>
                  </a:cubicBezTo>
                  <a:cubicBezTo>
                    <a:pt x="3132" y="3441"/>
                    <a:pt x="3012" y="3513"/>
                    <a:pt x="2941" y="3382"/>
                  </a:cubicBezTo>
                  <a:cubicBezTo>
                    <a:pt x="2870" y="3572"/>
                    <a:pt x="3096" y="3703"/>
                    <a:pt x="3239" y="3572"/>
                  </a:cubicBezTo>
                  <a:cubicBezTo>
                    <a:pt x="3251" y="3560"/>
                    <a:pt x="3263" y="3536"/>
                    <a:pt x="3274" y="3525"/>
                  </a:cubicBezTo>
                  <a:lnTo>
                    <a:pt x="3274" y="3513"/>
                  </a:lnTo>
                  <a:cubicBezTo>
                    <a:pt x="3298" y="3477"/>
                    <a:pt x="3310" y="3429"/>
                    <a:pt x="3298" y="3382"/>
                  </a:cubicBezTo>
                  <a:cubicBezTo>
                    <a:pt x="3644" y="3608"/>
                    <a:pt x="3917" y="3929"/>
                    <a:pt x="4096" y="4298"/>
                  </a:cubicBezTo>
                  <a:lnTo>
                    <a:pt x="4096" y="4298"/>
                  </a:lnTo>
                  <a:cubicBezTo>
                    <a:pt x="3465" y="3275"/>
                    <a:pt x="2905" y="4370"/>
                    <a:pt x="2393" y="3870"/>
                  </a:cubicBezTo>
                  <a:lnTo>
                    <a:pt x="2393" y="3870"/>
                  </a:lnTo>
                  <a:cubicBezTo>
                    <a:pt x="2560" y="4168"/>
                    <a:pt x="2715" y="4310"/>
                    <a:pt x="2870" y="4370"/>
                  </a:cubicBezTo>
                  <a:cubicBezTo>
                    <a:pt x="3263" y="4501"/>
                    <a:pt x="3429" y="4132"/>
                    <a:pt x="3620" y="4144"/>
                  </a:cubicBezTo>
                  <a:cubicBezTo>
                    <a:pt x="3477" y="4334"/>
                    <a:pt x="3536" y="4465"/>
                    <a:pt x="3715" y="4537"/>
                  </a:cubicBezTo>
                  <a:cubicBezTo>
                    <a:pt x="3703" y="4298"/>
                    <a:pt x="3929" y="4275"/>
                    <a:pt x="4048" y="4406"/>
                  </a:cubicBezTo>
                  <a:cubicBezTo>
                    <a:pt x="4239" y="4608"/>
                    <a:pt x="4275" y="5049"/>
                    <a:pt x="4822" y="5156"/>
                  </a:cubicBezTo>
                  <a:cubicBezTo>
                    <a:pt x="4894" y="5215"/>
                    <a:pt x="4965" y="5263"/>
                    <a:pt x="5048" y="5299"/>
                  </a:cubicBezTo>
                  <a:cubicBezTo>
                    <a:pt x="4965" y="5275"/>
                    <a:pt x="4870" y="5251"/>
                    <a:pt x="4787" y="5239"/>
                  </a:cubicBezTo>
                  <a:cubicBezTo>
                    <a:pt x="4334" y="4930"/>
                    <a:pt x="3977" y="5227"/>
                    <a:pt x="3703" y="5239"/>
                  </a:cubicBezTo>
                  <a:cubicBezTo>
                    <a:pt x="3524" y="5239"/>
                    <a:pt x="3393" y="5060"/>
                    <a:pt x="3572" y="4906"/>
                  </a:cubicBezTo>
                  <a:cubicBezTo>
                    <a:pt x="3393" y="4822"/>
                    <a:pt x="3251" y="4882"/>
                    <a:pt x="3227" y="5108"/>
                  </a:cubicBezTo>
                  <a:cubicBezTo>
                    <a:pt x="3072" y="4977"/>
                    <a:pt x="3227" y="4608"/>
                    <a:pt x="2846" y="4418"/>
                  </a:cubicBezTo>
                  <a:cubicBezTo>
                    <a:pt x="2703" y="4346"/>
                    <a:pt x="2489" y="4346"/>
                    <a:pt x="2155" y="4441"/>
                  </a:cubicBezTo>
                  <a:cubicBezTo>
                    <a:pt x="2179" y="4441"/>
                    <a:pt x="2215" y="4441"/>
                    <a:pt x="2239" y="4441"/>
                  </a:cubicBezTo>
                  <a:lnTo>
                    <a:pt x="2155" y="4441"/>
                  </a:lnTo>
                  <a:cubicBezTo>
                    <a:pt x="2882" y="4453"/>
                    <a:pt x="2501" y="5608"/>
                    <a:pt x="3667" y="5334"/>
                  </a:cubicBezTo>
                  <a:lnTo>
                    <a:pt x="3667" y="5334"/>
                  </a:lnTo>
                  <a:cubicBezTo>
                    <a:pt x="3274" y="5477"/>
                    <a:pt x="2858" y="5501"/>
                    <a:pt x="2453" y="5430"/>
                  </a:cubicBezTo>
                  <a:cubicBezTo>
                    <a:pt x="2489" y="5394"/>
                    <a:pt x="2524" y="5358"/>
                    <a:pt x="2536" y="5311"/>
                  </a:cubicBezTo>
                  <a:lnTo>
                    <a:pt x="2536" y="5299"/>
                  </a:lnTo>
                  <a:cubicBezTo>
                    <a:pt x="2536" y="5275"/>
                    <a:pt x="2536" y="5263"/>
                    <a:pt x="2536" y="5239"/>
                  </a:cubicBezTo>
                  <a:cubicBezTo>
                    <a:pt x="2524" y="5060"/>
                    <a:pt x="2274" y="5001"/>
                    <a:pt x="2191" y="5168"/>
                  </a:cubicBezTo>
                  <a:cubicBezTo>
                    <a:pt x="2346" y="5120"/>
                    <a:pt x="2370" y="5263"/>
                    <a:pt x="2298" y="5311"/>
                  </a:cubicBezTo>
                  <a:cubicBezTo>
                    <a:pt x="2227" y="5370"/>
                    <a:pt x="2084" y="5311"/>
                    <a:pt x="2036" y="5263"/>
                  </a:cubicBezTo>
                  <a:cubicBezTo>
                    <a:pt x="1989" y="5215"/>
                    <a:pt x="1965" y="5156"/>
                    <a:pt x="1965" y="5096"/>
                  </a:cubicBezTo>
                  <a:cubicBezTo>
                    <a:pt x="1953" y="4930"/>
                    <a:pt x="2060" y="4668"/>
                    <a:pt x="2381" y="4799"/>
                  </a:cubicBezTo>
                  <a:cubicBezTo>
                    <a:pt x="2286" y="4453"/>
                    <a:pt x="1810" y="4513"/>
                    <a:pt x="1643" y="4775"/>
                  </a:cubicBezTo>
                  <a:cubicBezTo>
                    <a:pt x="1512" y="4584"/>
                    <a:pt x="1381" y="4656"/>
                    <a:pt x="1358" y="4358"/>
                  </a:cubicBezTo>
                  <a:cubicBezTo>
                    <a:pt x="1096" y="4906"/>
                    <a:pt x="1417" y="5025"/>
                    <a:pt x="1512" y="5239"/>
                  </a:cubicBezTo>
                  <a:lnTo>
                    <a:pt x="1512" y="5239"/>
                  </a:lnTo>
                  <a:cubicBezTo>
                    <a:pt x="1274" y="4799"/>
                    <a:pt x="917" y="4941"/>
                    <a:pt x="631" y="4679"/>
                  </a:cubicBezTo>
                  <a:cubicBezTo>
                    <a:pt x="667" y="5227"/>
                    <a:pt x="1060" y="5215"/>
                    <a:pt x="1346" y="5346"/>
                  </a:cubicBezTo>
                  <a:lnTo>
                    <a:pt x="1346" y="5346"/>
                  </a:lnTo>
                  <a:cubicBezTo>
                    <a:pt x="631" y="5049"/>
                    <a:pt x="453" y="5441"/>
                    <a:pt x="0" y="5477"/>
                  </a:cubicBezTo>
                  <a:cubicBezTo>
                    <a:pt x="453" y="5513"/>
                    <a:pt x="631" y="5930"/>
                    <a:pt x="1346" y="5620"/>
                  </a:cubicBezTo>
                  <a:lnTo>
                    <a:pt x="1346" y="5620"/>
                  </a:lnTo>
                  <a:cubicBezTo>
                    <a:pt x="1060" y="5751"/>
                    <a:pt x="667" y="5727"/>
                    <a:pt x="631" y="6275"/>
                  </a:cubicBezTo>
                  <a:cubicBezTo>
                    <a:pt x="929" y="6013"/>
                    <a:pt x="1274" y="6168"/>
                    <a:pt x="1512" y="5715"/>
                  </a:cubicBezTo>
                  <a:lnTo>
                    <a:pt x="1512" y="5715"/>
                  </a:lnTo>
                  <a:cubicBezTo>
                    <a:pt x="1429" y="5930"/>
                    <a:pt x="1096" y="6049"/>
                    <a:pt x="1358" y="6596"/>
                  </a:cubicBezTo>
                  <a:cubicBezTo>
                    <a:pt x="1369" y="6287"/>
                    <a:pt x="1512" y="6358"/>
                    <a:pt x="1631" y="6168"/>
                  </a:cubicBezTo>
                  <a:close/>
                  <a:moveTo>
                    <a:pt x="7287" y="5299"/>
                  </a:moveTo>
                  <a:close/>
                  <a:moveTo>
                    <a:pt x="6751" y="5132"/>
                  </a:moveTo>
                  <a:cubicBezTo>
                    <a:pt x="6953" y="5180"/>
                    <a:pt x="7132" y="5334"/>
                    <a:pt x="7489" y="5406"/>
                  </a:cubicBezTo>
                  <a:cubicBezTo>
                    <a:pt x="7573" y="5418"/>
                    <a:pt x="7680" y="5441"/>
                    <a:pt x="7787" y="5453"/>
                  </a:cubicBezTo>
                  <a:cubicBezTo>
                    <a:pt x="7668" y="5465"/>
                    <a:pt x="7573" y="5477"/>
                    <a:pt x="7489" y="5501"/>
                  </a:cubicBezTo>
                  <a:cubicBezTo>
                    <a:pt x="7132" y="5572"/>
                    <a:pt x="6953" y="5727"/>
                    <a:pt x="6751" y="5775"/>
                  </a:cubicBezTo>
                  <a:cubicBezTo>
                    <a:pt x="6608" y="5799"/>
                    <a:pt x="6453" y="5775"/>
                    <a:pt x="6322" y="5703"/>
                  </a:cubicBezTo>
                  <a:cubicBezTo>
                    <a:pt x="6549" y="5715"/>
                    <a:pt x="6763" y="5620"/>
                    <a:pt x="6918" y="5453"/>
                  </a:cubicBezTo>
                  <a:cubicBezTo>
                    <a:pt x="6763" y="5287"/>
                    <a:pt x="6549" y="5191"/>
                    <a:pt x="6322" y="5203"/>
                  </a:cubicBezTo>
                  <a:cubicBezTo>
                    <a:pt x="6453" y="5120"/>
                    <a:pt x="6608" y="5096"/>
                    <a:pt x="6763" y="5132"/>
                  </a:cubicBezTo>
                  <a:close/>
                  <a:moveTo>
                    <a:pt x="6870" y="6632"/>
                  </a:moveTo>
                  <a:close/>
                  <a:moveTo>
                    <a:pt x="6644" y="4060"/>
                  </a:moveTo>
                  <a:close/>
                  <a:moveTo>
                    <a:pt x="6156" y="4322"/>
                  </a:moveTo>
                  <a:cubicBezTo>
                    <a:pt x="6322" y="4215"/>
                    <a:pt x="6561" y="4191"/>
                    <a:pt x="6858" y="3989"/>
                  </a:cubicBezTo>
                  <a:cubicBezTo>
                    <a:pt x="6942" y="3941"/>
                    <a:pt x="7025" y="3882"/>
                    <a:pt x="7108" y="3810"/>
                  </a:cubicBezTo>
                  <a:cubicBezTo>
                    <a:pt x="7037" y="3906"/>
                    <a:pt x="6977" y="3989"/>
                    <a:pt x="6930" y="4060"/>
                  </a:cubicBezTo>
                  <a:cubicBezTo>
                    <a:pt x="6727" y="4358"/>
                    <a:pt x="6703" y="4596"/>
                    <a:pt x="6608" y="4763"/>
                  </a:cubicBezTo>
                  <a:cubicBezTo>
                    <a:pt x="6525" y="4894"/>
                    <a:pt x="6394" y="4989"/>
                    <a:pt x="6251" y="5025"/>
                  </a:cubicBezTo>
                  <a:cubicBezTo>
                    <a:pt x="6418" y="4870"/>
                    <a:pt x="6501" y="4656"/>
                    <a:pt x="6489" y="4429"/>
                  </a:cubicBezTo>
                  <a:cubicBezTo>
                    <a:pt x="6275" y="4429"/>
                    <a:pt x="6049" y="4513"/>
                    <a:pt x="5894" y="4679"/>
                  </a:cubicBezTo>
                  <a:cubicBezTo>
                    <a:pt x="5941" y="4525"/>
                    <a:pt x="6037" y="4406"/>
                    <a:pt x="6156" y="4322"/>
                  </a:cubicBezTo>
                  <a:close/>
                  <a:moveTo>
                    <a:pt x="6489" y="6477"/>
                  </a:moveTo>
                  <a:cubicBezTo>
                    <a:pt x="6501" y="6251"/>
                    <a:pt x="6418" y="6037"/>
                    <a:pt x="6251" y="5882"/>
                  </a:cubicBezTo>
                  <a:cubicBezTo>
                    <a:pt x="6394" y="5918"/>
                    <a:pt x="6525" y="6013"/>
                    <a:pt x="6608" y="6144"/>
                  </a:cubicBezTo>
                  <a:cubicBezTo>
                    <a:pt x="6703" y="6311"/>
                    <a:pt x="6727" y="6549"/>
                    <a:pt x="6930" y="6846"/>
                  </a:cubicBezTo>
                  <a:cubicBezTo>
                    <a:pt x="6977" y="6930"/>
                    <a:pt x="7037" y="7013"/>
                    <a:pt x="7108" y="7096"/>
                  </a:cubicBezTo>
                  <a:cubicBezTo>
                    <a:pt x="7025" y="7037"/>
                    <a:pt x="6942" y="6977"/>
                    <a:pt x="6858" y="6918"/>
                  </a:cubicBezTo>
                  <a:cubicBezTo>
                    <a:pt x="6561" y="6727"/>
                    <a:pt x="6322" y="6692"/>
                    <a:pt x="6156" y="6596"/>
                  </a:cubicBezTo>
                  <a:cubicBezTo>
                    <a:pt x="6025" y="6513"/>
                    <a:pt x="5930" y="6382"/>
                    <a:pt x="5894" y="6239"/>
                  </a:cubicBezTo>
                  <a:cubicBezTo>
                    <a:pt x="6049" y="6406"/>
                    <a:pt x="6275" y="6489"/>
                    <a:pt x="6501" y="6477"/>
                  </a:cubicBezTo>
                  <a:close/>
                  <a:moveTo>
                    <a:pt x="5620" y="7275"/>
                  </a:moveTo>
                  <a:close/>
                  <a:moveTo>
                    <a:pt x="5215" y="4596"/>
                  </a:moveTo>
                  <a:cubicBezTo>
                    <a:pt x="5144" y="4465"/>
                    <a:pt x="5120" y="4310"/>
                    <a:pt x="5156" y="4156"/>
                  </a:cubicBezTo>
                  <a:cubicBezTo>
                    <a:pt x="5203" y="3965"/>
                    <a:pt x="5346" y="3787"/>
                    <a:pt x="5418" y="3429"/>
                  </a:cubicBezTo>
                  <a:cubicBezTo>
                    <a:pt x="5441" y="3346"/>
                    <a:pt x="5453" y="3239"/>
                    <a:pt x="5465" y="3132"/>
                  </a:cubicBezTo>
                  <a:cubicBezTo>
                    <a:pt x="5477" y="3239"/>
                    <a:pt x="5501" y="3334"/>
                    <a:pt x="5513" y="3429"/>
                  </a:cubicBezTo>
                  <a:cubicBezTo>
                    <a:pt x="5596" y="3787"/>
                    <a:pt x="5739" y="3965"/>
                    <a:pt x="5787" y="4156"/>
                  </a:cubicBezTo>
                  <a:cubicBezTo>
                    <a:pt x="5822" y="4310"/>
                    <a:pt x="5799" y="4465"/>
                    <a:pt x="5727" y="4596"/>
                  </a:cubicBezTo>
                  <a:cubicBezTo>
                    <a:pt x="5941" y="4370"/>
                    <a:pt x="5775" y="4001"/>
                    <a:pt x="5465" y="4001"/>
                  </a:cubicBezTo>
                  <a:cubicBezTo>
                    <a:pt x="5156" y="4001"/>
                    <a:pt x="5001" y="4370"/>
                    <a:pt x="5215" y="4596"/>
                  </a:cubicBezTo>
                  <a:close/>
                  <a:moveTo>
                    <a:pt x="5465" y="6894"/>
                  </a:moveTo>
                  <a:cubicBezTo>
                    <a:pt x="5632" y="6739"/>
                    <a:pt x="5727" y="6525"/>
                    <a:pt x="5727" y="6299"/>
                  </a:cubicBezTo>
                  <a:cubicBezTo>
                    <a:pt x="5799" y="6430"/>
                    <a:pt x="5822" y="6584"/>
                    <a:pt x="5787" y="6739"/>
                  </a:cubicBezTo>
                  <a:cubicBezTo>
                    <a:pt x="5739" y="6930"/>
                    <a:pt x="5596" y="7108"/>
                    <a:pt x="5513" y="7466"/>
                  </a:cubicBezTo>
                  <a:cubicBezTo>
                    <a:pt x="5501" y="7561"/>
                    <a:pt x="5477" y="7656"/>
                    <a:pt x="5465" y="7763"/>
                  </a:cubicBezTo>
                  <a:cubicBezTo>
                    <a:pt x="5453" y="7644"/>
                    <a:pt x="5441" y="7549"/>
                    <a:pt x="5418" y="7466"/>
                  </a:cubicBezTo>
                  <a:cubicBezTo>
                    <a:pt x="5346" y="7108"/>
                    <a:pt x="5203" y="6930"/>
                    <a:pt x="5156" y="6739"/>
                  </a:cubicBezTo>
                  <a:cubicBezTo>
                    <a:pt x="5120" y="6584"/>
                    <a:pt x="5144" y="6430"/>
                    <a:pt x="5215" y="6299"/>
                  </a:cubicBezTo>
                  <a:cubicBezTo>
                    <a:pt x="5203" y="6525"/>
                    <a:pt x="5298" y="6751"/>
                    <a:pt x="5477" y="6906"/>
                  </a:cubicBezTo>
                  <a:close/>
                  <a:moveTo>
                    <a:pt x="4286" y="6846"/>
                  </a:moveTo>
                  <a:close/>
                  <a:moveTo>
                    <a:pt x="4286" y="4048"/>
                  </a:moveTo>
                  <a:close/>
                  <a:moveTo>
                    <a:pt x="4441" y="4418"/>
                  </a:moveTo>
                  <a:cubicBezTo>
                    <a:pt x="4429" y="4644"/>
                    <a:pt x="4513" y="4870"/>
                    <a:pt x="4679" y="5013"/>
                  </a:cubicBezTo>
                  <a:cubicBezTo>
                    <a:pt x="4536" y="4977"/>
                    <a:pt x="4406" y="4882"/>
                    <a:pt x="4334" y="4751"/>
                  </a:cubicBezTo>
                  <a:cubicBezTo>
                    <a:pt x="4227" y="4584"/>
                    <a:pt x="4203" y="4358"/>
                    <a:pt x="4001" y="4048"/>
                  </a:cubicBezTo>
                  <a:cubicBezTo>
                    <a:pt x="3953" y="3977"/>
                    <a:pt x="3894" y="3894"/>
                    <a:pt x="3822" y="3798"/>
                  </a:cubicBezTo>
                  <a:cubicBezTo>
                    <a:pt x="3905" y="3870"/>
                    <a:pt x="3989" y="3929"/>
                    <a:pt x="4072" y="3977"/>
                  </a:cubicBezTo>
                  <a:cubicBezTo>
                    <a:pt x="4370" y="4179"/>
                    <a:pt x="4608" y="4203"/>
                    <a:pt x="4775" y="4310"/>
                  </a:cubicBezTo>
                  <a:cubicBezTo>
                    <a:pt x="4906" y="4394"/>
                    <a:pt x="5001" y="4513"/>
                    <a:pt x="5037" y="4656"/>
                  </a:cubicBezTo>
                  <a:cubicBezTo>
                    <a:pt x="4882" y="4501"/>
                    <a:pt x="4667" y="4418"/>
                    <a:pt x="4453" y="4429"/>
                  </a:cubicBezTo>
                  <a:close/>
                  <a:moveTo>
                    <a:pt x="5037" y="6227"/>
                  </a:moveTo>
                  <a:cubicBezTo>
                    <a:pt x="4989" y="6370"/>
                    <a:pt x="4894" y="6501"/>
                    <a:pt x="4775" y="6584"/>
                  </a:cubicBezTo>
                  <a:cubicBezTo>
                    <a:pt x="4608" y="6680"/>
                    <a:pt x="4370" y="6704"/>
                    <a:pt x="4072" y="6906"/>
                  </a:cubicBezTo>
                  <a:cubicBezTo>
                    <a:pt x="3977" y="6965"/>
                    <a:pt x="3894" y="7025"/>
                    <a:pt x="3822" y="7085"/>
                  </a:cubicBezTo>
                  <a:cubicBezTo>
                    <a:pt x="3882" y="7001"/>
                    <a:pt x="3953" y="6918"/>
                    <a:pt x="4001" y="6835"/>
                  </a:cubicBezTo>
                  <a:cubicBezTo>
                    <a:pt x="4191" y="6537"/>
                    <a:pt x="4215" y="6299"/>
                    <a:pt x="4322" y="6132"/>
                  </a:cubicBezTo>
                  <a:cubicBezTo>
                    <a:pt x="4406" y="6001"/>
                    <a:pt x="4525" y="5906"/>
                    <a:pt x="4679" y="5870"/>
                  </a:cubicBezTo>
                  <a:cubicBezTo>
                    <a:pt x="4513" y="6025"/>
                    <a:pt x="4417" y="6239"/>
                    <a:pt x="4429" y="6465"/>
                  </a:cubicBezTo>
                  <a:cubicBezTo>
                    <a:pt x="4667" y="6489"/>
                    <a:pt x="4894" y="6406"/>
                    <a:pt x="5048" y="6239"/>
                  </a:cubicBezTo>
                  <a:close/>
                  <a:moveTo>
                    <a:pt x="3632" y="5596"/>
                  </a:moveTo>
                  <a:close/>
                  <a:moveTo>
                    <a:pt x="3441" y="5394"/>
                  </a:moveTo>
                  <a:cubicBezTo>
                    <a:pt x="3798" y="5322"/>
                    <a:pt x="3977" y="5180"/>
                    <a:pt x="4167" y="5132"/>
                  </a:cubicBezTo>
                  <a:cubicBezTo>
                    <a:pt x="4322" y="5096"/>
                    <a:pt x="4477" y="5120"/>
                    <a:pt x="4608" y="5191"/>
                  </a:cubicBezTo>
                  <a:cubicBezTo>
                    <a:pt x="4382" y="5180"/>
                    <a:pt x="4155" y="5275"/>
                    <a:pt x="4013" y="5441"/>
                  </a:cubicBezTo>
                  <a:cubicBezTo>
                    <a:pt x="4155" y="5620"/>
                    <a:pt x="4382" y="5703"/>
                    <a:pt x="4608" y="5703"/>
                  </a:cubicBezTo>
                  <a:cubicBezTo>
                    <a:pt x="4477" y="5775"/>
                    <a:pt x="4322" y="5799"/>
                    <a:pt x="4167" y="5763"/>
                  </a:cubicBezTo>
                  <a:cubicBezTo>
                    <a:pt x="3977" y="5715"/>
                    <a:pt x="3798" y="5572"/>
                    <a:pt x="3441" y="5489"/>
                  </a:cubicBezTo>
                  <a:cubicBezTo>
                    <a:pt x="3346" y="5477"/>
                    <a:pt x="3239" y="5453"/>
                    <a:pt x="3143" y="5441"/>
                  </a:cubicBezTo>
                  <a:cubicBezTo>
                    <a:pt x="3263" y="5441"/>
                    <a:pt x="3370" y="5430"/>
                    <a:pt x="3465" y="5406"/>
                  </a:cubicBezTo>
                  <a:close/>
                </a:path>
              </a:pathLst>
            </a:custGeom>
            <a:solidFill>
              <a:schemeClr val="accent2">
                <a:alpha val="145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5436675" y="1718500"/>
              <a:ext cx="273275" cy="273575"/>
            </a:xfrm>
            <a:custGeom>
              <a:avLst/>
              <a:gdLst/>
              <a:ahLst/>
              <a:cxnLst/>
              <a:rect l="l" t="t" r="r" b="b"/>
              <a:pathLst>
                <a:path w="10931" h="10943" extrusionOk="0">
                  <a:moveTo>
                    <a:pt x="1632" y="6168"/>
                  </a:moveTo>
                  <a:cubicBezTo>
                    <a:pt x="1799" y="6418"/>
                    <a:pt x="2275" y="6477"/>
                    <a:pt x="2370" y="6144"/>
                  </a:cubicBezTo>
                  <a:cubicBezTo>
                    <a:pt x="2049" y="6275"/>
                    <a:pt x="1941" y="6013"/>
                    <a:pt x="1953" y="5846"/>
                  </a:cubicBezTo>
                  <a:cubicBezTo>
                    <a:pt x="1953" y="5775"/>
                    <a:pt x="1977" y="5715"/>
                    <a:pt x="2025" y="5680"/>
                  </a:cubicBezTo>
                  <a:cubicBezTo>
                    <a:pt x="2072" y="5620"/>
                    <a:pt x="2215" y="5572"/>
                    <a:pt x="2287" y="5620"/>
                  </a:cubicBezTo>
                  <a:cubicBezTo>
                    <a:pt x="2346" y="5680"/>
                    <a:pt x="2334" y="5811"/>
                    <a:pt x="2180" y="5775"/>
                  </a:cubicBezTo>
                  <a:cubicBezTo>
                    <a:pt x="2263" y="5942"/>
                    <a:pt x="2513" y="5882"/>
                    <a:pt x="2525" y="5692"/>
                  </a:cubicBezTo>
                  <a:cubicBezTo>
                    <a:pt x="2525" y="5680"/>
                    <a:pt x="2525" y="5656"/>
                    <a:pt x="2525" y="5632"/>
                  </a:cubicBezTo>
                  <a:cubicBezTo>
                    <a:pt x="2525" y="5632"/>
                    <a:pt x="2525" y="5632"/>
                    <a:pt x="2525" y="5620"/>
                  </a:cubicBezTo>
                  <a:cubicBezTo>
                    <a:pt x="2513" y="5572"/>
                    <a:pt x="2477" y="5537"/>
                    <a:pt x="2441" y="5513"/>
                  </a:cubicBezTo>
                  <a:cubicBezTo>
                    <a:pt x="2846" y="5430"/>
                    <a:pt x="3263" y="5465"/>
                    <a:pt x="3656" y="5596"/>
                  </a:cubicBezTo>
                  <a:cubicBezTo>
                    <a:pt x="2477" y="5322"/>
                    <a:pt x="2858" y="6489"/>
                    <a:pt x="2144" y="6489"/>
                  </a:cubicBezTo>
                  <a:lnTo>
                    <a:pt x="2215" y="6489"/>
                  </a:lnTo>
                  <a:cubicBezTo>
                    <a:pt x="2191" y="6489"/>
                    <a:pt x="2168" y="6489"/>
                    <a:pt x="2144" y="6489"/>
                  </a:cubicBezTo>
                  <a:cubicBezTo>
                    <a:pt x="2477" y="6584"/>
                    <a:pt x="2691" y="6584"/>
                    <a:pt x="2834" y="6513"/>
                  </a:cubicBezTo>
                  <a:cubicBezTo>
                    <a:pt x="3203" y="6334"/>
                    <a:pt x="3061" y="5953"/>
                    <a:pt x="3203" y="5822"/>
                  </a:cubicBezTo>
                  <a:cubicBezTo>
                    <a:pt x="3239" y="6049"/>
                    <a:pt x="3370" y="6108"/>
                    <a:pt x="3549" y="6037"/>
                  </a:cubicBezTo>
                  <a:cubicBezTo>
                    <a:pt x="3370" y="5882"/>
                    <a:pt x="3513" y="5692"/>
                    <a:pt x="3692" y="5703"/>
                  </a:cubicBezTo>
                  <a:cubicBezTo>
                    <a:pt x="3965" y="5715"/>
                    <a:pt x="4311" y="6001"/>
                    <a:pt x="4763" y="5692"/>
                  </a:cubicBezTo>
                  <a:cubicBezTo>
                    <a:pt x="4858" y="5680"/>
                    <a:pt x="4942" y="5656"/>
                    <a:pt x="5037" y="5632"/>
                  </a:cubicBezTo>
                  <a:cubicBezTo>
                    <a:pt x="4954" y="5668"/>
                    <a:pt x="4870" y="5727"/>
                    <a:pt x="4799" y="5775"/>
                  </a:cubicBezTo>
                  <a:cubicBezTo>
                    <a:pt x="4263" y="5882"/>
                    <a:pt x="4215" y="6334"/>
                    <a:pt x="4037" y="6537"/>
                  </a:cubicBezTo>
                  <a:cubicBezTo>
                    <a:pt x="3906" y="6668"/>
                    <a:pt x="3680" y="6632"/>
                    <a:pt x="3704" y="6394"/>
                  </a:cubicBezTo>
                  <a:cubicBezTo>
                    <a:pt x="3525" y="6465"/>
                    <a:pt x="3465" y="6596"/>
                    <a:pt x="3608" y="6787"/>
                  </a:cubicBezTo>
                  <a:cubicBezTo>
                    <a:pt x="3418" y="6799"/>
                    <a:pt x="3239" y="6430"/>
                    <a:pt x="2858" y="6561"/>
                  </a:cubicBezTo>
                  <a:cubicBezTo>
                    <a:pt x="2703" y="6620"/>
                    <a:pt x="2561" y="6763"/>
                    <a:pt x="2382" y="7073"/>
                  </a:cubicBezTo>
                  <a:lnTo>
                    <a:pt x="2382" y="7073"/>
                  </a:lnTo>
                  <a:cubicBezTo>
                    <a:pt x="2894" y="6573"/>
                    <a:pt x="3442" y="7668"/>
                    <a:pt x="4085" y="6632"/>
                  </a:cubicBezTo>
                  <a:lnTo>
                    <a:pt x="4085" y="6632"/>
                  </a:lnTo>
                  <a:cubicBezTo>
                    <a:pt x="3906" y="7001"/>
                    <a:pt x="3632" y="7323"/>
                    <a:pt x="3287" y="7561"/>
                  </a:cubicBezTo>
                  <a:cubicBezTo>
                    <a:pt x="3287" y="7513"/>
                    <a:pt x="3287" y="7466"/>
                    <a:pt x="3263" y="7418"/>
                  </a:cubicBezTo>
                  <a:lnTo>
                    <a:pt x="3263" y="7406"/>
                  </a:lnTo>
                  <a:cubicBezTo>
                    <a:pt x="3251" y="7394"/>
                    <a:pt x="3239" y="7382"/>
                    <a:pt x="3215" y="7370"/>
                  </a:cubicBezTo>
                  <a:cubicBezTo>
                    <a:pt x="3084" y="7227"/>
                    <a:pt x="2858" y="7370"/>
                    <a:pt x="2918" y="7549"/>
                  </a:cubicBezTo>
                  <a:cubicBezTo>
                    <a:pt x="3001" y="7418"/>
                    <a:pt x="3108" y="7501"/>
                    <a:pt x="3096" y="7585"/>
                  </a:cubicBezTo>
                  <a:cubicBezTo>
                    <a:pt x="3096" y="7668"/>
                    <a:pt x="2953" y="7727"/>
                    <a:pt x="2882" y="7727"/>
                  </a:cubicBezTo>
                  <a:cubicBezTo>
                    <a:pt x="2811" y="7727"/>
                    <a:pt x="2751" y="7704"/>
                    <a:pt x="2715" y="7656"/>
                  </a:cubicBezTo>
                  <a:cubicBezTo>
                    <a:pt x="2584" y="7549"/>
                    <a:pt x="2477" y="7299"/>
                    <a:pt x="2799" y="7168"/>
                  </a:cubicBezTo>
                  <a:cubicBezTo>
                    <a:pt x="2489" y="6989"/>
                    <a:pt x="2203" y="7358"/>
                    <a:pt x="2263" y="7668"/>
                  </a:cubicBezTo>
                  <a:cubicBezTo>
                    <a:pt x="2037" y="7620"/>
                    <a:pt x="1989" y="7763"/>
                    <a:pt x="1775" y="7573"/>
                  </a:cubicBezTo>
                  <a:cubicBezTo>
                    <a:pt x="1977" y="8156"/>
                    <a:pt x="2287" y="8001"/>
                    <a:pt x="2501" y="8097"/>
                  </a:cubicBezTo>
                  <a:lnTo>
                    <a:pt x="2501" y="8097"/>
                  </a:lnTo>
                  <a:cubicBezTo>
                    <a:pt x="2013" y="7942"/>
                    <a:pt x="1870" y="8299"/>
                    <a:pt x="1477" y="8323"/>
                  </a:cubicBezTo>
                  <a:cubicBezTo>
                    <a:pt x="1894" y="8680"/>
                    <a:pt x="2156" y="8394"/>
                    <a:pt x="2453" y="8287"/>
                  </a:cubicBezTo>
                  <a:lnTo>
                    <a:pt x="2453" y="8287"/>
                  </a:lnTo>
                  <a:cubicBezTo>
                    <a:pt x="1727" y="8573"/>
                    <a:pt x="1894" y="8978"/>
                    <a:pt x="1608" y="9323"/>
                  </a:cubicBezTo>
                  <a:cubicBezTo>
                    <a:pt x="1953" y="9037"/>
                    <a:pt x="2358" y="9204"/>
                    <a:pt x="2644" y="8478"/>
                  </a:cubicBezTo>
                  <a:lnTo>
                    <a:pt x="2644" y="8478"/>
                  </a:lnTo>
                  <a:cubicBezTo>
                    <a:pt x="2537" y="8775"/>
                    <a:pt x="2251" y="9037"/>
                    <a:pt x="2608" y="9442"/>
                  </a:cubicBezTo>
                  <a:cubicBezTo>
                    <a:pt x="2620" y="9049"/>
                    <a:pt x="2989" y="8906"/>
                    <a:pt x="2834" y="8430"/>
                  </a:cubicBezTo>
                  <a:lnTo>
                    <a:pt x="2834" y="8430"/>
                  </a:lnTo>
                  <a:cubicBezTo>
                    <a:pt x="2930" y="8644"/>
                    <a:pt x="2775" y="8954"/>
                    <a:pt x="3358" y="9156"/>
                  </a:cubicBezTo>
                  <a:cubicBezTo>
                    <a:pt x="3168" y="8930"/>
                    <a:pt x="3311" y="8894"/>
                    <a:pt x="3263" y="8668"/>
                  </a:cubicBezTo>
                  <a:cubicBezTo>
                    <a:pt x="3561" y="8728"/>
                    <a:pt x="3942" y="8442"/>
                    <a:pt x="3763" y="8132"/>
                  </a:cubicBezTo>
                  <a:cubicBezTo>
                    <a:pt x="3632" y="8454"/>
                    <a:pt x="3382" y="8335"/>
                    <a:pt x="3263" y="8216"/>
                  </a:cubicBezTo>
                  <a:cubicBezTo>
                    <a:pt x="3227" y="8168"/>
                    <a:pt x="3203" y="8108"/>
                    <a:pt x="3192" y="8049"/>
                  </a:cubicBezTo>
                  <a:cubicBezTo>
                    <a:pt x="3192" y="7978"/>
                    <a:pt x="3263" y="7835"/>
                    <a:pt x="3346" y="7823"/>
                  </a:cubicBezTo>
                  <a:cubicBezTo>
                    <a:pt x="3430" y="7823"/>
                    <a:pt x="3513" y="7930"/>
                    <a:pt x="3382" y="8001"/>
                  </a:cubicBezTo>
                  <a:cubicBezTo>
                    <a:pt x="3406" y="8013"/>
                    <a:pt x="3430" y="8013"/>
                    <a:pt x="3453" y="8013"/>
                  </a:cubicBezTo>
                  <a:cubicBezTo>
                    <a:pt x="3537" y="8001"/>
                    <a:pt x="3608" y="7930"/>
                    <a:pt x="3608" y="7847"/>
                  </a:cubicBezTo>
                  <a:cubicBezTo>
                    <a:pt x="3608" y="7799"/>
                    <a:pt x="3596" y="7751"/>
                    <a:pt x="3561" y="7716"/>
                  </a:cubicBezTo>
                  <a:cubicBezTo>
                    <a:pt x="3549" y="7692"/>
                    <a:pt x="3537" y="7680"/>
                    <a:pt x="3525" y="7680"/>
                  </a:cubicBezTo>
                  <a:lnTo>
                    <a:pt x="3513" y="7668"/>
                  </a:lnTo>
                  <a:cubicBezTo>
                    <a:pt x="3465" y="7632"/>
                    <a:pt x="3406" y="7632"/>
                    <a:pt x="3358" y="7644"/>
                  </a:cubicBezTo>
                  <a:cubicBezTo>
                    <a:pt x="3596" y="7299"/>
                    <a:pt x="3918" y="7025"/>
                    <a:pt x="4287" y="6846"/>
                  </a:cubicBezTo>
                  <a:cubicBezTo>
                    <a:pt x="3263" y="7477"/>
                    <a:pt x="4346" y="8037"/>
                    <a:pt x="3846" y="8549"/>
                  </a:cubicBezTo>
                  <a:cubicBezTo>
                    <a:pt x="3858" y="8525"/>
                    <a:pt x="3882" y="8513"/>
                    <a:pt x="3894" y="8489"/>
                  </a:cubicBezTo>
                  <a:cubicBezTo>
                    <a:pt x="3882" y="8513"/>
                    <a:pt x="3858" y="8525"/>
                    <a:pt x="3846" y="8549"/>
                  </a:cubicBezTo>
                  <a:cubicBezTo>
                    <a:pt x="4144" y="8382"/>
                    <a:pt x="4287" y="8228"/>
                    <a:pt x="4346" y="8073"/>
                  </a:cubicBezTo>
                  <a:cubicBezTo>
                    <a:pt x="4477" y="7680"/>
                    <a:pt x="4108" y="7513"/>
                    <a:pt x="4120" y="7323"/>
                  </a:cubicBezTo>
                  <a:cubicBezTo>
                    <a:pt x="4311" y="7466"/>
                    <a:pt x="4442" y="7406"/>
                    <a:pt x="4513" y="7227"/>
                  </a:cubicBezTo>
                  <a:cubicBezTo>
                    <a:pt x="4275" y="7239"/>
                    <a:pt x="4239" y="7013"/>
                    <a:pt x="4370" y="6894"/>
                  </a:cubicBezTo>
                  <a:cubicBezTo>
                    <a:pt x="4573" y="6704"/>
                    <a:pt x="5025" y="6668"/>
                    <a:pt x="5132" y="6132"/>
                  </a:cubicBezTo>
                  <a:cubicBezTo>
                    <a:pt x="5180" y="6049"/>
                    <a:pt x="5239" y="5977"/>
                    <a:pt x="5275" y="5894"/>
                  </a:cubicBezTo>
                  <a:cubicBezTo>
                    <a:pt x="5251" y="5977"/>
                    <a:pt x="5228" y="6073"/>
                    <a:pt x="5216" y="6168"/>
                  </a:cubicBezTo>
                  <a:cubicBezTo>
                    <a:pt x="4906" y="6608"/>
                    <a:pt x="5204" y="6965"/>
                    <a:pt x="5204" y="7239"/>
                  </a:cubicBezTo>
                  <a:cubicBezTo>
                    <a:pt x="5204" y="7418"/>
                    <a:pt x="5025" y="7561"/>
                    <a:pt x="4882" y="7370"/>
                  </a:cubicBezTo>
                  <a:cubicBezTo>
                    <a:pt x="4799" y="7549"/>
                    <a:pt x="4858" y="7692"/>
                    <a:pt x="5085" y="7716"/>
                  </a:cubicBezTo>
                  <a:cubicBezTo>
                    <a:pt x="4954" y="7870"/>
                    <a:pt x="4573" y="7727"/>
                    <a:pt x="4394" y="8097"/>
                  </a:cubicBezTo>
                  <a:cubicBezTo>
                    <a:pt x="4323" y="8239"/>
                    <a:pt x="4323" y="8454"/>
                    <a:pt x="4418" y="8787"/>
                  </a:cubicBezTo>
                  <a:lnTo>
                    <a:pt x="4418" y="8787"/>
                  </a:lnTo>
                  <a:cubicBezTo>
                    <a:pt x="4430" y="8073"/>
                    <a:pt x="5585" y="8442"/>
                    <a:pt x="5311" y="7275"/>
                  </a:cubicBezTo>
                  <a:lnTo>
                    <a:pt x="5311" y="7275"/>
                  </a:lnTo>
                  <a:cubicBezTo>
                    <a:pt x="5442" y="7668"/>
                    <a:pt x="5478" y="8085"/>
                    <a:pt x="5406" y="8489"/>
                  </a:cubicBezTo>
                  <a:cubicBezTo>
                    <a:pt x="5370" y="8454"/>
                    <a:pt x="5335" y="8418"/>
                    <a:pt x="5287" y="8418"/>
                  </a:cubicBezTo>
                  <a:lnTo>
                    <a:pt x="5275" y="8418"/>
                  </a:lnTo>
                  <a:cubicBezTo>
                    <a:pt x="5251" y="8406"/>
                    <a:pt x="5228" y="8406"/>
                    <a:pt x="5216" y="8418"/>
                  </a:cubicBezTo>
                  <a:cubicBezTo>
                    <a:pt x="5120" y="8418"/>
                    <a:pt x="5037" y="8501"/>
                    <a:pt x="5037" y="8597"/>
                  </a:cubicBezTo>
                  <a:cubicBezTo>
                    <a:pt x="5037" y="8644"/>
                    <a:pt x="5061" y="8692"/>
                    <a:pt x="5108" y="8728"/>
                  </a:cubicBezTo>
                  <a:cubicBezTo>
                    <a:pt x="5108" y="8740"/>
                    <a:pt x="5120" y="8740"/>
                    <a:pt x="5132" y="8751"/>
                  </a:cubicBezTo>
                  <a:cubicBezTo>
                    <a:pt x="5097" y="8597"/>
                    <a:pt x="5228" y="8585"/>
                    <a:pt x="5287" y="8644"/>
                  </a:cubicBezTo>
                  <a:cubicBezTo>
                    <a:pt x="5335" y="8716"/>
                    <a:pt x="5287" y="8859"/>
                    <a:pt x="5228" y="8906"/>
                  </a:cubicBezTo>
                  <a:cubicBezTo>
                    <a:pt x="5192" y="8954"/>
                    <a:pt x="5132" y="8978"/>
                    <a:pt x="5061" y="8978"/>
                  </a:cubicBezTo>
                  <a:cubicBezTo>
                    <a:pt x="4906" y="8990"/>
                    <a:pt x="4632" y="8882"/>
                    <a:pt x="4763" y="8561"/>
                  </a:cubicBezTo>
                  <a:cubicBezTo>
                    <a:pt x="4430" y="8668"/>
                    <a:pt x="4489" y="9132"/>
                    <a:pt x="4751" y="9299"/>
                  </a:cubicBezTo>
                  <a:cubicBezTo>
                    <a:pt x="4549" y="9430"/>
                    <a:pt x="4620" y="9561"/>
                    <a:pt x="4335" y="9585"/>
                  </a:cubicBezTo>
                  <a:cubicBezTo>
                    <a:pt x="4882" y="9847"/>
                    <a:pt x="5001" y="9525"/>
                    <a:pt x="5216" y="9430"/>
                  </a:cubicBezTo>
                  <a:lnTo>
                    <a:pt x="5216" y="9430"/>
                  </a:lnTo>
                  <a:cubicBezTo>
                    <a:pt x="4763" y="9668"/>
                    <a:pt x="4918" y="10025"/>
                    <a:pt x="4656" y="10311"/>
                  </a:cubicBezTo>
                  <a:cubicBezTo>
                    <a:pt x="5204" y="10275"/>
                    <a:pt x="5180" y="9883"/>
                    <a:pt x="5311" y="9597"/>
                  </a:cubicBezTo>
                  <a:lnTo>
                    <a:pt x="5311" y="9597"/>
                  </a:lnTo>
                  <a:cubicBezTo>
                    <a:pt x="5013" y="10311"/>
                    <a:pt x="5406" y="10490"/>
                    <a:pt x="5454" y="10942"/>
                  </a:cubicBezTo>
                  <a:cubicBezTo>
                    <a:pt x="5489" y="10490"/>
                    <a:pt x="5894" y="10311"/>
                    <a:pt x="5585" y="9597"/>
                  </a:cubicBezTo>
                  <a:lnTo>
                    <a:pt x="5585" y="9597"/>
                  </a:lnTo>
                  <a:cubicBezTo>
                    <a:pt x="5716" y="9883"/>
                    <a:pt x="5704" y="10275"/>
                    <a:pt x="6251" y="10311"/>
                  </a:cubicBezTo>
                  <a:cubicBezTo>
                    <a:pt x="5990" y="10013"/>
                    <a:pt x="6132" y="9668"/>
                    <a:pt x="5692" y="9430"/>
                  </a:cubicBezTo>
                  <a:lnTo>
                    <a:pt x="5692" y="9430"/>
                  </a:lnTo>
                  <a:cubicBezTo>
                    <a:pt x="5906" y="9525"/>
                    <a:pt x="6025" y="9847"/>
                    <a:pt x="6573" y="9585"/>
                  </a:cubicBezTo>
                  <a:cubicBezTo>
                    <a:pt x="6275" y="9561"/>
                    <a:pt x="6347" y="9430"/>
                    <a:pt x="6156" y="9299"/>
                  </a:cubicBezTo>
                  <a:cubicBezTo>
                    <a:pt x="6418" y="9132"/>
                    <a:pt x="6478" y="8668"/>
                    <a:pt x="6132" y="8561"/>
                  </a:cubicBezTo>
                  <a:cubicBezTo>
                    <a:pt x="6275" y="8882"/>
                    <a:pt x="6013" y="8990"/>
                    <a:pt x="5835" y="8978"/>
                  </a:cubicBezTo>
                  <a:cubicBezTo>
                    <a:pt x="5775" y="8978"/>
                    <a:pt x="5716" y="8954"/>
                    <a:pt x="5668" y="8906"/>
                  </a:cubicBezTo>
                  <a:cubicBezTo>
                    <a:pt x="5620" y="8859"/>
                    <a:pt x="5561" y="8716"/>
                    <a:pt x="5620" y="8644"/>
                  </a:cubicBezTo>
                  <a:cubicBezTo>
                    <a:pt x="5680" y="8573"/>
                    <a:pt x="5811" y="8609"/>
                    <a:pt x="5775" y="8751"/>
                  </a:cubicBezTo>
                  <a:lnTo>
                    <a:pt x="5799" y="8728"/>
                  </a:lnTo>
                  <a:cubicBezTo>
                    <a:pt x="5835" y="8692"/>
                    <a:pt x="5859" y="8644"/>
                    <a:pt x="5870" y="8597"/>
                  </a:cubicBezTo>
                  <a:cubicBezTo>
                    <a:pt x="5870" y="8501"/>
                    <a:pt x="5787" y="8418"/>
                    <a:pt x="5692" y="8418"/>
                  </a:cubicBezTo>
                  <a:cubicBezTo>
                    <a:pt x="5668" y="8406"/>
                    <a:pt x="5656" y="8406"/>
                    <a:pt x="5632" y="8418"/>
                  </a:cubicBezTo>
                  <a:lnTo>
                    <a:pt x="5620" y="8418"/>
                  </a:lnTo>
                  <a:cubicBezTo>
                    <a:pt x="5573" y="8418"/>
                    <a:pt x="5537" y="8454"/>
                    <a:pt x="5501" y="8489"/>
                  </a:cubicBezTo>
                  <a:cubicBezTo>
                    <a:pt x="5430" y="8085"/>
                    <a:pt x="5454" y="7668"/>
                    <a:pt x="5597" y="7275"/>
                  </a:cubicBezTo>
                  <a:cubicBezTo>
                    <a:pt x="5323" y="8454"/>
                    <a:pt x="6478" y="8073"/>
                    <a:pt x="6490" y="8787"/>
                  </a:cubicBezTo>
                  <a:cubicBezTo>
                    <a:pt x="6490" y="8763"/>
                    <a:pt x="6490" y="8740"/>
                    <a:pt x="6490" y="8716"/>
                  </a:cubicBezTo>
                  <a:cubicBezTo>
                    <a:pt x="6490" y="8740"/>
                    <a:pt x="6490" y="8763"/>
                    <a:pt x="6490" y="8787"/>
                  </a:cubicBezTo>
                  <a:cubicBezTo>
                    <a:pt x="6585" y="8454"/>
                    <a:pt x="6585" y="8239"/>
                    <a:pt x="6513" y="8097"/>
                  </a:cubicBezTo>
                  <a:cubicBezTo>
                    <a:pt x="6323" y="7727"/>
                    <a:pt x="5954" y="7870"/>
                    <a:pt x="5823" y="7727"/>
                  </a:cubicBezTo>
                  <a:cubicBezTo>
                    <a:pt x="6049" y="7692"/>
                    <a:pt x="6109" y="7561"/>
                    <a:pt x="6025" y="7382"/>
                  </a:cubicBezTo>
                  <a:cubicBezTo>
                    <a:pt x="5882" y="7561"/>
                    <a:pt x="5692" y="7418"/>
                    <a:pt x="5692" y="7239"/>
                  </a:cubicBezTo>
                  <a:cubicBezTo>
                    <a:pt x="5704" y="6965"/>
                    <a:pt x="5990" y="6620"/>
                    <a:pt x="5692" y="6168"/>
                  </a:cubicBezTo>
                  <a:cubicBezTo>
                    <a:pt x="5680" y="6073"/>
                    <a:pt x="5656" y="5989"/>
                    <a:pt x="5632" y="5906"/>
                  </a:cubicBezTo>
                  <a:cubicBezTo>
                    <a:pt x="5668" y="5977"/>
                    <a:pt x="5716" y="6061"/>
                    <a:pt x="5775" y="6132"/>
                  </a:cubicBezTo>
                  <a:cubicBezTo>
                    <a:pt x="5882" y="6668"/>
                    <a:pt x="6335" y="6715"/>
                    <a:pt x="6525" y="6894"/>
                  </a:cubicBezTo>
                  <a:cubicBezTo>
                    <a:pt x="6668" y="7025"/>
                    <a:pt x="6632" y="7251"/>
                    <a:pt x="6394" y="7227"/>
                  </a:cubicBezTo>
                  <a:cubicBezTo>
                    <a:pt x="6466" y="7418"/>
                    <a:pt x="6597" y="7466"/>
                    <a:pt x="6787" y="7323"/>
                  </a:cubicBezTo>
                  <a:cubicBezTo>
                    <a:pt x="6799" y="7525"/>
                    <a:pt x="6430" y="7692"/>
                    <a:pt x="6561" y="8073"/>
                  </a:cubicBezTo>
                  <a:cubicBezTo>
                    <a:pt x="6609" y="8228"/>
                    <a:pt x="6763" y="8382"/>
                    <a:pt x="7061" y="8549"/>
                  </a:cubicBezTo>
                  <a:lnTo>
                    <a:pt x="7061" y="8549"/>
                  </a:lnTo>
                  <a:cubicBezTo>
                    <a:pt x="6561" y="8037"/>
                    <a:pt x="7644" y="7489"/>
                    <a:pt x="6632" y="6858"/>
                  </a:cubicBezTo>
                  <a:lnTo>
                    <a:pt x="6632" y="6858"/>
                  </a:lnTo>
                  <a:cubicBezTo>
                    <a:pt x="7002" y="7037"/>
                    <a:pt x="7323" y="7311"/>
                    <a:pt x="7561" y="7656"/>
                  </a:cubicBezTo>
                  <a:cubicBezTo>
                    <a:pt x="7514" y="7644"/>
                    <a:pt x="7454" y="7656"/>
                    <a:pt x="7418" y="7680"/>
                  </a:cubicBezTo>
                  <a:lnTo>
                    <a:pt x="7406" y="7680"/>
                  </a:lnTo>
                  <a:cubicBezTo>
                    <a:pt x="7394" y="7692"/>
                    <a:pt x="7383" y="7704"/>
                    <a:pt x="7371" y="7727"/>
                  </a:cubicBezTo>
                  <a:cubicBezTo>
                    <a:pt x="7216" y="7847"/>
                    <a:pt x="7359" y="8085"/>
                    <a:pt x="7549" y="8025"/>
                  </a:cubicBezTo>
                  <a:cubicBezTo>
                    <a:pt x="7418" y="7942"/>
                    <a:pt x="7502" y="7835"/>
                    <a:pt x="7585" y="7847"/>
                  </a:cubicBezTo>
                  <a:cubicBezTo>
                    <a:pt x="7668" y="7847"/>
                    <a:pt x="7728" y="7989"/>
                    <a:pt x="7728" y="8061"/>
                  </a:cubicBezTo>
                  <a:cubicBezTo>
                    <a:pt x="7728" y="8132"/>
                    <a:pt x="7704" y="8192"/>
                    <a:pt x="7656" y="8228"/>
                  </a:cubicBezTo>
                  <a:cubicBezTo>
                    <a:pt x="7549" y="8359"/>
                    <a:pt x="7299" y="8466"/>
                    <a:pt x="7168" y="8144"/>
                  </a:cubicBezTo>
                  <a:cubicBezTo>
                    <a:pt x="6990" y="8454"/>
                    <a:pt x="7359" y="8740"/>
                    <a:pt x="7668" y="8680"/>
                  </a:cubicBezTo>
                  <a:cubicBezTo>
                    <a:pt x="7621" y="8906"/>
                    <a:pt x="7764" y="8954"/>
                    <a:pt x="7573" y="9168"/>
                  </a:cubicBezTo>
                  <a:cubicBezTo>
                    <a:pt x="8156" y="8978"/>
                    <a:pt x="8002" y="8656"/>
                    <a:pt x="8097" y="8442"/>
                  </a:cubicBezTo>
                  <a:lnTo>
                    <a:pt x="8097" y="8442"/>
                  </a:lnTo>
                  <a:cubicBezTo>
                    <a:pt x="7942" y="8918"/>
                    <a:pt x="8299" y="9073"/>
                    <a:pt x="8323" y="9466"/>
                  </a:cubicBezTo>
                  <a:cubicBezTo>
                    <a:pt x="8680" y="9049"/>
                    <a:pt x="8395" y="8787"/>
                    <a:pt x="8287" y="8489"/>
                  </a:cubicBezTo>
                  <a:lnTo>
                    <a:pt x="8287" y="8489"/>
                  </a:lnTo>
                  <a:cubicBezTo>
                    <a:pt x="8585" y="9216"/>
                    <a:pt x="8978" y="9049"/>
                    <a:pt x="9323" y="9335"/>
                  </a:cubicBezTo>
                  <a:cubicBezTo>
                    <a:pt x="9026" y="8990"/>
                    <a:pt x="9204" y="8585"/>
                    <a:pt x="8478" y="8299"/>
                  </a:cubicBezTo>
                  <a:lnTo>
                    <a:pt x="8478" y="8299"/>
                  </a:lnTo>
                  <a:cubicBezTo>
                    <a:pt x="8776" y="8406"/>
                    <a:pt x="9026" y="8692"/>
                    <a:pt x="9442" y="8335"/>
                  </a:cubicBezTo>
                  <a:cubicBezTo>
                    <a:pt x="9049" y="8323"/>
                    <a:pt x="8907" y="7954"/>
                    <a:pt x="8430" y="8108"/>
                  </a:cubicBezTo>
                  <a:lnTo>
                    <a:pt x="8430" y="8108"/>
                  </a:lnTo>
                  <a:cubicBezTo>
                    <a:pt x="8645" y="8013"/>
                    <a:pt x="8954" y="8168"/>
                    <a:pt x="9157" y="7585"/>
                  </a:cubicBezTo>
                  <a:cubicBezTo>
                    <a:pt x="8930" y="7787"/>
                    <a:pt x="8895" y="7632"/>
                    <a:pt x="8668" y="7680"/>
                  </a:cubicBezTo>
                  <a:cubicBezTo>
                    <a:pt x="8728" y="7382"/>
                    <a:pt x="8442" y="7001"/>
                    <a:pt x="8133" y="7180"/>
                  </a:cubicBezTo>
                  <a:cubicBezTo>
                    <a:pt x="8454" y="7311"/>
                    <a:pt x="8335" y="7561"/>
                    <a:pt x="8216" y="7680"/>
                  </a:cubicBezTo>
                  <a:cubicBezTo>
                    <a:pt x="8168" y="7716"/>
                    <a:pt x="8109" y="7739"/>
                    <a:pt x="8049" y="7751"/>
                  </a:cubicBezTo>
                  <a:cubicBezTo>
                    <a:pt x="7978" y="7751"/>
                    <a:pt x="7835" y="7680"/>
                    <a:pt x="7823" y="7597"/>
                  </a:cubicBezTo>
                  <a:cubicBezTo>
                    <a:pt x="7823" y="7513"/>
                    <a:pt x="7930" y="7430"/>
                    <a:pt x="8002" y="7561"/>
                  </a:cubicBezTo>
                  <a:cubicBezTo>
                    <a:pt x="8002" y="7537"/>
                    <a:pt x="8002" y="7513"/>
                    <a:pt x="8002" y="7489"/>
                  </a:cubicBezTo>
                  <a:cubicBezTo>
                    <a:pt x="8002" y="7406"/>
                    <a:pt x="7930" y="7335"/>
                    <a:pt x="7835" y="7335"/>
                  </a:cubicBezTo>
                  <a:cubicBezTo>
                    <a:pt x="7787" y="7335"/>
                    <a:pt x="7740" y="7346"/>
                    <a:pt x="7704" y="7382"/>
                  </a:cubicBezTo>
                  <a:cubicBezTo>
                    <a:pt x="7692" y="7394"/>
                    <a:pt x="7680" y="7406"/>
                    <a:pt x="7668" y="7418"/>
                  </a:cubicBezTo>
                  <a:lnTo>
                    <a:pt x="7656" y="7430"/>
                  </a:lnTo>
                  <a:cubicBezTo>
                    <a:pt x="7633" y="7477"/>
                    <a:pt x="7621" y="7525"/>
                    <a:pt x="7633" y="7573"/>
                  </a:cubicBezTo>
                  <a:cubicBezTo>
                    <a:pt x="7287" y="7346"/>
                    <a:pt x="7013" y="7025"/>
                    <a:pt x="6835" y="6644"/>
                  </a:cubicBezTo>
                  <a:cubicBezTo>
                    <a:pt x="7478" y="7680"/>
                    <a:pt x="8025" y="6584"/>
                    <a:pt x="8537" y="7085"/>
                  </a:cubicBezTo>
                  <a:lnTo>
                    <a:pt x="8478" y="7037"/>
                  </a:lnTo>
                  <a:cubicBezTo>
                    <a:pt x="8502" y="7049"/>
                    <a:pt x="8526" y="7073"/>
                    <a:pt x="8537" y="7085"/>
                  </a:cubicBezTo>
                  <a:cubicBezTo>
                    <a:pt x="8371" y="6787"/>
                    <a:pt x="8216" y="6644"/>
                    <a:pt x="8061" y="6584"/>
                  </a:cubicBezTo>
                  <a:cubicBezTo>
                    <a:pt x="7680" y="6454"/>
                    <a:pt x="7502" y="6823"/>
                    <a:pt x="7311" y="6811"/>
                  </a:cubicBezTo>
                  <a:cubicBezTo>
                    <a:pt x="7454" y="6620"/>
                    <a:pt x="7394" y="6489"/>
                    <a:pt x="7216" y="6418"/>
                  </a:cubicBezTo>
                  <a:cubicBezTo>
                    <a:pt x="7240" y="6656"/>
                    <a:pt x="7002" y="6680"/>
                    <a:pt x="6882" y="6549"/>
                  </a:cubicBezTo>
                  <a:cubicBezTo>
                    <a:pt x="6692" y="6346"/>
                    <a:pt x="6656" y="5894"/>
                    <a:pt x="6120" y="5799"/>
                  </a:cubicBezTo>
                  <a:cubicBezTo>
                    <a:pt x="6049" y="5739"/>
                    <a:pt x="5966" y="5692"/>
                    <a:pt x="5882" y="5656"/>
                  </a:cubicBezTo>
                  <a:cubicBezTo>
                    <a:pt x="5978" y="5680"/>
                    <a:pt x="6061" y="5692"/>
                    <a:pt x="6156" y="5715"/>
                  </a:cubicBezTo>
                  <a:cubicBezTo>
                    <a:pt x="6597" y="6025"/>
                    <a:pt x="6954" y="5727"/>
                    <a:pt x="7228" y="5715"/>
                  </a:cubicBezTo>
                  <a:cubicBezTo>
                    <a:pt x="7406" y="5715"/>
                    <a:pt x="7549" y="5894"/>
                    <a:pt x="7371" y="6049"/>
                  </a:cubicBezTo>
                  <a:cubicBezTo>
                    <a:pt x="7549" y="6132"/>
                    <a:pt x="7680" y="6073"/>
                    <a:pt x="7704" y="5846"/>
                  </a:cubicBezTo>
                  <a:cubicBezTo>
                    <a:pt x="7859" y="5965"/>
                    <a:pt x="7704" y="6346"/>
                    <a:pt x="8085" y="6537"/>
                  </a:cubicBezTo>
                  <a:cubicBezTo>
                    <a:pt x="8228" y="6608"/>
                    <a:pt x="8442" y="6608"/>
                    <a:pt x="8776" y="6513"/>
                  </a:cubicBezTo>
                  <a:lnTo>
                    <a:pt x="8776" y="6513"/>
                  </a:lnTo>
                  <a:cubicBezTo>
                    <a:pt x="8061" y="6501"/>
                    <a:pt x="8442" y="5346"/>
                    <a:pt x="7263" y="5620"/>
                  </a:cubicBezTo>
                  <a:lnTo>
                    <a:pt x="7263" y="5620"/>
                  </a:lnTo>
                  <a:cubicBezTo>
                    <a:pt x="7656" y="5477"/>
                    <a:pt x="8073" y="5441"/>
                    <a:pt x="8490" y="5525"/>
                  </a:cubicBezTo>
                  <a:cubicBezTo>
                    <a:pt x="8442" y="5549"/>
                    <a:pt x="8418" y="5596"/>
                    <a:pt x="8406" y="5644"/>
                  </a:cubicBezTo>
                  <a:lnTo>
                    <a:pt x="8406" y="5656"/>
                  </a:lnTo>
                  <a:cubicBezTo>
                    <a:pt x="8406" y="5680"/>
                    <a:pt x="8406" y="5692"/>
                    <a:pt x="8406" y="5715"/>
                  </a:cubicBezTo>
                  <a:cubicBezTo>
                    <a:pt x="8406" y="5894"/>
                    <a:pt x="8657" y="5953"/>
                    <a:pt x="8740" y="5787"/>
                  </a:cubicBezTo>
                  <a:cubicBezTo>
                    <a:pt x="8585" y="5834"/>
                    <a:pt x="8573" y="5692"/>
                    <a:pt x="8633" y="5644"/>
                  </a:cubicBezTo>
                  <a:cubicBezTo>
                    <a:pt x="8704" y="5584"/>
                    <a:pt x="8847" y="5644"/>
                    <a:pt x="8907" y="5692"/>
                  </a:cubicBezTo>
                  <a:cubicBezTo>
                    <a:pt x="8942" y="5739"/>
                    <a:pt x="8966" y="5799"/>
                    <a:pt x="8966" y="5858"/>
                  </a:cubicBezTo>
                  <a:cubicBezTo>
                    <a:pt x="8978" y="6025"/>
                    <a:pt x="8883" y="6287"/>
                    <a:pt x="8561" y="6156"/>
                  </a:cubicBezTo>
                  <a:cubicBezTo>
                    <a:pt x="8657" y="6501"/>
                    <a:pt x="9121" y="6442"/>
                    <a:pt x="9288" y="6180"/>
                  </a:cubicBezTo>
                  <a:cubicBezTo>
                    <a:pt x="9419" y="6370"/>
                    <a:pt x="9549" y="6299"/>
                    <a:pt x="9573" y="6596"/>
                  </a:cubicBezTo>
                  <a:cubicBezTo>
                    <a:pt x="9835" y="6049"/>
                    <a:pt x="9514" y="5930"/>
                    <a:pt x="9430" y="5715"/>
                  </a:cubicBezTo>
                  <a:lnTo>
                    <a:pt x="9430" y="5715"/>
                  </a:lnTo>
                  <a:cubicBezTo>
                    <a:pt x="9657" y="6156"/>
                    <a:pt x="10026" y="6013"/>
                    <a:pt x="10311" y="6275"/>
                  </a:cubicBezTo>
                  <a:cubicBezTo>
                    <a:pt x="10264" y="5727"/>
                    <a:pt x="9871" y="5751"/>
                    <a:pt x="9597" y="5620"/>
                  </a:cubicBezTo>
                  <a:lnTo>
                    <a:pt x="9597" y="5620"/>
                  </a:lnTo>
                  <a:cubicBezTo>
                    <a:pt x="10311" y="5918"/>
                    <a:pt x="10490" y="5513"/>
                    <a:pt x="10931" y="5477"/>
                  </a:cubicBezTo>
                  <a:cubicBezTo>
                    <a:pt x="10490" y="5441"/>
                    <a:pt x="10311" y="5037"/>
                    <a:pt x="9597" y="5334"/>
                  </a:cubicBezTo>
                  <a:lnTo>
                    <a:pt x="9597" y="5334"/>
                  </a:lnTo>
                  <a:cubicBezTo>
                    <a:pt x="9871" y="5203"/>
                    <a:pt x="10264" y="5227"/>
                    <a:pt x="10311" y="4679"/>
                  </a:cubicBezTo>
                  <a:cubicBezTo>
                    <a:pt x="10014" y="4941"/>
                    <a:pt x="9657" y="4787"/>
                    <a:pt x="9430" y="5239"/>
                  </a:cubicBezTo>
                  <a:lnTo>
                    <a:pt x="9430" y="5239"/>
                  </a:lnTo>
                  <a:cubicBezTo>
                    <a:pt x="9514" y="5025"/>
                    <a:pt x="9835" y="4906"/>
                    <a:pt x="9573" y="4358"/>
                  </a:cubicBezTo>
                  <a:cubicBezTo>
                    <a:pt x="9549" y="4656"/>
                    <a:pt x="9419" y="4572"/>
                    <a:pt x="9288" y="4775"/>
                  </a:cubicBezTo>
                  <a:cubicBezTo>
                    <a:pt x="9121" y="4513"/>
                    <a:pt x="8657" y="4453"/>
                    <a:pt x="8561" y="4787"/>
                  </a:cubicBezTo>
                  <a:cubicBezTo>
                    <a:pt x="8883" y="4656"/>
                    <a:pt x="8978" y="4918"/>
                    <a:pt x="8966" y="5084"/>
                  </a:cubicBezTo>
                  <a:cubicBezTo>
                    <a:pt x="8966" y="5156"/>
                    <a:pt x="8942" y="5215"/>
                    <a:pt x="8907" y="5251"/>
                  </a:cubicBezTo>
                  <a:cubicBezTo>
                    <a:pt x="8847" y="5311"/>
                    <a:pt x="8704" y="5358"/>
                    <a:pt x="8633" y="5311"/>
                  </a:cubicBezTo>
                  <a:cubicBezTo>
                    <a:pt x="8573" y="5251"/>
                    <a:pt x="8597" y="5120"/>
                    <a:pt x="8740" y="5156"/>
                  </a:cubicBezTo>
                  <a:cubicBezTo>
                    <a:pt x="8657" y="5001"/>
                    <a:pt x="8406" y="5049"/>
                    <a:pt x="8406" y="5239"/>
                  </a:cubicBezTo>
                  <a:cubicBezTo>
                    <a:pt x="8406" y="5263"/>
                    <a:pt x="8406" y="5275"/>
                    <a:pt x="8406" y="5299"/>
                  </a:cubicBezTo>
                  <a:lnTo>
                    <a:pt x="8406" y="5311"/>
                  </a:lnTo>
                  <a:cubicBezTo>
                    <a:pt x="8418" y="5358"/>
                    <a:pt x="8442" y="5394"/>
                    <a:pt x="8490" y="5430"/>
                  </a:cubicBezTo>
                  <a:cubicBezTo>
                    <a:pt x="8073" y="5501"/>
                    <a:pt x="7656" y="5477"/>
                    <a:pt x="7263" y="5334"/>
                  </a:cubicBezTo>
                  <a:cubicBezTo>
                    <a:pt x="8442" y="5608"/>
                    <a:pt x="8061" y="4453"/>
                    <a:pt x="8776" y="4441"/>
                  </a:cubicBezTo>
                  <a:lnTo>
                    <a:pt x="8704" y="4441"/>
                  </a:lnTo>
                  <a:cubicBezTo>
                    <a:pt x="8728" y="4441"/>
                    <a:pt x="8752" y="4441"/>
                    <a:pt x="8776" y="4441"/>
                  </a:cubicBezTo>
                  <a:cubicBezTo>
                    <a:pt x="8442" y="4346"/>
                    <a:pt x="8240" y="4346"/>
                    <a:pt x="8085" y="4418"/>
                  </a:cubicBezTo>
                  <a:cubicBezTo>
                    <a:pt x="7728" y="4596"/>
                    <a:pt x="7859" y="4977"/>
                    <a:pt x="7716" y="5108"/>
                  </a:cubicBezTo>
                  <a:cubicBezTo>
                    <a:pt x="7680" y="4882"/>
                    <a:pt x="7549" y="4822"/>
                    <a:pt x="7371" y="4906"/>
                  </a:cubicBezTo>
                  <a:cubicBezTo>
                    <a:pt x="7549" y="5049"/>
                    <a:pt x="7418" y="5239"/>
                    <a:pt x="7240" y="5227"/>
                  </a:cubicBezTo>
                  <a:cubicBezTo>
                    <a:pt x="6966" y="5227"/>
                    <a:pt x="6609" y="4930"/>
                    <a:pt x="6156" y="5239"/>
                  </a:cubicBezTo>
                  <a:cubicBezTo>
                    <a:pt x="6073" y="5251"/>
                    <a:pt x="5978" y="5275"/>
                    <a:pt x="5894" y="5299"/>
                  </a:cubicBezTo>
                  <a:cubicBezTo>
                    <a:pt x="5978" y="5263"/>
                    <a:pt x="6049" y="5203"/>
                    <a:pt x="6120" y="5156"/>
                  </a:cubicBezTo>
                  <a:cubicBezTo>
                    <a:pt x="6668" y="5049"/>
                    <a:pt x="6704" y="4596"/>
                    <a:pt x="6894" y="4394"/>
                  </a:cubicBezTo>
                  <a:cubicBezTo>
                    <a:pt x="7013" y="4263"/>
                    <a:pt x="7240" y="4298"/>
                    <a:pt x="7216" y="4537"/>
                  </a:cubicBezTo>
                  <a:cubicBezTo>
                    <a:pt x="7406" y="4465"/>
                    <a:pt x="7454" y="4334"/>
                    <a:pt x="7311" y="4144"/>
                  </a:cubicBezTo>
                  <a:cubicBezTo>
                    <a:pt x="7514" y="4132"/>
                    <a:pt x="7680" y="4501"/>
                    <a:pt x="8073" y="4370"/>
                  </a:cubicBezTo>
                  <a:cubicBezTo>
                    <a:pt x="8216" y="4310"/>
                    <a:pt x="8371" y="4168"/>
                    <a:pt x="8549" y="3870"/>
                  </a:cubicBezTo>
                  <a:lnTo>
                    <a:pt x="8549" y="3870"/>
                  </a:lnTo>
                  <a:cubicBezTo>
                    <a:pt x="8025" y="4370"/>
                    <a:pt x="7478" y="3275"/>
                    <a:pt x="6847" y="4298"/>
                  </a:cubicBezTo>
                  <a:lnTo>
                    <a:pt x="6847" y="4298"/>
                  </a:lnTo>
                  <a:cubicBezTo>
                    <a:pt x="7025" y="3929"/>
                    <a:pt x="7299" y="3608"/>
                    <a:pt x="7644" y="3370"/>
                  </a:cubicBezTo>
                  <a:cubicBezTo>
                    <a:pt x="7633" y="3429"/>
                    <a:pt x="7644" y="3477"/>
                    <a:pt x="7668" y="3513"/>
                  </a:cubicBezTo>
                  <a:lnTo>
                    <a:pt x="7680" y="3525"/>
                  </a:lnTo>
                  <a:cubicBezTo>
                    <a:pt x="7680" y="3536"/>
                    <a:pt x="7692" y="3560"/>
                    <a:pt x="7716" y="3572"/>
                  </a:cubicBezTo>
                  <a:cubicBezTo>
                    <a:pt x="7847" y="3703"/>
                    <a:pt x="8073" y="3572"/>
                    <a:pt x="8014" y="3382"/>
                  </a:cubicBezTo>
                  <a:cubicBezTo>
                    <a:pt x="7942" y="3513"/>
                    <a:pt x="7823" y="3441"/>
                    <a:pt x="7835" y="3346"/>
                  </a:cubicBezTo>
                  <a:cubicBezTo>
                    <a:pt x="7847" y="3263"/>
                    <a:pt x="7978" y="3203"/>
                    <a:pt x="8061" y="3203"/>
                  </a:cubicBezTo>
                  <a:cubicBezTo>
                    <a:pt x="8121" y="3203"/>
                    <a:pt x="8180" y="3227"/>
                    <a:pt x="8216" y="3275"/>
                  </a:cubicBezTo>
                  <a:cubicBezTo>
                    <a:pt x="8347" y="3382"/>
                    <a:pt x="8454" y="3644"/>
                    <a:pt x="8133" y="3775"/>
                  </a:cubicBezTo>
                  <a:cubicBezTo>
                    <a:pt x="8442" y="3941"/>
                    <a:pt x="8728" y="3572"/>
                    <a:pt x="8668" y="3263"/>
                  </a:cubicBezTo>
                  <a:cubicBezTo>
                    <a:pt x="8895" y="3310"/>
                    <a:pt x="8942" y="3167"/>
                    <a:pt x="9168" y="3358"/>
                  </a:cubicBezTo>
                  <a:cubicBezTo>
                    <a:pt x="8966" y="2786"/>
                    <a:pt x="8645" y="2929"/>
                    <a:pt x="8430" y="2834"/>
                  </a:cubicBezTo>
                  <a:lnTo>
                    <a:pt x="8430" y="2834"/>
                  </a:lnTo>
                  <a:cubicBezTo>
                    <a:pt x="8918" y="2989"/>
                    <a:pt x="9061" y="2632"/>
                    <a:pt x="9454" y="2608"/>
                  </a:cubicBezTo>
                  <a:cubicBezTo>
                    <a:pt x="9038" y="2263"/>
                    <a:pt x="8776" y="2548"/>
                    <a:pt x="8478" y="2655"/>
                  </a:cubicBezTo>
                  <a:lnTo>
                    <a:pt x="8478" y="2655"/>
                  </a:lnTo>
                  <a:cubicBezTo>
                    <a:pt x="9204" y="2358"/>
                    <a:pt x="9038" y="1953"/>
                    <a:pt x="9335" y="1608"/>
                  </a:cubicBezTo>
                  <a:cubicBezTo>
                    <a:pt x="8990" y="1893"/>
                    <a:pt x="8573" y="1739"/>
                    <a:pt x="8287" y="2453"/>
                  </a:cubicBezTo>
                  <a:lnTo>
                    <a:pt x="8287" y="2453"/>
                  </a:lnTo>
                  <a:cubicBezTo>
                    <a:pt x="8395" y="2155"/>
                    <a:pt x="8680" y="1905"/>
                    <a:pt x="8323" y="1489"/>
                  </a:cubicBezTo>
                  <a:cubicBezTo>
                    <a:pt x="8311" y="1882"/>
                    <a:pt x="7942" y="2024"/>
                    <a:pt x="8097" y="2501"/>
                  </a:cubicBezTo>
                  <a:lnTo>
                    <a:pt x="8097" y="2501"/>
                  </a:lnTo>
                  <a:cubicBezTo>
                    <a:pt x="8002" y="2286"/>
                    <a:pt x="8156" y="1977"/>
                    <a:pt x="7585" y="1774"/>
                  </a:cubicBezTo>
                  <a:cubicBezTo>
                    <a:pt x="7775" y="2001"/>
                    <a:pt x="7633" y="2036"/>
                    <a:pt x="7668" y="2263"/>
                  </a:cubicBezTo>
                  <a:cubicBezTo>
                    <a:pt x="7371" y="2203"/>
                    <a:pt x="7002" y="2489"/>
                    <a:pt x="7168" y="2798"/>
                  </a:cubicBezTo>
                  <a:cubicBezTo>
                    <a:pt x="7299" y="2477"/>
                    <a:pt x="7561" y="2596"/>
                    <a:pt x="7668" y="2715"/>
                  </a:cubicBezTo>
                  <a:cubicBezTo>
                    <a:pt x="7716" y="2763"/>
                    <a:pt x="7740" y="2822"/>
                    <a:pt x="7740" y="2882"/>
                  </a:cubicBezTo>
                  <a:cubicBezTo>
                    <a:pt x="7740" y="2953"/>
                    <a:pt x="7680" y="3096"/>
                    <a:pt x="7585" y="3108"/>
                  </a:cubicBezTo>
                  <a:cubicBezTo>
                    <a:pt x="7502" y="3120"/>
                    <a:pt x="7418" y="3001"/>
                    <a:pt x="7549" y="2929"/>
                  </a:cubicBezTo>
                  <a:cubicBezTo>
                    <a:pt x="7371" y="2858"/>
                    <a:pt x="7228" y="3096"/>
                    <a:pt x="7371" y="3227"/>
                  </a:cubicBezTo>
                  <a:cubicBezTo>
                    <a:pt x="7383" y="3239"/>
                    <a:pt x="7394" y="3251"/>
                    <a:pt x="7418" y="3263"/>
                  </a:cubicBezTo>
                  <a:lnTo>
                    <a:pt x="7430" y="3275"/>
                  </a:lnTo>
                  <a:cubicBezTo>
                    <a:pt x="7466" y="3298"/>
                    <a:pt x="7514" y="3310"/>
                    <a:pt x="7561" y="3298"/>
                  </a:cubicBezTo>
                  <a:cubicBezTo>
                    <a:pt x="7335" y="3644"/>
                    <a:pt x="7013" y="3917"/>
                    <a:pt x="6632" y="4096"/>
                  </a:cubicBezTo>
                  <a:cubicBezTo>
                    <a:pt x="7668" y="3453"/>
                    <a:pt x="6573" y="2905"/>
                    <a:pt x="7073" y="2393"/>
                  </a:cubicBezTo>
                  <a:lnTo>
                    <a:pt x="7025" y="2441"/>
                  </a:lnTo>
                  <a:cubicBezTo>
                    <a:pt x="7037" y="2429"/>
                    <a:pt x="7061" y="2405"/>
                    <a:pt x="7073" y="2393"/>
                  </a:cubicBezTo>
                  <a:cubicBezTo>
                    <a:pt x="6775" y="2560"/>
                    <a:pt x="6632" y="2715"/>
                    <a:pt x="6573" y="2870"/>
                  </a:cubicBezTo>
                  <a:cubicBezTo>
                    <a:pt x="6442" y="3251"/>
                    <a:pt x="6811" y="3429"/>
                    <a:pt x="6799" y="3620"/>
                  </a:cubicBezTo>
                  <a:cubicBezTo>
                    <a:pt x="6609" y="3477"/>
                    <a:pt x="6478" y="3525"/>
                    <a:pt x="6406" y="3715"/>
                  </a:cubicBezTo>
                  <a:cubicBezTo>
                    <a:pt x="6644" y="3691"/>
                    <a:pt x="6680" y="3917"/>
                    <a:pt x="6549" y="4048"/>
                  </a:cubicBezTo>
                  <a:cubicBezTo>
                    <a:pt x="6347" y="4227"/>
                    <a:pt x="5894" y="4275"/>
                    <a:pt x="5787" y="4810"/>
                  </a:cubicBezTo>
                  <a:cubicBezTo>
                    <a:pt x="5728" y="4882"/>
                    <a:pt x="5680" y="4965"/>
                    <a:pt x="5644" y="5049"/>
                  </a:cubicBezTo>
                  <a:cubicBezTo>
                    <a:pt x="5668" y="4953"/>
                    <a:pt x="5692" y="4870"/>
                    <a:pt x="5704" y="4775"/>
                  </a:cubicBezTo>
                  <a:cubicBezTo>
                    <a:pt x="6013" y="4334"/>
                    <a:pt x="5716" y="3977"/>
                    <a:pt x="5716" y="3703"/>
                  </a:cubicBezTo>
                  <a:cubicBezTo>
                    <a:pt x="5704" y="3525"/>
                    <a:pt x="5894" y="3382"/>
                    <a:pt x="6037" y="3560"/>
                  </a:cubicBezTo>
                  <a:cubicBezTo>
                    <a:pt x="6120" y="3382"/>
                    <a:pt x="6061" y="3251"/>
                    <a:pt x="5835" y="3215"/>
                  </a:cubicBezTo>
                  <a:cubicBezTo>
                    <a:pt x="5966" y="3072"/>
                    <a:pt x="6347" y="3215"/>
                    <a:pt x="6525" y="2846"/>
                  </a:cubicBezTo>
                  <a:cubicBezTo>
                    <a:pt x="6597" y="2691"/>
                    <a:pt x="6597" y="2489"/>
                    <a:pt x="6501" y="2155"/>
                  </a:cubicBezTo>
                  <a:cubicBezTo>
                    <a:pt x="6490" y="2870"/>
                    <a:pt x="5335" y="2489"/>
                    <a:pt x="5609" y="3667"/>
                  </a:cubicBezTo>
                  <a:cubicBezTo>
                    <a:pt x="5466" y="3275"/>
                    <a:pt x="5442" y="2858"/>
                    <a:pt x="5513" y="2453"/>
                  </a:cubicBezTo>
                  <a:cubicBezTo>
                    <a:pt x="5549" y="2489"/>
                    <a:pt x="5585" y="2524"/>
                    <a:pt x="5632" y="2536"/>
                  </a:cubicBezTo>
                  <a:lnTo>
                    <a:pt x="5644" y="2536"/>
                  </a:lnTo>
                  <a:cubicBezTo>
                    <a:pt x="5668" y="2536"/>
                    <a:pt x="5680" y="2536"/>
                    <a:pt x="5704" y="2536"/>
                  </a:cubicBezTo>
                  <a:cubicBezTo>
                    <a:pt x="5870" y="2524"/>
                    <a:pt x="5942" y="2322"/>
                    <a:pt x="5811" y="2215"/>
                  </a:cubicBezTo>
                  <a:lnTo>
                    <a:pt x="5787" y="2203"/>
                  </a:lnTo>
                  <a:cubicBezTo>
                    <a:pt x="5823" y="2346"/>
                    <a:pt x="5692" y="2370"/>
                    <a:pt x="5632" y="2298"/>
                  </a:cubicBezTo>
                  <a:cubicBezTo>
                    <a:pt x="5585" y="2227"/>
                    <a:pt x="5632" y="2084"/>
                    <a:pt x="5692" y="2036"/>
                  </a:cubicBezTo>
                  <a:cubicBezTo>
                    <a:pt x="5728" y="1989"/>
                    <a:pt x="5787" y="1965"/>
                    <a:pt x="5859" y="1965"/>
                  </a:cubicBezTo>
                  <a:cubicBezTo>
                    <a:pt x="6013" y="1953"/>
                    <a:pt x="6287" y="2060"/>
                    <a:pt x="6156" y="2382"/>
                  </a:cubicBezTo>
                  <a:cubicBezTo>
                    <a:pt x="6490" y="2286"/>
                    <a:pt x="6430" y="1822"/>
                    <a:pt x="6168" y="1643"/>
                  </a:cubicBezTo>
                  <a:cubicBezTo>
                    <a:pt x="6371" y="1524"/>
                    <a:pt x="6287" y="1381"/>
                    <a:pt x="6585" y="1358"/>
                  </a:cubicBezTo>
                  <a:cubicBezTo>
                    <a:pt x="6037" y="1096"/>
                    <a:pt x="5918" y="1429"/>
                    <a:pt x="5704" y="1512"/>
                  </a:cubicBezTo>
                  <a:lnTo>
                    <a:pt x="5704" y="1512"/>
                  </a:lnTo>
                  <a:cubicBezTo>
                    <a:pt x="6144" y="1274"/>
                    <a:pt x="6001" y="929"/>
                    <a:pt x="6263" y="631"/>
                  </a:cubicBezTo>
                  <a:cubicBezTo>
                    <a:pt x="5716" y="679"/>
                    <a:pt x="5739" y="1060"/>
                    <a:pt x="5609" y="1346"/>
                  </a:cubicBezTo>
                  <a:lnTo>
                    <a:pt x="5609" y="1346"/>
                  </a:lnTo>
                  <a:cubicBezTo>
                    <a:pt x="5906" y="631"/>
                    <a:pt x="5501" y="453"/>
                    <a:pt x="5466" y="0"/>
                  </a:cubicBezTo>
                  <a:cubicBezTo>
                    <a:pt x="5430" y="453"/>
                    <a:pt x="5013" y="631"/>
                    <a:pt x="5323" y="1346"/>
                  </a:cubicBezTo>
                  <a:lnTo>
                    <a:pt x="5323" y="1346"/>
                  </a:lnTo>
                  <a:cubicBezTo>
                    <a:pt x="5192" y="1060"/>
                    <a:pt x="5216" y="679"/>
                    <a:pt x="4668" y="631"/>
                  </a:cubicBezTo>
                  <a:cubicBezTo>
                    <a:pt x="4930" y="929"/>
                    <a:pt x="4775" y="1286"/>
                    <a:pt x="5228" y="1512"/>
                  </a:cubicBezTo>
                  <a:lnTo>
                    <a:pt x="5228" y="1512"/>
                  </a:lnTo>
                  <a:cubicBezTo>
                    <a:pt x="5013" y="1429"/>
                    <a:pt x="4894" y="1096"/>
                    <a:pt x="4346" y="1358"/>
                  </a:cubicBezTo>
                  <a:cubicBezTo>
                    <a:pt x="4644" y="1381"/>
                    <a:pt x="4561" y="1524"/>
                    <a:pt x="4763" y="1643"/>
                  </a:cubicBezTo>
                  <a:cubicBezTo>
                    <a:pt x="4501" y="1822"/>
                    <a:pt x="4442" y="2286"/>
                    <a:pt x="4787" y="2382"/>
                  </a:cubicBezTo>
                  <a:cubicBezTo>
                    <a:pt x="4644" y="2060"/>
                    <a:pt x="4906" y="1953"/>
                    <a:pt x="5085" y="1965"/>
                  </a:cubicBezTo>
                  <a:cubicBezTo>
                    <a:pt x="5144" y="1965"/>
                    <a:pt x="5204" y="1989"/>
                    <a:pt x="5239" y="2036"/>
                  </a:cubicBezTo>
                  <a:cubicBezTo>
                    <a:pt x="5299" y="2084"/>
                    <a:pt x="5347" y="2227"/>
                    <a:pt x="5299" y="2298"/>
                  </a:cubicBezTo>
                  <a:cubicBezTo>
                    <a:pt x="5239" y="2370"/>
                    <a:pt x="5108" y="2346"/>
                    <a:pt x="5144" y="2203"/>
                  </a:cubicBezTo>
                  <a:cubicBezTo>
                    <a:pt x="4989" y="2286"/>
                    <a:pt x="5037" y="2524"/>
                    <a:pt x="5228" y="2536"/>
                  </a:cubicBezTo>
                  <a:cubicBezTo>
                    <a:pt x="5251" y="2536"/>
                    <a:pt x="5263" y="2536"/>
                    <a:pt x="5287" y="2536"/>
                  </a:cubicBezTo>
                  <a:lnTo>
                    <a:pt x="5299" y="2536"/>
                  </a:lnTo>
                  <a:cubicBezTo>
                    <a:pt x="5347" y="2524"/>
                    <a:pt x="5382" y="2489"/>
                    <a:pt x="5418" y="2453"/>
                  </a:cubicBezTo>
                  <a:cubicBezTo>
                    <a:pt x="5489" y="2858"/>
                    <a:pt x="5466" y="3275"/>
                    <a:pt x="5323" y="3667"/>
                  </a:cubicBezTo>
                  <a:cubicBezTo>
                    <a:pt x="5597" y="2489"/>
                    <a:pt x="4442" y="2870"/>
                    <a:pt x="4430" y="2155"/>
                  </a:cubicBezTo>
                  <a:cubicBezTo>
                    <a:pt x="4335" y="2489"/>
                    <a:pt x="4335" y="2703"/>
                    <a:pt x="4406" y="2846"/>
                  </a:cubicBezTo>
                  <a:cubicBezTo>
                    <a:pt x="4596" y="3215"/>
                    <a:pt x="4966" y="3072"/>
                    <a:pt x="5097" y="3215"/>
                  </a:cubicBezTo>
                  <a:cubicBezTo>
                    <a:pt x="4870" y="3251"/>
                    <a:pt x="4799" y="3382"/>
                    <a:pt x="4894" y="3560"/>
                  </a:cubicBezTo>
                  <a:cubicBezTo>
                    <a:pt x="5037" y="3382"/>
                    <a:pt x="5228" y="3525"/>
                    <a:pt x="5228" y="3703"/>
                  </a:cubicBezTo>
                  <a:cubicBezTo>
                    <a:pt x="5216" y="3977"/>
                    <a:pt x="4930" y="4322"/>
                    <a:pt x="5228" y="4775"/>
                  </a:cubicBezTo>
                  <a:cubicBezTo>
                    <a:pt x="5239" y="4870"/>
                    <a:pt x="5263" y="4953"/>
                    <a:pt x="5287" y="5049"/>
                  </a:cubicBezTo>
                  <a:cubicBezTo>
                    <a:pt x="5251" y="4965"/>
                    <a:pt x="5192" y="4882"/>
                    <a:pt x="5144" y="4810"/>
                  </a:cubicBezTo>
                  <a:cubicBezTo>
                    <a:pt x="5037" y="4275"/>
                    <a:pt x="4585" y="4239"/>
                    <a:pt x="4394" y="4048"/>
                  </a:cubicBezTo>
                  <a:cubicBezTo>
                    <a:pt x="4251" y="3929"/>
                    <a:pt x="4287" y="3691"/>
                    <a:pt x="4525" y="3715"/>
                  </a:cubicBezTo>
                  <a:cubicBezTo>
                    <a:pt x="4454" y="3525"/>
                    <a:pt x="4323" y="3477"/>
                    <a:pt x="4132" y="3620"/>
                  </a:cubicBezTo>
                  <a:cubicBezTo>
                    <a:pt x="4120" y="3429"/>
                    <a:pt x="4489" y="3251"/>
                    <a:pt x="4358" y="2870"/>
                  </a:cubicBezTo>
                  <a:cubicBezTo>
                    <a:pt x="4311" y="2715"/>
                    <a:pt x="4156" y="2560"/>
                    <a:pt x="3858" y="2393"/>
                  </a:cubicBezTo>
                  <a:lnTo>
                    <a:pt x="3858" y="2393"/>
                  </a:lnTo>
                  <a:cubicBezTo>
                    <a:pt x="4358" y="2905"/>
                    <a:pt x="3263" y="3453"/>
                    <a:pt x="4299" y="4096"/>
                  </a:cubicBezTo>
                  <a:cubicBezTo>
                    <a:pt x="3930" y="3917"/>
                    <a:pt x="3608" y="3644"/>
                    <a:pt x="3370" y="3298"/>
                  </a:cubicBezTo>
                  <a:cubicBezTo>
                    <a:pt x="3430" y="3310"/>
                    <a:pt x="3477" y="3298"/>
                    <a:pt x="3525" y="3275"/>
                  </a:cubicBezTo>
                  <a:lnTo>
                    <a:pt x="3537" y="3263"/>
                  </a:lnTo>
                  <a:cubicBezTo>
                    <a:pt x="3549" y="3251"/>
                    <a:pt x="3561" y="3239"/>
                    <a:pt x="3573" y="3227"/>
                  </a:cubicBezTo>
                  <a:cubicBezTo>
                    <a:pt x="3715" y="3096"/>
                    <a:pt x="3573" y="2870"/>
                    <a:pt x="3394" y="2929"/>
                  </a:cubicBezTo>
                  <a:cubicBezTo>
                    <a:pt x="3525" y="3001"/>
                    <a:pt x="3442" y="3120"/>
                    <a:pt x="3358" y="3108"/>
                  </a:cubicBezTo>
                  <a:cubicBezTo>
                    <a:pt x="3275" y="3096"/>
                    <a:pt x="3215" y="2953"/>
                    <a:pt x="3215" y="2882"/>
                  </a:cubicBezTo>
                  <a:cubicBezTo>
                    <a:pt x="3215" y="2822"/>
                    <a:pt x="3239" y="2763"/>
                    <a:pt x="3287" y="2715"/>
                  </a:cubicBezTo>
                  <a:cubicBezTo>
                    <a:pt x="3394" y="2596"/>
                    <a:pt x="3644" y="2477"/>
                    <a:pt x="3775" y="2798"/>
                  </a:cubicBezTo>
                  <a:cubicBezTo>
                    <a:pt x="3954" y="2489"/>
                    <a:pt x="3584" y="2203"/>
                    <a:pt x="3275" y="2263"/>
                  </a:cubicBezTo>
                  <a:cubicBezTo>
                    <a:pt x="3323" y="2036"/>
                    <a:pt x="3180" y="2001"/>
                    <a:pt x="3370" y="1774"/>
                  </a:cubicBezTo>
                  <a:cubicBezTo>
                    <a:pt x="2787" y="1977"/>
                    <a:pt x="2942" y="2286"/>
                    <a:pt x="2846" y="2501"/>
                  </a:cubicBezTo>
                  <a:lnTo>
                    <a:pt x="2846" y="2501"/>
                  </a:lnTo>
                  <a:cubicBezTo>
                    <a:pt x="3001" y="2024"/>
                    <a:pt x="2644" y="1882"/>
                    <a:pt x="2620" y="1489"/>
                  </a:cubicBezTo>
                  <a:cubicBezTo>
                    <a:pt x="2263" y="1905"/>
                    <a:pt x="2549" y="2167"/>
                    <a:pt x="2656" y="2453"/>
                  </a:cubicBezTo>
                  <a:lnTo>
                    <a:pt x="2656" y="2453"/>
                  </a:lnTo>
                  <a:cubicBezTo>
                    <a:pt x="2358" y="1739"/>
                    <a:pt x="1965" y="1893"/>
                    <a:pt x="1620" y="1608"/>
                  </a:cubicBezTo>
                  <a:cubicBezTo>
                    <a:pt x="1906" y="1953"/>
                    <a:pt x="1739" y="2358"/>
                    <a:pt x="2465" y="2655"/>
                  </a:cubicBezTo>
                  <a:lnTo>
                    <a:pt x="2465" y="2655"/>
                  </a:lnTo>
                  <a:cubicBezTo>
                    <a:pt x="2168" y="2548"/>
                    <a:pt x="1906" y="2263"/>
                    <a:pt x="1489" y="2608"/>
                  </a:cubicBezTo>
                  <a:cubicBezTo>
                    <a:pt x="1894" y="2632"/>
                    <a:pt x="2037" y="2989"/>
                    <a:pt x="2513" y="2834"/>
                  </a:cubicBezTo>
                  <a:lnTo>
                    <a:pt x="2513" y="2834"/>
                  </a:lnTo>
                  <a:cubicBezTo>
                    <a:pt x="2299" y="2929"/>
                    <a:pt x="1989" y="2786"/>
                    <a:pt x="1787" y="3358"/>
                  </a:cubicBezTo>
                  <a:cubicBezTo>
                    <a:pt x="2013" y="3167"/>
                    <a:pt x="2049" y="3310"/>
                    <a:pt x="2275" y="3263"/>
                  </a:cubicBezTo>
                  <a:cubicBezTo>
                    <a:pt x="2215" y="3560"/>
                    <a:pt x="2501" y="3941"/>
                    <a:pt x="2811" y="3775"/>
                  </a:cubicBezTo>
                  <a:cubicBezTo>
                    <a:pt x="2489" y="3644"/>
                    <a:pt x="2608" y="3382"/>
                    <a:pt x="2727" y="3275"/>
                  </a:cubicBezTo>
                  <a:cubicBezTo>
                    <a:pt x="2775" y="3227"/>
                    <a:pt x="2834" y="3203"/>
                    <a:pt x="2894" y="3203"/>
                  </a:cubicBezTo>
                  <a:cubicBezTo>
                    <a:pt x="2965" y="3203"/>
                    <a:pt x="3108" y="3263"/>
                    <a:pt x="3120" y="3346"/>
                  </a:cubicBezTo>
                  <a:cubicBezTo>
                    <a:pt x="3120" y="3441"/>
                    <a:pt x="3013" y="3513"/>
                    <a:pt x="2942" y="3382"/>
                  </a:cubicBezTo>
                  <a:cubicBezTo>
                    <a:pt x="2870" y="3572"/>
                    <a:pt x="3096" y="3703"/>
                    <a:pt x="3239" y="3572"/>
                  </a:cubicBezTo>
                  <a:cubicBezTo>
                    <a:pt x="3251" y="3560"/>
                    <a:pt x="3263" y="3536"/>
                    <a:pt x="3275" y="3525"/>
                  </a:cubicBezTo>
                  <a:lnTo>
                    <a:pt x="3275" y="3513"/>
                  </a:lnTo>
                  <a:cubicBezTo>
                    <a:pt x="3299" y="3477"/>
                    <a:pt x="3311" y="3429"/>
                    <a:pt x="3299" y="3382"/>
                  </a:cubicBezTo>
                  <a:cubicBezTo>
                    <a:pt x="3644" y="3608"/>
                    <a:pt x="3918" y="3929"/>
                    <a:pt x="4096" y="4298"/>
                  </a:cubicBezTo>
                  <a:lnTo>
                    <a:pt x="4096" y="4298"/>
                  </a:lnTo>
                  <a:cubicBezTo>
                    <a:pt x="3453" y="3275"/>
                    <a:pt x="2906" y="4370"/>
                    <a:pt x="2394" y="3870"/>
                  </a:cubicBezTo>
                  <a:lnTo>
                    <a:pt x="2394" y="3870"/>
                  </a:lnTo>
                  <a:cubicBezTo>
                    <a:pt x="2561" y="4168"/>
                    <a:pt x="2715" y="4310"/>
                    <a:pt x="2870" y="4370"/>
                  </a:cubicBezTo>
                  <a:cubicBezTo>
                    <a:pt x="3251" y="4501"/>
                    <a:pt x="3430" y="4132"/>
                    <a:pt x="3620" y="4144"/>
                  </a:cubicBezTo>
                  <a:cubicBezTo>
                    <a:pt x="3477" y="4334"/>
                    <a:pt x="3537" y="4465"/>
                    <a:pt x="3715" y="4537"/>
                  </a:cubicBezTo>
                  <a:cubicBezTo>
                    <a:pt x="3692" y="4298"/>
                    <a:pt x="3930" y="4275"/>
                    <a:pt x="4049" y="4406"/>
                  </a:cubicBezTo>
                  <a:cubicBezTo>
                    <a:pt x="4239" y="4608"/>
                    <a:pt x="4275" y="5049"/>
                    <a:pt x="4811" y="5156"/>
                  </a:cubicBezTo>
                  <a:cubicBezTo>
                    <a:pt x="4882" y="5215"/>
                    <a:pt x="4966" y="5263"/>
                    <a:pt x="5049" y="5299"/>
                  </a:cubicBezTo>
                  <a:cubicBezTo>
                    <a:pt x="4954" y="5275"/>
                    <a:pt x="4870" y="5251"/>
                    <a:pt x="4775" y="5239"/>
                  </a:cubicBezTo>
                  <a:cubicBezTo>
                    <a:pt x="4335" y="4930"/>
                    <a:pt x="3977" y="5227"/>
                    <a:pt x="3704" y="5239"/>
                  </a:cubicBezTo>
                  <a:cubicBezTo>
                    <a:pt x="3525" y="5239"/>
                    <a:pt x="3382" y="5060"/>
                    <a:pt x="3573" y="4906"/>
                  </a:cubicBezTo>
                  <a:cubicBezTo>
                    <a:pt x="3382" y="4822"/>
                    <a:pt x="3251" y="4882"/>
                    <a:pt x="3227" y="5108"/>
                  </a:cubicBezTo>
                  <a:cubicBezTo>
                    <a:pt x="3072" y="4977"/>
                    <a:pt x="3227" y="4608"/>
                    <a:pt x="2846" y="4418"/>
                  </a:cubicBezTo>
                  <a:cubicBezTo>
                    <a:pt x="2703" y="4346"/>
                    <a:pt x="2489" y="4346"/>
                    <a:pt x="2156" y="4441"/>
                  </a:cubicBezTo>
                  <a:cubicBezTo>
                    <a:pt x="2180" y="4441"/>
                    <a:pt x="2203" y="4441"/>
                    <a:pt x="2227" y="4441"/>
                  </a:cubicBezTo>
                  <a:lnTo>
                    <a:pt x="2156" y="4441"/>
                  </a:lnTo>
                  <a:cubicBezTo>
                    <a:pt x="2882" y="4453"/>
                    <a:pt x="2489" y="5608"/>
                    <a:pt x="3668" y="5334"/>
                  </a:cubicBezTo>
                  <a:lnTo>
                    <a:pt x="3668" y="5334"/>
                  </a:lnTo>
                  <a:cubicBezTo>
                    <a:pt x="3275" y="5477"/>
                    <a:pt x="2858" y="5501"/>
                    <a:pt x="2453" y="5430"/>
                  </a:cubicBezTo>
                  <a:cubicBezTo>
                    <a:pt x="2489" y="5406"/>
                    <a:pt x="2513" y="5358"/>
                    <a:pt x="2525" y="5311"/>
                  </a:cubicBezTo>
                  <a:cubicBezTo>
                    <a:pt x="2525" y="5311"/>
                    <a:pt x="2525" y="5299"/>
                    <a:pt x="2525" y="5299"/>
                  </a:cubicBezTo>
                  <a:cubicBezTo>
                    <a:pt x="2525" y="5275"/>
                    <a:pt x="2525" y="5263"/>
                    <a:pt x="2525" y="5239"/>
                  </a:cubicBezTo>
                  <a:cubicBezTo>
                    <a:pt x="2525" y="5060"/>
                    <a:pt x="2275" y="5001"/>
                    <a:pt x="2191" y="5168"/>
                  </a:cubicBezTo>
                  <a:cubicBezTo>
                    <a:pt x="2346" y="5120"/>
                    <a:pt x="2358" y="5263"/>
                    <a:pt x="2299" y="5311"/>
                  </a:cubicBezTo>
                  <a:cubicBezTo>
                    <a:pt x="2227" y="5370"/>
                    <a:pt x="2084" y="5311"/>
                    <a:pt x="2025" y="5263"/>
                  </a:cubicBezTo>
                  <a:cubicBezTo>
                    <a:pt x="1989" y="5215"/>
                    <a:pt x="1965" y="5156"/>
                    <a:pt x="1965" y="5096"/>
                  </a:cubicBezTo>
                  <a:cubicBezTo>
                    <a:pt x="1953" y="4930"/>
                    <a:pt x="2049" y="4668"/>
                    <a:pt x="2370" y="4799"/>
                  </a:cubicBezTo>
                  <a:cubicBezTo>
                    <a:pt x="2275" y="4453"/>
                    <a:pt x="1810" y="4513"/>
                    <a:pt x="1644" y="4775"/>
                  </a:cubicBezTo>
                  <a:cubicBezTo>
                    <a:pt x="1513" y="4584"/>
                    <a:pt x="1382" y="4656"/>
                    <a:pt x="1358" y="4358"/>
                  </a:cubicBezTo>
                  <a:cubicBezTo>
                    <a:pt x="1096" y="4906"/>
                    <a:pt x="1418" y="5025"/>
                    <a:pt x="1513" y="5239"/>
                  </a:cubicBezTo>
                  <a:lnTo>
                    <a:pt x="1513" y="5239"/>
                  </a:lnTo>
                  <a:cubicBezTo>
                    <a:pt x="1275" y="4799"/>
                    <a:pt x="917" y="4941"/>
                    <a:pt x="632" y="4679"/>
                  </a:cubicBezTo>
                  <a:cubicBezTo>
                    <a:pt x="667" y="5227"/>
                    <a:pt x="1060" y="5215"/>
                    <a:pt x="1334" y="5346"/>
                  </a:cubicBezTo>
                  <a:lnTo>
                    <a:pt x="1334" y="5346"/>
                  </a:lnTo>
                  <a:cubicBezTo>
                    <a:pt x="620" y="5049"/>
                    <a:pt x="441" y="5441"/>
                    <a:pt x="1" y="5477"/>
                  </a:cubicBezTo>
                  <a:cubicBezTo>
                    <a:pt x="441" y="5513"/>
                    <a:pt x="620" y="5930"/>
                    <a:pt x="1334" y="5620"/>
                  </a:cubicBezTo>
                  <a:lnTo>
                    <a:pt x="1334" y="5620"/>
                  </a:lnTo>
                  <a:cubicBezTo>
                    <a:pt x="1060" y="5751"/>
                    <a:pt x="667" y="5727"/>
                    <a:pt x="632" y="6275"/>
                  </a:cubicBezTo>
                  <a:cubicBezTo>
                    <a:pt x="929" y="6013"/>
                    <a:pt x="1275" y="6168"/>
                    <a:pt x="1513" y="5715"/>
                  </a:cubicBezTo>
                  <a:lnTo>
                    <a:pt x="1513" y="5715"/>
                  </a:lnTo>
                  <a:cubicBezTo>
                    <a:pt x="1418" y="5930"/>
                    <a:pt x="1096" y="6049"/>
                    <a:pt x="1358" y="6596"/>
                  </a:cubicBezTo>
                  <a:cubicBezTo>
                    <a:pt x="1370" y="6287"/>
                    <a:pt x="1501" y="6358"/>
                    <a:pt x="1632" y="6168"/>
                  </a:cubicBezTo>
                  <a:close/>
                  <a:moveTo>
                    <a:pt x="7287" y="5299"/>
                  </a:moveTo>
                  <a:close/>
                  <a:moveTo>
                    <a:pt x="6752" y="5132"/>
                  </a:moveTo>
                  <a:cubicBezTo>
                    <a:pt x="6942" y="5180"/>
                    <a:pt x="7133" y="5334"/>
                    <a:pt x="7478" y="5406"/>
                  </a:cubicBezTo>
                  <a:cubicBezTo>
                    <a:pt x="7573" y="5418"/>
                    <a:pt x="7668" y="5441"/>
                    <a:pt x="7775" y="5453"/>
                  </a:cubicBezTo>
                  <a:cubicBezTo>
                    <a:pt x="7668" y="5465"/>
                    <a:pt x="7573" y="5477"/>
                    <a:pt x="7478" y="5501"/>
                  </a:cubicBezTo>
                  <a:cubicBezTo>
                    <a:pt x="7133" y="5572"/>
                    <a:pt x="6942" y="5727"/>
                    <a:pt x="6752" y="5775"/>
                  </a:cubicBezTo>
                  <a:cubicBezTo>
                    <a:pt x="6609" y="5799"/>
                    <a:pt x="6454" y="5775"/>
                    <a:pt x="6323" y="5703"/>
                  </a:cubicBezTo>
                  <a:cubicBezTo>
                    <a:pt x="6549" y="5715"/>
                    <a:pt x="6763" y="5620"/>
                    <a:pt x="6918" y="5453"/>
                  </a:cubicBezTo>
                  <a:cubicBezTo>
                    <a:pt x="6763" y="5287"/>
                    <a:pt x="6549" y="5191"/>
                    <a:pt x="6323" y="5203"/>
                  </a:cubicBezTo>
                  <a:cubicBezTo>
                    <a:pt x="6454" y="5120"/>
                    <a:pt x="6609" y="5096"/>
                    <a:pt x="6763" y="5132"/>
                  </a:cubicBezTo>
                  <a:close/>
                  <a:moveTo>
                    <a:pt x="6859" y="6632"/>
                  </a:moveTo>
                  <a:close/>
                  <a:moveTo>
                    <a:pt x="6644" y="4060"/>
                  </a:moveTo>
                  <a:close/>
                  <a:moveTo>
                    <a:pt x="6156" y="4322"/>
                  </a:moveTo>
                  <a:cubicBezTo>
                    <a:pt x="6323" y="4215"/>
                    <a:pt x="6549" y="4191"/>
                    <a:pt x="6859" y="3989"/>
                  </a:cubicBezTo>
                  <a:cubicBezTo>
                    <a:pt x="6942" y="3941"/>
                    <a:pt x="7025" y="3882"/>
                    <a:pt x="7109" y="3810"/>
                  </a:cubicBezTo>
                  <a:cubicBezTo>
                    <a:pt x="7037" y="3906"/>
                    <a:pt x="6978" y="3989"/>
                    <a:pt x="6930" y="4060"/>
                  </a:cubicBezTo>
                  <a:cubicBezTo>
                    <a:pt x="6728" y="4358"/>
                    <a:pt x="6704" y="4596"/>
                    <a:pt x="6597" y="4763"/>
                  </a:cubicBezTo>
                  <a:cubicBezTo>
                    <a:pt x="6513" y="4894"/>
                    <a:pt x="6394" y="4989"/>
                    <a:pt x="6251" y="5025"/>
                  </a:cubicBezTo>
                  <a:cubicBezTo>
                    <a:pt x="6418" y="4870"/>
                    <a:pt x="6501" y="4656"/>
                    <a:pt x="6490" y="4429"/>
                  </a:cubicBezTo>
                  <a:cubicBezTo>
                    <a:pt x="6263" y="4429"/>
                    <a:pt x="6049" y="4513"/>
                    <a:pt x="5894" y="4679"/>
                  </a:cubicBezTo>
                  <a:cubicBezTo>
                    <a:pt x="5942" y="4525"/>
                    <a:pt x="6025" y="4406"/>
                    <a:pt x="6156" y="4322"/>
                  </a:cubicBezTo>
                  <a:close/>
                  <a:moveTo>
                    <a:pt x="6490" y="6477"/>
                  </a:moveTo>
                  <a:cubicBezTo>
                    <a:pt x="6501" y="6251"/>
                    <a:pt x="6418" y="6037"/>
                    <a:pt x="6251" y="5882"/>
                  </a:cubicBezTo>
                  <a:cubicBezTo>
                    <a:pt x="6394" y="5918"/>
                    <a:pt x="6513" y="6013"/>
                    <a:pt x="6597" y="6144"/>
                  </a:cubicBezTo>
                  <a:cubicBezTo>
                    <a:pt x="6704" y="6311"/>
                    <a:pt x="6728" y="6549"/>
                    <a:pt x="6930" y="6846"/>
                  </a:cubicBezTo>
                  <a:cubicBezTo>
                    <a:pt x="6978" y="6930"/>
                    <a:pt x="7037" y="7013"/>
                    <a:pt x="7109" y="7096"/>
                  </a:cubicBezTo>
                  <a:cubicBezTo>
                    <a:pt x="7025" y="7037"/>
                    <a:pt x="6942" y="6977"/>
                    <a:pt x="6859" y="6918"/>
                  </a:cubicBezTo>
                  <a:cubicBezTo>
                    <a:pt x="6561" y="6727"/>
                    <a:pt x="6323" y="6692"/>
                    <a:pt x="6156" y="6596"/>
                  </a:cubicBezTo>
                  <a:cubicBezTo>
                    <a:pt x="6025" y="6513"/>
                    <a:pt x="5930" y="6382"/>
                    <a:pt x="5894" y="6239"/>
                  </a:cubicBezTo>
                  <a:cubicBezTo>
                    <a:pt x="6049" y="6406"/>
                    <a:pt x="6263" y="6489"/>
                    <a:pt x="6501" y="6477"/>
                  </a:cubicBezTo>
                  <a:close/>
                  <a:moveTo>
                    <a:pt x="5620" y="7275"/>
                  </a:moveTo>
                  <a:close/>
                  <a:moveTo>
                    <a:pt x="5216" y="4596"/>
                  </a:moveTo>
                  <a:cubicBezTo>
                    <a:pt x="5144" y="4465"/>
                    <a:pt x="5120" y="4310"/>
                    <a:pt x="5144" y="4156"/>
                  </a:cubicBezTo>
                  <a:cubicBezTo>
                    <a:pt x="5192" y="3965"/>
                    <a:pt x="5347" y="3787"/>
                    <a:pt x="5418" y="3429"/>
                  </a:cubicBezTo>
                  <a:cubicBezTo>
                    <a:pt x="5442" y="3346"/>
                    <a:pt x="5454" y="3239"/>
                    <a:pt x="5466" y="3132"/>
                  </a:cubicBezTo>
                  <a:cubicBezTo>
                    <a:pt x="5478" y="3251"/>
                    <a:pt x="5489" y="3346"/>
                    <a:pt x="5513" y="3429"/>
                  </a:cubicBezTo>
                  <a:cubicBezTo>
                    <a:pt x="5597" y="3787"/>
                    <a:pt x="5739" y="3965"/>
                    <a:pt x="5787" y="4156"/>
                  </a:cubicBezTo>
                  <a:cubicBezTo>
                    <a:pt x="5811" y="4310"/>
                    <a:pt x="5799" y="4465"/>
                    <a:pt x="5716" y="4596"/>
                  </a:cubicBezTo>
                  <a:cubicBezTo>
                    <a:pt x="5942" y="4370"/>
                    <a:pt x="5775" y="4001"/>
                    <a:pt x="5466" y="4001"/>
                  </a:cubicBezTo>
                  <a:cubicBezTo>
                    <a:pt x="5156" y="4001"/>
                    <a:pt x="5001" y="4370"/>
                    <a:pt x="5216" y="4596"/>
                  </a:cubicBezTo>
                  <a:close/>
                  <a:moveTo>
                    <a:pt x="5466" y="6894"/>
                  </a:moveTo>
                  <a:cubicBezTo>
                    <a:pt x="5632" y="6739"/>
                    <a:pt x="5728" y="6525"/>
                    <a:pt x="5716" y="6299"/>
                  </a:cubicBezTo>
                  <a:cubicBezTo>
                    <a:pt x="5799" y="6430"/>
                    <a:pt x="5811" y="6584"/>
                    <a:pt x="5787" y="6739"/>
                  </a:cubicBezTo>
                  <a:cubicBezTo>
                    <a:pt x="5739" y="6930"/>
                    <a:pt x="5597" y="7108"/>
                    <a:pt x="5513" y="7466"/>
                  </a:cubicBezTo>
                  <a:cubicBezTo>
                    <a:pt x="5489" y="7561"/>
                    <a:pt x="5478" y="7656"/>
                    <a:pt x="5466" y="7763"/>
                  </a:cubicBezTo>
                  <a:cubicBezTo>
                    <a:pt x="5454" y="7644"/>
                    <a:pt x="5442" y="7549"/>
                    <a:pt x="5418" y="7466"/>
                  </a:cubicBezTo>
                  <a:cubicBezTo>
                    <a:pt x="5347" y="7108"/>
                    <a:pt x="5192" y="6930"/>
                    <a:pt x="5144" y="6739"/>
                  </a:cubicBezTo>
                  <a:cubicBezTo>
                    <a:pt x="5120" y="6584"/>
                    <a:pt x="5144" y="6430"/>
                    <a:pt x="5216" y="6299"/>
                  </a:cubicBezTo>
                  <a:cubicBezTo>
                    <a:pt x="5204" y="6525"/>
                    <a:pt x="5299" y="6751"/>
                    <a:pt x="5478" y="6906"/>
                  </a:cubicBezTo>
                  <a:close/>
                  <a:moveTo>
                    <a:pt x="4287" y="6846"/>
                  </a:moveTo>
                  <a:close/>
                  <a:moveTo>
                    <a:pt x="4287" y="4048"/>
                  </a:moveTo>
                  <a:close/>
                  <a:moveTo>
                    <a:pt x="4442" y="4418"/>
                  </a:moveTo>
                  <a:cubicBezTo>
                    <a:pt x="4430" y="4644"/>
                    <a:pt x="4513" y="4870"/>
                    <a:pt x="4680" y="5013"/>
                  </a:cubicBezTo>
                  <a:cubicBezTo>
                    <a:pt x="4537" y="4977"/>
                    <a:pt x="4406" y="4882"/>
                    <a:pt x="4323" y="4751"/>
                  </a:cubicBezTo>
                  <a:cubicBezTo>
                    <a:pt x="4227" y="4584"/>
                    <a:pt x="4192" y="4358"/>
                    <a:pt x="4001" y="4048"/>
                  </a:cubicBezTo>
                  <a:cubicBezTo>
                    <a:pt x="3942" y="3965"/>
                    <a:pt x="3882" y="3882"/>
                    <a:pt x="3823" y="3798"/>
                  </a:cubicBezTo>
                  <a:cubicBezTo>
                    <a:pt x="3906" y="3870"/>
                    <a:pt x="3989" y="3929"/>
                    <a:pt x="4073" y="3977"/>
                  </a:cubicBezTo>
                  <a:cubicBezTo>
                    <a:pt x="4370" y="4179"/>
                    <a:pt x="4608" y="4203"/>
                    <a:pt x="4775" y="4310"/>
                  </a:cubicBezTo>
                  <a:cubicBezTo>
                    <a:pt x="4906" y="4394"/>
                    <a:pt x="5001" y="4513"/>
                    <a:pt x="5037" y="4656"/>
                  </a:cubicBezTo>
                  <a:cubicBezTo>
                    <a:pt x="4882" y="4501"/>
                    <a:pt x="4668" y="4418"/>
                    <a:pt x="4454" y="4429"/>
                  </a:cubicBezTo>
                  <a:close/>
                  <a:moveTo>
                    <a:pt x="5037" y="6227"/>
                  </a:moveTo>
                  <a:cubicBezTo>
                    <a:pt x="4989" y="6370"/>
                    <a:pt x="4894" y="6501"/>
                    <a:pt x="4775" y="6584"/>
                  </a:cubicBezTo>
                  <a:cubicBezTo>
                    <a:pt x="4596" y="6680"/>
                    <a:pt x="4370" y="6704"/>
                    <a:pt x="4061" y="6906"/>
                  </a:cubicBezTo>
                  <a:cubicBezTo>
                    <a:pt x="3989" y="6965"/>
                    <a:pt x="3906" y="7025"/>
                    <a:pt x="3846" y="7096"/>
                  </a:cubicBezTo>
                  <a:cubicBezTo>
                    <a:pt x="3906" y="7013"/>
                    <a:pt x="3965" y="6930"/>
                    <a:pt x="4025" y="6846"/>
                  </a:cubicBezTo>
                  <a:cubicBezTo>
                    <a:pt x="4215" y="6549"/>
                    <a:pt x="4239" y="6311"/>
                    <a:pt x="4346" y="6144"/>
                  </a:cubicBezTo>
                  <a:cubicBezTo>
                    <a:pt x="4430" y="6013"/>
                    <a:pt x="4549" y="5918"/>
                    <a:pt x="4704" y="5882"/>
                  </a:cubicBezTo>
                  <a:cubicBezTo>
                    <a:pt x="4537" y="6037"/>
                    <a:pt x="4442" y="6251"/>
                    <a:pt x="4454" y="6477"/>
                  </a:cubicBezTo>
                  <a:cubicBezTo>
                    <a:pt x="4680" y="6489"/>
                    <a:pt x="4894" y="6394"/>
                    <a:pt x="5049" y="6239"/>
                  </a:cubicBezTo>
                  <a:close/>
                  <a:moveTo>
                    <a:pt x="3632" y="5596"/>
                  </a:moveTo>
                  <a:close/>
                  <a:moveTo>
                    <a:pt x="3442" y="5394"/>
                  </a:moveTo>
                  <a:cubicBezTo>
                    <a:pt x="3799" y="5322"/>
                    <a:pt x="3977" y="5180"/>
                    <a:pt x="4168" y="5132"/>
                  </a:cubicBezTo>
                  <a:cubicBezTo>
                    <a:pt x="4311" y="5096"/>
                    <a:pt x="4466" y="5120"/>
                    <a:pt x="4608" y="5191"/>
                  </a:cubicBezTo>
                  <a:cubicBezTo>
                    <a:pt x="4370" y="5180"/>
                    <a:pt x="4156" y="5275"/>
                    <a:pt x="4013" y="5441"/>
                  </a:cubicBezTo>
                  <a:cubicBezTo>
                    <a:pt x="4156" y="5620"/>
                    <a:pt x="4382" y="5703"/>
                    <a:pt x="4608" y="5703"/>
                  </a:cubicBezTo>
                  <a:cubicBezTo>
                    <a:pt x="4466" y="5775"/>
                    <a:pt x="4311" y="5799"/>
                    <a:pt x="4168" y="5763"/>
                  </a:cubicBezTo>
                  <a:cubicBezTo>
                    <a:pt x="3977" y="5715"/>
                    <a:pt x="3799" y="5572"/>
                    <a:pt x="3442" y="5489"/>
                  </a:cubicBezTo>
                  <a:cubicBezTo>
                    <a:pt x="3334" y="5477"/>
                    <a:pt x="3239" y="5453"/>
                    <a:pt x="3144" y="5441"/>
                  </a:cubicBezTo>
                  <a:cubicBezTo>
                    <a:pt x="3263" y="5441"/>
                    <a:pt x="3370" y="5430"/>
                    <a:pt x="3453" y="5406"/>
                  </a:cubicBezTo>
                  <a:close/>
                </a:path>
              </a:pathLst>
            </a:custGeom>
            <a:solidFill>
              <a:schemeClr val="accent2">
                <a:alpha val="145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5742675" y="1718500"/>
              <a:ext cx="273275" cy="273575"/>
            </a:xfrm>
            <a:custGeom>
              <a:avLst/>
              <a:gdLst/>
              <a:ahLst/>
              <a:cxnLst/>
              <a:rect l="l" t="t" r="r" b="b"/>
              <a:pathLst>
                <a:path w="10931" h="10943" extrusionOk="0">
                  <a:moveTo>
                    <a:pt x="1620" y="6168"/>
                  </a:moveTo>
                  <a:cubicBezTo>
                    <a:pt x="1798" y="6418"/>
                    <a:pt x="2262" y="6477"/>
                    <a:pt x="2358" y="6144"/>
                  </a:cubicBezTo>
                  <a:cubicBezTo>
                    <a:pt x="2036" y="6275"/>
                    <a:pt x="1929" y="6013"/>
                    <a:pt x="1941" y="5846"/>
                  </a:cubicBezTo>
                  <a:cubicBezTo>
                    <a:pt x="1941" y="5775"/>
                    <a:pt x="1965" y="5715"/>
                    <a:pt x="2012" y="5680"/>
                  </a:cubicBezTo>
                  <a:cubicBezTo>
                    <a:pt x="2060" y="5620"/>
                    <a:pt x="2203" y="5572"/>
                    <a:pt x="2274" y="5620"/>
                  </a:cubicBezTo>
                  <a:cubicBezTo>
                    <a:pt x="2346" y="5680"/>
                    <a:pt x="2322" y="5811"/>
                    <a:pt x="2167" y="5775"/>
                  </a:cubicBezTo>
                  <a:cubicBezTo>
                    <a:pt x="2251" y="5942"/>
                    <a:pt x="2501" y="5882"/>
                    <a:pt x="2513" y="5692"/>
                  </a:cubicBezTo>
                  <a:cubicBezTo>
                    <a:pt x="2513" y="5680"/>
                    <a:pt x="2513" y="5656"/>
                    <a:pt x="2513" y="5632"/>
                  </a:cubicBezTo>
                  <a:lnTo>
                    <a:pt x="2513" y="5620"/>
                  </a:lnTo>
                  <a:cubicBezTo>
                    <a:pt x="2501" y="5572"/>
                    <a:pt x="2465" y="5537"/>
                    <a:pt x="2429" y="5513"/>
                  </a:cubicBezTo>
                  <a:cubicBezTo>
                    <a:pt x="2834" y="5430"/>
                    <a:pt x="3251" y="5465"/>
                    <a:pt x="3644" y="5596"/>
                  </a:cubicBezTo>
                  <a:cubicBezTo>
                    <a:pt x="2465" y="5322"/>
                    <a:pt x="2846" y="6489"/>
                    <a:pt x="2132" y="6489"/>
                  </a:cubicBezTo>
                  <a:lnTo>
                    <a:pt x="2203" y="6489"/>
                  </a:lnTo>
                  <a:cubicBezTo>
                    <a:pt x="2179" y="6489"/>
                    <a:pt x="2155" y="6489"/>
                    <a:pt x="2132" y="6489"/>
                  </a:cubicBezTo>
                  <a:cubicBezTo>
                    <a:pt x="2465" y="6584"/>
                    <a:pt x="2679" y="6584"/>
                    <a:pt x="2822" y="6513"/>
                  </a:cubicBezTo>
                  <a:cubicBezTo>
                    <a:pt x="3191" y="6334"/>
                    <a:pt x="3048" y="5953"/>
                    <a:pt x="3191" y="5822"/>
                  </a:cubicBezTo>
                  <a:cubicBezTo>
                    <a:pt x="3227" y="6049"/>
                    <a:pt x="3358" y="6108"/>
                    <a:pt x="3536" y="6037"/>
                  </a:cubicBezTo>
                  <a:cubicBezTo>
                    <a:pt x="3358" y="5882"/>
                    <a:pt x="3501" y="5692"/>
                    <a:pt x="3679" y="5703"/>
                  </a:cubicBezTo>
                  <a:cubicBezTo>
                    <a:pt x="3953" y="5715"/>
                    <a:pt x="4298" y="6001"/>
                    <a:pt x="4751" y="5692"/>
                  </a:cubicBezTo>
                  <a:cubicBezTo>
                    <a:pt x="4846" y="5680"/>
                    <a:pt x="4929" y="5656"/>
                    <a:pt x="5013" y="5632"/>
                  </a:cubicBezTo>
                  <a:cubicBezTo>
                    <a:pt x="4941" y="5668"/>
                    <a:pt x="4858" y="5727"/>
                    <a:pt x="4787" y="5775"/>
                  </a:cubicBezTo>
                  <a:cubicBezTo>
                    <a:pt x="4251" y="5882"/>
                    <a:pt x="4203" y="6334"/>
                    <a:pt x="4025" y="6537"/>
                  </a:cubicBezTo>
                  <a:cubicBezTo>
                    <a:pt x="3894" y="6668"/>
                    <a:pt x="3667" y="6632"/>
                    <a:pt x="3691" y="6394"/>
                  </a:cubicBezTo>
                  <a:cubicBezTo>
                    <a:pt x="3513" y="6465"/>
                    <a:pt x="3453" y="6596"/>
                    <a:pt x="3596" y="6787"/>
                  </a:cubicBezTo>
                  <a:cubicBezTo>
                    <a:pt x="3405" y="6799"/>
                    <a:pt x="3227" y="6430"/>
                    <a:pt x="2846" y="6561"/>
                  </a:cubicBezTo>
                  <a:cubicBezTo>
                    <a:pt x="2691" y="6620"/>
                    <a:pt x="2536" y="6763"/>
                    <a:pt x="2370" y="7073"/>
                  </a:cubicBezTo>
                  <a:lnTo>
                    <a:pt x="2370" y="7073"/>
                  </a:lnTo>
                  <a:cubicBezTo>
                    <a:pt x="2882" y="6573"/>
                    <a:pt x="3429" y="7668"/>
                    <a:pt x="4072" y="6632"/>
                  </a:cubicBezTo>
                  <a:lnTo>
                    <a:pt x="4072" y="6632"/>
                  </a:lnTo>
                  <a:cubicBezTo>
                    <a:pt x="3894" y="7001"/>
                    <a:pt x="3608" y="7323"/>
                    <a:pt x="3275" y="7561"/>
                  </a:cubicBezTo>
                  <a:cubicBezTo>
                    <a:pt x="3275" y="7513"/>
                    <a:pt x="3275" y="7454"/>
                    <a:pt x="3239" y="7418"/>
                  </a:cubicBezTo>
                  <a:lnTo>
                    <a:pt x="3239" y="7406"/>
                  </a:lnTo>
                  <a:cubicBezTo>
                    <a:pt x="3227" y="7394"/>
                    <a:pt x="3215" y="7382"/>
                    <a:pt x="3203" y="7370"/>
                  </a:cubicBezTo>
                  <a:cubicBezTo>
                    <a:pt x="3072" y="7227"/>
                    <a:pt x="2846" y="7370"/>
                    <a:pt x="2905" y="7549"/>
                  </a:cubicBezTo>
                  <a:cubicBezTo>
                    <a:pt x="2977" y="7418"/>
                    <a:pt x="3096" y="7501"/>
                    <a:pt x="3084" y="7585"/>
                  </a:cubicBezTo>
                  <a:cubicBezTo>
                    <a:pt x="3072" y="7668"/>
                    <a:pt x="2941" y="7727"/>
                    <a:pt x="2858" y="7727"/>
                  </a:cubicBezTo>
                  <a:cubicBezTo>
                    <a:pt x="2798" y="7727"/>
                    <a:pt x="2739" y="7704"/>
                    <a:pt x="2703" y="7656"/>
                  </a:cubicBezTo>
                  <a:cubicBezTo>
                    <a:pt x="2572" y="7549"/>
                    <a:pt x="2465" y="7299"/>
                    <a:pt x="2786" y="7168"/>
                  </a:cubicBezTo>
                  <a:cubicBezTo>
                    <a:pt x="2477" y="6989"/>
                    <a:pt x="2191" y="7358"/>
                    <a:pt x="2251" y="7668"/>
                  </a:cubicBezTo>
                  <a:cubicBezTo>
                    <a:pt x="2024" y="7620"/>
                    <a:pt x="1977" y="7763"/>
                    <a:pt x="1751" y="7573"/>
                  </a:cubicBezTo>
                  <a:cubicBezTo>
                    <a:pt x="1953" y="8156"/>
                    <a:pt x="2274" y="8001"/>
                    <a:pt x="2489" y="8097"/>
                  </a:cubicBezTo>
                  <a:lnTo>
                    <a:pt x="2489" y="8097"/>
                  </a:lnTo>
                  <a:cubicBezTo>
                    <a:pt x="2001" y="7942"/>
                    <a:pt x="1858" y="8299"/>
                    <a:pt x="1465" y="8323"/>
                  </a:cubicBezTo>
                  <a:cubicBezTo>
                    <a:pt x="1881" y="8680"/>
                    <a:pt x="2143" y="8394"/>
                    <a:pt x="2441" y="8287"/>
                  </a:cubicBezTo>
                  <a:lnTo>
                    <a:pt x="2441" y="8287"/>
                  </a:lnTo>
                  <a:cubicBezTo>
                    <a:pt x="1715" y="8573"/>
                    <a:pt x="1881" y="8978"/>
                    <a:pt x="1584" y="9323"/>
                  </a:cubicBezTo>
                  <a:cubicBezTo>
                    <a:pt x="1941" y="9037"/>
                    <a:pt x="2346" y="9204"/>
                    <a:pt x="2632" y="8478"/>
                  </a:cubicBezTo>
                  <a:lnTo>
                    <a:pt x="2632" y="8478"/>
                  </a:lnTo>
                  <a:cubicBezTo>
                    <a:pt x="2524" y="8775"/>
                    <a:pt x="2239" y="9037"/>
                    <a:pt x="2596" y="9442"/>
                  </a:cubicBezTo>
                  <a:cubicBezTo>
                    <a:pt x="2608" y="9049"/>
                    <a:pt x="2977" y="8906"/>
                    <a:pt x="2822" y="8430"/>
                  </a:cubicBezTo>
                  <a:lnTo>
                    <a:pt x="2822" y="8430"/>
                  </a:lnTo>
                  <a:cubicBezTo>
                    <a:pt x="2917" y="8644"/>
                    <a:pt x="2763" y="8954"/>
                    <a:pt x="3346" y="9156"/>
                  </a:cubicBezTo>
                  <a:cubicBezTo>
                    <a:pt x="3144" y="8930"/>
                    <a:pt x="3286" y="8894"/>
                    <a:pt x="3251" y="8668"/>
                  </a:cubicBezTo>
                  <a:cubicBezTo>
                    <a:pt x="3548" y="8728"/>
                    <a:pt x="3917" y="8442"/>
                    <a:pt x="3751" y="8132"/>
                  </a:cubicBezTo>
                  <a:cubicBezTo>
                    <a:pt x="3620" y="8454"/>
                    <a:pt x="3358" y="8335"/>
                    <a:pt x="3251" y="8216"/>
                  </a:cubicBezTo>
                  <a:cubicBezTo>
                    <a:pt x="3203" y="8168"/>
                    <a:pt x="3179" y="8108"/>
                    <a:pt x="3179" y="8049"/>
                  </a:cubicBezTo>
                  <a:cubicBezTo>
                    <a:pt x="3179" y="7978"/>
                    <a:pt x="3251" y="7835"/>
                    <a:pt x="3334" y="7823"/>
                  </a:cubicBezTo>
                  <a:cubicBezTo>
                    <a:pt x="3417" y="7823"/>
                    <a:pt x="3501" y="7930"/>
                    <a:pt x="3370" y="8001"/>
                  </a:cubicBezTo>
                  <a:cubicBezTo>
                    <a:pt x="3394" y="8013"/>
                    <a:pt x="3417" y="8013"/>
                    <a:pt x="3441" y="8013"/>
                  </a:cubicBezTo>
                  <a:cubicBezTo>
                    <a:pt x="3525" y="8001"/>
                    <a:pt x="3596" y="7930"/>
                    <a:pt x="3596" y="7847"/>
                  </a:cubicBezTo>
                  <a:cubicBezTo>
                    <a:pt x="3596" y="7799"/>
                    <a:pt x="3584" y="7751"/>
                    <a:pt x="3548" y="7716"/>
                  </a:cubicBezTo>
                  <a:cubicBezTo>
                    <a:pt x="3536" y="7692"/>
                    <a:pt x="3525" y="7680"/>
                    <a:pt x="3501" y="7680"/>
                  </a:cubicBezTo>
                  <a:lnTo>
                    <a:pt x="3501" y="7668"/>
                  </a:lnTo>
                  <a:cubicBezTo>
                    <a:pt x="3453" y="7644"/>
                    <a:pt x="3405" y="7632"/>
                    <a:pt x="3358" y="7644"/>
                  </a:cubicBezTo>
                  <a:cubicBezTo>
                    <a:pt x="3584" y="7299"/>
                    <a:pt x="3906" y="7025"/>
                    <a:pt x="4287" y="6846"/>
                  </a:cubicBezTo>
                  <a:cubicBezTo>
                    <a:pt x="3251" y="7477"/>
                    <a:pt x="4346" y="8037"/>
                    <a:pt x="3834" y="8549"/>
                  </a:cubicBezTo>
                  <a:cubicBezTo>
                    <a:pt x="3858" y="8525"/>
                    <a:pt x="3870" y="8513"/>
                    <a:pt x="3894" y="8489"/>
                  </a:cubicBezTo>
                  <a:cubicBezTo>
                    <a:pt x="3870" y="8513"/>
                    <a:pt x="3858" y="8525"/>
                    <a:pt x="3834" y="8549"/>
                  </a:cubicBezTo>
                  <a:cubicBezTo>
                    <a:pt x="4132" y="8382"/>
                    <a:pt x="4287" y="8228"/>
                    <a:pt x="4334" y="8073"/>
                  </a:cubicBezTo>
                  <a:cubicBezTo>
                    <a:pt x="4465" y="7680"/>
                    <a:pt x="4108" y="7513"/>
                    <a:pt x="4120" y="7323"/>
                  </a:cubicBezTo>
                  <a:cubicBezTo>
                    <a:pt x="4298" y="7466"/>
                    <a:pt x="4441" y="7406"/>
                    <a:pt x="4513" y="7227"/>
                  </a:cubicBezTo>
                  <a:cubicBezTo>
                    <a:pt x="4275" y="7239"/>
                    <a:pt x="4239" y="7013"/>
                    <a:pt x="4370" y="6894"/>
                  </a:cubicBezTo>
                  <a:cubicBezTo>
                    <a:pt x="4572" y="6704"/>
                    <a:pt x="5025" y="6668"/>
                    <a:pt x="5120" y="6132"/>
                  </a:cubicBezTo>
                  <a:cubicBezTo>
                    <a:pt x="5180" y="6049"/>
                    <a:pt x="5227" y="5977"/>
                    <a:pt x="5275" y="5894"/>
                  </a:cubicBezTo>
                  <a:cubicBezTo>
                    <a:pt x="5239" y="5977"/>
                    <a:pt x="5227" y="6073"/>
                    <a:pt x="5215" y="6168"/>
                  </a:cubicBezTo>
                  <a:cubicBezTo>
                    <a:pt x="4906" y="6608"/>
                    <a:pt x="5191" y="6965"/>
                    <a:pt x="5203" y="7239"/>
                  </a:cubicBezTo>
                  <a:cubicBezTo>
                    <a:pt x="5203" y="7418"/>
                    <a:pt x="5025" y="7561"/>
                    <a:pt x="4870" y="7370"/>
                  </a:cubicBezTo>
                  <a:cubicBezTo>
                    <a:pt x="4799" y="7549"/>
                    <a:pt x="4846" y="7692"/>
                    <a:pt x="5084" y="7716"/>
                  </a:cubicBezTo>
                  <a:cubicBezTo>
                    <a:pt x="4953" y="7870"/>
                    <a:pt x="4572" y="7727"/>
                    <a:pt x="4394" y="8097"/>
                  </a:cubicBezTo>
                  <a:cubicBezTo>
                    <a:pt x="4322" y="8239"/>
                    <a:pt x="4322" y="8454"/>
                    <a:pt x="4406" y="8787"/>
                  </a:cubicBezTo>
                  <a:lnTo>
                    <a:pt x="4406" y="8787"/>
                  </a:lnTo>
                  <a:cubicBezTo>
                    <a:pt x="4418" y="8073"/>
                    <a:pt x="5572" y="8442"/>
                    <a:pt x="5299" y="7275"/>
                  </a:cubicBezTo>
                  <a:lnTo>
                    <a:pt x="5299" y="7275"/>
                  </a:lnTo>
                  <a:cubicBezTo>
                    <a:pt x="5441" y="7668"/>
                    <a:pt x="5477" y="8085"/>
                    <a:pt x="5394" y="8489"/>
                  </a:cubicBezTo>
                  <a:cubicBezTo>
                    <a:pt x="5370" y="8454"/>
                    <a:pt x="5322" y="8418"/>
                    <a:pt x="5275" y="8418"/>
                  </a:cubicBezTo>
                  <a:lnTo>
                    <a:pt x="5263" y="8418"/>
                  </a:lnTo>
                  <a:cubicBezTo>
                    <a:pt x="5251" y="8406"/>
                    <a:pt x="5227" y="8406"/>
                    <a:pt x="5215" y="8418"/>
                  </a:cubicBezTo>
                  <a:cubicBezTo>
                    <a:pt x="5108" y="8418"/>
                    <a:pt x="5037" y="8501"/>
                    <a:pt x="5037" y="8597"/>
                  </a:cubicBezTo>
                  <a:cubicBezTo>
                    <a:pt x="5037" y="8644"/>
                    <a:pt x="5060" y="8692"/>
                    <a:pt x="5096" y="8728"/>
                  </a:cubicBezTo>
                  <a:lnTo>
                    <a:pt x="5132" y="8751"/>
                  </a:lnTo>
                  <a:cubicBezTo>
                    <a:pt x="5084" y="8597"/>
                    <a:pt x="5227" y="8585"/>
                    <a:pt x="5275" y="8644"/>
                  </a:cubicBezTo>
                  <a:cubicBezTo>
                    <a:pt x="5334" y="8716"/>
                    <a:pt x="5275" y="8859"/>
                    <a:pt x="5227" y="8906"/>
                  </a:cubicBezTo>
                  <a:cubicBezTo>
                    <a:pt x="5180" y="8954"/>
                    <a:pt x="5120" y="8978"/>
                    <a:pt x="5060" y="8978"/>
                  </a:cubicBezTo>
                  <a:cubicBezTo>
                    <a:pt x="4894" y="8990"/>
                    <a:pt x="4632" y="8882"/>
                    <a:pt x="4763" y="8561"/>
                  </a:cubicBezTo>
                  <a:cubicBezTo>
                    <a:pt x="4418" y="8668"/>
                    <a:pt x="4477" y="9132"/>
                    <a:pt x="4739" y="9299"/>
                  </a:cubicBezTo>
                  <a:cubicBezTo>
                    <a:pt x="4548" y="9430"/>
                    <a:pt x="4620" y="9561"/>
                    <a:pt x="4322" y="9585"/>
                  </a:cubicBezTo>
                  <a:cubicBezTo>
                    <a:pt x="4882" y="9847"/>
                    <a:pt x="4989" y="9525"/>
                    <a:pt x="5215" y="9430"/>
                  </a:cubicBezTo>
                  <a:lnTo>
                    <a:pt x="5215" y="9430"/>
                  </a:lnTo>
                  <a:cubicBezTo>
                    <a:pt x="4763" y="9668"/>
                    <a:pt x="4918" y="10025"/>
                    <a:pt x="4656" y="10311"/>
                  </a:cubicBezTo>
                  <a:cubicBezTo>
                    <a:pt x="5191" y="10275"/>
                    <a:pt x="5180" y="9883"/>
                    <a:pt x="5310" y="9597"/>
                  </a:cubicBezTo>
                  <a:lnTo>
                    <a:pt x="5310" y="9597"/>
                  </a:lnTo>
                  <a:cubicBezTo>
                    <a:pt x="5013" y="10311"/>
                    <a:pt x="5406" y="10490"/>
                    <a:pt x="5453" y="10942"/>
                  </a:cubicBezTo>
                  <a:cubicBezTo>
                    <a:pt x="5489" y="10490"/>
                    <a:pt x="5894" y="10311"/>
                    <a:pt x="5584" y="9597"/>
                  </a:cubicBezTo>
                  <a:lnTo>
                    <a:pt x="5584" y="9597"/>
                  </a:lnTo>
                  <a:cubicBezTo>
                    <a:pt x="5715" y="9883"/>
                    <a:pt x="5703" y="10275"/>
                    <a:pt x="6239" y="10311"/>
                  </a:cubicBezTo>
                  <a:cubicBezTo>
                    <a:pt x="5977" y="10013"/>
                    <a:pt x="6132" y="9668"/>
                    <a:pt x="5691" y="9430"/>
                  </a:cubicBezTo>
                  <a:lnTo>
                    <a:pt x="5691" y="9430"/>
                  </a:lnTo>
                  <a:cubicBezTo>
                    <a:pt x="5906" y="9525"/>
                    <a:pt x="6025" y="9847"/>
                    <a:pt x="6573" y="9585"/>
                  </a:cubicBezTo>
                  <a:cubicBezTo>
                    <a:pt x="6275" y="9561"/>
                    <a:pt x="6346" y="9430"/>
                    <a:pt x="6156" y="9299"/>
                  </a:cubicBezTo>
                  <a:cubicBezTo>
                    <a:pt x="6418" y="9132"/>
                    <a:pt x="6477" y="8668"/>
                    <a:pt x="6132" y="8561"/>
                  </a:cubicBezTo>
                  <a:cubicBezTo>
                    <a:pt x="6275" y="8882"/>
                    <a:pt x="6001" y="8990"/>
                    <a:pt x="5834" y="8978"/>
                  </a:cubicBezTo>
                  <a:cubicBezTo>
                    <a:pt x="5775" y="8978"/>
                    <a:pt x="5715" y="8954"/>
                    <a:pt x="5668" y="8906"/>
                  </a:cubicBezTo>
                  <a:cubicBezTo>
                    <a:pt x="5620" y="8859"/>
                    <a:pt x="5561" y="8716"/>
                    <a:pt x="5620" y="8644"/>
                  </a:cubicBezTo>
                  <a:cubicBezTo>
                    <a:pt x="5668" y="8573"/>
                    <a:pt x="5811" y="8609"/>
                    <a:pt x="5763" y="8751"/>
                  </a:cubicBezTo>
                  <a:cubicBezTo>
                    <a:pt x="5775" y="8740"/>
                    <a:pt x="5787" y="8740"/>
                    <a:pt x="5799" y="8728"/>
                  </a:cubicBezTo>
                  <a:cubicBezTo>
                    <a:pt x="5834" y="8692"/>
                    <a:pt x="5858" y="8644"/>
                    <a:pt x="5858" y="8597"/>
                  </a:cubicBezTo>
                  <a:cubicBezTo>
                    <a:pt x="5858" y="8501"/>
                    <a:pt x="5787" y="8418"/>
                    <a:pt x="5691" y="8418"/>
                  </a:cubicBezTo>
                  <a:cubicBezTo>
                    <a:pt x="5668" y="8406"/>
                    <a:pt x="5644" y="8406"/>
                    <a:pt x="5632" y="8418"/>
                  </a:cubicBezTo>
                  <a:lnTo>
                    <a:pt x="5620" y="8418"/>
                  </a:lnTo>
                  <a:cubicBezTo>
                    <a:pt x="5572" y="8418"/>
                    <a:pt x="5525" y="8454"/>
                    <a:pt x="5501" y="8489"/>
                  </a:cubicBezTo>
                  <a:cubicBezTo>
                    <a:pt x="5418" y="8085"/>
                    <a:pt x="5453" y="7668"/>
                    <a:pt x="5596" y="7275"/>
                  </a:cubicBezTo>
                  <a:cubicBezTo>
                    <a:pt x="5310" y="8454"/>
                    <a:pt x="6477" y="8073"/>
                    <a:pt x="6489" y="8787"/>
                  </a:cubicBezTo>
                  <a:lnTo>
                    <a:pt x="6489" y="8716"/>
                  </a:lnTo>
                  <a:cubicBezTo>
                    <a:pt x="6489" y="8740"/>
                    <a:pt x="6489" y="8763"/>
                    <a:pt x="6489" y="8787"/>
                  </a:cubicBezTo>
                  <a:cubicBezTo>
                    <a:pt x="6584" y="8454"/>
                    <a:pt x="6573" y="8239"/>
                    <a:pt x="6501" y="8097"/>
                  </a:cubicBezTo>
                  <a:cubicBezTo>
                    <a:pt x="6323" y="7727"/>
                    <a:pt x="5942" y="7870"/>
                    <a:pt x="5811" y="7727"/>
                  </a:cubicBezTo>
                  <a:cubicBezTo>
                    <a:pt x="6049" y="7692"/>
                    <a:pt x="6108" y="7561"/>
                    <a:pt x="6025" y="7382"/>
                  </a:cubicBezTo>
                  <a:cubicBezTo>
                    <a:pt x="5870" y="7561"/>
                    <a:pt x="5691" y="7418"/>
                    <a:pt x="5691" y="7239"/>
                  </a:cubicBezTo>
                  <a:cubicBezTo>
                    <a:pt x="5703" y="6965"/>
                    <a:pt x="5989" y="6620"/>
                    <a:pt x="5680" y="6168"/>
                  </a:cubicBezTo>
                  <a:cubicBezTo>
                    <a:pt x="5668" y="6073"/>
                    <a:pt x="5656" y="5989"/>
                    <a:pt x="5620" y="5906"/>
                  </a:cubicBezTo>
                  <a:cubicBezTo>
                    <a:pt x="5668" y="5977"/>
                    <a:pt x="5715" y="6061"/>
                    <a:pt x="5775" y="6132"/>
                  </a:cubicBezTo>
                  <a:cubicBezTo>
                    <a:pt x="5870" y="6668"/>
                    <a:pt x="6323" y="6715"/>
                    <a:pt x="6525" y="6894"/>
                  </a:cubicBezTo>
                  <a:cubicBezTo>
                    <a:pt x="6656" y="7025"/>
                    <a:pt x="6620" y="7251"/>
                    <a:pt x="6394" y="7227"/>
                  </a:cubicBezTo>
                  <a:cubicBezTo>
                    <a:pt x="6453" y="7418"/>
                    <a:pt x="6596" y="7466"/>
                    <a:pt x="6787" y="7323"/>
                  </a:cubicBezTo>
                  <a:cubicBezTo>
                    <a:pt x="6799" y="7525"/>
                    <a:pt x="6430" y="7692"/>
                    <a:pt x="6561" y="8073"/>
                  </a:cubicBezTo>
                  <a:cubicBezTo>
                    <a:pt x="6608" y="8228"/>
                    <a:pt x="6763" y="8382"/>
                    <a:pt x="7061" y="8549"/>
                  </a:cubicBezTo>
                  <a:lnTo>
                    <a:pt x="7061" y="8549"/>
                  </a:lnTo>
                  <a:cubicBezTo>
                    <a:pt x="6561" y="8037"/>
                    <a:pt x="7644" y="7489"/>
                    <a:pt x="6632" y="6858"/>
                  </a:cubicBezTo>
                  <a:lnTo>
                    <a:pt x="6632" y="6858"/>
                  </a:lnTo>
                  <a:cubicBezTo>
                    <a:pt x="7001" y="7037"/>
                    <a:pt x="7323" y="7311"/>
                    <a:pt x="7561" y="7656"/>
                  </a:cubicBezTo>
                  <a:cubicBezTo>
                    <a:pt x="7501" y="7644"/>
                    <a:pt x="7454" y="7644"/>
                    <a:pt x="7406" y="7680"/>
                  </a:cubicBezTo>
                  <a:lnTo>
                    <a:pt x="7394" y="7680"/>
                  </a:lnTo>
                  <a:cubicBezTo>
                    <a:pt x="7382" y="7692"/>
                    <a:pt x="7370" y="7704"/>
                    <a:pt x="7358" y="7727"/>
                  </a:cubicBezTo>
                  <a:cubicBezTo>
                    <a:pt x="7215" y="7858"/>
                    <a:pt x="7358" y="8085"/>
                    <a:pt x="7537" y="8025"/>
                  </a:cubicBezTo>
                  <a:cubicBezTo>
                    <a:pt x="7406" y="7942"/>
                    <a:pt x="7489" y="7835"/>
                    <a:pt x="7573" y="7847"/>
                  </a:cubicBezTo>
                  <a:cubicBezTo>
                    <a:pt x="7656" y="7847"/>
                    <a:pt x="7716" y="7989"/>
                    <a:pt x="7716" y="8061"/>
                  </a:cubicBezTo>
                  <a:cubicBezTo>
                    <a:pt x="7716" y="8132"/>
                    <a:pt x="7692" y="8192"/>
                    <a:pt x="7644" y="8228"/>
                  </a:cubicBezTo>
                  <a:cubicBezTo>
                    <a:pt x="7537" y="8359"/>
                    <a:pt x="7287" y="8466"/>
                    <a:pt x="7156" y="8144"/>
                  </a:cubicBezTo>
                  <a:cubicBezTo>
                    <a:pt x="6977" y="8454"/>
                    <a:pt x="7346" y="8740"/>
                    <a:pt x="7656" y="8680"/>
                  </a:cubicBezTo>
                  <a:cubicBezTo>
                    <a:pt x="7608" y="8906"/>
                    <a:pt x="7751" y="8954"/>
                    <a:pt x="7561" y="9168"/>
                  </a:cubicBezTo>
                  <a:cubicBezTo>
                    <a:pt x="8132" y="8978"/>
                    <a:pt x="7989" y="8656"/>
                    <a:pt x="8085" y="8442"/>
                  </a:cubicBezTo>
                  <a:lnTo>
                    <a:pt x="8085" y="8442"/>
                  </a:lnTo>
                  <a:cubicBezTo>
                    <a:pt x="7930" y="8918"/>
                    <a:pt x="8287" y="9073"/>
                    <a:pt x="8311" y="9466"/>
                  </a:cubicBezTo>
                  <a:cubicBezTo>
                    <a:pt x="8668" y="9049"/>
                    <a:pt x="8382" y="8787"/>
                    <a:pt x="8275" y="8489"/>
                  </a:cubicBezTo>
                  <a:lnTo>
                    <a:pt x="8275" y="8489"/>
                  </a:lnTo>
                  <a:cubicBezTo>
                    <a:pt x="8573" y="9216"/>
                    <a:pt x="8966" y="9049"/>
                    <a:pt x="9311" y="9335"/>
                  </a:cubicBezTo>
                  <a:cubicBezTo>
                    <a:pt x="9013" y="8990"/>
                    <a:pt x="9192" y="8585"/>
                    <a:pt x="8466" y="8299"/>
                  </a:cubicBezTo>
                  <a:lnTo>
                    <a:pt x="8466" y="8299"/>
                  </a:lnTo>
                  <a:cubicBezTo>
                    <a:pt x="8763" y="8406"/>
                    <a:pt x="9025" y="8692"/>
                    <a:pt x="9430" y="8335"/>
                  </a:cubicBezTo>
                  <a:cubicBezTo>
                    <a:pt x="9037" y="8323"/>
                    <a:pt x="8894" y="7954"/>
                    <a:pt x="8418" y="8108"/>
                  </a:cubicBezTo>
                  <a:lnTo>
                    <a:pt x="8418" y="8108"/>
                  </a:lnTo>
                  <a:cubicBezTo>
                    <a:pt x="8632" y="8013"/>
                    <a:pt x="8942" y="8168"/>
                    <a:pt x="9144" y="7585"/>
                  </a:cubicBezTo>
                  <a:cubicBezTo>
                    <a:pt x="8918" y="7787"/>
                    <a:pt x="8882" y="7632"/>
                    <a:pt x="8656" y="7680"/>
                  </a:cubicBezTo>
                  <a:cubicBezTo>
                    <a:pt x="8716" y="7382"/>
                    <a:pt x="8430" y="7001"/>
                    <a:pt x="8120" y="7180"/>
                  </a:cubicBezTo>
                  <a:cubicBezTo>
                    <a:pt x="8442" y="7311"/>
                    <a:pt x="8323" y="7561"/>
                    <a:pt x="8204" y="7680"/>
                  </a:cubicBezTo>
                  <a:cubicBezTo>
                    <a:pt x="8156" y="7716"/>
                    <a:pt x="8097" y="7739"/>
                    <a:pt x="8037" y="7751"/>
                  </a:cubicBezTo>
                  <a:cubicBezTo>
                    <a:pt x="7966" y="7751"/>
                    <a:pt x="7823" y="7680"/>
                    <a:pt x="7811" y="7597"/>
                  </a:cubicBezTo>
                  <a:cubicBezTo>
                    <a:pt x="7811" y="7513"/>
                    <a:pt x="7918" y="7430"/>
                    <a:pt x="7989" y="7561"/>
                  </a:cubicBezTo>
                  <a:cubicBezTo>
                    <a:pt x="7989" y="7537"/>
                    <a:pt x="7989" y="7513"/>
                    <a:pt x="7989" y="7489"/>
                  </a:cubicBezTo>
                  <a:cubicBezTo>
                    <a:pt x="7989" y="7406"/>
                    <a:pt x="7918" y="7335"/>
                    <a:pt x="7823" y="7335"/>
                  </a:cubicBezTo>
                  <a:cubicBezTo>
                    <a:pt x="7775" y="7335"/>
                    <a:pt x="7727" y="7346"/>
                    <a:pt x="7692" y="7382"/>
                  </a:cubicBezTo>
                  <a:cubicBezTo>
                    <a:pt x="7680" y="7394"/>
                    <a:pt x="7668" y="7406"/>
                    <a:pt x="7656" y="7418"/>
                  </a:cubicBezTo>
                  <a:lnTo>
                    <a:pt x="7656" y="7430"/>
                  </a:lnTo>
                  <a:cubicBezTo>
                    <a:pt x="7632" y="7477"/>
                    <a:pt x="7620" y="7525"/>
                    <a:pt x="7632" y="7573"/>
                  </a:cubicBezTo>
                  <a:cubicBezTo>
                    <a:pt x="7287" y="7335"/>
                    <a:pt x="7013" y="7025"/>
                    <a:pt x="6834" y="6644"/>
                  </a:cubicBezTo>
                  <a:cubicBezTo>
                    <a:pt x="7466" y="7680"/>
                    <a:pt x="8025" y="6584"/>
                    <a:pt x="8537" y="7085"/>
                  </a:cubicBezTo>
                  <a:lnTo>
                    <a:pt x="8478" y="7037"/>
                  </a:lnTo>
                  <a:cubicBezTo>
                    <a:pt x="8501" y="7049"/>
                    <a:pt x="8513" y="7073"/>
                    <a:pt x="8537" y="7085"/>
                  </a:cubicBezTo>
                  <a:cubicBezTo>
                    <a:pt x="8370" y="6787"/>
                    <a:pt x="8216" y="6644"/>
                    <a:pt x="8061" y="6584"/>
                  </a:cubicBezTo>
                  <a:cubicBezTo>
                    <a:pt x="7668" y="6454"/>
                    <a:pt x="7501" y="6823"/>
                    <a:pt x="7311" y="6811"/>
                  </a:cubicBezTo>
                  <a:cubicBezTo>
                    <a:pt x="7442" y="6620"/>
                    <a:pt x="7394" y="6489"/>
                    <a:pt x="7215" y="6418"/>
                  </a:cubicBezTo>
                  <a:cubicBezTo>
                    <a:pt x="7227" y="6656"/>
                    <a:pt x="7001" y="6680"/>
                    <a:pt x="6882" y="6549"/>
                  </a:cubicBezTo>
                  <a:cubicBezTo>
                    <a:pt x="6692" y="6346"/>
                    <a:pt x="6656" y="5894"/>
                    <a:pt x="6108" y="5799"/>
                  </a:cubicBezTo>
                  <a:cubicBezTo>
                    <a:pt x="6037" y="5739"/>
                    <a:pt x="5965" y="5692"/>
                    <a:pt x="5882" y="5656"/>
                  </a:cubicBezTo>
                  <a:cubicBezTo>
                    <a:pt x="5965" y="5680"/>
                    <a:pt x="6061" y="5692"/>
                    <a:pt x="6144" y="5715"/>
                  </a:cubicBezTo>
                  <a:cubicBezTo>
                    <a:pt x="6596" y="6025"/>
                    <a:pt x="6954" y="5727"/>
                    <a:pt x="7227" y="5715"/>
                  </a:cubicBezTo>
                  <a:cubicBezTo>
                    <a:pt x="7406" y="5715"/>
                    <a:pt x="7537" y="5894"/>
                    <a:pt x="7358" y="6049"/>
                  </a:cubicBezTo>
                  <a:cubicBezTo>
                    <a:pt x="7537" y="6132"/>
                    <a:pt x="7680" y="6073"/>
                    <a:pt x="7704" y="5846"/>
                  </a:cubicBezTo>
                  <a:cubicBezTo>
                    <a:pt x="7858" y="5965"/>
                    <a:pt x="7704" y="6346"/>
                    <a:pt x="8085" y="6537"/>
                  </a:cubicBezTo>
                  <a:cubicBezTo>
                    <a:pt x="8228" y="6608"/>
                    <a:pt x="8442" y="6608"/>
                    <a:pt x="8775" y="6513"/>
                  </a:cubicBezTo>
                  <a:lnTo>
                    <a:pt x="8775" y="6513"/>
                  </a:lnTo>
                  <a:cubicBezTo>
                    <a:pt x="8049" y="6501"/>
                    <a:pt x="8430" y="5346"/>
                    <a:pt x="7263" y="5620"/>
                  </a:cubicBezTo>
                  <a:lnTo>
                    <a:pt x="7263" y="5620"/>
                  </a:lnTo>
                  <a:cubicBezTo>
                    <a:pt x="7656" y="5477"/>
                    <a:pt x="8073" y="5441"/>
                    <a:pt x="8478" y="5525"/>
                  </a:cubicBezTo>
                  <a:cubicBezTo>
                    <a:pt x="8442" y="5549"/>
                    <a:pt x="8406" y="5596"/>
                    <a:pt x="8406" y="5644"/>
                  </a:cubicBezTo>
                  <a:cubicBezTo>
                    <a:pt x="8394" y="5644"/>
                    <a:pt x="8394" y="5656"/>
                    <a:pt x="8406" y="5656"/>
                  </a:cubicBezTo>
                  <a:cubicBezTo>
                    <a:pt x="8394" y="5680"/>
                    <a:pt x="8394" y="5692"/>
                    <a:pt x="8406" y="5715"/>
                  </a:cubicBezTo>
                  <a:cubicBezTo>
                    <a:pt x="8406" y="5894"/>
                    <a:pt x="8656" y="5953"/>
                    <a:pt x="8739" y="5787"/>
                  </a:cubicBezTo>
                  <a:cubicBezTo>
                    <a:pt x="8585" y="5834"/>
                    <a:pt x="8573" y="5692"/>
                    <a:pt x="8632" y="5644"/>
                  </a:cubicBezTo>
                  <a:cubicBezTo>
                    <a:pt x="8704" y="5584"/>
                    <a:pt x="8847" y="5644"/>
                    <a:pt x="8894" y="5692"/>
                  </a:cubicBezTo>
                  <a:cubicBezTo>
                    <a:pt x="8942" y="5739"/>
                    <a:pt x="8966" y="5799"/>
                    <a:pt x="8966" y="5858"/>
                  </a:cubicBezTo>
                  <a:cubicBezTo>
                    <a:pt x="8978" y="6025"/>
                    <a:pt x="8870" y="6287"/>
                    <a:pt x="8549" y="6156"/>
                  </a:cubicBezTo>
                  <a:cubicBezTo>
                    <a:pt x="8656" y="6501"/>
                    <a:pt x="9120" y="6442"/>
                    <a:pt x="9287" y="6180"/>
                  </a:cubicBezTo>
                  <a:cubicBezTo>
                    <a:pt x="9418" y="6370"/>
                    <a:pt x="9549" y="6299"/>
                    <a:pt x="9573" y="6596"/>
                  </a:cubicBezTo>
                  <a:cubicBezTo>
                    <a:pt x="9835" y="6049"/>
                    <a:pt x="9513" y="5930"/>
                    <a:pt x="9418" y="5715"/>
                  </a:cubicBezTo>
                  <a:lnTo>
                    <a:pt x="9418" y="5715"/>
                  </a:lnTo>
                  <a:cubicBezTo>
                    <a:pt x="9656" y="6156"/>
                    <a:pt x="10013" y="6013"/>
                    <a:pt x="10299" y="6275"/>
                  </a:cubicBezTo>
                  <a:cubicBezTo>
                    <a:pt x="10263" y="5727"/>
                    <a:pt x="9871" y="5751"/>
                    <a:pt x="9585" y="5620"/>
                  </a:cubicBezTo>
                  <a:lnTo>
                    <a:pt x="9585" y="5620"/>
                  </a:lnTo>
                  <a:cubicBezTo>
                    <a:pt x="10299" y="5918"/>
                    <a:pt x="10478" y="5513"/>
                    <a:pt x="10930" y="5477"/>
                  </a:cubicBezTo>
                  <a:cubicBezTo>
                    <a:pt x="10478" y="5441"/>
                    <a:pt x="10299" y="5037"/>
                    <a:pt x="9585" y="5334"/>
                  </a:cubicBezTo>
                  <a:lnTo>
                    <a:pt x="9585" y="5334"/>
                  </a:lnTo>
                  <a:cubicBezTo>
                    <a:pt x="9871" y="5203"/>
                    <a:pt x="10263" y="5227"/>
                    <a:pt x="10299" y="4679"/>
                  </a:cubicBezTo>
                  <a:cubicBezTo>
                    <a:pt x="10002" y="4941"/>
                    <a:pt x="9656" y="4787"/>
                    <a:pt x="9418" y="5239"/>
                  </a:cubicBezTo>
                  <a:lnTo>
                    <a:pt x="9418" y="5239"/>
                  </a:lnTo>
                  <a:cubicBezTo>
                    <a:pt x="9513" y="5025"/>
                    <a:pt x="9835" y="4906"/>
                    <a:pt x="9573" y="4358"/>
                  </a:cubicBezTo>
                  <a:cubicBezTo>
                    <a:pt x="9549" y="4656"/>
                    <a:pt x="9418" y="4572"/>
                    <a:pt x="9287" y="4775"/>
                  </a:cubicBezTo>
                  <a:cubicBezTo>
                    <a:pt x="9120" y="4513"/>
                    <a:pt x="8656" y="4453"/>
                    <a:pt x="8549" y="4787"/>
                  </a:cubicBezTo>
                  <a:cubicBezTo>
                    <a:pt x="8870" y="4656"/>
                    <a:pt x="8978" y="4918"/>
                    <a:pt x="8966" y="5084"/>
                  </a:cubicBezTo>
                  <a:cubicBezTo>
                    <a:pt x="8966" y="5156"/>
                    <a:pt x="8942" y="5215"/>
                    <a:pt x="8894" y="5251"/>
                  </a:cubicBezTo>
                  <a:cubicBezTo>
                    <a:pt x="8847" y="5311"/>
                    <a:pt x="8704" y="5358"/>
                    <a:pt x="8632" y="5311"/>
                  </a:cubicBezTo>
                  <a:cubicBezTo>
                    <a:pt x="8573" y="5251"/>
                    <a:pt x="8597" y="5120"/>
                    <a:pt x="8739" y="5156"/>
                  </a:cubicBezTo>
                  <a:cubicBezTo>
                    <a:pt x="8656" y="5001"/>
                    <a:pt x="8406" y="5049"/>
                    <a:pt x="8406" y="5239"/>
                  </a:cubicBezTo>
                  <a:cubicBezTo>
                    <a:pt x="8394" y="5263"/>
                    <a:pt x="8394" y="5275"/>
                    <a:pt x="8406" y="5299"/>
                  </a:cubicBezTo>
                  <a:cubicBezTo>
                    <a:pt x="8394" y="5299"/>
                    <a:pt x="8394" y="5299"/>
                    <a:pt x="8406" y="5311"/>
                  </a:cubicBezTo>
                  <a:cubicBezTo>
                    <a:pt x="8406" y="5358"/>
                    <a:pt x="8442" y="5394"/>
                    <a:pt x="8478" y="5430"/>
                  </a:cubicBezTo>
                  <a:cubicBezTo>
                    <a:pt x="8073" y="5501"/>
                    <a:pt x="7656" y="5477"/>
                    <a:pt x="7263" y="5334"/>
                  </a:cubicBezTo>
                  <a:cubicBezTo>
                    <a:pt x="8442" y="5608"/>
                    <a:pt x="8061" y="4453"/>
                    <a:pt x="8775" y="4441"/>
                  </a:cubicBezTo>
                  <a:lnTo>
                    <a:pt x="8716" y="4441"/>
                  </a:lnTo>
                  <a:cubicBezTo>
                    <a:pt x="8739" y="4441"/>
                    <a:pt x="8763" y="4441"/>
                    <a:pt x="8787" y="4441"/>
                  </a:cubicBezTo>
                  <a:cubicBezTo>
                    <a:pt x="8454" y="4346"/>
                    <a:pt x="8239" y="4346"/>
                    <a:pt x="8097" y="4418"/>
                  </a:cubicBezTo>
                  <a:cubicBezTo>
                    <a:pt x="7739" y="4596"/>
                    <a:pt x="7870" y="4977"/>
                    <a:pt x="7727" y="5108"/>
                  </a:cubicBezTo>
                  <a:cubicBezTo>
                    <a:pt x="7692" y="4882"/>
                    <a:pt x="7561" y="4822"/>
                    <a:pt x="7382" y="4906"/>
                  </a:cubicBezTo>
                  <a:cubicBezTo>
                    <a:pt x="7561" y="5049"/>
                    <a:pt x="7430" y="5239"/>
                    <a:pt x="7239" y="5227"/>
                  </a:cubicBezTo>
                  <a:cubicBezTo>
                    <a:pt x="6965" y="5227"/>
                    <a:pt x="6620" y="4930"/>
                    <a:pt x="6168" y="5239"/>
                  </a:cubicBezTo>
                  <a:cubicBezTo>
                    <a:pt x="6084" y="5251"/>
                    <a:pt x="5989" y="5275"/>
                    <a:pt x="5906" y="5299"/>
                  </a:cubicBezTo>
                  <a:cubicBezTo>
                    <a:pt x="5989" y="5263"/>
                    <a:pt x="6061" y="5203"/>
                    <a:pt x="6132" y="5156"/>
                  </a:cubicBezTo>
                  <a:cubicBezTo>
                    <a:pt x="6680" y="5049"/>
                    <a:pt x="6715" y="4596"/>
                    <a:pt x="6906" y="4394"/>
                  </a:cubicBezTo>
                  <a:cubicBezTo>
                    <a:pt x="7025" y="4263"/>
                    <a:pt x="7251" y="4298"/>
                    <a:pt x="7227" y="4537"/>
                  </a:cubicBezTo>
                  <a:cubicBezTo>
                    <a:pt x="7418" y="4465"/>
                    <a:pt x="7466" y="4334"/>
                    <a:pt x="7323" y="4144"/>
                  </a:cubicBezTo>
                  <a:cubicBezTo>
                    <a:pt x="7525" y="4132"/>
                    <a:pt x="7692" y="4501"/>
                    <a:pt x="8085" y="4370"/>
                  </a:cubicBezTo>
                  <a:cubicBezTo>
                    <a:pt x="8228" y="4310"/>
                    <a:pt x="8382" y="4168"/>
                    <a:pt x="8549" y="3870"/>
                  </a:cubicBezTo>
                  <a:lnTo>
                    <a:pt x="8549" y="3870"/>
                  </a:lnTo>
                  <a:cubicBezTo>
                    <a:pt x="8037" y="4370"/>
                    <a:pt x="7489" y="3275"/>
                    <a:pt x="6858" y="4298"/>
                  </a:cubicBezTo>
                  <a:lnTo>
                    <a:pt x="6858" y="4298"/>
                  </a:lnTo>
                  <a:cubicBezTo>
                    <a:pt x="7025" y="3929"/>
                    <a:pt x="7299" y="3608"/>
                    <a:pt x="7644" y="3370"/>
                  </a:cubicBezTo>
                  <a:cubicBezTo>
                    <a:pt x="7644" y="3429"/>
                    <a:pt x="7644" y="3477"/>
                    <a:pt x="7680" y="3513"/>
                  </a:cubicBezTo>
                  <a:lnTo>
                    <a:pt x="7680" y="3525"/>
                  </a:lnTo>
                  <a:cubicBezTo>
                    <a:pt x="7680" y="3536"/>
                    <a:pt x="7692" y="3560"/>
                    <a:pt x="7716" y="3572"/>
                  </a:cubicBezTo>
                  <a:cubicBezTo>
                    <a:pt x="7847" y="3703"/>
                    <a:pt x="8073" y="3572"/>
                    <a:pt x="8013" y="3382"/>
                  </a:cubicBezTo>
                  <a:cubicBezTo>
                    <a:pt x="7942" y="3513"/>
                    <a:pt x="7823" y="3441"/>
                    <a:pt x="7835" y="3346"/>
                  </a:cubicBezTo>
                  <a:cubicBezTo>
                    <a:pt x="7847" y="3263"/>
                    <a:pt x="7977" y="3203"/>
                    <a:pt x="8061" y="3203"/>
                  </a:cubicBezTo>
                  <a:cubicBezTo>
                    <a:pt x="8120" y="3203"/>
                    <a:pt x="8180" y="3227"/>
                    <a:pt x="8216" y="3275"/>
                  </a:cubicBezTo>
                  <a:cubicBezTo>
                    <a:pt x="8347" y="3382"/>
                    <a:pt x="8454" y="3644"/>
                    <a:pt x="8132" y="3775"/>
                  </a:cubicBezTo>
                  <a:cubicBezTo>
                    <a:pt x="8442" y="3941"/>
                    <a:pt x="8728" y="3572"/>
                    <a:pt x="8668" y="3263"/>
                  </a:cubicBezTo>
                  <a:cubicBezTo>
                    <a:pt x="8894" y="3310"/>
                    <a:pt x="8942" y="3167"/>
                    <a:pt x="9168" y="3358"/>
                  </a:cubicBezTo>
                  <a:cubicBezTo>
                    <a:pt x="8966" y="2786"/>
                    <a:pt x="8644" y="2929"/>
                    <a:pt x="8430" y="2834"/>
                  </a:cubicBezTo>
                  <a:lnTo>
                    <a:pt x="8430" y="2834"/>
                  </a:lnTo>
                  <a:cubicBezTo>
                    <a:pt x="8918" y="2989"/>
                    <a:pt x="9061" y="2632"/>
                    <a:pt x="9454" y="2608"/>
                  </a:cubicBezTo>
                  <a:cubicBezTo>
                    <a:pt x="9037" y="2263"/>
                    <a:pt x="8775" y="2548"/>
                    <a:pt x="8478" y="2655"/>
                  </a:cubicBezTo>
                  <a:lnTo>
                    <a:pt x="8478" y="2655"/>
                  </a:lnTo>
                  <a:cubicBezTo>
                    <a:pt x="9204" y="2358"/>
                    <a:pt x="9037" y="1953"/>
                    <a:pt x="9335" y="1608"/>
                  </a:cubicBezTo>
                  <a:cubicBezTo>
                    <a:pt x="8978" y="1893"/>
                    <a:pt x="8573" y="1739"/>
                    <a:pt x="8287" y="2453"/>
                  </a:cubicBezTo>
                  <a:lnTo>
                    <a:pt x="8287" y="2453"/>
                  </a:lnTo>
                  <a:cubicBezTo>
                    <a:pt x="8394" y="2155"/>
                    <a:pt x="8680" y="1905"/>
                    <a:pt x="8323" y="1489"/>
                  </a:cubicBezTo>
                  <a:cubicBezTo>
                    <a:pt x="8311" y="1882"/>
                    <a:pt x="7942" y="2024"/>
                    <a:pt x="8097" y="2501"/>
                  </a:cubicBezTo>
                  <a:lnTo>
                    <a:pt x="8097" y="2501"/>
                  </a:lnTo>
                  <a:cubicBezTo>
                    <a:pt x="8001" y="2286"/>
                    <a:pt x="8156" y="1977"/>
                    <a:pt x="7573" y="1774"/>
                  </a:cubicBezTo>
                  <a:cubicBezTo>
                    <a:pt x="7775" y="2001"/>
                    <a:pt x="7620" y="2036"/>
                    <a:pt x="7668" y="2263"/>
                  </a:cubicBezTo>
                  <a:cubicBezTo>
                    <a:pt x="7370" y="2203"/>
                    <a:pt x="6989" y="2489"/>
                    <a:pt x="7168" y="2798"/>
                  </a:cubicBezTo>
                  <a:cubicBezTo>
                    <a:pt x="7299" y="2477"/>
                    <a:pt x="7561" y="2596"/>
                    <a:pt x="7668" y="2715"/>
                  </a:cubicBezTo>
                  <a:cubicBezTo>
                    <a:pt x="7704" y="2763"/>
                    <a:pt x="7739" y="2822"/>
                    <a:pt x="7739" y="2882"/>
                  </a:cubicBezTo>
                  <a:cubicBezTo>
                    <a:pt x="7739" y="2953"/>
                    <a:pt x="7668" y="3096"/>
                    <a:pt x="7585" y="3108"/>
                  </a:cubicBezTo>
                  <a:cubicBezTo>
                    <a:pt x="7501" y="3120"/>
                    <a:pt x="7418" y="3001"/>
                    <a:pt x="7549" y="2929"/>
                  </a:cubicBezTo>
                  <a:cubicBezTo>
                    <a:pt x="7370" y="2870"/>
                    <a:pt x="7239" y="3096"/>
                    <a:pt x="7370" y="3227"/>
                  </a:cubicBezTo>
                  <a:cubicBezTo>
                    <a:pt x="7382" y="3239"/>
                    <a:pt x="7394" y="3251"/>
                    <a:pt x="7418" y="3263"/>
                  </a:cubicBezTo>
                  <a:lnTo>
                    <a:pt x="7418" y="3275"/>
                  </a:lnTo>
                  <a:cubicBezTo>
                    <a:pt x="7466" y="3298"/>
                    <a:pt x="7525" y="3310"/>
                    <a:pt x="7573" y="3298"/>
                  </a:cubicBezTo>
                  <a:cubicBezTo>
                    <a:pt x="7335" y="3644"/>
                    <a:pt x="7025" y="3917"/>
                    <a:pt x="6644" y="4096"/>
                  </a:cubicBezTo>
                  <a:cubicBezTo>
                    <a:pt x="7668" y="3453"/>
                    <a:pt x="6584" y="2905"/>
                    <a:pt x="7096" y="2393"/>
                  </a:cubicBezTo>
                  <a:cubicBezTo>
                    <a:pt x="7073" y="2405"/>
                    <a:pt x="7061" y="2429"/>
                    <a:pt x="7037" y="2441"/>
                  </a:cubicBezTo>
                  <a:cubicBezTo>
                    <a:pt x="7061" y="2429"/>
                    <a:pt x="7073" y="2405"/>
                    <a:pt x="7096" y="2393"/>
                  </a:cubicBezTo>
                  <a:cubicBezTo>
                    <a:pt x="6799" y="2560"/>
                    <a:pt x="6644" y="2715"/>
                    <a:pt x="6584" y="2870"/>
                  </a:cubicBezTo>
                  <a:cubicBezTo>
                    <a:pt x="6453" y="3251"/>
                    <a:pt x="6823" y="3429"/>
                    <a:pt x="6811" y="3620"/>
                  </a:cubicBezTo>
                  <a:cubicBezTo>
                    <a:pt x="6632" y="3477"/>
                    <a:pt x="6489" y="3525"/>
                    <a:pt x="6418" y="3715"/>
                  </a:cubicBezTo>
                  <a:cubicBezTo>
                    <a:pt x="6656" y="3691"/>
                    <a:pt x="6692" y="3917"/>
                    <a:pt x="6561" y="4048"/>
                  </a:cubicBezTo>
                  <a:cubicBezTo>
                    <a:pt x="6358" y="4227"/>
                    <a:pt x="5906" y="4275"/>
                    <a:pt x="5799" y="4810"/>
                  </a:cubicBezTo>
                  <a:cubicBezTo>
                    <a:pt x="5751" y="4882"/>
                    <a:pt x="5703" y="4965"/>
                    <a:pt x="5656" y="5049"/>
                  </a:cubicBezTo>
                  <a:cubicBezTo>
                    <a:pt x="5680" y="4953"/>
                    <a:pt x="5703" y="4870"/>
                    <a:pt x="5715" y="4775"/>
                  </a:cubicBezTo>
                  <a:cubicBezTo>
                    <a:pt x="6025" y="4334"/>
                    <a:pt x="5739" y="3977"/>
                    <a:pt x="5727" y="3703"/>
                  </a:cubicBezTo>
                  <a:cubicBezTo>
                    <a:pt x="5727" y="3525"/>
                    <a:pt x="5906" y="3382"/>
                    <a:pt x="6061" y="3560"/>
                  </a:cubicBezTo>
                  <a:cubicBezTo>
                    <a:pt x="6132" y="3382"/>
                    <a:pt x="6072" y="3251"/>
                    <a:pt x="5846" y="3215"/>
                  </a:cubicBezTo>
                  <a:cubicBezTo>
                    <a:pt x="5977" y="3072"/>
                    <a:pt x="6358" y="3215"/>
                    <a:pt x="6537" y="2846"/>
                  </a:cubicBezTo>
                  <a:cubicBezTo>
                    <a:pt x="6608" y="2691"/>
                    <a:pt x="6608" y="2489"/>
                    <a:pt x="6513" y="2155"/>
                  </a:cubicBezTo>
                  <a:cubicBezTo>
                    <a:pt x="6513" y="2870"/>
                    <a:pt x="5346" y="2489"/>
                    <a:pt x="5620" y="3667"/>
                  </a:cubicBezTo>
                  <a:cubicBezTo>
                    <a:pt x="5489" y="3275"/>
                    <a:pt x="5453" y="2858"/>
                    <a:pt x="5537" y="2453"/>
                  </a:cubicBezTo>
                  <a:cubicBezTo>
                    <a:pt x="5561" y="2489"/>
                    <a:pt x="5596" y="2524"/>
                    <a:pt x="5644" y="2536"/>
                  </a:cubicBezTo>
                  <a:lnTo>
                    <a:pt x="5656" y="2536"/>
                  </a:lnTo>
                  <a:cubicBezTo>
                    <a:pt x="5680" y="2536"/>
                    <a:pt x="5703" y="2536"/>
                    <a:pt x="5715" y="2536"/>
                  </a:cubicBezTo>
                  <a:cubicBezTo>
                    <a:pt x="5882" y="2524"/>
                    <a:pt x="5953" y="2322"/>
                    <a:pt x="5822" y="2215"/>
                  </a:cubicBezTo>
                  <a:cubicBezTo>
                    <a:pt x="5822" y="2215"/>
                    <a:pt x="5811" y="2203"/>
                    <a:pt x="5799" y="2203"/>
                  </a:cubicBezTo>
                  <a:cubicBezTo>
                    <a:pt x="5834" y="2346"/>
                    <a:pt x="5703" y="2370"/>
                    <a:pt x="5644" y="2298"/>
                  </a:cubicBezTo>
                  <a:cubicBezTo>
                    <a:pt x="5596" y="2227"/>
                    <a:pt x="5644" y="2084"/>
                    <a:pt x="5703" y="2036"/>
                  </a:cubicBezTo>
                  <a:cubicBezTo>
                    <a:pt x="5751" y="1989"/>
                    <a:pt x="5811" y="1965"/>
                    <a:pt x="5870" y="1965"/>
                  </a:cubicBezTo>
                  <a:cubicBezTo>
                    <a:pt x="6037" y="1953"/>
                    <a:pt x="6299" y="2060"/>
                    <a:pt x="6168" y="2382"/>
                  </a:cubicBezTo>
                  <a:cubicBezTo>
                    <a:pt x="6501" y="2286"/>
                    <a:pt x="6442" y="1822"/>
                    <a:pt x="6192" y="1643"/>
                  </a:cubicBezTo>
                  <a:cubicBezTo>
                    <a:pt x="6382" y="1524"/>
                    <a:pt x="6311" y="1381"/>
                    <a:pt x="6596" y="1358"/>
                  </a:cubicBezTo>
                  <a:cubicBezTo>
                    <a:pt x="6049" y="1096"/>
                    <a:pt x="5942" y="1429"/>
                    <a:pt x="5715" y="1512"/>
                  </a:cubicBezTo>
                  <a:lnTo>
                    <a:pt x="5715" y="1512"/>
                  </a:lnTo>
                  <a:cubicBezTo>
                    <a:pt x="6168" y="1274"/>
                    <a:pt x="6013" y="929"/>
                    <a:pt x="6275" y="631"/>
                  </a:cubicBezTo>
                  <a:cubicBezTo>
                    <a:pt x="5727" y="679"/>
                    <a:pt x="5751" y="1060"/>
                    <a:pt x="5620" y="1346"/>
                  </a:cubicBezTo>
                  <a:lnTo>
                    <a:pt x="5620" y="1346"/>
                  </a:lnTo>
                  <a:cubicBezTo>
                    <a:pt x="5930" y="631"/>
                    <a:pt x="5525" y="453"/>
                    <a:pt x="5477" y="0"/>
                  </a:cubicBezTo>
                  <a:cubicBezTo>
                    <a:pt x="5441" y="453"/>
                    <a:pt x="5037" y="631"/>
                    <a:pt x="5346" y="1346"/>
                  </a:cubicBezTo>
                  <a:lnTo>
                    <a:pt x="5346" y="1346"/>
                  </a:lnTo>
                  <a:cubicBezTo>
                    <a:pt x="5215" y="1060"/>
                    <a:pt x="5227" y="679"/>
                    <a:pt x="4679" y="631"/>
                  </a:cubicBezTo>
                  <a:cubicBezTo>
                    <a:pt x="4953" y="929"/>
                    <a:pt x="4799" y="1286"/>
                    <a:pt x="5239" y="1512"/>
                  </a:cubicBezTo>
                  <a:lnTo>
                    <a:pt x="5239" y="1512"/>
                  </a:lnTo>
                  <a:cubicBezTo>
                    <a:pt x="5025" y="1429"/>
                    <a:pt x="4906" y="1096"/>
                    <a:pt x="4358" y="1358"/>
                  </a:cubicBezTo>
                  <a:cubicBezTo>
                    <a:pt x="4656" y="1381"/>
                    <a:pt x="4584" y="1524"/>
                    <a:pt x="4775" y="1643"/>
                  </a:cubicBezTo>
                  <a:cubicBezTo>
                    <a:pt x="4513" y="1822"/>
                    <a:pt x="4453" y="2286"/>
                    <a:pt x="4799" y="2382"/>
                  </a:cubicBezTo>
                  <a:cubicBezTo>
                    <a:pt x="4656" y="2060"/>
                    <a:pt x="4918" y="1953"/>
                    <a:pt x="5096" y="1965"/>
                  </a:cubicBezTo>
                  <a:cubicBezTo>
                    <a:pt x="5156" y="1965"/>
                    <a:pt x="5215" y="1989"/>
                    <a:pt x="5263" y="2036"/>
                  </a:cubicBezTo>
                  <a:cubicBezTo>
                    <a:pt x="5310" y="2084"/>
                    <a:pt x="5370" y="2227"/>
                    <a:pt x="5310" y="2298"/>
                  </a:cubicBezTo>
                  <a:cubicBezTo>
                    <a:pt x="5251" y="2370"/>
                    <a:pt x="5120" y="2346"/>
                    <a:pt x="5168" y="2203"/>
                  </a:cubicBezTo>
                  <a:cubicBezTo>
                    <a:pt x="5001" y="2286"/>
                    <a:pt x="5060" y="2524"/>
                    <a:pt x="5239" y="2536"/>
                  </a:cubicBezTo>
                  <a:cubicBezTo>
                    <a:pt x="5263" y="2536"/>
                    <a:pt x="5275" y="2536"/>
                    <a:pt x="5299" y="2536"/>
                  </a:cubicBezTo>
                  <a:lnTo>
                    <a:pt x="5310" y="2536"/>
                  </a:lnTo>
                  <a:cubicBezTo>
                    <a:pt x="5358" y="2524"/>
                    <a:pt x="5406" y="2489"/>
                    <a:pt x="5430" y="2453"/>
                  </a:cubicBezTo>
                  <a:cubicBezTo>
                    <a:pt x="5513" y="2858"/>
                    <a:pt x="5477" y="3275"/>
                    <a:pt x="5334" y="3667"/>
                  </a:cubicBezTo>
                  <a:cubicBezTo>
                    <a:pt x="5608" y="2489"/>
                    <a:pt x="4453" y="2870"/>
                    <a:pt x="4441" y="2155"/>
                  </a:cubicBezTo>
                  <a:cubicBezTo>
                    <a:pt x="4346" y="2489"/>
                    <a:pt x="4346" y="2703"/>
                    <a:pt x="4418" y="2846"/>
                  </a:cubicBezTo>
                  <a:cubicBezTo>
                    <a:pt x="4608" y="3215"/>
                    <a:pt x="4989" y="3072"/>
                    <a:pt x="5108" y="3215"/>
                  </a:cubicBezTo>
                  <a:cubicBezTo>
                    <a:pt x="4882" y="3251"/>
                    <a:pt x="4822" y="3382"/>
                    <a:pt x="4906" y="3560"/>
                  </a:cubicBezTo>
                  <a:cubicBezTo>
                    <a:pt x="5049" y="3382"/>
                    <a:pt x="5239" y="3525"/>
                    <a:pt x="5239" y="3703"/>
                  </a:cubicBezTo>
                  <a:cubicBezTo>
                    <a:pt x="5227" y="3977"/>
                    <a:pt x="4941" y="4322"/>
                    <a:pt x="5239" y="4775"/>
                  </a:cubicBezTo>
                  <a:cubicBezTo>
                    <a:pt x="5263" y="4870"/>
                    <a:pt x="5275" y="4953"/>
                    <a:pt x="5299" y="5049"/>
                  </a:cubicBezTo>
                  <a:cubicBezTo>
                    <a:pt x="5263" y="4965"/>
                    <a:pt x="5215" y="4882"/>
                    <a:pt x="5156" y="4810"/>
                  </a:cubicBezTo>
                  <a:cubicBezTo>
                    <a:pt x="5060" y="4275"/>
                    <a:pt x="4608" y="4239"/>
                    <a:pt x="4406" y="4048"/>
                  </a:cubicBezTo>
                  <a:cubicBezTo>
                    <a:pt x="4275" y="3929"/>
                    <a:pt x="4298" y="3691"/>
                    <a:pt x="4537" y="3715"/>
                  </a:cubicBezTo>
                  <a:cubicBezTo>
                    <a:pt x="4465" y="3525"/>
                    <a:pt x="4334" y="3477"/>
                    <a:pt x="4144" y="3620"/>
                  </a:cubicBezTo>
                  <a:cubicBezTo>
                    <a:pt x="4132" y="3429"/>
                    <a:pt x="4501" y="3251"/>
                    <a:pt x="4370" y="2870"/>
                  </a:cubicBezTo>
                  <a:cubicBezTo>
                    <a:pt x="4322" y="2715"/>
                    <a:pt x="4167" y="2560"/>
                    <a:pt x="3870" y="2393"/>
                  </a:cubicBezTo>
                  <a:lnTo>
                    <a:pt x="3870" y="2393"/>
                  </a:lnTo>
                  <a:cubicBezTo>
                    <a:pt x="4370" y="2905"/>
                    <a:pt x="3275" y="3453"/>
                    <a:pt x="4310" y="4096"/>
                  </a:cubicBezTo>
                  <a:cubicBezTo>
                    <a:pt x="3941" y="3917"/>
                    <a:pt x="3620" y="3644"/>
                    <a:pt x="3394" y="3298"/>
                  </a:cubicBezTo>
                  <a:cubicBezTo>
                    <a:pt x="3441" y="3310"/>
                    <a:pt x="3489" y="3298"/>
                    <a:pt x="3525" y="3275"/>
                  </a:cubicBezTo>
                  <a:lnTo>
                    <a:pt x="3536" y="3263"/>
                  </a:lnTo>
                  <a:cubicBezTo>
                    <a:pt x="3560" y="3251"/>
                    <a:pt x="3572" y="3239"/>
                    <a:pt x="3584" y="3227"/>
                  </a:cubicBezTo>
                  <a:cubicBezTo>
                    <a:pt x="3727" y="3096"/>
                    <a:pt x="3584" y="2858"/>
                    <a:pt x="3405" y="2929"/>
                  </a:cubicBezTo>
                  <a:cubicBezTo>
                    <a:pt x="3536" y="3001"/>
                    <a:pt x="3453" y="3120"/>
                    <a:pt x="3370" y="3108"/>
                  </a:cubicBezTo>
                  <a:cubicBezTo>
                    <a:pt x="3275" y="3096"/>
                    <a:pt x="3215" y="2953"/>
                    <a:pt x="3215" y="2882"/>
                  </a:cubicBezTo>
                  <a:cubicBezTo>
                    <a:pt x="3215" y="2822"/>
                    <a:pt x="3239" y="2763"/>
                    <a:pt x="3286" y="2715"/>
                  </a:cubicBezTo>
                  <a:cubicBezTo>
                    <a:pt x="3394" y="2596"/>
                    <a:pt x="3656" y="2477"/>
                    <a:pt x="3786" y="2798"/>
                  </a:cubicBezTo>
                  <a:cubicBezTo>
                    <a:pt x="3953" y="2489"/>
                    <a:pt x="3584" y="2203"/>
                    <a:pt x="3275" y="2263"/>
                  </a:cubicBezTo>
                  <a:cubicBezTo>
                    <a:pt x="3322" y="2036"/>
                    <a:pt x="3179" y="2001"/>
                    <a:pt x="3370" y="1774"/>
                  </a:cubicBezTo>
                  <a:cubicBezTo>
                    <a:pt x="2798" y="1977"/>
                    <a:pt x="2941" y="2286"/>
                    <a:pt x="2858" y="2501"/>
                  </a:cubicBezTo>
                  <a:lnTo>
                    <a:pt x="2858" y="2501"/>
                  </a:lnTo>
                  <a:cubicBezTo>
                    <a:pt x="3001" y="2024"/>
                    <a:pt x="2643" y="1882"/>
                    <a:pt x="2620" y="1489"/>
                  </a:cubicBezTo>
                  <a:cubicBezTo>
                    <a:pt x="2274" y="1905"/>
                    <a:pt x="2560" y="2167"/>
                    <a:pt x="2667" y="2453"/>
                  </a:cubicBezTo>
                  <a:lnTo>
                    <a:pt x="2667" y="2453"/>
                  </a:lnTo>
                  <a:cubicBezTo>
                    <a:pt x="2370" y="1739"/>
                    <a:pt x="1965" y="1893"/>
                    <a:pt x="1620" y="1608"/>
                  </a:cubicBezTo>
                  <a:cubicBezTo>
                    <a:pt x="1917" y="1953"/>
                    <a:pt x="1751" y="2358"/>
                    <a:pt x="2465" y="2655"/>
                  </a:cubicBezTo>
                  <a:lnTo>
                    <a:pt x="2465" y="2655"/>
                  </a:lnTo>
                  <a:cubicBezTo>
                    <a:pt x="2167" y="2548"/>
                    <a:pt x="1917" y="2263"/>
                    <a:pt x="1500" y="2608"/>
                  </a:cubicBezTo>
                  <a:cubicBezTo>
                    <a:pt x="1893" y="2632"/>
                    <a:pt x="2036" y="2989"/>
                    <a:pt x="2513" y="2834"/>
                  </a:cubicBezTo>
                  <a:lnTo>
                    <a:pt x="2513" y="2834"/>
                  </a:lnTo>
                  <a:cubicBezTo>
                    <a:pt x="2298" y="2929"/>
                    <a:pt x="1989" y="2786"/>
                    <a:pt x="1786" y="3358"/>
                  </a:cubicBezTo>
                  <a:cubicBezTo>
                    <a:pt x="2012" y="3167"/>
                    <a:pt x="2060" y="3310"/>
                    <a:pt x="2286" y="3263"/>
                  </a:cubicBezTo>
                  <a:cubicBezTo>
                    <a:pt x="2215" y="3560"/>
                    <a:pt x="2501" y="3941"/>
                    <a:pt x="2810" y="3775"/>
                  </a:cubicBezTo>
                  <a:cubicBezTo>
                    <a:pt x="2489" y="3644"/>
                    <a:pt x="2608" y="3382"/>
                    <a:pt x="2727" y="3275"/>
                  </a:cubicBezTo>
                  <a:cubicBezTo>
                    <a:pt x="2774" y="3227"/>
                    <a:pt x="2834" y="3203"/>
                    <a:pt x="2894" y="3203"/>
                  </a:cubicBezTo>
                  <a:cubicBezTo>
                    <a:pt x="2965" y="3203"/>
                    <a:pt x="3108" y="3263"/>
                    <a:pt x="3120" y="3346"/>
                  </a:cubicBezTo>
                  <a:cubicBezTo>
                    <a:pt x="3132" y="3441"/>
                    <a:pt x="3013" y="3513"/>
                    <a:pt x="2941" y="3382"/>
                  </a:cubicBezTo>
                  <a:cubicBezTo>
                    <a:pt x="2882" y="3572"/>
                    <a:pt x="3108" y="3703"/>
                    <a:pt x="3239" y="3572"/>
                  </a:cubicBezTo>
                  <a:cubicBezTo>
                    <a:pt x="3251" y="3560"/>
                    <a:pt x="3263" y="3536"/>
                    <a:pt x="3275" y="3525"/>
                  </a:cubicBezTo>
                  <a:lnTo>
                    <a:pt x="3275" y="3513"/>
                  </a:lnTo>
                  <a:cubicBezTo>
                    <a:pt x="3298" y="3477"/>
                    <a:pt x="3310" y="3429"/>
                    <a:pt x="3298" y="3382"/>
                  </a:cubicBezTo>
                  <a:cubicBezTo>
                    <a:pt x="3644" y="3608"/>
                    <a:pt x="3917" y="3929"/>
                    <a:pt x="4096" y="4298"/>
                  </a:cubicBezTo>
                  <a:lnTo>
                    <a:pt x="4096" y="4298"/>
                  </a:lnTo>
                  <a:cubicBezTo>
                    <a:pt x="3465" y="3275"/>
                    <a:pt x="2905" y="4370"/>
                    <a:pt x="2393" y="3870"/>
                  </a:cubicBezTo>
                  <a:lnTo>
                    <a:pt x="2393" y="3870"/>
                  </a:lnTo>
                  <a:cubicBezTo>
                    <a:pt x="2572" y="4168"/>
                    <a:pt x="2715" y="4310"/>
                    <a:pt x="2870" y="4370"/>
                  </a:cubicBezTo>
                  <a:cubicBezTo>
                    <a:pt x="3263" y="4501"/>
                    <a:pt x="3429" y="4132"/>
                    <a:pt x="3632" y="4144"/>
                  </a:cubicBezTo>
                  <a:cubicBezTo>
                    <a:pt x="3477" y="4334"/>
                    <a:pt x="3536" y="4465"/>
                    <a:pt x="3727" y="4537"/>
                  </a:cubicBezTo>
                  <a:cubicBezTo>
                    <a:pt x="3703" y="4298"/>
                    <a:pt x="3929" y="4275"/>
                    <a:pt x="4048" y="4406"/>
                  </a:cubicBezTo>
                  <a:cubicBezTo>
                    <a:pt x="4239" y="4608"/>
                    <a:pt x="4275" y="5049"/>
                    <a:pt x="4822" y="5156"/>
                  </a:cubicBezTo>
                  <a:cubicBezTo>
                    <a:pt x="4894" y="5215"/>
                    <a:pt x="4965" y="5263"/>
                    <a:pt x="5049" y="5299"/>
                  </a:cubicBezTo>
                  <a:cubicBezTo>
                    <a:pt x="4965" y="5275"/>
                    <a:pt x="4870" y="5251"/>
                    <a:pt x="4787" y="5239"/>
                  </a:cubicBezTo>
                  <a:cubicBezTo>
                    <a:pt x="4334" y="4930"/>
                    <a:pt x="3977" y="5227"/>
                    <a:pt x="3703" y="5239"/>
                  </a:cubicBezTo>
                  <a:cubicBezTo>
                    <a:pt x="3525" y="5239"/>
                    <a:pt x="3394" y="5060"/>
                    <a:pt x="3572" y="4906"/>
                  </a:cubicBezTo>
                  <a:cubicBezTo>
                    <a:pt x="3394" y="4822"/>
                    <a:pt x="3263" y="4882"/>
                    <a:pt x="3227" y="5108"/>
                  </a:cubicBezTo>
                  <a:cubicBezTo>
                    <a:pt x="3084" y="4977"/>
                    <a:pt x="3215" y="4608"/>
                    <a:pt x="2858" y="4418"/>
                  </a:cubicBezTo>
                  <a:cubicBezTo>
                    <a:pt x="2703" y="4346"/>
                    <a:pt x="2501" y="4346"/>
                    <a:pt x="2167" y="4441"/>
                  </a:cubicBezTo>
                  <a:cubicBezTo>
                    <a:pt x="2191" y="4441"/>
                    <a:pt x="2215" y="4441"/>
                    <a:pt x="2239" y="4441"/>
                  </a:cubicBezTo>
                  <a:lnTo>
                    <a:pt x="2167" y="4441"/>
                  </a:lnTo>
                  <a:cubicBezTo>
                    <a:pt x="2882" y="4453"/>
                    <a:pt x="2501" y="5608"/>
                    <a:pt x="3667" y="5334"/>
                  </a:cubicBezTo>
                  <a:lnTo>
                    <a:pt x="3667" y="5334"/>
                  </a:lnTo>
                  <a:cubicBezTo>
                    <a:pt x="3286" y="5477"/>
                    <a:pt x="2858" y="5501"/>
                    <a:pt x="2453" y="5430"/>
                  </a:cubicBezTo>
                  <a:cubicBezTo>
                    <a:pt x="2489" y="5394"/>
                    <a:pt x="2524" y="5358"/>
                    <a:pt x="2536" y="5311"/>
                  </a:cubicBezTo>
                  <a:lnTo>
                    <a:pt x="2536" y="5299"/>
                  </a:lnTo>
                  <a:cubicBezTo>
                    <a:pt x="2536" y="5275"/>
                    <a:pt x="2536" y="5263"/>
                    <a:pt x="2536" y="5239"/>
                  </a:cubicBezTo>
                  <a:cubicBezTo>
                    <a:pt x="2536" y="5060"/>
                    <a:pt x="2286" y="5001"/>
                    <a:pt x="2203" y="5168"/>
                  </a:cubicBezTo>
                  <a:cubicBezTo>
                    <a:pt x="2346" y="5120"/>
                    <a:pt x="2370" y="5263"/>
                    <a:pt x="2298" y="5311"/>
                  </a:cubicBezTo>
                  <a:cubicBezTo>
                    <a:pt x="2239" y="5370"/>
                    <a:pt x="2084" y="5311"/>
                    <a:pt x="2036" y="5263"/>
                  </a:cubicBezTo>
                  <a:cubicBezTo>
                    <a:pt x="2001" y="5215"/>
                    <a:pt x="1977" y="5156"/>
                    <a:pt x="1965" y="5096"/>
                  </a:cubicBezTo>
                  <a:cubicBezTo>
                    <a:pt x="1965" y="4930"/>
                    <a:pt x="2060" y="4668"/>
                    <a:pt x="2382" y="4799"/>
                  </a:cubicBezTo>
                  <a:cubicBezTo>
                    <a:pt x="2286" y="4453"/>
                    <a:pt x="1822" y="4513"/>
                    <a:pt x="1643" y="4775"/>
                  </a:cubicBezTo>
                  <a:cubicBezTo>
                    <a:pt x="1524" y="4584"/>
                    <a:pt x="1381" y="4656"/>
                    <a:pt x="1370" y="4358"/>
                  </a:cubicBezTo>
                  <a:cubicBezTo>
                    <a:pt x="1096" y="4906"/>
                    <a:pt x="1429" y="5025"/>
                    <a:pt x="1512" y="5239"/>
                  </a:cubicBezTo>
                  <a:lnTo>
                    <a:pt x="1512" y="5239"/>
                  </a:lnTo>
                  <a:cubicBezTo>
                    <a:pt x="1286" y="4799"/>
                    <a:pt x="917" y="4941"/>
                    <a:pt x="631" y="4679"/>
                  </a:cubicBezTo>
                  <a:cubicBezTo>
                    <a:pt x="679" y="5227"/>
                    <a:pt x="1060" y="5215"/>
                    <a:pt x="1346" y="5346"/>
                  </a:cubicBezTo>
                  <a:lnTo>
                    <a:pt x="1346" y="5346"/>
                  </a:lnTo>
                  <a:cubicBezTo>
                    <a:pt x="631" y="5049"/>
                    <a:pt x="453" y="5441"/>
                    <a:pt x="0" y="5477"/>
                  </a:cubicBezTo>
                  <a:cubicBezTo>
                    <a:pt x="453" y="5513"/>
                    <a:pt x="631" y="5930"/>
                    <a:pt x="1346" y="5620"/>
                  </a:cubicBezTo>
                  <a:lnTo>
                    <a:pt x="1346" y="5620"/>
                  </a:lnTo>
                  <a:cubicBezTo>
                    <a:pt x="1060" y="5751"/>
                    <a:pt x="679" y="5727"/>
                    <a:pt x="631" y="6275"/>
                  </a:cubicBezTo>
                  <a:cubicBezTo>
                    <a:pt x="929" y="6013"/>
                    <a:pt x="1286" y="6168"/>
                    <a:pt x="1512" y="5715"/>
                  </a:cubicBezTo>
                  <a:lnTo>
                    <a:pt x="1512" y="5715"/>
                  </a:lnTo>
                  <a:cubicBezTo>
                    <a:pt x="1429" y="5930"/>
                    <a:pt x="1096" y="6049"/>
                    <a:pt x="1370" y="6596"/>
                  </a:cubicBezTo>
                  <a:cubicBezTo>
                    <a:pt x="1358" y="6287"/>
                    <a:pt x="1489" y="6358"/>
                    <a:pt x="1620" y="6168"/>
                  </a:cubicBezTo>
                  <a:close/>
                  <a:moveTo>
                    <a:pt x="7275" y="5299"/>
                  </a:moveTo>
                  <a:close/>
                  <a:moveTo>
                    <a:pt x="6739" y="5132"/>
                  </a:moveTo>
                  <a:cubicBezTo>
                    <a:pt x="6930" y="5180"/>
                    <a:pt x="7120" y="5334"/>
                    <a:pt x="7466" y="5406"/>
                  </a:cubicBezTo>
                  <a:cubicBezTo>
                    <a:pt x="7561" y="5418"/>
                    <a:pt x="7656" y="5441"/>
                    <a:pt x="7763" y="5453"/>
                  </a:cubicBezTo>
                  <a:cubicBezTo>
                    <a:pt x="7668" y="5465"/>
                    <a:pt x="7573" y="5477"/>
                    <a:pt x="7466" y="5501"/>
                  </a:cubicBezTo>
                  <a:cubicBezTo>
                    <a:pt x="7120" y="5572"/>
                    <a:pt x="6930" y="5727"/>
                    <a:pt x="6739" y="5775"/>
                  </a:cubicBezTo>
                  <a:cubicBezTo>
                    <a:pt x="6596" y="5799"/>
                    <a:pt x="6442" y="5775"/>
                    <a:pt x="6311" y="5703"/>
                  </a:cubicBezTo>
                  <a:cubicBezTo>
                    <a:pt x="6537" y="5715"/>
                    <a:pt x="6751" y="5620"/>
                    <a:pt x="6906" y="5453"/>
                  </a:cubicBezTo>
                  <a:cubicBezTo>
                    <a:pt x="6751" y="5287"/>
                    <a:pt x="6537" y="5191"/>
                    <a:pt x="6311" y="5203"/>
                  </a:cubicBezTo>
                  <a:cubicBezTo>
                    <a:pt x="6442" y="5120"/>
                    <a:pt x="6596" y="5096"/>
                    <a:pt x="6751" y="5132"/>
                  </a:cubicBezTo>
                  <a:close/>
                  <a:moveTo>
                    <a:pt x="6846" y="6632"/>
                  </a:moveTo>
                  <a:close/>
                  <a:moveTo>
                    <a:pt x="6632" y="4060"/>
                  </a:moveTo>
                  <a:close/>
                  <a:moveTo>
                    <a:pt x="6144" y="4322"/>
                  </a:moveTo>
                  <a:cubicBezTo>
                    <a:pt x="6311" y="4215"/>
                    <a:pt x="6537" y="4191"/>
                    <a:pt x="6846" y="3989"/>
                  </a:cubicBezTo>
                  <a:cubicBezTo>
                    <a:pt x="6930" y="3941"/>
                    <a:pt x="7013" y="3882"/>
                    <a:pt x="7096" y="3810"/>
                  </a:cubicBezTo>
                  <a:cubicBezTo>
                    <a:pt x="7025" y="3894"/>
                    <a:pt x="6965" y="3977"/>
                    <a:pt x="6918" y="4060"/>
                  </a:cubicBezTo>
                  <a:cubicBezTo>
                    <a:pt x="6715" y="4358"/>
                    <a:pt x="6692" y="4596"/>
                    <a:pt x="6584" y="4763"/>
                  </a:cubicBezTo>
                  <a:cubicBezTo>
                    <a:pt x="6513" y="4894"/>
                    <a:pt x="6382" y="4989"/>
                    <a:pt x="6239" y="5025"/>
                  </a:cubicBezTo>
                  <a:cubicBezTo>
                    <a:pt x="6406" y="4882"/>
                    <a:pt x="6489" y="4656"/>
                    <a:pt x="6477" y="4429"/>
                  </a:cubicBezTo>
                  <a:cubicBezTo>
                    <a:pt x="6251" y="4418"/>
                    <a:pt x="6037" y="4513"/>
                    <a:pt x="5882" y="4679"/>
                  </a:cubicBezTo>
                  <a:cubicBezTo>
                    <a:pt x="5918" y="4525"/>
                    <a:pt x="6013" y="4406"/>
                    <a:pt x="6144" y="4322"/>
                  </a:cubicBezTo>
                  <a:close/>
                  <a:moveTo>
                    <a:pt x="6477" y="6477"/>
                  </a:moveTo>
                  <a:cubicBezTo>
                    <a:pt x="6489" y="6251"/>
                    <a:pt x="6406" y="6037"/>
                    <a:pt x="6239" y="5882"/>
                  </a:cubicBezTo>
                  <a:cubicBezTo>
                    <a:pt x="6382" y="5918"/>
                    <a:pt x="6513" y="6013"/>
                    <a:pt x="6584" y="6144"/>
                  </a:cubicBezTo>
                  <a:cubicBezTo>
                    <a:pt x="6692" y="6311"/>
                    <a:pt x="6715" y="6549"/>
                    <a:pt x="6918" y="6846"/>
                  </a:cubicBezTo>
                  <a:cubicBezTo>
                    <a:pt x="6965" y="6930"/>
                    <a:pt x="7025" y="7013"/>
                    <a:pt x="7096" y="7096"/>
                  </a:cubicBezTo>
                  <a:cubicBezTo>
                    <a:pt x="7013" y="7037"/>
                    <a:pt x="6930" y="6977"/>
                    <a:pt x="6846" y="6918"/>
                  </a:cubicBezTo>
                  <a:cubicBezTo>
                    <a:pt x="6549" y="6727"/>
                    <a:pt x="6311" y="6692"/>
                    <a:pt x="6144" y="6596"/>
                  </a:cubicBezTo>
                  <a:cubicBezTo>
                    <a:pt x="6013" y="6513"/>
                    <a:pt x="5918" y="6382"/>
                    <a:pt x="5882" y="6239"/>
                  </a:cubicBezTo>
                  <a:cubicBezTo>
                    <a:pt x="6037" y="6406"/>
                    <a:pt x="6251" y="6489"/>
                    <a:pt x="6489" y="6477"/>
                  </a:cubicBezTo>
                  <a:close/>
                  <a:moveTo>
                    <a:pt x="5608" y="7275"/>
                  </a:moveTo>
                  <a:close/>
                  <a:moveTo>
                    <a:pt x="5203" y="4596"/>
                  </a:moveTo>
                  <a:cubicBezTo>
                    <a:pt x="5132" y="4465"/>
                    <a:pt x="5108" y="4310"/>
                    <a:pt x="5132" y="4156"/>
                  </a:cubicBezTo>
                  <a:cubicBezTo>
                    <a:pt x="5180" y="3965"/>
                    <a:pt x="5334" y="3787"/>
                    <a:pt x="5406" y="3429"/>
                  </a:cubicBezTo>
                  <a:cubicBezTo>
                    <a:pt x="5430" y="3346"/>
                    <a:pt x="5441" y="3239"/>
                    <a:pt x="5453" y="3132"/>
                  </a:cubicBezTo>
                  <a:cubicBezTo>
                    <a:pt x="5465" y="3251"/>
                    <a:pt x="5489" y="3346"/>
                    <a:pt x="5501" y="3429"/>
                  </a:cubicBezTo>
                  <a:cubicBezTo>
                    <a:pt x="5584" y="3787"/>
                    <a:pt x="5727" y="3965"/>
                    <a:pt x="5775" y="4156"/>
                  </a:cubicBezTo>
                  <a:cubicBezTo>
                    <a:pt x="5799" y="4310"/>
                    <a:pt x="5787" y="4465"/>
                    <a:pt x="5703" y="4596"/>
                  </a:cubicBezTo>
                  <a:cubicBezTo>
                    <a:pt x="5930" y="4370"/>
                    <a:pt x="5763" y="4001"/>
                    <a:pt x="5453" y="4001"/>
                  </a:cubicBezTo>
                  <a:cubicBezTo>
                    <a:pt x="5144" y="4001"/>
                    <a:pt x="4989" y="4370"/>
                    <a:pt x="5203" y="4596"/>
                  </a:cubicBezTo>
                  <a:close/>
                  <a:moveTo>
                    <a:pt x="5453" y="6894"/>
                  </a:moveTo>
                  <a:cubicBezTo>
                    <a:pt x="5620" y="6739"/>
                    <a:pt x="5715" y="6525"/>
                    <a:pt x="5703" y="6299"/>
                  </a:cubicBezTo>
                  <a:cubicBezTo>
                    <a:pt x="5787" y="6430"/>
                    <a:pt x="5799" y="6584"/>
                    <a:pt x="5775" y="6739"/>
                  </a:cubicBezTo>
                  <a:cubicBezTo>
                    <a:pt x="5727" y="6930"/>
                    <a:pt x="5584" y="7108"/>
                    <a:pt x="5501" y="7466"/>
                  </a:cubicBezTo>
                  <a:cubicBezTo>
                    <a:pt x="5489" y="7561"/>
                    <a:pt x="5465" y="7656"/>
                    <a:pt x="5453" y="7763"/>
                  </a:cubicBezTo>
                  <a:cubicBezTo>
                    <a:pt x="5441" y="7644"/>
                    <a:pt x="5430" y="7549"/>
                    <a:pt x="5406" y="7466"/>
                  </a:cubicBezTo>
                  <a:cubicBezTo>
                    <a:pt x="5334" y="7108"/>
                    <a:pt x="5180" y="6930"/>
                    <a:pt x="5132" y="6739"/>
                  </a:cubicBezTo>
                  <a:cubicBezTo>
                    <a:pt x="5108" y="6584"/>
                    <a:pt x="5132" y="6430"/>
                    <a:pt x="5203" y="6299"/>
                  </a:cubicBezTo>
                  <a:cubicBezTo>
                    <a:pt x="5191" y="6525"/>
                    <a:pt x="5287" y="6751"/>
                    <a:pt x="5465" y="6906"/>
                  </a:cubicBezTo>
                  <a:close/>
                  <a:moveTo>
                    <a:pt x="4275" y="6846"/>
                  </a:moveTo>
                  <a:close/>
                  <a:moveTo>
                    <a:pt x="4275" y="4048"/>
                  </a:moveTo>
                  <a:close/>
                  <a:moveTo>
                    <a:pt x="4429" y="4418"/>
                  </a:moveTo>
                  <a:cubicBezTo>
                    <a:pt x="4418" y="4644"/>
                    <a:pt x="4501" y="4858"/>
                    <a:pt x="4668" y="5013"/>
                  </a:cubicBezTo>
                  <a:cubicBezTo>
                    <a:pt x="4525" y="4977"/>
                    <a:pt x="4394" y="4882"/>
                    <a:pt x="4322" y="4751"/>
                  </a:cubicBezTo>
                  <a:cubicBezTo>
                    <a:pt x="4215" y="4584"/>
                    <a:pt x="4191" y="4358"/>
                    <a:pt x="3989" y="4048"/>
                  </a:cubicBezTo>
                  <a:cubicBezTo>
                    <a:pt x="3929" y="3965"/>
                    <a:pt x="3870" y="3882"/>
                    <a:pt x="3810" y="3798"/>
                  </a:cubicBezTo>
                  <a:cubicBezTo>
                    <a:pt x="3894" y="3870"/>
                    <a:pt x="3977" y="3929"/>
                    <a:pt x="4060" y="3977"/>
                  </a:cubicBezTo>
                  <a:cubicBezTo>
                    <a:pt x="4358" y="4179"/>
                    <a:pt x="4596" y="4203"/>
                    <a:pt x="4763" y="4310"/>
                  </a:cubicBezTo>
                  <a:cubicBezTo>
                    <a:pt x="4894" y="4394"/>
                    <a:pt x="4989" y="4513"/>
                    <a:pt x="5025" y="4656"/>
                  </a:cubicBezTo>
                  <a:cubicBezTo>
                    <a:pt x="4870" y="4501"/>
                    <a:pt x="4656" y="4418"/>
                    <a:pt x="4441" y="4429"/>
                  </a:cubicBezTo>
                  <a:close/>
                  <a:moveTo>
                    <a:pt x="5025" y="6227"/>
                  </a:moveTo>
                  <a:cubicBezTo>
                    <a:pt x="4977" y="6370"/>
                    <a:pt x="4882" y="6501"/>
                    <a:pt x="4763" y="6584"/>
                  </a:cubicBezTo>
                  <a:cubicBezTo>
                    <a:pt x="4584" y="6680"/>
                    <a:pt x="4358" y="6704"/>
                    <a:pt x="4048" y="6906"/>
                  </a:cubicBezTo>
                  <a:cubicBezTo>
                    <a:pt x="3965" y="6965"/>
                    <a:pt x="3882" y="7025"/>
                    <a:pt x="3810" y="7085"/>
                  </a:cubicBezTo>
                  <a:cubicBezTo>
                    <a:pt x="3870" y="7001"/>
                    <a:pt x="3929" y="6918"/>
                    <a:pt x="3989" y="6835"/>
                  </a:cubicBezTo>
                  <a:cubicBezTo>
                    <a:pt x="4179" y="6537"/>
                    <a:pt x="4203" y="6299"/>
                    <a:pt x="4310" y="6132"/>
                  </a:cubicBezTo>
                  <a:cubicBezTo>
                    <a:pt x="4394" y="6001"/>
                    <a:pt x="4513" y="5906"/>
                    <a:pt x="4668" y="5870"/>
                  </a:cubicBezTo>
                  <a:cubicBezTo>
                    <a:pt x="4501" y="6025"/>
                    <a:pt x="4406" y="6239"/>
                    <a:pt x="4418" y="6465"/>
                  </a:cubicBezTo>
                  <a:cubicBezTo>
                    <a:pt x="4644" y="6489"/>
                    <a:pt x="4882" y="6406"/>
                    <a:pt x="5037" y="6239"/>
                  </a:cubicBezTo>
                  <a:close/>
                  <a:moveTo>
                    <a:pt x="3620" y="5596"/>
                  </a:moveTo>
                  <a:close/>
                  <a:moveTo>
                    <a:pt x="3429" y="5394"/>
                  </a:moveTo>
                  <a:cubicBezTo>
                    <a:pt x="3786" y="5322"/>
                    <a:pt x="3965" y="5180"/>
                    <a:pt x="4156" y="5132"/>
                  </a:cubicBezTo>
                  <a:cubicBezTo>
                    <a:pt x="4310" y="5096"/>
                    <a:pt x="4465" y="5120"/>
                    <a:pt x="4596" y="5191"/>
                  </a:cubicBezTo>
                  <a:cubicBezTo>
                    <a:pt x="4370" y="5180"/>
                    <a:pt x="4144" y="5275"/>
                    <a:pt x="4001" y="5441"/>
                  </a:cubicBezTo>
                  <a:cubicBezTo>
                    <a:pt x="4144" y="5620"/>
                    <a:pt x="4370" y="5703"/>
                    <a:pt x="4596" y="5703"/>
                  </a:cubicBezTo>
                  <a:cubicBezTo>
                    <a:pt x="4465" y="5775"/>
                    <a:pt x="4310" y="5799"/>
                    <a:pt x="4156" y="5763"/>
                  </a:cubicBezTo>
                  <a:cubicBezTo>
                    <a:pt x="3965" y="5715"/>
                    <a:pt x="3786" y="5572"/>
                    <a:pt x="3429" y="5489"/>
                  </a:cubicBezTo>
                  <a:cubicBezTo>
                    <a:pt x="3334" y="5477"/>
                    <a:pt x="3239" y="5453"/>
                    <a:pt x="3132" y="5441"/>
                  </a:cubicBezTo>
                  <a:cubicBezTo>
                    <a:pt x="3251" y="5441"/>
                    <a:pt x="3358" y="5430"/>
                    <a:pt x="3441" y="5406"/>
                  </a:cubicBezTo>
                  <a:close/>
                </a:path>
              </a:pathLst>
            </a:custGeom>
            <a:solidFill>
              <a:schemeClr val="accent2">
                <a:alpha val="145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6045675" y="1717900"/>
              <a:ext cx="273875" cy="273875"/>
            </a:xfrm>
            <a:custGeom>
              <a:avLst/>
              <a:gdLst/>
              <a:ahLst/>
              <a:cxnLst/>
              <a:rect l="l" t="t" r="r" b="b"/>
              <a:pathLst>
                <a:path w="10955" h="10955" extrusionOk="0">
                  <a:moveTo>
                    <a:pt x="9312" y="4763"/>
                  </a:moveTo>
                  <a:cubicBezTo>
                    <a:pt x="9145" y="4513"/>
                    <a:pt x="8669" y="4453"/>
                    <a:pt x="8573" y="4787"/>
                  </a:cubicBezTo>
                  <a:cubicBezTo>
                    <a:pt x="8895" y="4656"/>
                    <a:pt x="9002" y="4918"/>
                    <a:pt x="8990" y="5084"/>
                  </a:cubicBezTo>
                  <a:cubicBezTo>
                    <a:pt x="8990" y="5144"/>
                    <a:pt x="8966" y="5204"/>
                    <a:pt x="8919" y="5251"/>
                  </a:cubicBezTo>
                  <a:cubicBezTo>
                    <a:pt x="8871" y="5299"/>
                    <a:pt x="8728" y="5358"/>
                    <a:pt x="8657" y="5311"/>
                  </a:cubicBezTo>
                  <a:cubicBezTo>
                    <a:pt x="8597" y="5251"/>
                    <a:pt x="8609" y="5120"/>
                    <a:pt x="8764" y="5156"/>
                  </a:cubicBezTo>
                  <a:cubicBezTo>
                    <a:pt x="8669" y="4989"/>
                    <a:pt x="8430" y="5049"/>
                    <a:pt x="8419" y="5239"/>
                  </a:cubicBezTo>
                  <a:cubicBezTo>
                    <a:pt x="8419" y="5251"/>
                    <a:pt x="8419" y="5275"/>
                    <a:pt x="8419" y="5287"/>
                  </a:cubicBezTo>
                  <a:lnTo>
                    <a:pt x="8419" y="5299"/>
                  </a:lnTo>
                  <a:cubicBezTo>
                    <a:pt x="8430" y="5358"/>
                    <a:pt x="8466" y="5394"/>
                    <a:pt x="8502" y="5418"/>
                  </a:cubicBezTo>
                  <a:cubicBezTo>
                    <a:pt x="8097" y="5501"/>
                    <a:pt x="7680" y="5465"/>
                    <a:pt x="7287" y="5335"/>
                  </a:cubicBezTo>
                  <a:cubicBezTo>
                    <a:pt x="8466" y="5608"/>
                    <a:pt x="8085" y="4442"/>
                    <a:pt x="8800" y="4442"/>
                  </a:cubicBezTo>
                  <a:lnTo>
                    <a:pt x="8728" y="4442"/>
                  </a:lnTo>
                  <a:cubicBezTo>
                    <a:pt x="8752" y="4430"/>
                    <a:pt x="8776" y="4430"/>
                    <a:pt x="8800" y="4442"/>
                  </a:cubicBezTo>
                  <a:cubicBezTo>
                    <a:pt x="8466" y="4346"/>
                    <a:pt x="8252" y="4346"/>
                    <a:pt x="8109" y="4418"/>
                  </a:cubicBezTo>
                  <a:cubicBezTo>
                    <a:pt x="7740" y="4596"/>
                    <a:pt x="7883" y="4977"/>
                    <a:pt x="7740" y="5108"/>
                  </a:cubicBezTo>
                  <a:cubicBezTo>
                    <a:pt x="7704" y="4882"/>
                    <a:pt x="7573" y="4823"/>
                    <a:pt x="7395" y="4906"/>
                  </a:cubicBezTo>
                  <a:cubicBezTo>
                    <a:pt x="7573" y="5049"/>
                    <a:pt x="7430" y="5239"/>
                    <a:pt x="7252" y="5227"/>
                  </a:cubicBezTo>
                  <a:cubicBezTo>
                    <a:pt x="6978" y="5215"/>
                    <a:pt x="6633" y="4930"/>
                    <a:pt x="6180" y="5239"/>
                  </a:cubicBezTo>
                  <a:cubicBezTo>
                    <a:pt x="6085" y="5251"/>
                    <a:pt x="6002" y="5275"/>
                    <a:pt x="5906" y="5299"/>
                  </a:cubicBezTo>
                  <a:cubicBezTo>
                    <a:pt x="5990" y="5251"/>
                    <a:pt x="6073" y="5204"/>
                    <a:pt x="6144" y="5156"/>
                  </a:cubicBezTo>
                  <a:cubicBezTo>
                    <a:pt x="6680" y="5049"/>
                    <a:pt x="6728" y="4596"/>
                    <a:pt x="6906" y="4394"/>
                  </a:cubicBezTo>
                  <a:cubicBezTo>
                    <a:pt x="7037" y="4263"/>
                    <a:pt x="7264" y="4299"/>
                    <a:pt x="7240" y="4537"/>
                  </a:cubicBezTo>
                  <a:cubicBezTo>
                    <a:pt x="7418" y="4465"/>
                    <a:pt x="7478" y="4334"/>
                    <a:pt x="7335" y="4144"/>
                  </a:cubicBezTo>
                  <a:cubicBezTo>
                    <a:pt x="7526" y="4132"/>
                    <a:pt x="7704" y="4501"/>
                    <a:pt x="8085" y="4370"/>
                  </a:cubicBezTo>
                  <a:cubicBezTo>
                    <a:pt x="8240" y="4311"/>
                    <a:pt x="8383" y="4168"/>
                    <a:pt x="8561" y="3858"/>
                  </a:cubicBezTo>
                  <a:lnTo>
                    <a:pt x="8561" y="3858"/>
                  </a:lnTo>
                  <a:cubicBezTo>
                    <a:pt x="8049" y="4358"/>
                    <a:pt x="7502" y="3263"/>
                    <a:pt x="6859" y="4299"/>
                  </a:cubicBezTo>
                  <a:lnTo>
                    <a:pt x="6859" y="4299"/>
                  </a:lnTo>
                  <a:cubicBezTo>
                    <a:pt x="7037" y="3930"/>
                    <a:pt x="7311" y="3608"/>
                    <a:pt x="7657" y="3370"/>
                  </a:cubicBezTo>
                  <a:cubicBezTo>
                    <a:pt x="7645" y="3418"/>
                    <a:pt x="7657" y="3477"/>
                    <a:pt x="7680" y="3513"/>
                  </a:cubicBezTo>
                  <a:cubicBezTo>
                    <a:pt x="7680" y="3513"/>
                    <a:pt x="7680" y="3525"/>
                    <a:pt x="7680" y="3525"/>
                  </a:cubicBezTo>
                  <a:cubicBezTo>
                    <a:pt x="7692" y="3537"/>
                    <a:pt x="7704" y="3549"/>
                    <a:pt x="7728" y="3560"/>
                  </a:cubicBezTo>
                  <a:cubicBezTo>
                    <a:pt x="7859" y="3703"/>
                    <a:pt x="8085" y="3560"/>
                    <a:pt x="8026" y="3382"/>
                  </a:cubicBezTo>
                  <a:cubicBezTo>
                    <a:pt x="7942" y="3513"/>
                    <a:pt x="7835" y="3430"/>
                    <a:pt x="7847" y="3346"/>
                  </a:cubicBezTo>
                  <a:cubicBezTo>
                    <a:pt x="7847" y="3263"/>
                    <a:pt x="7990" y="3203"/>
                    <a:pt x="8061" y="3203"/>
                  </a:cubicBezTo>
                  <a:cubicBezTo>
                    <a:pt x="8121" y="3203"/>
                    <a:pt x="8180" y="3227"/>
                    <a:pt x="8228" y="3275"/>
                  </a:cubicBezTo>
                  <a:cubicBezTo>
                    <a:pt x="8347" y="3382"/>
                    <a:pt x="8466" y="3632"/>
                    <a:pt x="8145" y="3763"/>
                  </a:cubicBezTo>
                  <a:cubicBezTo>
                    <a:pt x="8454" y="3941"/>
                    <a:pt x="8740" y="3572"/>
                    <a:pt x="8681" y="3263"/>
                  </a:cubicBezTo>
                  <a:cubicBezTo>
                    <a:pt x="8907" y="3310"/>
                    <a:pt x="8942" y="3168"/>
                    <a:pt x="9169" y="3358"/>
                  </a:cubicBezTo>
                  <a:cubicBezTo>
                    <a:pt x="8966" y="2775"/>
                    <a:pt x="8657" y="2929"/>
                    <a:pt x="8442" y="2834"/>
                  </a:cubicBezTo>
                  <a:lnTo>
                    <a:pt x="8442" y="2834"/>
                  </a:lnTo>
                  <a:cubicBezTo>
                    <a:pt x="8919" y="2989"/>
                    <a:pt x="9062" y="2632"/>
                    <a:pt x="9466" y="2608"/>
                  </a:cubicBezTo>
                  <a:cubicBezTo>
                    <a:pt x="9050" y="2251"/>
                    <a:pt x="8788" y="2537"/>
                    <a:pt x="8490" y="2644"/>
                  </a:cubicBezTo>
                  <a:lnTo>
                    <a:pt x="8490" y="2644"/>
                  </a:lnTo>
                  <a:cubicBezTo>
                    <a:pt x="9216" y="2358"/>
                    <a:pt x="9050" y="1953"/>
                    <a:pt x="9335" y="1608"/>
                  </a:cubicBezTo>
                  <a:cubicBezTo>
                    <a:pt x="8990" y="1894"/>
                    <a:pt x="8585" y="1727"/>
                    <a:pt x="8300" y="2453"/>
                  </a:cubicBezTo>
                  <a:lnTo>
                    <a:pt x="8300" y="2453"/>
                  </a:lnTo>
                  <a:cubicBezTo>
                    <a:pt x="8407" y="2156"/>
                    <a:pt x="8692" y="1894"/>
                    <a:pt x="8335" y="1489"/>
                  </a:cubicBezTo>
                  <a:cubicBezTo>
                    <a:pt x="8311" y="1882"/>
                    <a:pt x="7954" y="2025"/>
                    <a:pt x="8109" y="2501"/>
                  </a:cubicBezTo>
                  <a:lnTo>
                    <a:pt x="8109" y="2501"/>
                  </a:lnTo>
                  <a:cubicBezTo>
                    <a:pt x="8014" y="2287"/>
                    <a:pt x="8169" y="1977"/>
                    <a:pt x="7585" y="1775"/>
                  </a:cubicBezTo>
                  <a:cubicBezTo>
                    <a:pt x="7776" y="2001"/>
                    <a:pt x="7633" y="2036"/>
                    <a:pt x="7680" y="2263"/>
                  </a:cubicBezTo>
                  <a:cubicBezTo>
                    <a:pt x="7383" y="2203"/>
                    <a:pt x="7002" y="2489"/>
                    <a:pt x="7180" y="2798"/>
                  </a:cubicBezTo>
                  <a:cubicBezTo>
                    <a:pt x="7311" y="2477"/>
                    <a:pt x="7561" y="2596"/>
                    <a:pt x="7668" y="2715"/>
                  </a:cubicBezTo>
                  <a:cubicBezTo>
                    <a:pt x="7716" y="2763"/>
                    <a:pt x="7740" y="2822"/>
                    <a:pt x="7740" y="2882"/>
                  </a:cubicBezTo>
                  <a:cubicBezTo>
                    <a:pt x="7740" y="2953"/>
                    <a:pt x="7680" y="3096"/>
                    <a:pt x="7597" y="3108"/>
                  </a:cubicBezTo>
                  <a:cubicBezTo>
                    <a:pt x="7514" y="3108"/>
                    <a:pt x="7430" y="3001"/>
                    <a:pt x="7561" y="2929"/>
                  </a:cubicBezTo>
                  <a:cubicBezTo>
                    <a:pt x="7383" y="2870"/>
                    <a:pt x="7240" y="3096"/>
                    <a:pt x="7383" y="3227"/>
                  </a:cubicBezTo>
                  <a:cubicBezTo>
                    <a:pt x="7395" y="3239"/>
                    <a:pt x="7407" y="3251"/>
                    <a:pt x="7418" y="3263"/>
                  </a:cubicBezTo>
                  <a:lnTo>
                    <a:pt x="7430" y="3263"/>
                  </a:lnTo>
                  <a:cubicBezTo>
                    <a:pt x="7478" y="3299"/>
                    <a:pt x="7526" y="3310"/>
                    <a:pt x="7585" y="3299"/>
                  </a:cubicBezTo>
                  <a:cubicBezTo>
                    <a:pt x="7347" y="3644"/>
                    <a:pt x="7026" y="3918"/>
                    <a:pt x="6656" y="4096"/>
                  </a:cubicBezTo>
                  <a:cubicBezTo>
                    <a:pt x="7680" y="3453"/>
                    <a:pt x="6585" y="2906"/>
                    <a:pt x="7097" y="2394"/>
                  </a:cubicBezTo>
                  <a:cubicBezTo>
                    <a:pt x="7085" y="2406"/>
                    <a:pt x="7061" y="2429"/>
                    <a:pt x="7049" y="2441"/>
                  </a:cubicBezTo>
                  <a:cubicBezTo>
                    <a:pt x="7061" y="2429"/>
                    <a:pt x="7085" y="2406"/>
                    <a:pt x="7097" y="2394"/>
                  </a:cubicBezTo>
                  <a:cubicBezTo>
                    <a:pt x="6799" y="2560"/>
                    <a:pt x="6656" y="2715"/>
                    <a:pt x="6597" y="2858"/>
                  </a:cubicBezTo>
                  <a:cubicBezTo>
                    <a:pt x="6466" y="3251"/>
                    <a:pt x="6835" y="3418"/>
                    <a:pt x="6823" y="3620"/>
                  </a:cubicBezTo>
                  <a:cubicBezTo>
                    <a:pt x="6633" y="3477"/>
                    <a:pt x="6502" y="3525"/>
                    <a:pt x="6430" y="3715"/>
                  </a:cubicBezTo>
                  <a:cubicBezTo>
                    <a:pt x="6668" y="3691"/>
                    <a:pt x="6704" y="3918"/>
                    <a:pt x="6561" y="4049"/>
                  </a:cubicBezTo>
                  <a:cubicBezTo>
                    <a:pt x="6371" y="4227"/>
                    <a:pt x="5918" y="4263"/>
                    <a:pt x="5811" y="4811"/>
                  </a:cubicBezTo>
                  <a:cubicBezTo>
                    <a:pt x="5763" y="4882"/>
                    <a:pt x="5704" y="4954"/>
                    <a:pt x="5668" y="5037"/>
                  </a:cubicBezTo>
                  <a:cubicBezTo>
                    <a:pt x="5692" y="4954"/>
                    <a:pt x="5716" y="4858"/>
                    <a:pt x="5728" y="4775"/>
                  </a:cubicBezTo>
                  <a:cubicBezTo>
                    <a:pt x="6037" y="4322"/>
                    <a:pt x="5740" y="3977"/>
                    <a:pt x="5740" y="3703"/>
                  </a:cubicBezTo>
                  <a:cubicBezTo>
                    <a:pt x="5740" y="3525"/>
                    <a:pt x="5918" y="3382"/>
                    <a:pt x="6061" y="3560"/>
                  </a:cubicBezTo>
                  <a:cubicBezTo>
                    <a:pt x="6144" y="3382"/>
                    <a:pt x="6085" y="3251"/>
                    <a:pt x="5859" y="3215"/>
                  </a:cubicBezTo>
                  <a:cubicBezTo>
                    <a:pt x="5990" y="3072"/>
                    <a:pt x="6371" y="3215"/>
                    <a:pt x="6549" y="2846"/>
                  </a:cubicBezTo>
                  <a:cubicBezTo>
                    <a:pt x="6621" y="2691"/>
                    <a:pt x="6621" y="2489"/>
                    <a:pt x="6525" y="2156"/>
                  </a:cubicBezTo>
                  <a:cubicBezTo>
                    <a:pt x="6514" y="2870"/>
                    <a:pt x="5359" y="2489"/>
                    <a:pt x="5633" y="3668"/>
                  </a:cubicBezTo>
                  <a:cubicBezTo>
                    <a:pt x="5490" y="3275"/>
                    <a:pt x="5466" y="2858"/>
                    <a:pt x="5537" y="2453"/>
                  </a:cubicBezTo>
                  <a:cubicBezTo>
                    <a:pt x="5573" y="2489"/>
                    <a:pt x="5609" y="2513"/>
                    <a:pt x="5656" y="2525"/>
                  </a:cubicBezTo>
                  <a:lnTo>
                    <a:pt x="5668" y="2525"/>
                  </a:lnTo>
                  <a:cubicBezTo>
                    <a:pt x="5692" y="2537"/>
                    <a:pt x="5704" y="2537"/>
                    <a:pt x="5728" y="2525"/>
                  </a:cubicBezTo>
                  <a:cubicBezTo>
                    <a:pt x="5894" y="2525"/>
                    <a:pt x="5954" y="2310"/>
                    <a:pt x="5823" y="2215"/>
                  </a:cubicBezTo>
                  <a:cubicBezTo>
                    <a:pt x="5811" y="2203"/>
                    <a:pt x="5799" y="2191"/>
                    <a:pt x="5787" y="2191"/>
                  </a:cubicBezTo>
                  <a:cubicBezTo>
                    <a:pt x="5835" y="2334"/>
                    <a:pt x="5692" y="2358"/>
                    <a:pt x="5644" y="2287"/>
                  </a:cubicBezTo>
                  <a:cubicBezTo>
                    <a:pt x="5585" y="2227"/>
                    <a:pt x="5644" y="2084"/>
                    <a:pt x="5692" y="2025"/>
                  </a:cubicBezTo>
                  <a:cubicBezTo>
                    <a:pt x="5740" y="1989"/>
                    <a:pt x="5799" y="1965"/>
                    <a:pt x="5859" y="1965"/>
                  </a:cubicBezTo>
                  <a:cubicBezTo>
                    <a:pt x="6025" y="1953"/>
                    <a:pt x="6287" y="2048"/>
                    <a:pt x="6156" y="2370"/>
                  </a:cubicBezTo>
                  <a:cubicBezTo>
                    <a:pt x="6502" y="2275"/>
                    <a:pt x="6442" y="1810"/>
                    <a:pt x="6180" y="1632"/>
                  </a:cubicBezTo>
                  <a:cubicBezTo>
                    <a:pt x="6371" y="1513"/>
                    <a:pt x="6299" y="1382"/>
                    <a:pt x="6597" y="1358"/>
                  </a:cubicBezTo>
                  <a:cubicBezTo>
                    <a:pt x="6049" y="1084"/>
                    <a:pt x="5930" y="1417"/>
                    <a:pt x="5716" y="1501"/>
                  </a:cubicBezTo>
                  <a:lnTo>
                    <a:pt x="5716" y="1501"/>
                  </a:lnTo>
                  <a:cubicBezTo>
                    <a:pt x="6156" y="1274"/>
                    <a:pt x="6014" y="917"/>
                    <a:pt x="6275" y="620"/>
                  </a:cubicBezTo>
                  <a:cubicBezTo>
                    <a:pt x="5728" y="667"/>
                    <a:pt x="5740" y="1060"/>
                    <a:pt x="5609" y="1334"/>
                  </a:cubicBezTo>
                  <a:lnTo>
                    <a:pt x="5609" y="1334"/>
                  </a:lnTo>
                  <a:cubicBezTo>
                    <a:pt x="5918" y="620"/>
                    <a:pt x="5513" y="441"/>
                    <a:pt x="5478" y="1"/>
                  </a:cubicBezTo>
                  <a:cubicBezTo>
                    <a:pt x="5430" y="441"/>
                    <a:pt x="5025" y="620"/>
                    <a:pt x="5335" y="1334"/>
                  </a:cubicBezTo>
                  <a:lnTo>
                    <a:pt x="5335" y="1334"/>
                  </a:lnTo>
                  <a:cubicBezTo>
                    <a:pt x="5204" y="1060"/>
                    <a:pt x="5228" y="667"/>
                    <a:pt x="4680" y="620"/>
                  </a:cubicBezTo>
                  <a:cubicBezTo>
                    <a:pt x="4942" y="917"/>
                    <a:pt x="4787" y="1274"/>
                    <a:pt x="5240" y="1501"/>
                  </a:cubicBezTo>
                  <a:lnTo>
                    <a:pt x="5240" y="1501"/>
                  </a:lnTo>
                  <a:cubicBezTo>
                    <a:pt x="5013" y="1417"/>
                    <a:pt x="4906" y="1096"/>
                    <a:pt x="4359" y="1358"/>
                  </a:cubicBezTo>
                  <a:cubicBezTo>
                    <a:pt x="4656" y="1382"/>
                    <a:pt x="4573" y="1513"/>
                    <a:pt x="4763" y="1632"/>
                  </a:cubicBezTo>
                  <a:cubicBezTo>
                    <a:pt x="4513" y="1810"/>
                    <a:pt x="4454" y="2275"/>
                    <a:pt x="4787" y="2370"/>
                  </a:cubicBezTo>
                  <a:cubicBezTo>
                    <a:pt x="4656" y="2048"/>
                    <a:pt x="4918" y="1953"/>
                    <a:pt x="5085" y="1965"/>
                  </a:cubicBezTo>
                  <a:cubicBezTo>
                    <a:pt x="5144" y="1965"/>
                    <a:pt x="5204" y="1989"/>
                    <a:pt x="5252" y="2025"/>
                  </a:cubicBezTo>
                  <a:cubicBezTo>
                    <a:pt x="5311" y="2084"/>
                    <a:pt x="5359" y="2227"/>
                    <a:pt x="5311" y="2287"/>
                  </a:cubicBezTo>
                  <a:cubicBezTo>
                    <a:pt x="5252" y="2358"/>
                    <a:pt x="5109" y="2334"/>
                    <a:pt x="5156" y="2191"/>
                  </a:cubicBezTo>
                  <a:cubicBezTo>
                    <a:pt x="4990" y="2275"/>
                    <a:pt x="5049" y="2525"/>
                    <a:pt x="5240" y="2525"/>
                  </a:cubicBezTo>
                  <a:cubicBezTo>
                    <a:pt x="5252" y="2525"/>
                    <a:pt x="5275" y="2525"/>
                    <a:pt x="5287" y="2525"/>
                  </a:cubicBezTo>
                  <a:lnTo>
                    <a:pt x="5299" y="2525"/>
                  </a:lnTo>
                  <a:cubicBezTo>
                    <a:pt x="5359" y="2513"/>
                    <a:pt x="5394" y="2477"/>
                    <a:pt x="5418" y="2441"/>
                  </a:cubicBezTo>
                  <a:cubicBezTo>
                    <a:pt x="5502" y="2846"/>
                    <a:pt x="5466" y="3275"/>
                    <a:pt x="5335" y="3656"/>
                  </a:cubicBezTo>
                  <a:cubicBezTo>
                    <a:pt x="5609" y="2489"/>
                    <a:pt x="4442" y="2870"/>
                    <a:pt x="4442" y="2144"/>
                  </a:cubicBezTo>
                  <a:cubicBezTo>
                    <a:pt x="4347" y="2477"/>
                    <a:pt x="4347" y="2691"/>
                    <a:pt x="4418" y="2834"/>
                  </a:cubicBezTo>
                  <a:cubicBezTo>
                    <a:pt x="4597" y="3203"/>
                    <a:pt x="4978" y="3060"/>
                    <a:pt x="5109" y="3215"/>
                  </a:cubicBezTo>
                  <a:cubicBezTo>
                    <a:pt x="4882" y="3239"/>
                    <a:pt x="4823" y="3370"/>
                    <a:pt x="4894" y="3560"/>
                  </a:cubicBezTo>
                  <a:cubicBezTo>
                    <a:pt x="5049" y="3370"/>
                    <a:pt x="5240" y="3513"/>
                    <a:pt x="5228" y="3691"/>
                  </a:cubicBezTo>
                  <a:cubicBezTo>
                    <a:pt x="5216" y="3965"/>
                    <a:pt x="4930" y="4311"/>
                    <a:pt x="5240" y="4763"/>
                  </a:cubicBezTo>
                  <a:cubicBezTo>
                    <a:pt x="5252" y="4858"/>
                    <a:pt x="5275" y="4942"/>
                    <a:pt x="5299" y="5037"/>
                  </a:cubicBezTo>
                  <a:cubicBezTo>
                    <a:pt x="5252" y="4954"/>
                    <a:pt x="5204" y="4882"/>
                    <a:pt x="5144" y="4811"/>
                  </a:cubicBezTo>
                  <a:cubicBezTo>
                    <a:pt x="5049" y="4263"/>
                    <a:pt x="4597" y="4227"/>
                    <a:pt x="4394" y="4037"/>
                  </a:cubicBezTo>
                  <a:cubicBezTo>
                    <a:pt x="4263" y="3918"/>
                    <a:pt x="4299" y="3691"/>
                    <a:pt x="4537" y="3703"/>
                  </a:cubicBezTo>
                  <a:cubicBezTo>
                    <a:pt x="4466" y="3525"/>
                    <a:pt x="4323" y="3465"/>
                    <a:pt x="4144" y="3608"/>
                  </a:cubicBezTo>
                  <a:cubicBezTo>
                    <a:pt x="4132" y="3418"/>
                    <a:pt x="4501" y="3251"/>
                    <a:pt x="4370" y="2858"/>
                  </a:cubicBezTo>
                  <a:cubicBezTo>
                    <a:pt x="4311" y="2715"/>
                    <a:pt x="4168" y="2548"/>
                    <a:pt x="3858" y="2382"/>
                  </a:cubicBezTo>
                  <a:lnTo>
                    <a:pt x="3858" y="2382"/>
                  </a:lnTo>
                  <a:cubicBezTo>
                    <a:pt x="4370" y="2894"/>
                    <a:pt x="3263" y="3453"/>
                    <a:pt x="4311" y="4084"/>
                  </a:cubicBezTo>
                  <a:cubicBezTo>
                    <a:pt x="3930" y="3906"/>
                    <a:pt x="3620" y="3632"/>
                    <a:pt x="3382" y="3287"/>
                  </a:cubicBezTo>
                  <a:cubicBezTo>
                    <a:pt x="3430" y="3299"/>
                    <a:pt x="3477" y="3287"/>
                    <a:pt x="3525" y="3263"/>
                  </a:cubicBezTo>
                  <a:lnTo>
                    <a:pt x="3537" y="3251"/>
                  </a:lnTo>
                  <a:cubicBezTo>
                    <a:pt x="3549" y="3239"/>
                    <a:pt x="3561" y="3227"/>
                    <a:pt x="3573" y="3215"/>
                  </a:cubicBezTo>
                  <a:cubicBezTo>
                    <a:pt x="3716" y="3084"/>
                    <a:pt x="3573" y="2858"/>
                    <a:pt x="3394" y="2918"/>
                  </a:cubicBezTo>
                  <a:cubicBezTo>
                    <a:pt x="3525" y="2989"/>
                    <a:pt x="3442" y="3108"/>
                    <a:pt x="3358" y="3096"/>
                  </a:cubicBezTo>
                  <a:cubicBezTo>
                    <a:pt x="3275" y="3084"/>
                    <a:pt x="3216" y="2953"/>
                    <a:pt x="3216" y="2870"/>
                  </a:cubicBezTo>
                  <a:cubicBezTo>
                    <a:pt x="3216" y="2810"/>
                    <a:pt x="3239" y="2751"/>
                    <a:pt x="3275" y="2703"/>
                  </a:cubicBezTo>
                  <a:cubicBezTo>
                    <a:pt x="3394" y="2584"/>
                    <a:pt x="3644" y="2465"/>
                    <a:pt x="3775" y="2798"/>
                  </a:cubicBezTo>
                  <a:cubicBezTo>
                    <a:pt x="3954" y="2489"/>
                    <a:pt x="3573" y="2203"/>
                    <a:pt x="3275" y="2263"/>
                  </a:cubicBezTo>
                  <a:cubicBezTo>
                    <a:pt x="3323" y="2036"/>
                    <a:pt x="3180" y="1989"/>
                    <a:pt x="3370" y="1763"/>
                  </a:cubicBezTo>
                  <a:cubicBezTo>
                    <a:pt x="2787" y="1965"/>
                    <a:pt x="2942" y="2275"/>
                    <a:pt x="2846" y="2501"/>
                  </a:cubicBezTo>
                  <a:lnTo>
                    <a:pt x="2846" y="2501"/>
                  </a:lnTo>
                  <a:cubicBezTo>
                    <a:pt x="3001" y="2013"/>
                    <a:pt x="2644" y="1870"/>
                    <a:pt x="2620" y="1477"/>
                  </a:cubicBezTo>
                  <a:cubicBezTo>
                    <a:pt x="2263" y="1894"/>
                    <a:pt x="2549" y="2156"/>
                    <a:pt x="2656" y="2453"/>
                  </a:cubicBezTo>
                  <a:lnTo>
                    <a:pt x="2656" y="2453"/>
                  </a:lnTo>
                  <a:cubicBezTo>
                    <a:pt x="2370" y="1727"/>
                    <a:pt x="1965" y="1894"/>
                    <a:pt x="1620" y="1596"/>
                  </a:cubicBezTo>
                  <a:cubicBezTo>
                    <a:pt x="1918" y="1941"/>
                    <a:pt x="1739" y="2358"/>
                    <a:pt x="2465" y="2644"/>
                  </a:cubicBezTo>
                  <a:lnTo>
                    <a:pt x="2465" y="2644"/>
                  </a:lnTo>
                  <a:cubicBezTo>
                    <a:pt x="2168" y="2537"/>
                    <a:pt x="1918" y="2251"/>
                    <a:pt x="1501" y="2608"/>
                  </a:cubicBezTo>
                  <a:cubicBezTo>
                    <a:pt x="1894" y="2620"/>
                    <a:pt x="2037" y="2989"/>
                    <a:pt x="2513" y="2834"/>
                  </a:cubicBezTo>
                  <a:lnTo>
                    <a:pt x="2513" y="2834"/>
                  </a:lnTo>
                  <a:cubicBezTo>
                    <a:pt x="2299" y="2929"/>
                    <a:pt x="1989" y="2775"/>
                    <a:pt x="1787" y="3346"/>
                  </a:cubicBezTo>
                  <a:cubicBezTo>
                    <a:pt x="2013" y="3156"/>
                    <a:pt x="2049" y="3299"/>
                    <a:pt x="2275" y="3263"/>
                  </a:cubicBezTo>
                  <a:cubicBezTo>
                    <a:pt x="2215" y="3560"/>
                    <a:pt x="2501" y="3930"/>
                    <a:pt x="2811" y="3763"/>
                  </a:cubicBezTo>
                  <a:cubicBezTo>
                    <a:pt x="2489" y="3632"/>
                    <a:pt x="2608" y="3370"/>
                    <a:pt x="2727" y="3263"/>
                  </a:cubicBezTo>
                  <a:cubicBezTo>
                    <a:pt x="2775" y="3215"/>
                    <a:pt x="2835" y="3191"/>
                    <a:pt x="2894" y="3191"/>
                  </a:cubicBezTo>
                  <a:cubicBezTo>
                    <a:pt x="2966" y="3191"/>
                    <a:pt x="3108" y="3251"/>
                    <a:pt x="3120" y="3346"/>
                  </a:cubicBezTo>
                  <a:cubicBezTo>
                    <a:pt x="3120" y="3430"/>
                    <a:pt x="3013" y="3513"/>
                    <a:pt x="2942" y="3382"/>
                  </a:cubicBezTo>
                  <a:cubicBezTo>
                    <a:pt x="2882" y="3560"/>
                    <a:pt x="3108" y="3691"/>
                    <a:pt x="3239" y="3560"/>
                  </a:cubicBezTo>
                  <a:cubicBezTo>
                    <a:pt x="3251" y="3549"/>
                    <a:pt x="3263" y="3537"/>
                    <a:pt x="3275" y="3513"/>
                  </a:cubicBezTo>
                  <a:lnTo>
                    <a:pt x="3275" y="3513"/>
                  </a:lnTo>
                  <a:cubicBezTo>
                    <a:pt x="3299" y="3465"/>
                    <a:pt x="3311" y="3418"/>
                    <a:pt x="3299" y="3370"/>
                  </a:cubicBezTo>
                  <a:cubicBezTo>
                    <a:pt x="3644" y="3596"/>
                    <a:pt x="3918" y="3918"/>
                    <a:pt x="4097" y="4299"/>
                  </a:cubicBezTo>
                  <a:lnTo>
                    <a:pt x="4097" y="4299"/>
                  </a:lnTo>
                  <a:cubicBezTo>
                    <a:pt x="3466" y="3275"/>
                    <a:pt x="2906" y="4358"/>
                    <a:pt x="2394" y="3858"/>
                  </a:cubicBezTo>
                  <a:lnTo>
                    <a:pt x="2394" y="3858"/>
                  </a:lnTo>
                  <a:cubicBezTo>
                    <a:pt x="2561" y="4156"/>
                    <a:pt x="2715" y="4311"/>
                    <a:pt x="2870" y="4358"/>
                  </a:cubicBezTo>
                  <a:cubicBezTo>
                    <a:pt x="3263" y="4489"/>
                    <a:pt x="3430" y="4132"/>
                    <a:pt x="3620" y="4144"/>
                  </a:cubicBezTo>
                  <a:cubicBezTo>
                    <a:pt x="3477" y="4322"/>
                    <a:pt x="3537" y="4465"/>
                    <a:pt x="3716" y="4525"/>
                  </a:cubicBezTo>
                  <a:cubicBezTo>
                    <a:pt x="3704" y="4299"/>
                    <a:pt x="3930" y="4263"/>
                    <a:pt x="4049" y="4394"/>
                  </a:cubicBezTo>
                  <a:cubicBezTo>
                    <a:pt x="4239" y="4596"/>
                    <a:pt x="4275" y="5049"/>
                    <a:pt x="4823" y="5144"/>
                  </a:cubicBezTo>
                  <a:cubicBezTo>
                    <a:pt x="4894" y="5204"/>
                    <a:pt x="4966" y="5251"/>
                    <a:pt x="5049" y="5299"/>
                  </a:cubicBezTo>
                  <a:cubicBezTo>
                    <a:pt x="4966" y="5263"/>
                    <a:pt x="4871" y="5251"/>
                    <a:pt x="4787" y="5239"/>
                  </a:cubicBezTo>
                  <a:cubicBezTo>
                    <a:pt x="4335" y="4918"/>
                    <a:pt x="3978" y="5215"/>
                    <a:pt x="3704" y="5227"/>
                  </a:cubicBezTo>
                  <a:cubicBezTo>
                    <a:pt x="3525" y="5227"/>
                    <a:pt x="3382" y="5049"/>
                    <a:pt x="3573" y="4894"/>
                  </a:cubicBezTo>
                  <a:cubicBezTo>
                    <a:pt x="3394" y="4811"/>
                    <a:pt x="3251" y="4870"/>
                    <a:pt x="3227" y="5108"/>
                  </a:cubicBezTo>
                  <a:cubicBezTo>
                    <a:pt x="3073" y="4977"/>
                    <a:pt x="3216" y="4596"/>
                    <a:pt x="2846" y="4418"/>
                  </a:cubicBezTo>
                  <a:cubicBezTo>
                    <a:pt x="2704" y="4346"/>
                    <a:pt x="2489" y="4334"/>
                    <a:pt x="2156" y="4430"/>
                  </a:cubicBezTo>
                  <a:cubicBezTo>
                    <a:pt x="2180" y="4430"/>
                    <a:pt x="2215" y="4430"/>
                    <a:pt x="2239" y="4430"/>
                  </a:cubicBezTo>
                  <a:lnTo>
                    <a:pt x="2156" y="4430"/>
                  </a:lnTo>
                  <a:cubicBezTo>
                    <a:pt x="2882" y="4442"/>
                    <a:pt x="2501" y="5596"/>
                    <a:pt x="3668" y="5323"/>
                  </a:cubicBezTo>
                  <a:lnTo>
                    <a:pt x="3668" y="5323"/>
                  </a:lnTo>
                  <a:cubicBezTo>
                    <a:pt x="3275" y="5465"/>
                    <a:pt x="2858" y="5501"/>
                    <a:pt x="2454" y="5418"/>
                  </a:cubicBezTo>
                  <a:cubicBezTo>
                    <a:pt x="2489" y="5394"/>
                    <a:pt x="2525" y="5346"/>
                    <a:pt x="2537" y="5299"/>
                  </a:cubicBezTo>
                  <a:lnTo>
                    <a:pt x="2537" y="5287"/>
                  </a:lnTo>
                  <a:cubicBezTo>
                    <a:pt x="2537" y="5275"/>
                    <a:pt x="2537" y="5251"/>
                    <a:pt x="2537" y="5227"/>
                  </a:cubicBezTo>
                  <a:cubicBezTo>
                    <a:pt x="2525" y="5049"/>
                    <a:pt x="2287" y="4989"/>
                    <a:pt x="2192" y="5156"/>
                  </a:cubicBezTo>
                  <a:cubicBezTo>
                    <a:pt x="2346" y="5108"/>
                    <a:pt x="2370" y="5251"/>
                    <a:pt x="2299" y="5299"/>
                  </a:cubicBezTo>
                  <a:cubicBezTo>
                    <a:pt x="2227" y="5358"/>
                    <a:pt x="2084" y="5299"/>
                    <a:pt x="2037" y="5251"/>
                  </a:cubicBezTo>
                  <a:cubicBezTo>
                    <a:pt x="1989" y="5204"/>
                    <a:pt x="1965" y="5144"/>
                    <a:pt x="1965" y="5084"/>
                  </a:cubicBezTo>
                  <a:cubicBezTo>
                    <a:pt x="1953" y="4918"/>
                    <a:pt x="2061" y="4656"/>
                    <a:pt x="2382" y="4787"/>
                  </a:cubicBezTo>
                  <a:cubicBezTo>
                    <a:pt x="2287" y="4442"/>
                    <a:pt x="1823" y="4501"/>
                    <a:pt x="1644" y="4763"/>
                  </a:cubicBezTo>
                  <a:cubicBezTo>
                    <a:pt x="1513" y="4573"/>
                    <a:pt x="1382" y="4644"/>
                    <a:pt x="1358" y="4346"/>
                  </a:cubicBezTo>
                  <a:cubicBezTo>
                    <a:pt x="1096" y="4894"/>
                    <a:pt x="1430" y="5013"/>
                    <a:pt x="1513" y="5227"/>
                  </a:cubicBezTo>
                  <a:lnTo>
                    <a:pt x="1513" y="5227"/>
                  </a:lnTo>
                  <a:cubicBezTo>
                    <a:pt x="1275" y="4787"/>
                    <a:pt x="918" y="4930"/>
                    <a:pt x="632" y="4668"/>
                  </a:cubicBezTo>
                  <a:cubicBezTo>
                    <a:pt x="668" y="5215"/>
                    <a:pt x="1061" y="5204"/>
                    <a:pt x="1346" y="5335"/>
                  </a:cubicBezTo>
                  <a:lnTo>
                    <a:pt x="1346" y="5335"/>
                  </a:lnTo>
                  <a:cubicBezTo>
                    <a:pt x="632" y="5037"/>
                    <a:pt x="453" y="5430"/>
                    <a:pt x="1" y="5465"/>
                  </a:cubicBezTo>
                  <a:cubicBezTo>
                    <a:pt x="453" y="5513"/>
                    <a:pt x="620" y="5918"/>
                    <a:pt x="1346" y="5608"/>
                  </a:cubicBezTo>
                  <a:lnTo>
                    <a:pt x="1346" y="5608"/>
                  </a:lnTo>
                  <a:cubicBezTo>
                    <a:pt x="1061" y="5739"/>
                    <a:pt x="668" y="5727"/>
                    <a:pt x="632" y="6263"/>
                  </a:cubicBezTo>
                  <a:cubicBezTo>
                    <a:pt x="930" y="6001"/>
                    <a:pt x="1275" y="6156"/>
                    <a:pt x="1513" y="5704"/>
                  </a:cubicBezTo>
                  <a:lnTo>
                    <a:pt x="1513" y="5704"/>
                  </a:lnTo>
                  <a:cubicBezTo>
                    <a:pt x="1430" y="5930"/>
                    <a:pt x="1096" y="6037"/>
                    <a:pt x="1358" y="6585"/>
                  </a:cubicBezTo>
                  <a:cubicBezTo>
                    <a:pt x="1382" y="6287"/>
                    <a:pt x="1513" y="6370"/>
                    <a:pt x="1644" y="6180"/>
                  </a:cubicBezTo>
                  <a:cubicBezTo>
                    <a:pt x="1823" y="6430"/>
                    <a:pt x="2287" y="6489"/>
                    <a:pt x="2382" y="6156"/>
                  </a:cubicBezTo>
                  <a:cubicBezTo>
                    <a:pt x="2061" y="6287"/>
                    <a:pt x="1953" y="6025"/>
                    <a:pt x="1965" y="5858"/>
                  </a:cubicBezTo>
                  <a:cubicBezTo>
                    <a:pt x="1965" y="5787"/>
                    <a:pt x="1989" y="5739"/>
                    <a:pt x="2037" y="5692"/>
                  </a:cubicBezTo>
                  <a:cubicBezTo>
                    <a:pt x="2084" y="5632"/>
                    <a:pt x="2227" y="5585"/>
                    <a:pt x="2299" y="5632"/>
                  </a:cubicBezTo>
                  <a:cubicBezTo>
                    <a:pt x="2370" y="5692"/>
                    <a:pt x="2346" y="5823"/>
                    <a:pt x="2192" y="5787"/>
                  </a:cubicBezTo>
                  <a:cubicBezTo>
                    <a:pt x="2287" y="5954"/>
                    <a:pt x="2525" y="5894"/>
                    <a:pt x="2537" y="5704"/>
                  </a:cubicBezTo>
                  <a:cubicBezTo>
                    <a:pt x="2537" y="5692"/>
                    <a:pt x="2537" y="5668"/>
                    <a:pt x="2537" y="5644"/>
                  </a:cubicBezTo>
                  <a:lnTo>
                    <a:pt x="2537" y="5632"/>
                  </a:lnTo>
                  <a:cubicBezTo>
                    <a:pt x="2525" y="5585"/>
                    <a:pt x="2489" y="5549"/>
                    <a:pt x="2454" y="5525"/>
                  </a:cubicBezTo>
                  <a:cubicBezTo>
                    <a:pt x="2858" y="5442"/>
                    <a:pt x="3275" y="5477"/>
                    <a:pt x="3668" y="5608"/>
                  </a:cubicBezTo>
                  <a:cubicBezTo>
                    <a:pt x="2489" y="5335"/>
                    <a:pt x="2870" y="6501"/>
                    <a:pt x="2156" y="6501"/>
                  </a:cubicBezTo>
                  <a:lnTo>
                    <a:pt x="2227" y="6501"/>
                  </a:lnTo>
                  <a:cubicBezTo>
                    <a:pt x="2204" y="6501"/>
                    <a:pt x="2180" y="6501"/>
                    <a:pt x="2156" y="6501"/>
                  </a:cubicBezTo>
                  <a:cubicBezTo>
                    <a:pt x="2489" y="6597"/>
                    <a:pt x="2704" y="6597"/>
                    <a:pt x="2846" y="6525"/>
                  </a:cubicBezTo>
                  <a:cubicBezTo>
                    <a:pt x="3216" y="6347"/>
                    <a:pt x="3073" y="5966"/>
                    <a:pt x="3216" y="5835"/>
                  </a:cubicBezTo>
                  <a:cubicBezTo>
                    <a:pt x="3251" y="6061"/>
                    <a:pt x="3382" y="6120"/>
                    <a:pt x="3561" y="6049"/>
                  </a:cubicBezTo>
                  <a:cubicBezTo>
                    <a:pt x="3382" y="5894"/>
                    <a:pt x="3525" y="5704"/>
                    <a:pt x="3704" y="5716"/>
                  </a:cubicBezTo>
                  <a:cubicBezTo>
                    <a:pt x="3978" y="5727"/>
                    <a:pt x="4323" y="6013"/>
                    <a:pt x="4775" y="5704"/>
                  </a:cubicBezTo>
                  <a:cubicBezTo>
                    <a:pt x="4871" y="5692"/>
                    <a:pt x="4954" y="5668"/>
                    <a:pt x="5037" y="5644"/>
                  </a:cubicBezTo>
                  <a:cubicBezTo>
                    <a:pt x="4966" y="5680"/>
                    <a:pt x="4882" y="5739"/>
                    <a:pt x="4811" y="5787"/>
                  </a:cubicBezTo>
                  <a:cubicBezTo>
                    <a:pt x="4275" y="5894"/>
                    <a:pt x="4228" y="6347"/>
                    <a:pt x="4049" y="6549"/>
                  </a:cubicBezTo>
                  <a:cubicBezTo>
                    <a:pt x="3918" y="6680"/>
                    <a:pt x="3692" y="6644"/>
                    <a:pt x="3716" y="6406"/>
                  </a:cubicBezTo>
                  <a:cubicBezTo>
                    <a:pt x="3537" y="6478"/>
                    <a:pt x="3477" y="6608"/>
                    <a:pt x="3620" y="6799"/>
                  </a:cubicBezTo>
                  <a:cubicBezTo>
                    <a:pt x="3430" y="6811"/>
                    <a:pt x="3251" y="6442"/>
                    <a:pt x="2870" y="6573"/>
                  </a:cubicBezTo>
                  <a:cubicBezTo>
                    <a:pt x="2715" y="6632"/>
                    <a:pt x="2561" y="6775"/>
                    <a:pt x="2394" y="7085"/>
                  </a:cubicBezTo>
                  <a:lnTo>
                    <a:pt x="2394" y="7085"/>
                  </a:lnTo>
                  <a:cubicBezTo>
                    <a:pt x="2906" y="6585"/>
                    <a:pt x="3454" y="7680"/>
                    <a:pt x="4097" y="6644"/>
                  </a:cubicBezTo>
                  <a:lnTo>
                    <a:pt x="4097" y="6644"/>
                  </a:lnTo>
                  <a:cubicBezTo>
                    <a:pt x="3918" y="7013"/>
                    <a:pt x="3644" y="7335"/>
                    <a:pt x="3299" y="7573"/>
                  </a:cubicBezTo>
                  <a:cubicBezTo>
                    <a:pt x="3311" y="7525"/>
                    <a:pt x="3299" y="7466"/>
                    <a:pt x="3275" y="7430"/>
                  </a:cubicBezTo>
                  <a:lnTo>
                    <a:pt x="3275" y="7418"/>
                  </a:lnTo>
                  <a:cubicBezTo>
                    <a:pt x="3263" y="7406"/>
                    <a:pt x="3251" y="7394"/>
                    <a:pt x="3227" y="7382"/>
                  </a:cubicBezTo>
                  <a:cubicBezTo>
                    <a:pt x="3096" y="7240"/>
                    <a:pt x="2870" y="7382"/>
                    <a:pt x="2930" y="7561"/>
                  </a:cubicBezTo>
                  <a:cubicBezTo>
                    <a:pt x="3013" y="7430"/>
                    <a:pt x="3120" y="7513"/>
                    <a:pt x="3108" y="7597"/>
                  </a:cubicBezTo>
                  <a:cubicBezTo>
                    <a:pt x="3096" y="7680"/>
                    <a:pt x="2966" y="7740"/>
                    <a:pt x="2894" y="7740"/>
                  </a:cubicBezTo>
                  <a:cubicBezTo>
                    <a:pt x="2823" y="7740"/>
                    <a:pt x="2775" y="7716"/>
                    <a:pt x="2727" y="7668"/>
                  </a:cubicBezTo>
                  <a:cubicBezTo>
                    <a:pt x="2596" y="7561"/>
                    <a:pt x="2489" y="7311"/>
                    <a:pt x="2811" y="7180"/>
                  </a:cubicBezTo>
                  <a:cubicBezTo>
                    <a:pt x="2501" y="7001"/>
                    <a:pt x="2215" y="7370"/>
                    <a:pt x="2275" y="7680"/>
                  </a:cubicBezTo>
                  <a:cubicBezTo>
                    <a:pt x="2049" y="7632"/>
                    <a:pt x="2001" y="7775"/>
                    <a:pt x="1787" y="7585"/>
                  </a:cubicBezTo>
                  <a:cubicBezTo>
                    <a:pt x="1989" y="8168"/>
                    <a:pt x="2299" y="8013"/>
                    <a:pt x="2513" y="8109"/>
                  </a:cubicBezTo>
                  <a:lnTo>
                    <a:pt x="2513" y="8109"/>
                  </a:lnTo>
                  <a:cubicBezTo>
                    <a:pt x="2025" y="7954"/>
                    <a:pt x="1882" y="8311"/>
                    <a:pt x="1489" y="8335"/>
                  </a:cubicBezTo>
                  <a:cubicBezTo>
                    <a:pt x="1906" y="8692"/>
                    <a:pt x="2168" y="8406"/>
                    <a:pt x="2465" y="8299"/>
                  </a:cubicBezTo>
                  <a:lnTo>
                    <a:pt x="2465" y="8299"/>
                  </a:lnTo>
                  <a:cubicBezTo>
                    <a:pt x="1739" y="8585"/>
                    <a:pt x="1906" y="8990"/>
                    <a:pt x="1608" y="9335"/>
                  </a:cubicBezTo>
                  <a:cubicBezTo>
                    <a:pt x="1965" y="9049"/>
                    <a:pt x="2370" y="9216"/>
                    <a:pt x="2656" y="8490"/>
                  </a:cubicBezTo>
                  <a:lnTo>
                    <a:pt x="2656" y="8490"/>
                  </a:lnTo>
                  <a:cubicBezTo>
                    <a:pt x="2549" y="8787"/>
                    <a:pt x="2263" y="9049"/>
                    <a:pt x="2620" y="9454"/>
                  </a:cubicBezTo>
                  <a:cubicBezTo>
                    <a:pt x="2632" y="9061"/>
                    <a:pt x="3001" y="8918"/>
                    <a:pt x="2846" y="8442"/>
                  </a:cubicBezTo>
                  <a:lnTo>
                    <a:pt x="2846" y="8442"/>
                  </a:lnTo>
                  <a:cubicBezTo>
                    <a:pt x="2942" y="8656"/>
                    <a:pt x="2787" y="8966"/>
                    <a:pt x="3370" y="9168"/>
                  </a:cubicBezTo>
                  <a:cubicBezTo>
                    <a:pt x="3168" y="8942"/>
                    <a:pt x="3311" y="8906"/>
                    <a:pt x="3275" y="8680"/>
                  </a:cubicBezTo>
                  <a:cubicBezTo>
                    <a:pt x="3573" y="8740"/>
                    <a:pt x="3954" y="8454"/>
                    <a:pt x="3775" y="8144"/>
                  </a:cubicBezTo>
                  <a:cubicBezTo>
                    <a:pt x="3644" y="8466"/>
                    <a:pt x="3382" y="8347"/>
                    <a:pt x="3275" y="8228"/>
                  </a:cubicBezTo>
                  <a:cubicBezTo>
                    <a:pt x="3239" y="8180"/>
                    <a:pt x="3216" y="8121"/>
                    <a:pt x="3204" y="8061"/>
                  </a:cubicBezTo>
                  <a:cubicBezTo>
                    <a:pt x="3204" y="7990"/>
                    <a:pt x="3275" y="7847"/>
                    <a:pt x="3358" y="7835"/>
                  </a:cubicBezTo>
                  <a:cubicBezTo>
                    <a:pt x="3442" y="7835"/>
                    <a:pt x="3525" y="7942"/>
                    <a:pt x="3394" y="8013"/>
                  </a:cubicBezTo>
                  <a:cubicBezTo>
                    <a:pt x="3418" y="8025"/>
                    <a:pt x="3442" y="8025"/>
                    <a:pt x="3466" y="8025"/>
                  </a:cubicBezTo>
                  <a:cubicBezTo>
                    <a:pt x="3549" y="8013"/>
                    <a:pt x="3620" y="7942"/>
                    <a:pt x="3620" y="7859"/>
                  </a:cubicBezTo>
                  <a:cubicBezTo>
                    <a:pt x="3620" y="7811"/>
                    <a:pt x="3608" y="7763"/>
                    <a:pt x="3573" y="7728"/>
                  </a:cubicBezTo>
                  <a:cubicBezTo>
                    <a:pt x="3561" y="7704"/>
                    <a:pt x="3549" y="7692"/>
                    <a:pt x="3525" y="7692"/>
                  </a:cubicBezTo>
                  <a:lnTo>
                    <a:pt x="3525" y="7680"/>
                  </a:lnTo>
                  <a:cubicBezTo>
                    <a:pt x="3477" y="7656"/>
                    <a:pt x="3430" y="7644"/>
                    <a:pt x="3382" y="7656"/>
                  </a:cubicBezTo>
                  <a:cubicBezTo>
                    <a:pt x="3608" y="7311"/>
                    <a:pt x="3930" y="7037"/>
                    <a:pt x="4311" y="6859"/>
                  </a:cubicBezTo>
                  <a:cubicBezTo>
                    <a:pt x="3275" y="7490"/>
                    <a:pt x="4370" y="8049"/>
                    <a:pt x="3858" y="8561"/>
                  </a:cubicBezTo>
                  <a:cubicBezTo>
                    <a:pt x="3882" y="8537"/>
                    <a:pt x="3894" y="8525"/>
                    <a:pt x="3918" y="8502"/>
                  </a:cubicBezTo>
                  <a:cubicBezTo>
                    <a:pt x="3894" y="8525"/>
                    <a:pt x="3882" y="8537"/>
                    <a:pt x="3858" y="8561"/>
                  </a:cubicBezTo>
                  <a:cubicBezTo>
                    <a:pt x="4156" y="8394"/>
                    <a:pt x="4311" y="8240"/>
                    <a:pt x="4359" y="8085"/>
                  </a:cubicBezTo>
                  <a:cubicBezTo>
                    <a:pt x="4490" y="7692"/>
                    <a:pt x="4132" y="7525"/>
                    <a:pt x="4144" y="7335"/>
                  </a:cubicBezTo>
                  <a:cubicBezTo>
                    <a:pt x="4323" y="7478"/>
                    <a:pt x="4466" y="7418"/>
                    <a:pt x="4537" y="7240"/>
                  </a:cubicBezTo>
                  <a:cubicBezTo>
                    <a:pt x="4299" y="7251"/>
                    <a:pt x="4263" y="7025"/>
                    <a:pt x="4394" y="6906"/>
                  </a:cubicBezTo>
                  <a:cubicBezTo>
                    <a:pt x="4597" y="6716"/>
                    <a:pt x="5049" y="6680"/>
                    <a:pt x="5144" y="6144"/>
                  </a:cubicBezTo>
                  <a:cubicBezTo>
                    <a:pt x="5204" y="6061"/>
                    <a:pt x="5252" y="5989"/>
                    <a:pt x="5299" y="5906"/>
                  </a:cubicBezTo>
                  <a:cubicBezTo>
                    <a:pt x="5275" y="5989"/>
                    <a:pt x="5252" y="6085"/>
                    <a:pt x="5240" y="6180"/>
                  </a:cubicBezTo>
                  <a:cubicBezTo>
                    <a:pt x="4930" y="6620"/>
                    <a:pt x="5216" y="6978"/>
                    <a:pt x="5228" y="7251"/>
                  </a:cubicBezTo>
                  <a:cubicBezTo>
                    <a:pt x="5228" y="7430"/>
                    <a:pt x="5049" y="7573"/>
                    <a:pt x="4894" y="7382"/>
                  </a:cubicBezTo>
                  <a:cubicBezTo>
                    <a:pt x="4823" y="7561"/>
                    <a:pt x="4871" y="7704"/>
                    <a:pt x="5109" y="7728"/>
                  </a:cubicBezTo>
                  <a:cubicBezTo>
                    <a:pt x="4978" y="7882"/>
                    <a:pt x="4597" y="7740"/>
                    <a:pt x="4418" y="8109"/>
                  </a:cubicBezTo>
                  <a:cubicBezTo>
                    <a:pt x="4347" y="8252"/>
                    <a:pt x="4347" y="8466"/>
                    <a:pt x="4430" y="8799"/>
                  </a:cubicBezTo>
                  <a:lnTo>
                    <a:pt x="4430" y="8799"/>
                  </a:lnTo>
                  <a:cubicBezTo>
                    <a:pt x="4442" y="8085"/>
                    <a:pt x="5597" y="8454"/>
                    <a:pt x="5323" y="7287"/>
                  </a:cubicBezTo>
                  <a:lnTo>
                    <a:pt x="5323" y="7287"/>
                  </a:lnTo>
                  <a:cubicBezTo>
                    <a:pt x="5466" y="7680"/>
                    <a:pt x="5502" y="8097"/>
                    <a:pt x="5418" y="8502"/>
                  </a:cubicBezTo>
                  <a:cubicBezTo>
                    <a:pt x="5394" y="8466"/>
                    <a:pt x="5347" y="8430"/>
                    <a:pt x="5299" y="8430"/>
                  </a:cubicBezTo>
                  <a:lnTo>
                    <a:pt x="5287" y="8430"/>
                  </a:lnTo>
                  <a:cubicBezTo>
                    <a:pt x="5275" y="8418"/>
                    <a:pt x="5252" y="8418"/>
                    <a:pt x="5240" y="8430"/>
                  </a:cubicBezTo>
                  <a:cubicBezTo>
                    <a:pt x="5132" y="8430"/>
                    <a:pt x="5061" y="8513"/>
                    <a:pt x="5061" y="8609"/>
                  </a:cubicBezTo>
                  <a:cubicBezTo>
                    <a:pt x="5061" y="8656"/>
                    <a:pt x="5085" y="8704"/>
                    <a:pt x="5121" y="8740"/>
                  </a:cubicBezTo>
                  <a:lnTo>
                    <a:pt x="5156" y="8764"/>
                  </a:lnTo>
                  <a:cubicBezTo>
                    <a:pt x="5109" y="8609"/>
                    <a:pt x="5252" y="8597"/>
                    <a:pt x="5299" y="8656"/>
                  </a:cubicBezTo>
                  <a:cubicBezTo>
                    <a:pt x="5359" y="8728"/>
                    <a:pt x="5299" y="8871"/>
                    <a:pt x="5252" y="8918"/>
                  </a:cubicBezTo>
                  <a:cubicBezTo>
                    <a:pt x="5204" y="8966"/>
                    <a:pt x="5144" y="8990"/>
                    <a:pt x="5085" y="8990"/>
                  </a:cubicBezTo>
                  <a:cubicBezTo>
                    <a:pt x="4918" y="9002"/>
                    <a:pt x="4656" y="8894"/>
                    <a:pt x="4787" y="8573"/>
                  </a:cubicBezTo>
                  <a:cubicBezTo>
                    <a:pt x="4442" y="8680"/>
                    <a:pt x="4501" y="9145"/>
                    <a:pt x="4763" y="9311"/>
                  </a:cubicBezTo>
                  <a:cubicBezTo>
                    <a:pt x="4573" y="9442"/>
                    <a:pt x="4644" y="9573"/>
                    <a:pt x="4347" y="9597"/>
                  </a:cubicBezTo>
                  <a:cubicBezTo>
                    <a:pt x="4906" y="9859"/>
                    <a:pt x="5013" y="9537"/>
                    <a:pt x="5240" y="9442"/>
                  </a:cubicBezTo>
                  <a:lnTo>
                    <a:pt x="5240" y="9442"/>
                  </a:lnTo>
                  <a:cubicBezTo>
                    <a:pt x="4787" y="9680"/>
                    <a:pt x="4942" y="10037"/>
                    <a:pt x="4680" y="10323"/>
                  </a:cubicBezTo>
                  <a:cubicBezTo>
                    <a:pt x="5216" y="10288"/>
                    <a:pt x="5204" y="9895"/>
                    <a:pt x="5335" y="9609"/>
                  </a:cubicBezTo>
                  <a:lnTo>
                    <a:pt x="5335" y="9609"/>
                  </a:lnTo>
                  <a:cubicBezTo>
                    <a:pt x="5037" y="10323"/>
                    <a:pt x="5430" y="10502"/>
                    <a:pt x="5478" y="10954"/>
                  </a:cubicBezTo>
                  <a:cubicBezTo>
                    <a:pt x="5513" y="10502"/>
                    <a:pt x="5918" y="10323"/>
                    <a:pt x="5609" y="9609"/>
                  </a:cubicBezTo>
                  <a:lnTo>
                    <a:pt x="5609" y="9609"/>
                  </a:lnTo>
                  <a:cubicBezTo>
                    <a:pt x="5740" y="9895"/>
                    <a:pt x="5728" y="10288"/>
                    <a:pt x="6264" y="10323"/>
                  </a:cubicBezTo>
                  <a:cubicBezTo>
                    <a:pt x="6002" y="10026"/>
                    <a:pt x="6156" y="9680"/>
                    <a:pt x="5716" y="9442"/>
                  </a:cubicBezTo>
                  <a:lnTo>
                    <a:pt x="5716" y="9442"/>
                  </a:lnTo>
                  <a:cubicBezTo>
                    <a:pt x="5930" y="9537"/>
                    <a:pt x="6049" y="9859"/>
                    <a:pt x="6597" y="9597"/>
                  </a:cubicBezTo>
                  <a:cubicBezTo>
                    <a:pt x="6299" y="9573"/>
                    <a:pt x="6371" y="9442"/>
                    <a:pt x="6180" y="9311"/>
                  </a:cubicBezTo>
                  <a:cubicBezTo>
                    <a:pt x="6442" y="9145"/>
                    <a:pt x="6502" y="8680"/>
                    <a:pt x="6156" y="8573"/>
                  </a:cubicBezTo>
                  <a:cubicBezTo>
                    <a:pt x="6299" y="8894"/>
                    <a:pt x="6037" y="9002"/>
                    <a:pt x="5859" y="8990"/>
                  </a:cubicBezTo>
                  <a:cubicBezTo>
                    <a:pt x="5799" y="8990"/>
                    <a:pt x="5740" y="8966"/>
                    <a:pt x="5692" y="8918"/>
                  </a:cubicBezTo>
                  <a:cubicBezTo>
                    <a:pt x="5644" y="8871"/>
                    <a:pt x="5585" y="8728"/>
                    <a:pt x="5644" y="8656"/>
                  </a:cubicBezTo>
                  <a:cubicBezTo>
                    <a:pt x="5692" y="8585"/>
                    <a:pt x="5835" y="8621"/>
                    <a:pt x="5787" y="8764"/>
                  </a:cubicBezTo>
                  <a:cubicBezTo>
                    <a:pt x="5799" y="8752"/>
                    <a:pt x="5811" y="8752"/>
                    <a:pt x="5823" y="8740"/>
                  </a:cubicBezTo>
                  <a:cubicBezTo>
                    <a:pt x="5859" y="8704"/>
                    <a:pt x="5883" y="8656"/>
                    <a:pt x="5883" y="8609"/>
                  </a:cubicBezTo>
                  <a:cubicBezTo>
                    <a:pt x="5883" y="8513"/>
                    <a:pt x="5811" y="8430"/>
                    <a:pt x="5716" y="8430"/>
                  </a:cubicBezTo>
                  <a:cubicBezTo>
                    <a:pt x="5692" y="8418"/>
                    <a:pt x="5668" y="8418"/>
                    <a:pt x="5656" y="8430"/>
                  </a:cubicBezTo>
                  <a:lnTo>
                    <a:pt x="5644" y="8430"/>
                  </a:lnTo>
                  <a:cubicBezTo>
                    <a:pt x="5597" y="8430"/>
                    <a:pt x="5549" y="8466"/>
                    <a:pt x="5525" y="8502"/>
                  </a:cubicBezTo>
                  <a:cubicBezTo>
                    <a:pt x="5442" y="8097"/>
                    <a:pt x="5478" y="7680"/>
                    <a:pt x="5621" y="7287"/>
                  </a:cubicBezTo>
                  <a:cubicBezTo>
                    <a:pt x="5335" y="8466"/>
                    <a:pt x="6502" y="8085"/>
                    <a:pt x="6514" y="8799"/>
                  </a:cubicBezTo>
                  <a:lnTo>
                    <a:pt x="6514" y="8728"/>
                  </a:lnTo>
                  <a:cubicBezTo>
                    <a:pt x="6514" y="8752"/>
                    <a:pt x="6514" y="8775"/>
                    <a:pt x="6514" y="8799"/>
                  </a:cubicBezTo>
                  <a:cubicBezTo>
                    <a:pt x="6609" y="8466"/>
                    <a:pt x="6597" y="8252"/>
                    <a:pt x="6537" y="8109"/>
                  </a:cubicBezTo>
                  <a:cubicBezTo>
                    <a:pt x="6347" y="7740"/>
                    <a:pt x="5966" y="7882"/>
                    <a:pt x="5835" y="7740"/>
                  </a:cubicBezTo>
                  <a:cubicBezTo>
                    <a:pt x="6073" y="7704"/>
                    <a:pt x="6133" y="7573"/>
                    <a:pt x="6049" y="7394"/>
                  </a:cubicBezTo>
                  <a:cubicBezTo>
                    <a:pt x="5906" y="7573"/>
                    <a:pt x="5716" y="7430"/>
                    <a:pt x="5716" y="7251"/>
                  </a:cubicBezTo>
                  <a:cubicBezTo>
                    <a:pt x="5728" y="6978"/>
                    <a:pt x="6014" y="6632"/>
                    <a:pt x="5704" y="6180"/>
                  </a:cubicBezTo>
                  <a:cubicBezTo>
                    <a:pt x="5692" y="6085"/>
                    <a:pt x="5680" y="6001"/>
                    <a:pt x="5644" y="5918"/>
                  </a:cubicBezTo>
                  <a:cubicBezTo>
                    <a:pt x="5692" y="5989"/>
                    <a:pt x="5740" y="6073"/>
                    <a:pt x="5799" y="6144"/>
                  </a:cubicBezTo>
                  <a:cubicBezTo>
                    <a:pt x="5894" y="6680"/>
                    <a:pt x="6347" y="6728"/>
                    <a:pt x="6549" y="6906"/>
                  </a:cubicBezTo>
                  <a:cubicBezTo>
                    <a:pt x="6680" y="7037"/>
                    <a:pt x="6656" y="7263"/>
                    <a:pt x="6418" y="7240"/>
                  </a:cubicBezTo>
                  <a:cubicBezTo>
                    <a:pt x="6490" y="7430"/>
                    <a:pt x="6621" y="7478"/>
                    <a:pt x="6811" y="7335"/>
                  </a:cubicBezTo>
                  <a:cubicBezTo>
                    <a:pt x="6823" y="7537"/>
                    <a:pt x="6454" y="7704"/>
                    <a:pt x="6585" y="8085"/>
                  </a:cubicBezTo>
                  <a:cubicBezTo>
                    <a:pt x="6633" y="8240"/>
                    <a:pt x="6787" y="8394"/>
                    <a:pt x="7085" y="8561"/>
                  </a:cubicBezTo>
                  <a:lnTo>
                    <a:pt x="7085" y="8561"/>
                  </a:lnTo>
                  <a:cubicBezTo>
                    <a:pt x="6585" y="8049"/>
                    <a:pt x="7668" y="7501"/>
                    <a:pt x="6656" y="6870"/>
                  </a:cubicBezTo>
                  <a:lnTo>
                    <a:pt x="6656" y="6870"/>
                  </a:lnTo>
                  <a:cubicBezTo>
                    <a:pt x="7026" y="7049"/>
                    <a:pt x="7347" y="7323"/>
                    <a:pt x="7585" y="7668"/>
                  </a:cubicBezTo>
                  <a:cubicBezTo>
                    <a:pt x="7526" y="7656"/>
                    <a:pt x="7478" y="7656"/>
                    <a:pt x="7430" y="7692"/>
                  </a:cubicBezTo>
                  <a:lnTo>
                    <a:pt x="7418" y="7692"/>
                  </a:lnTo>
                  <a:cubicBezTo>
                    <a:pt x="7407" y="7704"/>
                    <a:pt x="7395" y="7716"/>
                    <a:pt x="7383" y="7740"/>
                  </a:cubicBezTo>
                  <a:cubicBezTo>
                    <a:pt x="7240" y="7871"/>
                    <a:pt x="7383" y="8097"/>
                    <a:pt x="7561" y="8037"/>
                  </a:cubicBezTo>
                  <a:cubicBezTo>
                    <a:pt x="7430" y="7954"/>
                    <a:pt x="7514" y="7847"/>
                    <a:pt x="7597" y="7859"/>
                  </a:cubicBezTo>
                  <a:cubicBezTo>
                    <a:pt x="7680" y="7859"/>
                    <a:pt x="7740" y="8002"/>
                    <a:pt x="7740" y="8073"/>
                  </a:cubicBezTo>
                  <a:cubicBezTo>
                    <a:pt x="7740" y="8144"/>
                    <a:pt x="7716" y="8204"/>
                    <a:pt x="7668" y="8240"/>
                  </a:cubicBezTo>
                  <a:cubicBezTo>
                    <a:pt x="7561" y="8371"/>
                    <a:pt x="7311" y="8478"/>
                    <a:pt x="7180" y="8156"/>
                  </a:cubicBezTo>
                  <a:cubicBezTo>
                    <a:pt x="7002" y="8466"/>
                    <a:pt x="7371" y="8752"/>
                    <a:pt x="7680" y="8692"/>
                  </a:cubicBezTo>
                  <a:cubicBezTo>
                    <a:pt x="7633" y="8918"/>
                    <a:pt x="7776" y="8966"/>
                    <a:pt x="7585" y="9180"/>
                  </a:cubicBezTo>
                  <a:cubicBezTo>
                    <a:pt x="8157" y="8990"/>
                    <a:pt x="8014" y="8668"/>
                    <a:pt x="8109" y="8454"/>
                  </a:cubicBezTo>
                  <a:lnTo>
                    <a:pt x="8109" y="8454"/>
                  </a:lnTo>
                  <a:cubicBezTo>
                    <a:pt x="7954" y="8930"/>
                    <a:pt x="8311" y="9085"/>
                    <a:pt x="8335" y="9478"/>
                  </a:cubicBezTo>
                  <a:cubicBezTo>
                    <a:pt x="8692" y="9061"/>
                    <a:pt x="8407" y="8799"/>
                    <a:pt x="8300" y="8502"/>
                  </a:cubicBezTo>
                  <a:lnTo>
                    <a:pt x="8300" y="8502"/>
                  </a:lnTo>
                  <a:cubicBezTo>
                    <a:pt x="8585" y="9228"/>
                    <a:pt x="8990" y="9061"/>
                    <a:pt x="9335" y="9347"/>
                  </a:cubicBezTo>
                  <a:cubicBezTo>
                    <a:pt x="9038" y="9002"/>
                    <a:pt x="9216" y="8597"/>
                    <a:pt x="8490" y="8311"/>
                  </a:cubicBezTo>
                  <a:lnTo>
                    <a:pt x="8490" y="8311"/>
                  </a:lnTo>
                  <a:cubicBezTo>
                    <a:pt x="8788" y="8418"/>
                    <a:pt x="9050" y="8704"/>
                    <a:pt x="9454" y="8347"/>
                  </a:cubicBezTo>
                  <a:cubicBezTo>
                    <a:pt x="9062" y="8335"/>
                    <a:pt x="8919" y="7966"/>
                    <a:pt x="8442" y="8121"/>
                  </a:cubicBezTo>
                  <a:lnTo>
                    <a:pt x="8442" y="8121"/>
                  </a:lnTo>
                  <a:cubicBezTo>
                    <a:pt x="8657" y="8025"/>
                    <a:pt x="8966" y="8180"/>
                    <a:pt x="9169" y="7597"/>
                  </a:cubicBezTo>
                  <a:cubicBezTo>
                    <a:pt x="8942" y="7799"/>
                    <a:pt x="8907" y="7644"/>
                    <a:pt x="8681" y="7692"/>
                  </a:cubicBezTo>
                  <a:cubicBezTo>
                    <a:pt x="8740" y="7394"/>
                    <a:pt x="8454" y="7013"/>
                    <a:pt x="8145" y="7192"/>
                  </a:cubicBezTo>
                  <a:cubicBezTo>
                    <a:pt x="8466" y="7323"/>
                    <a:pt x="8347" y="7573"/>
                    <a:pt x="8228" y="7692"/>
                  </a:cubicBezTo>
                  <a:cubicBezTo>
                    <a:pt x="8180" y="7728"/>
                    <a:pt x="8121" y="7751"/>
                    <a:pt x="8061" y="7763"/>
                  </a:cubicBezTo>
                  <a:cubicBezTo>
                    <a:pt x="7990" y="7763"/>
                    <a:pt x="7847" y="7692"/>
                    <a:pt x="7835" y="7609"/>
                  </a:cubicBezTo>
                  <a:cubicBezTo>
                    <a:pt x="7823" y="7525"/>
                    <a:pt x="7942" y="7442"/>
                    <a:pt x="8014" y="7573"/>
                  </a:cubicBezTo>
                  <a:cubicBezTo>
                    <a:pt x="8026" y="7549"/>
                    <a:pt x="8026" y="7525"/>
                    <a:pt x="8014" y="7501"/>
                  </a:cubicBezTo>
                  <a:cubicBezTo>
                    <a:pt x="8014" y="7418"/>
                    <a:pt x="7942" y="7347"/>
                    <a:pt x="7847" y="7347"/>
                  </a:cubicBezTo>
                  <a:cubicBezTo>
                    <a:pt x="7799" y="7347"/>
                    <a:pt x="7752" y="7359"/>
                    <a:pt x="7716" y="7394"/>
                  </a:cubicBezTo>
                  <a:cubicBezTo>
                    <a:pt x="7704" y="7406"/>
                    <a:pt x="7692" y="7418"/>
                    <a:pt x="7680" y="7430"/>
                  </a:cubicBezTo>
                  <a:lnTo>
                    <a:pt x="7680" y="7442"/>
                  </a:lnTo>
                  <a:cubicBezTo>
                    <a:pt x="7657" y="7490"/>
                    <a:pt x="7645" y="7537"/>
                    <a:pt x="7657" y="7585"/>
                  </a:cubicBezTo>
                  <a:cubicBezTo>
                    <a:pt x="7311" y="7347"/>
                    <a:pt x="7037" y="7037"/>
                    <a:pt x="6859" y="6656"/>
                  </a:cubicBezTo>
                  <a:cubicBezTo>
                    <a:pt x="7490" y="7692"/>
                    <a:pt x="8049" y="6597"/>
                    <a:pt x="8561" y="7097"/>
                  </a:cubicBezTo>
                  <a:lnTo>
                    <a:pt x="8502" y="7049"/>
                  </a:lnTo>
                  <a:cubicBezTo>
                    <a:pt x="8526" y="7061"/>
                    <a:pt x="8538" y="7073"/>
                    <a:pt x="8561" y="7097"/>
                  </a:cubicBezTo>
                  <a:cubicBezTo>
                    <a:pt x="8395" y="6799"/>
                    <a:pt x="8240" y="6656"/>
                    <a:pt x="8085" y="6597"/>
                  </a:cubicBezTo>
                  <a:cubicBezTo>
                    <a:pt x="7692" y="6466"/>
                    <a:pt x="7526" y="6835"/>
                    <a:pt x="7335" y="6823"/>
                  </a:cubicBezTo>
                  <a:cubicBezTo>
                    <a:pt x="7478" y="6632"/>
                    <a:pt x="7418" y="6501"/>
                    <a:pt x="7240" y="6430"/>
                  </a:cubicBezTo>
                  <a:cubicBezTo>
                    <a:pt x="7252" y="6668"/>
                    <a:pt x="7026" y="6692"/>
                    <a:pt x="6906" y="6561"/>
                  </a:cubicBezTo>
                  <a:cubicBezTo>
                    <a:pt x="6716" y="6358"/>
                    <a:pt x="6680" y="5906"/>
                    <a:pt x="6144" y="5811"/>
                  </a:cubicBezTo>
                  <a:cubicBezTo>
                    <a:pt x="6061" y="5751"/>
                    <a:pt x="5990" y="5704"/>
                    <a:pt x="5906" y="5668"/>
                  </a:cubicBezTo>
                  <a:cubicBezTo>
                    <a:pt x="5990" y="5692"/>
                    <a:pt x="6085" y="5704"/>
                    <a:pt x="6180" y="5727"/>
                  </a:cubicBezTo>
                  <a:cubicBezTo>
                    <a:pt x="6621" y="6037"/>
                    <a:pt x="6978" y="5739"/>
                    <a:pt x="7252" y="5727"/>
                  </a:cubicBezTo>
                  <a:cubicBezTo>
                    <a:pt x="7430" y="5727"/>
                    <a:pt x="7573" y="5906"/>
                    <a:pt x="7383" y="6061"/>
                  </a:cubicBezTo>
                  <a:cubicBezTo>
                    <a:pt x="7561" y="6144"/>
                    <a:pt x="7704" y="6085"/>
                    <a:pt x="7728" y="5858"/>
                  </a:cubicBezTo>
                  <a:cubicBezTo>
                    <a:pt x="7883" y="5977"/>
                    <a:pt x="7728" y="6358"/>
                    <a:pt x="8109" y="6549"/>
                  </a:cubicBezTo>
                  <a:cubicBezTo>
                    <a:pt x="8252" y="6620"/>
                    <a:pt x="8466" y="6620"/>
                    <a:pt x="8800" y="6525"/>
                  </a:cubicBezTo>
                  <a:lnTo>
                    <a:pt x="8800" y="6525"/>
                  </a:lnTo>
                  <a:cubicBezTo>
                    <a:pt x="8085" y="6513"/>
                    <a:pt x="8454" y="5358"/>
                    <a:pt x="7287" y="5632"/>
                  </a:cubicBezTo>
                  <a:lnTo>
                    <a:pt x="7287" y="5632"/>
                  </a:lnTo>
                  <a:cubicBezTo>
                    <a:pt x="7680" y="5489"/>
                    <a:pt x="8097" y="5454"/>
                    <a:pt x="8502" y="5537"/>
                  </a:cubicBezTo>
                  <a:cubicBezTo>
                    <a:pt x="8466" y="5561"/>
                    <a:pt x="8442" y="5608"/>
                    <a:pt x="8430" y="5656"/>
                  </a:cubicBezTo>
                  <a:lnTo>
                    <a:pt x="8430" y="5668"/>
                  </a:lnTo>
                  <a:cubicBezTo>
                    <a:pt x="8419" y="5692"/>
                    <a:pt x="8419" y="5704"/>
                    <a:pt x="8430" y="5727"/>
                  </a:cubicBezTo>
                  <a:cubicBezTo>
                    <a:pt x="8430" y="5906"/>
                    <a:pt x="8681" y="5966"/>
                    <a:pt x="8764" y="5799"/>
                  </a:cubicBezTo>
                  <a:cubicBezTo>
                    <a:pt x="8609" y="5846"/>
                    <a:pt x="8597" y="5704"/>
                    <a:pt x="8657" y="5656"/>
                  </a:cubicBezTo>
                  <a:cubicBezTo>
                    <a:pt x="8728" y="5596"/>
                    <a:pt x="8871" y="5656"/>
                    <a:pt x="8931" y="5704"/>
                  </a:cubicBezTo>
                  <a:cubicBezTo>
                    <a:pt x="8966" y="5751"/>
                    <a:pt x="8990" y="5811"/>
                    <a:pt x="8990" y="5870"/>
                  </a:cubicBezTo>
                  <a:cubicBezTo>
                    <a:pt x="9002" y="6037"/>
                    <a:pt x="8907" y="6299"/>
                    <a:pt x="8585" y="6168"/>
                  </a:cubicBezTo>
                  <a:cubicBezTo>
                    <a:pt x="8681" y="6513"/>
                    <a:pt x="9145" y="6454"/>
                    <a:pt x="9312" y="6192"/>
                  </a:cubicBezTo>
                  <a:cubicBezTo>
                    <a:pt x="9443" y="6382"/>
                    <a:pt x="9573" y="6311"/>
                    <a:pt x="9597" y="6608"/>
                  </a:cubicBezTo>
                  <a:cubicBezTo>
                    <a:pt x="9859" y="6061"/>
                    <a:pt x="9538" y="5942"/>
                    <a:pt x="9443" y="5727"/>
                  </a:cubicBezTo>
                  <a:lnTo>
                    <a:pt x="9443" y="5727"/>
                  </a:lnTo>
                  <a:cubicBezTo>
                    <a:pt x="9681" y="6168"/>
                    <a:pt x="10038" y="6025"/>
                    <a:pt x="10324" y="6287"/>
                  </a:cubicBezTo>
                  <a:cubicBezTo>
                    <a:pt x="10288" y="5739"/>
                    <a:pt x="9895" y="5763"/>
                    <a:pt x="9609" y="5632"/>
                  </a:cubicBezTo>
                  <a:lnTo>
                    <a:pt x="9609" y="5632"/>
                  </a:lnTo>
                  <a:cubicBezTo>
                    <a:pt x="10335" y="5930"/>
                    <a:pt x="10502" y="5525"/>
                    <a:pt x="10955" y="5489"/>
                  </a:cubicBezTo>
                  <a:cubicBezTo>
                    <a:pt x="10502" y="5454"/>
                    <a:pt x="10335" y="5049"/>
                    <a:pt x="9609" y="5346"/>
                  </a:cubicBezTo>
                  <a:lnTo>
                    <a:pt x="9609" y="5346"/>
                  </a:lnTo>
                  <a:cubicBezTo>
                    <a:pt x="9895" y="5215"/>
                    <a:pt x="10288" y="5239"/>
                    <a:pt x="10324" y="4692"/>
                  </a:cubicBezTo>
                  <a:cubicBezTo>
                    <a:pt x="10026" y="4954"/>
                    <a:pt x="9681" y="4799"/>
                    <a:pt x="9443" y="5251"/>
                  </a:cubicBezTo>
                  <a:lnTo>
                    <a:pt x="9443" y="5251"/>
                  </a:lnTo>
                  <a:cubicBezTo>
                    <a:pt x="9538" y="5037"/>
                    <a:pt x="9859" y="4918"/>
                    <a:pt x="9597" y="4370"/>
                  </a:cubicBezTo>
                  <a:cubicBezTo>
                    <a:pt x="9573" y="4644"/>
                    <a:pt x="9443" y="4573"/>
                    <a:pt x="9312" y="4763"/>
                  </a:cubicBezTo>
                  <a:close/>
                  <a:moveTo>
                    <a:pt x="3656" y="5632"/>
                  </a:moveTo>
                  <a:close/>
                  <a:moveTo>
                    <a:pt x="4620" y="5727"/>
                  </a:moveTo>
                  <a:cubicBezTo>
                    <a:pt x="4490" y="5799"/>
                    <a:pt x="4335" y="5823"/>
                    <a:pt x="4192" y="5799"/>
                  </a:cubicBezTo>
                  <a:cubicBezTo>
                    <a:pt x="4001" y="5751"/>
                    <a:pt x="3811" y="5596"/>
                    <a:pt x="3466" y="5525"/>
                  </a:cubicBezTo>
                  <a:cubicBezTo>
                    <a:pt x="3370" y="5501"/>
                    <a:pt x="3263" y="5489"/>
                    <a:pt x="3168" y="5477"/>
                  </a:cubicBezTo>
                  <a:cubicBezTo>
                    <a:pt x="3275" y="5465"/>
                    <a:pt x="3370" y="5454"/>
                    <a:pt x="3466" y="5430"/>
                  </a:cubicBezTo>
                  <a:cubicBezTo>
                    <a:pt x="3811" y="5358"/>
                    <a:pt x="4001" y="5204"/>
                    <a:pt x="4192" y="5156"/>
                  </a:cubicBezTo>
                  <a:cubicBezTo>
                    <a:pt x="4335" y="5132"/>
                    <a:pt x="4490" y="5144"/>
                    <a:pt x="4620" y="5227"/>
                  </a:cubicBezTo>
                  <a:cubicBezTo>
                    <a:pt x="4394" y="5215"/>
                    <a:pt x="4180" y="5311"/>
                    <a:pt x="4025" y="5477"/>
                  </a:cubicBezTo>
                  <a:cubicBezTo>
                    <a:pt x="4180" y="5644"/>
                    <a:pt x="4394" y="5739"/>
                    <a:pt x="4620" y="5727"/>
                  </a:cubicBezTo>
                  <a:close/>
                  <a:moveTo>
                    <a:pt x="4299" y="4084"/>
                  </a:moveTo>
                  <a:close/>
                  <a:moveTo>
                    <a:pt x="4299" y="6870"/>
                  </a:moveTo>
                  <a:close/>
                  <a:moveTo>
                    <a:pt x="4787" y="6608"/>
                  </a:moveTo>
                  <a:cubicBezTo>
                    <a:pt x="4620" y="6716"/>
                    <a:pt x="4394" y="6739"/>
                    <a:pt x="4085" y="6942"/>
                  </a:cubicBezTo>
                  <a:cubicBezTo>
                    <a:pt x="4001" y="6989"/>
                    <a:pt x="3918" y="7049"/>
                    <a:pt x="3835" y="7120"/>
                  </a:cubicBezTo>
                  <a:cubicBezTo>
                    <a:pt x="3906" y="7037"/>
                    <a:pt x="3966" y="6954"/>
                    <a:pt x="4013" y="6870"/>
                  </a:cubicBezTo>
                  <a:cubicBezTo>
                    <a:pt x="4216" y="6573"/>
                    <a:pt x="4239" y="6335"/>
                    <a:pt x="4347" y="6168"/>
                  </a:cubicBezTo>
                  <a:cubicBezTo>
                    <a:pt x="4418" y="6037"/>
                    <a:pt x="4549" y="5942"/>
                    <a:pt x="4692" y="5906"/>
                  </a:cubicBezTo>
                  <a:cubicBezTo>
                    <a:pt x="4525" y="6049"/>
                    <a:pt x="4442" y="6275"/>
                    <a:pt x="4454" y="6501"/>
                  </a:cubicBezTo>
                  <a:cubicBezTo>
                    <a:pt x="4680" y="6501"/>
                    <a:pt x="4894" y="6418"/>
                    <a:pt x="5049" y="6251"/>
                  </a:cubicBezTo>
                  <a:cubicBezTo>
                    <a:pt x="5001" y="6406"/>
                    <a:pt x="4906" y="6525"/>
                    <a:pt x="4787" y="6608"/>
                  </a:cubicBezTo>
                  <a:close/>
                  <a:moveTo>
                    <a:pt x="4454" y="4453"/>
                  </a:moveTo>
                  <a:cubicBezTo>
                    <a:pt x="4442" y="4680"/>
                    <a:pt x="4525" y="4894"/>
                    <a:pt x="4692" y="5049"/>
                  </a:cubicBezTo>
                  <a:cubicBezTo>
                    <a:pt x="4549" y="5001"/>
                    <a:pt x="4418" y="4918"/>
                    <a:pt x="4347" y="4787"/>
                  </a:cubicBezTo>
                  <a:cubicBezTo>
                    <a:pt x="4239" y="4620"/>
                    <a:pt x="4216" y="4382"/>
                    <a:pt x="4013" y="4084"/>
                  </a:cubicBezTo>
                  <a:cubicBezTo>
                    <a:pt x="3966" y="4001"/>
                    <a:pt x="3906" y="3918"/>
                    <a:pt x="3835" y="3834"/>
                  </a:cubicBezTo>
                  <a:cubicBezTo>
                    <a:pt x="3918" y="3894"/>
                    <a:pt x="4001" y="3953"/>
                    <a:pt x="4085" y="4013"/>
                  </a:cubicBezTo>
                  <a:cubicBezTo>
                    <a:pt x="4382" y="4203"/>
                    <a:pt x="4620" y="4239"/>
                    <a:pt x="4787" y="4334"/>
                  </a:cubicBezTo>
                  <a:cubicBezTo>
                    <a:pt x="4918" y="4418"/>
                    <a:pt x="5013" y="4549"/>
                    <a:pt x="5049" y="4692"/>
                  </a:cubicBezTo>
                  <a:cubicBezTo>
                    <a:pt x="4894" y="4525"/>
                    <a:pt x="4668" y="4442"/>
                    <a:pt x="4442" y="4453"/>
                  </a:cubicBezTo>
                  <a:close/>
                  <a:moveTo>
                    <a:pt x="5633" y="7299"/>
                  </a:moveTo>
                  <a:close/>
                  <a:moveTo>
                    <a:pt x="5728" y="6335"/>
                  </a:moveTo>
                  <a:cubicBezTo>
                    <a:pt x="5799" y="6466"/>
                    <a:pt x="5823" y="6620"/>
                    <a:pt x="5799" y="6763"/>
                  </a:cubicBezTo>
                  <a:cubicBezTo>
                    <a:pt x="5752" y="6954"/>
                    <a:pt x="5597" y="7144"/>
                    <a:pt x="5525" y="7490"/>
                  </a:cubicBezTo>
                  <a:cubicBezTo>
                    <a:pt x="5502" y="7585"/>
                    <a:pt x="5490" y="7680"/>
                    <a:pt x="5478" y="7787"/>
                  </a:cubicBezTo>
                  <a:cubicBezTo>
                    <a:pt x="5466" y="7692"/>
                    <a:pt x="5454" y="7585"/>
                    <a:pt x="5430" y="7490"/>
                  </a:cubicBezTo>
                  <a:cubicBezTo>
                    <a:pt x="5347" y="7144"/>
                    <a:pt x="5204" y="6954"/>
                    <a:pt x="5156" y="6763"/>
                  </a:cubicBezTo>
                  <a:cubicBezTo>
                    <a:pt x="5121" y="6620"/>
                    <a:pt x="5144" y="6466"/>
                    <a:pt x="5228" y="6335"/>
                  </a:cubicBezTo>
                  <a:cubicBezTo>
                    <a:pt x="5001" y="6549"/>
                    <a:pt x="5168" y="6930"/>
                    <a:pt x="5478" y="6930"/>
                  </a:cubicBezTo>
                  <a:cubicBezTo>
                    <a:pt x="5787" y="6930"/>
                    <a:pt x="5942" y="6549"/>
                    <a:pt x="5728" y="6335"/>
                  </a:cubicBezTo>
                  <a:close/>
                  <a:moveTo>
                    <a:pt x="5478" y="4025"/>
                  </a:moveTo>
                  <a:cubicBezTo>
                    <a:pt x="5311" y="4180"/>
                    <a:pt x="5216" y="4394"/>
                    <a:pt x="5228" y="4620"/>
                  </a:cubicBezTo>
                  <a:cubicBezTo>
                    <a:pt x="5144" y="4489"/>
                    <a:pt x="5121" y="4334"/>
                    <a:pt x="5156" y="4192"/>
                  </a:cubicBezTo>
                  <a:cubicBezTo>
                    <a:pt x="5204" y="4001"/>
                    <a:pt x="5347" y="3811"/>
                    <a:pt x="5430" y="3465"/>
                  </a:cubicBezTo>
                  <a:cubicBezTo>
                    <a:pt x="5454" y="3358"/>
                    <a:pt x="5466" y="3263"/>
                    <a:pt x="5478" y="3168"/>
                  </a:cubicBezTo>
                  <a:cubicBezTo>
                    <a:pt x="5490" y="3275"/>
                    <a:pt x="5502" y="3370"/>
                    <a:pt x="5525" y="3465"/>
                  </a:cubicBezTo>
                  <a:cubicBezTo>
                    <a:pt x="5597" y="3811"/>
                    <a:pt x="5740" y="4001"/>
                    <a:pt x="5787" y="4192"/>
                  </a:cubicBezTo>
                  <a:cubicBezTo>
                    <a:pt x="5823" y="4334"/>
                    <a:pt x="5799" y="4489"/>
                    <a:pt x="5728" y="4620"/>
                  </a:cubicBezTo>
                  <a:cubicBezTo>
                    <a:pt x="5740" y="4394"/>
                    <a:pt x="5644" y="4180"/>
                    <a:pt x="5466" y="4025"/>
                  </a:cubicBezTo>
                  <a:close/>
                  <a:moveTo>
                    <a:pt x="6656" y="4084"/>
                  </a:moveTo>
                  <a:close/>
                  <a:moveTo>
                    <a:pt x="6871" y="6656"/>
                  </a:moveTo>
                  <a:close/>
                  <a:moveTo>
                    <a:pt x="6502" y="6513"/>
                  </a:moveTo>
                  <a:cubicBezTo>
                    <a:pt x="6514" y="6287"/>
                    <a:pt x="6418" y="6061"/>
                    <a:pt x="6264" y="5918"/>
                  </a:cubicBezTo>
                  <a:cubicBezTo>
                    <a:pt x="6406" y="5954"/>
                    <a:pt x="6525" y="6049"/>
                    <a:pt x="6609" y="6180"/>
                  </a:cubicBezTo>
                  <a:cubicBezTo>
                    <a:pt x="6716" y="6347"/>
                    <a:pt x="6740" y="6573"/>
                    <a:pt x="6930" y="6882"/>
                  </a:cubicBezTo>
                  <a:cubicBezTo>
                    <a:pt x="6990" y="6966"/>
                    <a:pt x="7049" y="7049"/>
                    <a:pt x="7121" y="7132"/>
                  </a:cubicBezTo>
                  <a:cubicBezTo>
                    <a:pt x="7037" y="7061"/>
                    <a:pt x="6954" y="7001"/>
                    <a:pt x="6871" y="6954"/>
                  </a:cubicBezTo>
                  <a:cubicBezTo>
                    <a:pt x="6573" y="6751"/>
                    <a:pt x="6335" y="6728"/>
                    <a:pt x="6156" y="6620"/>
                  </a:cubicBezTo>
                  <a:cubicBezTo>
                    <a:pt x="6037" y="6537"/>
                    <a:pt x="5942" y="6418"/>
                    <a:pt x="5894" y="6275"/>
                  </a:cubicBezTo>
                  <a:cubicBezTo>
                    <a:pt x="6049" y="6430"/>
                    <a:pt x="6275" y="6513"/>
                    <a:pt x="6490" y="6501"/>
                  </a:cubicBezTo>
                  <a:close/>
                  <a:moveTo>
                    <a:pt x="5906" y="4703"/>
                  </a:moveTo>
                  <a:cubicBezTo>
                    <a:pt x="5942" y="4561"/>
                    <a:pt x="6037" y="4430"/>
                    <a:pt x="6168" y="4346"/>
                  </a:cubicBezTo>
                  <a:cubicBezTo>
                    <a:pt x="6335" y="4251"/>
                    <a:pt x="6573" y="4215"/>
                    <a:pt x="6871" y="4025"/>
                  </a:cubicBezTo>
                  <a:cubicBezTo>
                    <a:pt x="6954" y="3965"/>
                    <a:pt x="7037" y="3906"/>
                    <a:pt x="7121" y="3846"/>
                  </a:cubicBezTo>
                  <a:cubicBezTo>
                    <a:pt x="7061" y="3918"/>
                    <a:pt x="7002" y="4001"/>
                    <a:pt x="6942" y="4096"/>
                  </a:cubicBezTo>
                  <a:cubicBezTo>
                    <a:pt x="6752" y="4394"/>
                    <a:pt x="6716" y="4632"/>
                    <a:pt x="6621" y="4799"/>
                  </a:cubicBezTo>
                  <a:cubicBezTo>
                    <a:pt x="6537" y="4930"/>
                    <a:pt x="6406" y="5013"/>
                    <a:pt x="6264" y="5061"/>
                  </a:cubicBezTo>
                  <a:cubicBezTo>
                    <a:pt x="6430" y="4906"/>
                    <a:pt x="6514" y="4692"/>
                    <a:pt x="6502" y="4465"/>
                  </a:cubicBezTo>
                  <a:cubicBezTo>
                    <a:pt x="6275" y="4442"/>
                    <a:pt x="6049" y="4525"/>
                    <a:pt x="5894" y="4692"/>
                  </a:cubicBezTo>
                  <a:close/>
                  <a:moveTo>
                    <a:pt x="7299" y="5335"/>
                  </a:moveTo>
                  <a:close/>
                  <a:moveTo>
                    <a:pt x="7502" y="5537"/>
                  </a:moveTo>
                  <a:cubicBezTo>
                    <a:pt x="7145" y="5608"/>
                    <a:pt x="6966" y="5751"/>
                    <a:pt x="6764" y="5799"/>
                  </a:cubicBezTo>
                  <a:cubicBezTo>
                    <a:pt x="6621" y="5835"/>
                    <a:pt x="6466" y="5811"/>
                    <a:pt x="6335" y="5739"/>
                  </a:cubicBezTo>
                  <a:cubicBezTo>
                    <a:pt x="6561" y="5739"/>
                    <a:pt x="6776" y="5656"/>
                    <a:pt x="6930" y="5489"/>
                  </a:cubicBezTo>
                  <a:cubicBezTo>
                    <a:pt x="6776" y="5311"/>
                    <a:pt x="6561" y="5215"/>
                    <a:pt x="6335" y="5227"/>
                  </a:cubicBezTo>
                  <a:cubicBezTo>
                    <a:pt x="6466" y="5156"/>
                    <a:pt x="6621" y="5132"/>
                    <a:pt x="6764" y="5168"/>
                  </a:cubicBezTo>
                  <a:cubicBezTo>
                    <a:pt x="6966" y="5215"/>
                    <a:pt x="7145" y="5358"/>
                    <a:pt x="7502" y="5430"/>
                  </a:cubicBezTo>
                  <a:cubicBezTo>
                    <a:pt x="7585" y="5454"/>
                    <a:pt x="7692" y="5465"/>
                    <a:pt x="7799" y="5489"/>
                  </a:cubicBezTo>
                  <a:cubicBezTo>
                    <a:pt x="7692" y="5489"/>
                    <a:pt x="7585" y="5501"/>
                    <a:pt x="7490" y="5525"/>
                  </a:cubicBezTo>
                  <a:close/>
                </a:path>
              </a:pathLst>
            </a:custGeom>
            <a:solidFill>
              <a:schemeClr val="accent2">
                <a:alpha val="145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6354950" y="1718500"/>
              <a:ext cx="273575" cy="273575"/>
            </a:xfrm>
            <a:custGeom>
              <a:avLst/>
              <a:gdLst/>
              <a:ahLst/>
              <a:cxnLst/>
              <a:rect l="l" t="t" r="r" b="b"/>
              <a:pathLst>
                <a:path w="10943" h="10943" extrusionOk="0">
                  <a:moveTo>
                    <a:pt x="1620" y="6168"/>
                  </a:moveTo>
                  <a:cubicBezTo>
                    <a:pt x="1798" y="6418"/>
                    <a:pt x="2263" y="6477"/>
                    <a:pt x="2358" y="6144"/>
                  </a:cubicBezTo>
                  <a:cubicBezTo>
                    <a:pt x="2036" y="6275"/>
                    <a:pt x="1929" y="6013"/>
                    <a:pt x="1941" y="5846"/>
                  </a:cubicBezTo>
                  <a:cubicBezTo>
                    <a:pt x="1941" y="5775"/>
                    <a:pt x="1965" y="5715"/>
                    <a:pt x="2013" y="5680"/>
                  </a:cubicBezTo>
                  <a:cubicBezTo>
                    <a:pt x="2060" y="5620"/>
                    <a:pt x="2203" y="5572"/>
                    <a:pt x="2275" y="5620"/>
                  </a:cubicBezTo>
                  <a:cubicBezTo>
                    <a:pt x="2346" y="5680"/>
                    <a:pt x="2322" y="5811"/>
                    <a:pt x="2179" y="5775"/>
                  </a:cubicBezTo>
                  <a:cubicBezTo>
                    <a:pt x="2263" y="5942"/>
                    <a:pt x="2501" y="5882"/>
                    <a:pt x="2513" y="5692"/>
                  </a:cubicBezTo>
                  <a:cubicBezTo>
                    <a:pt x="2513" y="5680"/>
                    <a:pt x="2513" y="5656"/>
                    <a:pt x="2513" y="5632"/>
                  </a:cubicBezTo>
                  <a:cubicBezTo>
                    <a:pt x="2513" y="5632"/>
                    <a:pt x="2513" y="5632"/>
                    <a:pt x="2513" y="5620"/>
                  </a:cubicBezTo>
                  <a:cubicBezTo>
                    <a:pt x="2501" y="5572"/>
                    <a:pt x="2465" y="5537"/>
                    <a:pt x="2429" y="5513"/>
                  </a:cubicBezTo>
                  <a:cubicBezTo>
                    <a:pt x="2834" y="5430"/>
                    <a:pt x="3251" y="5465"/>
                    <a:pt x="3644" y="5596"/>
                  </a:cubicBezTo>
                  <a:cubicBezTo>
                    <a:pt x="2465" y="5322"/>
                    <a:pt x="2858" y="6489"/>
                    <a:pt x="2132" y="6489"/>
                  </a:cubicBezTo>
                  <a:lnTo>
                    <a:pt x="2203" y="6489"/>
                  </a:lnTo>
                  <a:cubicBezTo>
                    <a:pt x="2179" y="6489"/>
                    <a:pt x="2155" y="6489"/>
                    <a:pt x="2132" y="6489"/>
                  </a:cubicBezTo>
                  <a:cubicBezTo>
                    <a:pt x="2465" y="6584"/>
                    <a:pt x="2679" y="6584"/>
                    <a:pt x="2822" y="6513"/>
                  </a:cubicBezTo>
                  <a:cubicBezTo>
                    <a:pt x="3191" y="6334"/>
                    <a:pt x="3048" y="5953"/>
                    <a:pt x="3203" y="5822"/>
                  </a:cubicBezTo>
                  <a:cubicBezTo>
                    <a:pt x="3227" y="6049"/>
                    <a:pt x="3358" y="6108"/>
                    <a:pt x="3549" y="6037"/>
                  </a:cubicBezTo>
                  <a:cubicBezTo>
                    <a:pt x="3358" y="5882"/>
                    <a:pt x="3501" y="5692"/>
                    <a:pt x="3679" y="5703"/>
                  </a:cubicBezTo>
                  <a:cubicBezTo>
                    <a:pt x="3953" y="5715"/>
                    <a:pt x="4299" y="6001"/>
                    <a:pt x="4751" y="5692"/>
                  </a:cubicBezTo>
                  <a:cubicBezTo>
                    <a:pt x="4846" y="5680"/>
                    <a:pt x="4930" y="5656"/>
                    <a:pt x="5025" y="5632"/>
                  </a:cubicBezTo>
                  <a:cubicBezTo>
                    <a:pt x="4942" y="5668"/>
                    <a:pt x="4858" y="5727"/>
                    <a:pt x="4787" y="5775"/>
                  </a:cubicBezTo>
                  <a:cubicBezTo>
                    <a:pt x="4251" y="5882"/>
                    <a:pt x="4215" y="6334"/>
                    <a:pt x="4025" y="6537"/>
                  </a:cubicBezTo>
                  <a:cubicBezTo>
                    <a:pt x="3906" y="6668"/>
                    <a:pt x="3668" y="6632"/>
                    <a:pt x="3691" y="6394"/>
                  </a:cubicBezTo>
                  <a:cubicBezTo>
                    <a:pt x="3513" y="6465"/>
                    <a:pt x="3453" y="6596"/>
                    <a:pt x="3596" y="6787"/>
                  </a:cubicBezTo>
                  <a:cubicBezTo>
                    <a:pt x="3406" y="6799"/>
                    <a:pt x="3227" y="6430"/>
                    <a:pt x="2846" y="6561"/>
                  </a:cubicBezTo>
                  <a:cubicBezTo>
                    <a:pt x="2691" y="6620"/>
                    <a:pt x="2548" y="6763"/>
                    <a:pt x="2370" y="7073"/>
                  </a:cubicBezTo>
                  <a:lnTo>
                    <a:pt x="2370" y="7073"/>
                  </a:lnTo>
                  <a:cubicBezTo>
                    <a:pt x="2882" y="6573"/>
                    <a:pt x="3429" y="7668"/>
                    <a:pt x="4072" y="6632"/>
                  </a:cubicBezTo>
                  <a:lnTo>
                    <a:pt x="4072" y="6632"/>
                  </a:lnTo>
                  <a:cubicBezTo>
                    <a:pt x="3894" y="7001"/>
                    <a:pt x="3620" y="7323"/>
                    <a:pt x="3275" y="7561"/>
                  </a:cubicBezTo>
                  <a:cubicBezTo>
                    <a:pt x="3287" y="7513"/>
                    <a:pt x="3275" y="7454"/>
                    <a:pt x="3251" y="7418"/>
                  </a:cubicBezTo>
                  <a:lnTo>
                    <a:pt x="3251" y="7406"/>
                  </a:lnTo>
                  <a:cubicBezTo>
                    <a:pt x="3239" y="7394"/>
                    <a:pt x="3227" y="7382"/>
                    <a:pt x="3215" y="7370"/>
                  </a:cubicBezTo>
                  <a:cubicBezTo>
                    <a:pt x="3072" y="7227"/>
                    <a:pt x="2846" y="7370"/>
                    <a:pt x="2917" y="7549"/>
                  </a:cubicBezTo>
                  <a:cubicBezTo>
                    <a:pt x="2989" y="7418"/>
                    <a:pt x="3096" y="7501"/>
                    <a:pt x="3096" y="7585"/>
                  </a:cubicBezTo>
                  <a:cubicBezTo>
                    <a:pt x="3084" y="7668"/>
                    <a:pt x="2941" y="7727"/>
                    <a:pt x="2870" y="7727"/>
                  </a:cubicBezTo>
                  <a:cubicBezTo>
                    <a:pt x="2810" y="7727"/>
                    <a:pt x="2751" y="7704"/>
                    <a:pt x="2703" y="7656"/>
                  </a:cubicBezTo>
                  <a:cubicBezTo>
                    <a:pt x="2584" y="7549"/>
                    <a:pt x="2465" y="7299"/>
                    <a:pt x="2787" y="7168"/>
                  </a:cubicBezTo>
                  <a:cubicBezTo>
                    <a:pt x="2477" y="6989"/>
                    <a:pt x="2191" y="7358"/>
                    <a:pt x="2251" y="7668"/>
                  </a:cubicBezTo>
                  <a:cubicBezTo>
                    <a:pt x="2025" y="7620"/>
                    <a:pt x="1989" y="7763"/>
                    <a:pt x="1763" y="7573"/>
                  </a:cubicBezTo>
                  <a:cubicBezTo>
                    <a:pt x="1965" y="8156"/>
                    <a:pt x="2275" y="8001"/>
                    <a:pt x="2489" y="8097"/>
                  </a:cubicBezTo>
                  <a:lnTo>
                    <a:pt x="2489" y="8097"/>
                  </a:lnTo>
                  <a:cubicBezTo>
                    <a:pt x="2013" y="7942"/>
                    <a:pt x="1870" y="8299"/>
                    <a:pt x="1477" y="8323"/>
                  </a:cubicBezTo>
                  <a:cubicBezTo>
                    <a:pt x="1882" y="8680"/>
                    <a:pt x="2155" y="8394"/>
                    <a:pt x="2441" y="8287"/>
                  </a:cubicBezTo>
                  <a:lnTo>
                    <a:pt x="2441" y="8287"/>
                  </a:lnTo>
                  <a:cubicBezTo>
                    <a:pt x="1715" y="8573"/>
                    <a:pt x="1882" y="8978"/>
                    <a:pt x="1596" y="9323"/>
                  </a:cubicBezTo>
                  <a:cubicBezTo>
                    <a:pt x="1941" y="9037"/>
                    <a:pt x="2346" y="9204"/>
                    <a:pt x="2632" y="8478"/>
                  </a:cubicBezTo>
                  <a:lnTo>
                    <a:pt x="2632" y="8478"/>
                  </a:lnTo>
                  <a:cubicBezTo>
                    <a:pt x="2525" y="8775"/>
                    <a:pt x="2239" y="9037"/>
                    <a:pt x="2596" y="9442"/>
                  </a:cubicBezTo>
                  <a:cubicBezTo>
                    <a:pt x="2620" y="9049"/>
                    <a:pt x="2977" y="8906"/>
                    <a:pt x="2822" y="8430"/>
                  </a:cubicBezTo>
                  <a:lnTo>
                    <a:pt x="2822" y="8430"/>
                  </a:lnTo>
                  <a:cubicBezTo>
                    <a:pt x="2917" y="8644"/>
                    <a:pt x="2775" y="8954"/>
                    <a:pt x="3346" y="9156"/>
                  </a:cubicBezTo>
                  <a:cubicBezTo>
                    <a:pt x="3156" y="8930"/>
                    <a:pt x="3298" y="8894"/>
                    <a:pt x="3251" y="8668"/>
                  </a:cubicBezTo>
                  <a:cubicBezTo>
                    <a:pt x="3549" y="8728"/>
                    <a:pt x="3930" y="8442"/>
                    <a:pt x="3751" y="8132"/>
                  </a:cubicBezTo>
                  <a:cubicBezTo>
                    <a:pt x="3632" y="8454"/>
                    <a:pt x="3370" y="8335"/>
                    <a:pt x="3263" y="8216"/>
                  </a:cubicBezTo>
                  <a:cubicBezTo>
                    <a:pt x="3215" y="8168"/>
                    <a:pt x="3191" y="8108"/>
                    <a:pt x="3191" y="8049"/>
                  </a:cubicBezTo>
                  <a:cubicBezTo>
                    <a:pt x="3191" y="7978"/>
                    <a:pt x="3251" y="7835"/>
                    <a:pt x="3334" y="7823"/>
                  </a:cubicBezTo>
                  <a:cubicBezTo>
                    <a:pt x="3429" y="7823"/>
                    <a:pt x="3501" y="7930"/>
                    <a:pt x="3370" y="8001"/>
                  </a:cubicBezTo>
                  <a:cubicBezTo>
                    <a:pt x="3394" y="8013"/>
                    <a:pt x="3418" y="8013"/>
                    <a:pt x="3441" y="8013"/>
                  </a:cubicBezTo>
                  <a:cubicBezTo>
                    <a:pt x="3525" y="8001"/>
                    <a:pt x="3596" y="7930"/>
                    <a:pt x="3596" y="7847"/>
                  </a:cubicBezTo>
                  <a:cubicBezTo>
                    <a:pt x="3596" y="7799"/>
                    <a:pt x="3584" y="7751"/>
                    <a:pt x="3549" y="7716"/>
                  </a:cubicBezTo>
                  <a:cubicBezTo>
                    <a:pt x="3537" y="7692"/>
                    <a:pt x="3525" y="7680"/>
                    <a:pt x="3513" y="7680"/>
                  </a:cubicBezTo>
                  <a:lnTo>
                    <a:pt x="3501" y="7668"/>
                  </a:lnTo>
                  <a:cubicBezTo>
                    <a:pt x="3465" y="7644"/>
                    <a:pt x="3406" y="7632"/>
                    <a:pt x="3358" y="7644"/>
                  </a:cubicBezTo>
                  <a:cubicBezTo>
                    <a:pt x="3596" y="7299"/>
                    <a:pt x="3918" y="7025"/>
                    <a:pt x="4287" y="6846"/>
                  </a:cubicBezTo>
                  <a:cubicBezTo>
                    <a:pt x="3263" y="7477"/>
                    <a:pt x="4346" y="8037"/>
                    <a:pt x="3846" y="8549"/>
                  </a:cubicBezTo>
                  <a:cubicBezTo>
                    <a:pt x="3858" y="8525"/>
                    <a:pt x="3882" y="8513"/>
                    <a:pt x="3894" y="8489"/>
                  </a:cubicBezTo>
                  <a:cubicBezTo>
                    <a:pt x="3882" y="8513"/>
                    <a:pt x="3858" y="8525"/>
                    <a:pt x="3846" y="8549"/>
                  </a:cubicBezTo>
                  <a:cubicBezTo>
                    <a:pt x="4144" y="8382"/>
                    <a:pt x="4287" y="8228"/>
                    <a:pt x="4346" y="8073"/>
                  </a:cubicBezTo>
                  <a:cubicBezTo>
                    <a:pt x="4477" y="7680"/>
                    <a:pt x="4108" y="7513"/>
                    <a:pt x="4120" y="7323"/>
                  </a:cubicBezTo>
                  <a:cubicBezTo>
                    <a:pt x="4311" y="7466"/>
                    <a:pt x="4441" y="7406"/>
                    <a:pt x="4513" y="7227"/>
                  </a:cubicBezTo>
                  <a:cubicBezTo>
                    <a:pt x="4275" y="7239"/>
                    <a:pt x="4239" y="7013"/>
                    <a:pt x="4370" y="6894"/>
                  </a:cubicBezTo>
                  <a:cubicBezTo>
                    <a:pt x="4572" y="6704"/>
                    <a:pt x="5025" y="6668"/>
                    <a:pt x="5132" y="6132"/>
                  </a:cubicBezTo>
                  <a:cubicBezTo>
                    <a:pt x="5180" y="6049"/>
                    <a:pt x="5239" y="5977"/>
                    <a:pt x="5275" y="5894"/>
                  </a:cubicBezTo>
                  <a:cubicBezTo>
                    <a:pt x="5251" y="5977"/>
                    <a:pt x="5227" y="6073"/>
                    <a:pt x="5215" y="6168"/>
                  </a:cubicBezTo>
                  <a:cubicBezTo>
                    <a:pt x="4906" y="6608"/>
                    <a:pt x="5203" y="6965"/>
                    <a:pt x="5203" y="7239"/>
                  </a:cubicBezTo>
                  <a:cubicBezTo>
                    <a:pt x="5203" y="7418"/>
                    <a:pt x="5025" y="7561"/>
                    <a:pt x="4882" y="7370"/>
                  </a:cubicBezTo>
                  <a:cubicBezTo>
                    <a:pt x="4799" y="7549"/>
                    <a:pt x="4858" y="7692"/>
                    <a:pt x="5084" y="7716"/>
                  </a:cubicBezTo>
                  <a:cubicBezTo>
                    <a:pt x="4953" y="7870"/>
                    <a:pt x="4572" y="7727"/>
                    <a:pt x="4394" y="8097"/>
                  </a:cubicBezTo>
                  <a:cubicBezTo>
                    <a:pt x="4322" y="8239"/>
                    <a:pt x="4322" y="8454"/>
                    <a:pt x="4418" y="8787"/>
                  </a:cubicBezTo>
                  <a:lnTo>
                    <a:pt x="4418" y="8787"/>
                  </a:lnTo>
                  <a:cubicBezTo>
                    <a:pt x="4430" y="8073"/>
                    <a:pt x="5584" y="8442"/>
                    <a:pt x="5311" y="7275"/>
                  </a:cubicBezTo>
                  <a:lnTo>
                    <a:pt x="5311" y="7275"/>
                  </a:lnTo>
                  <a:cubicBezTo>
                    <a:pt x="5442" y="7668"/>
                    <a:pt x="5477" y="8085"/>
                    <a:pt x="5406" y="8489"/>
                  </a:cubicBezTo>
                  <a:cubicBezTo>
                    <a:pt x="5370" y="8454"/>
                    <a:pt x="5334" y="8418"/>
                    <a:pt x="5287" y="8418"/>
                  </a:cubicBezTo>
                  <a:lnTo>
                    <a:pt x="5275" y="8418"/>
                  </a:lnTo>
                  <a:cubicBezTo>
                    <a:pt x="5251" y="8406"/>
                    <a:pt x="5227" y="8406"/>
                    <a:pt x="5215" y="8418"/>
                  </a:cubicBezTo>
                  <a:cubicBezTo>
                    <a:pt x="5120" y="8418"/>
                    <a:pt x="5037" y="8501"/>
                    <a:pt x="5037" y="8597"/>
                  </a:cubicBezTo>
                  <a:cubicBezTo>
                    <a:pt x="5037" y="8644"/>
                    <a:pt x="5061" y="8692"/>
                    <a:pt x="5108" y="8728"/>
                  </a:cubicBezTo>
                  <a:cubicBezTo>
                    <a:pt x="5120" y="8740"/>
                    <a:pt x="5120" y="8740"/>
                    <a:pt x="5132" y="8751"/>
                  </a:cubicBezTo>
                  <a:cubicBezTo>
                    <a:pt x="5096" y="8597"/>
                    <a:pt x="5227" y="8585"/>
                    <a:pt x="5287" y="8644"/>
                  </a:cubicBezTo>
                  <a:cubicBezTo>
                    <a:pt x="5334" y="8716"/>
                    <a:pt x="5287" y="8859"/>
                    <a:pt x="5227" y="8906"/>
                  </a:cubicBezTo>
                  <a:cubicBezTo>
                    <a:pt x="5192" y="8954"/>
                    <a:pt x="5132" y="8978"/>
                    <a:pt x="5061" y="8978"/>
                  </a:cubicBezTo>
                  <a:cubicBezTo>
                    <a:pt x="4906" y="8990"/>
                    <a:pt x="4632" y="8882"/>
                    <a:pt x="4763" y="8561"/>
                  </a:cubicBezTo>
                  <a:cubicBezTo>
                    <a:pt x="4430" y="8668"/>
                    <a:pt x="4489" y="9132"/>
                    <a:pt x="4751" y="9299"/>
                  </a:cubicBezTo>
                  <a:cubicBezTo>
                    <a:pt x="4549" y="9430"/>
                    <a:pt x="4620" y="9561"/>
                    <a:pt x="4334" y="9585"/>
                  </a:cubicBezTo>
                  <a:cubicBezTo>
                    <a:pt x="4882" y="9847"/>
                    <a:pt x="5001" y="9525"/>
                    <a:pt x="5215" y="9430"/>
                  </a:cubicBezTo>
                  <a:lnTo>
                    <a:pt x="5215" y="9430"/>
                  </a:lnTo>
                  <a:cubicBezTo>
                    <a:pt x="4763" y="9668"/>
                    <a:pt x="4918" y="10025"/>
                    <a:pt x="4656" y="10311"/>
                  </a:cubicBezTo>
                  <a:cubicBezTo>
                    <a:pt x="5203" y="10275"/>
                    <a:pt x="5180" y="9883"/>
                    <a:pt x="5311" y="9597"/>
                  </a:cubicBezTo>
                  <a:lnTo>
                    <a:pt x="5311" y="9597"/>
                  </a:lnTo>
                  <a:cubicBezTo>
                    <a:pt x="5013" y="10311"/>
                    <a:pt x="5418" y="10490"/>
                    <a:pt x="5454" y="10942"/>
                  </a:cubicBezTo>
                  <a:cubicBezTo>
                    <a:pt x="5489" y="10490"/>
                    <a:pt x="5894" y="10311"/>
                    <a:pt x="5584" y="9597"/>
                  </a:cubicBezTo>
                  <a:lnTo>
                    <a:pt x="5584" y="9597"/>
                  </a:lnTo>
                  <a:cubicBezTo>
                    <a:pt x="5715" y="9883"/>
                    <a:pt x="5704" y="10275"/>
                    <a:pt x="6251" y="10311"/>
                  </a:cubicBezTo>
                  <a:cubicBezTo>
                    <a:pt x="5989" y="10013"/>
                    <a:pt x="6132" y="9668"/>
                    <a:pt x="5692" y="9430"/>
                  </a:cubicBezTo>
                  <a:lnTo>
                    <a:pt x="5692" y="9430"/>
                  </a:lnTo>
                  <a:cubicBezTo>
                    <a:pt x="5906" y="9525"/>
                    <a:pt x="6025" y="9847"/>
                    <a:pt x="6573" y="9585"/>
                  </a:cubicBezTo>
                  <a:cubicBezTo>
                    <a:pt x="6275" y="9561"/>
                    <a:pt x="6346" y="9430"/>
                    <a:pt x="6156" y="9299"/>
                  </a:cubicBezTo>
                  <a:cubicBezTo>
                    <a:pt x="6418" y="9132"/>
                    <a:pt x="6477" y="8668"/>
                    <a:pt x="6132" y="8561"/>
                  </a:cubicBezTo>
                  <a:cubicBezTo>
                    <a:pt x="6275" y="8882"/>
                    <a:pt x="6013" y="8990"/>
                    <a:pt x="5835" y="8978"/>
                  </a:cubicBezTo>
                  <a:cubicBezTo>
                    <a:pt x="5775" y="8978"/>
                    <a:pt x="5715" y="8954"/>
                    <a:pt x="5668" y="8906"/>
                  </a:cubicBezTo>
                  <a:cubicBezTo>
                    <a:pt x="5620" y="8859"/>
                    <a:pt x="5561" y="8716"/>
                    <a:pt x="5620" y="8644"/>
                  </a:cubicBezTo>
                  <a:cubicBezTo>
                    <a:pt x="5680" y="8573"/>
                    <a:pt x="5811" y="8609"/>
                    <a:pt x="5763" y="8751"/>
                  </a:cubicBezTo>
                  <a:lnTo>
                    <a:pt x="5799" y="8728"/>
                  </a:lnTo>
                  <a:cubicBezTo>
                    <a:pt x="5835" y="8692"/>
                    <a:pt x="5858" y="8644"/>
                    <a:pt x="5870" y="8597"/>
                  </a:cubicBezTo>
                  <a:cubicBezTo>
                    <a:pt x="5858" y="8501"/>
                    <a:pt x="5787" y="8418"/>
                    <a:pt x="5692" y="8418"/>
                  </a:cubicBezTo>
                  <a:cubicBezTo>
                    <a:pt x="5668" y="8406"/>
                    <a:pt x="5656" y="8406"/>
                    <a:pt x="5632" y="8418"/>
                  </a:cubicBezTo>
                  <a:lnTo>
                    <a:pt x="5620" y="8418"/>
                  </a:lnTo>
                  <a:cubicBezTo>
                    <a:pt x="5573" y="8418"/>
                    <a:pt x="5525" y="8454"/>
                    <a:pt x="5501" y="8489"/>
                  </a:cubicBezTo>
                  <a:cubicBezTo>
                    <a:pt x="5418" y="8085"/>
                    <a:pt x="5454" y="7668"/>
                    <a:pt x="5596" y="7275"/>
                  </a:cubicBezTo>
                  <a:cubicBezTo>
                    <a:pt x="5323" y="8454"/>
                    <a:pt x="6477" y="8073"/>
                    <a:pt x="6489" y="8787"/>
                  </a:cubicBezTo>
                  <a:lnTo>
                    <a:pt x="6489" y="8716"/>
                  </a:lnTo>
                  <a:cubicBezTo>
                    <a:pt x="6489" y="8740"/>
                    <a:pt x="6489" y="8763"/>
                    <a:pt x="6489" y="8787"/>
                  </a:cubicBezTo>
                  <a:cubicBezTo>
                    <a:pt x="6585" y="8454"/>
                    <a:pt x="6585" y="8239"/>
                    <a:pt x="6513" y="8097"/>
                  </a:cubicBezTo>
                  <a:cubicBezTo>
                    <a:pt x="6323" y="7727"/>
                    <a:pt x="5942" y="7870"/>
                    <a:pt x="5823" y="7727"/>
                  </a:cubicBezTo>
                  <a:cubicBezTo>
                    <a:pt x="6049" y="7692"/>
                    <a:pt x="6120" y="7561"/>
                    <a:pt x="6025" y="7382"/>
                  </a:cubicBezTo>
                  <a:cubicBezTo>
                    <a:pt x="5882" y="7561"/>
                    <a:pt x="5692" y="7418"/>
                    <a:pt x="5692" y="7239"/>
                  </a:cubicBezTo>
                  <a:cubicBezTo>
                    <a:pt x="5704" y="6965"/>
                    <a:pt x="5989" y="6620"/>
                    <a:pt x="5692" y="6168"/>
                  </a:cubicBezTo>
                  <a:cubicBezTo>
                    <a:pt x="5668" y="6073"/>
                    <a:pt x="5656" y="5989"/>
                    <a:pt x="5632" y="5906"/>
                  </a:cubicBezTo>
                  <a:cubicBezTo>
                    <a:pt x="5668" y="5977"/>
                    <a:pt x="5715" y="6061"/>
                    <a:pt x="5775" y="6132"/>
                  </a:cubicBezTo>
                  <a:cubicBezTo>
                    <a:pt x="5870" y="6668"/>
                    <a:pt x="6323" y="6715"/>
                    <a:pt x="6525" y="6894"/>
                  </a:cubicBezTo>
                  <a:cubicBezTo>
                    <a:pt x="6656" y="7025"/>
                    <a:pt x="6632" y="7251"/>
                    <a:pt x="6394" y="7227"/>
                  </a:cubicBezTo>
                  <a:cubicBezTo>
                    <a:pt x="6466" y="7418"/>
                    <a:pt x="6597" y="7466"/>
                    <a:pt x="6787" y="7323"/>
                  </a:cubicBezTo>
                  <a:cubicBezTo>
                    <a:pt x="6799" y="7525"/>
                    <a:pt x="6430" y="7692"/>
                    <a:pt x="6561" y="8073"/>
                  </a:cubicBezTo>
                  <a:cubicBezTo>
                    <a:pt x="6608" y="8228"/>
                    <a:pt x="6763" y="8382"/>
                    <a:pt x="7061" y="8549"/>
                  </a:cubicBezTo>
                  <a:lnTo>
                    <a:pt x="7061" y="8549"/>
                  </a:lnTo>
                  <a:cubicBezTo>
                    <a:pt x="6561" y="8037"/>
                    <a:pt x="7644" y="7489"/>
                    <a:pt x="6632" y="6858"/>
                  </a:cubicBezTo>
                  <a:lnTo>
                    <a:pt x="6632" y="6858"/>
                  </a:lnTo>
                  <a:cubicBezTo>
                    <a:pt x="7001" y="7037"/>
                    <a:pt x="7323" y="7311"/>
                    <a:pt x="7561" y="7656"/>
                  </a:cubicBezTo>
                  <a:cubicBezTo>
                    <a:pt x="7513" y="7644"/>
                    <a:pt x="7454" y="7656"/>
                    <a:pt x="7418" y="7680"/>
                  </a:cubicBezTo>
                  <a:lnTo>
                    <a:pt x="7406" y="7680"/>
                  </a:lnTo>
                  <a:cubicBezTo>
                    <a:pt x="7394" y="7692"/>
                    <a:pt x="7382" y="7704"/>
                    <a:pt x="7370" y="7727"/>
                  </a:cubicBezTo>
                  <a:cubicBezTo>
                    <a:pt x="7216" y="7847"/>
                    <a:pt x="7359" y="8085"/>
                    <a:pt x="7549" y="8025"/>
                  </a:cubicBezTo>
                  <a:cubicBezTo>
                    <a:pt x="7418" y="7942"/>
                    <a:pt x="7489" y="7835"/>
                    <a:pt x="7585" y="7847"/>
                  </a:cubicBezTo>
                  <a:cubicBezTo>
                    <a:pt x="7668" y="7847"/>
                    <a:pt x="7728" y="7989"/>
                    <a:pt x="7728" y="8061"/>
                  </a:cubicBezTo>
                  <a:cubicBezTo>
                    <a:pt x="7728" y="8132"/>
                    <a:pt x="7704" y="8192"/>
                    <a:pt x="7656" y="8228"/>
                  </a:cubicBezTo>
                  <a:cubicBezTo>
                    <a:pt x="7549" y="8359"/>
                    <a:pt x="7287" y="8466"/>
                    <a:pt x="7168" y="8144"/>
                  </a:cubicBezTo>
                  <a:cubicBezTo>
                    <a:pt x="6989" y="8454"/>
                    <a:pt x="7359" y="8740"/>
                    <a:pt x="7668" y="8680"/>
                  </a:cubicBezTo>
                  <a:cubicBezTo>
                    <a:pt x="7620" y="8906"/>
                    <a:pt x="7763" y="8954"/>
                    <a:pt x="7573" y="9168"/>
                  </a:cubicBezTo>
                  <a:cubicBezTo>
                    <a:pt x="8144" y="8978"/>
                    <a:pt x="8001" y="8656"/>
                    <a:pt x="8097" y="8442"/>
                  </a:cubicBezTo>
                  <a:lnTo>
                    <a:pt x="8097" y="8442"/>
                  </a:lnTo>
                  <a:cubicBezTo>
                    <a:pt x="7942" y="8918"/>
                    <a:pt x="8299" y="9073"/>
                    <a:pt x="8323" y="9466"/>
                  </a:cubicBezTo>
                  <a:cubicBezTo>
                    <a:pt x="8668" y="9049"/>
                    <a:pt x="8382" y="8787"/>
                    <a:pt x="8287" y="8489"/>
                  </a:cubicBezTo>
                  <a:lnTo>
                    <a:pt x="8287" y="8489"/>
                  </a:lnTo>
                  <a:cubicBezTo>
                    <a:pt x="8585" y="9216"/>
                    <a:pt x="8978" y="9049"/>
                    <a:pt x="9323" y="9335"/>
                  </a:cubicBezTo>
                  <a:cubicBezTo>
                    <a:pt x="9025" y="8990"/>
                    <a:pt x="9204" y="8585"/>
                    <a:pt x="8478" y="8299"/>
                  </a:cubicBezTo>
                  <a:lnTo>
                    <a:pt x="8478" y="8299"/>
                  </a:lnTo>
                  <a:cubicBezTo>
                    <a:pt x="8775" y="8406"/>
                    <a:pt x="9025" y="8692"/>
                    <a:pt x="9442" y="8335"/>
                  </a:cubicBezTo>
                  <a:cubicBezTo>
                    <a:pt x="9049" y="8323"/>
                    <a:pt x="8906" y="7954"/>
                    <a:pt x="8430" y="8108"/>
                  </a:cubicBezTo>
                  <a:lnTo>
                    <a:pt x="8430" y="8108"/>
                  </a:lnTo>
                  <a:cubicBezTo>
                    <a:pt x="8644" y="8013"/>
                    <a:pt x="8954" y="8168"/>
                    <a:pt x="9156" y="7585"/>
                  </a:cubicBezTo>
                  <a:cubicBezTo>
                    <a:pt x="8930" y="7787"/>
                    <a:pt x="8894" y="7632"/>
                    <a:pt x="8668" y="7680"/>
                  </a:cubicBezTo>
                  <a:cubicBezTo>
                    <a:pt x="8728" y="7382"/>
                    <a:pt x="8442" y="7001"/>
                    <a:pt x="8132" y="7180"/>
                  </a:cubicBezTo>
                  <a:cubicBezTo>
                    <a:pt x="8454" y="7311"/>
                    <a:pt x="8335" y="7561"/>
                    <a:pt x="8216" y="7680"/>
                  </a:cubicBezTo>
                  <a:cubicBezTo>
                    <a:pt x="8168" y="7716"/>
                    <a:pt x="8109" y="7739"/>
                    <a:pt x="8049" y="7751"/>
                  </a:cubicBezTo>
                  <a:cubicBezTo>
                    <a:pt x="7978" y="7751"/>
                    <a:pt x="7835" y="7680"/>
                    <a:pt x="7823" y="7597"/>
                  </a:cubicBezTo>
                  <a:cubicBezTo>
                    <a:pt x="7823" y="7513"/>
                    <a:pt x="7930" y="7430"/>
                    <a:pt x="8001" y="7561"/>
                  </a:cubicBezTo>
                  <a:cubicBezTo>
                    <a:pt x="8013" y="7537"/>
                    <a:pt x="8013" y="7513"/>
                    <a:pt x="8013" y="7489"/>
                  </a:cubicBezTo>
                  <a:cubicBezTo>
                    <a:pt x="8001" y="7406"/>
                    <a:pt x="7930" y="7335"/>
                    <a:pt x="7847" y="7335"/>
                  </a:cubicBezTo>
                  <a:cubicBezTo>
                    <a:pt x="7799" y="7335"/>
                    <a:pt x="7751" y="7346"/>
                    <a:pt x="7716" y="7382"/>
                  </a:cubicBezTo>
                  <a:cubicBezTo>
                    <a:pt x="7692" y="7394"/>
                    <a:pt x="7680" y="7406"/>
                    <a:pt x="7668" y="7418"/>
                  </a:cubicBezTo>
                  <a:lnTo>
                    <a:pt x="7668" y="7430"/>
                  </a:lnTo>
                  <a:cubicBezTo>
                    <a:pt x="7644" y="7477"/>
                    <a:pt x="7632" y="7525"/>
                    <a:pt x="7644" y="7573"/>
                  </a:cubicBezTo>
                  <a:cubicBezTo>
                    <a:pt x="7299" y="7346"/>
                    <a:pt x="7025" y="7025"/>
                    <a:pt x="6847" y="6644"/>
                  </a:cubicBezTo>
                  <a:cubicBezTo>
                    <a:pt x="7478" y="7680"/>
                    <a:pt x="8037" y="6584"/>
                    <a:pt x="8549" y="7085"/>
                  </a:cubicBezTo>
                  <a:cubicBezTo>
                    <a:pt x="8525" y="7073"/>
                    <a:pt x="8513" y="7049"/>
                    <a:pt x="8490" y="7037"/>
                  </a:cubicBezTo>
                  <a:cubicBezTo>
                    <a:pt x="8513" y="7049"/>
                    <a:pt x="8525" y="7061"/>
                    <a:pt x="8549" y="7085"/>
                  </a:cubicBezTo>
                  <a:cubicBezTo>
                    <a:pt x="8382" y="6787"/>
                    <a:pt x="8228" y="6644"/>
                    <a:pt x="8073" y="6584"/>
                  </a:cubicBezTo>
                  <a:cubicBezTo>
                    <a:pt x="7680" y="6454"/>
                    <a:pt x="7513" y="6823"/>
                    <a:pt x="7323" y="6811"/>
                  </a:cubicBezTo>
                  <a:cubicBezTo>
                    <a:pt x="7466" y="6620"/>
                    <a:pt x="7406" y="6489"/>
                    <a:pt x="7228" y="6418"/>
                  </a:cubicBezTo>
                  <a:cubicBezTo>
                    <a:pt x="7239" y="6656"/>
                    <a:pt x="7013" y="6680"/>
                    <a:pt x="6894" y="6549"/>
                  </a:cubicBezTo>
                  <a:cubicBezTo>
                    <a:pt x="6704" y="6346"/>
                    <a:pt x="6668" y="5894"/>
                    <a:pt x="6120" y="5799"/>
                  </a:cubicBezTo>
                  <a:cubicBezTo>
                    <a:pt x="6049" y="5739"/>
                    <a:pt x="5977" y="5692"/>
                    <a:pt x="5894" y="5656"/>
                  </a:cubicBezTo>
                  <a:cubicBezTo>
                    <a:pt x="5977" y="5680"/>
                    <a:pt x="6073" y="5692"/>
                    <a:pt x="6156" y="5715"/>
                  </a:cubicBezTo>
                  <a:cubicBezTo>
                    <a:pt x="6608" y="6025"/>
                    <a:pt x="6966" y="5727"/>
                    <a:pt x="7239" y="5715"/>
                  </a:cubicBezTo>
                  <a:cubicBezTo>
                    <a:pt x="7418" y="5715"/>
                    <a:pt x="7549" y="5894"/>
                    <a:pt x="7370" y="6049"/>
                  </a:cubicBezTo>
                  <a:cubicBezTo>
                    <a:pt x="7549" y="6132"/>
                    <a:pt x="7680" y="6073"/>
                    <a:pt x="7716" y="5846"/>
                  </a:cubicBezTo>
                  <a:cubicBezTo>
                    <a:pt x="7870" y="5965"/>
                    <a:pt x="7716" y="6346"/>
                    <a:pt x="8097" y="6537"/>
                  </a:cubicBezTo>
                  <a:cubicBezTo>
                    <a:pt x="8240" y="6608"/>
                    <a:pt x="8454" y="6608"/>
                    <a:pt x="8787" y="6513"/>
                  </a:cubicBezTo>
                  <a:lnTo>
                    <a:pt x="8787" y="6513"/>
                  </a:lnTo>
                  <a:cubicBezTo>
                    <a:pt x="8061" y="6501"/>
                    <a:pt x="8442" y="5346"/>
                    <a:pt x="7275" y="5620"/>
                  </a:cubicBezTo>
                  <a:lnTo>
                    <a:pt x="7275" y="5620"/>
                  </a:lnTo>
                  <a:cubicBezTo>
                    <a:pt x="7668" y="5477"/>
                    <a:pt x="8085" y="5441"/>
                    <a:pt x="8490" y="5525"/>
                  </a:cubicBezTo>
                  <a:cubicBezTo>
                    <a:pt x="8454" y="5549"/>
                    <a:pt x="8418" y="5596"/>
                    <a:pt x="8406" y="5644"/>
                  </a:cubicBezTo>
                  <a:lnTo>
                    <a:pt x="8406" y="5656"/>
                  </a:lnTo>
                  <a:cubicBezTo>
                    <a:pt x="8406" y="5680"/>
                    <a:pt x="8406" y="5692"/>
                    <a:pt x="8406" y="5715"/>
                  </a:cubicBezTo>
                  <a:cubicBezTo>
                    <a:pt x="8418" y="5894"/>
                    <a:pt x="8656" y="5953"/>
                    <a:pt x="8752" y="5787"/>
                  </a:cubicBezTo>
                  <a:cubicBezTo>
                    <a:pt x="8597" y="5834"/>
                    <a:pt x="8573" y="5692"/>
                    <a:pt x="8644" y="5644"/>
                  </a:cubicBezTo>
                  <a:cubicBezTo>
                    <a:pt x="8716" y="5584"/>
                    <a:pt x="8859" y="5644"/>
                    <a:pt x="8906" y="5692"/>
                  </a:cubicBezTo>
                  <a:cubicBezTo>
                    <a:pt x="8954" y="5739"/>
                    <a:pt x="8978" y="5799"/>
                    <a:pt x="8978" y="5858"/>
                  </a:cubicBezTo>
                  <a:cubicBezTo>
                    <a:pt x="8990" y="6025"/>
                    <a:pt x="8883" y="6287"/>
                    <a:pt x="8561" y="6156"/>
                  </a:cubicBezTo>
                  <a:cubicBezTo>
                    <a:pt x="8656" y="6501"/>
                    <a:pt x="9121" y="6442"/>
                    <a:pt x="9299" y="6180"/>
                  </a:cubicBezTo>
                  <a:cubicBezTo>
                    <a:pt x="9430" y="6370"/>
                    <a:pt x="9561" y="6299"/>
                    <a:pt x="9585" y="6596"/>
                  </a:cubicBezTo>
                  <a:cubicBezTo>
                    <a:pt x="9847" y="6049"/>
                    <a:pt x="9514" y="5930"/>
                    <a:pt x="9430" y="5715"/>
                  </a:cubicBezTo>
                  <a:lnTo>
                    <a:pt x="9430" y="5715"/>
                  </a:lnTo>
                  <a:cubicBezTo>
                    <a:pt x="9668" y="6156"/>
                    <a:pt x="10026" y="6013"/>
                    <a:pt x="10311" y="6275"/>
                  </a:cubicBezTo>
                  <a:cubicBezTo>
                    <a:pt x="10276" y="5727"/>
                    <a:pt x="9883" y="5751"/>
                    <a:pt x="9597" y="5620"/>
                  </a:cubicBezTo>
                  <a:lnTo>
                    <a:pt x="9597" y="5620"/>
                  </a:lnTo>
                  <a:cubicBezTo>
                    <a:pt x="10311" y="5918"/>
                    <a:pt x="10490" y="5513"/>
                    <a:pt x="10942" y="5477"/>
                  </a:cubicBezTo>
                  <a:cubicBezTo>
                    <a:pt x="10490" y="5441"/>
                    <a:pt x="10323" y="5037"/>
                    <a:pt x="9597" y="5334"/>
                  </a:cubicBezTo>
                  <a:lnTo>
                    <a:pt x="9597" y="5334"/>
                  </a:lnTo>
                  <a:cubicBezTo>
                    <a:pt x="9883" y="5203"/>
                    <a:pt x="10276" y="5227"/>
                    <a:pt x="10311" y="4679"/>
                  </a:cubicBezTo>
                  <a:cubicBezTo>
                    <a:pt x="10014" y="4941"/>
                    <a:pt x="9668" y="4787"/>
                    <a:pt x="9430" y="5239"/>
                  </a:cubicBezTo>
                  <a:lnTo>
                    <a:pt x="9430" y="5239"/>
                  </a:lnTo>
                  <a:cubicBezTo>
                    <a:pt x="9514" y="5025"/>
                    <a:pt x="9847" y="4906"/>
                    <a:pt x="9585" y="4358"/>
                  </a:cubicBezTo>
                  <a:cubicBezTo>
                    <a:pt x="9561" y="4656"/>
                    <a:pt x="9430" y="4572"/>
                    <a:pt x="9299" y="4775"/>
                  </a:cubicBezTo>
                  <a:cubicBezTo>
                    <a:pt x="9121" y="4513"/>
                    <a:pt x="8656" y="4453"/>
                    <a:pt x="8561" y="4787"/>
                  </a:cubicBezTo>
                  <a:cubicBezTo>
                    <a:pt x="8883" y="4656"/>
                    <a:pt x="8990" y="4918"/>
                    <a:pt x="8978" y="5084"/>
                  </a:cubicBezTo>
                  <a:cubicBezTo>
                    <a:pt x="8978" y="5156"/>
                    <a:pt x="8954" y="5215"/>
                    <a:pt x="8906" y="5251"/>
                  </a:cubicBezTo>
                  <a:cubicBezTo>
                    <a:pt x="8859" y="5311"/>
                    <a:pt x="8716" y="5358"/>
                    <a:pt x="8644" y="5311"/>
                  </a:cubicBezTo>
                  <a:cubicBezTo>
                    <a:pt x="8573" y="5251"/>
                    <a:pt x="8597" y="5120"/>
                    <a:pt x="8752" y="5156"/>
                  </a:cubicBezTo>
                  <a:cubicBezTo>
                    <a:pt x="8656" y="5001"/>
                    <a:pt x="8418" y="5049"/>
                    <a:pt x="8406" y="5239"/>
                  </a:cubicBezTo>
                  <a:cubicBezTo>
                    <a:pt x="8406" y="5263"/>
                    <a:pt x="8406" y="5275"/>
                    <a:pt x="8406" y="5299"/>
                  </a:cubicBezTo>
                  <a:lnTo>
                    <a:pt x="8406" y="5311"/>
                  </a:lnTo>
                  <a:cubicBezTo>
                    <a:pt x="8418" y="5358"/>
                    <a:pt x="8454" y="5394"/>
                    <a:pt x="8490" y="5430"/>
                  </a:cubicBezTo>
                  <a:cubicBezTo>
                    <a:pt x="8085" y="5501"/>
                    <a:pt x="7668" y="5477"/>
                    <a:pt x="7275" y="5334"/>
                  </a:cubicBezTo>
                  <a:cubicBezTo>
                    <a:pt x="8454" y="5608"/>
                    <a:pt x="8073" y="4453"/>
                    <a:pt x="8787" y="4441"/>
                  </a:cubicBezTo>
                  <a:lnTo>
                    <a:pt x="8716" y="4441"/>
                  </a:lnTo>
                  <a:cubicBezTo>
                    <a:pt x="8740" y="4441"/>
                    <a:pt x="8763" y="4441"/>
                    <a:pt x="8787" y="4441"/>
                  </a:cubicBezTo>
                  <a:cubicBezTo>
                    <a:pt x="8454" y="4346"/>
                    <a:pt x="8240" y="4346"/>
                    <a:pt x="8097" y="4418"/>
                  </a:cubicBezTo>
                  <a:cubicBezTo>
                    <a:pt x="7728" y="4596"/>
                    <a:pt x="7870" y="4977"/>
                    <a:pt x="7728" y="5108"/>
                  </a:cubicBezTo>
                  <a:cubicBezTo>
                    <a:pt x="7692" y="4882"/>
                    <a:pt x="7561" y="4822"/>
                    <a:pt x="7382" y="4906"/>
                  </a:cubicBezTo>
                  <a:cubicBezTo>
                    <a:pt x="7561" y="5049"/>
                    <a:pt x="7418" y="5239"/>
                    <a:pt x="7239" y="5227"/>
                  </a:cubicBezTo>
                  <a:cubicBezTo>
                    <a:pt x="6966" y="5227"/>
                    <a:pt x="6620" y="4930"/>
                    <a:pt x="6168" y="5239"/>
                  </a:cubicBezTo>
                  <a:cubicBezTo>
                    <a:pt x="6073" y="5251"/>
                    <a:pt x="5989" y="5275"/>
                    <a:pt x="5906" y="5299"/>
                  </a:cubicBezTo>
                  <a:cubicBezTo>
                    <a:pt x="5977" y="5263"/>
                    <a:pt x="6061" y="5203"/>
                    <a:pt x="6132" y="5156"/>
                  </a:cubicBezTo>
                  <a:cubicBezTo>
                    <a:pt x="6668" y="5049"/>
                    <a:pt x="6716" y="4596"/>
                    <a:pt x="6894" y="4394"/>
                  </a:cubicBezTo>
                  <a:cubicBezTo>
                    <a:pt x="7025" y="4263"/>
                    <a:pt x="7251" y="4298"/>
                    <a:pt x="7228" y="4537"/>
                  </a:cubicBezTo>
                  <a:cubicBezTo>
                    <a:pt x="7418" y="4465"/>
                    <a:pt x="7466" y="4334"/>
                    <a:pt x="7323" y="4144"/>
                  </a:cubicBezTo>
                  <a:cubicBezTo>
                    <a:pt x="7513" y="4132"/>
                    <a:pt x="7692" y="4501"/>
                    <a:pt x="8073" y="4370"/>
                  </a:cubicBezTo>
                  <a:cubicBezTo>
                    <a:pt x="8228" y="4310"/>
                    <a:pt x="8382" y="4168"/>
                    <a:pt x="8549" y="3870"/>
                  </a:cubicBezTo>
                  <a:lnTo>
                    <a:pt x="8549" y="3870"/>
                  </a:lnTo>
                  <a:cubicBezTo>
                    <a:pt x="8037" y="4370"/>
                    <a:pt x="7489" y="3275"/>
                    <a:pt x="6847" y="4298"/>
                  </a:cubicBezTo>
                  <a:lnTo>
                    <a:pt x="6847" y="4298"/>
                  </a:lnTo>
                  <a:cubicBezTo>
                    <a:pt x="7025" y="3929"/>
                    <a:pt x="7299" y="3608"/>
                    <a:pt x="7644" y="3370"/>
                  </a:cubicBezTo>
                  <a:cubicBezTo>
                    <a:pt x="7632" y="3429"/>
                    <a:pt x="7644" y="3477"/>
                    <a:pt x="7668" y="3513"/>
                  </a:cubicBezTo>
                  <a:lnTo>
                    <a:pt x="7680" y="3525"/>
                  </a:lnTo>
                  <a:cubicBezTo>
                    <a:pt x="7692" y="3536"/>
                    <a:pt x="7704" y="3560"/>
                    <a:pt x="7716" y="3572"/>
                  </a:cubicBezTo>
                  <a:cubicBezTo>
                    <a:pt x="7847" y="3703"/>
                    <a:pt x="8073" y="3572"/>
                    <a:pt x="8013" y="3382"/>
                  </a:cubicBezTo>
                  <a:cubicBezTo>
                    <a:pt x="7942" y="3513"/>
                    <a:pt x="7835" y="3441"/>
                    <a:pt x="7835" y="3346"/>
                  </a:cubicBezTo>
                  <a:cubicBezTo>
                    <a:pt x="7847" y="3263"/>
                    <a:pt x="7990" y="3203"/>
                    <a:pt x="8061" y="3203"/>
                  </a:cubicBezTo>
                  <a:cubicBezTo>
                    <a:pt x="8121" y="3203"/>
                    <a:pt x="8180" y="3227"/>
                    <a:pt x="8228" y="3275"/>
                  </a:cubicBezTo>
                  <a:cubicBezTo>
                    <a:pt x="8347" y="3382"/>
                    <a:pt x="8466" y="3644"/>
                    <a:pt x="8144" y="3775"/>
                  </a:cubicBezTo>
                  <a:cubicBezTo>
                    <a:pt x="8454" y="3941"/>
                    <a:pt x="8740" y="3572"/>
                    <a:pt x="8680" y="3263"/>
                  </a:cubicBezTo>
                  <a:cubicBezTo>
                    <a:pt x="8906" y="3310"/>
                    <a:pt x="8942" y="3167"/>
                    <a:pt x="9168" y="3358"/>
                  </a:cubicBezTo>
                  <a:cubicBezTo>
                    <a:pt x="8966" y="2786"/>
                    <a:pt x="8656" y="2929"/>
                    <a:pt x="8442" y="2834"/>
                  </a:cubicBezTo>
                  <a:lnTo>
                    <a:pt x="8442" y="2834"/>
                  </a:lnTo>
                  <a:cubicBezTo>
                    <a:pt x="8918" y="2989"/>
                    <a:pt x="9061" y="2632"/>
                    <a:pt x="9454" y="2608"/>
                  </a:cubicBezTo>
                  <a:cubicBezTo>
                    <a:pt x="9037" y="2263"/>
                    <a:pt x="8775" y="2548"/>
                    <a:pt x="8490" y="2655"/>
                  </a:cubicBezTo>
                  <a:lnTo>
                    <a:pt x="8490" y="2655"/>
                  </a:lnTo>
                  <a:cubicBezTo>
                    <a:pt x="9216" y="2358"/>
                    <a:pt x="9049" y="1953"/>
                    <a:pt x="9335" y="1608"/>
                  </a:cubicBezTo>
                  <a:cubicBezTo>
                    <a:pt x="8990" y="1893"/>
                    <a:pt x="8585" y="1739"/>
                    <a:pt x="8299" y="2453"/>
                  </a:cubicBezTo>
                  <a:lnTo>
                    <a:pt x="8299" y="2453"/>
                  </a:lnTo>
                  <a:cubicBezTo>
                    <a:pt x="8394" y="2155"/>
                    <a:pt x="8680" y="1905"/>
                    <a:pt x="8335" y="1489"/>
                  </a:cubicBezTo>
                  <a:cubicBezTo>
                    <a:pt x="8311" y="1882"/>
                    <a:pt x="7954" y="2024"/>
                    <a:pt x="8109" y="2501"/>
                  </a:cubicBezTo>
                  <a:lnTo>
                    <a:pt x="8109" y="2501"/>
                  </a:lnTo>
                  <a:cubicBezTo>
                    <a:pt x="8013" y="2286"/>
                    <a:pt x="8156" y="1977"/>
                    <a:pt x="7585" y="1774"/>
                  </a:cubicBezTo>
                  <a:cubicBezTo>
                    <a:pt x="7775" y="2001"/>
                    <a:pt x="7632" y="2036"/>
                    <a:pt x="7680" y="2263"/>
                  </a:cubicBezTo>
                  <a:cubicBezTo>
                    <a:pt x="7382" y="2203"/>
                    <a:pt x="7001" y="2489"/>
                    <a:pt x="7180" y="2798"/>
                  </a:cubicBezTo>
                  <a:cubicBezTo>
                    <a:pt x="7299" y="2477"/>
                    <a:pt x="7561" y="2596"/>
                    <a:pt x="7668" y="2715"/>
                  </a:cubicBezTo>
                  <a:cubicBezTo>
                    <a:pt x="7716" y="2763"/>
                    <a:pt x="7740" y="2822"/>
                    <a:pt x="7740" y="2882"/>
                  </a:cubicBezTo>
                  <a:cubicBezTo>
                    <a:pt x="7740" y="2953"/>
                    <a:pt x="7680" y="3096"/>
                    <a:pt x="7597" y="3108"/>
                  </a:cubicBezTo>
                  <a:cubicBezTo>
                    <a:pt x="7501" y="3120"/>
                    <a:pt x="7430" y="3001"/>
                    <a:pt x="7561" y="2929"/>
                  </a:cubicBezTo>
                  <a:cubicBezTo>
                    <a:pt x="7382" y="2870"/>
                    <a:pt x="7239" y="3096"/>
                    <a:pt x="7382" y="3227"/>
                  </a:cubicBezTo>
                  <a:cubicBezTo>
                    <a:pt x="7394" y="3239"/>
                    <a:pt x="7406" y="3251"/>
                    <a:pt x="7418" y="3263"/>
                  </a:cubicBezTo>
                  <a:lnTo>
                    <a:pt x="7430" y="3275"/>
                  </a:lnTo>
                  <a:cubicBezTo>
                    <a:pt x="7466" y="3298"/>
                    <a:pt x="7525" y="3310"/>
                    <a:pt x="7573" y="3298"/>
                  </a:cubicBezTo>
                  <a:cubicBezTo>
                    <a:pt x="7335" y="3644"/>
                    <a:pt x="7013" y="3917"/>
                    <a:pt x="6644" y="4096"/>
                  </a:cubicBezTo>
                  <a:cubicBezTo>
                    <a:pt x="7668" y="3453"/>
                    <a:pt x="6585" y="2905"/>
                    <a:pt x="7085" y="2393"/>
                  </a:cubicBezTo>
                  <a:cubicBezTo>
                    <a:pt x="7073" y="2405"/>
                    <a:pt x="7049" y="2429"/>
                    <a:pt x="7037" y="2441"/>
                  </a:cubicBezTo>
                  <a:cubicBezTo>
                    <a:pt x="7049" y="2429"/>
                    <a:pt x="7073" y="2405"/>
                    <a:pt x="7085" y="2393"/>
                  </a:cubicBezTo>
                  <a:cubicBezTo>
                    <a:pt x="6787" y="2560"/>
                    <a:pt x="6644" y="2715"/>
                    <a:pt x="6585" y="2870"/>
                  </a:cubicBezTo>
                  <a:cubicBezTo>
                    <a:pt x="6454" y="3251"/>
                    <a:pt x="6823" y="3429"/>
                    <a:pt x="6811" y="3620"/>
                  </a:cubicBezTo>
                  <a:cubicBezTo>
                    <a:pt x="6620" y="3477"/>
                    <a:pt x="6489" y="3525"/>
                    <a:pt x="6418" y="3715"/>
                  </a:cubicBezTo>
                  <a:cubicBezTo>
                    <a:pt x="6656" y="3691"/>
                    <a:pt x="6692" y="3917"/>
                    <a:pt x="6549" y="4048"/>
                  </a:cubicBezTo>
                  <a:cubicBezTo>
                    <a:pt x="6358" y="4227"/>
                    <a:pt x="5906" y="4275"/>
                    <a:pt x="5799" y="4810"/>
                  </a:cubicBezTo>
                  <a:cubicBezTo>
                    <a:pt x="5739" y="4882"/>
                    <a:pt x="5692" y="4965"/>
                    <a:pt x="5656" y="5049"/>
                  </a:cubicBezTo>
                  <a:cubicBezTo>
                    <a:pt x="5680" y="4953"/>
                    <a:pt x="5704" y="4870"/>
                    <a:pt x="5715" y="4775"/>
                  </a:cubicBezTo>
                  <a:cubicBezTo>
                    <a:pt x="6025" y="4334"/>
                    <a:pt x="5727" y="3977"/>
                    <a:pt x="5715" y="3703"/>
                  </a:cubicBezTo>
                  <a:cubicBezTo>
                    <a:pt x="5715" y="3525"/>
                    <a:pt x="5906" y="3382"/>
                    <a:pt x="6049" y="3560"/>
                  </a:cubicBezTo>
                  <a:cubicBezTo>
                    <a:pt x="6132" y="3382"/>
                    <a:pt x="6073" y="3251"/>
                    <a:pt x="5846" y="3215"/>
                  </a:cubicBezTo>
                  <a:cubicBezTo>
                    <a:pt x="5977" y="3072"/>
                    <a:pt x="6346" y="3215"/>
                    <a:pt x="6537" y="2846"/>
                  </a:cubicBezTo>
                  <a:cubicBezTo>
                    <a:pt x="6608" y="2691"/>
                    <a:pt x="6608" y="2489"/>
                    <a:pt x="6513" y="2155"/>
                  </a:cubicBezTo>
                  <a:cubicBezTo>
                    <a:pt x="6501" y="2870"/>
                    <a:pt x="5346" y="2489"/>
                    <a:pt x="5620" y="3667"/>
                  </a:cubicBezTo>
                  <a:cubicBezTo>
                    <a:pt x="5477" y="3275"/>
                    <a:pt x="5454" y="2858"/>
                    <a:pt x="5525" y="2453"/>
                  </a:cubicBezTo>
                  <a:cubicBezTo>
                    <a:pt x="5561" y="2489"/>
                    <a:pt x="5596" y="2524"/>
                    <a:pt x="5644" y="2536"/>
                  </a:cubicBezTo>
                  <a:lnTo>
                    <a:pt x="5656" y="2536"/>
                  </a:lnTo>
                  <a:cubicBezTo>
                    <a:pt x="5680" y="2536"/>
                    <a:pt x="5692" y="2536"/>
                    <a:pt x="5715" y="2536"/>
                  </a:cubicBezTo>
                  <a:cubicBezTo>
                    <a:pt x="5882" y="2524"/>
                    <a:pt x="5954" y="2322"/>
                    <a:pt x="5823" y="2215"/>
                  </a:cubicBezTo>
                  <a:cubicBezTo>
                    <a:pt x="5811" y="2215"/>
                    <a:pt x="5799" y="2203"/>
                    <a:pt x="5799" y="2203"/>
                  </a:cubicBezTo>
                  <a:cubicBezTo>
                    <a:pt x="5835" y="2346"/>
                    <a:pt x="5704" y="2370"/>
                    <a:pt x="5644" y="2298"/>
                  </a:cubicBezTo>
                  <a:cubicBezTo>
                    <a:pt x="5596" y="2227"/>
                    <a:pt x="5644" y="2084"/>
                    <a:pt x="5692" y="2036"/>
                  </a:cubicBezTo>
                  <a:cubicBezTo>
                    <a:pt x="5739" y="1989"/>
                    <a:pt x="5799" y="1965"/>
                    <a:pt x="5858" y="1965"/>
                  </a:cubicBezTo>
                  <a:cubicBezTo>
                    <a:pt x="6025" y="1953"/>
                    <a:pt x="6287" y="2060"/>
                    <a:pt x="6156" y="2382"/>
                  </a:cubicBezTo>
                  <a:cubicBezTo>
                    <a:pt x="6501" y="2286"/>
                    <a:pt x="6442" y="1822"/>
                    <a:pt x="6180" y="1643"/>
                  </a:cubicBezTo>
                  <a:cubicBezTo>
                    <a:pt x="6382" y="1524"/>
                    <a:pt x="6299" y="1381"/>
                    <a:pt x="6597" y="1358"/>
                  </a:cubicBezTo>
                  <a:cubicBezTo>
                    <a:pt x="6049" y="1096"/>
                    <a:pt x="5930" y="1429"/>
                    <a:pt x="5715" y="1512"/>
                  </a:cubicBezTo>
                  <a:lnTo>
                    <a:pt x="5715" y="1512"/>
                  </a:lnTo>
                  <a:cubicBezTo>
                    <a:pt x="6156" y="1274"/>
                    <a:pt x="6013" y="929"/>
                    <a:pt x="6275" y="631"/>
                  </a:cubicBezTo>
                  <a:cubicBezTo>
                    <a:pt x="5727" y="679"/>
                    <a:pt x="5751" y="1060"/>
                    <a:pt x="5620" y="1346"/>
                  </a:cubicBezTo>
                  <a:lnTo>
                    <a:pt x="5620" y="1346"/>
                  </a:lnTo>
                  <a:cubicBezTo>
                    <a:pt x="5918" y="631"/>
                    <a:pt x="5513" y="453"/>
                    <a:pt x="5477" y="0"/>
                  </a:cubicBezTo>
                  <a:cubicBezTo>
                    <a:pt x="5442" y="453"/>
                    <a:pt x="5025" y="631"/>
                    <a:pt x="5334" y="1346"/>
                  </a:cubicBezTo>
                  <a:lnTo>
                    <a:pt x="5334" y="1346"/>
                  </a:lnTo>
                  <a:cubicBezTo>
                    <a:pt x="5203" y="1060"/>
                    <a:pt x="5227" y="679"/>
                    <a:pt x="4680" y="631"/>
                  </a:cubicBezTo>
                  <a:cubicBezTo>
                    <a:pt x="4942" y="929"/>
                    <a:pt x="4799" y="1286"/>
                    <a:pt x="5239" y="1512"/>
                  </a:cubicBezTo>
                  <a:lnTo>
                    <a:pt x="5239" y="1512"/>
                  </a:lnTo>
                  <a:cubicBezTo>
                    <a:pt x="5025" y="1429"/>
                    <a:pt x="4906" y="1096"/>
                    <a:pt x="4358" y="1358"/>
                  </a:cubicBezTo>
                  <a:cubicBezTo>
                    <a:pt x="4656" y="1381"/>
                    <a:pt x="4572" y="1524"/>
                    <a:pt x="4775" y="1643"/>
                  </a:cubicBezTo>
                  <a:cubicBezTo>
                    <a:pt x="4513" y="1822"/>
                    <a:pt x="4453" y="2286"/>
                    <a:pt x="4799" y="2382"/>
                  </a:cubicBezTo>
                  <a:cubicBezTo>
                    <a:pt x="4656" y="2060"/>
                    <a:pt x="4918" y="1953"/>
                    <a:pt x="5096" y="1965"/>
                  </a:cubicBezTo>
                  <a:cubicBezTo>
                    <a:pt x="5156" y="1965"/>
                    <a:pt x="5215" y="1989"/>
                    <a:pt x="5251" y="2036"/>
                  </a:cubicBezTo>
                  <a:cubicBezTo>
                    <a:pt x="5311" y="2084"/>
                    <a:pt x="5370" y="2227"/>
                    <a:pt x="5311" y="2298"/>
                  </a:cubicBezTo>
                  <a:cubicBezTo>
                    <a:pt x="5251" y="2370"/>
                    <a:pt x="5120" y="2346"/>
                    <a:pt x="5156" y="2203"/>
                  </a:cubicBezTo>
                  <a:cubicBezTo>
                    <a:pt x="5001" y="2286"/>
                    <a:pt x="5049" y="2524"/>
                    <a:pt x="5239" y="2536"/>
                  </a:cubicBezTo>
                  <a:cubicBezTo>
                    <a:pt x="5263" y="2536"/>
                    <a:pt x="5275" y="2536"/>
                    <a:pt x="5299" y="2536"/>
                  </a:cubicBezTo>
                  <a:lnTo>
                    <a:pt x="5311" y="2536"/>
                  </a:lnTo>
                  <a:cubicBezTo>
                    <a:pt x="5358" y="2524"/>
                    <a:pt x="5394" y="2489"/>
                    <a:pt x="5430" y="2453"/>
                  </a:cubicBezTo>
                  <a:cubicBezTo>
                    <a:pt x="5501" y="2858"/>
                    <a:pt x="5477" y="3275"/>
                    <a:pt x="5334" y="3667"/>
                  </a:cubicBezTo>
                  <a:cubicBezTo>
                    <a:pt x="5608" y="2489"/>
                    <a:pt x="4453" y="2870"/>
                    <a:pt x="4441" y="2155"/>
                  </a:cubicBezTo>
                  <a:cubicBezTo>
                    <a:pt x="4346" y="2489"/>
                    <a:pt x="4346" y="2703"/>
                    <a:pt x="4418" y="2846"/>
                  </a:cubicBezTo>
                  <a:cubicBezTo>
                    <a:pt x="4608" y="3215"/>
                    <a:pt x="4977" y="3072"/>
                    <a:pt x="5108" y="3215"/>
                  </a:cubicBezTo>
                  <a:cubicBezTo>
                    <a:pt x="4882" y="3251"/>
                    <a:pt x="4811" y="3382"/>
                    <a:pt x="4906" y="3560"/>
                  </a:cubicBezTo>
                  <a:cubicBezTo>
                    <a:pt x="5049" y="3382"/>
                    <a:pt x="5239" y="3525"/>
                    <a:pt x="5239" y="3703"/>
                  </a:cubicBezTo>
                  <a:cubicBezTo>
                    <a:pt x="5227" y="3977"/>
                    <a:pt x="4942" y="4322"/>
                    <a:pt x="5239" y="4775"/>
                  </a:cubicBezTo>
                  <a:cubicBezTo>
                    <a:pt x="5251" y="4870"/>
                    <a:pt x="5275" y="4953"/>
                    <a:pt x="5299" y="5049"/>
                  </a:cubicBezTo>
                  <a:cubicBezTo>
                    <a:pt x="5263" y="4965"/>
                    <a:pt x="5203" y="4882"/>
                    <a:pt x="5156" y="4810"/>
                  </a:cubicBezTo>
                  <a:cubicBezTo>
                    <a:pt x="5049" y="4275"/>
                    <a:pt x="4596" y="4239"/>
                    <a:pt x="4406" y="4048"/>
                  </a:cubicBezTo>
                  <a:cubicBezTo>
                    <a:pt x="4263" y="3929"/>
                    <a:pt x="4299" y="3691"/>
                    <a:pt x="4537" y="3715"/>
                  </a:cubicBezTo>
                  <a:cubicBezTo>
                    <a:pt x="4465" y="3525"/>
                    <a:pt x="4334" y="3477"/>
                    <a:pt x="4144" y="3620"/>
                  </a:cubicBezTo>
                  <a:cubicBezTo>
                    <a:pt x="4132" y="3429"/>
                    <a:pt x="4501" y="3251"/>
                    <a:pt x="4370" y="2870"/>
                  </a:cubicBezTo>
                  <a:cubicBezTo>
                    <a:pt x="4322" y="2715"/>
                    <a:pt x="4168" y="2560"/>
                    <a:pt x="3870" y="2393"/>
                  </a:cubicBezTo>
                  <a:lnTo>
                    <a:pt x="3870" y="2393"/>
                  </a:lnTo>
                  <a:cubicBezTo>
                    <a:pt x="4370" y="2905"/>
                    <a:pt x="3275" y="3453"/>
                    <a:pt x="4311" y="4096"/>
                  </a:cubicBezTo>
                  <a:cubicBezTo>
                    <a:pt x="3941" y="3917"/>
                    <a:pt x="3620" y="3644"/>
                    <a:pt x="3382" y="3298"/>
                  </a:cubicBezTo>
                  <a:cubicBezTo>
                    <a:pt x="3429" y="3310"/>
                    <a:pt x="3489" y="3298"/>
                    <a:pt x="3525" y="3275"/>
                  </a:cubicBezTo>
                  <a:lnTo>
                    <a:pt x="3537" y="3263"/>
                  </a:lnTo>
                  <a:cubicBezTo>
                    <a:pt x="3549" y="3251"/>
                    <a:pt x="3560" y="3239"/>
                    <a:pt x="3572" y="3227"/>
                  </a:cubicBezTo>
                  <a:cubicBezTo>
                    <a:pt x="3715" y="3096"/>
                    <a:pt x="3572" y="2870"/>
                    <a:pt x="3394" y="2929"/>
                  </a:cubicBezTo>
                  <a:cubicBezTo>
                    <a:pt x="3525" y="3001"/>
                    <a:pt x="3453" y="3120"/>
                    <a:pt x="3358" y="3108"/>
                  </a:cubicBezTo>
                  <a:cubicBezTo>
                    <a:pt x="3275" y="3096"/>
                    <a:pt x="3215" y="2953"/>
                    <a:pt x="3215" y="2882"/>
                  </a:cubicBezTo>
                  <a:cubicBezTo>
                    <a:pt x="3215" y="2822"/>
                    <a:pt x="3239" y="2763"/>
                    <a:pt x="3287" y="2715"/>
                  </a:cubicBezTo>
                  <a:cubicBezTo>
                    <a:pt x="3394" y="2596"/>
                    <a:pt x="3656" y="2477"/>
                    <a:pt x="3775" y="2798"/>
                  </a:cubicBezTo>
                  <a:cubicBezTo>
                    <a:pt x="3953" y="2489"/>
                    <a:pt x="3584" y="2203"/>
                    <a:pt x="3275" y="2263"/>
                  </a:cubicBezTo>
                  <a:cubicBezTo>
                    <a:pt x="3322" y="2036"/>
                    <a:pt x="3179" y="2001"/>
                    <a:pt x="3370" y="1774"/>
                  </a:cubicBezTo>
                  <a:cubicBezTo>
                    <a:pt x="2798" y="1977"/>
                    <a:pt x="2941" y="2286"/>
                    <a:pt x="2846" y="2501"/>
                  </a:cubicBezTo>
                  <a:lnTo>
                    <a:pt x="2846" y="2501"/>
                  </a:lnTo>
                  <a:cubicBezTo>
                    <a:pt x="3001" y="2024"/>
                    <a:pt x="2644" y="1882"/>
                    <a:pt x="2620" y="1489"/>
                  </a:cubicBezTo>
                  <a:cubicBezTo>
                    <a:pt x="2263" y="1905"/>
                    <a:pt x="2548" y="2167"/>
                    <a:pt x="2656" y="2453"/>
                  </a:cubicBezTo>
                  <a:lnTo>
                    <a:pt x="2656" y="2453"/>
                  </a:lnTo>
                  <a:cubicBezTo>
                    <a:pt x="2358" y="1739"/>
                    <a:pt x="1965" y="1893"/>
                    <a:pt x="1620" y="1608"/>
                  </a:cubicBezTo>
                  <a:cubicBezTo>
                    <a:pt x="1905" y="1953"/>
                    <a:pt x="1739" y="2358"/>
                    <a:pt x="2465" y="2655"/>
                  </a:cubicBezTo>
                  <a:lnTo>
                    <a:pt x="2465" y="2655"/>
                  </a:lnTo>
                  <a:cubicBezTo>
                    <a:pt x="2167" y="2548"/>
                    <a:pt x="1905" y="2263"/>
                    <a:pt x="1501" y="2608"/>
                  </a:cubicBezTo>
                  <a:cubicBezTo>
                    <a:pt x="1894" y="2632"/>
                    <a:pt x="2036" y="2989"/>
                    <a:pt x="2513" y="2834"/>
                  </a:cubicBezTo>
                  <a:lnTo>
                    <a:pt x="2513" y="2834"/>
                  </a:lnTo>
                  <a:cubicBezTo>
                    <a:pt x="2298" y="2929"/>
                    <a:pt x="1989" y="2786"/>
                    <a:pt x="1786" y="3358"/>
                  </a:cubicBezTo>
                  <a:cubicBezTo>
                    <a:pt x="2013" y="3167"/>
                    <a:pt x="2048" y="3310"/>
                    <a:pt x="2275" y="3263"/>
                  </a:cubicBezTo>
                  <a:cubicBezTo>
                    <a:pt x="2215" y="3560"/>
                    <a:pt x="2501" y="3941"/>
                    <a:pt x="2810" y="3775"/>
                  </a:cubicBezTo>
                  <a:cubicBezTo>
                    <a:pt x="2489" y="3644"/>
                    <a:pt x="2596" y="3382"/>
                    <a:pt x="2727" y="3275"/>
                  </a:cubicBezTo>
                  <a:cubicBezTo>
                    <a:pt x="2775" y="3227"/>
                    <a:pt x="2834" y="3203"/>
                    <a:pt x="2894" y="3203"/>
                  </a:cubicBezTo>
                  <a:cubicBezTo>
                    <a:pt x="2965" y="3203"/>
                    <a:pt x="3108" y="3263"/>
                    <a:pt x="3108" y="3346"/>
                  </a:cubicBezTo>
                  <a:cubicBezTo>
                    <a:pt x="3120" y="3441"/>
                    <a:pt x="3013" y="3513"/>
                    <a:pt x="2941" y="3382"/>
                  </a:cubicBezTo>
                  <a:cubicBezTo>
                    <a:pt x="2870" y="3572"/>
                    <a:pt x="3096" y="3703"/>
                    <a:pt x="3239" y="3572"/>
                  </a:cubicBezTo>
                  <a:cubicBezTo>
                    <a:pt x="3251" y="3560"/>
                    <a:pt x="3263" y="3536"/>
                    <a:pt x="3275" y="3525"/>
                  </a:cubicBezTo>
                  <a:lnTo>
                    <a:pt x="3275" y="3513"/>
                  </a:lnTo>
                  <a:cubicBezTo>
                    <a:pt x="3298" y="3477"/>
                    <a:pt x="3310" y="3429"/>
                    <a:pt x="3298" y="3382"/>
                  </a:cubicBezTo>
                  <a:cubicBezTo>
                    <a:pt x="3644" y="3608"/>
                    <a:pt x="3918" y="3929"/>
                    <a:pt x="4096" y="4298"/>
                  </a:cubicBezTo>
                  <a:lnTo>
                    <a:pt x="4096" y="4298"/>
                  </a:lnTo>
                  <a:cubicBezTo>
                    <a:pt x="3453" y="3275"/>
                    <a:pt x="2906" y="4370"/>
                    <a:pt x="2394" y="3870"/>
                  </a:cubicBezTo>
                  <a:lnTo>
                    <a:pt x="2394" y="3870"/>
                  </a:lnTo>
                  <a:cubicBezTo>
                    <a:pt x="2560" y="4168"/>
                    <a:pt x="2715" y="4310"/>
                    <a:pt x="2870" y="4370"/>
                  </a:cubicBezTo>
                  <a:cubicBezTo>
                    <a:pt x="3251" y="4501"/>
                    <a:pt x="3429" y="4132"/>
                    <a:pt x="3620" y="4144"/>
                  </a:cubicBezTo>
                  <a:cubicBezTo>
                    <a:pt x="3477" y="4334"/>
                    <a:pt x="3537" y="4465"/>
                    <a:pt x="3715" y="4537"/>
                  </a:cubicBezTo>
                  <a:cubicBezTo>
                    <a:pt x="3691" y="4298"/>
                    <a:pt x="3930" y="4275"/>
                    <a:pt x="4049" y="4406"/>
                  </a:cubicBezTo>
                  <a:cubicBezTo>
                    <a:pt x="4227" y="4608"/>
                    <a:pt x="4275" y="5049"/>
                    <a:pt x="4811" y="5156"/>
                  </a:cubicBezTo>
                  <a:cubicBezTo>
                    <a:pt x="4882" y="5215"/>
                    <a:pt x="4965" y="5263"/>
                    <a:pt x="5049" y="5299"/>
                  </a:cubicBezTo>
                  <a:cubicBezTo>
                    <a:pt x="4953" y="5275"/>
                    <a:pt x="4870" y="5251"/>
                    <a:pt x="4775" y="5239"/>
                  </a:cubicBezTo>
                  <a:cubicBezTo>
                    <a:pt x="4334" y="4930"/>
                    <a:pt x="3977" y="5227"/>
                    <a:pt x="3703" y="5239"/>
                  </a:cubicBezTo>
                  <a:cubicBezTo>
                    <a:pt x="3525" y="5239"/>
                    <a:pt x="3382" y="5060"/>
                    <a:pt x="3560" y="4906"/>
                  </a:cubicBezTo>
                  <a:cubicBezTo>
                    <a:pt x="3382" y="4822"/>
                    <a:pt x="3251" y="4882"/>
                    <a:pt x="3227" y="5108"/>
                  </a:cubicBezTo>
                  <a:cubicBezTo>
                    <a:pt x="3072" y="4977"/>
                    <a:pt x="3227" y="4608"/>
                    <a:pt x="2846" y="4418"/>
                  </a:cubicBezTo>
                  <a:cubicBezTo>
                    <a:pt x="2703" y="4346"/>
                    <a:pt x="2489" y="4346"/>
                    <a:pt x="2155" y="4441"/>
                  </a:cubicBezTo>
                  <a:cubicBezTo>
                    <a:pt x="2179" y="4441"/>
                    <a:pt x="2203" y="4441"/>
                    <a:pt x="2227" y="4441"/>
                  </a:cubicBezTo>
                  <a:lnTo>
                    <a:pt x="2155" y="4441"/>
                  </a:lnTo>
                  <a:cubicBezTo>
                    <a:pt x="2870" y="4453"/>
                    <a:pt x="2489" y="5608"/>
                    <a:pt x="3668" y="5334"/>
                  </a:cubicBezTo>
                  <a:lnTo>
                    <a:pt x="3668" y="5334"/>
                  </a:lnTo>
                  <a:cubicBezTo>
                    <a:pt x="3275" y="5477"/>
                    <a:pt x="2858" y="5501"/>
                    <a:pt x="2441" y="5430"/>
                  </a:cubicBezTo>
                  <a:cubicBezTo>
                    <a:pt x="2489" y="5406"/>
                    <a:pt x="2513" y="5358"/>
                    <a:pt x="2525" y="5311"/>
                  </a:cubicBezTo>
                  <a:cubicBezTo>
                    <a:pt x="2525" y="5311"/>
                    <a:pt x="2525" y="5299"/>
                    <a:pt x="2525" y="5299"/>
                  </a:cubicBezTo>
                  <a:cubicBezTo>
                    <a:pt x="2525" y="5275"/>
                    <a:pt x="2525" y="5263"/>
                    <a:pt x="2525" y="5239"/>
                  </a:cubicBezTo>
                  <a:cubicBezTo>
                    <a:pt x="2525" y="5060"/>
                    <a:pt x="2275" y="5001"/>
                    <a:pt x="2191" y="5168"/>
                  </a:cubicBezTo>
                  <a:cubicBezTo>
                    <a:pt x="2346" y="5120"/>
                    <a:pt x="2358" y="5263"/>
                    <a:pt x="2298" y="5311"/>
                  </a:cubicBezTo>
                  <a:cubicBezTo>
                    <a:pt x="2227" y="5370"/>
                    <a:pt x="2084" y="5311"/>
                    <a:pt x="2036" y="5263"/>
                  </a:cubicBezTo>
                  <a:cubicBezTo>
                    <a:pt x="1989" y="5215"/>
                    <a:pt x="1965" y="5156"/>
                    <a:pt x="1965" y="5096"/>
                  </a:cubicBezTo>
                  <a:cubicBezTo>
                    <a:pt x="1953" y="4930"/>
                    <a:pt x="2048" y="4668"/>
                    <a:pt x="2370" y="4799"/>
                  </a:cubicBezTo>
                  <a:cubicBezTo>
                    <a:pt x="2275" y="4453"/>
                    <a:pt x="1810" y="4513"/>
                    <a:pt x="1644" y="4775"/>
                  </a:cubicBezTo>
                  <a:cubicBezTo>
                    <a:pt x="1513" y="4584"/>
                    <a:pt x="1382" y="4656"/>
                    <a:pt x="1358" y="4358"/>
                  </a:cubicBezTo>
                  <a:cubicBezTo>
                    <a:pt x="1096" y="4906"/>
                    <a:pt x="1417" y="5025"/>
                    <a:pt x="1501" y="5239"/>
                  </a:cubicBezTo>
                  <a:lnTo>
                    <a:pt x="1501" y="5239"/>
                  </a:lnTo>
                  <a:cubicBezTo>
                    <a:pt x="1274" y="4799"/>
                    <a:pt x="905" y="4941"/>
                    <a:pt x="620" y="4679"/>
                  </a:cubicBezTo>
                  <a:cubicBezTo>
                    <a:pt x="667" y="5227"/>
                    <a:pt x="1060" y="5215"/>
                    <a:pt x="1334" y="5346"/>
                  </a:cubicBezTo>
                  <a:lnTo>
                    <a:pt x="1334" y="5346"/>
                  </a:lnTo>
                  <a:cubicBezTo>
                    <a:pt x="620" y="5049"/>
                    <a:pt x="441" y="5441"/>
                    <a:pt x="0" y="5477"/>
                  </a:cubicBezTo>
                  <a:cubicBezTo>
                    <a:pt x="441" y="5513"/>
                    <a:pt x="620" y="5930"/>
                    <a:pt x="1334" y="5620"/>
                  </a:cubicBezTo>
                  <a:lnTo>
                    <a:pt x="1334" y="5620"/>
                  </a:lnTo>
                  <a:cubicBezTo>
                    <a:pt x="1060" y="5751"/>
                    <a:pt x="667" y="5727"/>
                    <a:pt x="620" y="6275"/>
                  </a:cubicBezTo>
                  <a:cubicBezTo>
                    <a:pt x="917" y="6013"/>
                    <a:pt x="1274" y="6168"/>
                    <a:pt x="1501" y="5715"/>
                  </a:cubicBezTo>
                  <a:lnTo>
                    <a:pt x="1501" y="5715"/>
                  </a:lnTo>
                  <a:cubicBezTo>
                    <a:pt x="1417" y="5930"/>
                    <a:pt x="1096" y="6049"/>
                    <a:pt x="1358" y="6596"/>
                  </a:cubicBezTo>
                  <a:cubicBezTo>
                    <a:pt x="1358" y="6287"/>
                    <a:pt x="1489" y="6358"/>
                    <a:pt x="1620" y="6168"/>
                  </a:cubicBezTo>
                  <a:close/>
                  <a:moveTo>
                    <a:pt x="7275" y="5299"/>
                  </a:moveTo>
                  <a:close/>
                  <a:moveTo>
                    <a:pt x="6739" y="5132"/>
                  </a:moveTo>
                  <a:cubicBezTo>
                    <a:pt x="6930" y="5180"/>
                    <a:pt x="7120" y="5334"/>
                    <a:pt x="7466" y="5406"/>
                  </a:cubicBezTo>
                  <a:cubicBezTo>
                    <a:pt x="7561" y="5418"/>
                    <a:pt x="7656" y="5441"/>
                    <a:pt x="7763" y="5453"/>
                  </a:cubicBezTo>
                  <a:cubicBezTo>
                    <a:pt x="7656" y="5465"/>
                    <a:pt x="7561" y="5477"/>
                    <a:pt x="7466" y="5501"/>
                  </a:cubicBezTo>
                  <a:cubicBezTo>
                    <a:pt x="7120" y="5572"/>
                    <a:pt x="6930" y="5727"/>
                    <a:pt x="6739" y="5775"/>
                  </a:cubicBezTo>
                  <a:cubicBezTo>
                    <a:pt x="6597" y="5799"/>
                    <a:pt x="6442" y="5775"/>
                    <a:pt x="6311" y="5703"/>
                  </a:cubicBezTo>
                  <a:cubicBezTo>
                    <a:pt x="6537" y="5715"/>
                    <a:pt x="6751" y="5620"/>
                    <a:pt x="6906" y="5453"/>
                  </a:cubicBezTo>
                  <a:cubicBezTo>
                    <a:pt x="6751" y="5287"/>
                    <a:pt x="6537" y="5191"/>
                    <a:pt x="6311" y="5203"/>
                  </a:cubicBezTo>
                  <a:cubicBezTo>
                    <a:pt x="6442" y="5120"/>
                    <a:pt x="6597" y="5096"/>
                    <a:pt x="6751" y="5132"/>
                  </a:cubicBezTo>
                  <a:close/>
                  <a:moveTo>
                    <a:pt x="6858" y="6632"/>
                  </a:moveTo>
                  <a:close/>
                  <a:moveTo>
                    <a:pt x="6632" y="4060"/>
                  </a:moveTo>
                  <a:close/>
                  <a:moveTo>
                    <a:pt x="6144" y="4322"/>
                  </a:moveTo>
                  <a:cubicBezTo>
                    <a:pt x="6311" y="4215"/>
                    <a:pt x="6549" y="4191"/>
                    <a:pt x="6847" y="3989"/>
                  </a:cubicBezTo>
                  <a:cubicBezTo>
                    <a:pt x="6930" y="3941"/>
                    <a:pt x="7013" y="3882"/>
                    <a:pt x="7097" y="3810"/>
                  </a:cubicBezTo>
                  <a:cubicBezTo>
                    <a:pt x="7025" y="3894"/>
                    <a:pt x="6966" y="3977"/>
                    <a:pt x="6918" y="4060"/>
                  </a:cubicBezTo>
                  <a:cubicBezTo>
                    <a:pt x="6716" y="4358"/>
                    <a:pt x="6692" y="4596"/>
                    <a:pt x="6585" y="4763"/>
                  </a:cubicBezTo>
                  <a:cubicBezTo>
                    <a:pt x="6513" y="4894"/>
                    <a:pt x="6382" y="4989"/>
                    <a:pt x="6239" y="5025"/>
                  </a:cubicBezTo>
                  <a:cubicBezTo>
                    <a:pt x="6406" y="4882"/>
                    <a:pt x="6489" y="4656"/>
                    <a:pt x="6477" y="4429"/>
                  </a:cubicBezTo>
                  <a:cubicBezTo>
                    <a:pt x="6251" y="4418"/>
                    <a:pt x="6037" y="4513"/>
                    <a:pt x="5882" y="4679"/>
                  </a:cubicBezTo>
                  <a:cubicBezTo>
                    <a:pt x="5930" y="4525"/>
                    <a:pt x="6013" y="4406"/>
                    <a:pt x="6144" y="4322"/>
                  </a:cubicBezTo>
                  <a:close/>
                  <a:moveTo>
                    <a:pt x="6477" y="6477"/>
                  </a:moveTo>
                  <a:cubicBezTo>
                    <a:pt x="6489" y="6251"/>
                    <a:pt x="6406" y="6037"/>
                    <a:pt x="6239" y="5882"/>
                  </a:cubicBezTo>
                  <a:cubicBezTo>
                    <a:pt x="6382" y="5918"/>
                    <a:pt x="6513" y="6013"/>
                    <a:pt x="6585" y="6144"/>
                  </a:cubicBezTo>
                  <a:cubicBezTo>
                    <a:pt x="6692" y="6311"/>
                    <a:pt x="6716" y="6549"/>
                    <a:pt x="6918" y="6846"/>
                  </a:cubicBezTo>
                  <a:cubicBezTo>
                    <a:pt x="6966" y="6930"/>
                    <a:pt x="7025" y="7013"/>
                    <a:pt x="7097" y="7096"/>
                  </a:cubicBezTo>
                  <a:cubicBezTo>
                    <a:pt x="7013" y="7037"/>
                    <a:pt x="6930" y="6977"/>
                    <a:pt x="6847" y="6918"/>
                  </a:cubicBezTo>
                  <a:cubicBezTo>
                    <a:pt x="6549" y="6727"/>
                    <a:pt x="6311" y="6692"/>
                    <a:pt x="6144" y="6596"/>
                  </a:cubicBezTo>
                  <a:cubicBezTo>
                    <a:pt x="6013" y="6513"/>
                    <a:pt x="5918" y="6382"/>
                    <a:pt x="5882" y="6239"/>
                  </a:cubicBezTo>
                  <a:cubicBezTo>
                    <a:pt x="6037" y="6406"/>
                    <a:pt x="6263" y="6489"/>
                    <a:pt x="6489" y="6477"/>
                  </a:cubicBezTo>
                  <a:close/>
                  <a:moveTo>
                    <a:pt x="5608" y="7275"/>
                  </a:moveTo>
                  <a:close/>
                  <a:moveTo>
                    <a:pt x="5203" y="4596"/>
                  </a:moveTo>
                  <a:cubicBezTo>
                    <a:pt x="5132" y="4465"/>
                    <a:pt x="5108" y="4310"/>
                    <a:pt x="5144" y="4156"/>
                  </a:cubicBezTo>
                  <a:cubicBezTo>
                    <a:pt x="5192" y="3965"/>
                    <a:pt x="5334" y="3787"/>
                    <a:pt x="5406" y="3429"/>
                  </a:cubicBezTo>
                  <a:cubicBezTo>
                    <a:pt x="5430" y="3346"/>
                    <a:pt x="5442" y="3239"/>
                    <a:pt x="5454" y="3132"/>
                  </a:cubicBezTo>
                  <a:cubicBezTo>
                    <a:pt x="5465" y="3251"/>
                    <a:pt x="5489" y="3346"/>
                    <a:pt x="5501" y="3429"/>
                  </a:cubicBezTo>
                  <a:cubicBezTo>
                    <a:pt x="5584" y="3787"/>
                    <a:pt x="5727" y="3965"/>
                    <a:pt x="5775" y="4156"/>
                  </a:cubicBezTo>
                  <a:cubicBezTo>
                    <a:pt x="5811" y="4310"/>
                    <a:pt x="5787" y="4465"/>
                    <a:pt x="5715" y="4596"/>
                  </a:cubicBezTo>
                  <a:cubicBezTo>
                    <a:pt x="5930" y="4370"/>
                    <a:pt x="5763" y="4001"/>
                    <a:pt x="5454" y="4001"/>
                  </a:cubicBezTo>
                  <a:cubicBezTo>
                    <a:pt x="5144" y="4001"/>
                    <a:pt x="4989" y="4370"/>
                    <a:pt x="5203" y="4596"/>
                  </a:cubicBezTo>
                  <a:close/>
                  <a:moveTo>
                    <a:pt x="5454" y="6894"/>
                  </a:moveTo>
                  <a:cubicBezTo>
                    <a:pt x="5620" y="6739"/>
                    <a:pt x="5715" y="6525"/>
                    <a:pt x="5715" y="6299"/>
                  </a:cubicBezTo>
                  <a:cubicBezTo>
                    <a:pt x="5787" y="6430"/>
                    <a:pt x="5811" y="6584"/>
                    <a:pt x="5775" y="6739"/>
                  </a:cubicBezTo>
                  <a:cubicBezTo>
                    <a:pt x="5727" y="6930"/>
                    <a:pt x="5584" y="7108"/>
                    <a:pt x="5501" y="7466"/>
                  </a:cubicBezTo>
                  <a:cubicBezTo>
                    <a:pt x="5489" y="7561"/>
                    <a:pt x="5465" y="7656"/>
                    <a:pt x="5454" y="7763"/>
                  </a:cubicBezTo>
                  <a:cubicBezTo>
                    <a:pt x="5442" y="7644"/>
                    <a:pt x="5430" y="7549"/>
                    <a:pt x="5406" y="7466"/>
                  </a:cubicBezTo>
                  <a:cubicBezTo>
                    <a:pt x="5334" y="7108"/>
                    <a:pt x="5192" y="6930"/>
                    <a:pt x="5144" y="6739"/>
                  </a:cubicBezTo>
                  <a:cubicBezTo>
                    <a:pt x="5108" y="6584"/>
                    <a:pt x="5132" y="6430"/>
                    <a:pt x="5203" y="6299"/>
                  </a:cubicBezTo>
                  <a:cubicBezTo>
                    <a:pt x="5192" y="6525"/>
                    <a:pt x="5287" y="6751"/>
                    <a:pt x="5465" y="6906"/>
                  </a:cubicBezTo>
                  <a:close/>
                  <a:moveTo>
                    <a:pt x="4275" y="6846"/>
                  </a:moveTo>
                  <a:close/>
                  <a:moveTo>
                    <a:pt x="4275" y="4048"/>
                  </a:moveTo>
                  <a:close/>
                  <a:moveTo>
                    <a:pt x="4430" y="4418"/>
                  </a:moveTo>
                  <a:cubicBezTo>
                    <a:pt x="4418" y="4644"/>
                    <a:pt x="4501" y="4870"/>
                    <a:pt x="4668" y="5013"/>
                  </a:cubicBezTo>
                  <a:cubicBezTo>
                    <a:pt x="4525" y="4977"/>
                    <a:pt x="4394" y="4882"/>
                    <a:pt x="4311" y="4751"/>
                  </a:cubicBezTo>
                  <a:cubicBezTo>
                    <a:pt x="4215" y="4584"/>
                    <a:pt x="4191" y="4358"/>
                    <a:pt x="3989" y="4048"/>
                  </a:cubicBezTo>
                  <a:cubicBezTo>
                    <a:pt x="3930" y="3965"/>
                    <a:pt x="3870" y="3882"/>
                    <a:pt x="3810" y="3798"/>
                  </a:cubicBezTo>
                  <a:cubicBezTo>
                    <a:pt x="3894" y="3870"/>
                    <a:pt x="3977" y="3929"/>
                    <a:pt x="4060" y="3977"/>
                  </a:cubicBezTo>
                  <a:cubicBezTo>
                    <a:pt x="4358" y="4179"/>
                    <a:pt x="4596" y="4203"/>
                    <a:pt x="4763" y="4310"/>
                  </a:cubicBezTo>
                  <a:cubicBezTo>
                    <a:pt x="4894" y="4394"/>
                    <a:pt x="4989" y="4513"/>
                    <a:pt x="5025" y="4656"/>
                  </a:cubicBezTo>
                  <a:cubicBezTo>
                    <a:pt x="4870" y="4501"/>
                    <a:pt x="4656" y="4418"/>
                    <a:pt x="4441" y="4429"/>
                  </a:cubicBezTo>
                  <a:close/>
                  <a:moveTo>
                    <a:pt x="5025" y="6227"/>
                  </a:moveTo>
                  <a:cubicBezTo>
                    <a:pt x="4977" y="6370"/>
                    <a:pt x="4882" y="6501"/>
                    <a:pt x="4763" y="6584"/>
                  </a:cubicBezTo>
                  <a:cubicBezTo>
                    <a:pt x="4584" y="6680"/>
                    <a:pt x="4358" y="6704"/>
                    <a:pt x="4049" y="6906"/>
                  </a:cubicBezTo>
                  <a:cubicBezTo>
                    <a:pt x="3965" y="6965"/>
                    <a:pt x="3882" y="7025"/>
                    <a:pt x="3810" y="7085"/>
                  </a:cubicBezTo>
                  <a:cubicBezTo>
                    <a:pt x="3870" y="7001"/>
                    <a:pt x="3930" y="6918"/>
                    <a:pt x="3989" y="6835"/>
                  </a:cubicBezTo>
                  <a:cubicBezTo>
                    <a:pt x="4180" y="6537"/>
                    <a:pt x="4203" y="6299"/>
                    <a:pt x="4311" y="6132"/>
                  </a:cubicBezTo>
                  <a:cubicBezTo>
                    <a:pt x="4394" y="6001"/>
                    <a:pt x="4513" y="5906"/>
                    <a:pt x="4668" y="5870"/>
                  </a:cubicBezTo>
                  <a:cubicBezTo>
                    <a:pt x="4501" y="6025"/>
                    <a:pt x="4406" y="6239"/>
                    <a:pt x="4418" y="6465"/>
                  </a:cubicBezTo>
                  <a:cubicBezTo>
                    <a:pt x="4656" y="6489"/>
                    <a:pt x="4882" y="6406"/>
                    <a:pt x="5037" y="6239"/>
                  </a:cubicBezTo>
                  <a:close/>
                  <a:moveTo>
                    <a:pt x="3620" y="5596"/>
                  </a:moveTo>
                  <a:close/>
                  <a:moveTo>
                    <a:pt x="3429" y="5394"/>
                  </a:moveTo>
                  <a:cubicBezTo>
                    <a:pt x="3787" y="5322"/>
                    <a:pt x="3965" y="5180"/>
                    <a:pt x="4156" y="5132"/>
                  </a:cubicBezTo>
                  <a:cubicBezTo>
                    <a:pt x="4311" y="5096"/>
                    <a:pt x="4465" y="5120"/>
                    <a:pt x="4596" y="5191"/>
                  </a:cubicBezTo>
                  <a:cubicBezTo>
                    <a:pt x="4370" y="5180"/>
                    <a:pt x="4144" y="5275"/>
                    <a:pt x="4001" y="5441"/>
                  </a:cubicBezTo>
                  <a:cubicBezTo>
                    <a:pt x="4144" y="5620"/>
                    <a:pt x="4370" y="5703"/>
                    <a:pt x="4596" y="5703"/>
                  </a:cubicBezTo>
                  <a:cubicBezTo>
                    <a:pt x="4465" y="5775"/>
                    <a:pt x="4311" y="5799"/>
                    <a:pt x="4156" y="5763"/>
                  </a:cubicBezTo>
                  <a:cubicBezTo>
                    <a:pt x="3965" y="5715"/>
                    <a:pt x="3787" y="5572"/>
                    <a:pt x="3429" y="5489"/>
                  </a:cubicBezTo>
                  <a:cubicBezTo>
                    <a:pt x="3334" y="5477"/>
                    <a:pt x="3239" y="5453"/>
                    <a:pt x="3132" y="5441"/>
                  </a:cubicBezTo>
                  <a:cubicBezTo>
                    <a:pt x="3251" y="5441"/>
                    <a:pt x="3358" y="5430"/>
                    <a:pt x="3453" y="5406"/>
                  </a:cubicBezTo>
                  <a:close/>
                </a:path>
              </a:pathLst>
            </a:custGeom>
            <a:solidFill>
              <a:schemeClr val="accent2">
                <a:alpha val="145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6658250" y="1717900"/>
              <a:ext cx="273875" cy="273875"/>
            </a:xfrm>
            <a:custGeom>
              <a:avLst/>
              <a:gdLst/>
              <a:ahLst/>
              <a:cxnLst/>
              <a:rect l="l" t="t" r="r" b="b"/>
              <a:pathLst>
                <a:path w="10955" h="10955" extrusionOk="0">
                  <a:moveTo>
                    <a:pt x="9300" y="4763"/>
                  </a:moveTo>
                  <a:cubicBezTo>
                    <a:pt x="9133" y="4513"/>
                    <a:pt x="8669" y="4453"/>
                    <a:pt x="8562" y="4787"/>
                  </a:cubicBezTo>
                  <a:cubicBezTo>
                    <a:pt x="8883" y="4656"/>
                    <a:pt x="8990" y="4918"/>
                    <a:pt x="8978" y="5084"/>
                  </a:cubicBezTo>
                  <a:cubicBezTo>
                    <a:pt x="8978" y="5144"/>
                    <a:pt x="8954" y="5204"/>
                    <a:pt x="8907" y="5251"/>
                  </a:cubicBezTo>
                  <a:cubicBezTo>
                    <a:pt x="8859" y="5299"/>
                    <a:pt x="8716" y="5358"/>
                    <a:pt x="8645" y="5311"/>
                  </a:cubicBezTo>
                  <a:cubicBezTo>
                    <a:pt x="8573" y="5251"/>
                    <a:pt x="8609" y="5120"/>
                    <a:pt x="8752" y="5156"/>
                  </a:cubicBezTo>
                  <a:cubicBezTo>
                    <a:pt x="8669" y="4989"/>
                    <a:pt x="8419" y="5049"/>
                    <a:pt x="8419" y="5239"/>
                  </a:cubicBezTo>
                  <a:cubicBezTo>
                    <a:pt x="8407" y="5251"/>
                    <a:pt x="8407" y="5275"/>
                    <a:pt x="8419" y="5287"/>
                  </a:cubicBezTo>
                  <a:lnTo>
                    <a:pt x="8419" y="5299"/>
                  </a:lnTo>
                  <a:cubicBezTo>
                    <a:pt x="8419" y="5358"/>
                    <a:pt x="8454" y="5394"/>
                    <a:pt x="8490" y="5418"/>
                  </a:cubicBezTo>
                  <a:cubicBezTo>
                    <a:pt x="8085" y="5501"/>
                    <a:pt x="7669" y="5465"/>
                    <a:pt x="7276" y="5335"/>
                  </a:cubicBezTo>
                  <a:cubicBezTo>
                    <a:pt x="8454" y="5608"/>
                    <a:pt x="8073" y="4442"/>
                    <a:pt x="8788" y="4442"/>
                  </a:cubicBezTo>
                  <a:lnTo>
                    <a:pt x="8716" y="4442"/>
                  </a:lnTo>
                  <a:cubicBezTo>
                    <a:pt x="8740" y="4430"/>
                    <a:pt x="8764" y="4430"/>
                    <a:pt x="8788" y="4442"/>
                  </a:cubicBezTo>
                  <a:cubicBezTo>
                    <a:pt x="8454" y="4346"/>
                    <a:pt x="8240" y="4346"/>
                    <a:pt x="8097" y="4418"/>
                  </a:cubicBezTo>
                  <a:cubicBezTo>
                    <a:pt x="7728" y="4596"/>
                    <a:pt x="7871" y="4977"/>
                    <a:pt x="7728" y="5108"/>
                  </a:cubicBezTo>
                  <a:cubicBezTo>
                    <a:pt x="7692" y="4882"/>
                    <a:pt x="7561" y="4823"/>
                    <a:pt x="7383" y="4906"/>
                  </a:cubicBezTo>
                  <a:cubicBezTo>
                    <a:pt x="7561" y="5049"/>
                    <a:pt x="7419" y="5239"/>
                    <a:pt x="7240" y="5227"/>
                  </a:cubicBezTo>
                  <a:cubicBezTo>
                    <a:pt x="6966" y="5215"/>
                    <a:pt x="6621" y="4930"/>
                    <a:pt x="6168" y="5239"/>
                  </a:cubicBezTo>
                  <a:cubicBezTo>
                    <a:pt x="6073" y="5251"/>
                    <a:pt x="5990" y="5275"/>
                    <a:pt x="5906" y="5299"/>
                  </a:cubicBezTo>
                  <a:cubicBezTo>
                    <a:pt x="5978" y="5251"/>
                    <a:pt x="6061" y="5204"/>
                    <a:pt x="6133" y="5156"/>
                  </a:cubicBezTo>
                  <a:cubicBezTo>
                    <a:pt x="6668" y="5049"/>
                    <a:pt x="6716" y="4596"/>
                    <a:pt x="6895" y="4394"/>
                  </a:cubicBezTo>
                  <a:cubicBezTo>
                    <a:pt x="7026" y="4263"/>
                    <a:pt x="7252" y="4299"/>
                    <a:pt x="7228" y="4537"/>
                  </a:cubicBezTo>
                  <a:cubicBezTo>
                    <a:pt x="7419" y="4465"/>
                    <a:pt x="7466" y="4334"/>
                    <a:pt x="7323" y="4144"/>
                  </a:cubicBezTo>
                  <a:cubicBezTo>
                    <a:pt x="7526" y="4132"/>
                    <a:pt x="7692" y="4501"/>
                    <a:pt x="8073" y="4370"/>
                  </a:cubicBezTo>
                  <a:cubicBezTo>
                    <a:pt x="8228" y="4311"/>
                    <a:pt x="8383" y="4168"/>
                    <a:pt x="8550" y="3858"/>
                  </a:cubicBezTo>
                  <a:lnTo>
                    <a:pt x="8550" y="3858"/>
                  </a:lnTo>
                  <a:cubicBezTo>
                    <a:pt x="8038" y="4358"/>
                    <a:pt x="7490" y="3263"/>
                    <a:pt x="6847" y="4299"/>
                  </a:cubicBezTo>
                  <a:lnTo>
                    <a:pt x="6847" y="4299"/>
                  </a:lnTo>
                  <a:cubicBezTo>
                    <a:pt x="7026" y="3930"/>
                    <a:pt x="7299" y="3608"/>
                    <a:pt x="7645" y="3370"/>
                  </a:cubicBezTo>
                  <a:cubicBezTo>
                    <a:pt x="7633" y="3418"/>
                    <a:pt x="7645" y="3477"/>
                    <a:pt x="7669" y="3513"/>
                  </a:cubicBezTo>
                  <a:lnTo>
                    <a:pt x="7680" y="3525"/>
                  </a:lnTo>
                  <a:cubicBezTo>
                    <a:pt x="7692" y="3537"/>
                    <a:pt x="7704" y="3549"/>
                    <a:pt x="7716" y="3560"/>
                  </a:cubicBezTo>
                  <a:cubicBezTo>
                    <a:pt x="7847" y="3703"/>
                    <a:pt x="8073" y="3560"/>
                    <a:pt x="8014" y="3382"/>
                  </a:cubicBezTo>
                  <a:cubicBezTo>
                    <a:pt x="7942" y="3513"/>
                    <a:pt x="7835" y="3430"/>
                    <a:pt x="7835" y="3346"/>
                  </a:cubicBezTo>
                  <a:cubicBezTo>
                    <a:pt x="7847" y="3263"/>
                    <a:pt x="7990" y="3203"/>
                    <a:pt x="8061" y="3203"/>
                  </a:cubicBezTo>
                  <a:cubicBezTo>
                    <a:pt x="8121" y="3203"/>
                    <a:pt x="8181" y="3227"/>
                    <a:pt x="8228" y="3275"/>
                  </a:cubicBezTo>
                  <a:cubicBezTo>
                    <a:pt x="8347" y="3382"/>
                    <a:pt x="8466" y="3632"/>
                    <a:pt x="8145" y="3763"/>
                  </a:cubicBezTo>
                  <a:cubicBezTo>
                    <a:pt x="8454" y="3941"/>
                    <a:pt x="8740" y="3572"/>
                    <a:pt x="8681" y="3263"/>
                  </a:cubicBezTo>
                  <a:cubicBezTo>
                    <a:pt x="8907" y="3310"/>
                    <a:pt x="8943" y="3168"/>
                    <a:pt x="9169" y="3358"/>
                  </a:cubicBezTo>
                  <a:cubicBezTo>
                    <a:pt x="8966" y="2775"/>
                    <a:pt x="8657" y="2929"/>
                    <a:pt x="8442" y="2834"/>
                  </a:cubicBezTo>
                  <a:lnTo>
                    <a:pt x="8442" y="2834"/>
                  </a:lnTo>
                  <a:cubicBezTo>
                    <a:pt x="8919" y="2989"/>
                    <a:pt x="9062" y="2632"/>
                    <a:pt x="9454" y="2608"/>
                  </a:cubicBezTo>
                  <a:cubicBezTo>
                    <a:pt x="9038" y="2251"/>
                    <a:pt x="8776" y="2537"/>
                    <a:pt x="8490" y="2644"/>
                  </a:cubicBezTo>
                  <a:lnTo>
                    <a:pt x="8490" y="2644"/>
                  </a:lnTo>
                  <a:cubicBezTo>
                    <a:pt x="9204" y="2358"/>
                    <a:pt x="9050" y="1953"/>
                    <a:pt x="9335" y="1608"/>
                  </a:cubicBezTo>
                  <a:cubicBezTo>
                    <a:pt x="8990" y="1894"/>
                    <a:pt x="8585" y="1727"/>
                    <a:pt x="8288" y="2453"/>
                  </a:cubicBezTo>
                  <a:lnTo>
                    <a:pt x="8288" y="2453"/>
                  </a:lnTo>
                  <a:cubicBezTo>
                    <a:pt x="8395" y="2156"/>
                    <a:pt x="8681" y="1894"/>
                    <a:pt x="8335" y="1489"/>
                  </a:cubicBezTo>
                  <a:cubicBezTo>
                    <a:pt x="8311" y="1882"/>
                    <a:pt x="7954" y="2025"/>
                    <a:pt x="8109" y="2501"/>
                  </a:cubicBezTo>
                  <a:lnTo>
                    <a:pt x="8109" y="2501"/>
                  </a:lnTo>
                  <a:cubicBezTo>
                    <a:pt x="8014" y="2287"/>
                    <a:pt x="8157" y="1977"/>
                    <a:pt x="7585" y="1775"/>
                  </a:cubicBezTo>
                  <a:cubicBezTo>
                    <a:pt x="7776" y="2001"/>
                    <a:pt x="7633" y="2036"/>
                    <a:pt x="7680" y="2263"/>
                  </a:cubicBezTo>
                  <a:cubicBezTo>
                    <a:pt x="7383" y="2203"/>
                    <a:pt x="7002" y="2489"/>
                    <a:pt x="7168" y="2798"/>
                  </a:cubicBezTo>
                  <a:cubicBezTo>
                    <a:pt x="7299" y="2477"/>
                    <a:pt x="7561" y="2596"/>
                    <a:pt x="7669" y="2715"/>
                  </a:cubicBezTo>
                  <a:cubicBezTo>
                    <a:pt x="7716" y="2763"/>
                    <a:pt x="7740" y="2822"/>
                    <a:pt x="7740" y="2882"/>
                  </a:cubicBezTo>
                  <a:cubicBezTo>
                    <a:pt x="7740" y="2953"/>
                    <a:pt x="7680" y="3096"/>
                    <a:pt x="7597" y="3108"/>
                  </a:cubicBezTo>
                  <a:cubicBezTo>
                    <a:pt x="7502" y="3108"/>
                    <a:pt x="7430" y="3001"/>
                    <a:pt x="7561" y="2929"/>
                  </a:cubicBezTo>
                  <a:cubicBezTo>
                    <a:pt x="7383" y="2870"/>
                    <a:pt x="7240" y="3096"/>
                    <a:pt x="7371" y="3227"/>
                  </a:cubicBezTo>
                  <a:cubicBezTo>
                    <a:pt x="7395" y="3239"/>
                    <a:pt x="7407" y="3251"/>
                    <a:pt x="7419" y="3263"/>
                  </a:cubicBezTo>
                  <a:lnTo>
                    <a:pt x="7430" y="3263"/>
                  </a:lnTo>
                  <a:cubicBezTo>
                    <a:pt x="7466" y="3299"/>
                    <a:pt x="7526" y="3299"/>
                    <a:pt x="7573" y="3299"/>
                  </a:cubicBezTo>
                  <a:cubicBezTo>
                    <a:pt x="7335" y="3644"/>
                    <a:pt x="7014" y="3918"/>
                    <a:pt x="6645" y="4096"/>
                  </a:cubicBezTo>
                  <a:cubicBezTo>
                    <a:pt x="7669" y="3453"/>
                    <a:pt x="6573" y="2906"/>
                    <a:pt x="7085" y="2394"/>
                  </a:cubicBezTo>
                  <a:cubicBezTo>
                    <a:pt x="7073" y="2406"/>
                    <a:pt x="7049" y="2429"/>
                    <a:pt x="7038" y="2441"/>
                  </a:cubicBezTo>
                  <a:cubicBezTo>
                    <a:pt x="7049" y="2429"/>
                    <a:pt x="7073" y="2406"/>
                    <a:pt x="7085" y="2394"/>
                  </a:cubicBezTo>
                  <a:cubicBezTo>
                    <a:pt x="6787" y="2560"/>
                    <a:pt x="6645" y="2715"/>
                    <a:pt x="6585" y="2858"/>
                  </a:cubicBezTo>
                  <a:cubicBezTo>
                    <a:pt x="6454" y="3251"/>
                    <a:pt x="6823" y="3418"/>
                    <a:pt x="6811" y="3620"/>
                  </a:cubicBezTo>
                  <a:cubicBezTo>
                    <a:pt x="6621" y="3477"/>
                    <a:pt x="6490" y="3525"/>
                    <a:pt x="6418" y="3715"/>
                  </a:cubicBezTo>
                  <a:cubicBezTo>
                    <a:pt x="6657" y="3691"/>
                    <a:pt x="6680" y="3918"/>
                    <a:pt x="6549" y="4049"/>
                  </a:cubicBezTo>
                  <a:cubicBezTo>
                    <a:pt x="6347" y="4227"/>
                    <a:pt x="5895" y="4263"/>
                    <a:pt x="5799" y="4811"/>
                  </a:cubicBezTo>
                  <a:cubicBezTo>
                    <a:pt x="5740" y="4882"/>
                    <a:pt x="5692" y="4954"/>
                    <a:pt x="5656" y="5037"/>
                  </a:cubicBezTo>
                  <a:cubicBezTo>
                    <a:pt x="5680" y="4954"/>
                    <a:pt x="5704" y="4858"/>
                    <a:pt x="5716" y="4775"/>
                  </a:cubicBezTo>
                  <a:cubicBezTo>
                    <a:pt x="6025" y="4322"/>
                    <a:pt x="5728" y="3977"/>
                    <a:pt x="5716" y="3703"/>
                  </a:cubicBezTo>
                  <a:cubicBezTo>
                    <a:pt x="5716" y="3525"/>
                    <a:pt x="5895" y="3382"/>
                    <a:pt x="6049" y="3560"/>
                  </a:cubicBezTo>
                  <a:cubicBezTo>
                    <a:pt x="6133" y="3382"/>
                    <a:pt x="6073" y="3251"/>
                    <a:pt x="5847" y="3215"/>
                  </a:cubicBezTo>
                  <a:cubicBezTo>
                    <a:pt x="5966" y="3072"/>
                    <a:pt x="6347" y="3215"/>
                    <a:pt x="6537" y="2846"/>
                  </a:cubicBezTo>
                  <a:cubicBezTo>
                    <a:pt x="6609" y="2691"/>
                    <a:pt x="6609" y="2489"/>
                    <a:pt x="6514" y="2156"/>
                  </a:cubicBezTo>
                  <a:cubicBezTo>
                    <a:pt x="6502" y="2870"/>
                    <a:pt x="5347" y="2489"/>
                    <a:pt x="5621" y="3668"/>
                  </a:cubicBezTo>
                  <a:cubicBezTo>
                    <a:pt x="5478" y="3275"/>
                    <a:pt x="5454" y="2858"/>
                    <a:pt x="5525" y="2453"/>
                  </a:cubicBezTo>
                  <a:cubicBezTo>
                    <a:pt x="5561" y="2489"/>
                    <a:pt x="5597" y="2513"/>
                    <a:pt x="5644" y="2525"/>
                  </a:cubicBezTo>
                  <a:lnTo>
                    <a:pt x="5656" y="2525"/>
                  </a:lnTo>
                  <a:cubicBezTo>
                    <a:pt x="5680" y="2537"/>
                    <a:pt x="5692" y="2537"/>
                    <a:pt x="5716" y="2525"/>
                  </a:cubicBezTo>
                  <a:cubicBezTo>
                    <a:pt x="5883" y="2525"/>
                    <a:pt x="5954" y="2322"/>
                    <a:pt x="5823" y="2215"/>
                  </a:cubicBezTo>
                  <a:cubicBezTo>
                    <a:pt x="5811" y="2203"/>
                    <a:pt x="5799" y="2203"/>
                    <a:pt x="5787" y="2191"/>
                  </a:cubicBezTo>
                  <a:cubicBezTo>
                    <a:pt x="5835" y="2346"/>
                    <a:pt x="5692" y="2358"/>
                    <a:pt x="5644" y="2298"/>
                  </a:cubicBezTo>
                  <a:cubicBezTo>
                    <a:pt x="5585" y="2227"/>
                    <a:pt x="5644" y="2084"/>
                    <a:pt x="5692" y="2036"/>
                  </a:cubicBezTo>
                  <a:cubicBezTo>
                    <a:pt x="5740" y="1989"/>
                    <a:pt x="5799" y="1965"/>
                    <a:pt x="5859" y="1965"/>
                  </a:cubicBezTo>
                  <a:cubicBezTo>
                    <a:pt x="6025" y="1953"/>
                    <a:pt x="6287" y="2060"/>
                    <a:pt x="6156" y="2382"/>
                  </a:cubicBezTo>
                  <a:cubicBezTo>
                    <a:pt x="6502" y="2275"/>
                    <a:pt x="6442" y="1810"/>
                    <a:pt x="6180" y="1644"/>
                  </a:cubicBezTo>
                  <a:cubicBezTo>
                    <a:pt x="6371" y="1513"/>
                    <a:pt x="6299" y="1382"/>
                    <a:pt x="6597" y="1358"/>
                  </a:cubicBezTo>
                  <a:cubicBezTo>
                    <a:pt x="6049" y="1096"/>
                    <a:pt x="5930" y="1417"/>
                    <a:pt x="5716" y="1513"/>
                  </a:cubicBezTo>
                  <a:lnTo>
                    <a:pt x="5716" y="1513"/>
                  </a:lnTo>
                  <a:cubicBezTo>
                    <a:pt x="6156" y="1274"/>
                    <a:pt x="6014" y="917"/>
                    <a:pt x="6276" y="632"/>
                  </a:cubicBezTo>
                  <a:cubicBezTo>
                    <a:pt x="5728" y="667"/>
                    <a:pt x="5740" y="1060"/>
                    <a:pt x="5609" y="1346"/>
                  </a:cubicBezTo>
                  <a:lnTo>
                    <a:pt x="5609" y="1346"/>
                  </a:lnTo>
                  <a:cubicBezTo>
                    <a:pt x="5918" y="632"/>
                    <a:pt x="5514" y="453"/>
                    <a:pt x="5478" y="1"/>
                  </a:cubicBezTo>
                  <a:cubicBezTo>
                    <a:pt x="5442" y="453"/>
                    <a:pt x="5025" y="620"/>
                    <a:pt x="5335" y="1346"/>
                  </a:cubicBezTo>
                  <a:lnTo>
                    <a:pt x="5335" y="1346"/>
                  </a:lnTo>
                  <a:cubicBezTo>
                    <a:pt x="5204" y="1060"/>
                    <a:pt x="5228" y="667"/>
                    <a:pt x="4680" y="632"/>
                  </a:cubicBezTo>
                  <a:cubicBezTo>
                    <a:pt x="4942" y="929"/>
                    <a:pt x="4787" y="1274"/>
                    <a:pt x="5240" y="1513"/>
                  </a:cubicBezTo>
                  <a:lnTo>
                    <a:pt x="5240" y="1513"/>
                  </a:lnTo>
                  <a:cubicBezTo>
                    <a:pt x="5025" y="1429"/>
                    <a:pt x="4906" y="1096"/>
                    <a:pt x="4359" y="1358"/>
                  </a:cubicBezTo>
                  <a:cubicBezTo>
                    <a:pt x="4656" y="1382"/>
                    <a:pt x="4573" y="1513"/>
                    <a:pt x="4775" y="1644"/>
                  </a:cubicBezTo>
                  <a:cubicBezTo>
                    <a:pt x="4513" y="1810"/>
                    <a:pt x="4454" y="2275"/>
                    <a:pt x="4799" y="2382"/>
                  </a:cubicBezTo>
                  <a:cubicBezTo>
                    <a:pt x="4656" y="2060"/>
                    <a:pt x="4918" y="1953"/>
                    <a:pt x="5097" y="1965"/>
                  </a:cubicBezTo>
                  <a:cubicBezTo>
                    <a:pt x="5156" y="1965"/>
                    <a:pt x="5216" y="1989"/>
                    <a:pt x="5252" y="2036"/>
                  </a:cubicBezTo>
                  <a:cubicBezTo>
                    <a:pt x="5311" y="2084"/>
                    <a:pt x="5371" y="2227"/>
                    <a:pt x="5311" y="2298"/>
                  </a:cubicBezTo>
                  <a:cubicBezTo>
                    <a:pt x="5252" y="2370"/>
                    <a:pt x="5121" y="2334"/>
                    <a:pt x="5156" y="2191"/>
                  </a:cubicBezTo>
                  <a:cubicBezTo>
                    <a:pt x="5002" y="2275"/>
                    <a:pt x="5061" y="2525"/>
                    <a:pt x="5240" y="2525"/>
                  </a:cubicBezTo>
                  <a:cubicBezTo>
                    <a:pt x="5263" y="2537"/>
                    <a:pt x="5275" y="2537"/>
                    <a:pt x="5299" y="2525"/>
                  </a:cubicBezTo>
                  <a:lnTo>
                    <a:pt x="5311" y="2525"/>
                  </a:lnTo>
                  <a:cubicBezTo>
                    <a:pt x="5359" y="2513"/>
                    <a:pt x="5394" y="2489"/>
                    <a:pt x="5430" y="2453"/>
                  </a:cubicBezTo>
                  <a:cubicBezTo>
                    <a:pt x="5502" y="2858"/>
                    <a:pt x="5478" y="3275"/>
                    <a:pt x="5335" y="3668"/>
                  </a:cubicBezTo>
                  <a:cubicBezTo>
                    <a:pt x="5609" y="2489"/>
                    <a:pt x="4454" y="2870"/>
                    <a:pt x="4442" y="2156"/>
                  </a:cubicBezTo>
                  <a:cubicBezTo>
                    <a:pt x="4347" y="2489"/>
                    <a:pt x="4347" y="2703"/>
                    <a:pt x="4418" y="2846"/>
                  </a:cubicBezTo>
                  <a:cubicBezTo>
                    <a:pt x="4609" y="3215"/>
                    <a:pt x="4978" y="3072"/>
                    <a:pt x="5109" y="3215"/>
                  </a:cubicBezTo>
                  <a:cubicBezTo>
                    <a:pt x="4882" y="3251"/>
                    <a:pt x="4811" y="3382"/>
                    <a:pt x="4906" y="3560"/>
                  </a:cubicBezTo>
                  <a:cubicBezTo>
                    <a:pt x="5049" y="3382"/>
                    <a:pt x="5240" y="3525"/>
                    <a:pt x="5240" y="3703"/>
                  </a:cubicBezTo>
                  <a:cubicBezTo>
                    <a:pt x="5228" y="3977"/>
                    <a:pt x="4942" y="4322"/>
                    <a:pt x="5240" y="4775"/>
                  </a:cubicBezTo>
                  <a:cubicBezTo>
                    <a:pt x="5252" y="4858"/>
                    <a:pt x="5275" y="4954"/>
                    <a:pt x="5299" y="5037"/>
                  </a:cubicBezTo>
                  <a:cubicBezTo>
                    <a:pt x="5263" y="4954"/>
                    <a:pt x="5216" y="4882"/>
                    <a:pt x="5156" y="4811"/>
                  </a:cubicBezTo>
                  <a:cubicBezTo>
                    <a:pt x="5049" y="4275"/>
                    <a:pt x="4597" y="4227"/>
                    <a:pt x="4406" y="4049"/>
                  </a:cubicBezTo>
                  <a:cubicBezTo>
                    <a:pt x="4263" y="3918"/>
                    <a:pt x="4299" y="3691"/>
                    <a:pt x="4537" y="3715"/>
                  </a:cubicBezTo>
                  <a:cubicBezTo>
                    <a:pt x="4466" y="3525"/>
                    <a:pt x="4335" y="3477"/>
                    <a:pt x="4144" y="3620"/>
                  </a:cubicBezTo>
                  <a:cubicBezTo>
                    <a:pt x="4132" y="3418"/>
                    <a:pt x="4501" y="3251"/>
                    <a:pt x="4371" y="2870"/>
                  </a:cubicBezTo>
                  <a:cubicBezTo>
                    <a:pt x="4323" y="2715"/>
                    <a:pt x="4168" y="2560"/>
                    <a:pt x="3870" y="2394"/>
                  </a:cubicBezTo>
                  <a:lnTo>
                    <a:pt x="3870" y="2394"/>
                  </a:lnTo>
                  <a:cubicBezTo>
                    <a:pt x="4371" y="2906"/>
                    <a:pt x="3275" y="3453"/>
                    <a:pt x="4311" y="4096"/>
                  </a:cubicBezTo>
                  <a:cubicBezTo>
                    <a:pt x="3942" y="3918"/>
                    <a:pt x="3620" y="3644"/>
                    <a:pt x="3382" y="3299"/>
                  </a:cubicBezTo>
                  <a:cubicBezTo>
                    <a:pt x="3430" y="3299"/>
                    <a:pt x="3489" y="3299"/>
                    <a:pt x="3525" y="3275"/>
                  </a:cubicBezTo>
                  <a:lnTo>
                    <a:pt x="3537" y="3263"/>
                  </a:lnTo>
                  <a:cubicBezTo>
                    <a:pt x="3549" y="3251"/>
                    <a:pt x="3561" y="3239"/>
                    <a:pt x="3573" y="3227"/>
                  </a:cubicBezTo>
                  <a:cubicBezTo>
                    <a:pt x="3716" y="3096"/>
                    <a:pt x="3573" y="2870"/>
                    <a:pt x="3394" y="2929"/>
                  </a:cubicBezTo>
                  <a:cubicBezTo>
                    <a:pt x="3525" y="3001"/>
                    <a:pt x="3454" y="3108"/>
                    <a:pt x="3358" y="3108"/>
                  </a:cubicBezTo>
                  <a:cubicBezTo>
                    <a:pt x="3275" y="3096"/>
                    <a:pt x="3216" y="2953"/>
                    <a:pt x="3216" y="2882"/>
                  </a:cubicBezTo>
                  <a:cubicBezTo>
                    <a:pt x="3216" y="2822"/>
                    <a:pt x="3239" y="2763"/>
                    <a:pt x="3287" y="2715"/>
                  </a:cubicBezTo>
                  <a:cubicBezTo>
                    <a:pt x="3394" y="2596"/>
                    <a:pt x="3656" y="2477"/>
                    <a:pt x="3775" y="2798"/>
                  </a:cubicBezTo>
                  <a:cubicBezTo>
                    <a:pt x="3954" y="2489"/>
                    <a:pt x="3585" y="2203"/>
                    <a:pt x="3275" y="2263"/>
                  </a:cubicBezTo>
                  <a:cubicBezTo>
                    <a:pt x="3323" y="2036"/>
                    <a:pt x="3180" y="2001"/>
                    <a:pt x="3370" y="1775"/>
                  </a:cubicBezTo>
                  <a:cubicBezTo>
                    <a:pt x="2799" y="1977"/>
                    <a:pt x="2942" y="2287"/>
                    <a:pt x="2847" y="2501"/>
                  </a:cubicBezTo>
                  <a:lnTo>
                    <a:pt x="2847" y="2501"/>
                  </a:lnTo>
                  <a:cubicBezTo>
                    <a:pt x="3001" y="2025"/>
                    <a:pt x="2644" y="1882"/>
                    <a:pt x="2620" y="1489"/>
                  </a:cubicBezTo>
                  <a:cubicBezTo>
                    <a:pt x="2275" y="1894"/>
                    <a:pt x="2561" y="2167"/>
                    <a:pt x="2656" y="2453"/>
                  </a:cubicBezTo>
                  <a:lnTo>
                    <a:pt x="2656" y="2453"/>
                  </a:lnTo>
                  <a:cubicBezTo>
                    <a:pt x="2358" y="1727"/>
                    <a:pt x="1965" y="1894"/>
                    <a:pt x="1620" y="1608"/>
                  </a:cubicBezTo>
                  <a:cubicBezTo>
                    <a:pt x="1906" y="1953"/>
                    <a:pt x="1739" y="2358"/>
                    <a:pt x="2466" y="2644"/>
                  </a:cubicBezTo>
                  <a:lnTo>
                    <a:pt x="2466" y="2644"/>
                  </a:lnTo>
                  <a:cubicBezTo>
                    <a:pt x="2168" y="2537"/>
                    <a:pt x="1918" y="2263"/>
                    <a:pt x="1501" y="2608"/>
                  </a:cubicBezTo>
                  <a:cubicBezTo>
                    <a:pt x="1894" y="2632"/>
                    <a:pt x="2037" y="2989"/>
                    <a:pt x="2513" y="2834"/>
                  </a:cubicBezTo>
                  <a:lnTo>
                    <a:pt x="2513" y="2834"/>
                  </a:lnTo>
                  <a:cubicBezTo>
                    <a:pt x="2299" y="2929"/>
                    <a:pt x="1989" y="2787"/>
                    <a:pt x="1787" y="3358"/>
                  </a:cubicBezTo>
                  <a:cubicBezTo>
                    <a:pt x="2013" y="3168"/>
                    <a:pt x="2049" y="3310"/>
                    <a:pt x="2275" y="3263"/>
                  </a:cubicBezTo>
                  <a:cubicBezTo>
                    <a:pt x="2215" y="3560"/>
                    <a:pt x="2501" y="3941"/>
                    <a:pt x="2811" y="3763"/>
                  </a:cubicBezTo>
                  <a:cubicBezTo>
                    <a:pt x="2489" y="3632"/>
                    <a:pt x="2608" y="3382"/>
                    <a:pt x="2727" y="3275"/>
                  </a:cubicBezTo>
                  <a:cubicBezTo>
                    <a:pt x="2775" y="3227"/>
                    <a:pt x="2835" y="3203"/>
                    <a:pt x="2894" y="3203"/>
                  </a:cubicBezTo>
                  <a:cubicBezTo>
                    <a:pt x="2966" y="3203"/>
                    <a:pt x="3108" y="3263"/>
                    <a:pt x="3120" y="3346"/>
                  </a:cubicBezTo>
                  <a:cubicBezTo>
                    <a:pt x="3120" y="3430"/>
                    <a:pt x="3013" y="3513"/>
                    <a:pt x="2942" y="3382"/>
                  </a:cubicBezTo>
                  <a:cubicBezTo>
                    <a:pt x="2882" y="3560"/>
                    <a:pt x="3108" y="3703"/>
                    <a:pt x="3239" y="3560"/>
                  </a:cubicBezTo>
                  <a:cubicBezTo>
                    <a:pt x="3251" y="3549"/>
                    <a:pt x="3263" y="3537"/>
                    <a:pt x="3275" y="3525"/>
                  </a:cubicBezTo>
                  <a:lnTo>
                    <a:pt x="3275" y="3513"/>
                  </a:lnTo>
                  <a:cubicBezTo>
                    <a:pt x="3299" y="3477"/>
                    <a:pt x="3311" y="3418"/>
                    <a:pt x="3299" y="3370"/>
                  </a:cubicBezTo>
                  <a:cubicBezTo>
                    <a:pt x="3644" y="3608"/>
                    <a:pt x="3918" y="3930"/>
                    <a:pt x="4097" y="4299"/>
                  </a:cubicBezTo>
                  <a:lnTo>
                    <a:pt x="4097" y="4299"/>
                  </a:lnTo>
                  <a:cubicBezTo>
                    <a:pt x="3466" y="3275"/>
                    <a:pt x="2906" y="4370"/>
                    <a:pt x="2394" y="3870"/>
                  </a:cubicBezTo>
                  <a:lnTo>
                    <a:pt x="2394" y="3870"/>
                  </a:lnTo>
                  <a:cubicBezTo>
                    <a:pt x="2561" y="4168"/>
                    <a:pt x="2716" y="4311"/>
                    <a:pt x="2870" y="4370"/>
                  </a:cubicBezTo>
                  <a:cubicBezTo>
                    <a:pt x="3263" y="4501"/>
                    <a:pt x="3430" y="4132"/>
                    <a:pt x="3620" y="4144"/>
                  </a:cubicBezTo>
                  <a:cubicBezTo>
                    <a:pt x="3478" y="4334"/>
                    <a:pt x="3537" y="4465"/>
                    <a:pt x="3716" y="4537"/>
                  </a:cubicBezTo>
                  <a:cubicBezTo>
                    <a:pt x="3704" y="4299"/>
                    <a:pt x="3930" y="4263"/>
                    <a:pt x="4049" y="4394"/>
                  </a:cubicBezTo>
                  <a:cubicBezTo>
                    <a:pt x="4240" y="4596"/>
                    <a:pt x="4275" y="5049"/>
                    <a:pt x="4811" y="5156"/>
                  </a:cubicBezTo>
                  <a:cubicBezTo>
                    <a:pt x="4894" y="5204"/>
                    <a:pt x="4966" y="5263"/>
                    <a:pt x="5049" y="5299"/>
                  </a:cubicBezTo>
                  <a:cubicBezTo>
                    <a:pt x="4966" y="5275"/>
                    <a:pt x="4871" y="5251"/>
                    <a:pt x="4775" y="5239"/>
                  </a:cubicBezTo>
                  <a:cubicBezTo>
                    <a:pt x="4335" y="4930"/>
                    <a:pt x="3978" y="5227"/>
                    <a:pt x="3704" y="5227"/>
                  </a:cubicBezTo>
                  <a:cubicBezTo>
                    <a:pt x="3525" y="5227"/>
                    <a:pt x="3382" y="5049"/>
                    <a:pt x="3573" y="4906"/>
                  </a:cubicBezTo>
                  <a:cubicBezTo>
                    <a:pt x="3394" y="4823"/>
                    <a:pt x="3251" y="4882"/>
                    <a:pt x="3228" y="5108"/>
                  </a:cubicBezTo>
                  <a:cubicBezTo>
                    <a:pt x="3073" y="4977"/>
                    <a:pt x="3228" y="4596"/>
                    <a:pt x="2847" y="4418"/>
                  </a:cubicBezTo>
                  <a:cubicBezTo>
                    <a:pt x="2704" y="4346"/>
                    <a:pt x="2489" y="4346"/>
                    <a:pt x="2156" y="4442"/>
                  </a:cubicBezTo>
                  <a:cubicBezTo>
                    <a:pt x="2180" y="4442"/>
                    <a:pt x="2215" y="4442"/>
                    <a:pt x="2239" y="4442"/>
                  </a:cubicBezTo>
                  <a:lnTo>
                    <a:pt x="2156" y="4442"/>
                  </a:lnTo>
                  <a:cubicBezTo>
                    <a:pt x="2882" y="4453"/>
                    <a:pt x="2501" y="5608"/>
                    <a:pt x="3668" y="5335"/>
                  </a:cubicBezTo>
                  <a:lnTo>
                    <a:pt x="3668" y="5335"/>
                  </a:lnTo>
                  <a:cubicBezTo>
                    <a:pt x="3275" y="5465"/>
                    <a:pt x="2858" y="5501"/>
                    <a:pt x="2454" y="5430"/>
                  </a:cubicBezTo>
                  <a:cubicBezTo>
                    <a:pt x="2489" y="5394"/>
                    <a:pt x="2525" y="5358"/>
                    <a:pt x="2537" y="5311"/>
                  </a:cubicBezTo>
                  <a:lnTo>
                    <a:pt x="2537" y="5299"/>
                  </a:lnTo>
                  <a:cubicBezTo>
                    <a:pt x="2537" y="5275"/>
                    <a:pt x="2537" y="5251"/>
                    <a:pt x="2537" y="5239"/>
                  </a:cubicBezTo>
                  <a:cubicBezTo>
                    <a:pt x="2537" y="5049"/>
                    <a:pt x="2287" y="4989"/>
                    <a:pt x="2204" y="5156"/>
                  </a:cubicBezTo>
                  <a:cubicBezTo>
                    <a:pt x="2346" y="5120"/>
                    <a:pt x="2370" y="5251"/>
                    <a:pt x="2299" y="5311"/>
                  </a:cubicBezTo>
                  <a:cubicBezTo>
                    <a:pt x="2227" y="5358"/>
                    <a:pt x="2085" y="5311"/>
                    <a:pt x="2037" y="5251"/>
                  </a:cubicBezTo>
                  <a:cubicBezTo>
                    <a:pt x="1989" y="5215"/>
                    <a:pt x="1965" y="5156"/>
                    <a:pt x="1965" y="5084"/>
                  </a:cubicBezTo>
                  <a:cubicBezTo>
                    <a:pt x="1954" y="4930"/>
                    <a:pt x="2061" y="4656"/>
                    <a:pt x="2382" y="4787"/>
                  </a:cubicBezTo>
                  <a:cubicBezTo>
                    <a:pt x="2287" y="4453"/>
                    <a:pt x="1823" y="4513"/>
                    <a:pt x="1644" y="4775"/>
                  </a:cubicBezTo>
                  <a:cubicBezTo>
                    <a:pt x="1525" y="4573"/>
                    <a:pt x="1382" y="4656"/>
                    <a:pt x="1358" y="4358"/>
                  </a:cubicBezTo>
                  <a:cubicBezTo>
                    <a:pt x="1096" y="4906"/>
                    <a:pt x="1430" y="5025"/>
                    <a:pt x="1513" y="5239"/>
                  </a:cubicBezTo>
                  <a:lnTo>
                    <a:pt x="1513" y="5239"/>
                  </a:lnTo>
                  <a:cubicBezTo>
                    <a:pt x="1287" y="4787"/>
                    <a:pt x="918" y="4942"/>
                    <a:pt x="632" y="4680"/>
                  </a:cubicBezTo>
                  <a:cubicBezTo>
                    <a:pt x="680" y="5227"/>
                    <a:pt x="1061" y="5204"/>
                    <a:pt x="1346" y="5335"/>
                  </a:cubicBezTo>
                  <a:lnTo>
                    <a:pt x="1346" y="5335"/>
                  </a:lnTo>
                  <a:cubicBezTo>
                    <a:pt x="632" y="5037"/>
                    <a:pt x="453" y="5442"/>
                    <a:pt x="1" y="5477"/>
                  </a:cubicBezTo>
                  <a:cubicBezTo>
                    <a:pt x="453" y="5513"/>
                    <a:pt x="632" y="5918"/>
                    <a:pt x="1346" y="5608"/>
                  </a:cubicBezTo>
                  <a:lnTo>
                    <a:pt x="1346" y="5608"/>
                  </a:lnTo>
                  <a:cubicBezTo>
                    <a:pt x="1061" y="5739"/>
                    <a:pt x="680" y="5727"/>
                    <a:pt x="632" y="6275"/>
                  </a:cubicBezTo>
                  <a:cubicBezTo>
                    <a:pt x="930" y="6001"/>
                    <a:pt x="1287" y="6156"/>
                    <a:pt x="1513" y="5716"/>
                  </a:cubicBezTo>
                  <a:lnTo>
                    <a:pt x="1513" y="5716"/>
                  </a:lnTo>
                  <a:cubicBezTo>
                    <a:pt x="1430" y="5930"/>
                    <a:pt x="1096" y="6049"/>
                    <a:pt x="1358" y="6597"/>
                  </a:cubicBezTo>
                  <a:cubicBezTo>
                    <a:pt x="1382" y="6299"/>
                    <a:pt x="1513" y="6370"/>
                    <a:pt x="1644" y="6180"/>
                  </a:cubicBezTo>
                  <a:cubicBezTo>
                    <a:pt x="1823" y="6442"/>
                    <a:pt x="2287" y="6501"/>
                    <a:pt x="2382" y="6156"/>
                  </a:cubicBezTo>
                  <a:cubicBezTo>
                    <a:pt x="2061" y="6299"/>
                    <a:pt x="1954" y="6037"/>
                    <a:pt x="1965" y="5858"/>
                  </a:cubicBezTo>
                  <a:cubicBezTo>
                    <a:pt x="1965" y="5799"/>
                    <a:pt x="1989" y="5739"/>
                    <a:pt x="2037" y="5692"/>
                  </a:cubicBezTo>
                  <a:cubicBezTo>
                    <a:pt x="2085" y="5644"/>
                    <a:pt x="2227" y="5585"/>
                    <a:pt x="2299" y="5644"/>
                  </a:cubicBezTo>
                  <a:cubicBezTo>
                    <a:pt x="2370" y="5692"/>
                    <a:pt x="2346" y="5835"/>
                    <a:pt x="2204" y="5787"/>
                  </a:cubicBezTo>
                  <a:cubicBezTo>
                    <a:pt x="2287" y="5954"/>
                    <a:pt x="2537" y="5894"/>
                    <a:pt x="2537" y="5716"/>
                  </a:cubicBezTo>
                  <a:cubicBezTo>
                    <a:pt x="2537" y="5692"/>
                    <a:pt x="2537" y="5668"/>
                    <a:pt x="2537" y="5656"/>
                  </a:cubicBezTo>
                  <a:lnTo>
                    <a:pt x="2537" y="5644"/>
                  </a:lnTo>
                  <a:cubicBezTo>
                    <a:pt x="2525" y="5596"/>
                    <a:pt x="2489" y="5549"/>
                    <a:pt x="2454" y="5525"/>
                  </a:cubicBezTo>
                  <a:cubicBezTo>
                    <a:pt x="2858" y="5442"/>
                    <a:pt x="3275" y="5477"/>
                    <a:pt x="3668" y="5620"/>
                  </a:cubicBezTo>
                  <a:cubicBezTo>
                    <a:pt x="2489" y="5335"/>
                    <a:pt x="2870" y="6501"/>
                    <a:pt x="2156" y="6513"/>
                  </a:cubicBezTo>
                  <a:lnTo>
                    <a:pt x="2227" y="6513"/>
                  </a:lnTo>
                  <a:cubicBezTo>
                    <a:pt x="2204" y="6513"/>
                    <a:pt x="2180" y="6513"/>
                    <a:pt x="2156" y="6513"/>
                  </a:cubicBezTo>
                  <a:cubicBezTo>
                    <a:pt x="2489" y="6608"/>
                    <a:pt x="2704" y="6597"/>
                    <a:pt x="2847" y="6525"/>
                  </a:cubicBezTo>
                  <a:cubicBezTo>
                    <a:pt x="3216" y="6347"/>
                    <a:pt x="3073" y="5966"/>
                    <a:pt x="3216" y="5835"/>
                  </a:cubicBezTo>
                  <a:cubicBezTo>
                    <a:pt x="3251" y="6073"/>
                    <a:pt x="3382" y="6132"/>
                    <a:pt x="3561" y="6049"/>
                  </a:cubicBezTo>
                  <a:cubicBezTo>
                    <a:pt x="3382" y="5906"/>
                    <a:pt x="3525" y="5716"/>
                    <a:pt x="3704" y="5716"/>
                  </a:cubicBezTo>
                  <a:cubicBezTo>
                    <a:pt x="3978" y="5727"/>
                    <a:pt x="4323" y="6013"/>
                    <a:pt x="4775" y="5704"/>
                  </a:cubicBezTo>
                  <a:cubicBezTo>
                    <a:pt x="4871" y="5692"/>
                    <a:pt x="4954" y="5680"/>
                    <a:pt x="5049" y="5644"/>
                  </a:cubicBezTo>
                  <a:cubicBezTo>
                    <a:pt x="4966" y="5692"/>
                    <a:pt x="4882" y="5739"/>
                    <a:pt x="4811" y="5799"/>
                  </a:cubicBezTo>
                  <a:cubicBezTo>
                    <a:pt x="4275" y="5894"/>
                    <a:pt x="4228" y="6347"/>
                    <a:pt x="4049" y="6549"/>
                  </a:cubicBezTo>
                  <a:cubicBezTo>
                    <a:pt x="3930" y="6680"/>
                    <a:pt x="3692" y="6644"/>
                    <a:pt x="3716" y="6418"/>
                  </a:cubicBezTo>
                  <a:cubicBezTo>
                    <a:pt x="3537" y="6489"/>
                    <a:pt x="3478" y="6620"/>
                    <a:pt x="3620" y="6811"/>
                  </a:cubicBezTo>
                  <a:cubicBezTo>
                    <a:pt x="3430" y="6823"/>
                    <a:pt x="3251" y="6454"/>
                    <a:pt x="2870" y="6585"/>
                  </a:cubicBezTo>
                  <a:cubicBezTo>
                    <a:pt x="2716" y="6632"/>
                    <a:pt x="2561" y="6787"/>
                    <a:pt x="2394" y="7085"/>
                  </a:cubicBezTo>
                  <a:lnTo>
                    <a:pt x="2394" y="7085"/>
                  </a:lnTo>
                  <a:cubicBezTo>
                    <a:pt x="2906" y="6585"/>
                    <a:pt x="3454" y="7680"/>
                    <a:pt x="4097" y="6644"/>
                  </a:cubicBezTo>
                  <a:lnTo>
                    <a:pt x="4097" y="6644"/>
                  </a:lnTo>
                  <a:cubicBezTo>
                    <a:pt x="3918" y="7025"/>
                    <a:pt x="3644" y="7347"/>
                    <a:pt x="3299" y="7573"/>
                  </a:cubicBezTo>
                  <a:cubicBezTo>
                    <a:pt x="3311" y="7525"/>
                    <a:pt x="3299" y="7478"/>
                    <a:pt x="3275" y="7442"/>
                  </a:cubicBezTo>
                  <a:lnTo>
                    <a:pt x="3275" y="7430"/>
                  </a:lnTo>
                  <a:cubicBezTo>
                    <a:pt x="3263" y="7406"/>
                    <a:pt x="3251" y="7394"/>
                    <a:pt x="3239" y="7382"/>
                  </a:cubicBezTo>
                  <a:cubicBezTo>
                    <a:pt x="3097" y="7251"/>
                    <a:pt x="2870" y="7382"/>
                    <a:pt x="2942" y="7561"/>
                  </a:cubicBezTo>
                  <a:cubicBezTo>
                    <a:pt x="3013" y="7430"/>
                    <a:pt x="3120" y="7513"/>
                    <a:pt x="3108" y="7597"/>
                  </a:cubicBezTo>
                  <a:cubicBezTo>
                    <a:pt x="3108" y="7692"/>
                    <a:pt x="2966" y="7751"/>
                    <a:pt x="2894" y="7751"/>
                  </a:cubicBezTo>
                  <a:cubicBezTo>
                    <a:pt x="2835" y="7751"/>
                    <a:pt x="2775" y="7728"/>
                    <a:pt x="2727" y="7680"/>
                  </a:cubicBezTo>
                  <a:cubicBezTo>
                    <a:pt x="2596" y="7573"/>
                    <a:pt x="2489" y="7311"/>
                    <a:pt x="2811" y="7180"/>
                  </a:cubicBezTo>
                  <a:cubicBezTo>
                    <a:pt x="2501" y="7013"/>
                    <a:pt x="2215" y="7382"/>
                    <a:pt x="2275" y="7692"/>
                  </a:cubicBezTo>
                  <a:cubicBezTo>
                    <a:pt x="2049" y="7644"/>
                    <a:pt x="2001" y="7787"/>
                    <a:pt x="1787" y="7597"/>
                  </a:cubicBezTo>
                  <a:cubicBezTo>
                    <a:pt x="1989" y="8168"/>
                    <a:pt x="2299" y="8013"/>
                    <a:pt x="2513" y="8109"/>
                  </a:cubicBezTo>
                  <a:lnTo>
                    <a:pt x="2513" y="8109"/>
                  </a:lnTo>
                  <a:cubicBezTo>
                    <a:pt x="2037" y="7966"/>
                    <a:pt x="1894" y="8323"/>
                    <a:pt x="1489" y="8335"/>
                  </a:cubicBezTo>
                  <a:cubicBezTo>
                    <a:pt x="1906" y="8692"/>
                    <a:pt x="2168" y="8406"/>
                    <a:pt x="2466" y="8299"/>
                  </a:cubicBezTo>
                  <a:lnTo>
                    <a:pt x="2466" y="8299"/>
                  </a:lnTo>
                  <a:cubicBezTo>
                    <a:pt x="1739" y="8597"/>
                    <a:pt x="1906" y="9002"/>
                    <a:pt x="1620" y="9347"/>
                  </a:cubicBezTo>
                  <a:cubicBezTo>
                    <a:pt x="1965" y="9049"/>
                    <a:pt x="2370" y="9216"/>
                    <a:pt x="2656" y="8490"/>
                  </a:cubicBezTo>
                  <a:lnTo>
                    <a:pt x="2656" y="8490"/>
                  </a:lnTo>
                  <a:cubicBezTo>
                    <a:pt x="2549" y="8787"/>
                    <a:pt x="2263" y="9049"/>
                    <a:pt x="2620" y="9466"/>
                  </a:cubicBezTo>
                  <a:cubicBezTo>
                    <a:pt x="2644" y="9073"/>
                    <a:pt x="3001" y="8930"/>
                    <a:pt x="2847" y="8442"/>
                  </a:cubicBezTo>
                  <a:lnTo>
                    <a:pt x="2847" y="8442"/>
                  </a:lnTo>
                  <a:cubicBezTo>
                    <a:pt x="2942" y="8668"/>
                    <a:pt x="2787" y="8978"/>
                    <a:pt x="3370" y="9180"/>
                  </a:cubicBezTo>
                  <a:cubicBezTo>
                    <a:pt x="3180" y="8954"/>
                    <a:pt x="3323" y="8906"/>
                    <a:pt x="3275" y="8680"/>
                  </a:cubicBezTo>
                  <a:cubicBezTo>
                    <a:pt x="3573" y="8752"/>
                    <a:pt x="3954" y="8454"/>
                    <a:pt x="3775" y="8144"/>
                  </a:cubicBezTo>
                  <a:cubicBezTo>
                    <a:pt x="3644" y="8478"/>
                    <a:pt x="3394" y="8359"/>
                    <a:pt x="3275" y="8240"/>
                  </a:cubicBezTo>
                  <a:cubicBezTo>
                    <a:pt x="3239" y="8192"/>
                    <a:pt x="3216" y="8132"/>
                    <a:pt x="3216" y="8073"/>
                  </a:cubicBezTo>
                  <a:cubicBezTo>
                    <a:pt x="3216" y="8002"/>
                    <a:pt x="3275" y="7859"/>
                    <a:pt x="3358" y="7847"/>
                  </a:cubicBezTo>
                  <a:cubicBezTo>
                    <a:pt x="3442" y="7835"/>
                    <a:pt x="3525" y="7954"/>
                    <a:pt x="3394" y="8025"/>
                  </a:cubicBezTo>
                  <a:cubicBezTo>
                    <a:pt x="3418" y="8025"/>
                    <a:pt x="3442" y="8037"/>
                    <a:pt x="3466" y="8025"/>
                  </a:cubicBezTo>
                  <a:cubicBezTo>
                    <a:pt x="3549" y="8025"/>
                    <a:pt x="3620" y="7954"/>
                    <a:pt x="3620" y="7871"/>
                  </a:cubicBezTo>
                  <a:cubicBezTo>
                    <a:pt x="3620" y="7811"/>
                    <a:pt x="3609" y="7763"/>
                    <a:pt x="3573" y="7728"/>
                  </a:cubicBezTo>
                  <a:cubicBezTo>
                    <a:pt x="3561" y="7716"/>
                    <a:pt x="3549" y="7704"/>
                    <a:pt x="3537" y="7692"/>
                  </a:cubicBezTo>
                  <a:lnTo>
                    <a:pt x="3525" y="7680"/>
                  </a:lnTo>
                  <a:cubicBezTo>
                    <a:pt x="3478" y="7656"/>
                    <a:pt x="3430" y="7644"/>
                    <a:pt x="3382" y="7656"/>
                  </a:cubicBezTo>
                  <a:cubicBezTo>
                    <a:pt x="3620" y="7311"/>
                    <a:pt x="3930" y="7037"/>
                    <a:pt x="4311" y="6859"/>
                  </a:cubicBezTo>
                  <a:cubicBezTo>
                    <a:pt x="3275" y="7501"/>
                    <a:pt x="4371" y="8049"/>
                    <a:pt x="3859" y="8561"/>
                  </a:cubicBezTo>
                  <a:cubicBezTo>
                    <a:pt x="3882" y="8549"/>
                    <a:pt x="3894" y="8525"/>
                    <a:pt x="3918" y="8513"/>
                  </a:cubicBezTo>
                  <a:cubicBezTo>
                    <a:pt x="3894" y="8525"/>
                    <a:pt x="3882" y="8549"/>
                    <a:pt x="3859" y="8561"/>
                  </a:cubicBezTo>
                  <a:cubicBezTo>
                    <a:pt x="4156" y="8394"/>
                    <a:pt x="4311" y="8240"/>
                    <a:pt x="4371" y="8085"/>
                  </a:cubicBezTo>
                  <a:cubicBezTo>
                    <a:pt x="4501" y="7704"/>
                    <a:pt x="4132" y="7537"/>
                    <a:pt x="4144" y="7335"/>
                  </a:cubicBezTo>
                  <a:cubicBezTo>
                    <a:pt x="4323" y="7490"/>
                    <a:pt x="4466" y="7430"/>
                    <a:pt x="4537" y="7240"/>
                  </a:cubicBezTo>
                  <a:cubicBezTo>
                    <a:pt x="4299" y="7263"/>
                    <a:pt x="4263" y="7037"/>
                    <a:pt x="4394" y="6906"/>
                  </a:cubicBezTo>
                  <a:cubicBezTo>
                    <a:pt x="4597" y="6728"/>
                    <a:pt x="5049" y="6680"/>
                    <a:pt x="5144" y="6144"/>
                  </a:cubicBezTo>
                  <a:cubicBezTo>
                    <a:pt x="5204" y="6073"/>
                    <a:pt x="5252" y="5989"/>
                    <a:pt x="5299" y="5918"/>
                  </a:cubicBezTo>
                  <a:cubicBezTo>
                    <a:pt x="5275" y="6001"/>
                    <a:pt x="5252" y="6085"/>
                    <a:pt x="5240" y="6180"/>
                  </a:cubicBezTo>
                  <a:cubicBezTo>
                    <a:pt x="4930" y="6632"/>
                    <a:pt x="5216" y="6978"/>
                    <a:pt x="5228" y="7251"/>
                  </a:cubicBezTo>
                  <a:cubicBezTo>
                    <a:pt x="5228" y="7430"/>
                    <a:pt x="5049" y="7573"/>
                    <a:pt x="4894" y="7394"/>
                  </a:cubicBezTo>
                  <a:cubicBezTo>
                    <a:pt x="4823" y="7573"/>
                    <a:pt x="4882" y="7704"/>
                    <a:pt x="5109" y="7740"/>
                  </a:cubicBezTo>
                  <a:cubicBezTo>
                    <a:pt x="4978" y="7882"/>
                    <a:pt x="4597" y="7740"/>
                    <a:pt x="4418" y="8109"/>
                  </a:cubicBezTo>
                  <a:cubicBezTo>
                    <a:pt x="4347" y="8263"/>
                    <a:pt x="4347" y="8466"/>
                    <a:pt x="4442" y="8799"/>
                  </a:cubicBezTo>
                  <a:lnTo>
                    <a:pt x="4442" y="8799"/>
                  </a:lnTo>
                  <a:cubicBezTo>
                    <a:pt x="4442" y="8085"/>
                    <a:pt x="5609" y="8466"/>
                    <a:pt x="5335" y="7299"/>
                  </a:cubicBezTo>
                  <a:lnTo>
                    <a:pt x="5335" y="7299"/>
                  </a:lnTo>
                  <a:cubicBezTo>
                    <a:pt x="5466" y="7680"/>
                    <a:pt x="5502" y="8109"/>
                    <a:pt x="5418" y="8513"/>
                  </a:cubicBezTo>
                  <a:cubicBezTo>
                    <a:pt x="5394" y="8466"/>
                    <a:pt x="5359" y="8442"/>
                    <a:pt x="5299" y="8430"/>
                  </a:cubicBezTo>
                  <a:lnTo>
                    <a:pt x="5287" y="8430"/>
                  </a:lnTo>
                  <a:cubicBezTo>
                    <a:pt x="5275" y="8430"/>
                    <a:pt x="5252" y="8430"/>
                    <a:pt x="5240" y="8430"/>
                  </a:cubicBezTo>
                  <a:cubicBezTo>
                    <a:pt x="5133" y="8442"/>
                    <a:pt x="5061" y="8513"/>
                    <a:pt x="5061" y="8621"/>
                  </a:cubicBezTo>
                  <a:cubicBezTo>
                    <a:pt x="5061" y="8668"/>
                    <a:pt x="5085" y="8716"/>
                    <a:pt x="5133" y="8740"/>
                  </a:cubicBezTo>
                  <a:cubicBezTo>
                    <a:pt x="5133" y="8752"/>
                    <a:pt x="5144" y="8764"/>
                    <a:pt x="5156" y="8764"/>
                  </a:cubicBezTo>
                  <a:cubicBezTo>
                    <a:pt x="5121" y="8621"/>
                    <a:pt x="5252" y="8597"/>
                    <a:pt x="5311" y="8668"/>
                  </a:cubicBezTo>
                  <a:cubicBezTo>
                    <a:pt x="5359" y="8728"/>
                    <a:pt x="5311" y="8871"/>
                    <a:pt x="5252" y="8930"/>
                  </a:cubicBezTo>
                  <a:cubicBezTo>
                    <a:pt x="5204" y="8966"/>
                    <a:pt x="5144" y="8990"/>
                    <a:pt x="5085" y="8990"/>
                  </a:cubicBezTo>
                  <a:cubicBezTo>
                    <a:pt x="4918" y="9002"/>
                    <a:pt x="4656" y="8906"/>
                    <a:pt x="4787" y="8585"/>
                  </a:cubicBezTo>
                  <a:cubicBezTo>
                    <a:pt x="4442" y="8680"/>
                    <a:pt x="4513" y="9145"/>
                    <a:pt x="4763" y="9323"/>
                  </a:cubicBezTo>
                  <a:cubicBezTo>
                    <a:pt x="4573" y="9442"/>
                    <a:pt x="4644" y="9573"/>
                    <a:pt x="4347" y="9597"/>
                  </a:cubicBezTo>
                  <a:cubicBezTo>
                    <a:pt x="4906" y="9871"/>
                    <a:pt x="5013" y="9537"/>
                    <a:pt x="5240" y="9454"/>
                  </a:cubicBezTo>
                  <a:lnTo>
                    <a:pt x="5240" y="9454"/>
                  </a:lnTo>
                  <a:cubicBezTo>
                    <a:pt x="4787" y="9680"/>
                    <a:pt x="4942" y="10037"/>
                    <a:pt x="4680" y="10335"/>
                  </a:cubicBezTo>
                  <a:cubicBezTo>
                    <a:pt x="5216" y="10288"/>
                    <a:pt x="5204" y="9895"/>
                    <a:pt x="5335" y="9621"/>
                  </a:cubicBezTo>
                  <a:lnTo>
                    <a:pt x="5335" y="9621"/>
                  </a:lnTo>
                  <a:cubicBezTo>
                    <a:pt x="5037" y="10335"/>
                    <a:pt x="5430" y="10514"/>
                    <a:pt x="5466" y="10954"/>
                  </a:cubicBezTo>
                  <a:cubicBezTo>
                    <a:pt x="5514" y="10514"/>
                    <a:pt x="5918" y="10335"/>
                    <a:pt x="5609" y="9621"/>
                  </a:cubicBezTo>
                  <a:lnTo>
                    <a:pt x="5609" y="9621"/>
                  </a:lnTo>
                  <a:cubicBezTo>
                    <a:pt x="5740" y="9895"/>
                    <a:pt x="5728" y="10288"/>
                    <a:pt x="6264" y="10335"/>
                  </a:cubicBezTo>
                  <a:cubicBezTo>
                    <a:pt x="6002" y="10037"/>
                    <a:pt x="6156" y="9680"/>
                    <a:pt x="5704" y="9454"/>
                  </a:cubicBezTo>
                  <a:lnTo>
                    <a:pt x="5704" y="9454"/>
                  </a:lnTo>
                  <a:cubicBezTo>
                    <a:pt x="5930" y="9537"/>
                    <a:pt x="6037" y="9859"/>
                    <a:pt x="6597" y="9597"/>
                  </a:cubicBezTo>
                  <a:cubicBezTo>
                    <a:pt x="6299" y="9573"/>
                    <a:pt x="6371" y="9442"/>
                    <a:pt x="6180" y="9323"/>
                  </a:cubicBezTo>
                  <a:cubicBezTo>
                    <a:pt x="6442" y="9145"/>
                    <a:pt x="6502" y="8680"/>
                    <a:pt x="6156" y="8585"/>
                  </a:cubicBezTo>
                  <a:cubicBezTo>
                    <a:pt x="6287" y="8906"/>
                    <a:pt x="6025" y="9002"/>
                    <a:pt x="5859" y="8990"/>
                  </a:cubicBezTo>
                  <a:cubicBezTo>
                    <a:pt x="5799" y="8990"/>
                    <a:pt x="5740" y="8966"/>
                    <a:pt x="5692" y="8930"/>
                  </a:cubicBezTo>
                  <a:cubicBezTo>
                    <a:pt x="5644" y="8871"/>
                    <a:pt x="5585" y="8728"/>
                    <a:pt x="5644" y="8668"/>
                  </a:cubicBezTo>
                  <a:cubicBezTo>
                    <a:pt x="5692" y="8597"/>
                    <a:pt x="5835" y="8621"/>
                    <a:pt x="5787" y="8764"/>
                  </a:cubicBezTo>
                  <a:cubicBezTo>
                    <a:pt x="5799" y="8764"/>
                    <a:pt x="5811" y="8752"/>
                    <a:pt x="5823" y="8740"/>
                  </a:cubicBezTo>
                  <a:cubicBezTo>
                    <a:pt x="5859" y="8716"/>
                    <a:pt x="5883" y="8668"/>
                    <a:pt x="5883" y="8621"/>
                  </a:cubicBezTo>
                  <a:cubicBezTo>
                    <a:pt x="5883" y="8513"/>
                    <a:pt x="5811" y="8442"/>
                    <a:pt x="5704" y="8430"/>
                  </a:cubicBezTo>
                  <a:cubicBezTo>
                    <a:pt x="5692" y="8430"/>
                    <a:pt x="5668" y="8430"/>
                    <a:pt x="5656" y="8430"/>
                  </a:cubicBezTo>
                  <a:lnTo>
                    <a:pt x="5644" y="8430"/>
                  </a:lnTo>
                  <a:cubicBezTo>
                    <a:pt x="5597" y="8442"/>
                    <a:pt x="5549" y="8466"/>
                    <a:pt x="5525" y="8513"/>
                  </a:cubicBezTo>
                  <a:cubicBezTo>
                    <a:pt x="5442" y="8109"/>
                    <a:pt x="5478" y="7680"/>
                    <a:pt x="5621" y="7299"/>
                  </a:cubicBezTo>
                  <a:cubicBezTo>
                    <a:pt x="5335" y="8466"/>
                    <a:pt x="6502" y="8085"/>
                    <a:pt x="6514" y="8811"/>
                  </a:cubicBezTo>
                  <a:lnTo>
                    <a:pt x="6514" y="8728"/>
                  </a:lnTo>
                  <a:cubicBezTo>
                    <a:pt x="6514" y="8752"/>
                    <a:pt x="6514" y="8787"/>
                    <a:pt x="6514" y="8811"/>
                  </a:cubicBezTo>
                  <a:cubicBezTo>
                    <a:pt x="6597" y="8478"/>
                    <a:pt x="6597" y="8263"/>
                    <a:pt x="6526" y="8121"/>
                  </a:cubicBezTo>
                  <a:cubicBezTo>
                    <a:pt x="6347" y="7751"/>
                    <a:pt x="5966" y="7894"/>
                    <a:pt x="5835" y="7740"/>
                  </a:cubicBezTo>
                  <a:cubicBezTo>
                    <a:pt x="6073" y="7716"/>
                    <a:pt x="6133" y="7573"/>
                    <a:pt x="6049" y="7394"/>
                  </a:cubicBezTo>
                  <a:cubicBezTo>
                    <a:pt x="5895" y="7585"/>
                    <a:pt x="5704" y="7442"/>
                    <a:pt x="5716" y="7263"/>
                  </a:cubicBezTo>
                  <a:cubicBezTo>
                    <a:pt x="5728" y="6989"/>
                    <a:pt x="6014" y="6644"/>
                    <a:pt x="5704" y="6192"/>
                  </a:cubicBezTo>
                  <a:cubicBezTo>
                    <a:pt x="5692" y="6097"/>
                    <a:pt x="5680" y="6001"/>
                    <a:pt x="5644" y="5918"/>
                  </a:cubicBezTo>
                  <a:cubicBezTo>
                    <a:pt x="5692" y="6001"/>
                    <a:pt x="5740" y="6073"/>
                    <a:pt x="5799" y="6156"/>
                  </a:cubicBezTo>
                  <a:cubicBezTo>
                    <a:pt x="5895" y="6692"/>
                    <a:pt x="6347" y="6728"/>
                    <a:pt x="6549" y="6918"/>
                  </a:cubicBezTo>
                  <a:cubicBezTo>
                    <a:pt x="6680" y="7037"/>
                    <a:pt x="6645" y="7263"/>
                    <a:pt x="6406" y="7251"/>
                  </a:cubicBezTo>
                  <a:cubicBezTo>
                    <a:pt x="6478" y="7430"/>
                    <a:pt x="6621" y="7490"/>
                    <a:pt x="6799" y="7347"/>
                  </a:cubicBezTo>
                  <a:cubicBezTo>
                    <a:pt x="6811" y="7537"/>
                    <a:pt x="6454" y="7704"/>
                    <a:pt x="6585" y="8097"/>
                  </a:cubicBezTo>
                  <a:cubicBezTo>
                    <a:pt x="6633" y="8240"/>
                    <a:pt x="6776" y="8406"/>
                    <a:pt x="7085" y="8573"/>
                  </a:cubicBezTo>
                  <a:lnTo>
                    <a:pt x="7085" y="8573"/>
                  </a:lnTo>
                  <a:cubicBezTo>
                    <a:pt x="6585" y="8061"/>
                    <a:pt x="7669" y="7513"/>
                    <a:pt x="6645" y="6870"/>
                  </a:cubicBezTo>
                  <a:cubicBezTo>
                    <a:pt x="7026" y="7049"/>
                    <a:pt x="7347" y="7323"/>
                    <a:pt x="7573" y="7668"/>
                  </a:cubicBezTo>
                  <a:cubicBezTo>
                    <a:pt x="7526" y="7656"/>
                    <a:pt x="7478" y="7668"/>
                    <a:pt x="7442" y="7692"/>
                  </a:cubicBezTo>
                  <a:lnTo>
                    <a:pt x="7430" y="7704"/>
                  </a:lnTo>
                  <a:cubicBezTo>
                    <a:pt x="7407" y="7716"/>
                    <a:pt x="7395" y="7728"/>
                    <a:pt x="7383" y="7740"/>
                  </a:cubicBezTo>
                  <a:cubicBezTo>
                    <a:pt x="7252" y="7871"/>
                    <a:pt x="7383" y="8097"/>
                    <a:pt x="7561" y="8037"/>
                  </a:cubicBezTo>
                  <a:cubicBezTo>
                    <a:pt x="7430" y="7966"/>
                    <a:pt x="7514" y="7847"/>
                    <a:pt x="7597" y="7859"/>
                  </a:cubicBezTo>
                  <a:cubicBezTo>
                    <a:pt x="7692" y="7871"/>
                    <a:pt x="7752" y="8013"/>
                    <a:pt x="7752" y="8085"/>
                  </a:cubicBezTo>
                  <a:cubicBezTo>
                    <a:pt x="7752" y="8144"/>
                    <a:pt x="7728" y="8204"/>
                    <a:pt x="7680" y="8252"/>
                  </a:cubicBezTo>
                  <a:cubicBezTo>
                    <a:pt x="7573" y="8371"/>
                    <a:pt x="7311" y="8490"/>
                    <a:pt x="7180" y="8168"/>
                  </a:cubicBezTo>
                  <a:cubicBezTo>
                    <a:pt x="7014" y="8478"/>
                    <a:pt x="7383" y="8764"/>
                    <a:pt x="7680" y="8704"/>
                  </a:cubicBezTo>
                  <a:cubicBezTo>
                    <a:pt x="7645" y="8930"/>
                    <a:pt x="7788" y="8966"/>
                    <a:pt x="7597" y="9192"/>
                  </a:cubicBezTo>
                  <a:cubicBezTo>
                    <a:pt x="8169" y="8990"/>
                    <a:pt x="8014" y="8680"/>
                    <a:pt x="8109" y="8466"/>
                  </a:cubicBezTo>
                  <a:lnTo>
                    <a:pt x="8109" y="8466"/>
                  </a:lnTo>
                  <a:cubicBezTo>
                    <a:pt x="7966" y="8942"/>
                    <a:pt x="8323" y="9085"/>
                    <a:pt x="8335" y="9478"/>
                  </a:cubicBezTo>
                  <a:cubicBezTo>
                    <a:pt x="8692" y="9061"/>
                    <a:pt x="8407" y="8799"/>
                    <a:pt x="8300" y="8513"/>
                  </a:cubicBezTo>
                  <a:lnTo>
                    <a:pt x="8300" y="8513"/>
                  </a:lnTo>
                  <a:cubicBezTo>
                    <a:pt x="8597" y="9228"/>
                    <a:pt x="9002" y="9073"/>
                    <a:pt x="9347" y="9359"/>
                  </a:cubicBezTo>
                  <a:cubicBezTo>
                    <a:pt x="9050" y="9014"/>
                    <a:pt x="9216" y="8609"/>
                    <a:pt x="8490" y="8311"/>
                  </a:cubicBezTo>
                  <a:lnTo>
                    <a:pt x="8490" y="8311"/>
                  </a:lnTo>
                  <a:cubicBezTo>
                    <a:pt x="8788" y="8418"/>
                    <a:pt x="9050" y="8704"/>
                    <a:pt x="9466" y="8359"/>
                  </a:cubicBezTo>
                  <a:cubicBezTo>
                    <a:pt x="9073" y="8335"/>
                    <a:pt x="8931" y="7978"/>
                    <a:pt x="8442" y="8132"/>
                  </a:cubicBezTo>
                  <a:lnTo>
                    <a:pt x="8442" y="8132"/>
                  </a:lnTo>
                  <a:cubicBezTo>
                    <a:pt x="8669" y="8037"/>
                    <a:pt x="8978" y="8180"/>
                    <a:pt x="9181" y="7609"/>
                  </a:cubicBezTo>
                  <a:cubicBezTo>
                    <a:pt x="8954" y="7799"/>
                    <a:pt x="8907" y="7656"/>
                    <a:pt x="8681" y="7704"/>
                  </a:cubicBezTo>
                  <a:cubicBezTo>
                    <a:pt x="8752" y="7406"/>
                    <a:pt x="8454" y="7025"/>
                    <a:pt x="8145" y="7192"/>
                  </a:cubicBezTo>
                  <a:cubicBezTo>
                    <a:pt x="8478" y="7323"/>
                    <a:pt x="8359" y="7585"/>
                    <a:pt x="8240" y="7692"/>
                  </a:cubicBezTo>
                  <a:cubicBezTo>
                    <a:pt x="8192" y="7740"/>
                    <a:pt x="8133" y="7763"/>
                    <a:pt x="8073" y="7763"/>
                  </a:cubicBezTo>
                  <a:cubicBezTo>
                    <a:pt x="8002" y="7763"/>
                    <a:pt x="7859" y="7704"/>
                    <a:pt x="7847" y="7621"/>
                  </a:cubicBezTo>
                  <a:cubicBezTo>
                    <a:pt x="7835" y="7525"/>
                    <a:pt x="7954" y="7454"/>
                    <a:pt x="8026" y="7585"/>
                  </a:cubicBezTo>
                  <a:cubicBezTo>
                    <a:pt x="8026" y="7561"/>
                    <a:pt x="8038" y="7537"/>
                    <a:pt x="8026" y="7513"/>
                  </a:cubicBezTo>
                  <a:cubicBezTo>
                    <a:pt x="8026" y="7418"/>
                    <a:pt x="7954" y="7359"/>
                    <a:pt x="7871" y="7359"/>
                  </a:cubicBezTo>
                  <a:cubicBezTo>
                    <a:pt x="7811" y="7347"/>
                    <a:pt x="7764" y="7370"/>
                    <a:pt x="7728" y="7394"/>
                  </a:cubicBezTo>
                  <a:cubicBezTo>
                    <a:pt x="7716" y="7406"/>
                    <a:pt x="7704" y="7430"/>
                    <a:pt x="7692" y="7442"/>
                  </a:cubicBezTo>
                  <a:lnTo>
                    <a:pt x="7680" y="7454"/>
                  </a:lnTo>
                  <a:cubicBezTo>
                    <a:pt x="7657" y="7490"/>
                    <a:pt x="7657" y="7537"/>
                    <a:pt x="7657" y="7597"/>
                  </a:cubicBezTo>
                  <a:cubicBezTo>
                    <a:pt x="7323" y="7359"/>
                    <a:pt x="7038" y="7037"/>
                    <a:pt x="6859" y="6668"/>
                  </a:cubicBezTo>
                  <a:cubicBezTo>
                    <a:pt x="7502" y="7692"/>
                    <a:pt x="8050" y="6597"/>
                    <a:pt x="8562" y="7109"/>
                  </a:cubicBezTo>
                  <a:cubicBezTo>
                    <a:pt x="8550" y="7085"/>
                    <a:pt x="8526" y="7073"/>
                    <a:pt x="8514" y="7049"/>
                  </a:cubicBezTo>
                  <a:cubicBezTo>
                    <a:pt x="8526" y="7061"/>
                    <a:pt x="8550" y="7085"/>
                    <a:pt x="8562" y="7109"/>
                  </a:cubicBezTo>
                  <a:cubicBezTo>
                    <a:pt x="8395" y="6811"/>
                    <a:pt x="8240" y="6656"/>
                    <a:pt x="8085" y="6597"/>
                  </a:cubicBezTo>
                  <a:cubicBezTo>
                    <a:pt x="7704" y="6466"/>
                    <a:pt x="7538" y="6835"/>
                    <a:pt x="7335" y="6823"/>
                  </a:cubicBezTo>
                  <a:cubicBezTo>
                    <a:pt x="7490" y="6644"/>
                    <a:pt x="7430" y="6501"/>
                    <a:pt x="7240" y="6430"/>
                  </a:cubicBezTo>
                  <a:cubicBezTo>
                    <a:pt x="7264" y="6668"/>
                    <a:pt x="7038" y="6704"/>
                    <a:pt x="6907" y="6573"/>
                  </a:cubicBezTo>
                  <a:cubicBezTo>
                    <a:pt x="6728" y="6370"/>
                    <a:pt x="6680" y="5918"/>
                    <a:pt x="6145" y="5823"/>
                  </a:cubicBezTo>
                  <a:cubicBezTo>
                    <a:pt x="6073" y="5763"/>
                    <a:pt x="6002" y="5716"/>
                    <a:pt x="5918" y="5668"/>
                  </a:cubicBezTo>
                  <a:cubicBezTo>
                    <a:pt x="6002" y="5692"/>
                    <a:pt x="6097" y="5716"/>
                    <a:pt x="6180" y="5727"/>
                  </a:cubicBezTo>
                  <a:cubicBezTo>
                    <a:pt x="6633" y="6037"/>
                    <a:pt x="6978" y="5751"/>
                    <a:pt x="7252" y="5739"/>
                  </a:cubicBezTo>
                  <a:cubicBezTo>
                    <a:pt x="7430" y="5739"/>
                    <a:pt x="7573" y="5918"/>
                    <a:pt x="7395" y="6073"/>
                  </a:cubicBezTo>
                  <a:cubicBezTo>
                    <a:pt x="7573" y="6144"/>
                    <a:pt x="7704" y="6085"/>
                    <a:pt x="7740" y="5858"/>
                  </a:cubicBezTo>
                  <a:cubicBezTo>
                    <a:pt x="7883" y="5989"/>
                    <a:pt x="7740" y="6370"/>
                    <a:pt x="8109" y="6549"/>
                  </a:cubicBezTo>
                  <a:cubicBezTo>
                    <a:pt x="8264" y="6620"/>
                    <a:pt x="8466" y="6620"/>
                    <a:pt x="8800" y="6525"/>
                  </a:cubicBezTo>
                  <a:lnTo>
                    <a:pt x="8800" y="6525"/>
                  </a:lnTo>
                  <a:cubicBezTo>
                    <a:pt x="8085" y="6525"/>
                    <a:pt x="8466" y="5358"/>
                    <a:pt x="7299" y="5632"/>
                  </a:cubicBezTo>
                  <a:lnTo>
                    <a:pt x="7299" y="5632"/>
                  </a:lnTo>
                  <a:cubicBezTo>
                    <a:pt x="7680" y="5501"/>
                    <a:pt x="8109" y="5465"/>
                    <a:pt x="8514" y="5549"/>
                  </a:cubicBezTo>
                  <a:cubicBezTo>
                    <a:pt x="8478" y="5573"/>
                    <a:pt x="8442" y="5608"/>
                    <a:pt x="8431" y="5668"/>
                  </a:cubicBezTo>
                  <a:lnTo>
                    <a:pt x="8431" y="5680"/>
                  </a:lnTo>
                  <a:cubicBezTo>
                    <a:pt x="8431" y="5692"/>
                    <a:pt x="8431" y="5716"/>
                    <a:pt x="8431" y="5727"/>
                  </a:cubicBezTo>
                  <a:cubicBezTo>
                    <a:pt x="8431" y="5918"/>
                    <a:pt x="8681" y="5977"/>
                    <a:pt x="8764" y="5811"/>
                  </a:cubicBezTo>
                  <a:cubicBezTo>
                    <a:pt x="8621" y="5858"/>
                    <a:pt x="8597" y="5716"/>
                    <a:pt x="8669" y="5656"/>
                  </a:cubicBezTo>
                  <a:cubicBezTo>
                    <a:pt x="8728" y="5608"/>
                    <a:pt x="8871" y="5656"/>
                    <a:pt x="8931" y="5716"/>
                  </a:cubicBezTo>
                  <a:cubicBezTo>
                    <a:pt x="8966" y="5763"/>
                    <a:pt x="9002" y="5823"/>
                    <a:pt x="8990" y="5882"/>
                  </a:cubicBezTo>
                  <a:cubicBezTo>
                    <a:pt x="9002" y="6049"/>
                    <a:pt x="8907" y="6311"/>
                    <a:pt x="8585" y="6180"/>
                  </a:cubicBezTo>
                  <a:cubicBezTo>
                    <a:pt x="8681" y="6525"/>
                    <a:pt x="9145" y="6454"/>
                    <a:pt x="9324" y="6204"/>
                  </a:cubicBezTo>
                  <a:cubicBezTo>
                    <a:pt x="9443" y="6394"/>
                    <a:pt x="9574" y="6323"/>
                    <a:pt x="9597" y="6620"/>
                  </a:cubicBezTo>
                  <a:cubicBezTo>
                    <a:pt x="9871" y="6061"/>
                    <a:pt x="9538" y="5954"/>
                    <a:pt x="9454" y="5727"/>
                  </a:cubicBezTo>
                  <a:lnTo>
                    <a:pt x="9454" y="5727"/>
                  </a:lnTo>
                  <a:cubicBezTo>
                    <a:pt x="9681" y="6180"/>
                    <a:pt x="10038" y="6025"/>
                    <a:pt x="10336" y="6287"/>
                  </a:cubicBezTo>
                  <a:cubicBezTo>
                    <a:pt x="10288" y="5751"/>
                    <a:pt x="9895" y="5763"/>
                    <a:pt x="9621" y="5632"/>
                  </a:cubicBezTo>
                  <a:lnTo>
                    <a:pt x="9621" y="5632"/>
                  </a:lnTo>
                  <a:cubicBezTo>
                    <a:pt x="10336" y="5942"/>
                    <a:pt x="10514" y="5537"/>
                    <a:pt x="10955" y="5501"/>
                  </a:cubicBezTo>
                  <a:cubicBezTo>
                    <a:pt x="10514" y="5454"/>
                    <a:pt x="10336" y="5049"/>
                    <a:pt x="9621" y="5358"/>
                  </a:cubicBezTo>
                  <a:lnTo>
                    <a:pt x="9621" y="5358"/>
                  </a:lnTo>
                  <a:cubicBezTo>
                    <a:pt x="9907" y="5227"/>
                    <a:pt x="10288" y="5239"/>
                    <a:pt x="10336" y="4703"/>
                  </a:cubicBezTo>
                  <a:cubicBezTo>
                    <a:pt x="10038" y="4965"/>
                    <a:pt x="9681" y="4811"/>
                    <a:pt x="9454" y="5263"/>
                  </a:cubicBezTo>
                  <a:lnTo>
                    <a:pt x="9454" y="5263"/>
                  </a:lnTo>
                  <a:cubicBezTo>
                    <a:pt x="9538" y="5037"/>
                    <a:pt x="9859" y="4930"/>
                    <a:pt x="9597" y="4370"/>
                  </a:cubicBezTo>
                  <a:cubicBezTo>
                    <a:pt x="9562" y="4644"/>
                    <a:pt x="9431" y="4573"/>
                    <a:pt x="9300" y="4763"/>
                  </a:cubicBezTo>
                  <a:close/>
                  <a:moveTo>
                    <a:pt x="3644" y="5632"/>
                  </a:moveTo>
                  <a:close/>
                  <a:moveTo>
                    <a:pt x="4609" y="5727"/>
                  </a:moveTo>
                  <a:cubicBezTo>
                    <a:pt x="4478" y="5799"/>
                    <a:pt x="4323" y="5823"/>
                    <a:pt x="4180" y="5799"/>
                  </a:cubicBezTo>
                  <a:cubicBezTo>
                    <a:pt x="3990" y="5751"/>
                    <a:pt x="3799" y="5596"/>
                    <a:pt x="3454" y="5525"/>
                  </a:cubicBezTo>
                  <a:cubicBezTo>
                    <a:pt x="3358" y="5501"/>
                    <a:pt x="3263" y="5489"/>
                    <a:pt x="3156" y="5477"/>
                  </a:cubicBezTo>
                  <a:cubicBezTo>
                    <a:pt x="3263" y="5465"/>
                    <a:pt x="3358" y="5454"/>
                    <a:pt x="3454" y="5430"/>
                  </a:cubicBezTo>
                  <a:cubicBezTo>
                    <a:pt x="3799" y="5358"/>
                    <a:pt x="3990" y="5204"/>
                    <a:pt x="4180" y="5156"/>
                  </a:cubicBezTo>
                  <a:cubicBezTo>
                    <a:pt x="4323" y="5132"/>
                    <a:pt x="4478" y="5144"/>
                    <a:pt x="4609" y="5227"/>
                  </a:cubicBezTo>
                  <a:cubicBezTo>
                    <a:pt x="4382" y="5215"/>
                    <a:pt x="4168" y="5311"/>
                    <a:pt x="4013" y="5477"/>
                  </a:cubicBezTo>
                  <a:cubicBezTo>
                    <a:pt x="4168" y="5644"/>
                    <a:pt x="4382" y="5739"/>
                    <a:pt x="4609" y="5727"/>
                  </a:cubicBezTo>
                  <a:close/>
                  <a:moveTo>
                    <a:pt x="4287" y="4084"/>
                  </a:moveTo>
                  <a:close/>
                  <a:moveTo>
                    <a:pt x="4287" y="6870"/>
                  </a:moveTo>
                  <a:close/>
                  <a:moveTo>
                    <a:pt x="4787" y="6608"/>
                  </a:moveTo>
                  <a:cubicBezTo>
                    <a:pt x="4609" y="6716"/>
                    <a:pt x="4382" y="6739"/>
                    <a:pt x="4073" y="6942"/>
                  </a:cubicBezTo>
                  <a:cubicBezTo>
                    <a:pt x="3990" y="6989"/>
                    <a:pt x="3906" y="7049"/>
                    <a:pt x="3823" y="7120"/>
                  </a:cubicBezTo>
                  <a:cubicBezTo>
                    <a:pt x="3894" y="7037"/>
                    <a:pt x="3954" y="6954"/>
                    <a:pt x="4001" y="6870"/>
                  </a:cubicBezTo>
                  <a:cubicBezTo>
                    <a:pt x="4204" y="6573"/>
                    <a:pt x="4228" y="6335"/>
                    <a:pt x="4335" y="6168"/>
                  </a:cubicBezTo>
                  <a:cubicBezTo>
                    <a:pt x="4418" y="6037"/>
                    <a:pt x="4537" y="5942"/>
                    <a:pt x="4680" y="5906"/>
                  </a:cubicBezTo>
                  <a:cubicBezTo>
                    <a:pt x="4513" y="6049"/>
                    <a:pt x="4430" y="6275"/>
                    <a:pt x="4442" y="6501"/>
                  </a:cubicBezTo>
                  <a:cubicBezTo>
                    <a:pt x="4668" y="6501"/>
                    <a:pt x="4882" y="6418"/>
                    <a:pt x="5037" y="6251"/>
                  </a:cubicBezTo>
                  <a:cubicBezTo>
                    <a:pt x="5002" y="6406"/>
                    <a:pt x="4906" y="6525"/>
                    <a:pt x="4775" y="6608"/>
                  </a:cubicBezTo>
                  <a:close/>
                  <a:moveTo>
                    <a:pt x="4442" y="4453"/>
                  </a:moveTo>
                  <a:cubicBezTo>
                    <a:pt x="4430" y="4680"/>
                    <a:pt x="4513" y="4894"/>
                    <a:pt x="4680" y="5049"/>
                  </a:cubicBezTo>
                  <a:cubicBezTo>
                    <a:pt x="4537" y="5001"/>
                    <a:pt x="4418" y="4918"/>
                    <a:pt x="4335" y="4787"/>
                  </a:cubicBezTo>
                  <a:cubicBezTo>
                    <a:pt x="4228" y="4620"/>
                    <a:pt x="4204" y="4382"/>
                    <a:pt x="4013" y="4084"/>
                  </a:cubicBezTo>
                  <a:cubicBezTo>
                    <a:pt x="3954" y="3989"/>
                    <a:pt x="3894" y="3906"/>
                    <a:pt x="3823" y="3834"/>
                  </a:cubicBezTo>
                  <a:cubicBezTo>
                    <a:pt x="3906" y="3894"/>
                    <a:pt x="3990" y="3953"/>
                    <a:pt x="4073" y="4013"/>
                  </a:cubicBezTo>
                  <a:cubicBezTo>
                    <a:pt x="4371" y="4203"/>
                    <a:pt x="4609" y="4239"/>
                    <a:pt x="4787" y="4334"/>
                  </a:cubicBezTo>
                  <a:cubicBezTo>
                    <a:pt x="4906" y="4418"/>
                    <a:pt x="5002" y="4549"/>
                    <a:pt x="5049" y="4692"/>
                  </a:cubicBezTo>
                  <a:cubicBezTo>
                    <a:pt x="4882" y="4525"/>
                    <a:pt x="4668" y="4430"/>
                    <a:pt x="4430" y="4453"/>
                  </a:cubicBezTo>
                  <a:close/>
                  <a:moveTo>
                    <a:pt x="5621" y="7299"/>
                  </a:moveTo>
                  <a:close/>
                  <a:moveTo>
                    <a:pt x="5716" y="6335"/>
                  </a:moveTo>
                  <a:cubicBezTo>
                    <a:pt x="5799" y="6466"/>
                    <a:pt x="5811" y="6620"/>
                    <a:pt x="5787" y="6763"/>
                  </a:cubicBezTo>
                  <a:cubicBezTo>
                    <a:pt x="5740" y="6954"/>
                    <a:pt x="5597" y="7144"/>
                    <a:pt x="5514" y="7490"/>
                  </a:cubicBezTo>
                  <a:cubicBezTo>
                    <a:pt x="5502" y="7585"/>
                    <a:pt x="5478" y="7680"/>
                    <a:pt x="5466" y="7787"/>
                  </a:cubicBezTo>
                  <a:cubicBezTo>
                    <a:pt x="5454" y="7680"/>
                    <a:pt x="5442" y="7573"/>
                    <a:pt x="5418" y="7490"/>
                  </a:cubicBezTo>
                  <a:cubicBezTo>
                    <a:pt x="5347" y="7144"/>
                    <a:pt x="5192" y="6954"/>
                    <a:pt x="5144" y="6763"/>
                  </a:cubicBezTo>
                  <a:cubicBezTo>
                    <a:pt x="5121" y="6620"/>
                    <a:pt x="5144" y="6466"/>
                    <a:pt x="5216" y="6335"/>
                  </a:cubicBezTo>
                  <a:cubicBezTo>
                    <a:pt x="5002" y="6549"/>
                    <a:pt x="5156" y="6930"/>
                    <a:pt x="5466" y="6930"/>
                  </a:cubicBezTo>
                  <a:cubicBezTo>
                    <a:pt x="5775" y="6930"/>
                    <a:pt x="5942" y="6549"/>
                    <a:pt x="5716" y="6335"/>
                  </a:cubicBezTo>
                  <a:close/>
                  <a:moveTo>
                    <a:pt x="5466" y="4025"/>
                  </a:moveTo>
                  <a:cubicBezTo>
                    <a:pt x="5299" y="4180"/>
                    <a:pt x="5204" y="4394"/>
                    <a:pt x="5216" y="4620"/>
                  </a:cubicBezTo>
                  <a:cubicBezTo>
                    <a:pt x="5144" y="4489"/>
                    <a:pt x="5121" y="4334"/>
                    <a:pt x="5144" y="4192"/>
                  </a:cubicBezTo>
                  <a:cubicBezTo>
                    <a:pt x="5192" y="4001"/>
                    <a:pt x="5347" y="3811"/>
                    <a:pt x="5418" y="3465"/>
                  </a:cubicBezTo>
                  <a:cubicBezTo>
                    <a:pt x="5442" y="3370"/>
                    <a:pt x="5454" y="3263"/>
                    <a:pt x="5466" y="3168"/>
                  </a:cubicBezTo>
                  <a:cubicBezTo>
                    <a:pt x="5478" y="3275"/>
                    <a:pt x="5490" y="3370"/>
                    <a:pt x="5514" y="3465"/>
                  </a:cubicBezTo>
                  <a:cubicBezTo>
                    <a:pt x="5585" y="3811"/>
                    <a:pt x="5740" y="4001"/>
                    <a:pt x="5787" y="4192"/>
                  </a:cubicBezTo>
                  <a:cubicBezTo>
                    <a:pt x="5811" y="4334"/>
                    <a:pt x="5799" y="4489"/>
                    <a:pt x="5716" y="4620"/>
                  </a:cubicBezTo>
                  <a:cubicBezTo>
                    <a:pt x="5728" y="4394"/>
                    <a:pt x="5633" y="4180"/>
                    <a:pt x="5454" y="4025"/>
                  </a:cubicBezTo>
                  <a:close/>
                  <a:moveTo>
                    <a:pt x="6645" y="4084"/>
                  </a:moveTo>
                  <a:close/>
                  <a:moveTo>
                    <a:pt x="6859" y="6656"/>
                  </a:moveTo>
                  <a:close/>
                  <a:moveTo>
                    <a:pt x="6490" y="6513"/>
                  </a:moveTo>
                  <a:cubicBezTo>
                    <a:pt x="6502" y="6287"/>
                    <a:pt x="6418" y="6061"/>
                    <a:pt x="6252" y="5918"/>
                  </a:cubicBezTo>
                  <a:cubicBezTo>
                    <a:pt x="6395" y="5954"/>
                    <a:pt x="6514" y="6049"/>
                    <a:pt x="6597" y="6180"/>
                  </a:cubicBezTo>
                  <a:cubicBezTo>
                    <a:pt x="6704" y="6347"/>
                    <a:pt x="6728" y="6573"/>
                    <a:pt x="6930" y="6882"/>
                  </a:cubicBezTo>
                  <a:cubicBezTo>
                    <a:pt x="6978" y="6966"/>
                    <a:pt x="7038" y="7049"/>
                    <a:pt x="7109" y="7132"/>
                  </a:cubicBezTo>
                  <a:cubicBezTo>
                    <a:pt x="7026" y="7061"/>
                    <a:pt x="6942" y="7001"/>
                    <a:pt x="6859" y="6954"/>
                  </a:cubicBezTo>
                  <a:cubicBezTo>
                    <a:pt x="6561" y="6751"/>
                    <a:pt x="6323" y="6728"/>
                    <a:pt x="6156" y="6620"/>
                  </a:cubicBezTo>
                  <a:cubicBezTo>
                    <a:pt x="6025" y="6537"/>
                    <a:pt x="5930" y="6418"/>
                    <a:pt x="5895" y="6275"/>
                  </a:cubicBezTo>
                  <a:cubicBezTo>
                    <a:pt x="6049" y="6430"/>
                    <a:pt x="6264" y="6513"/>
                    <a:pt x="6490" y="6501"/>
                  </a:cubicBezTo>
                  <a:close/>
                  <a:moveTo>
                    <a:pt x="5895" y="4703"/>
                  </a:moveTo>
                  <a:cubicBezTo>
                    <a:pt x="5942" y="4561"/>
                    <a:pt x="6025" y="4430"/>
                    <a:pt x="6156" y="4346"/>
                  </a:cubicBezTo>
                  <a:cubicBezTo>
                    <a:pt x="6323" y="4251"/>
                    <a:pt x="6561" y="4215"/>
                    <a:pt x="6859" y="4025"/>
                  </a:cubicBezTo>
                  <a:cubicBezTo>
                    <a:pt x="6954" y="3965"/>
                    <a:pt x="7038" y="3906"/>
                    <a:pt x="7109" y="3846"/>
                  </a:cubicBezTo>
                  <a:cubicBezTo>
                    <a:pt x="7049" y="3918"/>
                    <a:pt x="6990" y="4001"/>
                    <a:pt x="6930" y="4096"/>
                  </a:cubicBezTo>
                  <a:cubicBezTo>
                    <a:pt x="6740" y="4394"/>
                    <a:pt x="6716" y="4632"/>
                    <a:pt x="6609" y="4799"/>
                  </a:cubicBezTo>
                  <a:cubicBezTo>
                    <a:pt x="6526" y="4930"/>
                    <a:pt x="6395" y="5013"/>
                    <a:pt x="6252" y="5061"/>
                  </a:cubicBezTo>
                  <a:cubicBezTo>
                    <a:pt x="6418" y="4906"/>
                    <a:pt x="6514" y="4692"/>
                    <a:pt x="6502" y="4465"/>
                  </a:cubicBezTo>
                  <a:cubicBezTo>
                    <a:pt x="6264" y="4442"/>
                    <a:pt x="6037" y="4525"/>
                    <a:pt x="5883" y="4692"/>
                  </a:cubicBezTo>
                  <a:close/>
                  <a:moveTo>
                    <a:pt x="7299" y="5335"/>
                  </a:moveTo>
                  <a:close/>
                  <a:moveTo>
                    <a:pt x="7490" y="5537"/>
                  </a:moveTo>
                  <a:cubicBezTo>
                    <a:pt x="7133" y="5608"/>
                    <a:pt x="6954" y="5751"/>
                    <a:pt x="6764" y="5799"/>
                  </a:cubicBezTo>
                  <a:cubicBezTo>
                    <a:pt x="6609" y="5835"/>
                    <a:pt x="6454" y="5811"/>
                    <a:pt x="6323" y="5739"/>
                  </a:cubicBezTo>
                  <a:cubicBezTo>
                    <a:pt x="6549" y="5739"/>
                    <a:pt x="6764" y="5656"/>
                    <a:pt x="6918" y="5489"/>
                  </a:cubicBezTo>
                  <a:cubicBezTo>
                    <a:pt x="6764" y="5311"/>
                    <a:pt x="6549" y="5215"/>
                    <a:pt x="6323" y="5227"/>
                  </a:cubicBezTo>
                  <a:cubicBezTo>
                    <a:pt x="6454" y="5156"/>
                    <a:pt x="6609" y="5132"/>
                    <a:pt x="6764" y="5168"/>
                  </a:cubicBezTo>
                  <a:cubicBezTo>
                    <a:pt x="6954" y="5215"/>
                    <a:pt x="7133" y="5358"/>
                    <a:pt x="7490" y="5430"/>
                  </a:cubicBezTo>
                  <a:cubicBezTo>
                    <a:pt x="7585" y="5454"/>
                    <a:pt x="7680" y="5465"/>
                    <a:pt x="7788" y="5489"/>
                  </a:cubicBezTo>
                  <a:cubicBezTo>
                    <a:pt x="7669" y="5489"/>
                    <a:pt x="7561" y="5501"/>
                    <a:pt x="7478" y="5525"/>
                  </a:cubicBezTo>
                  <a:close/>
                </a:path>
              </a:pathLst>
            </a:custGeom>
            <a:solidFill>
              <a:schemeClr val="accent2">
                <a:alpha val="145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4502325" y="1698250"/>
              <a:ext cx="2449150" cy="313175"/>
            </a:xfrm>
            <a:custGeom>
              <a:avLst/>
              <a:gdLst/>
              <a:ahLst/>
              <a:cxnLst/>
              <a:rect l="l" t="t" r="r" b="b"/>
              <a:pathLst>
                <a:path w="97966" h="12527" extrusionOk="0">
                  <a:moveTo>
                    <a:pt x="96132" y="4430"/>
                  </a:moveTo>
                  <a:lnTo>
                    <a:pt x="96132" y="1834"/>
                  </a:lnTo>
                  <a:lnTo>
                    <a:pt x="93536" y="1834"/>
                  </a:lnTo>
                  <a:lnTo>
                    <a:pt x="91751" y="36"/>
                  </a:lnTo>
                  <a:lnTo>
                    <a:pt x="91703" y="1"/>
                  </a:lnTo>
                  <a:lnTo>
                    <a:pt x="91667" y="36"/>
                  </a:lnTo>
                  <a:lnTo>
                    <a:pt x="89881" y="1834"/>
                  </a:lnTo>
                  <a:lnTo>
                    <a:pt x="87286" y="1834"/>
                  </a:lnTo>
                  <a:lnTo>
                    <a:pt x="87286" y="4430"/>
                  </a:lnTo>
                  <a:lnTo>
                    <a:pt x="85643" y="6061"/>
                  </a:lnTo>
                  <a:lnTo>
                    <a:pt x="84011" y="4430"/>
                  </a:lnTo>
                  <a:lnTo>
                    <a:pt x="84011" y="1834"/>
                  </a:lnTo>
                  <a:lnTo>
                    <a:pt x="81404" y="1834"/>
                  </a:lnTo>
                  <a:lnTo>
                    <a:pt x="79618" y="36"/>
                  </a:lnTo>
                  <a:lnTo>
                    <a:pt x="79570" y="1"/>
                  </a:lnTo>
                  <a:lnTo>
                    <a:pt x="79523" y="36"/>
                  </a:lnTo>
                  <a:lnTo>
                    <a:pt x="77737" y="1834"/>
                  </a:lnTo>
                  <a:lnTo>
                    <a:pt x="75141" y="1834"/>
                  </a:lnTo>
                  <a:lnTo>
                    <a:pt x="75141" y="4430"/>
                  </a:lnTo>
                  <a:lnTo>
                    <a:pt x="73391" y="6180"/>
                  </a:lnTo>
                  <a:lnTo>
                    <a:pt x="71641" y="4430"/>
                  </a:lnTo>
                  <a:lnTo>
                    <a:pt x="71641" y="1834"/>
                  </a:lnTo>
                  <a:lnTo>
                    <a:pt x="69045" y="1834"/>
                  </a:lnTo>
                  <a:lnTo>
                    <a:pt x="67259" y="36"/>
                  </a:lnTo>
                  <a:lnTo>
                    <a:pt x="67212" y="1"/>
                  </a:lnTo>
                  <a:lnTo>
                    <a:pt x="67176" y="36"/>
                  </a:lnTo>
                  <a:lnTo>
                    <a:pt x="65390" y="1834"/>
                  </a:lnTo>
                  <a:lnTo>
                    <a:pt x="62795" y="1834"/>
                  </a:lnTo>
                  <a:lnTo>
                    <a:pt x="62795" y="4430"/>
                  </a:lnTo>
                  <a:lnTo>
                    <a:pt x="61151" y="6061"/>
                  </a:lnTo>
                  <a:lnTo>
                    <a:pt x="59520" y="4430"/>
                  </a:lnTo>
                  <a:lnTo>
                    <a:pt x="59520" y="1834"/>
                  </a:lnTo>
                  <a:lnTo>
                    <a:pt x="56925" y="1834"/>
                  </a:lnTo>
                  <a:lnTo>
                    <a:pt x="55139" y="36"/>
                  </a:lnTo>
                  <a:lnTo>
                    <a:pt x="55091" y="1"/>
                  </a:lnTo>
                  <a:lnTo>
                    <a:pt x="55044" y="36"/>
                  </a:lnTo>
                  <a:lnTo>
                    <a:pt x="53258" y="1834"/>
                  </a:lnTo>
                  <a:lnTo>
                    <a:pt x="50662" y="1834"/>
                  </a:lnTo>
                  <a:lnTo>
                    <a:pt x="50662" y="4430"/>
                  </a:lnTo>
                  <a:lnTo>
                    <a:pt x="48959" y="6109"/>
                  </a:lnTo>
                  <a:lnTo>
                    <a:pt x="47269" y="4430"/>
                  </a:lnTo>
                  <a:lnTo>
                    <a:pt x="47269" y="1834"/>
                  </a:lnTo>
                  <a:lnTo>
                    <a:pt x="44685" y="1834"/>
                  </a:lnTo>
                  <a:lnTo>
                    <a:pt x="42899" y="36"/>
                  </a:lnTo>
                  <a:lnTo>
                    <a:pt x="42852" y="1"/>
                  </a:lnTo>
                  <a:lnTo>
                    <a:pt x="42816" y="36"/>
                  </a:lnTo>
                  <a:lnTo>
                    <a:pt x="41030" y="1834"/>
                  </a:lnTo>
                  <a:lnTo>
                    <a:pt x="38422" y="1834"/>
                  </a:lnTo>
                  <a:lnTo>
                    <a:pt x="38422" y="4430"/>
                  </a:lnTo>
                  <a:lnTo>
                    <a:pt x="36791" y="6061"/>
                  </a:lnTo>
                  <a:lnTo>
                    <a:pt x="35148" y="4430"/>
                  </a:lnTo>
                  <a:lnTo>
                    <a:pt x="35148" y="1834"/>
                  </a:lnTo>
                  <a:lnTo>
                    <a:pt x="32553" y="1834"/>
                  </a:lnTo>
                  <a:lnTo>
                    <a:pt x="30767" y="36"/>
                  </a:lnTo>
                  <a:lnTo>
                    <a:pt x="30719" y="1"/>
                  </a:lnTo>
                  <a:lnTo>
                    <a:pt x="30683" y="36"/>
                  </a:lnTo>
                  <a:lnTo>
                    <a:pt x="28897" y="1834"/>
                  </a:lnTo>
                  <a:lnTo>
                    <a:pt x="26302" y="1834"/>
                  </a:lnTo>
                  <a:lnTo>
                    <a:pt x="26302" y="4430"/>
                  </a:lnTo>
                  <a:lnTo>
                    <a:pt x="24552" y="6180"/>
                  </a:lnTo>
                  <a:lnTo>
                    <a:pt x="22801" y="4430"/>
                  </a:lnTo>
                  <a:lnTo>
                    <a:pt x="22801" y="1834"/>
                  </a:lnTo>
                  <a:lnTo>
                    <a:pt x="20206" y="1834"/>
                  </a:lnTo>
                  <a:lnTo>
                    <a:pt x="18420" y="36"/>
                  </a:lnTo>
                  <a:lnTo>
                    <a:pt x="18372" y="1"/>
                  </a:lnTo>
                  <a:lnTo>
                    <a:pt x="18337" y="36"/>
                  </a:lnTo>
                  <a:lnTo>
                    <a:pt x="16551" y="1834"/>
                  </a:lnTo>
                  <a:lnTo>
                    <a:pt x="13955" y="1834"/>
                  </a:lnTo>
                  <a:lnTo>
                    <a:pt x="13955" y="4430"/>
                  </a:lnTo>
                  <a:lnTo>
                    <a:pt x="12312" y="6061"/>
                  </a:lnTo>
                  <a:lnTo>
                    <a:pt x="10681" y="4430"/>
                  </a:lnTo>
                  <a:lnTo>
                    <a:pt x="10681" y="1834"/>
                  </a:lnTo>
                  <a:lnTo>
                    <a:pt x="8073" y="1834"/>
                  </a:lnTo>
                  <a:lnTo>
                    <a:pt x="6287" y="36"/>
                  </a:lnTo>
                  <a:lnTo>
                    <a:pt x="6252" y="1"/>
                  </a:lnTo>
                  <a:lnTo>
                    <a:pt x="6204" y="36"/>
                  </a:lnTo>
                  <a:lnTo>
                    <a:pt x="4418" y="1834"/>
                  </a:lnTo>
                  <a:lnTo>
                    <a:pt x="1823" y="1834"/>
                  </a:lnTo>
                  <a:lnTo>
                    <a:pt x="1823" y="4430"/>
                  </a:lnTo>
                  <a:lnTo>
                    <a:pt x="37" y="6216"/>
                  </a:lnTo>
                  <a:lnTo>
                    <a:pt x="1" y="6263"/>
                  </a:lnTo>
                  <a:lnTo>
                    <a:pt x="37" y="6311"/>
                  </a:lnTo>
                  <a:lnTo>
                    <a:pt x="1823" y="8097"/>
                  </a:lnTo>
                  <a:lnTo>
                    <a:pt x="1823" y="10693"/>
                  </a:lnTo>
                  <a:lnTo>
                    <a:pt x="4418" y="10693"/>
                  </a:lnTo>
                  <a:lnTo>
                    <a:pt x="6204" y="12478"/>
                  </a:lnTo>
                  <a:lnTo>
                    <a:pt x="6252" y="12514"/>
                  </a:lnTo>
                  <a:lnTo>
                    <a:pt x="6252" y="12514"/>
                  </a:lnTo>
                  <a:lnTo>
                    <a:pt x="6287" y="12478"/>
                  </a:lnTo>
                  <a:lnTo>
                    <a:pt x="8073" y="10693"/>
                  </a:lnTo>
                  <a:lnTo>
                    <a:pt x="10669" y="10693"/>
                  </a:lnTo>
                  <a:lnTo>
                    <a:pt x="10669" y="8097"/>
                  </a:lnTo>
                  <a:lnTo>
                    <a:pt x="12312" y="6466"/>
                  </a:lnTo>
                  <a:lnTo>
                    <a:pt x="13943" y="8097"/>
                  </a:lnTo>
                  <a:lnTo>
                    <a:pt x="13943" y="10693"/>
                  </a:lnTo>
                  <a:lnTo>
                    <a:pt x="16539" y="10693"/>
                  </a:lnTo>
                  <a:lnTo>
                    <a:pt x="18325" y="12478"/>
                  </a:lnTo>
                  <a:lnTo>
                    <a:pt x="18372" y="12526"/>
                  </a:lnTo>
                  <a:lnTo>
                    <a:pt x="18372" y="12526"/>
                  </a:lnTo>
                  <a:lnTo>
                    <a:pt x="18420" y="12478"/>
                  </a:lnTo>
                  <a:lnTo>
                    <a:pt x="20206" y="10693"/>
                  </a:lnTo>
                  <a:lnTo>
                    <a:pt x="22801" y="10693"/>
                  </a:lnTo>
                  <a:lnTo>
                    <a:pt x="22801" y="8097"/>
                  </a:lnTo>
                  <a:lnTo>
                    <a:pt x="24552" y="6347"/>
                  </a:lnTo>
                  <a:lnTo>
                    <a:pt x="26290" y="8097"/>
                  </a:lnTo>
                  <a:lnTo>
                    <a:pt x="26290" y="10693"/>
                  </a:lnTo>
                  <a:lnTo>
                    <a:pt x="28897" y="10693"/>
                  </a:lnTo>
                  <a:lnTo>
                    <a:pt x="30683" y="12478"/>
                  </a:lnTo>
                  <a:lnTo>
                    <a:pt x="30719" y="12526"/>
                  </a:lnTo>
                  <a:lnTo>
                    <a:pt x="30719" y="12526"/>
                  </a:lnTo>
                  <a:lnTo>
                    <a:pt x="30767" y="12478"/>
                  </a:lnTo>
                  <a:lnTo>
                    <a:pt x="32553" y="10693"/>
                  </a:lnTo>
                  <a:lnTo>
                    <a:pt x="35148" y="10693"/>
                  </a:lnTo>
                  <a:lnTo>
                    <a:pt x="35148" y="8097"/>
                  </a:lnTo>
                  <a:lnTo>
                    <a:pt x="36779" y="6466"/>
                  </a:lnTo>
                  <a:lnTo>
                    <a:pt x="38422" y="8097"/>
                  </a:lnTo>
                  <a:lnTo>
                    <a:pt x="38422" y="10693"/>
                  </a:lnTo>
                  <a:lnTo>
                    <a:pt x="41018" y="10693"/>
                  </a:lnTo>
                  <a:lnTo>
                    <a:pt x="42804" y="12478"/>
                  </a:lnTo>
                  <a:lnTo>
                    <a:pt x="42852" y="12526"/>
                  </a:lnTo>
                  <a:lnTo>
                    <a:pt x="42852" y="12526"/>
                  </a:lnTo>
                  <a:lnTo>
                    <a:pt x="42887" y="12478"/>
                  </a:lnTo>
                  <a:lnTo>
                    <a:pt x="44673" y="10693"/>
                  </a:lnTo>
                  <a:lnTo>
                    <a:pt x="47269" y="10693"/>
                  </a:lnTo>
                  <a:lnTo>
                    <a:pt x="47269" y="8097"/>
                  </a:lnTo>
                  <a:lnTo>
                    <a:pt x="48959" y="6418"/>
                  </a:lnTo>
                  <a:lnTo>
                    <a:pt x="50638" y="8097"/>
                  </a:lnTo>
                  <a:lnTo>
                    <a:pt x="50638" y="10693"/>
                  </a:lnTo>
                  <a:lnTo>
                    <a:pt x="53234" y="10693"/>
                  </a:lnTo>
                  <a:lnTo>
                    <a:pt x="55020" y="12478"/>
                  </a:lnTo>
                  <a:lnTo>
                    <a:pt x="55067" y="12526"/>
                  </a:lnTo>
                  <a:lnTo>
                    <a:pt x="55067" y="12526"/>
                  </a:lnTo>
                  <a:lnTo>
                    <a:pt x="55103" y="12478"/>
                  </a:lnTo>
                  <a:lnTo>
                    <a:pt x="56889" y="10693"/>
                  </a:lnTo>
                  <a:lnTo>
                    <a:pt x="59485" y="10693"/>
                  </a:lnTo>
                  <a:lnTo>
                    <a:pt x="59485" y="8097"/>
                  </a:lnTo>
                  <a:lnTo>
                    <a:pt x="61128" y="6466"/>
                  </a:lnTo>
                  <a:lnTo>
                    <a:pt x="62759" y="8097"/>
                  </a:lnTo>
                  <a:lnTo>
                    <a:pt x="62759" y="10693"/>
                  </a:lnTo>
                  <a:lnTo>
                    <a:pt x="65354" y="10693"/>
                  </a:lnTo>
                  <a:lnTo>
                    <a:pt x="67140" y="12478"/>
                  </a:lnTo>
                  <a:lnTo>
                    <a:pt x="67188" y="12526"/>
                  </a:lnTo>
                  <a:lnTo>
                    <a:pt x="67188" y="12526"/>
                  </a:lnTo>
                  <a:lnTo>
                    <a:pt x="67236" y="12478"/>
                  </a:lnTo>
                  <a:lnTo>
                    <a:pt x="69021" y="10693"/>
                  </a:lnTo>
                  <a:lnTo>
                    <a:pt x="71617" y="10693"/>
                  </a:lnTo>
                  <a:lnTo>
                    <a:pt x="71617" y="8097"/>
                  </a:lnTo>
                  <a:lnTo>
                    <a:pt x="73367" y="6347"/>
                  </a:lnTo>
                  <a:lnTo>
                    <a:pt x="75117" y="8097"/>
                  </a:lnTo>
                  <a:lnTo>
                    <a:pt x="75117" y="10693"/>
                  </a:lnTo>
                  <a:lnTo>
                    <a:pt x="77713" y="10693"/>
                  </a:lnTo>
                  <a:lnTo>
                    <a:pt x="79499" y="12478"/>
                  </a:lnTo>
                  <a:lnTo>
                    <a:pt x="79535" y="12526"/>
                  </a:lnTo>
                  <a:lnTo>
                    <a:pt x="79535" y="12526"/>
                  </a:lnTo>
                  <a:lnTo>
                    <a:pt x="79582" y="12478"/>
                  </a:lnTo>
                  <a:lnTo>
                    <a:pt x="81368" y="10693"/>
                  </a:lnTo>
                  <a:lnTo>
                    <a:pt x="83964" y="10693"/>
                  </a:lnTo>
                  <a:lnTo>
                    <a:pt x="83964" y="8097"/>
                  </a:lnTo>
                  <a:lnTo>
                    <a:pt x="85595" y="6466"/>
                  </a:lnTo>
                  <a:lnTo>
                    <a:pt x="87238" y="8097"/>
                  </a:lnTo>
                  <a:lnTo>
                    <a:pt x="87238" y="10693"/>
                  </a:lnTo>
                  <a:lnTo>
                    <a:pt x="89834" y="10693"/>
                  </a:lnTo>
                  <a:lnTo>
                    <a:pt x="91620" y="12478"/>
                  </a:lnTo>
                  <a:lnTo>
                    <a:pt x="91655" y="12526"/>
                  </a:lnTo>
                  <a:lnTo>
                    <a:pt x="91655" y="12526"/>
                  </a:lnTo>
                  <a:lnTo>
                    <a:pt x="91703" y="12478"/>
                  </a:lnTo>
                  <a:lnTo>
                    <a:pt x="93489" y="10693"/>
                  </a:lnTo>
                  <a:lnTo>
                    <a:pt x="96132" y="10693"/>
                  </a:lnTo>
                  <a:lnTo>
                    <a:pt x="96132" y="8097"/>
                  </a:lnTo>
                  <a:lnTo>
                    <a:pt x="97918" y="6311"/>
                  </a:lnTo>
                  <a:lnTo>
                    <a:pt x="97966" y="6275"/>
                  </a:lnTo>
                  <a:lnTo>
                    <a:pt x="97966" y="6275"/>
                  </a:lnTo>
                  <a:lnTo>
                    <a:pt x="97918" y="6228"/>
                  </a:lnTo>
                  <a:close/>
                  <a:moveTo>
                    <a:pt x="50757" y="4501"/>
                  </a:moveTo>
                  <a:lnTo>
                    <a:pt x="50769" y="4477"/>
                  </a:lnTo>
                  <a:lnTo>
                    <a:pt x="50769" y="1953"/>
                  </a:lnTo>
                  <a:lnTo>
                    <a:pt x="53293" y="1953"/>
                  </a:lnTo>
                  <a:lnTo>
                    <a:pt x="53317" y="1941"/>
                  </a:lnTo>
                  <a:lnTo>
                    <a:pt x="55079" y="167"/>
                  </a:lnTo>
                  <a:lnTo>
                    <a:pt x="56841" y="1941"/>
                  </a:lnTo>
                  <a:lnTo>
                    <a:pt x="56865" y="1953"/>
                  </a:lnTo>
                  <a:lnTo>
                    <a:pt x="59389" y="1953"/>
                  </a:lnTo>
                  <a:lnTo>
                    <a:pt x="59389" y="4489"/>
                  </a:lnTo>
                  <a:lnTo>
                    <a:pt x="59413" y="4501"/>
                  </a:lnTo>
                  <a:lnTo>
                    <a:pt x="61056" y="6156"/>
                  </a:lnTo>
                  <a:lnTo>
                    <a:pt x="61020" y="6192"/>
                  </a:lnTo>
                  <a:lnTo>
                    <a:pt x="59342" y="4501"/>
                  </a:lnTo>
                  <a:lnTo>
                    <a:pt x="59342" y="2001"/>
                  </a:lnTo>
                  <a:lnTo>
                    <a:pt x="56841" y="2001"/>
                  </a:lnTo>
                  <a:lnTo>
                    <a:pt x="55115" y="275"/>
                  </a:lnTo>
                  <a:lnTo>
                    <a:pt x="55079" y="239"/>
                  </a:lnTo>
                  <a:lnTo>
                    <a:pt x="55032" y="275"/>
                  </a:lnTo>
                  <a:lnTo>
                    <a:pt x="53305" y="2001"/>
                  </a:lnTo>
                  <a:lnTo>
                    <a:pt x="50817" y="2001"/>
                  </a:lnTo>
                  <a:lnTo>
                    <a:pt x="50817" y="4501"/>
                  </a:lnTo>
                  <a:lnTo>
                    <a:pt x="49090" y="6216"/>
                  </a:lnTo>
                  <a:lnTo>
                    <a:pt x="49079" y="6228"/>
                  </a:lnTo>
                  <a:lnTo>
                    <a:pt x="49079" y="6216"/>
                  </a:lnTo>
                  <a:lnTo>
                    <a:pt x="49055" y="6192"/>
                  </a:lnTo>
                  <a:close/>
                  <a:moveTo>
                    <a:pt x="61175" y="6263"/>
                  </a:moveTo>
                  <a:lnTo>
                    <a:pt x="61140" y="6287"/>
                  </a:lnTo>
                  <a:lnTo>
                    <a:pt x="61104" y="6263"/>
                  </a:lnTo>
                  <a:lnTo>
                    <a:pt x="61140" y="6228"/>
                  </a:lnTo>
                  <a:close/>
                  <a:moveTo>
                    <a:pt x="50912" y="7966"/>
                  </a:moveTo>
                  <a:lnTo>
                    <a:pt x="49209" y="6275"/>
                  </a:lnTo>
                  <a:lnTo>
                    <a:pt x="50912" y="4573"/>
                  </a:lnTo>
                  <a:lnTo>
                    <a:pt x="50936" y="4549"/>
                  </a:lnTo>
                  <a:lnTo>
                    <a:pt x="50936" y="2120"/>
                  </a:lnTo>
                  <a:lnTo>
                    <a:pt x="53353" y="2120"/>
                  </a:lnTo>
                  <a:lnTo>
                    <a:pt x="53377" y="2096"/>
                  </a:lnTo>
                  <a:lnTo>
                    <a:pt x="55079" y="406"/>
                  </a:lnTo>
                  <a:lnTo>
                    <a:pt x="56770" y="2108"/>
                  </a:lnTo>
                  <a:lnTo>
                    <a:pt x="56794" y="2120"/>
                  </a:lnTo>
                  <a:lnTo>
                    <a:pt x="59223" y="2120"/>
                  </a:lnTo>
                  <a:lnTo>
                    <a:pt x="59223" y="4549"/>
                  </a:lnTo>
                  <a:lnTo>
                    <a:pt x="59235" y="4561"/>
                  </a:lnTo>
                  <a:lnTo>
                    <a:pt x="60937" y="6275"/>
                  </a:lnTo>
                  <a:lnTo>
                    <a:pt x="59235" y="7966"/>
                  </a:lnTo>
                  <a:lnTo>
                    <a:pt x="59223" y="7990"/>
                  </a:lnTo>
                  <a:lnTo>
                    <a:pt x="59223" y="10419"/>
                  </a:lnTo>
                  <a:lnTo>
                    <a:pt x="56794" y="10419"/>
                  </a:lnTo>
                  <a:lnTo>
                    <a:pt x="56770" y="10431"/>
                  </a:lnTo>
                  <a:lnTo>
                    <a:pt x="55079" y="12133"/>
                  </a:lnTo>
                  <a:lnTo>
                    <a:pt x="53377" y="10431"/>
                  </a:lnTo>
                  <a:lnTo>
                    <a:pt x="53353" y="10419"/>
                  </a:lnTo>
                  <a:lnTo>
                    <a:pt x="50936" y="10419"/>
                  </a:lnTo>
                  <a:lnTo>
                    <a:pt x="50936" y="7978"/>
                  </a:lnTo>
                  <a:close/>
                  <a:moveTo>
                    <a:pt x="38518" y="4501"/>
                  </a:moveTo>
                  <a:lnTo>
                    <a:pt x="38530" y="4477"/>
                  </a:lnTo>
                  <a:lnTo>
                    <a:pt x="38530" y="1953"/>
                  </a:lnTo>
                  <a:lnTo>
                    <a:pt x="41066" y="1953"/>
                  </a:lnTo>
                  <a:lnTo>
                    <a:pt x="41078" y="1941"/>
                  </a:lnTo>
                  <a:lnTo>
                    <a:pt x="42852" y="167"/>
                  </a:lnTo>
                  <a:lnTo>
                    <a:pt x="44626" y="1941"/>
                  </a:lnTo>
                  <a:lnTo>
                    <a:pt x="44637" y="1953"/>
                  </a:lnTo>
                  <a:lnTo>
                    <a:pt x="47174" y="1953"/>
                  </a:lnTo>
                  <a:lnTo>
                    <a:pt x="47174" y="4489"/>
                  </a:lnTo>
                  <a:lnTo>
                    <a:pt x="47185" y="4501"/>
                  </a:lnTo>
                  <a:lnTo>
                    <a:pt x="48888" y="6204"/>
                  </a:lnTo>
                  <a:lnTo>
                    <a:pt x="48864" y="6228"/>
                  </a:lnTo>
                  <a:lnTo>
                    <a:pt x="48852" y="6240"/>
                  </a:lnTo>
                  <a:lnTo>
                    <a:pt x="48852" y="6228"/>
                  </a:lnTo>
                  <a:lnTo>
                    <a:pt x="47126" y="4501"/>
                  </a:lnTo>
                  <a:lnTo>
                    <a:pt x="47126" y="2001"/>
                  </a:lnTo>
                  <a:lnTo>
                    <a:pt x="44637" y="2001"/>
                  </a:lnTo>
                  <a:lnTo>
                    <a:pt x="42911" y="275"/>
                  </a:lnTo>
                  <a:lnTo>
                    <a:pt x="42863" y="239"/>
                  </a:lnTo>
                  <a:lnTo>
                    <a:pt x="42828" y="275"/>
                  </a:lnTo>
                  <a:lnTo>
                    <a:pt x="41101" y="2001"/>
                  </a:lnTo>
                  <a:lnTo>
                    <a:pt x="38601" y="2001"/>
                  </a:lnTo>
                  <a:lnTo>
                    <a:pt x="38601" y="4501"/>
                  </a:lnTo>
                  <a:lnTo>
                    <a:pt x="36898" y="6180"/>
                  </a:lnTo>
                  <a:lnTo>
                    <a:pt x="36863" y="6144"/>
                  </a:lnTo>
                  <a:close/>
                  <a:moveTo>
                    <a:pt x="38684" y="7966"/>
                  </a:moveTo>
                  <a:lnTo>
                    <a:pt x="36982" y="6275"/>
                  </a:lnTo>
                  <a:lnTo>
                    <a:pt x="38684" y="4561"/>
                  </a:lnTo>
                  <a:lnTo>
                    <a:pt x="38696" y="4549"/>
                  </a:lnTo>
                  <a:lnTo>
                    <a:pt x="38696" y="2120"/>
                  </a:lnTo>
                  <a:lnTo>
                    <a:pt x="41125" y="2120"/>
                  </a:lnTo>
                  <a:lnTo>
                    <a:pt x="41149" y="2096"/>
                  </a:lnTo>
                  <a:lnTo>
                    <a:pt x="42852" y="406"/>
                  </a:lnTo>
                  <a:lnTo>
                    <a:pt x="44542" y="2108"/>
                  </a:lnTo>
                  <a:lnTo>
                    <a:pt x="44566" y="2120"/>
                  </a:lnTo>
                  <a:lnTo>
                    <a:pt x="46995" y="2120"/>
                  </a:lnTo>
                  <a:lnTo>
                    <a:pt x="46995" y="4549"/>
                  </a:lnTo>
                  <a:lnTo>
                    <a:pt x="47007" y="4561"/>
                  </a:lnTo>
                  <a:lnTo>
                    <a:pt x="48709" y="6275"/>
                  </a:lnTo>
                  <a:lnTo>
                    <a:pt x="47007" y="7966"/>
                  </a:lnTo>
                  <a:lnTo>
                    <a:pt x="46995" y="7990"/>
                  </a:lnTo>
                  <a:lnTo>
                    <a:pt x="46995" y="10419"/>
                  </a:lnTo>
                  <a:lnTo>
                    <a:pt x="44566" y="10419"/>
                  </a:lnTo>
                  <a:lnTo>
                    <a:pt x="44542" y="10431"/>
                  </a:lnTo>
                  <a:lnTo>
                    <a:pt x="42852" y="12121"/>
                  </a:lnTo>
                  <a:lnTo>
                    <a:pt x="41149" y="10419"/>
                  </a:lnTo>
                  <a:lnTo>
                    <a:pt x="41137" y="10407"/>
                  </a:lnTo>
                  <a:lnTo>
                    <a:pt x="38708" y="10407"/>
                  </a:lnTo>
                  <a:lnTo>
                    <a:pt x="38708" y="7978"/>
                  </a:lnTo>
                  <a:close/>
                  <a:moveTo>
                    <a:pt x="36756" y="6275"/>
                  </a:moveTo>
                  <a:lnTo>
                    <a:pt x="36779" y="6240"/>
                  </a:lnTo>
                  <a:lnTo>
                    <a:pt x="36815" y="6275"/>
                  </a:lnTo>
                  <a:lnTo>
                    <a:pt x="36779" y="6299"/>
                  </a:lnTo>
                  <a:close/>
                  <a:moveTo>
                    <a:pt x="10562" y="8037"/>
                  </a:moveTo>
                  <a:lnTo>
                    <a:pt x="10538" y="8049"/>
                  </a:lnTo>
                  <a:lnTo>
                    <a:pt x="10538" y="10585"/>
                  </a:lnTo>
                  <a:lnTo>
                    <a:pt x="8014" y="10585"/>
                  </a:lnTo>
                  <a:lnTo>
                    <a:pt x="7990" y="10597"/>
                  </a:lnTo>
                  <a:lnTo>
                    <a:pt x="6228" y="12371"/>
                  </a:lnTo>
                  <a:lnTo>
                    <a:pt x="4454" y="10585"/>
                  </a:lnTo>
                  <a:lnTo>
                    <a:pt x="4442" y="10573"/>
                  </a:lnTo>
                  <a:lnTo>
                    <a:pt x="1906" y="10573"/>
                  </a:lnTo>
                  <a:lnTo>
                    <a:pt x="1906" y="8061"/>
                  </a:lnTo>
                  <a:lnTo>
                    <a:pt x="1894" y="8037"/>
                  </a:lnTo>
                  <a:lnTo>
                    <a:pt x="132" y="6275"/>
                  </a:lnTo>
                  <a:lnTo>
                    <a:pt x="1894" y="4501"/>
                  </a:lnTo>
                  <a:lnTo>
                    <a:pt x="1918" y="4489"/>
                  </a:lnTo>
                  <a:lnTo>
                    <a:pt x="1918" y="1953"/>
                  </a:lnTo>
                  <a:lnTo>
                    <a:pt x="4442" y="1953"/>
                  </a:lnTo>
                  <a:lnTo>
                    <a:pt x="4466" y="1941"/>
                  </a:lnTo>
                  <a:lnTo>
                    <a:pt x="6228" y="167"/>
                  </a:lnTo>
                  <a:lnTo>
                    <a:pt x="7990" y="1941"/>
                  </a:lnTo>
                  <a:lnTo>
                    <a:pt x="8014" y="1953"/>
                  </a:lnTo>
                  <a:lnTo>
                    <a:pt x="10538" y="1953"/>
                  </a:lnTo>
                  <a:lnTo>
                    <a:pt x="10538" y="4489"/>
                  </a:lnTo>
                  <a:lnTo>
                    <a:pt x="10562" y="4501"/>
                  </a:lnTo>
                  <a:lnTo>
                    <a:pt x="12205" y="6156"/>
                  </a:lnTo>
                  <a:lnTo>
                    <a:pt x="12169" y="6192"/>
                  </a:lnTo>
                  <a:lnTo>
                    <a:pt x="10490" y="4501"/>
                  </a:lnTo>
                  <a:lnTo>
                    <a:pt x="10490" y="2001"/>
                  </a:lnTo>
                  <a:lnTo>
                    <a:pt x="8002" y="2001"/>
                  </a:lnTo>
                  <a:lnTo>
                    <a:pt x="6276" y="275"/>
                  </a:lnTo>
                  <a:lnTo>
                    <a:pt x="6228" y="239"/>
                  </a:lnTo>
                  <a:lnTo>
                    <a:pt x="6192" y="275"/>
                  </a:lnTo>
                  <a:lnTo>
                    <a:pt x="4454" y="2001"/>
                  </a:lnTo>
                  <a:lnTo>
                    <a:pt x="1954" y="2001"/>
                  </a:lnTo>
                  <a:lnTo>
                    <a:pt x="1954" y="4501"/>
                  </a:lnTo>
                  <a:lnTo>
                    <a:pt x="239" y="6216"/>
                  </a:lnTo>
                  <a:lnTo>
                    <a:pt x="191" y="6263"/>
                  </a:lnTo>
                  <a:lnTo>
                    <a:pt x="239" y="6299"/>
                  </a:lnTo>
                  <a:lnTo>
                    <a:pt x="1954" y="8026"/>
                  </a:lnTo>
                  <a:lnTo>
                    <a:pt x="1954" y="10526"/>
                  </a:lnTo>
                  <a:lnTo>
                    <a:pt x="4454" y="10526"/>
                  </a:lnTo>
                  <a:lnTo>
                    <a:pt x="6180" y="12252"/>
                  </a:lnTo>
                  <a:lnTo>
                    <a:pt x="6216" y="12288"/>
                  </a:lnTo>
                  <a:lnTo>
                    <a:pt x="6264" y="12252"/>
                  </a:lnTo>
                  <a:lnTo>
                    <a:pt x="7990" y="10526"/>
                  </a:lnTo>
                  <a:lnTo>
                    <a:pt x="10478" y="10526"/>
                  </a:lnTo>
                  <a:lnTo>
                    <a:pt x="10478" y="8026"/>
                  </a:lnTo>
                  <a:lnTo>
                    <a:pt x="12169" y="6347"/>
                  </a:lnTo>
                  <a:lnTo>
                    <a:pt x="12193" y="6382"/>
                  </a:lnTo>
                  <a:close/>
                  <a:moveTo>
                    <a:pt x="12324" y="6275"/>
                  </a:moveTo>
                  <a:lnTo>
                    <a:pt x="12288" y="6299"/>
                  </a:lnTo>
                  <a:lnTo>
                    <a:pt x="12252" y="6275"/>
                  </a:lnTo>
                  <a:lnTo>
                    <a:pt x="12288" y="6240"/>
                  </a:lnTo>
                  <a:close/>
                  <a:moveTo>
                    <a:pt x="2061" y="7966"/>
                  </a:moveTo>
                  <a:lnTo>
                    <a:pt x="358" y="6275"/>
                  </a:lnTo>
                  <a:lnTo>
                    <a:pt x="2061" y="4573"/>
                  </a:lnTo>
                  <a:lnTo>
                    <a:pt x="2085" y="4549"/>
                  </a:lnTo>
                  <a:lnTo>
                    <a:pt x="2085" y="2120"/>
                  </a:lnTo>
                  <a:lnTo>
                    <a:pt x="4502" y="2120"/>
                  </a:lnTo>
                  <a:lnTo>
                    <a:pt x="4525" y="2096"/>
                  </a:lnTo>
                  <a:lnTo>
                    <a:pt x="6228" y="406"/>
                  </a:lnTo>
                  <a:lnTo>
                    <a:pt x="7931" y="2108"/>
                  </a:lnTo>
                  <a:lnTo>
                    <a:pt x="7942" y="2120"/>
                  </a:lnTo>
                  <a:lnTo>
                    <a:pt x="10371" y="2120"/>
                  </a:lnTo>
                  <a:lnTo>
                    <a:pt x="10371" y="4549"/>
                  </a:lnTo>
                  <a:lnTo>
                    <a:pt x="10383" y="4561"/>
                  </a:lnTo>
                  <a:lnTo>
                    <a:pt x="12086" y="6275"/>
                  </a:lnTo>
                  <a:lnTo>
                    <a:pt x="10383" y="7966"/>
                  </a:lnTo>
                  <a:lnTo>
                    <a:pt x="10371" y="7990"/>
                  </a:lnTo>
                  <a:lnTo>
                    <a:pt x="10371" y="10419"/>
                  </a:lnTo>
                  <a:lnTo>
                    <a:pt x="7942" y="10419"/>
                  </a:lnTo>
                  <a:lnTo>
                    <a:pt x="7931" y="10431"/>
                  </a:lnTo>
                  <a:lnTo>
                    <a:pt x="6228" y="12133"/>
                  </a:lnTo>
                  <a:lnTo>
                    <a:pt x="4525" y="10431"/>
                  </a:lnTo>
                  <a:lnTo>
                    <a:pt x="4513" y="10419"/>
                  </a:lnTo>
                  <a:lnTo>
                    <a:pt x="2073" y="10419"/>
                  </a:lnTo>
                  <a:lnTo>
                    <a:pt x="2073" y="7978"/>
                  </a:lnTo>
                  <a:close/>
                  <a:moveTo>
                    <a:pt x="22682" y="8037"/>
                  </a:moveTo>
                  <a:lnTo>
                    <a:pt x="22659" y="8049"/>
                  </a:lnTo>
                  <a:lnTo>
                    <a:pt x="22659" y="10585"/>
                  </a:lnTo>
                  <a:lnTo>
                    <a:pt x="20134" y="10585"/>
                  </a:lnTo>
                  <a:lnTo>
                    <a:pt x="20111" y="10597"/>
                  </a:lnTo>
                  <a:lnTo>
                    <a:pt x="18348" y="12371"/>
                  </a:lnTo>
                  <a:lnTo>
                    <a:pt x="16586" y="10585"/>
                  </a:lnTo>
                  <a:lnTo>
                    <a:pt x="16574" y="10573"/>
                  </a:lnTo>
                  <a:lnTo>
                    <a:pt x="14038" y="10573"/>
                  </a:lnTo>
                  <a:lnTo>
                    <a:pt x="14038" y="8061"/>
                  </a:lnTo>
                  <a:lnTo>
                    <a:pt x="14027" y="8037"/>
                  </a:lnTo>
                  <a:lnTo>
                    <a:pt x="12372" y="6382"/>
                  </a:lnTo>
                  <a:lnTo>
                    <a:pt x="12407" y="6359"/>
                  </a:lnTo>
                  <a:lnTo>
                    <a:pt x="14086" y="8037"/>
                  </a:lnTo>
                  <a:lnTo>
                    <a:pt x="14086" y="10526"/>
                  </a:lnTo>
                  <a:lnTo>
                    <a:pt x="16586" y="10526"/>
                  </a:lnTo>
                  <a:lnTo>
                    <a:pt x="18313" y="12252"/>
                  </a:lnTo>
                  <a:lnTo>
                    <a:pt x="18348" y="12288"/>
                  </a:lnTo>
                  <a:lnTo>
                    <a:pt x="18384" y="12252"/>
                  </a:lnTo>
                  <a:lnTo>
                    <a:pt x="20111" y="10526"/>
                  </a:lnTo>
                  <a:lnTo>
                    <a:pt x="22611" y="10526"/>
                  </a:lnTo>
                  <a:lnTo>
                    <a:pt x="22611" y="8026"/>
                  </a:lnTo>
                  <a:lnTo>
                    <a:pt x="24337" y="6299"/>
                  </a:lnTo>
                  <a:lnTo>
                    <a:pt x="24373" y="6263"/>
                  </a:lnTo>
                  <a:lnTo>
                    <a:pt x="24337" y="6228"/>
                  </a:lnTo>
                  <a:lnTo>
                    <a:pt x="22611" y="4501"/>
                  </a:lnTo>
                  <a:lnTo>
                    <a:pt x="22611" y="2001"/>
                  </a:lnTo>
                  <a:lnTo>
                    <a:pt x="20111" y="2001"/>
                  </a:lnTo>
                  <a:lnTo>
                    <a:pt x="18384" y="275"/>
                  </a:lnTo>
                  <a:lnTo>
                    <a:pt x="18348" y="239"/>
                  </a:lnTo>
                  <a:lnTo>
                    <a:pt x="18313" y="275"/>
                  </a:lnTo>
                  <a:lnTo>
                    <a:pt x="16586" y="2001"/>
                  </a:lnTo>
                  <a:lnTo>
                    <a:pt x="14086" y="2001"/>
                  </a:lnTo>
                  <a:lnTo>
                    <a:pt x="14086" y="4501"/>
                  </a:lnTo>
                  <a:lnTo>
                    <a:pt x="12407" y="6180"/>
                  </a:lnTo>
                  <a:lnTo>
                    <a:pt x="12372" y="6144"/>
                  </a:lnTo>
                  <a:lnTo>
                    <a:pt x="14027" y="4501"/>
                  </a:lnTo>
                  <a:lnTo>
                    <a:pt x="14038" y="4477"/>
                  </a:lnTo>
                  <a:lnTo>
                    <a:pt x="14038" y="1953"/>
                  </a:lnTo>
                  <a:lnTo>
                    <a:pt x="16574" y="1953"/>
                  </a:lnTo>
                  <a:lnTo>
                    <a:pt x="16586" y="1941"/>
                  </a:lnTo>
                  <a:lnTo>
                    <a:pt x="18360" y="167"/>
                  </a:lnTo>
                  <a:lnTo>
                    <a:pt x="20123" y="1941"/>
                  </a:lnTo>
                  <a:lnTo>
                    <a:pt x="20134" y="1953"/>
                  </a:lnTo>
                  <a:lnTo>
                    <a:pt x="22670" y="1953"/>
                  </a:lnTo>
                  <a:lnTo>
                    <a:pt x="22670" y="4489"/>
                  </a:lnTo>
                  <a:lnTo>
                    <a:pt x="22682" y="4501"/>
                  </a:lnTo>
                  <a:lnTo>
                    <a:pt x="24444" y="6275"/>
                  </a:lnTo>
                  <a:close/>
                  <a:moveTo>
                    <a:pt x="22516" y="4573"/>
                  </a:moveTo>
                  <a:lnTo>
                    <a:pt x="24218" y="6275"/>
                  </a:lnTo>
                  <a:lnTo>
                    <a:pt x="22516" y="7966"/>
                  </a:lnTo>
                  <a:lnTo>
                    <a:pt x="22504" y="7990"/>
                  </a:lnTo>
                  <a:lnTo>
                    <a:pt x="22504" y="10419"/>
                  </a:lnTo>
                  <a:lnTo>
                    <a:pt x="20075" y="10419"/>
                  </a:lnTo>
                  <a:lnTo>
                    <a:pt x="20051" y="10431"/>
                  </a:lnTo>
                  <a:lnTo>
                    <a:pt x="18360" y="12133"/>
                  </a:lnTo>
                  <a:lnTo>
                    <a:pt x="16658" y="10431"/>
                  </a:lnTo>
                  <a:lnTo>
                    <a:pt x="16646" y="10407"/>
                  </a:lnTo>
                  <a:lnTo>
                    <a:pt x="14217" y="10407"/>
                  </a:lnTo>
                  <a:lnTo>
                    <a:pt x="14217" y="7978"/>
                  </a:lnTo>
                  <a:lnTo>
                    <a:pt x="14193" y="7966"/>
                  </a:lnTo>
                  <a:lnTo>
                    <a:pt x="12491" y="6275"/>
                  </a:lnTo>
                  <a:lnTo>
                    <a:pt x="14193" y="4573"/>
                  </a:lnTo>
                  <a:lnTo>
                    <a:pt x="14205" y="4549"/>
                  </a:lnTo>
                  <a:lnTo>
                    <a:pt x="14205" y="2120"/>
                  </a:lnTo>
                  <a:lnTo>
                    <a:pt x="16634" y="2120"/>
                  </a:lnTo>
                  <a:lnTo>
                    <a:pt x="16646" y="2096"/>
                  </a:lnTo>
                  <a:lnTo>
                    <a:pt x="18348" y="406"/>
                  </a:lnTo>
                  <a:lnTo>
                    <a:pt x="20051" y="2108"/>
                  </a:lnTo>
                  <a:lnTo>
                    <a:pt x="20075" y="2120"/>
                  </a:lnTo>
                  <a:lnTo>
                    <a:pt x="22504" y="2120"/>
                  </a:lnTo>
                  <a:lnTo>
                    <a:pt x="22504" y="4549"/>
                  </a:lnTo>
                  <a:close/>
                  <a:moveTo>
                    <a:pt x="35041" y="8037"/>
                  </a:moveTo>
                  <a:lnTo>
                    <a:pt x="35029" y="8049"/>
                  </a:lnTo>
                  <a:lnTo>
                    <a:pt x="35029" y="10585"/>
                  </a:lnTo>
                  <a:lnTo>
                    <a:pt x="32493" y="10585"/>
                  </a:lnTo>
                  <a:lnTo>
                    <a:pt x="32481" y="10597"/>
                  </a:lnTo>
                  <a:lnTo>
                    <a:pt x="30707" y="12371"/>
                  </a:lnTo>
                  <a:lnTo>
                    <a:pt x="28945" y="10585"/>
                  </a:lnTo>
                  <a:lnTo>
                    <a:pt x="28933" y="10573"/>
                  </a:lnTo>
                  <a:lnTo>
                    <a:pt x="26397" y="10573"/>
                  </a:lnTo>
                  <a:lnTo>
                    <a:pt x="26397" y="8061"/>
                  </a:lnTo>
                  <a:lnTo>
                    <a:pt x="26385" y="8037"/>
                  </a:lnTo>
                  <a:lnTo>
                    <a:pt x="24623" y="6275"/>
                  </a:lnTo>
                  <a:lnTo>
                    <a:pt x="26385" y="4501"/>
                  </a:lnTo>
                  <a:lnTo>
                    <a:pt x="26409" y="4489"/>
                  </a:lnTo>
                  <a:lnTo>
                    <a:pt x="26409" y="1953"/>
                  </a:lnTo>
                  <a:lnTo>
                    <a:pt x="28933" y="1953"/>
                  </a:lnTo>
                  <a:lnTo>
                    <a:pt x="28957" y="1941"/>
                  </a:lnTo>
                  <a:lnTo>
                    <a:pt x="30719" y="167"/>
                  </a:lnTo>
                  <a:lnTo>
                    <a:pt x="32481" y="1941"/>
                  </a:lnTo>
                  <a:lnTo>
                    <a:pt x="32505" y="1953"/>
                  </a:lnTo>
                  <a:lnTo>
                    <a:pt x="35029" y="1953"/>
                  </a:lnTo>
                  <a:lnTo>
                    <a:pt x="35029" y="4489"/>
                  </a:lnTo>
                  <a:lnTo>
                    <a:pt x="35053" y="4501"/>
                  </a:lnTo>
                  <a:lnTo>
                    <a:pt x="36696" y="6156"/>
                  </a:lnTo>
                  <a:lnTo>
                    <a:pt x="36672" y="6192"/>
                  </a:lnTo>
                  <a:lnTo>
                    <a:pt x="34982" y="4501"/>
                  </a:lnTo>
                  <a:lnTo>
                    <a:pt x="34982" y="2001"/>
                  </a:lnTo>
                  <a:lnTo>
                    <a:pt x="32493" y="2001"/>
                  </a:lnTo>
                  <a:lnTo>
                    <a:pt x="30767" y="275"/>
                  </a:lnTo>
                  <a:lnTo>
                    <a:pt x="30719" y="239"/>
                  </a:lnTo>
                  <a:lnTo>
                    <a:pt x="30683" y="275"/>
                  </a:lnTo>
                  <a:lnTo>
                    <a:pt x="28957" y="2001"/>
                  </a:lnTo>
                  <a:lnTo>
                    <a:pt x="26457" y="2001"/>
                  </a:lnTo>
                  <a:lnTo>
                    <a:pt x="26457" y="4501"/>
                  </a:lnTo>
                  <a:lnTo>
                    <a:pt x="24742" y="6216"/>
                  </a:lnTo>
                  <a:lnTo>
                    <a:pt x="24695" y="6263"/>
                  </a:lnTo>
                  <a:lnTo>
                    <a:pt x="24742" y="6299"/>
                  </a:lnTo>
                  <a:lnTo>
                    <a:pt x="26457" y="8026"/>
                  </a:lnTo>
                  <a:lnTo>
                    <a:pt x="26457" y="10526"/>
                  </a:lnTo>
                  <a:lnTo>
                    <a:pt x="28957" y="10526"/>
                  </a:lnTo>
                  <a:lnTo>
                    <a:pt x="30683" y="12252"/>
                  </a:lnTo>
                  <a:lnTo>
                    <a:pt x="30719" y="12288"/>
                  </a:lnTo>
                  <a:lnTo>
                    <a:pt x="30767" y="12252"/>
                  </a:lnTo>
                  <a:lnTo>
                    <a:pt x="32493" y="10526"/>
                  </a:lnTo>
                  <a:lnTo>
                    <a:pt x="34982" y="10526"/>
                  </a:lnTo>
                  <a:lnTo>
                    <a:pt x="34982" y="8026"/>
                  </a:lnTo>
                  <a:lnTo>
                    <a:pt x="36672" y="6347"/>
                  </a:lnTo>
                  <a:lnTo>
                    <a:pt x="36696" y="6382"/>
                  </a:lnTo>
                  <a:close/>
                  <a:moveTo>
                    <a:pt x="26564" y="7966"/>
                  </a:moveTo>
                  <a:lnTo>
                    <a:pt x="24849" y="6275"/>
                  </a:lnTo>
                  <a:lnTo>
                    <a:pt x="26552" y="4573"/>
                  </a:lnTo>
                  <a:lnTo>
                    <a:pt x="26576" y="4549"/>
                  </a:lnTo>
                  <a:lnTo>
                    <a:pt x="26576" y="2120"/>
                  </a:lnTo>
                  <a:lnTo>
                    <a:pt x="29005" y="2120"/>
                  </a:lnTo>
                  <a:lnTo>
                    <a:pt x="29016" y="2096"/>
                  </a:lnTo>
                  <a:lnTo>
                    <a:pt x="30719" y="406"/>
                  </a:lnTo>
                  <a:lnTo>
                    <a:pt x="32422" y="2108"/>
                  </a:lnTo>
                  <a:lnTo>
                    <a:pt x="32434" y="2120"/>
                  </a:lnTo>
                  <a:lnTo>
                    <a:pt x="34862" y="2120"/>
                  </a:lnTo>
                  <a:lnTo>
                    <a:pt x="34862" y="4549"/>
                  </a:lnTo>
                  <a:lnTo>
                    <a:pt x="34874" y="4561"/>
                  </a:lnTo>
                  <a:lnTo>
                    <a:pt x="36577" y="6275"/>
                  </a:lnTo>
                  <a:lnTo>
                    <a:pt x="34874" y="7966"/>
                  </a:lnTo>
                  <a:lnTo>
                    <a:pt x="34862" y="7990"/>
                  </a:lnTo>
                  <a:lnTo>
                    <a:pt x="34862" y="10419"/>
                  </a:lnTo>
                  <a:lnTo>
                    <a:pt x="32434" y="10419"/>
                  </a:lnTo>
                  <a:lnTo>
                    <a:pt x="32422" y="10431"/>
                  </a:lnTo>
                  <a:lnTo>
                    <a:pt x="30719" y="12133"/>
                  </a:lnTo>
                  <a:lnTo>
                    <a:pt x="29016" y="10431"/>
                  </a:lnTo>
                  <a:lnTo>
                    <a:pt x="28993" y="10407"/>
                  </a:lnTo>
                  <a:lnTo>
                    <a:pt x="26564" y="10407"/>
                  </a:lnTo>
                  <a:lnTo>
                    <a:pt x="26564" y="7978"/>
                  </a:lnTo>
                  <a:close/>
                  <a:moveTo>
                    <a:pt x="47185" y="8037"/>
                  </a:moveTo>
                  <a:lnTo>
                    <a:pt x="47162" y="8049"/>
                  </a:lnTo>
                  <a:lnTo>
                    <a:pt x="47162" y="10585"/>
                  </a:lnTo>
                  <a:lnTo>
                    <a:pt x="44637" y="10585"/>
                  </a:lnTo>
                  <a:lnTo>
                    <a:pt x="44614" y="10597"/>
                  </a:lnTo>
                  <a:lnTo>
                    <a:pt x="42852" y="12359"/>
                  </a:lnTo>
                  <a:lnTo>
                    <a:pt x="41078" y="10585"/>
                  </a:lnTo>
                  <a:lnTo>
                    <a:pt x="41066" y="10573"/>
                  </a:lnTo>
                  <a:lnTo>
                    <a:pt x="38530" y="10573"/>
                  </a:lnTo>
                  <a:lnTo>
                    <a:pt x="38530" y="8061"/>
                  </a:lnTo>
                  <a:lnTo>
                    <a:pt x="38518" y="8037"/>
                  </a:lnTo>
                  <a:lnTo>
                    <a:pt x="36863" y="6382"/>
                  </a:lnTo>
                  <a:lnTo>
                    <a:pt x="36898" y="6359"/>
                  </a:lnTo>
                  <a:lnTo>
                    <a:pt x="38577" y="8037"/>
                  </a:lnTo>
                  <a:lnTo>
                    <a:pt x="38577" y="10526"/>
                  </a:lnTo>
                  <a:lnTo>
                    <a:pt x="41078" y="10526"/>
                  </a:lnTo>
                  <a:lnTo>
                    <a:pt x="42804" y="12252"/>
                  </a:lnTo>
                  <a:lnTo>
                    <a:pt x="42840" y="12288"/>
                  </a:lnTo>
                  <a:lnTo>
                    <a:pt x="42887" y="12252"/>
                  </a:lnTo>
                  <a:lnTo>
                    <a:pt x="44614" y="10526"/>
                  </a:lnTo>
                  <a:lnTo>
                    <a:pt x="47102" y="10526"/>
                  </a:lnTo>
                  <a:lnTo>
                    <a:pt x="47102" y="8026"/>
                  </a:lnTo>
                  <a:lnTo>
                    <a:pt x="48828" y="6299"/>
                  </a:lnTo>
                  <a:lnTo>
                    <a:pt x="48828" y="6299"/>
                  </a:lnTo>
                  <a:lnTo>
                    <a:pt x="48840" y="6311"/>
                  </a:lnTo>
                  <a:lnTo>
                    <a:pt x="48864" y="6335"/>
                  </a:lnTo>
                  <a:close/>
                  <a:moveTo>
                    <a:pt x="59413" y="8037"/>
                  </a:moveTo>
                  <a:lnTo>
                    <a:pt x="59389" y="8049"/>
                  </a:lnTo>
                  <a:lnTo>
                    <a:pt x="59389" y="10585"/>
                  </a:lnTo>
                  <a:lnTo>
                    <a:pt x="56865" y="10585"/>
                  </a:lnTo>
                  <a:lnTo>
                    <a:pt x="56841" y="10597"/>
                  </a:lnTo>
                  <a:lnTo>
                    <a:pt x="55079" y="12371"/>
                  </a:lnTo>
                  <a:lnTo>
                    <a:pt x="53305" y="10585"/>
                  </a:lnTo>
                  <a:lnTo>
                    <a:pt x="53293" y="10573"/>
                  </a:lnTo>
                  <a:lnTo>
                    <a:pt x="50757" y="10573"/>
                  </a:lnTo>
                  <a:lnTo>
                    <a:pt x="50757" y="8061"/>
                  </a:lnTo>
                  <a:lnTo>
                    <a:pt x="50745" y="8037"/>
                  </a:lnTo>
                  <a:lnTo>
                    <a:pt x="49043" y="6335"/>
                  </a:lnTo>
                  <a:lnTo>
                    <a:pt x="49067" y="6311"/>
                  </a:lnTo>
                  <a:lnTo>
                    <a:pt x="49079" y="6299"/>
                  </a:lnTo>
                  <a:lnTo>
                    <a:pt x="49079" y="6311"/>
                  </a:lnTo>
                  <a:lnTo>
                    <a:pt x="50805" y="8037"/>
                  </a:lnTo>
                  <a:lnTo>
                    <a:pt x="50805" y="10526"/>
                  </a:lnTo>
                  <a:lnTo>
                    <a:pt x="53305" y="10526"/>
                  </a:lnTo>
                  <a:lnTo>
                    <a:pt x="55032" y="12252"/>
                  </a:lnTo>
                  <a:lnTo>
                    <a:pt x="55067" y="12288"/>
                  </a:lnTo>
                  <a:lnTo>
                    <a:pt x="55115" y="12252"/>
                  </a:lnTo>
                  <a:lnTo>
                    <a:pt x="56841" y="10526"/>
                  </a:lnTo>
                  <a:lnTo>
                    <a:pt x="59342" y="10526"/>
                  </a:lnTo>
                  <a:lnTo>
                    <a:pt x="59342" y="8026"/>
                  </a:lnTo>
                  <a:lnTo>
                    <a:pt x="61020" y="6347"/>
                  </a:lnTo>
                  <a:lnTo>
                    <a:pt x="61056" y="6382"/>
                  </a:lnTo>
                  <a:close/>
                  <a:moveTo>
                    <a:pt x="71534" y="8037"/>
                  </a:moveTo>
                  <a:lnTo>
                    <a:pt x="71522" y="8049"/>
                  </a:lnTo>
                  <a:lnTo>
                    <a:pt x="71522" y="10585"/>
                  </a:lnTo>
                  <a:lnTo>
                    <a:pt x="68986" y="10585"/>
                  </a:lnTo>
                  <a:lnTo>
                    <a:pt x="68974" y="10597"/>
                  </a:lnTo>
                  <a:lnTo>
                    <a:pt x="67212" y="12371"/>
                  </a:lnTo>
                  <a:lnTo>
                    <a:pt x="65438" y="10585"/>
                  </a:lnTo>
                  <a:lnTo>
                    <a:pt x="65414" y="10573"/>
                  </a:lnTo>
                  <a:lnTo>
                    <a:pt x="62890" y="10573"/>
                  </a:lnTo>
                  <a:lnTo>
                    <a:pt x="62890" y="8061"/>
                  </a:lnTo>
                  <a:lnTo>
                    <a:pt x="62866" y="8037"/>
                  </a:lnTo>
                  <a:lnTo>
                    <a:pt x="61223" y="6382"/>
                  </a:lnTo>
                  <a:lnTo>
                    <a:pt x="61259" y="6359"/>
                  </a:lnTo>
                  <a:lnTo>
                    <a:pt x="62949" y="8026"/>
                  </a:lnTo>
                  <a:lnTo>
                    <a:pt x="62949" y="10526"/>
                  </a:lnTo>
                  <a:lnTo>
                    <a:pt x="65438" y="10526"/>
                  </a:lnTo>
                  <a:lnTo>
                    <a:pt x="67164" y="12252"/>
                  </a:lnTo>
                  <a:lnTo>
                    <a:pt x="67212" y="12288"/>
                  </a:lnTo>
                  <a:lnTo>
                    <a:pt x="67247" y="12252"/>
                  </a:lnTo>
                  <a:lnTo>
                    <a:pt x="68974" y="10526"/>
                  </a:lnTo>
                  <a:lnTo>
                    <a:pt x="71462" y="10526"/>
                  </a:lnTo>
                  <a:lnTo>
                    <a:pt x="71462" y="8026"/>
                  </a:lnTo>
                  <a:lnTo>
                    <a:pt x="73189" y="6299"/>
                  </a:lnTo>
                  <a:lnTo>
                    <a:pt x="73236" y="6263"/>
                  </a:lnTo>
                  <a:lnTo>
                    <a:pt x="73189" y="6228"/>
                  </a:lnTo>
                  <a:lnTo>
                    <a:pt x="71462" y="4501"/>
                  </a:lnTo>
                  <a:lnTo>
                    <a:pt x="71462" y="2001"/>
                  </a:lnTo>
                  <a:lnTo>
                    <a:pt x="68974" y="2001"/>
                  </a:lnTo>
                  <a:lnTo>
                    <a:pt x="67247" y="275"/>
                  </a:lnTo>
                  <a:lnTo>
                    <a:pt x="67212" y="239"/>
                  </a:lnTo>
                  <a:lnTo>
                    <a:pt x="67164" y="275"/>
                  </a:lnTo>
                  <a:lnTo>
                    <a:pt x="65438" y="2001"/>
                  </a:lnTo>
                  <a:lnTo>
                    <a:pt x="62949" y="2001"/>
                  </a:lnTo>
                  <a:lnTo>
                    <a:pt x="62949" y="4501"/>
                  </a:lnTo>
                  <a:lnTo>
                    <a:pt x="61259" y="6180"/>
                  </a:lnTo>
                  <a:lnTo>
                    <a:pt x="61223" y="6144"/>
                  </a:lnTo>
                  <a:lnTo>
                    <a:pt x="62878" y="4501"/>
                  </a:lnTo>
                  <a:lnTo>
                    <a:pt x="62890" y="4477"/>
                  </a:lnTo>
                  <a:lnTo>
                    <a:pt x="62890" y="1953"/>
                  </a:lnTo>
                  <a:lnTo>
                    <a:pt x="65426" y="1953"/>
                  </a:lnTo>
                  <a:lnTo>
                    <a:pt x="65438" y="1941"/>
                  </a:lnTo>
                  <a:lnTo>
                    <a:pt x="67200" y="167"/>
                  </a:lnTo>
                  <a:lnTo>
                    <a:pt x="68974" y="1941"/>
                  </a:lnTo>
                  <a:lnTo>
                    <a:pt x="68986" y="1953"/>
                  </a:lnTo>
                  <a:lnTo>
                    <a:pt x="71522" y="1953"/>
                  </a:lnTo>
                  <a:lnTo>
                    <a:pt x="71522" y="4489"/>
                  </a:lnTo>
                  <a:lnTo>
                    <a:pt x="71534" y="4501"/>
                  </a:lnTo>
                  <a:lnTo>
                    <a:pt x="73296" y="6275"/>
                  </a:lnTo>
                  <a:close/>
                  <a:moveTo>
                    <a:pt x="71367" y="4573"/>
                  </a:moveTo>
                  <a:lnTo>
                    <a:pt x="73070" y="6275"/>
                  </a:lnTo>
                  <a:lnTo>
                    <a:pt x="71367" y="7966"/>
                  </a:lnTo>
                  <a:lnTo>
                    <a:pt x="71343" y="7990"/>
                  </a:lnTo>
                  <a:lnTo>
                    <a:pt x="71343" y="10419"/>
                  </a:lnTo>
                  <a:lnTo>
                    <a:pt x="68914" y="10419"/>
                  </a:lnTo>
                  <a:lnTo>
                    <a:pt x="68902" y="10431"/>
                  </a:lnTo>
                  <a:lnTo>
                    <a:pt x="67200" y="12133"/>
                  </a:lnTo>
                  <a:lnTo>
                    <a:pt x="65509" y="10431"/>
                  </a:lnTo>
                  <a:lnTo>
                    <a:pt x="65485" y="10419"/>
                  </a:lnTo>
                  <a:lnTo>
                    <a:pt x="63056" y="10419"/>
                  </a:lnTo>
                  <a:lnTo>
                    <a:pt x="63056" y="7978"/>
                  </a:lnTo>
                  <a:lnTo>
                    <a:pt x="63045" y="7966"/>
                  </a:lnTo>
                  <a:lnTo>
                    <a:pt x="61342" y="6275"/>
                  </a:lnTo>
                  <a:lnTo>
                    <a:pt x="63045" y="4573"/>
                  </a:lnTo>
                  <a:lnTo>
                    <a:pt x="63056" y="4549"/>
                  </a:lnTo>
                  <a:lnTo>
                    <a:pt x="63056" y="2120"/>
                  </a:lnTo>
                  <a:lnTo>
                    <a:pt x="65485" y="2120"/>
                  </a:lnTo>
                  <a:lnTo>
                    <a:pt x="65509" y="2096"/>
                  </a:lnTo>
                  <a:lnTo>
                    <a:pt x="67200" y="406"/>
                  </a:lnTo>
                  <a:lnTo>
                    <a:pt x="68902" y="2108"/>
                  </a:lnTo>
                  <a:lnTo>
                    <a:pt x="68926" y="2120"/>
                  </a:lnTo>
                  <a:lnTo>
                    <a:pt x="71343" y="2120"/>
                  </a:lnTo>
                  <a:lnTo>
                    <a:pt x="71343" y="4549"/>
                  </a:lnTo>
                  <a:close/>
                  <a:moveTo>
                    <a:pt x="83904" y="8037"/>
                  </a:moveTo>
                  <a:lnTo>
                    <a:pt x="83880" y="8049"/>
                  </a:lnTo>
                  <a:lnTo>
                    <a:pt x="83880" y="10585"/>
                  </a:lnTo>
                  <a:lnTo>
                    <a:pt x="81356" y="10585"/>
                  </a:lnTo>
                  <a:lnTo>
                    <a:pt x="81333" y="10597"/>
                  </a:lnTo>
                  <a:lnTo>
                    <a:pt x="79570" y="12371"/>
                  </a:lnTo>
                  <a:lnTo>
                    <a:pt x="77796" y="10585"/>
                  </a:lnTo>
                  <a:lnTo>
                    <a:pt x="77784" y="10573"/>
                  </a:lnTo>
                  <a:lnTo>
                    <a:pt x="75248" y="10573"/>
                  </a:lnTo>
                  <a:lnTo>
                    <a:pt x="75248" y="8061"/>
                  </a:lnTo>
                  <a:lnTo>
                    <a:pt x="75237" y="8037"/>
                  </a:lnTo>
                  <a:lnTo>
                    <a:pt x="73474" y="6275"/>
                  </a:lnTo>
                  <a:lnTo>
                    <a:pt x="75237" y="4501"/>
                  </a:lnTo>
                  <a:lnTo>
                    <a:pt x="75260" y="4489"/>
                  </a:lnTo>
                  <a:lnTo>
                    <a:pt x="75260" y="1953"/>
                  </a:lnTo>
                  <a:lnTo>
                    <a:pt x="77784" y="1953"/>
                  </a:lnTo>
                  <a:lnTo>
                    <a:pt x="77808" y="1941"/>
                  </a:lnTo>
                  <a:lnTo>
                    <a:pt x="79570" y="167"/>
                  </a:lnTo>
                  <a:lnTo>
                    <a:pt x="81333" y="1941"/>
                  </a:lnTo>
                  <a:lnTo>
                    <a:pt x="81356" y="1953"/>
                  </a:lnTo>
                  <a:lnTo>
                    <a:pt x="83880" y="1953"/>
                  </a:lnTo>
                  <a:lnTo>
                    <a:pt x="83880" y="4489"/>
                  </a:lnTo>
                  <a:lnTo>
                    <a:pt x="83904" y="4501"/>
                  </a:lnTo>
                  <a:lnTo>
                    <a:pt x="85547" y="6156"/>
                  </a:lnTo>
                  <a:lnTo>
                    <a:pt x="85512" y="6192"/>
                  </a:lnTo>
                  <a:lnTo>
                    <a:pt x="83833" y="4501"/>
                  </a:lnTo>
                  <a:lnTo>
                    <a:pt x="83833" y="2001"/>
                  </a:lnTo>
                  <a:lnTo>
                    <a:pt x="81344" y="2001"/>
                  </a:lnTo>
                  <a:lnTo>
                    <a:pt x="79618" y="275"/>
                  </a:lnTo>
                  <a:lnTo>
                    <a:pt x="79570" y="239"/>
                  </a:lnTo>
                  <a:lnTo>
                    <a:pt x="79535" y="275"/>
                  </a:lnTo>
                  <a:lnTo>
                    <a:pt x="77808" y="2001"/>
                  </a:lnTo>
                  <a:lnTo>
                    <a:pt x="75308" y="2001"/>
                  </a:lnTo>
                  <a:lnTo>
                    <a:pt x="75308" y="4501"/>
                  </a:lnTo>
                  <a:lnTo>
                    <a:pt x="73582" y="6216"/>
                  </a:lnTo>
                  <a:lnTo>
                    <a:pt x="73546" y="6263"/>
                  </a:lnTo>
                  <a:lnTo>
                    <a:pt x="73582" y="6299"/>
                  </a:lnTo>
                  <a:lnTo>
                    <a:pt x="75308" y="8026"/>
                  </a:lnTo>
                  <a:lnTo>
                    <a:pt x="75308" y="10526"/>
                  </a:lnTo>
                  <a:lnTo>
                    <a:pt x="77808" y="10526"/>
                  </a:lnTo>
                  <a:lnTo>
                    <a:pt x="79535" y="12252"/>
                  </a:lnTo>
                  <a:lnTo>
                    <a:pt x="79570" y="12288"/>
                  </a:lnTo>
                  <a:lnTo>
                    <a:pt x="79618" y="12252"/>
                  </a:lnTo>
                  <a:lnTo>
                    <a:pt x="81333" y="10526"/>
                  </a:lnTo>
                  <a:lnTo>
                    <a:pt x="83833" y="10526"/>
                  </a:lnTo>
                  <a:lnTo>
                    <a:pt x="83833" y="8026"/>
                  </a:lnTo>
                  <a:lnTo>
                    <a:pt x="85512" y="6347"/>
                  </a:lnTo>
                  <a:lnTo>
                    <a:pt x="85547" y="6382"/>
                  </a:lnTo>
                  <a:close/>
                  <a:moveTo>
                    <a:pt x="85666" y="6275"/>
                  </a:moveTo>
                  <a:lnTo>
                    <a:pt x="85631" y="6299"/>
                  </a:lnTo>
                  <a:lnTo>
                    <a:pt x="85607" y="6275"/>
                  </a:lnTo>
                  <a:lnTo>
                    <a:pt x="85631" y="6240"/>
                  </a:lnTo>
                  <a:close/>
                  <a:moveTo>
                    <a:pt x="75403" y="7966"/>
                  </a:moveTo>
                  <a:lnTo>
                    <a:pt x="73701" y="6275"/>
                  </a:lnTo>
                  <a:lnTo>
                    <a:pt x="75403" y="4573"/>
                  </a:lnTo>
                  <a:lnTo>
                    <a:pt x="75427" y="4549"/>
                  </a:lnTo>
                  <a:lnTo>
                    <a:pt x="75427" y="2120"/>
                  </a:lnTo>
                  <a:lnTo>
                    <a:pt x="77856" y="2120"/>
                  </a:lnTo>
                  <a:lnTo>
                    <a:pt x="77868" y="2096"/>
                  </a:lnTo>
                  <a:lnTo>
                    <a:pt x="79570" y="406"/>
                  </a:lnTo>
                  <a:lnTo>
                    <a:pt x="81261" y="2108"/>
                  </a:lnTo>
                  <a:lnTo>
                    <a:pt x="81285" y="2120"/>
                  </a:lnTo>
                  <a:lnTo>
                    <a:pt x="83714" y="2120"/>
                  </a:lnTo>
                  <a:lnTo>
                    <a:pt x="83714" y="4549"/>
                  </a:lnTo>
                  <a:lnTo>
                    <a:pt x="83726" y="4561"/>
                  </a:lnTo>
                  <a:lnTo>
                    <a:pt x="85428" y="6275"/>
                  </a:lnTo>
                  <a:lnTo>
                    <a:pt x="83726" y="7966"/>
                  </a:lnTo>
                  <a:lnTo>
                    <a:pt x="83714" y="7990"/>
                  </a:lnTo>
                  <a:lnTo>
                    <a:pt x="83714" y="10419"/>
                  </a:lnTo>
                  <a:lnTo>
                    <a:pt x="81285" y="10419"/>
                  </a:lnTo>
                  <a:lnTo>
                    <a:pt x="81261" y="10431"/>
                  </a:lnTo>
                  <a:lnTo>
                    <a:pt x="79570" y="12133"/>
                  </a:lnTo>
                  <a:lnTo>
                    <a:pt x="77868" y="10431"/>
                  </a:lnTo>
                  <a:lnTo>
                    <a:pt x="77856" y="10419"/>
                  </a:lnTo>
                  <a:lnTo>
                    <a:pt x="75427" y="10419"/>
                  </a:lnTo>
                  <a:lnTo>
                    <a:pt x="75427" y="7978"/>
                  </a:lnTo>
                  <a:close/>
                  <a:moveTo>
                    <a:pt x="96025" y="8037"/>
                  </a:moveTo>
                  <a:lnTo>
                    <a:pt x="96001" y="8049"/>
                  </a:lnTo>
                  <a:lnTo>
                    <a:pt x="96001" y="10585"/>
                  </a:lnTo>
                  <a:lnTo>
                    <a:pt x="93477" y="10585"/>
                  </a:lnTo>
                  <a:lnTo>
                    <a:pt x="93453" y="10597"/>
                  </a:lnTo>
                  <a:lnTo>
                    <a:pt x="91691" y="12371"/>
                  </a:lnTo>
                  <a:lnTo>
                    <a:pt x="89929" y="10585"/>
                  </a:lnTo>
                  <a:lnTo>
                    <a:pt x="89917" y="10573"/>
                  </a:lnTo>
                  <a:lnTo>
                    <a:pt x="87381" y="10573"/>
                  </a:lnTo>
                  <a:lnTo>
                    <a:pt x="87381" y="8061"/>
                  </a:lnTo>
                  <a:lnTo>
                    <a:pt x="87369" y="8037"/>
                  </a:lnTo>
                  <a:lnTo>
                    <a:pt x="85714" y="6382"/>
                  </a:lnTo>
                  <a:lnTo>
                    <a:pt x="85750" y="6347"/>
                  </a:lnTo>
                  <a:lnTo>
                    <a:pt x="87429" y="8026"/>
                  </a:lnTo>
                  <a:lnTo>
                    <a:pt x="87429" y="10526"/>
                  </a:lnTo>
                  <a:lnTo>
                    <a:pt x="89929" y="10526"/>
                  </a:lnTo>
                  <a:lnTo>
                    <a:pt x="91655" y="12252"/>
                  </a:lnTo>
                  <a:lnTo>
                    <a:pt x="91691" y="12288"/>
                  </a:lnTo>
                  <a:lnTo>
                    <a:pt x="91739" y="12252"/>
                  </a:lnTo>
                  <a:lnTo>
                    <a:pt x="93453" y="10526"/>
                  </a:lnTo>
                  <a:lnTo>
                    <a:pt x="95953" y="10526"/>
                  </a:lnTo>
                  <a:lnTo>
                    <a:pt x="95953" y="8026"/>
                  </a:lnTo>
                  <a:lnTo>
                    <a:pt x="97680" y="6299"/>
                  </a:lnTo>
                  <a:lnTo>
                    <a:pt x="97716" y="6263"/>
                  </a:lnTo>
                  <a:lnTo>
                    <a:pt x="97680" y="6228"/>
                  </a:lnTo>
                  <a:lnTo>
                    <a:pt x="95953" y="4501"/>
                  </a:lnTo>
                  <a:lnTo>
                    <a:pt x="95953" y="2001"/>
                  </a:lnTo>
                  <a:lnTo>
                    <a:pt x="93453" y="2001"/>
                  </a:lnTo>
                  <a:lnTo>
                    <a:pt x="91739" y="275"/>
                  </a:lnTo>
                  <a:lnTo>
                    <a:pt x="91691" y="239"/>
                  </a:lnTo>
                  <a:lnTo>
                    <a:pt x="91655" y="275"/>
                  </a:lnTo>
                  <a:lnTo>
                    <a:pt x="89929" y="2001"/>
                  </a:lnTo>
                  <a:lnTo>
                    <a:pt x="87429" y="2001"/>
                  </a:lnTo>
                  <a:lnTo>
                    <a:pt x="87429" y="4501"/>
                  </a:lnTo>
                  <a:lnTo>
                    <a:pt x="85750" y="6180"/>
                  </a:lnTo>
                  <a:lnTo>
                    <a:pt x="85714" y="6144"/>
                  </a:lnTo>
                  <a:lnTo>
                    <a:pt x="87369" y="4501"/>
                  </a:lnTo>
                  <a:lnTo>
                    <a:pt x="87381" y="4477"/>
                  </a:lnTo>
                  <a:lnTo>
                    <a:pt x="87381" y="1953"/>
                  </a:lnTo>
                  <a:lnTo>
                    <a:pt x="89917" y="1953"/>
                  </a:lnTo>
                  <a:lnTo>
                    <a:pt x="89929" y="1941"/>
                  </a:lnTo>
                  <a:lnTo>
                    <a:pt x="91691" y="167"/>
                  </a:lnTo>
                  <a:lnTo>
                    <a:pt x="93465" y="1941"/>
                  </a:lnTo>
                  <a:lnTo>
                    <a:pt x="93477" y="1953"/>
                  </a:lnTo>
                  <a:lnTo>
                    <a:pt x="96013" y="1953"/>
                  </a:lnTo>
                  <a:lnTo>
                    <a:pt x="96013" y="4489"/>
                  </a:lnTo>
                  <a:lnTo>
                    <a:pt x="96025" y="4501"/>
                  </a:lnTo>
                  <a:lnTo>
                    <a:pt x="97787" y="6275"/>
                  </a:lnTo>
                  <a:close/>
                  <a:moveTo>
                    <a:pt x="95858" y="4573"/>
                  </a:moveTo>
                  <a:lnTo>
                    <a:pt x="97561" y="6275"/>
                  </a:lnTo>
                  <a:lnTo>
                    <a:pt x="95858" y="7966"/>
                  </a:lnTo>
                  <a:lnTo>
                    <a:pt x="95846" y="7990"/>
                  </a:lnTo>
                  <a:lnTo>
                    <a:pt x="95846" y="10419"/>
                  </a:lnTo>
                  <a:lnTo>
                    <a:pt x="93417" y="10419"/>
                  </a:lnTo>
                  <a:lnTo>
                    <a:pt x="93394" y="10431"/>
                  </a:lnTo>
                  <a:lnTo>
                    <a:pt x="91691" y="12133"/>
                  </a:lnTo>
                  <a:lnTo>
                    <a:pt x="90000" y="10431"/>
                  </a:lnTo>
                  <a:lnTo>
                    <a:pt x="89976" y="10419"/>
                  </a:lnTo>
                  <a:lnTo>
                    <a:pt x="87548" y="10419"/>
                  </a:lnTo>
                  <a:lnTo>
                    <a:pt x="87548" y="7978"/>
                  </a:lnTo>
                  <a:lnTo>
                    <a:pt x="87536" y="7966"/>
                  </a:lnTo>
                  <a:lnTo>
                    <a:pt x="85833" y="6275"/>
                  </a:lnTo>
                  <a:lnTo>
                    <a:pt x="87536" y="4573"/>
                  </a:lnTo>
                  <a:lnTo>
                    <a:pt x="87548" y="4549"/>
                  </a:lnTo>
                  <a:lnTo>
                    <a:pt x="87548" y="2120"/>
                  </a:lnTo>
                  <a:lnTo>
                    <a:pt x="89976" y="2120"/>
                  </a:lnTo>
                  <a:lnTo>
                    <a:pt x="90000" y="2096"/>
                  </a:lnTo>
                  <a:lnTo>
                    <a:pt x="91691" y="406"/>
                  </a:lnTo>
                  <a:lnTo>
                    <a:pt x="93394" y="2108"/>
                  </a:lnTo>
                  <a:lnTo>
                    <a:pt x="93417" y="2120"/>
                  </a:lnTo>
                  <a:lnTo>
                    <a:pt x="95846" y="2120"/>
                  </a:lnTo>
                  <a:lnTo>
                    <a:pt x="95846" y="4549"/>
                  </a:lnTo>
                  <a:close/>
                </a:path>
              </a:pathLst>
            </a:custGeom>
            <a:solidFill>
              <a:schemeClr val="accent2">
                <a:alpha val="145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4704150" y="1948275"/>
              <a:ext cx="206300" cy="206900"/>
            </a:xfrm>
            <a:custGeom>
              <a:avLst/>
              <a:gdLst/>
              <a:ahLst/>
              <a:cxnLst/>
              <a:rect l="l" t="t" r="r" b="b"/>
              <a:pathLst>
                <a:path w="8252" h="8276" extrusionOk="0">
                  <a:moveTo>
                    <a:pt x="0" y="4132"/>
                  </a:moveTo>
                  <a:cubicBezTo>
                    <a:pt x="334" y="4156"/>
                    <a:pt x="465" y="4466"/>
                    <a:pt x="1001" y="4228"/>
                  </a:cubicBezTo>
                  <a:lnTo>
                    <a:pt x="1001" y="4228"/>
                  </a:lnTo>
                  <a:cubicBezTo>
                    <a:pt x="786" y="4335"/>
                    <a:pt x="500" y="4323"/>
                    <a:pt x="465" y="4728"/>
                  </a:cubicBezTo>
                  <a:cubicBezTo>
                    <a:pt x="691" y="4525"/>
                    <a:pt x="953" y="4644"/>
                    <a:pt x="1131" y="4311"/>
                  </a:cubicBezTo>
                  <a:lnTo>
                    <a:pt x="1131" y="4311"/>
                  </a:lnTo>
                  <a:cubicBezTo>
                    <a:pt x="1060" y="4466"/>
                    <a:pt x="822" y="4561"/>
                    <a:pt x="1012" y="4966"/>
                  </a:cubicBezTo>
                  <a:cubicBezTo>
                    <a:pt x="1036" y="4752"/>
                    <a:pt x="1131" y="4799"/>
                    <a:pt x="1227" y="4656"/>
                  </a:cubicBezTo>
                  <a:cubicBezTo>
                    <a:pt x="1358" y="4859"/>
                    <a:pt x="1715" y="4894"/>
                    <a:pt x="1786" y="4644"/>
                  </a:cubicBezTo>
                  <a:cubicBezTo>
                    <a:pt x="1536" y="4740"/>
                    <a:pt x="1465" y="4549"/>
                    <a:pt x="1477" y="4418"/>
                  </a:cubicBezTo>
                  <a:cubicBezTo>
                    <a:pt x="1477" y="4371"/>
                    <a:pt x="1489" y="4335"/>
                    <a:pt x="1524" y="4299"/>
                  </a:cubicBezTo>
                  <a:cubicBezTo>
                    <a:pt x="1560" y="4263"/>
                    <a:pt x="1667" y="4216"/>
                    <a:pt x="1727" y="4263"/>
                  </a:cubicBezTo>
                  <a:cubicBezTo>
                    <a:pt x="1774" y="4299"/>
                    <a:pt x="1751" y="4406"/>
                    <a:pt x="1643" y="4371"/>
                  </a:cubicBezTo>
                  <a:cubicBezTo>
                    <a:pt x="1715" y="4490"/>
                    <a:pt x="1893" y="4442"/>
                    <a:pt x="1893" y="4311"/>
                  </a:cubicBezTo>
                  <a:cubicBezTo>
                    <a:pt x="1893" y="4299"/>
                    <a:pt x="1893" y="4287"/>
                    <a:pt x="1893" y="4263"/>
                  </a:cubicBezTo>
                  <a:lnTo>
                    <a:pt x="1893" y="4263"/>
                  </a:lnTo>
                  <a:cubicBezTo>
                    <a:pt x="1893" y="4228"/>
                    <a:pt x="1870" y="4192"/>
                    <a:pt x="1834" y="4168"/>
                  </a:cubicBezTo>
                  <a:cubicBezTo>
                    <a:pt x="2144" y="4109"/>
                    <a:pt x="2453" y="4132"/>
                    <a:pt x="2751" y="4240"/>
                  </a:cubicBezTo>
                  <a:lnTo>
                    <a:pt x="2751" y="4240"/>
                  </a:lnTo>
                  <a:cubicBezTo>
                    <a:pt x="1870" y="4037"/>
                    <a:pt x="2155" y="4906"/>
                    <a:pt x="1620" y="4906"/>
                  </a:cubicBezTo>
                  <a:lnTo>
                    <a:pt x="1620" y="4906"/>
                  </a:lnTo>
                  <a:cubicBezTo>
                    <a:pt x="1870" y="4978"/>
                    <a:pt x="2024" y="4978"/>
                    <a:pt x="2132" y="4930"/>
                  </a:cubicBezTo>
                  <a:cubicBezTo>
                    <a:pt x="2417" y="4787"/>
                    <a:pt x="2310" y="4501"/>
                    <a:pt x="2417" y="4406"/>
                  </a:cubicBezTo>
                  <a:cubicBezTo>
                    <a:pt x="2441" y="4585"/>
                    <a:pt x="2536" y="4621"/>
                    <a:pt x="2679" y="4561"/>
                  </a:cubicBezTo>
                  <a:cubicBezTo>
                    <a:pt x="2536" y="4454"/>
                    <a:pt x="2644" y="4311"/>
                    <a:pt x="2775" y="4311"/>
                  </a:cubicBezTo>
                  <a:cubicBezTo>
                    <a:pt x="2989" y="4323"/>
                    <a:pt x="3251" y="4537"/>
                    <a:pt x="3584" y="4311"/>
                  </a:cubicBezTo>
                  <a:cubicBezTo>
                    <a:pt x="3656" y="4311"/>
                    <a:pt x="3727" y="4287"/>
                    <a:pt x="3787" y="4275"/>
                  </a:cubicBezTo>
                  <a:cubicBezTo>
                    <a:pt x="3727" y="4299"/>
                    <a:pt x="3668" y="4335"/>
                    <a:pt x="3620" y="4382"/>
                  </a:cubicBezTo>
                  <a:cubicBezTo>
                    <a:pt x="3203" y="4454"/>
                    <a:pt x="3179" y="4799"/>
                    <a:pt x="3036" y="4942"/>
                  </a:cubicBezTo>
                  <a:cubicBezTo>
                    <a:pt x="2941" y="5049"/>
                    <a:pt x="2775" y="5025"/>
                    <a:pt x="2786" y="4847"/>
                  </a:cubicBezTo>
                  <a:cubicBezTo>
                    <a:pt x="2655" y="4894"/>
                    <a:pt x="2608" y="4990"/>
                    <a:pt x="2715" y="5144"/>
                  </a:cubicBezTo>
                  <a:cubicBezTo>
                    <a:pt x="2572" y="5156"/>
                    <a:pt x="2441" y="4871"/>
                    <a:pt x="2155" y="4978"/>
                  </a:cubicBezTo>
                  <a:cubicBezTo>
                    <a:pt x="2036" y="5013"/>
                    <a:pt x="1917" y="5121"/>
                    <a:pt x="1798" y="5347"/>
                  </a:cubicBezTo>
                  <a:cubicBezTo>
                    <a:pt x="1810" y="5335"/>
                    <a:pt x="1822" y="5323"/>
                    <a:pt x="1834" y="5311"/>
                  </a:cubicBezTo>
                  <a:cubicBezTo>
                    <a:pt x="1822" y="5323"/>
                    <a:pt x="1810" y="5335"/>
                    <a:pt x="1798" y="5347"/>
                  </a:cubicBezTo>
                  <a:cubicBezTo>
                    <a:pt x="2179" y="4978"/>
                    <a:pt x="2596" y="5799"/>
                    <a:pt x="3072" y="5025"/>
                  </a:cubicBezTo>
                  <a:lnTo>
                    <a:pt x="3072" y="5025"/>
                  </a:lnTo>
                  <a:cubicBezTo>
                    <a:pt x="2941" y="5299"/>
                    <a:pt x="2727" y="5549"/>
                    <a:pt x="2477" y="5716"/>
                  </a:cubicBezTo>
                  <a:cubicBezTo>
                    <a:pt x="2477" y="5680"/>
                    <a:pt x="2477" y="5644"/>
                    <a:pt x="2453" y="5621"/>
                  </a:cubicBezTo>
                  <a:lnTo>
                    <a:pt x="2453" y="5609"/>
                  </a:lnTo>
                  <a:lnTo>
                    <a:pt x="2429" y="5573"/>
                  </a:lnTo>
                  <a:cubicBezTo>
                    <a:pt x="2334" y="5478"/>
                    <a:pt x="2167" y="5573"/>
                    <a:pt x="2203" y="5716"/>
                  </a:cubicBezTo>
                  <a:cubicBezTo>
                    <a:pt x="2263" y="5609"/>
                    <a:pt x="2358" y="5668"/>
                    <a:pt x="2346" y="5740"/>
                  </a:cubicBezTo>
                  <a:cubicBezTo>
                    <a:pt x="2322" y="5799"/>
                    <a:pt x="2227" y="5847"/>
                    <a:pt x="2167" y="5847"/>
                  </a:cubicBezTo>
                  <a:cubicBezTo>
                    <a:pt x="2120" y="5847"/>
                    <a:pt x="2084" y="5835"/>
                    <a:pt x="2048" y="5799"/>
                  </a:cubicBezTo>
                  <a:cubicBezTo>
                    <a:pt x="1953" y="5716"/>
                    <a:pt x="1870" y="5525"/>
                    <a:pt x="2108" y="5430"/>
                  </a:cubicBezTo>
                  <a:cubicBezTo>
                    <a:pt x="1882" y="5299"/>
                    <a:pt x="1667" y="5573"/>
                    <a:pt x="1715" y="5799"/>
                  </a:cubicBezTo>
                  <a:cubicBezTo>
                    <a:pt x="1536" y="5764"/>
                    <a:pt x="1512" y="5883"/>
                    <a:pt x="1346" y="5728"/>
                  </a:cubicBezTo>
                  <a:cubicBezTo>
                    <a:pt x="1489" y="6168"/>
                    <a:pt x="1727" y="6049"/>
                    <a:pt x="1893" y="6121"/>
                  </a:cubicBezTo>
                  <a:lnTo>
                    <a:pt x="1893" y="6121"/>
                  </a:lnTo>
                  <a:cubicBezTo>
                    <a:pt x="1524" y="6014"/>
                    <a:pt x="1417" y="6287"/>
                    <a:pt x="1120" y="6299"/>
                  </a:cubicBezTo>
                  <a:cubicBezTo>
                    <a:pt x="1429" y="6561"/>
                    <a:pt x="1632" y="6347"/>
                    <a:pt x="1858" y="6264"/>
                  </a:cubicBezTo>
                  <a:lnTo>
                    <a:pt x="1858" y="6264"/>
                  </a:lnTo>
                  <a:cubicBezTo>
                    <a:pt x="1310" y="6490"/>
                    <a:pt x="1429" y="6787"/>
                    <a:pt x="1215" y="7049"/>
                  </a:cubicBezTo>
                  <a:cubicBezTo>
                    <a:pt x="1477" y="6835"/>
                    <a:pt x="1786" y="6954"/>
                    <a:pt x="2001" y="6418"/>
                  </a:cubicBezTo>
                  <a:lnTo>
                    <a:pt x="2001" y="6418"/>
                  </a:lnTo>
                  <a:cubicBezTo>
                    <a:pt x="1917" y="6633"/>
                    <a:pt x="1703" y="6835"/>
                    <a:pt x="1965" y="7145"/>
                  </a:cubicBezTo>
                  <a:cubicBezTo>
                    <a:pt x="1977" y="6847"/>
                    <a:pt x="2251" y="6740"/>
                    <a:pt x="2144" y="6383"/>
                  </a:cubicBezTo>
                  <a:lnTo>
                    <a:pt x="2144" y="6383"/>
                  </a:lnTo>
                  <a:cubicBezTo>
                    <a:pt x="2215" y="6537"/>
                    <a:pt x="2096" y="6776"/>
                    <a:pt x="2536" y="6930"/>
                  </a:cubicBezTo>
                  <a:cubicBezTo>
                    <a:pt x="2382" y="6764"/>
                    <a:pt x="2501" y="6728"/>
                    <a:pt x="2465" y="6561"/>
                  </a:cubicBezTo>
                  <a:cubicBezTo>
                    <a:pt x="2691" y="6609"/>
                    <a:pt x="2965" y="6383"/>
                    <a:pt x="2846" y="6156"/>
                  </a:cubicBezTo>
                  <a:cubicBezTo>
                    <a:pt x="2798" y="6335"/>
                    <a:pt x="2560" y="6371"/>
                    <a:pt x="2465" y="6216"/>
                  </a:cubicBezTo>
                  <a:cubicBezTo>
                    <a:pt x="2429" y="6180"/>
                    <a:pt x="2417" y="6145"/>
                    <a:pt x="2417" y="6097"/>
                  </a:cubicBezTo>
                  <a:cubicBezTo>
                    <a:pt x="2417" y="6037"/>
                    <a:pt x="2465" y="5930"/>
                    <a:pt x="2525" y="5930"/>
                  </a:cubicBezTo>
                  <a:cubicBezTo>
                    <a:pt x="2584" y="5918"/>
                    <a:pt x="2655" y="6002"/>
                    <a:pt x="2548" y="6061"/>
                  </a:cubicBezTo>
                  <a:cubicBezTo>
                    <a:pt x="2679" y="6097"/>
                    <a:pt x="2775" y="5942"/>
                    <a:pt x="2691" y="5835"/>
                  </a:cubicBezTo>
                  <a:cubicBezTo>
                    <a:pt x="2679" y="5823"/>
                    <a:pt x="2667" y="5823"/>
                    <a:pt x="2655" y="5811"/>
                  </a:cubicBezTo>
                  <a:lnTo>
                    <a:pt x="2655" y="5811"/>
                  </a:lnTo>
                  <a:cubicBezTo>
                    <a:pt x="2620" y="5787"/>
                    <a:pt x="2584" y="5787"/>
                    <a:pt x="2548" y="5787"/>
                  </a:cubicBezTo>
                  <a:cubicBezTo>
                    <a:pt x="2727" y="5537"/>
                    <a:pt x="2965" y="5323"/>
                    <a:pt x="3251" y="5192"/>
                  </a:cubicBezTo>
                  <a:cubicBezTo>
                    <a:pt x="2477" y="5680"/>
                    <a:pt x="3298" y="6085"/>
                    <a:pt x="2917" y="6478"/>
                  </a:cubicBezTo>
                  <a:lnTo>
                    <a:pt x="2953" y="6430"/>
                  </a:lnTo>
                  <a:cubicBezTo>
                    <a:pt x="2941" y="6454"/>
                    <a:pt x="2929" y="6466"/>
                    <a:pt x="2917" y="6478"/>
                  </a:cubicBezTo>
                  <a:cubicBezTo>
                    <a:pt x="3084" y="6406"/>
                    <a:pt x="3215" y="6276"/>
                    <a:pt x="3298" y="6121"/>
                  </a:cubicBezTo>
                  <a:cubicBezTo>
                    <a:pt x="3394" y="5823"/>
                    <a:pt x="3120" y="5704"/>
                    <a:pt x="3132" y="5549"/>
                  </a:cubicBezTo>
                  <a:cubicBezTo>
                    <a:pt x="3263" y="5656"/>
                    <a:pt x="3370" y="5621"/>
                    <a:pt x="3429" y="5478"/>
                  </a:cubicBezTo>
                  <a:cubicBezTo>
                    <a:pt x="3251" y="5502"/>
                    <a:pt x="3227" y="5335"/>
                    <a:pt x="3322" y="5228"/>
                  </a:cubicBezTo>
                  <a:cubicBezTo>
                    <a:pt x="3465" y="5097"/>
                    <a:pt x="3810" y="5061"/>
                    <a:pt x="3894" y="4656"/>
                  </a:cubicBezTo>
                  <a:cubicBezTo>
                    <a:pt x="3929" y="4597"/>
                    <a:pt x="3965" y="4537"/>
                    <a:pt x="4001" y="4478"/>
                  </a:cubicBezTo>
                  <a:cubicBezTo>
                    <a:pt x="3977" y="4549"/>
                    <a:pt x="3965" y="4621"/>
                    <a:pt x="3953" y="4680"/>
                  </a:cubicBezTo>
                  <a:cubicBezTo>
                    <a:pt x="3715" y="5025"/>
                    <a:pt x="3941" y="5275"/>
                    <a:pt x="3953" y="5490"/>
                  </a:cubicBezTo>
                  <a:cubicBezTo>
                    <a:pt x="3953" y="5633"/>
                    <a:pt x="3822" y="5728"/>
                    <a:pt x="3703" y="5597"/>
                  </a:cubicBezTo>
                  <a:cubicBezTo>
                    <a:pt x="3644" y="5728"/>
                    <a:pt x="3691" y="5835"/>
                    <a:pt x="3858" y="5859"/>
                  </a:cubicBezTo>
                  <a:cubicBezTo>
                    <a:pt x="3763" y="5966"/>
                    <a:pt x="3477" y="5859"/>
                    <a:pt x="3346" y="6133"/>
                  </a:cubicBezTo>
                  <a:cubicBezTo>
                    <a:pt x="3287" y="6240"/>
                    <a:pt x="3287" y="6406"/>
                    <a:pt x="3358" y="6657"/>
                  </a:cubicBezTo>
                  <a:lnTo>
                    <a:pt x="3358" y="6657"/>
                  </a:lnTo>
                  <a:cubicBezTo>
                    <a:pt x="3358" y="6109"/>
                    <a:pt x="4239" y="6406"/>
                    <a:pt x="4025" y="5514"/>
                  </a:cubicBezTo>
                  <a:lnTo>
                    <a:pt x="4025" y="5514"/>
                  </a:lnTo>
                  <a:cubicBezTo>
                    <a:pt x="4132" y="5811"/>
                    <a:pt x="4156" y="6133"/>
                    <a:pt x="4096" y="6430"/>
                  </a:cubicBezTo>
                  <a:cubicBezTo>
                    <a:pt x="4072" y="6406"/>
                    <a:pt x="4049" y="6383"/>
                    <a:pt x="4013" y="6371"/>
                  </a:cubicBezTo>
                  <a:lnTo>
                    <a:pt x="3977" y="6371"/>
                  </a:lnTo>
                  <a:cubicBezTo>
                    <a:pt x="3953" y="6371"/>
                    <a:pt x="3941" y="6371"/>
                    <a:pt x="3929" y="6371"/>
                  </a:cubicBezTo>
                  <a:cubicBezTo>
                    <a:pt x="3787" y="6371"/>
                    <a:pt x="3751" y="6561"/>
                    <a:pt x="3870" y="6633"/>
                  </a:cubicBezTo>
                  <a:cubicBezTo>
                    <a:pt x="3834" y="6514"/>
                    <a:pt x="3941" y="6502"/>
                    <a:pt x="3989" y="6549"/>
                  </a:cubicBezTo>
                  <a:cubicBezTo>
                    <a:pt x="4025" y="6597"/>
                    <a:pt x="3989" y="6716"/>
                    <a:pt x="3941" y="6752"/>
                  </a:cubicBezTo>
                  <a:cubicBezTo>
                    <a:pt x="3906" y="6776"/>
                    <a:pt x="3870" y="6799"/>
                    <a:pt x="3822" y="6799"/>
                  </a:cubicBezTo>
                  <a:cubicBezTo>
                    <a:pt x="3691" y="6811"/>
                    <a:pt x="3501" y="6728"/>
                    <a:pt x="3596" y="6490"/>
                  </a:cubicBezTo>
                  <a:cubicBezTo>
                    <a:pt x="3346" y="6561"/>
                    <a:pt x="3394" y="6918"/>
                    <a:pt x="3584" y="7038"/>
                  </a:cubicBezTo>
                  <a:cubicBezTo>
                    <a:pt x="3429" y="7133"/>
                    <a:pt x="3489" y="7240"/>
                    <a:pt x="3275" y="7252"/>
                  </a:cubicBezTo>
                  <a:cubicBezTo>
                    <a:pt x="3679" y="7454"/>
                    <a:pt x="3775" y="7204"/>
                    <a:pt x="3941" y="7145"/>
                  </a:cubicBezTo>
                  <a:lnTo>
                    <a:pt x="3941" y="7145"/>
                  </a:lnTo>
                  <a:cubicBezTo>
                    <a:pt x="3596" y="7323"/>
                    <a:pt x="3715" y="7585"/>
                    <a:pt x="3513" y="7811"/>
                  </a:cubicBezTo>
                  <a:cubicBezTo>
                    <a:pt x="3929" y="7776"/>
                    <a:pt x="3918" y="7478"/>
                    <a:pt x="4013" y="7276"/>
                  </a:cubicBezTo>
                  <a:lnTo>
                    <a:pt x="4013" y="7276"/>
                  </a:lnTo>
                  <a:cubicBezTo>
                    <a:pt x="3775" y="7811"/>
                    <a:pt x="4084" y="7942"/>
                    <a:pt x="4120" y="8276"/>
                  </a:cubicBezTo>
                  <a:cubicBezTo>
                    <a:pt x="4144" y="7942"/>
                    <a:pt x="4453" y="7811"/>
                    <a:pt x="4215" y="7276"/>
                  </a:cubicBezTo>
                  <a:lnTo>
                    <a:pt x="4215" y="7276"/>
                  </a:lnTo>
                  <a:cubicBezTo>
                    <a:pt x="4322" y="7478"/>
                    <a:pt x="4310" y="7776"/>
                    <a:pt x="4715" y="7811"/>
                  </a:cubicBezTo>
                  <a:cubicBezTo>
                    <a:pt x="4513" y="7585"/>
                    <a:pt x="4632" y="7323"/>
                    <a:pt x="4299" y="7145"/>
                  </a:cubicBezTo>
                  <a:lnTo>
                    <a:pt x="4299" y="7145"/>
                  </a:lnTo>
                  <a:cubicBezTo>
                    <a:pt x="4453" y="7204"/>
                    <a:pt x="4549" y="7454"/>
                    <a:pt x="4953" y="7252"/>
                  </a:cubicBezTo>
                  <a:cubicBezTo>
                    <a:pt x="4739" y="7240"/>
                    <a:pt x="4787" y="7133"/>
                    <a:pt x="4644" y="7038"/>
                  </a:cubicBezTo>
                  <a:cubicBezTo>
                    <a:pt x="4846" y="6918"/>
                    <a:pt x="4882" y="6561"/>
                    <a:pt x="4632" y="6490"/>
                  </a:cubicBezTo>
                  <a:cubicBezTo>
                    <a:pt x="4727" y="6728"/>
                    <a:pt x="4537" y="6811"/>
                    <a:pt x="4406" y="6799"/>
                  </a:cubicBezTo>
                  <a:cubicBezTo>
                    <a:pt x="4358" y="6799"/>
                    <a:pt x="4322" y="6776"/>
                    <a:pt x="4287" y="6752"/>
                  </a:cubicBezTo>
                  <a:cubicBezTo>
                    <a:pt x="4251" y="6716"/>
                    <a:pt x="4203" y="6597"/>
                    <a:pt x="4251" y="6549"/>
                  </a:cubicBezTo>
                  <a:cubicBezTo>
                    <a:pt x="4287" y="6502"/>
                    <a:pt x="4394" y="6514"/>
                    <a:pt x="4358" y="6633"/>
                  </a:cubicBezTo>
                  <a:cubicBezTo>
                    <a:pt x="4370" y="6621"/>
                    <a:pt x="4382" y="6609"/>
                    <a:pt x="4394" y="6597"/>
                  </a:cubicBezTo>
                  <a:cubicBezTo>
                    <a:pt x="4441" y="6549"/>
                    <a:pt x="4441" y="6466"/>
                    <a:pt x="4394" y="6418"/>
                  </a:cubicBezTo>
                  <a:cubicBezTo>
                    <a:pt x="4370" y="6395"/>
                    <a:pt x="4334" y="6383"/>
                    <a:pt x="4299" y="6371"/>
                  </a:cubicBezTo>
                  <a:cubicBezTo>
                    <a:pt x="4287" y="6371"/>
                    <a:pt x="4275" y="6371"/>
                    <a:pt x="4263" y="6371"/>
                  </a:cubicBezTo>
                  <a:lnTo>
                    <a:pt x="4251" y="6371"/>
                  </a:lnTo>
                  <a:cubicBezTo>
                    <a:pt x="4215" y="6383"/>
                    <a:pt x="4179" y="6406"/>
                    <a:pt x="4168" y="6430"/>
                  </a:cubicBezTo>
                  <a:cubicBezTo>
                    <a:pt x="4108" y="6133"/>
                    <a:pt x="4132" y="5811"/>
                    <a:pt x="4227" y="5514"/>
                  </a:cubicBezTo>
                  <a:cubicBezTo>
                    <a:pt x="4025" y="6406"/>
                    <a:pt x="4894" y="6109"/>
                    <a:pt x="4906" y="6657"/>
                  </a:cubicBezTo>
                  <a:lnTo>
                    <a:pt x="4906" y="6597"/>
                  </a:lnTo>
                  <a:lnTo>
                    <a:pt x="4906" y="6657"/>
                  </a:lnTo>
                  <a:cubicBezTo>
                    <a:pt x="4977" y="6406"/>
                    <a:pt x="4977" y="6252"/>
                    <a:pt x="4918" y="6133"/>
                  </a:cubicBezTo>
                  <a:cubicBezTo>
                    <a:pt x="4787" y="5859"/>
                    <a:pt x="4501" y="5966"/>
                    <a:pt x="4394" y="5859"/>
                  </a:cubicBezTo>
                  <a:cubicBezTo>
                    <a:pt x="4572" y="5835"/>
                    <a:pt x="4620" y="5728"/>
                    <a:pt x="4549" y="5597"/>
                  </a:cubicBezTo>
                  <a:cubicBezTo>
                    <a:pt x="4430" y="5740"/>
                    <a:pt x="4299" y="5633"/>
                    <a:pt x="4299" y="5490"/>
                  </a:cubicBezTo>
                  <a:cubicBezTo>
                    <a:pt x="4310" y="5287"/>
                    <a:pt x="4525" y="5025"/>
                    <a:pt x="4299" y="4692"/>
                  </a:cubicBezTo>
                  <a:cubicBezTo>
                    <a:pt x="4287" y="4621"/>
                    <a:pt x="4275" y="4549"/>
                    <a:pt x="4251" y="4490"/>
                  </a:cubicBezTo>
                  <a:cubicBezTo>
                    <a:pt x="4287" y="4549"/>
                    <a:pt x="4322" y="4609"/>
                    <a:pt x="4370" y="4656"/>
                  </a:cubicBezTo>
                  <a:cubicBezTo>
                    <a:pt x="4441" y="5061"/>
                    <a:pt x="4775" y="5097"/>
                    <a:pt x="4930" y="5240"/>
                  </a:cubicBezTo>
                  <a:cubicBezTo>
                    <a:pt x="5037" y="5323"/>
                    <a:pt x="5001" y="5502"/>
                    <a:pt x="4834" y="5490"/>
                  </a:cubicBezTo>
                  <a:cubicBezTo>
                    <a:pt x="4882" y="5621"/>
                    <a:pt x="4977" y="5668"/>
                    <a:pt x="5132" y="5561"/>
                  </a:cubicBezTo>
                  <a:cubicBezTo>
                    <a:pt x="5132" y="5704"/>
                    <a:pt x="4858" y="5835"/>
                    <a:pt x="4953" y="6121"/>
                  </a:cubicBezTo>
                  <a:cubicBezTo>
                    <a:pt x="5001" y="6240"/>
                    <a:pt x="5108" y="6347"/>
                    <a:pt x="5334" y="6478"/>
                  </a:cubicBezTo>
                  <a:lnTo>
                    <a:pt x="5334" y="6478"/>
                  </a:lnTo>
                  <a:cubicBezTo>
                    <a:pt x="4965" y="6097"/>
                    <a:pt x="5787" y="5680"/>
                    <a:pt x="5013" y="5204"/>
                  </a:cubicBezTo>
                  <a:lnTo>
                    <a:pt x="5013" y="5204"/>
                  </a:lnTo>
                  <a:cubicBezTo>
                    <a:pt x="5287" y="5335"/>
                    <a:pt x="5525" y="5537"/>
                    <a:pt x="5703" y="5799"/>
                  </a:cubicBezTo>
                  <a:cubicBezTo>
                    <a:pt x="5668" y="5787"/>
                    <a:pt x="5632" y="5799"/>
                    <a:pt x="5596" y="5823"/>
                  </a:cubicBezTo>
                  <a:lnTo>
                    <a:pt x="5596" y="5823"/>
                  </a:lnTo>
                  <a:cubicBezTo>
                    <a:pt x="5584" y="5823"/>
                    <a:pt x="5573" y="5835"/>
                    <a:pt x="5561" y="5847"/>
                  </a:cubicBezTo>
                  <a:cubicBezTo>
                    <a:pt x="5513" y="5895"/>
                    <a:pt x="5513" y="5978"/>
                    <a:pt x="5561" y="6037"/>
                  </a:cubicBezTo>
                  <a:cubicBezTo>
                    <a:pt x="5584" y="6061"/>
                    <a:pt x="5632" y="6073"/>
                    <a:pt x="5668" y="6073"/>
                  </a:cubicBezTo>
                  <a:lnTo>
                    <a:pt x="5692" y="6073"/>
                  </a:lnTo>
                  <a:cubicBezTo>
                    <a:pt x="5596" y="6014"/>
                    <a:pt x="5656" y="5930"/>
                    <a:pt x="5715" y="5942"/>
                  </a:cubicBezTo>
                  <a:cubicBezTo>
                    <a:pt x="5787" y="5942"/>
                    <a:pt x="5834" y="6049"/>
                    <a:pt x="5834" y="6109"/>
                  </a:cubicBezTo>
                  <a:cubicBezTo>
                    <a:pt x="5823" y="6156"/>
                    <a:pt x="5811" y="6192"/>
                    <a:pt x="5775" y="6228"/>
                  </a:cubicBezTo>
                  <a:cubicBezTo>
                    <a:pt x="5680" y="6383"/>
                    <a:pt x="5442" y="6347"/>
                    <a:pt x="5406" y="6168"/>
                  </a:cubicBezTo>
                  <a:cubicBezTo>
                    <a:pt x="5275" y="6395"/>
                    <a:pt x="5549" y="6609"/>
                    <a:pt x="5787" y="6573"/>
                  </a:cubicBezTo>
                  <a:cubicBezTo>
                    <a:pt x="5751" y="6740"/>
                    <a:pt x="5858" y="6776"/>
                    <a:pt x="5715" y="6942"/>
                  </a:cubicBezTo>
                  <a:cubicBezTo>
                    <a:pt x="6144" y="6787"/>
                    <a:pt x="6037" y="6549"/>
                    <a:pt x="6108" y="6395"/>
                  </a:cubicBezTo>
                  <a:lnTo>
                    <a:pt x="6108" y="6395"/>
                  </a:lnTo>
                  <a:cubicBezTo>
                    <a:pt x="5989" y="6752"/>
                    <a:pt x="6263" y="6859"/>
                    <a:pt x="6275" y="7157"/>
                  </a:cubicBezTo>
                  <a:cubicBezTo>
                    <a:pt x="6537" y="6847"/>
                    <a:pt x="6323" y="6645"/>
                    <a:pt x="6239" y="6430"/>
                  </a:cubicBezTo>
                  <a:lnTo>
                    <a:pt x="6239" y="6430"/>
                  </a:lnTo>
                  <a:cubicBezTo>
                    <a:pt x="6465" y="6966"/>
                    <a:pt x="6763" y="6847"/>
                    <a:pt x="7025" y="7061"/>
                  </a:cubicBezTo>
                  <a:cubicBezTo>
                    <a:pt x="6811" y="6799"/>
                    <a:pt x="6930" y="6502"/>
                    <a:pt x="6394" y="6276"/>
                  </a:cubicBezTo>
                  <a:lnTo>
                    <a:pt x="6394" y="6276"/>
                  </a:lnTo>
                  <a:cubicBezTo>
                    <a:pt x="6608" y="6359"/>
                    <a:pt x="6811" y="6573"/>
                    <a:pt x="7120" y="6311"/>
                  </a:cubicBezTo>
                  <a:cubicBezTo>
                    <a:pt x="6823" y="6287"/>
                    <a:pt x="6716" y="6025"/>
                    <a:pt x="6358" y="6133"/>
                  </a:cubicBezTo>
                  <a:lnTo>
                    <a:pt x="6358" y="6133"/>
                  </a:lnTo>
                  <a:cubicBezTo>
                    <a:pt x="6513" y="6061"/>
                    <a:pt x="6751" y="6180"/>
                    <a:pt x="6906" y="5740"/>
                  </a:cubicBezTo>
                  <a:cubicBezTo>
                    <a:pt x="6739" y="5895"/>
                    <a:pt x="6704" y="5775"/>
                    <a:pt x="6537" y="5811"/>
                  </a:cubicBezTo>
                  <a:cubicBezTo>
                    <a:pt x="6573" y="5585"/>
                    <a:pt x="6358" y="5299"/>
                    <a:pt x="6132" y="5430"/>
                  </a:cubicBezTo>
                  <a:cubicBezTo>
                    <a:pt x="6370" y="5537"/>
                    <a:pt x="6275" y="5728"/>
                    <a:pt x="6192" y="5811"/>
                  </a:cubicBezTo>
                  <a:cubicBezTo>
                    <a:pt x="6156" y="5847"/>
                    <a:pt x="6120" y="5859"/>
                    <a:pt x="6073" y="5859"/>
                  </a:cubicBezTo>
                  <a:cubicBezTo>
                    <a:pt x="6013" y="5859"/>
                    <a:pt x="5906" y="5811"/>
                    <a:pt x="5906" y="5752"/>
                  </a:cubicBezTo>
                  <a:cubicBezTo>
                    <a:pt x="5894" y="5680"/>
                    <a:pt x="5977" y="5621"/>
                    <a:pt x="6037" y="5728"/>
                  </a:cubicBezTo>
                  <a:cubicBezTo>
                    <a:pt x="6037" y="5716"/>
                    <a:pt x="6037" y="5704"/>
                    <a:pt x="6037" y="5692"/>
                  </a:cubicBezTo>
                  <a:cubicBezTo>
                    <a:pt x="6037" y="5656"/>
                    <a:pt x="6025" y="5621"/>
                    <a:pt x="6001" y="5597"/>
                  </a:cubicBezTo>
                  <a:cubicBezTo>
                    <a:pt x="5942" y="5549"/>
                    <a:pt x="5858" y="5549"/>
                    <a:pt x="5811" y="5597"/>
                  </a:cubicBezTo>
                  <a:cubicBezTo>
                    <a:pt x="5799" y="5597"/>
                    <a:pt x="5787" y="5609"/>
                    <a:pt x="5775" y="5621"/>
                  </a:cubicBezTo>
                  <a:lnTo>
                    <a:pt x="5775" y="5633"/>
                  </a:lnTo>
                  <a:cubicBezTo>
                    <a:pt x="5763" y="5668"/>
                    <a:pt x="5751" y="5704"/>
                    <a:pt x="5763" y="5740"/>
                  </a:cubicBezTo>
                  <a:cubicBezTo>
                    <a:pt x="5501" y="5561"/>
                    <a:pt x="5299" y="5323"/>
                    <a:pt x="5168" y="5037"/>
                  </a:cubicBezTo>
                  <a:cubicBezTo>
                    <a:pt x="5644" y="5811"/>
                    <a:pt x="6061" y="4990"/>
                    <a:pt x="6442" y="5371"/>
                  </a:cubicBezTo>
                  <a:cubicBezTo>
                    <a:pt x="6430" y="5359"/>
                    <a:pt x="6418" y="5347"/>
                    <a:pt x="6406" y="5335"/>
                  </a:cubicBezTo>
                  <a:cubicBezTo>
                    <a:pt x="6418" y="5347"/>
                    <a:pt x="6430" y="5359"/>
                    <a:pt x="6442" y="5371"/>
                  </a:cubicBezTo>
                  <a:cubicBezTo>
                    <a:pt x="6323" y="5144"/>
                    <a:pt x="6204" y="5037"/>
                    <a:pt x="6084" y="4990"/>
                  </a:cubicBezTo>
                  <a:cubicBezTo>
                    <a:pt x="5787" y="4894"/>
                    <a:pt x="5668" y="5168"/>
                    <a:pt x="5525" y="5156"/>
                  </a:cubicBezTo>
                  <a:cubicBezTo>
                    <a:pt x="5632" y="5025"/>
                    <a:pt x="5584" y="4918"/>
                    <a:pt x="5453" y="4859"/>
                  </a:cubicBezTo>
                  <a:cubicBezTo>
                    <a:pt x="5465" y="5037"/>
                    <a:pt x="5299" y="5061"/>
                    <a:pt x="5203" y="4966"/>
                  </a:cubicBezTo>
                  <a:cubicBezTo>
                    <a:pt x="5061" y="4823"/>
                    <a:pt x="5037" y="4478"/>
                    <a:pt x="4620" y="4406"/>
                  </a:cubicBezTo>
                  <a:cubicBezTo>
                    <a:pt x="4572" y="4359"/>
                    <a:pt x="4513" y="4323"/>
                    <a:pt x="4453" y="4287"/>
                  </a:cubicBezTo>
                  <a:cubicBezTo>
                    <a:pt x="4513" y="4311"/>
                    <a:pt x="4584" y="4323"/>
                    <a:pt x="4656" y="4335"/>
                  </a:cubicBezTo>
                  <a:cubicBezTo>
                    <a:pt x="4989" y="4573"/>
                    <a:pt x="5251" y="4347"/>
                    <a:pt x="5465" y="4335"/>
                  </a:cubicBezTo>
                  <a:cubicBezTo>
                    <a:pt x="5596" y="4335"/>
                    <a:pt x="5703" y="4466"/>
                    <a:pt x="5561" y="4585"/>
                  </a:cubicBezTo>
                  <a:cubicBezTo>
                    <a:pt x="5703" y="4644"/>
                    <a:pt x="5799" y="4597"/>
                    <a:pt x="5823" y="4430"/>
                  </a:cubicBezTo>
                  <a:cubicBezTo>
                    <a:pt x="5930" y="4525"/>
                    <a:pt x="5823" y="4811"/>
                    <a:pt x="6108" y="4942"/>
                  </a:cubicBezTo>
                  <a:cubicBezTo>
                    <a:pt x="6215" y="5002"/>
                    <a:pt x="6370" y="5002"/>
                    <a:pt x="6620" y="4930"/>
                  </a:cubicBezTo>
                  <a:lnTo>
                    <a:pt x="6620" y="4930"/>
                  </a:lnTo>
                  <a:cubicBezTo>
                    <a:pt x="6084" y="4918"/>
                    <a:pt x="6370" y="4049"/>
                    <a:pt x="5489" y="4263"/>
                  </a:cubicBezTo>
                  <a:lnTo>
                    <a:pt x="5489" y="4263"/>
                  </a:lnTo>
                  <a:cubicBezTo>
                    <a:pt x="5787" y="4156"/>
                    <a:pt x="6096" y="4132"/>
                    <a:pt x="6406" y="4192"/>
                  </a:cubicBezTo>
                  <a:cubicBezTo>
                    <a:pt x="6370" y="4216"/>
                    <a:pt x="6358" y="4240"/>
                    <a:pt x="6346" y="4275"/>
                  </a:cubicBezTo>
                  <a:lnTo>
                    <a:pt x="6346" y="4287"/>
                  </a:lnTo>
                  <a:cubicBezTo>
                    <a:pt x="6346" y="4299"/>
                    <a:pt x="6346" y="4311"/>
                    <a:pt x="6346" y="4335"/>
                  </a:cubicBezTo>
                  <a:cubicBezTo>
                    <a:pt x="6346" y="4466"/>
                    <a:pt x="6537" y="4513"/>
                    <a:pt x="6596" y="4394"/>
                  </a:cubicBezTo>
                  <a:cubicBezTo>
                    <a:pt x="6489" y="4418"/>
                    <a:pt x="6477" y="4323"/>
                    <a:pt x="6525" y="4275"/>
                  </a:cubicBezTo>
                  <a:cubicBezTo>
                    <a:pt x="6573" y="4240"/>
                    <a:pt x="6680" y="4275"/>
                    <a:pt x="6716" y="4311"/>
                  </a:cubicBezTo>
                  <a:cubicBezTo>
                    <a:pt x="6751" y="4347"/>
                    <a:pt x="6775" y="4394"/>
                    <a:pt x="6775" y="4442"/>
                  </a:cubicBezTo>
                  <a:cubicBezTo>
                    <a:pt x="6775" y="4561"/>
                    <a:pt x="6704" y="4763"/>
                    <a:pt x="6465" y="4656"/>
                  </a:cubicBezTo>
                  <a:cubicBezTo>
                    <a:pt x="6537" y="4918"/>
                    <a:pt x="6882" y="4871"/>
                    <a:pt x="7013" y="4680"/>
                  </a:cubicBezTo>
                  <a:cubicBezTo>
                    <a:pt x="7108" y="4823"/>
                    <a:pt x="7216" y="4763"/>
                    <a:pt x="7227" y="4990"/>
                  </a:cubicBezTo>
                  <a:cubicBezTo>
                    <a:pt x="7430" y="4573"/>
                    <a:pt x="7180" y="4490"/>
                    <a:pt x="7120" y="4323"/>
                  </a:cubicBezTo>
                  <a:lnTo>
                    <a:pt x="7120" y="4323"/>
                  </a:lnTo>
                  <a:cubicBezTo>
                    <a:pt x="7287" y="4656"/>
                    <a:pt x="7561" y="4549"/>
                    <a:pt x="7775" y="4740"/>
                  </a:cubicBezTo>
                  <a:cubicBezTo>
                    <a:pt x="7739" y="4335"/>
                    <a:pt x="7454" y="4347"/>
                    <a:pt x="7239" y="4251"/>
                  </a:cubicBezTo>
                  <a:lnTo>
                    <a:pt x="7239" y="4251"/>
                  </a:lnTo>
                  <a:cubicBezTo>
                    <a:pt x="7775" y="4478"/>
                    <a:pt x="7906" y="4180"/>
                    <a:pt x="8251" y="4144"/>
                  </a:cubicBezTo>
                  <a:cubicBezTo>
                    <a:pt x="7906" y="4120"/>
                    <a:pt x="7775" y="3811"/>
                    <a:pt x="7239" y="4037"/>
                  </a:cubicBezTo>
                  <a:lnTo>
                    <a:pt x="7239" y="4037"/>
                  </a:lnTo>
                  <a:cubicBezTo>
                    <a:pt x="7454" y="3942"/>
                    <a:pt x="7739" y="3954"/>
                    <a:pt x="7775" y="3549"/>
                  </a:cubicBezTo>
                  <a:cubicBezTo>
                    <a:pt x="7561" y="3751"/>
                    <a:pt x="7287" y="3632"/>
                    <a:pt x="7120" y="3966"/>
                  </a:cubicBezTo>
                  <a:lnTo>
                    <a:pt x="7120" y="3966"/>
                  </a:lnTo>
                  <a:cubicBezTo>
                    <a:pt x="7180" y="3799"/>
                    <a:pt x="7430" y="3716"/>
                    <a:pt x="7227" y="3299"/>
                  </a:cubicBezTo>
                  <a:cubicBezTo>
                    <a:pt x="7216" y="3525"/>
                    <a:pt x="7108" y="3466"/>
                    <a:pt x="7013" y="3620"/>
                  </a:cubicBezTo>
                  <a:cubicBezTo>
                    <a:pt x="6882" y="3418"/>
                    <a:pt x="6537" y="3370"/>
                    <a:pt x="6465" y="3632"/>
                  </a:cubicBezTo>
                  <a:cubicBezTo>
                    <a:pt x="6704" y="3525"/>
                    <a:pt x="6775" y="3728"/>
                    <a:pt x="6775" y="3847"/>
                  </a:cubicBezTo>
                  <a:cubicBezTo>
                    <a:pt x="6775" y="3894"/>
                    <a:pt x="6751" y="3942"/>
                    <a:pt x="6716" y="3978"/>
                  </a:cubicBezTo>
                  <a:cubicBezTo>
                    <a:pt x="6680" y="4013"/>
                    <a:pt x="6573" y="4061"/>
                    <a:pt x="6525" y="4013"/>
                  </a:cubicBezTo>
                  <a:cubicBezTo>
                    <a:pt x="6477" y="3978"/>
                    <a:pt x="6489" y="3870"/>
                    <a:pt x="6596" y="3906"/>
                  </a:cubicBezTo>
                  <a:cubicBezTo>
                    <a:pt x="6585" y="3882"/>
                    <a:pt x="6573" y="3870"/>
                    <a:pt x="6561" y="3859"/>
                  </a:cubicBezTo>
                  <a:cubicBezTo>
                    <a:pt x="6513" y="3811"/>
                    <a:pt x="6442" y="3811"/>
                    <a:pt x="6394" y="3859"/>
                  </a:cubicBezTo>
                  <a:cubicBezTo>
                    <a:pt x="6370" y="3882"/>
                    <a:pt x="6346" y="3918"/>
                    <a:pt x="6346" y="3954"/>
                  </a:cubicBezTo>
                  <a:cubicBezTo>
                    <a:pt x="6346" y="3978"/>
                    <a:pt x="6346" y="3990"/>
                    <a:pt x="6346" y="4001"/>
                  </a:cubicBezTo>
                  <a:lnTo>
                    <a:pt x="6346" y="4013"/>
                  </a:lnTo>
                  <a:cubicBezTo>
                    <a:pt x="6358" y="4049"/>
                    <a:pt x="6370" y="4073"/>
                    <a:pt x="6406" y="4097"/>
                  </a:cubicBezTo>
                  <a:cubicBezTo>
                    <a:pt x="6096" y="4156"/>
                    <a:pt x="5787" y="4132"/>
                    <a:pt x="5489" y="4025"/>
                  </a:cubicBezTo>
                  <a:cubicBezTo>
                    <a:pt x="6382" y="4240"/>
                    <a:pt x="6084" y="3358"/>
                    <a:pt x="6632" y="3358"/>
                  </a:cubicBezTo>
                  <a:lnTo>
                    <a:pt x="6573" y="3358"/>
                  </a:lnTo>
                  <a:cubicBezTo>
                    <a:pt x="6585" y="3358"/>
                    <a:pt x="6608" y="3358"/>
                    <a:pt x="6632" y="3358"/>
                  </a:cubicBezTo>
                  <a:cubicBezTo>
                    <a:pt x="6382" y="3287"/>
                    <a:pt x="6215" y="3287"/>
                    <a:pt x="6108" y="3347"/>
                  </a:cubicBezTo>
                  <a:cubicBezTo>
                    <a:pt x="5834" y="3478"/>
                    <a:pt x="5942" y="3763"/>
                    <a:pt x="5834" y="3859"/>
                  </a:cubicBezTo>
                  <a:cubicBezTo>
                    <a:pt x="5811" y="3692"/>
                    <a:pt x="5703" y="3644"/>
                    <a:pt x="5573" y="3704"/>
                  </a:cubicBezTo>
                  <a:cubicBezTo>
                    <a:pt x="5703" y="3823"/>
                    <a:pt x="5596" y="3954"/>
                    <a:pt x="5465" y="3954"/>
                  </a:cubicBezTo>
                  <a:cubicBezTo>
                    <a:pt x="5263" y="3954"/>
                    <a:pt x="5001" y="3728"/>
                    <a:pt x="4656" y="3966"/>
                  </a:cubicBezTo>
                  <a:cubicBezTo>
                    <a:pt x="4584" y="3966"/>
                    <a:pt x="4525" y="3990"/>
                    <a:pt x="4453" y="4001"/>
                  </a:cubicBezTo>
                  <a:cubicBezTo>
                    <a:pt x="4513" y="3978"/>
                    <a:pt x="4572" y="3942"/>
                    <a:pt x="4632" y="3894"/>
                  </a:cubicBezTo>
                  <a:cubicBezTo>
                    <a:pt x="5037" y="3823"/>
                    <a:pt x="5072" y="3478"/>
                    <a:pt x="5203" y="3335"/>
                  </a:cubicBezTo>
                  <a:cubicBezTo>
                    <a:pt x="5299" y="3228"/>
                    <a:pt x="5477" y="3251"/>
                    <a:pt x="5453" y="3430"/>
                  </a:cubicBezTo>
                  <a:cubicBezTo>
                    <a:pt x="5596" y="3382"/>
                    <a:pt x="5632" y="3287"/>
                    <a:pt x="5525" y="3132"/>
                  </a:cubicBezTo>
                  <a:cubicBezTo>
                    <a:pt x="5680" y="3120"/>
                    <a:pt x="5799" y="3406"/>
                    <a:pt x="6096" y="3299"/>
                  </a:cubicBezTo>
                  <a:cubicBezTo>
                    <a:pt x="6215" y="3263"/>
                    <a:pt x="6323" y="3156"/>
                    <a:pt x="6454" y="2930"/>
                  </a:cubicBezTo>
                  <a:lnTo>
                    <a:pt x="6454" y="2930"/>
                  </a:lnTo>
                  <a:cubicBezTo>
                    <a:pt x="6061" y="3299"/>
                    <a:pt x="5656" y="2477"/>
                    <a:pt x="5180" y="3251"/>
                  </a:cubicBezTo>
                  <a:lnTo>
                    <a:pt x="5180" y="3251"/>
                  </a:lnTo>
                  <a:cubicBezTo>
                    <a:pt x="5311" y="2966"/>
                    <a:pt x="5513" y="2727"/>
                    <a:pt x="5775" y="2549"/>
                  </a:cubicBezTo>
                  <a:cubicBezTo>
                    <a:pt x="5763" y="2585"/>
                    <a:pt x="5763" y="2632"/>
                    <a:pt x="5787" y="2656"/>
                  </a:cubicBezTo>
                  <a:lnTo>
                    <a:pt x="5787" y="2668"/>
                  </a:lnTo>
                  <a:cubicBezTo>
                    <a:pt x="5799" y="2680"/>
                    <a:pt x="5811" y="2692"/>
                    <a:pt x="5823" y="2704"/>
                  </a:cubicBezTo>
                  <a:cubicBezTo>
                    <a:pt x="5918" y="2787"/>
                    <a:pt x="6073" y="2692"/>
                    <a:pt x="6037" y="2561"/>
                  </a:cubicBezTo>
                  <a:cubicBezTo>
                    <a:pt x="5989" y="2656"/>
                    <a:pt x="5894" y="2596"/>
                    <a:pt x="5906" y="2537"/>
                  </a:cubicBezTo>
                  <a:cubicBezTo>
                    <a:pt x="5918" y="2466"/>
                    <a:pt x="6013" y="2418"/>
                    <a:pt x="6073" y="2418"/>
                  </a:cubicBezTo>
                  <a:cubicBezTo>
                    <a:pt x="6120" y="2430"/>
                    <a:pt x="6168" y="2442"/>
                    <a:pt x="6192" y="2477"/>
                  </a:cubicBezTo>
                  <a:cubicBezTo>
                    <a:pt x="6287" y="2561"/>
                    <a:pt x="6382" y="2751"/>
                    <a:pt x="6132" y="2847"/>
                  </a:cubicBezTo>
                  <a:cubicBezTo>
                    <a:pt x="6370" y="2977"/>
                    <a:pt x="6585" y="2704"/>
                    <a:pt x="6537" y="2466"/>
                  </a:cubicBezTo>
                  <a:cubicBezTo>
                    <a:pt x="6704" y="2501"/>
                    <a:pt x="6739" y="2394"/>
                    <a:pt x="6906" y="2537"/>
                  </a:cubicBezTo>
                  <a:cubicBezTo>
                    <a:pt x="6751" y="2108"/>
                    <a:pt x="6525" y="2227"/>
                    <a:pt x="6358" y="2156"/>
                  </a:cubicBezTo>
                  <a:lnTo>
                    <a:pt x="6358" y="2156"/>
                  </a:lnTo>
                  <a:cubicBezTo>
                    <a:pt x="6716" y="2263"/>
                    <a:pt x="6823" y="1989"/>
                    <a:pt x="7120" y="1977"/>
                  </a:cubicBezTo>
                  <a:cubicBezTo>
                    <a:pt x="6811" y="1715"/>
                    <a:pt x="6608" y="1930"/>
                    <a:pt x="6394" y="2001"/>
                  </a:cubicBezTo>
                  <a:lnTo>
                    <a:pt x="6394" y="2001"/>
                  </a:lnTo>
                  <a:cubicBezTo>
                    <a:pt x="6942" y="1787"/>
                    <a:pt x="6811" y="1477"/>
                    <a:pt x="7037" y="1215"/>
                  </a:cubicBezTo>
                  <a:cubicBezTo>
                    <a:pt x="6775" y="1442"/>
                    <a:pt x="6465" y="1311"/>
                    <a:pt x="6251" y="1858"/>
                  </a:cubicBezTo>
                  <a:lnTo>
                    <a:pt x="6251" y="1858"/>
                  </a:lnTo>
                  <a:cubicBezTo>
                    <a:pt x="6323" y="1644"/>
                    <a:pt x="6549" y="1442"/>
                    <a:pt x="6275" y="1132"/>
                  </a:cubicBezTo>
                  <a:cubicBezTo>
                    <a:pt x="6263" y="1430"/>
                    <a:pt x="5989" y="1537"/>
                    <a:pt x="6108" y="1894"/>
                  </a:cubicBezTo>
                  <a:lnTo>
                    <a:pt x="6108" y="1894"/>
                  </a:lnTo>
                  <a:cubicBezTo>
                    <a:pt x="6037" y="1739"/>
                    <a:pt x="6144" y="1501"/>
                    <a:pt x="5715" y="1346"/>
                  </a:cubicBezTo>
                  <a:cubicBezTo>
                    <a:pt x="5858" y="1513"/>
                    <a:pt x="5751" y="1549"/>
                    <a:pt x="5787" y="1715"/>
                  </a:cubicBezTo>
                  <a:cubicBezTo>
                    <a:pt x="5561" y="1668"/>
                    <a:pt x="5275" y="1882"/>
                    <a:pt x="5406" y="2120"/>
                  </a:cubicBezTo>
                  <a:cubicBezTo>
                    <a:pt x="5453" y="1942"/>
                    <a:pt x="5680" y="1906"/>
                    <a:pt x="5775" y="2061"/>
                  </a:cubicBezTo>
                  <a:cubicBezTo>
                    <a:pt x="5811" y="2085"/>
                    <a:pt x="5834" y="2132"/>
                    <a:pt x="5834" y="2180"/>
                  </a:cubicBezTo>
                  <a:cubicBezTo>
                    <a:pt x="5834" y="2239"/>
                    <a:pt x="5787" y="2335"/>
                    <a:pt x="5727" y="2346"/>
                  </a:cubicBezTo>
                  <a:cubicBezTo>
                    <a:pt x="5656" y="2358"/>
                    <a:pt x="5596" y="2275"/>
                    <a:pt x="5692" y="2215"/>
                  </a:cubicBezTo>
                  <a:cubicBezTo>
                    <a:pt x="5561" y="2180"/>
                    <a:pt x="5465" y="2335"/>
                    <a:pt x="5561" y="2430"/>
                  </a:cubicBezTo>
                  <a:cubicBezTo>
                    <a:pt x="5573" y="2442"/>
                    <a:pt x="5573" y="2454"/>
                    <a:pt x="5596" y="2466"/>
                  </a:cubicBezTo>
                  <a:lnTo>
                    <a:pt x="5596" y="2466"/>
                  </a:lnTo>
                  <a:cubicBezTo>
                    <a:pt x="5632" y="2477"/>
                    <a:pt x="5668" y="2489"/>
                    <a:pt x="5703" y="2477"/>
                  </a:cubicBezTo>
                  <a:cubicBezTo>
                    <a:pt x="5525" y="2739"/>
                    <a:pt x="5287" y="2942"/>
                    <a:pt x="5013" y="3073"/>
                  </a:cubicBezTo>
                  <a:cubicBezTo>
                    <a:pt x="5775" y="2596"/>
                    <a:pt x="4953" y="2180"/>
                    <a:pt x="5334" y="1799"/>
                  </a:cubicBezTo>
                  <a:lnTo>
                    <a:pt x="5299" y="1834"/>
                  </a:lnTo>
                  <a:cubicBezTo>
                    <a:pt x="5311" y="1823"/>
                    <a:pt x="5322" y="1811"/>
                    <a:pt x="5334" y="1799"/>
                  </a:cubicBezTo>
                  <a:cubicBezTo>
                    <a:pt x="5108" y="1930"/>
                    <a:pt x="5001" y="2037"/>
                    <a:pt x="4953" y="2156"/>
                  </a:cubicBezTo>
                  <a:cubicBezTo>
                    <a:pt x="4858" y="2454"/>
                    <a:pt x="5132" y="2573"/>
                    <a:pt x="5132" y="2716"/>
                  </a:cubicBezTo>
                  <a:cubicBezTo>
                    <a:pt x="4989" y="2608"/>
                    <a:pt x="4882" y="2656"/>
                    <a:pt x="4834" y="2787"/>
                  </a:cubicBezTo>
                  <a:cubicBezTo>
                    <a:pt x="5013" y="2775"/>
                    <a:pt x="5037" y="2954"/>
                    <a:pt x="4930" y="3037"/>
                  </a:cubicBezTo>
                  <a:cubicBezTo>
                    <a:pt x="4787" y="3180"/>
                    <a:pt x="4441" y="3216"/>
                    <a:pt x="4370" y="3620"/>
                  </a:cubicBezTo>
                  <a:cubicBezTo>
                    <a:pt x="4322" y="3668"/>
                    <a:pt x="4287" y="3728"/>
                    <a:pt x="4251" y="3787"/>
                  </a:cubicBezTo>
                  <a:cubicBezTo>
                    <a:pt x="4275" y="3728"/>
                    <a:pt x="4287" y="3656"/>
                    <a:pt x="4299" y="3597"/>
                  </a:cubicBezTo>
                  <a:cubicBezTo>
                    <a:pt x="4537" y="3251"/>
                    <a:pt x="4322" y="3001"/>
                    <a:pt x="4299" y="2787"/>
                  </a:cubicBezTo>
                  <a:cubicBezTo>
                    <a:pt x="4299" y="2644"/>
                    <a:pt x="4441" y="2537"/>
                    <a:pt x="4549" y="2680"/>
                  </a:cubicBezTo>
                  <a:cubicBezTo>
                    <a:pt x="4608" y="2549"/>
                    <a:pt x="4572" y="2442"/>
                    <a:pt x="4406" y="2418"/>
                  </a:cubicBezTo>
                  <a:cubicBezTo>
                    <a:pt x="4501" y="2311"/>
                    <a:pt x="4787" y="2418"/>
                    <a:pt x="4918" y="2144"/>
                  </a:cubicBezTo>
                  <a:cubicBezTo>
                    <a:pt x="4977" y="2025"/>
                    <a:pt x="4977" y="1870"/>
                    <a:pt x="4906" y="1620"/>
                  </a:cubicBezTo>
                  <a:lnTo>
                    <a:pt x="4906" y="1620"/>
                  </a:lnTo>
                  <a:cubicBezTo>
                    <a:pt x="4906" y="2156"/>
                    <a:pt x="4025" y="1870"/>
                    <a:pt x="4239" y="2751"/>
                  </a:cubicBezTo>
                  <a:lnTo>
                    <a:pt x="4239" y="2751"/>
                  </a:lnTo>
                  <a:cubicBezTo>
                    <a:pt x="4132" y="2466"/>
                    <a:pt x="4108" y="2144"/>
                    <a:pt x="4168" y="1834"/>
                  </a:cubicBezTo>
                  <a:cubicBezTo>
                    <a:pt x="4179" y="1870"/>
                    <a:pt x="4215" y="1894"/>
                    <a:pt x="4251" y="1906"/>
                  </a:cubicBezTo>
                  <a:lnTo>
                    <a:pt x="4263" y="1906"/>
                  </a:lnTo>
                  <a:cubicBezTo>
                    <a:pt x="4275" y="1906"/>
                    <a:pt x="4287" y="1906"/>
                    <a:pt x="4310" y="1906"/>
                  </a:cubicBezTo>
                  <a:cubicBezTo>
                    <a:pt x="4441" y="1894"/>
                    <a:pt x="4489" y="1715"/>
                    <a:pt x="4370" y="1644"/>
                  </a:cubicBezTo>
                  <a:cubicBezTo>
                    <a:pt x="4394" y="1763"/>
                    <a:pt x="4299" y="1775"/>
                    <a:pt x="4251" y="1727"/>
                  </a:cubicBezTo>
                  <a:cubicBezTo>
                    <a:pt x="4215" y="1668"/>
                    <a:pt x="4251" y="1561"/>
                    <a:pt x="4287" y="1525"/>
                  </a:cubicBezTo>
                  <a:cubicBezTo>
                    <a:pt x="4322" y="1489"/>
                    <a:pt x="4370" y="1477"/>
                    <a:pt x="4418" y="1477"/>
                  </a:cubicBezTo>
                  <a:cubicBezTo>
                    <a:pt x="4537" y="1465"/>
                    <a:pt x="4739" y="1549"/>
                    <a:pt x="4632" y="1787"/>
                  </a:cubicBezTo>
                  <a:cubicBezTo>
                    <a:pt x="4894" y="1715"/>
                    <a:pt x="4846" y="1358"/>
                    <a:pt x="4656" y="1239"/>
                  </a:cubicBezTo>
                  <a:cubicBezTo>
                    <a:pt x="4799" y="1144"/>
                    <a:pt x="4739" y="1037"/>
                    <a:pt x="4965" y="1025"/>
                  </a:cubicBezTo>
                  <a:cubicBezTo>
                    <a:pt x="4549" y="822"/>
                    <a:pt x="4465" y="1073"/>
                    <a:pt x="4299" y="1132"/>
                  </a:cubicBezTo>
                  <a:lnTo>
                    <a:pt x="4299" y="1132"/>
                  </a:lnTo>
                  <a:cubicBezTo>
                    <a:pt x="4632" y="953"/>
                    <a:pt x="4525" y="692"/>
                    <a:pt x="4715" y="465"/>
                  </a:cubicBezTo>
                  <a:cubicBezTo>
                    <a:pt x="4310" y="501"/>
                    <a:pt x="4322" y="799"/>
                    <a:pt x="4227" y="1001"/>
                  </a:cubicBezTo>
                  <a:lnTo>
                    <a:pt x="4227" y="1001"/>
                  </a:lnTo>
                  <a:cubicBezTo>
                    <a:pt x="4453" y="465"/>
                    <a:pt x="4156" y="334"/>
                    <a:pt x="4120" y="1"/>
                  </a:cubicBezTo>
                  <a:cubicBezTo>
                    <a:pt x="4096" y="334"/>
                    <a:pt x="3787" y="465"/>
                    <a:pt x="4013" y="1001"/>
                  </a:cubicBezTo>
                  <a:lnTo>
                    <a:pt x="4013" y="1001"/>
                  </a:lnTo>
                  <a:cubicBezTo>
                    <a:pt x="3918" y="799"/>
                    <a:pt x="3929" y="501"/>
                    <a:pt x="3525" y="465"/>
                  </a:cubicBezTo>
                  <a:cubicBezTo>
                    <a:pt x="3727" y="692"/>
                    <a:pt x="3608" y="953"/>
                    <a:pt x="3941" y="1132"/>
                  </a:cubicBezTo>
                  <a:lnTo>
                    <a:pt x="3941" y="1132"/>
                  </a:lnTo>
                  <a:cubicBezTo>
                    <a:pt x="3775" y="1073"/>
                    <a:pt x="3691" y="822"/>
                    <a:pt x="3275" y="1025"/>
                  </a:cubicBezTo>
                  <a:cubicBezTo>
                    <a:pt x="3501" y="1037"/>
                    <a:pt x="3441" y="1132"/>
                    <a:pt x="3584" y="1239"/>
                  </a:cubicBezTo>
                  <a:cubicBezTo>
                    <a:pt x="3394" y="1358"/>
                    <a:pt x="3346" y="1715"/>
                    <a:pt x="3608" y="1787"/>
                  </a:cubicBezTo>
                  <a:cubicBezTo>
                    <a:pt x="3501" y="1549"/>
                    <a:pt x="3703" y="1465"/>
                    <a:pt x="3822" y="1477"/>
                  </a:cubicBezTo>
                  <a:cubicBezTo>
                    <a:pt x="3870" y="1477"/>
                    <a:pt x="3918" y="1489"/>
                    <a:pt x="3953" y="1525"/>
                  </a:cubicBezTo>
                  <a:cubicBezTo>
                    <a:pt x="3989" y="1561"/>
                    <a:pt x="4025" y="1680"/>
                    <a:pt x="3989" y="1727"/>
                  </a:cubicBezTo>
                  <a:cubicBezTo>
                    <a:pt x="3953" y="1775"/>
                    <a:pt x="3846" y="1763"/>
                    <a:pt x="3882" y="1644"/>
                  </a:cubicBezTo>
                  <a:cubicBezTo>
                    <a:pt x="3751" y="1715"/>
                    <a:pt x="3798" y="1894"/>
                    <a:pt x="3941" y="1906"/>
                  </a:cubicBezTo>
                  <a:cubicBezTo>
                    <a:pt x="3953" y="1906"/>
                    <a:pt x="3965" y="1906"/>
                    <a:pt x="3977" y="1906"/>
                  </a:cubicBezTo>
                  <a:lnTo>
                    <a:pt x="3989" y="1906"/>
                  </a:lnTo>
                  <a:cubicBezTo>
                    <a:pt x="4025" y="1894"/>
                    <a:pt x="4060" y="1870"/>
                    <a:pt x="4072" y="1834"/>
                  </a:cubicBezTo>
                  <a:cubicBezTo>
                    <a:pt x="4132" y="2144"/>
                    <a:pt x="4108" y="2466"/>
                    <a:pt x="4001" y="2751"/>
                  </a:cubicBezTo>
                  <a:cubicBezTo>
                    <a:pt x="4215" y="1870"/>
                    <a:pt x="3346" y="2156"/>
                    <a:pt x="3334" y="1620"/>
                  </a:cubicBezTo>
                  <a:lnTo>
                    <a:pt x="3334" y="1680"/>
                  </a:lnTo>
                  <a:lnTo>
                    <a:pt x="3334" y="1620"/>
                  </a:lnTo>
                  <a:cubicBezTo>
                    <a:pt x="3263" y="1870"/>
                    <a:pt x="3263" y="2025"/>
                    <a:pt x="3322" y="2144"/>
                  </a:cubicBezTo>
                  <a:cubicBezTo>
                    <a:pt x="3453" y="2418"/>
                    <a:pt x="3739" y="2311"/>
                    <a:pt x="3834" y="2418"/>
                  </a:cubicBezTo>
                  <a:cubicBezTo>
                    <a:pt x="3668" y="2442"/>
                    <a:pt x="3620" y="2537"/>
                    <a:pt x="3679" y="2680"/>
                  </a:cubicBezTo>
                  <a:cubicBezTo>
                    <a:pt x="3798" y="2537"/>
                    <a:pt x="3941" y="2644"/>
                    <a:pt x="3929" y="2787"/>
                  </a:cubicBezTo>
                  <a:cubicBezTo>
                    <a:pt x="3918" y="2989"/>
                    <a:pt x="3703" y="3251"/>
                    <a:pt x="3929" y="3585"/>
                  </a:cubicBezTo>
                  <a:cubicBezTo>
                    <a:pt x="3941" y="3656"/>
                    <a:pt x="3953" y="3728"/>
                    <a:pt x="3977" y="3787"/>
                  </a:cubicBezTo>
                  <a:cubicBezTo>
                    <a:pt x="3941" y="3728"/>
                    <a:pt x="3906" y="3668"/>
                    <a:pt x="3870" y="3620"/>
                  </a:cubicBezTo>
                  <a:cubicBezTo>
                    <a:pt x="3787" y="3216"/>
                    <a:pt x="3453" y="3180"/>
                    <a:pt x="3298" y="3037"/>
                  </a:cubicBezTo>
                  <a:cubicBezTo>
                    <a:pt x="3203" y="2954"/>
                    <a:pt x="3227" y="2775"/>
                    <a:pt x="3406" y="2787"/>
                  </a:cubicBezTo>
                  <a:cubicBezTo>
                    <a:pt x="3346" y="2656"/>
                    <a:pt x="3251" y="2608"/>
                    <a:pt x="3108" y="2716"/>
                  </a:cubicBezTo>
                  <a:cubicBezTo>
                    <a:pt x="3096" y="2573"/>
                    <a:pt x="3370" y="2442"/>
                    <a:pt x="3275" y="2156"/>
                  </a:cubicBezTo>
                  <a:cubicBezTo>
                    <a:pt x="3191" y="1989"/>
                    <a:pt x="3060" y="1870"/>
                    <a:pt x="2894" y="1799"/>
                  </a:cubicBezTo>
                  <a:cubicBezTo>
                    <a:pt x="3275" y="2180"/>
                    <a:pt x="2453" y="2596"/>
                    <a:pt x="3227" y="3073"/>
                  </a:cubicBezTo>
                  <a:cubicBezTo>
                    <a:pt x="2941" y="2942"/>
                    <a:pt x="2703" y="2739"/>
                    <a:pt x="2525" y="2477"/>
                  </a:cubicBezTo>
                  <a:cubicBezTo>
                    <a:pt x="2560" y="2489"/>
                    <a:pt x="2608" y="2477"/>
                    <a:pt x="2632" y="2466"/>
                  </a:cubicBezTo>
                  <a:lnTo>
                    <a:pt x="2632" y="2466"/>
                  </a:lnTo>
                  <a:cubicBezTo>
                    <a:pt x="2644" y="2454"/>
                    <a:pt x="2655" y="2442"/>
                    <a:pt x="2667" y="2430"/>
                  </a:cubicBezTo>
                  <a:cubicBezTo>
                    <a:pt x="2751" y="2346"/>
                    <a:pt x="2679" y="2192"/>
                    <a:pt x="2560" y="2204"/>
                  </a:cubicBezTo>
                  <a:lnTo>
                    <a:pt x="2536" y="2204"/>
                  </a:lnTo>
                  <a:cubicBezTo>
                    <a:pt x="2632" y="2263"/>
                    <a:pt x="2572" y="2346"/>
                    <a:pt x="2501" y="2346"/>
                  </a:cubicBezTo>
                  <a:cubicBezTo>
                    <a:pt x="2441" y="2335"/>
                    <a:pt x="2394" y="2227"/>
                    <a:pt x="2394" y="2180"/>
                  </a:cubicBezTo>
                  <a:cubicBezTo>
                    <a:pt x="2394" y="2132"/>
                    <a:pt x="2417" y="2085"/>
                    <a:pt x="2441" y="2049"/>
                  </a:cubicBezTo>
                  <a:cubicBezTo>
                    <a:pt x="2548" y="1894"/>
                    <a:pt x="2775" y="1930"/>
                    <a:pt x="2822" y="2108"/>
                  </a:cubicBezTo>
                  <a:cubicBezTo>
                    <a:pt x="2953" y="1882"/>
                    <a:pt x="2667" y="1668"/>
                    <a:pt x="2441" y="1715"/>
                  </a:cubicBezTo>
                  <a:cubicBezTo>
                    <a:pt x="2477" y="1537"/>
                    <a:pt x="2370" y="1513"/>
                    <a:pt x="2513" y="1346"/>
                  </a:cubicBezTo>
                  <a:cubicBezTo>
                    <a:pt x="2072" y="1489"/>
                    <a:pt x="2191" y="1727"/>
                    <a:pt x="2120" y="1894"/>
                  </a:cubicBezTo>
                  <a:lnTo>
                    <a:pt x="2120" y="1894"/>
                  </a:lnTo>
                  <a:cubicBezTo>
                    <a:pt x="2239" y="1525"/>
                    <a:pt x="1965" y="1418"/>
                    <a:pt x="1953" y="1120"/>
                  </a:cubicBezTo>
                  <a:cubicBezTo>
                    <a:pt x="1679" y="1442"/>
                    <a:pt x="1893" y="1632"/>
                    <a:pt x="1977" y="1858"/>
                  </a:cubicBezTo>
                  <a:lnTo>
                    <a:pt x="1977" y="1858"/>
                  </a:lnTo>
                  <a:cubicBezTo>
                    <a:pt x="1763" y="1311"/>
                    <a:pt x="1453" y="1430"/>
                    <a:pt x="1191" y="1215"/>
                  </a:cubicBezTo>
                  <a:cubicBezTo>
                    <a:pt x="1417" y="1477"/>
                    <a:pt x="1286" y="1787"/>
                    <a:pt x="1834" y="2001"/>
                  </a:cubicBezTo>
                  <a:lnTo>
                    <a:pt x="1834" y="2001"/>
                  </a:lnTo>
                  <a:cubicBezTo>
                    <a:pt x="1608" y="1918"/>
                    <a:pt x="1417" y="1704"/>
                    <a:pt x="1096" y="1977"/>
                  </a:cubicBezTo>
                  <a:cubicBezTo>
                    <a:pt x="1393" y="1989"/>
                    <a:pt x="1501" y="2263"/>
                    <a:pt x="1870" y="2144"/>
                  </a:cubicBezTo>
                  <a:lnTo>
                    <a:pt x="1870" y="2144"/>
                  </a:lnTo>
                  <a:cubicBezTo>
                    <a:pt x="1703" y="2215"/>
                    <a:pt x="1477" y="2108"/>
                    <a:pt x="1322" y="2537"/>
                  </a:cubicBezTo>
                  <a:cubicBezTo>
                    <a:pt x="1489" y="2382"/>
                    <a:pt x="1524" y="2501"/>
                    <a:pt x="1691" y="2466"/>
                  </a:cubicBezTo>
                  <a:cubicBezTo>
                    <a:pt x="1643" y="2692"/>
                    <a:pt x="1858" y="2977"/>
                    <a:pt x="2096" y="2847"/>
                  </a:cubicBezTo>
                  <a:cubicBezTo>
                    <a:pt x="1846" y="2751"/>
                    <a:pt x="1941" y="2549"/>
                    <a:pt x="2024" y="2466"/>
                  </a:cubicBezTo>
                  <a:cubicBezTo>
                    <a:pt x="2060" y="2442"/>
                    <a:pt x="2108" y="2418"/>
                    <a:pt x="2155" y="2418"/>
                  </a:cubicBezTo>
                  <a:cubicBezTo>
                    <a:pt x="2203" y="2418"/>
                    <a:pt x="2310" y="2466"/>
                    <a:pt x="2322" y="2525"/>
                  </a:cubicBezTo>
                  <a:cubicBezTo>
                    <a:pt x="2322" y="2596"/>
                    <a:pt x="2239" y="2656"/>
                    <a:pt x="2191" y="2561"/>
                  </a:cubicBezTo>
                  <a:cubicBezTo>
                    <a:pt x="2144" y="2692"/>
                    <a:pt x="2310" y="2787"/>
                    <a:pt x="2405" y="2692"/>
                  </a:cubicBezTo>
                  <a:lnTo>
                    <a:pt x="2441" y="2656"/>
                  </a:lnTo>
                  <a:lnTo>
                    <a:pt x="2441" y="2656"/>
                  </a:lnTo>
                  <a:cubicBezTo>
                    <a:pt x="2453" y="2620"/>
                    <a:pt x="2465" y="2585"/>
                    <a:pt x="2453" y="2549"/>
                  </a:cubicBezTo>
                  <a:cubicBezTo>
                    <a:pt x="2715" y="2727"/>
                    <a:pt x="2917" y="2966"/>
                    <a:pt x="3048" y="3239"/>
                  </a:cubicBezTo>
                  <a:cubicBezTo>
                    <a:pt x="2572" y="2466"/>
                    <a:pt x="2155" y="3287"/>
                    <a:pt x="1774" y="2918"/>
                  </a:cubicBezTo>
                  <a:cubicBezTo>
                    <a:pt x="1893" y="3144"/>
                    <a:pt x="2013" y="3251"/>
                    <a:pt x="2132" y="3287"/>
                  </a:cubicBezTo>
                  <a:cubicBezTo>
                    <a:pt x="2429" y="3394"/>
                    <a:pt x="2548" y="3120"/>
                    <a:pt x="2691" y="3120"/>
                  </a:cubicBezTo>
                  <a:cubicBezTo>
                    <a:pt x="2584" y="3263"/>
                    <a:pt x="2632" y="3370"/>
                    <a:pt x="2763" y="3418"/>
                  </a:cubicBezTo>
                  <a:cubicBezTo>
                    <a:pt x="2751" y="3239"/>
                    <a:pt x="2917" y="3216"/>
                    <a:pt x="3013" y="3323"/>
                  </a:cubicBezTo>
                  <a:cubicBezTo>
                    <a:pt x="3156" y="3466"/>
                    <a:pt x="3179" y="3811"/>
                    <a:pt x="3596" y="3882"/>
                  </a:cubicBezTo>
                  <a:cubicBezTo>
                    <a:pt x="3644" y="3930"/>
                    <a:pt x="3703" y="3966"/>
                    <a:pt x="3763" y="3990"/>
                  </a:cubicBezTo>
                  <a:cubicBezTo>
                    <a:pt x="3703" y="3978"/>
                    <a:pt x="3632" y="3954"/>
                    <a:pt x="3560" y="3954"/>
                  </a:cubicBezTo>
                  <a:cubicBezTo>
                    <a:pt x="3227" y="3716"/>
                    <a:pt x="2965" y="3930"/>
                    <a:pt x="2751" y="3942"/>
                  </a:cubicBezTo>
                  <a:cubicBezTo>
                    <a:pt x="2620" y="3942"/>
                    <a:pt x="2513" y="3811"/>
                    <a:pt x="2655" y="3692"/>
                  </a:cubicBezTo>
                  <a:cubicBezTo>
                    <a:pt x="2513" y="3632"/>
                    <a:pt x="2417" y="3680"/>
                    <a:pt x="2394" y="3847"/>
                  </a:cubicBezTo>
                  <a:cubicBezTo>
                    <a:pt x="2286" y="3751"/>
                    <a:pt x="2394" y="3466"/>
                    <a:pt x="2108" y="3335"/>
                  </a:cubicBezTo>
                  <a:cubicBezTo>
                    <a:pt x="2001" y="3275"/>
                    <a:pt x="1846" y="3275"/>
                    <a:pt x="1596" y="3347"/>
                  </a:cubicBezTo>
                  <a:lnTo>
                    <a:pt x="1596" y="3347"/>
                  </a:lnTo>
                  <a:cubicBezTo>
                    <a:pt x="2132" y="3347"/>
                    <a:pt x="1846" y="4228"/>
                    <a:pt x="2727" y="4013"/>
                  </a:cubicBezTo>
                  <a:cubicBezTo>
                    <a:pt x="2441" y="4120"/>
                    <a:pt x="2120" y="4144"/>
                    <a:pt x="1810" y="4085"/>
                  </a:cubicBezTo>
                  <a:cubicBezTo>
                    <a:pt x="1846" y="4061"/>
                    <a:pt x="1870" y="4037"/>
                    <a:pt x="1870" y="4001"/>
                  </a:cubicBezTo>
                  <a:lnTo>
                    <a:pt x="1870" y="3990"/>
                  </a:lnTo>
                  <a:cubicBezTo>
                    <a:pt x="1882" y="3978"/>
                    <a:pt x="1882" y="3966"/>
                    <a:pt x="1870" y="3954"/>
                  </a:cubicBezTo>
                  <a:cubicBezTo>
                    <a:pt x="1870" y="3811"/>
                    <a:pt x="1691" y="3763"/>
                    <a:pt x="1620" y="3882"/>
                  </a:cubicBezTo>
                  <a:cubicBezTo>
                    <a:pt x="1727" y="3859"/>
                    <a:pt x="1751" y="3966"/>
                    <a:pt x="1703" y="4001"/>
                  </a:cubicBezTo>
                  <a:cubicBezTo>
                    <a:pt x="1643" y="4037"/>
                    <a:pt x="1536" y="4001"/>
                    <a:pt x="1501" y="3966"/>
                  </a:cubicBezTo>
                  <a:cubicBezTo>
                    <a:pt x="1465" y="3930"/>
                    <a:pt x="1453" y="3882"/>
                    <a:pt x="1453" y="3835"/>
                  </a:cubicBezTo>
                  <a:cubicBezTo>
                    <a:pt x="1453" y="3716"/>
                    <a:pt x="1524" y="3513"/>
                    <a:pt x="1763" y="3620"/>
                  </a:cubicBezTo>
                  <a:cubicBezTo>
                    <a:pt x="1691" y="3358"/>
                    <a:pt x="1334" y="3406"/>
                    <a:pt x="1203" y="3597"/>
                  </a:cubicBezTo>
                  <a:cubicBezTo>
                    <a:pt x="1108" y="3454"/>
                    <a:pt x="1012" y="3513"/>
                    <a:pt x="1001" y="3287"/>
                  </a:cubicBezTo>
                  <a:cubicBezTo>
                    <a:pt x="798" y="3704"/>
                    <a:pt x="1036" y="3787"/>
                    <a:pt x="1108" y="3954"/>
                  </a:cubicBezTo>
                  <a:lnTo>
                    <a:pt x="1108" y="3954"/>
                  </a:lnTo>
                  <a:cubicBezTo>
                    <a:pt x="929" y="3620"/>
                    <a:pt x="655" y="3728"/>
                    <a:pt x="441" y="3537"/>
                  </a:cubicBezTo>
                  <a:cubicBezTo>
                    <a:pt x="477" y="3942"/>
                    <a:pt x="774" y="3930"/>
                    <a:pt x="977" y="4025"/>
                  </a:cubicBezTo>
                  <a:lnTo>
                    <a:pt x="977" y="4025"/>
                  </a:lnTo>
                  <a:cubicBezTo>
                    <a:pt x="465" y="3799"/>
                    <a:pt x="334" y="4097"/>
                    <a:pt x="0" y="4132"/>
                  </a:cubicBezTo>
                  <a:close/>
                  <a:moveTo>
                    <a:pt x="5489" y="4013"/>
                  </a:moveTo>
                  <a:close/>
                  <a:moveTo>
                    <a:pt x="4763" y="3942"/>
                  </a:moveTo>
                  <a:cubicBezTo>
                    <a:pt x="4858" y="3882"/>
                    <a:pt x="4977" y="3870"/>
                    <a:pt x="5084" y="3894"/>
                  </a:cubicBezTo>
                  <a:cubicBezTo>
                    <a:pt x="5263" y="3966"/>
                    <a:pt x="5442" y="4037"/>
                    <a:pt x="5632" y="4097"/>
                  </a:cubicBezTo>
                  <a:cubicBezTo>
                    <a:pt x="5703" y="4109"/>
                    <a:pt x="5787" y="4120"/>
                    <a:pt x="5858" y="4132"/>
                  </a:cubicBezTo>
                  <a:cubicBezTo>
                    <a:pt x="5787" y="4132"/>
                    <a:pt x="5703" y="4144"/>
                    <a:pt x="5632" y="4168"/>
                  </a:cubicBezTo>
                  <a:cubicBezTo>
                    <a:pt x="5442" y="4216"/>
                    <a:pt x="5263" y="4287"/>
                    <a:pt x="5084" y="4371"/>
                  </a:cubicBezTo>
                  <a:cubicBezTo>
                    <a:pt x="4977" y="4394"/>
                    <a:pt x="4858" y="4371"/>
                    <a:pt x="4763" y="4323"/>
                  </a:cubicBezTo>
                  <a:cubicBezTo>
                    <a:pt x="4930" y="4323"/>
                    <a:pt x="5096" y="4251"/>
                    <a:pt x="5203" y="4132"/>
                  </a:cubicBezTo>
                  <a:cubicBezTo>
                    <a:pt x="5096" y="4001"/>
                    <a:pt x="4930" y="3930"/>
                    <a:pt x="4763" y="3942"/>
                  </a:cubicBezTo>
                  <a:close/>
                  <a:moveTo>
                    <a:pt x="5168" y="5013"/>
                  </a:moveTo>
                  <a:close/>
                  <a:moveTo>
                    <a:pt x="4894" y="4894"/>
                  </a:moveTo>
                  <a:cubicBezTo>
                    <a:pt x="4894" y="4728"/>
                    <a:pt x="4834" y="4561"/>
                    <a:pt x="4703" y="4454"/>
                  </a:cubicBezTo>
                  <a:cubicBezTo>
                    <a:pt x="4811" y="4478"/>
                    <a:pt x="4906" y="4549"/>
                    <a:pt x="4977" y="4644"/>
                  </a:cubicBezTo>
                  <a:cubicBezTo>
                    <a:pt x="5049" y="4835"/>
                    <a:pt x="5120" y="5002"/>
                    <a:pt x="5215" y="5180"/>
                  </a:cubicBezTo>
                  <a:cubicBezTo>
                    <a:pt x="5251" y="5240"/>
                    <a:pt x="5299" y="5299"/>
                    <a:pt x="5346" y="5371"/>
                  </a:cubicBezTo>
                  <a:cubicBezTo>
                    <a:pt x="5287" y="5323"/>
                    <a:pt x="5227" y="5275"/>
                    <a:pt x="5168" y="5228"/>
                  </a:cubicBezTo>
                  <a:cubicBezTo>
                    <a:pt x="4989" y="5144"/>
                    <a:pt x="4811" y="5061"/>
                    <a:pt x="4632" y="4990"/>
                  </a:cubicBezTo>
                  <a:cubicBezTo>
                    <a:pt x="4537" y="4930"/>
                    <a:pt x="4465" y="4835"/>
                    <a:pt x="4441" y="4728"/>
                  </a:cubicBezTo>
                  <a:cubicBezTo>
                    <a:pt x="4549" y="4847"/>
                    <a:pt x="4715" y="4906"/>
                    <a:pt x="4894" y="4906"/>
                  </a:cubicBezTo>
                  <a:close/>
                  <a:moveTo>
                    <a:pt x="5001" y="3073"/>
                  </a:moveTo>
                  <a:close/>
                  <a:moveTo>
                    <a:pt x="4632" y="3275"/>
                  </a:moveTo>
                  <a:cubicBezTo>
                    <a:pt x="4811" y="3204"/>
                    <a:pt x="4989" y="3120"/>
                    <a:pt x="5168" y="3037"/>
                  </a:cubicBezTo>
                  <a:cubicBezTo>
                    <a:pt x="5227" y="2989"/>
                    <a:pt x="5287" y="2942"/>
                    <a:pt x="5346" y="2894"/>
                  </a:cubicBezTo>
                  <a:cubicBezTo>
                    <a:pt x="5299" y="2966"/>
                    <a:pt x="5251" y="3025"/>
                    <a:pt x="5215" y="3085"/>
                  </a:cubicBezTo>
                  <a:cubicBezTo>
                    <a:pt x="5120" y="3251"/>
                    <a:pt x="5049" y="3430"/>
                    <a:pt x="4965" y="3609"/>
                  </a:cubicBezTo>
                  <a:cubicBezTo>
                    <a:pt x="4906" y="3704"/>
                    <a:pt x="4811" y="3775"/>
                    <a:pt x="4703" y="3811"/>
                  </a:cubicBezTo>
                  <a:cubicBezTo>
                    <a:pt x="4834" y="3692"/>
                    <a:pt x="4894" y="3537"/>
                    <a:pt x="4894" y="3358"/>
                  </a:cubicBezTo>
                  <a:cubicBezTo>
                    <a:pt x="4715" y="3358"/>
                    <a:pt x="4560" y="3418"/>
                    <a:pt x="4441" y="3549"/>
                  </a:cubicBezTo>
                  <a:cubicBezTo>
                    <a:pt x="4477" y="3430"/>
                    <a:pt x="4537" y="3335"/>
                    <a:pt x="4632" y="3275"/>
                  </a:cubicBezTo>
                  <a:close/>
                  <a:moveTo>
                    <a:pt x="4239" y="5502"/>
                  </a:moveTo>
                  <a:close/>
                  <a:moveTo>
                    <a:pt x="4001" y="2763"/>
                  </a:moveTo>
                  <a:close/>
                  <a:moveTo>
                    <a:pt x="3929" y="3489"/>
                  </a:moveTo>
                  <a:cubicBezTo>
                    <a:pt x="3870" y="3382"/>
                    <a:pt x="3858" y="3275"/>
                    <a:pt x="3882" y="3156"/>
                  </a:cubicBezTo>
                  <a:cubicBezTo>
                    <a:pt x="3918" y="3013"/>
                    <a:pt x="4025" y="2882"/>
                    <a:pt x="4084" y="2608"/>
                  </a:cubicBezTo>
                  <a:cubicBezTo>
                    <a:pt x="4096" y="2537"/>
                    <a:pt x="4108" y="2454"/>
                    <a:pt x="4120" y="2382"/>
                  </a:cubicBezTo>
                  <a:cubicBezTo>
                    <a:pt x="4132" y="2454"/>
                    <a:pt x="4144" y="2537"/>
                    <a:pt x="4156" y="2608"/>
                  </a:cubicBezTo>
                  <a:cubicBezTo>
                    <a:pt x="4215" y="2870"/>
                    <a:pt x="4322" y="3013"/>
                    <a:pt x="4358" y="3156"/>
                  </a:cubicBezTo>
                  <a:cubicBezTo>
                    <a:pt x="4382" y="3275"/>
                    <a:pt x="4370" y="3382"/>
                    <a:pt x="4310" y="3489"/>
                  </a:cubicBezTo>
                  <a:cubicBezTo>
                    <a:pt x="4477" y="3323"/>
                    <a:pt x="4358" y="3037"/>
                    <a:pt x="4120" y="3037"/>
                  </a:cubicBezTo>
                  <a:cubicBezTo>
                    <a:pt x="3882" y="3037"/>
                    <a:pt x="3763" y="3323"/>
                    <a:pt x="3929" y="3489"/>
                  </a:cubicBezTo>
                  <a:close/>
                  <a:moveTo>
                    <a:pt x="4120" y="5216"/>
                  </a:moveTo>
                  <a:cubicBezTo>
                    <a:pt x="4251" y="5097"/>
                    <a:pt x="4310" y="4942"/>
                    <a:pt x="4310" y="4775"/>
                  </a:cubicBezTo>
                  <a:cubicBezTo>
                    <a:pt x="4370" y="4871"/>
                    <a:pt x="4382" y="4990"/>
                    <a:pt x="4358" y="5097"/>
                  </a:cubicBezTo>
                  <a:cubicBezTo>
                    <a:pt x="4322" y="5240"/>
                    <a:pt x="4203" y="5383"/>
                    <a:pt x="4156" y="5644"/>
                  </a:cubicBezTo>
                  <a:cubicBezTo>
                    <a:pt x="4144" y="5716"/>
                    <a:pt x="4132" y="5799"/>
                    <a:pt x="4120" y="5871"/>
                  </a:cubicBezTo>
                  <a:cubicBezTo>
                    <a:pt x="4108" y="5799"/>
                    <a:pt x="4096" y="5716"/>
                    <a:pt x="4084" y="5644"/>
                  </a:cubicBezTo>
                  <a:cubicBezTo>
                    <a:pt x="4025" y="5383"/>
                    <a:pt x="3918" y="5240"/>
                    <a:pt x="3882" y="5097"/>
                  </a:cubicBezTo>
                  <a:cubicBezTo>
                    <a:pt x="3858" y="4990"/>
                    <a:pt x="3870" y="4871"/>
                    <a:pt x="3929" y="4775"/>
                  </a:cubicBezTo>
                  <a:cubicBezTo>
                    <a:pt x="3918" y="4942"/>
                    <a:pt x="3989" y="5109"/>
                    <a:pt x="4120" y="5216"/>
                  </a:cubicBezTo>
                  <a:close/>
                  <a:moveTo>
                    <a:pt x="3227" y="5180"/>
                  </a:moveTo>
                  <a:close/>
                  <a:moveTo>
                    <a:pt x="3346" y="3358"/>
                  </a:moveTo>
                  <a:cubicBezTo>
                    <a:pt x="3334" y="3525"/>
                    <a:pt x="3406" y="3692"/>
                    <a:pt x="3525" y="3799"/>
                  </a:cubicBezTo>
                  <a:cubicBezTo>
                    <a:pt x="3417" y="3775"/>
                    <a:pt x="3322" y="3704"/>
                    <a:pt x="3263" y="3609"/>
                  </a:cubicBezTo>
                  <a:cubicBezTo>
                    <a:pt x="3191" y="3418"/>
                    <a:pt x="3108" y="3251"/>
                    <a:pt x="3013" y="3073"/>
                  </a:cubicBezTo>
                  <a:cubicBezTo>
                    <a:pt x="2977" y="3013"/>
                    <a:pt x="2929" y="2954"/>
                    <a:pt x="2882" y="2882"/>
                  </a:cubicBezTo>
                  <a:cubicBezTo>
                    <a:pt x="2941" y="2942"/>
                    <a:pt x="3001" y="2989"/>
                    <a:pt x="3060" y="3025"/>
                  </a:cubicBezTo>
                  <a:cubicBezTo>
                    <a:pt x="3298" y="3168"/>
                    <a:pt x="3465" y="3192"/>
                    <a:pt x="3596" y="3263"/>
                  </a:cubicBezTo>
                  <a:cubicBezTo>
                    <a:pt x="3691" y="3335"/>
                    <a:pt x="3763" y="3418"/>
                    <a:pt x="3787" y="3537"/>
                  </a:cubicBezTo>
                  <a:cubicBezTo>
                    <a:pt x="3679" y="3406"/>
                    <a:pt x="3513" y="3347"/>
                    <a:pt x="3346" y="3358"/>
                  </a:cubicBezTo>
                  <a:close/>
                  <a:moveTo>
                    <a:pt x="3787" y="4716"/>
                  </a:moveTo>
                  <a:cubicBezTo>
                    <a:pt x="3751" y="4823"/>
                    <a:pt x="3679" y="4918"/>
                    <a:pt x="3596" y="4978"/>
                  </a:cubicBezTo>
                  <a:cubicBezTo>
                    <a:pt x="3406" y="5049"/>
                    <a:pt x="3227" y="5133"/>
                    <a:pt x="3060" y="5228"/>
                  </a:cubicBezTo>
                  <a:cubicBezTo>
                    <a:pt x="3001" y="5263"/>
                    <a:pt x="2941" y="5311"/>
                    <a:pt x="2870" y="5359"/>
                  </a:cubicBezTo>
                  <a:cubicBezTo>
                    <a:pt x="2929" y="5299"/>
                    <a:pt x="2965" y="5228"/>
                    <a:pt x="3013" y="5168"/>
                  </a:cubicBezTo>
                  <a:cubicBezTo>
                    <a:pt x="3096" y="5002"/>
                    <a:pt x="3179" y="4823"/>
                    <a:pt x="3251" y="4644"/>
                  </a:cubicBezTo>
                  <a:cubicBezTo>
                    <a:pt x="3310" y="4549"/>
                    <a:pt x="3406" y="4478"/>
                    <a:pt x="3513" y="4442"/>
                  </a:cubicBezTo>
                  <a:cubicBezTo>
                    <a:pt x="3394" y="4561"/>
                    <a:pt x="3322" y="4716"/>
                    <a:pt x="3334" y="4894"/>
                  </a:cubicBezTo>
                  <a:cubicBezTo>
                    <a:pt x="3513" y="4906"/>
                    <a:pt x="3679" y="4847"/>
                    <a:pt x="3798" y="4716"/>
                  </a:cubicBezTo>
                  <a:close/>
                  <a:moveTo>
                    <a:pt x="2739" y="4013"/>
                  </a:moveTo>
                  <a:close/>
                  <a:moveTo>
                    <a:pt x="2584" y="4085"/>
                  </a:moveTo>
                  <a:cubicBezTo>
                    <a:pt x="2775" y="4037"/>
                    <a:pt x="2953" y="3966"/>
                    <a:pt x="3132" y="3882"/>
                  </a:cubicBezTo>
                  <a:cubicBezTo>
                    <a:pt x="3251" y="3859"/>
                    <a:pt x="3358" y="3882"/>
                    <a:pt x="3465" y="3930"/>
                  </a:cubicBezTo>
                  <a:cubicBezTo>
                    <a:pt x="3287" y="3930"/>
                    <a:pt x="3132" y="4001"/>
                    <a:pt x="3013" y="4120"/>
                  </a:cubicBezTo>
                  <a:cubicBezTo>
                    <a:pt x="3132" y="4251"/>
                    <a:pt x="3287" y="4323"/>
                    <a:pt x="3465" y="4311"/>
                  </a:cubicBezTo>
                  <a:cubicBezTo>
                    <a:pt x="3358" y="4371"/>
                    <a:pt x="3251" y="4382"/>
                    <a:pt x="3132" y="4359"/>
                  </a:cubicBezTo>
                  <a:cubicBezTo>
                    <a:pt x="2953" y="4287"/>
                    <a:pt x="2775" y="4216"/>
                    <a:pt x="2584" y="4156"/>
                  </a:cubicBezTo>
                  <a:cubicBezTo>
                    <a:pt x="2525" y="4144"/>
                    <a:pt x="2441" y="4132"/>
                    <a:pt x="2358" y="4120"/>
                  </a:cubicBezTo>
                  <a:cubicBezTo>
                    <a:pt x="2441" y="4120"/>
                    <a:pt x="2525" y="4109"/>
                    <a:pt x="2608" y="4097"/>
                  </a:cubicBezTo>
                  <a:close/>
                </a:path>
              </a:pathLst>
            </a:custGeom>
            <a:solidFill>
              <a:schemeClr val="accent2">
                <a:alpha val="145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5014900" y="1948275"/>
              <a:ext cx="206900" cy="206900"/>
            </a:xfrm>
            <a:custGeom>
              <a:avLst/>
              <a:gdLst/>
              <a:ahLst/>
              <a:cxnLst/>
              <a:rect l="l" t="t" r="r" b="b"/>
              <a:pathLst>
                <a:path w="8276" h="8276" extrusionOk="0">
                  <a:moveTo>
                    <a:pt x="1" y="4132"/>
                  </a:moveTo>
                  <a:cubicBezTo>
                    <a:pt x="334" y="4156"/>
                    <a:pt x="465" y="4466"/>
                    <a:pt x="1001" y="4228"/>
                  </a:cubicBezTo>
                  <a:lnTo>
                    <a:pt x="1001" y="4228"/>
                  </a:lnTo>
                  <a:cubicBezTo>
                    <a:pt x="786" y="4335"/>
                    <a:pt x="501" y="4323"/>
                    <a:pt x="465" y="4728"/>
                  </a:cubicBezTo>
                  <a:cubicBezTo>
                    <a:pt x="691" y="4525"/>
                    <a:pt x="953" y="4644"/>
                    <a:pt x="1132" y="4311"/>
                  </a:cubicBezTo>
                  <a:lnTo>
                    <a:pt x="1132" y="4311"/>
                  </a:lnTo>
                  <a:cubicBezTo>
                    <a:pt x="1060" y="4466"/>
                    <a:pt x="822" y="4561"/>
                    <a:pt x="1024" y="4966"/>
                  </a:cubicBezTo>
                  <a:cubicBezTo>
                    <a:pt x="1036" y="4752"/>
                    <a:pt x="1132" y="4799"/>
                    <a:pt x="1227" y="4656"/>
                  </a:cubicBezTo>
                  <a:cubicBezTo>
                    <a:pt x="1358" y="4859"/>
                    <a:pt x="1715" y="4894"/>
                    <a:pt x="1786" y="4644"/>
                  </a:cubicBezTo>
                  <a:cubicBezTo>
                    <a:pt x="1536" y="4740"/>
                    <a:pt x="1465" y="4549"/>
                    <a:pt x="1477" y="4418"/>
                  </a:cubicBezTo>
                  <a:cubicBezTo>
                    <a:pt x="1477" y="4371"/>
                    <a:pt x="1489" y="4335"/>
                    <a:pt x="1525" y="4299"/>
                  </a:cubicBezTo>
                  <a:cubicBezTo>
                    <a:pt x="1560" y="4263"/>
                    <a:pt x="1667" y="4216"/>
                    <a:pt x="1727" y="4263"/>
                  </a:cubicBezTo>
                  <a:cubicBezTo>
                    <a:pt x="1775" y="4299"/>
                    <a:pt x="1751" y="4406"/>
                    <a:pt x="1644" y="4371"/>
                  </a:cubicBezTo>
                  <a:cubicBezTo>
                    <a:pt x="1715" y="4490"/>
                    <a:pt x="1894" y="4442"/>
                    <a:pt x="1894" y="4311"/>
                  </a:cubicBezTo>
                  <a:cubicBezTo>
                    <a:pt x="1906" y="4299"/>
                    <a:pt x="1906" y="4287"/>
                    <a:pt x="1894" y="4263"/>
                  </a:cubicBezTo>
                  <a:cubicBezTo>
                    <a:pt x="1894" y="4263"/>
                    <a:pt x="1894" y="4263"/>
                    <a:pt x="1894" y="4263"/>
                  </a:cubicBezTo>
                  <a:cubicBezTo>
                    <a:pt x="1894" y="4228"/>
                    <a:pt x="1870" y="4192"/>
                    <a:pt x="1834" y="4168"/>
                  </a:cubicBezTo>
                  <a:cubicBezTo>
                    <a:pt x="2144" y="4109"/>
                    <a:pt x="2465" y="4132"/>
                    <a:pt x="2751" y="4240"/>
                  </a:cubicBezTo>
                  <a:lnTo>
                    <a:pt x="2751" y="4240"/>
                  </a:lnTo>
                  <a:cubicBezTo>
                    <a:pt x="1870" y="4037"/>
                    <a:pt x="2156" y="4906"/>
                    <a:pt x="1620" y="4906"/>
                  </a:cubicBezTo>
                  <a:lnTo>
                    <a:pt x="1620" y="4906"/>
                  </a:lnTo>
                  <a:cubicBezTo>
                    <a:pt x="1870" y="4978"/>
                    <a:pt x="2025" y="4978"/>
                    <a:pt x="2132" y="4930"/>
                  </a:cubicBezTo>
                  <a:cubicBezTo>
                    <a:pt x="2417" y="4787"/>
                    <a:pt x="2310" y="4501"/>
                    <a:pt x="2417" y="4406"/>
                  </a:cubicBezTo>
                  <a:cubicBezTo>
                    <a:pt x="2441" y="4585"/>
                    <a:pt x="2548" y="4621"/>
                    <a:pt x="2679" y="4561"/>
                  </a:cubicBezTo>
                  <a:cubicBezTo>
                    <a:pt x="2537" y="4454"/>
                    <a:pt x="2644" y="4311"/>
                    <a:pt x="2787" y="4311"/>
                  </a:cubicBezTo>
                  <a:cubicBezTo>
                    <a:pt x="2989" y="4323"/>
                    <a:pt x="3251" y="4537"/>
                    <a:pt x="3584" y="4311"/>
                  </a:cubicBezTo>
                  <a:cubicBezTo>
                    <a:pt x="3656" y="4311"/>
                    <a:pt x="3727" y="4287"/>
                    <a:pt x="3787" y="4275"/>
                  </a:cubicBezTo>
                  <a:cubicBezTo>
                    <a:pt x="3727" y="4299"/>
                    <a:pt x="3668" y="4335"/>
                    <a:pt x="3620" y="4382"/>
                  </a:cubicBezTo>
                  <a:cubicBezTo>
                    <a:pt x="3203" y="4454"/>
                    <a:pt x="3179" y="4799"/>
                    <a:pt x="3037" y="4942"/>
                  </a:cubicBezTo>
                  <a:cubicBezTo>
                    <a:pt x="2941" y="5049"/>
                    <a:pt x="2775" y="5025"/>
                    <a:pt x="2787" y="4847"/>
                  </a:cubicBezTo>
                  <a:cubicBezTo>
                    <a:pt x="2656" y="4894"/>
                    <a:pt x="2608" y="4990"/>
                    <a:pt x="2715" y="5144"/>
                  </a:cubicBezTo>
                  <a:cubicBezTo>
                    <a:pt x="2572" y="5156"/>
                    <a:pt x="2441" y="4871"/>
                    <a:pt x="2156" y="4978"/>
                  </a:cubicBezTo>
                  <a:cubicBezTo>
                    <a:pt x="2036" y="5013"/>
                    <a:pt x="1917" y="5121"/>
                    <a:pt x="1798" y="5347"/>
                  </a:cubicBezTo>
                  <a:cubicBezTo>
                    <a:pt x="1810" y="5335"/>
                    <a:pt x="1822" y="5323"/>
                    <a:pt x="1834" y="5311"/>
                  </a:cubicBezTo>
                  <a:cubicBezTo>
                    <a:pt x="1822" y="5323"/>
                    <a:pt x="1810" y="5335"/>
                    <a:pt x="1798" y="5347"/>
                  </a:cubicBezTo>
                  <a:cubicBezTo>
                    <a:pt x="2179" y="4978"/>
                    <a:pt x="2596" y="5799"/>
                    <a:pt x="3072" y="5025"/>
                  </a:cubicBezTo>
                  <a:lnTo>
                    <a:pt x="3072" y="5025"/>
                  </a:lnTo>
                  <a:cubicBezTo>
                    <a:pt x="2941" y="5299"/>
                    <a:pt x="2739" y="5549"/>
                    <a:pt x="2477" y="5716"/>
                  </a:cubicBezTo>
                  <a:cubicBezTo>
                    <a:pt x="2489" y="5680"/>
                    <a:pt x="2477" y="5644"/>
                    <a:pt x="2453" y="5621"/>
                  </a:cubicBezTo>
                  <a:lnTo>
                    <a:pt x="2453" y="5609"/>
                  </a:lnTo>
                  <a:lnTo>
                    <a:pt x="2429" y="5573"/>
                  </a:lnTo>
                  <a:cubicBezTo>
                    <a:pt x="2334" y="5478"/>
                    <a:pt x="2167" y="5573"/>
                    <a:pt x="2203" y="5716"/>
                  </a:cubicBezTo>
                  <a:cubicBezTo>
                    <a:pt x="2263" y="5609"/>
                    <a:pt x="2358" y="5668"/>
                    <a:pt x="2346" y="5740"/>
                  </a:cubicBezTo>
                  <a:cubicBezTo>
                    <a:pt x="2322" y="5799"/>
                    <a:pt x="2227" y="5847"/>
                    <a:pt x="2167" y="5847"/>
                  </a:cubicBezTo>
                  <a:cubicBezTo>
                    <a:pt x="2132" y="5847"/>
                    <a:pt x="2084" y="5835"/>
                    <a:pt x="2048" y="5799"/>
                  </a:cubicBezTo>
                  <a:cubicBezTo>
                    <a:pt x="1953" y="5716"/>
                    <a:pt x="1870" y="5525"/>
                    <a:pt x="2108" y="5430"/>
                  </a:cubicBezTo>
                  <a:cubicBezTo>
                    <a:pt x="1882" y="5299"/>
                    <a:pt x="1667" y="5573"/>
                    <a:pt x="1715" y="5799"/>
                  </a:cubicBezTo>
                  <a:cubicBezTo>
                    <a:pt x="1536" y="5764"/>
                    <a:pt x="1513" y="5883"/>
                    <a:pt x="1346" y="5728"/>
                  </a:cubicBezTo>
                  <a:cubicBezTo>
                    <a:pt x="1489" y="6168"/>
                    <a:pt x="1727" y="6049"/>
                    <a:pt x="1894" y="6121"/>
                  </a:cubicBezTo>
                  <a:lnTo>
                    <a:pt x="1894" y="6121"/>
                  </a:lnTo>
                  <a:cubicBezTo>
                    <a:pt x="1525" y="6014"/>
                    <a:pt x="1417" y="6287"/>
                    <a:pt x="1120" y="6299"/>
                  </a:cubicBezTo>
                  <a:cubicBezTo>
                    <a:pt x="1429" y="6561"/>
                    <a:pt x="1632" y="6347"/>
                    <a:pt x="1858" y="6264"/>
                  </a:cubicBezTo>
                  <a:lnTo>
                    <a:pt x="1858" y="6264"/>
                  </a:lnTo>
                  <a:cubicBezTo>
                    <a:pt x="1310" y="6490"/>
                    <a:pt x="1429" y="6787"/>
                    <a:pt x="1215" y="7049"/>
                  </a:cubicBezTo>
                  <a:cubicBezTo>
                    <a:pt x="1477" y="6835"/>
                    <a:pt x="1775" y="6954"/>
                    <a:pt x="2001" y="6418"/>
                  </a:cubicBezTo>
                  <a:lnTo>
                    <a:pt x="2001" y="6418"/>
                  </a:lnTo>
                  <a:cubicBezTo>
                    <a:pt x="1917" y="6633"/>
                    <a:pt x="1703" y="6835"/>
                    <a:pt x="1965" y="7145"/>
                  </a:cubicBezTo>
                  <a:cubicBezTo>
                    <a:pt x="1989" y="6847"/>
                    <a:pt x="2251" y="6740"/>
                    <a:pt x="2144" y="6383"/>
                  </a:cubicBezTo>
                  <a:lnTo>
                    <a:pt x="2144" y="6383"/>
                  </a:lnTo>
                  <a:cubicBezTo>
                    <a:pt x="2215" y="6537"/>
                    <a:pt x="2096" y="6776"/>
                    <a:pt x="2537" y="6930"/>
                  </a:cubicBezTo>
                  <a:cubicBezTo>
                    <a:pt x="2382" y="6764"/>
                    <a:pt x="2501" y="6728"/>
                    <a:pt x="2465" y="6561"/>
                  </a:cubicBezTo>
                  <a:cubicBezTo>
                    <a:pt x="2691" y="6609"/>
                    <a:pt x="2977" y="6383"/>
                    <a:pt x="2846" y="6156"/>
                  </a:cubicBezTo>
                  <a:cubicBezTo>
                    <a:pt x="2798" y="6335"/>
                    <a:pt x="2572" y="6371"/>
                    <a:pt x="2465" y="6216"/>
                  </a:cubicBezTo>
                  <a:cubicBezTo>
                    <a:pt x="2441" y="6180"/>
                    <a:pt x="2417" y="6145"/>
                    <a:pt x="2417" y="6097"/>
                  </a:cubicBezTo>
                  <a:cubicBezTo>
                    <a:pt x="2417" y="6037"/>
                    <a:pt x="2465" y="5930"/>
                    <a:pt x="2525" y="5930"/>
                  </a:cubicBezTo>
                  <a:cubicBezTo>
                    <a:pt x="2596" y="5918"/>
                    <a:pt x="2656" y="6002"/>
                    <a:pt x="2560" y="6061"/>
                  </a:cubicBezTo>
                  <a:cubicBezTo>
                    <a:pt x="2691" y="6097"/>
                    <a:pt x="2787" y="5942"/>
                    <a:pt x="2691" y="5835"/>
                  </a:cubicBezTo>
                  <a:cubicBezTo>
                    <a:pt x="2679" y="5823"/>
                    <a:pt x="2668" y="5823"/>
                    <a:pt x="2656" y="5811"/>
                  </a:cubicBezTo>
                  <a:lnTo>
                    <a:pt x="2656" y="5811"/>
                  </a:lnTo>
                  <a:cubicBezTo>
                    <a:pt x="2620" y="5787"/>
                    <a:pt x="2584" y="5787"/>
                    <a:pt x="2548" y="5787"/>
                  </a:cubicBezTo>
                  <a:cubicBezTo>
                    <a:pt x="2715" y="5537"/>
                    <a:pt x="2965" y="5335"/>
                    <a:pt x="3239" y="5192"/>
                  </a:cubicBezTo>
                  <a:lnTo>
                    <a:pt x="3239" y="5192"/>
                  </a:lnTo>
                  <a:cubicBezTo>
                    <a:pt x="2465" y="5680"/>
                    <a:pt x="3287" y="6085"/>
                    <a:pt x="2918" y="6478"/>
                  </a:cubicBezTo>
                  <a:lnTo>
                    <a:pt x="2953" y="6430"/>
                  </a:lnTo>
                  <a:cubicBezTo>
                    <a:pt x="2941" y="6454"/>
                    <a:pt x="2929" y="6466"/>
                    <a:pt x="2918" y="6478"/>
                  </a:cubicBezTo>
                  <a:cubicBezTo>
                    <a:pt x="3144" y="6347"/>
                    <a:pt x="3251" y="6240"/>
                    <a:pt x="3287" y="6121"/>
                  </a:cubicBezTo>
                  <a:cubicBezTo>
                    <a:pt x="3394" y="5823"/>
                    <a:pt x="3108" y="5704"/>
                    <a:pt x="3120" y="5549"/>
                  </a:cubicBezTo>
                  <a:cubicBezTo>
                    <a:pt x="3263" y="5656"/>
                    <a:pt x="3370" y="5621"/>
                    <a:pt x="3418" y="5478"/>
                  </a:cubicBezTo>
                  <a:cubicBezTo>
                    <a:pt x="3239" y="5502"/>
                    <a:pt x="3215" y="5335"/>
                    <a:pt x="3310" y="5228"/>
                  </a:cubicBezTo>
                  <a:cubicBezTo>
                    <a:pt x="3465" y="5097"/>
                    <a:pt x="3811" y="5061"/>
                    <a:pt x="3882" y="4656"/>
                  </a:cubicBezTo>
                  <a:cubicBezTo>
                    <a:pt x="3930" y="4597"/>
                    <a:pt x="3965" y="4549"/>
                    <a:pt x="3989" y="4478"/>
                  </a:cubicBezTo>
                  <a:cubicBezTo>
                    <a:pt x="3977" y="4549"/>
                    <a:pt x="3953" y="4621"/>
                    <a:pt x="3941" y="4680"/>
                  </a:cubicBezTo>
                  <a:cubicBezTo>
                    <a:pt x="3715" y="5025"/>
                    <a:pt x="3930" y="5275"/>
                    <a:pt x="3941" y="5490"/>
                  </a:cubicBezTo>
                  <a:cubicBezTo>
                    <a:pt x="3941" y="5633"/>
                    <a:pt x="3811" y="5728"/>
                    <a:pt x="3703" y="5597"/>
                  </a:cubicBezTo>
                  <a:cubicBezTo>
                    <a:pt x="3644" y="5728"/>
                    <a:pt x="3680" y="5835"/>
                    <a:pt x="3858" y="5859"/>
                  </a:cubicBezTo>
                  <a:cubicBezTo>
                    <a:pt x="3763" y="5966"/>
                    <a:pt x="3477" y="5859"/>
                    <a:pt x="3334" y="6133"/>
                  </a:cubicBezTo>
                  <a:cubicBezTo>
                    <a:pt x="3275" y="6299"/>
                    <a:pt x="3287" y="6490"/>
                    <a:pt x="3346" y="6657"/>
                  </a:cubicBezTo>
                  <a:lnTo>
                    <a:pt x="3346" y="6657"/>
                  </a:lnTo>
                  <a:cubicBezTo>
                    <a:pt x="3346" y="6109"/>
                    <a:pt x="4227" y="6406"/>
                    <a:pt x="4025" y="5514"/>
                  </a:cubicBezTo>
                  <a:lnTo>
                    <a:pt x="4025" y="5514"/>
                  </a:lnTo>
                  <a:cubicBezTo>
                    <a:pt x="4132" y="5811"/>
                    <a:pt x="4156" y="6133"/>
                    <a:pt x="4096" y="6430"/>
                  </a:cubicBezTo>
                  <a:cubicBezTo>
                    <a:pt x="4072" y="6406"/>
                    <a:pt x="4037" y="6383"/>
                    <a:pt x="4001" y="6371"/>
                  </a:cubicBezTo>
                  <a:lnTo>
                    <a:pt x="3989" y="6371"/>
                  </a:lnTo>
                  <a:cubicBezTo>
                    <a:pt x="3977" y="6371"/>
                    <a:pt x="3965" y="6371"/>
                    <a:pt x="3953" y="6371"/>
                  </a:cubicBezTo>
                  <a:cubicBezTo>
                    <a:pt x="3811" y="6371"/>
                    <a:pt x="3775" y="6561"/>
                    <a:pt x="3894" y="6633"/>
                  </a:cubicBezTo>
                  <a:cubicBezTo>
                    <a:pt x="3858" y="6514"/>
                    <a:pt x="3965" y="6502"/>
                    <a:pt x="4001" y="6549"/>
                  </a:cubicBezTo>
                  <a:cubicBezTo>
                    <a:pt x="4049" y="6597"/>
                    <a:pt x="4001" y="6716"/>
                    <a:pt x="3965" y="6752"/>
                  </a:cubicBezTo>
                  <a:cubicBezTo>
                    <a:pt x="3930" y="6776"/>
                    <a:pt x="3894" y="6799"/>
                    <a:pt x="3846" y="6799"/>
                  </a:cubicBezTo>
                  <a:cubicBezTo>
                    <a:pt x="3715" y="6811"/>
                    <a:pt x="3513" y="6728"/>
                    <a:pt x="3620" y="6490"/>
                  </a:cubicBezTo>
                  <a:cubicBezTo>
                    <a:pt x="3370" y="6561"/>
                    <a:pt x="3406" y="6918"/>
                    <a:pt x="3608" y="7038"/>
                  </a:cubicBezTo>
                  <a:cubicBezTo>
                    <a:pt x="3453" y="7133"/>
                    <a:pt x="3513" y="7240"/>
                    <a:pt x="3299" y="7252"/>
                  </a:cubicBezTo>
                  <a:cubicBezTo>
                    <a:pt x="3703" y="7454"/>
                    <a:pt x="3799" y="7204"/>
                    <a:pt x="3965" y="7145"/>
                  </a:cubicBezTo>
                  <a:lnTo>
                    <a:pt x="3965" y="7145"/>
                  </a:lnTo>
                  <a:cubicBezTo>
                    <a:pt x="3620" y="7323"/>
                    <a:pt x="3739" y="7585"/>
                    <a:pt x="3537" y="7811"/>
                  </a:cubicBezTo>
                  <a:cubicBezTo>
                    <a:pt x="3953" y="7776"/>
                    <a:pt x="3941" y="7478"/>
                    <a:pt x="4037" y="7276"/>
                  </a:cubicBezTo>
                  <a:lnTo>
                    <a:pt x="4037" y="7276"/>
                  </a:lnTo>
                  <a:cubicBezTo>
                    <a:pt x="3799" y="7811"/>
                    <a:pt x="4108" y="7942"/>
                    <a:pt x="4144" y="8276"/>
                  </a:cubicBezTo>
                  <a:cubicBezTo>
                    <a:pt x="4168" y="7942"/>
                    <a:pt x="4477" y="7811"/>
                    <a:pt x="4239" y="7276"/>
                  </a:cubicBezTo>
                  <a:lnTo>
                    <a:pt x="4239" y="7276"/>
                  </a:lnTo>
                  <a:cubicBezTo>
                    <a:pt x="4346" y="7478"/>
                    <a:pt x="4334" y="7776"/>
                    <a:pt x="4739" y="7811"/>
                  </a:cubicBezTo>
                  <a:cubicBezTo>
                    <a:pt x="4537" y="7585"/>
                    <a:pt x="4656" y="7323"/>
                    <a:pt x="4322" y="7145"/>
                  </a:cubicBezTo>
                  <a:lnTo>
                    <a:pt x="4322" y="7145"/>
                  </a:lnTo>
                  <a:cubicBezTo>
                    <a:pt x="4489" y="7204"/>
                    <a:pt x="4573" y="7454"/>
                    <a:pt x="4977" y="7252"/>
                  </a:cubicBezTo>
                  <a:cubicBezTo>
                    <a:pt x="4763" y="7240"/>
                    <a:pt x="4811" y="7133"/>
                    <a:pt x="4668" y="7038"/>
                  </a:cubicBezTo>
                  <a:cubicBezTo>
                    <a:pt x="4870" y="6918"/>
                    <a:pt x="4906" y="6561"/>
                    <a:pt x="4656" y="6490"/>
                  </a:cubicBezTo>
                  <a:cubicBezTo>
                    <a:pt x="4763" y="6728"/>
                    <a:pt x="4561" y="6811"/>
                    <a:pt x="4442" y="6799"/>
                  </a:cubicBezTo>
                  <a:cubicBezTo>
                    <a:pt x="4394" y="6799"/>
                    <a:pt x="4346" y="6776"/>
                    <a:pt x="4311" y="6752"/>
                  </a:cubicBezTo>
                  <a:cubicBezTo>
                    <a:pt x="4275" y="6716"/>
                    <a:pt x="4227" y="6597"/>
                    <a:pt x="4275" y="6549"/>
                  </a:cubicBezTo>
                  <a:cubicBezTo>
                    <a:pt x="4311" y="6502"/>
                    <a:pt x="4418" y="6514"/>
                    <a:pt x="4382" y="6633"/>
                  </a:cubicBezTo>
                  <a:cubicBezTo>
                    <a:pt x="4394" y="6621"/>
                    <a:pt x="4418" y="6609"/>
                    <a:pt x="4430" y="6597"/>
                  </a:cubicBezTo>
                  <a:cubicBezTo>
                    <a:pt x="4465" y="6549"/>
                    <a:pt x="4465" y="6466"/>
                    <a:pt x="4430" y="6418"/>
                  </a:cubicBezTo>
                  <a:cubicBezTo>
                    <a:pt x="4394" y="6395"/>
                    <a:pt x="4358" y="6383"/>
                    <a:pt x="4322" y="6371"/>
                  </a:cubicBezTo>
                  <a:cubicBezTo>
                    <a:pt x="4311" y="6371"/>
                    <a:pt x="4299" y="6371"/>
                    <a:pt x="4287" y="6371"/>
                  </a:cubicBezTo>
                  <a:lnTo>
                    <a:pt x="4275" y="6371"/>
                  </a:lnTo>
                  <a:cubicBezTo>
                    <a:pt x="4239" y="6383"/>
                    <a:pt x="4203" y="6406"/>
                    <a:pt x="4192" y="6430"/>
                  </a:cubicBezTo>
                  <a:cubicBezTo>
                    <a:pt x="4132" y="6133"/>
                    <a:pt x="4156" y="5811"/>
                    <a:pt x="4251" y="5514"/>
                  </a:cubicBezTo>
                  <a:cubicBezTo>
                    <a:pt x="4049" y="6406"/>
                    <a:pt x="4918" y="6109"/>
                    <a:pt x="4930" y="6657"/>
                  </a:cubicBezTo>
                  <a:lnTo>
                    <a:pt x="4930" y="6597"/>
                  </a:lnTo>
                  <a:lnTo>
                    <a:pt x="4930" y="6657"/>
                  </a:lnTo>
                  <a:cubicBezTo>
                    <a:pt x="5001" y="6406"/>
                    <a:pt x="5001" y="6252"/>
                    <a:pt x="4942" y="6133"/>
                  </a:cubicBezTo>
                  <a:cubicBezTo>
                    <a:pt x="4811" y="5859"/>
                    <a:pt x="4525" y="5966"/>
                    <a:pt x="4430" y="5859"/>
                  </a:cubicBezTo>
                  <a:cubicBezTo>
                    <a:pt x="4596" y="5835"/>
                    <a:pt x="4644" y="5728"/>
                    <a:pt x="4573" y="5597"/>
                  </a:cubicBezTo>
                  <a:cubicBezTo>
                    <a:pt x="4465" y="5740"/>
                    <a:pt x="4322" y="5633"/>
                    <a:pt x="4322" y="5490"/>
                  </a:cubicBezTo>
                  <a:cubicBezTo>
                    <a:pt x="4322" y="5287"/>
                    <a:pt x="4549" y="5025"/>
                    <a:pt x="4322" y="4692"/>
                  </a:cubicBezTo>
                  <a:cubicBezTo>
                    <a:pt x="4311" y="4621"/>
                    <a:pt x="4299" y="4549"/>
                    <a:pt x="4275" y="4490"/>
                  </a:cubicBezTo>
                  <a:cubicBezTo>
                    <a:pt x="4311" y="4549"/>
                    <a:pt x="4346" y="4609"/>
                    <a:pt x="4394" y="4656"/>
                  </a:cubicBezTo>
                  <a:cubicBezTo>
                    <a:pt x="4465" y="5061"/>
                    <a:pt x="4811" y="5097"/>
                    <a:pt x="4954" y="5240"/>
                  </a:cubicBezTo>
                  <a:cubicBezTo>
                    <a:pt x="5061" y="5323"/>
                    <a:pt x="5025" y="5502"/>
                    <a:pt x="4858" y="5490"/>
                  </a:cubicBezTo>
                  <a:cubicBezTo>
                    <a:pt x="4906" y="5621"/>
                    <a:pt x="5001" y="5668"/>
                    <a:pt x="5156" y="5561"/>
                  </a:cubicBezTo>
                  <a:cubicBezTo>
                    <a:pt x="5156" y="5704"/>
                    <a:pt x="4882" y="5835"/>
                    <a:pt x="4989" y="6121"/>
                  </a:cubicBezTo>
                  <a:cubicBezTo>
                    <a:pt x="5025" y="6240"/>
                    <a:pt x="5132" y="6347"/>
                    <a:pt x="5358" y="6478"/>
                  </a:cubicBezTo>
                  <a:lnTo>
                    <a:pt x="5358" y="6478"/>
                  </a:lnTo>
                  <a:cubicBezTo>
                    <a:pt x="4989" y="6097"/>
                    <a:pt x="5811" y="5680"/>
                    <a:pt x="5037" y="5204"/>
                  </a:cubicBezTo>
                  <a:lnTo>
                    <a:pt x="5037" y="5204"/>
                  </a:lnTo>
                  <a:cubicBezTo>
                    <a:pt x="5323" y="5335"/>
                    <a:pt x="5561" y="5537"/>
                    <a:pt x="5739" y="5799"/>
                  </a:cubicBezTo>
                  <a:cubicBezTo>
                    <a:pt x="5692" y="5787"/>
                    <a:pt x="5656" y="5799"/>
                    <a:pt x="5632" y="5823"/>
                  </a:cubicBezTo>
                  <a:lnTo>
                    <a:pt x="5620" y="5823"/>
                  </a:lnTo>
                  <a:cubicBezTo>
                    <a:pt x="5608" y="5823"/>
                    <a:pt x="5596" y="5835"/>
                    <a:pt x="5585" y="5847"/>
                  </a:cubicBezTo>
                  <a:cubicBezTo>
                    <a:pt x="5537" y="5906"/>
                    <a:pt x="5537" y="5978"/>
                    <a:pt x="5585" y="6037"/>
                  </a:cubicBezTo>
                  <a:cubicBezTo>
                    <a:pt x="5620" y="6061"/>
                    <a:pt x="5656" y="6073"/>
                    <a:pt x="5692" y="6073"/>
                  </a:cubicBezTo>
                  <a:lnTo>
                    <a:pt x="5716" y="6073"/>
                  </a:lnTo>
                  <a:cubicBezTo>
                    <a:pt x="5620" y="6014"/>
                    <a:pt x="5680" y="5930"/>
                    <a:pt x="5739" y="5942"/>
                  </a:cubicBezTo>
                  <a:cubicBezTo>
                    <a:pt x="5811" y="5942"/>
                    <a:pt x="5858" y="6049"/>
                    <a:pt x="5858" y="6109"/>
                  </a:cubicBezTo>
                  <a:cubicBezTo>
                    <a:pt x="5858" y="6156"/>
                    <a:pt x="5835" y="6192"/>
                    <a:pt x="5799" y="6228"/>
                  </a:cubicBezTo>
                  <a:cubicBezTo>
                    <a:pt x="5704" y="6383"/>
                    <a:pt x="5477" y="6347"/>
                    <a:pt x="5430" y="6168"/>
                  </a:cubicBezTo>
                  <a:cubicBezTo>
                    <a:pt x="5299" y="6395"/>
                    <a:pt x="5585" y="6609"/>
                    <a:pt x="5811" y="6573"/>
                  </a:cubicBezTo>
                  <a:cubicBezTo>
                    <a:pt x="5775" y="6740"/>
                    <a:pt x="5882" y="6776"/>
                    <a:pt x="5739" y="6942"/>
                  </a:cubicBezTo>
                  <a:cubicBezTo>
                    <a:pt x="6168" y="6787"/>
                    <a:pt x="6061" y="6549"/>
                    <a:pt x="6132" y="6395"/>
                  </a:cubicBezTo>
                  <a:lnTo>
                    <a:pt x="6132" y="6395"/>
                  </a:lnTo>
                  <a:cubicBezTo>
                    <a:pt x="6013" y="6752"/>
                    <a:pt x="6287" y="6859"/>
                    <a:pt x="6299" y="7157"/>
                  </a:cubicBezTo>
                  <a:cubicBezTo>
                    <a:pt x="6561" y="6847"/>
                    <a:pt x="6347" y="6645"/>
                    <a:pt x="6275" y="6430"/>
                  </a:cubicBezTo>
                  <a:lnTo>
                    <a:pt x="6275" y="6430"/>
                  </a:lnTo>
                  <a:cubicBezTo>
                    <a:pt x="6489" y="6966"/>
                    <a:pt x="6799" y="6847"/>
                    <a:pt x="7061" y="7061"/>
                  </a:cubicBezTo>
                  <a:cubicBezTo>
                    <a:pt x="6835" y="6799"/>
                    <a:pt x="6966" y="6502"/>
                    <a:pt x="6418" y="6276"/>
                  </a:cubicBezTo>
                  <a:lnTo>
                    <a:pt x="6418" y="6276"/>
                  </a:lnTo>
                  <a:cubicBezTo>
                    <a:pt x="6632" y="6359"/>
                    <a:pt x="6835" y="6573"/>
                    <a:pt x="7144" y="6311"/>
                  </a:cubicBezTo>
                  <a:cubicBezTo>
                    <a:pt x="6847" y="6287"/>
                    <a:pt x="6739" y="6025"/>
                    <a:pt x="6382" y="6133"/>
                  </a:cubicBezTo>
                  <a:lnTo>
                    <a:pt x="6382" y="6133"/>
                  </a:lnTo>
                  <a:cubicBezTo>
                    <a:pt x="6549" y="6061"/>
                    <a:pt x="6775" y="6180"/>
                    <a:pt x="6930" y="5740"/>
                  </a:cubicBezTo>
                  <a:cubicBezTo>
                    <a:pt x="6763" y="5895"/>
                    <a:pt x="6728" y="5775"/>
                    <a:pt x="6561" y="5811"/>
                  </a:cubicBezTo>
                  <a:cubicBezTo>
                    <a:pt x="6608" y="5585"/>
                    <a:pt x="6394" y="5299"/>
                    <a:pt x="6156" y="5430"/>
                  </a:cubicBezTo>
                  <a:cubicBezTo>
                    <a:pt x="6406" y="5537"/>
                    <a:pt x="6311" y="5728"/>
                    <a:pt x="6216" y="5811"/>
                  </a:cubicBezTo>
                  <a:cubicBezTo>
                    <a:pt x="6192" y="5847"/>
                    <a:pt x="6144" y="5859"/>
                    <a:pt x="6097" y="5859"/>
                  </a:cubicBezTo>
                  <a:cubicBezTo>
                    <a:pt x="6037" y="5859"/>
                    <a:pt x="5930" y="5811"/>
                    <a:pt x="5930" y="5752"/>
                  </a:cubicBezTo>
                  <a:cubicBezTo>
                    <a:pt x="5918" y="5680"/>
                    <a:pt x="6001" y="5621"/>
                    <a:pt x="6061" y="5728"/>
                  </a:cubicBezTo>
                  <a:cubicBezTo>
                    <a:pt x="6061" y="5716"/>
                    <a:pt x="6061" y="5704"/>
                    <a:pt x="6061" y="5692"/>
                  </a:cubicBezTo>
                  <a:cubicBezTo>
                    <a:pt x="6061" y="5656"/>
                    <a:pt x="6049" y="5621"/>
                    <a:pt x="6025" y="5597"/>
                  </a:cubicBezTo>
                  <a:cubicBezTo>
                    <a:pt x="5977" y="5549"/>
                    <a:pt x="5894" y="5549"/>
                    <a:pt x="5835" y="5597"/>
                  </a:cubicBezTo>
                  <a:cubicBezTo>
                    <a:pt x="5823" y="5597"/>
                    <a:pt x="5811" y="5609"/>
                    <a:pt x="5811" y="5621"/>
                  </a:cubicBezTo>
                  <a:lnTo>
                    <a:pt x="5811" y="5633"/>
                  </a:lnTo>
                  <a:cubicBezTo>
                    <a:pt x="5787" y="5656"/>
                    <a:pt x="5775" y="5704"/>
                    <a:pt x="5787" y="5740"/>
                  </a:cubicBezTo>
                  <a:cubicBezTo>
                    <a:pt x="5525" y="5561"/>
                    <a:pt x="5323" y="5323"/>
                    <a:pt x="5192" y="5037"/>
                  </a:cubicBezTo>
                  <a:cubicBezTo>
                    <a:pt x="5668" y="5811"/>
                    <a:pt x="6085" y="4990"/>
                    <a:pt x="6478" y="5371"/>
                  </a:cubicBezTo>
                  <a:cubicBezTo>
                    <a:pt x="6454" y="5359"/>
                    <a:pt x="6442" y="5347"/>
                    <a:pt x="6430" y="5335"/>
                  </a:cubicBezTo>
                  <a:cubicBezTo>
                    <a:pt x="6442" y="5347"/>
                    <a:pt x="6454" y="5359"/>
                    <a:pt x="6478" y="5371"/>
                  </a:cubicBezTo>
                  <a:cubicBezTo>
                    <a:pt x="6347" y="5144"/>
                    <a:pt x="6227" y="5037"/>
                    <a:pt x="6120" y="4990"/>
                  </a:cubicBezTo>
                  <a:cubicBezTo>
                    <a:pt x="5823" y="4894"/>
                    <a:pt x="5692" y="5168"/>
                    <a:pt x="5549" y="5156"/>
                  </a:cubicBezTo>
                  <a:cubicBezTo>
                    <a:pt x="5656" y="5025"/>
                    <a:pt x="5620" y="4918"/>
                    <a:pt x="5477" y="4859"/>
                  </a:cubicBezTo>
                  <a:cubicBezTo>
                    <a:pt x="5489" y="5037"/>
                    <a:pt x="5323" y="5061"/>
                    <a:pt x="5227" y="4966"/>
                  </a:cubicBezTo>
                  <a:cubicBezTo>
                    <a:pt x="5084" y="4823"/>
                    <a:pt x="5061" y="4478"/>
                    <a:pt x="4656" y="4406"/>
                  </a:cubicBezTo>
                  <a:cubicBezTo>
                    <a:pt x="4596" y="4359"/>
                    <a:pt x="4537" y="4323"/>
                    <a:pt x="4477" y="4287"/>
                  </a:cubicBezTo>
                  <a:cubicBezTo>
                    <a:pt x="4549" y="4311"/>
                    <a:pt x="4608" y="4323"/>
                    <a:pt x="4680" y="4335"/>
                  </a:cubicBezTo>
                  <a:cubicBezTo>
                    <a:pt x="5025" y="4573"/>
                    <a:pt x="5287" y="4347"/>
                    <a:pt x="5489" y="4335"/>
                  </a:cubicBezTo>
                  <a:cubicBezTo>
                    <a:pt x="5620" y="4335"/>
                    <a:pt x="5727" y="4466"/>
                    <a:pt x="5585" y="4585"/>
                  </a:cubicBezTo>
                  <a:cubicBezTo>
                    <a:pt x="5727" y="4644"/>
                    <a:pt x="5823" y="4597"/>
                    <a:pt x="5846" y="4430"/>
                  </a:cubicBezTo>
                  <a:cubicBezTo>
                    <a:pt x="5954" y="4525"/>
                    <a:pt x="5846" y="4811"/>
                    <a:pt x="6132" y="4942"/>
                  </a:cubicBezTo>
                  <a:cubicBezTo>
                    <a:pt x="6239" y="5002"/>
                    <a:pt x="6394" y="5002"/>
                    <a:pt x="6644" y="4930"/>
                  </a:cubicBezTo>
                  <a:lnTo>
                    <a:pt x="6644" y="4930"/>
                  </a:lnTo>
                  <a:cubicBezTo>
                    <a:pt x="6108" y="4918"/>
                    <a:pt x="6394" y="4049"/>
                    <a:pt x="5513" y="4263"/>
                  </a:cubicBezTo>
                  <a:lnTo>
                    <a:pt x="5513" y="4263"/>
                  </a:lnTo>
                  <a:cubicBezTo>
                    <a:pt x="5811" y="4156"/>
                    <a:pt x="6132" y="4132"/>
                    <a:pt x="6430" y="4192"/>
                  </a:cubicBezTo>
                  <a:cubicBezTo>
                    <a:pt x="6406" y="4216"/>
                    <a:pt x="6382" y="4240"/>
                    <a:pt x="6370" y="4275"/>
                  </a:cubicBezTo>
                  <a:cubicBezTo>
                    <a:pt x="6370" y="4275"/>
                    <a:pt x="6370" y="4287"/>
                    <a:pt x="6370" y="4287"/>
                  </a:cubicBezTo>
                  <a:cubicBezTo>
                    <a:pt x="6370" y="4299"/>
                    <a:pt x="6370" y="4311"/>
                    <a:pt x="6370" y="4335"/>
                  </a:cubicBezTo>
                  <a:cubicBezTo>
                    <a:pt x="6382" y="4466"/>
                    <a:pt x="6561" y="4513"/>
                    <a:pt x="6620" y="4394"/>
                  </a:cubicBezTo>
                  <a:cubicBezTo>
                    <a:pt x="6513" y="4418"/>
                    <a:pt x="6501" y="4323"/>
                    <a:pt x="6549" y="4275"/>
                  </a:cubicBezTo>
                  <a:cubicBezTo>
                    <a:pt x="6597" y="4240"/>
                    <a:pt x="6704" y="4275"/>
                    <a:pt x="6751" y="4311"/>
                  </a:cubicBezTo>
                  <a:cubicBezTo>
                    <a:pt x="6775" y="4347"/>
                    <a:pt x="6799" y="4394"/>
                    <a:pt x="6799" y="4442"/>
                  </a:cubicBezTo>
                  <a:cubicBezTo>
                    <a:pt x="6799" y="4561"/>
                    <a:pt x="6728" y="4763"/>
                    <a:pt x="6489" y="4656"/>
                  </a:cubicBezTo>
                  <a:cubicBezTo>
                    <a:pt x="6561" y="4918"/>
                    <a:pt x="6918" y="4871"/>
                    <a:pt x="7037" y="4680"/>
                  </a:cubicBezTo>
                  <a:cubicBezTo>
                    <a:pt x="7132" y="4823"/>
                    <a:pt x="7240" y="4763"/>
                    <a:pt x="7251" y="4990"/>
                  </a:cubicBezTo>
                  <a:cubicBezTo>
                    <a:pt x="7454" y="4573"/>
                    <a:pt x="7204" y="4490"/>
                    <a:pt x="7144" y="4323"/>
                  </a:cubicBezTo>
                  <a:lnTo>
                    <a:pt x="7144" y="4323"/>
                  </a:lnTo>
                  <a:cubicBezTo>
                    <a:pt x="7311" y="4656"/>
                    <a:pt x="7585" y="4549"/>
                    <a:pt x="7799" y="4740"/>
                  </a:cubicBezTo>
                  <a:cubicBezTo>
                    <a:pt x="7775" y="4335"/>
                    <a:pt x="7478" y="4347"/>
                    <a:pt x="7263" y="4251"/>
                  </a:cubicBezTo>
                  <a:lnTo>
                    <a:pt x="7263" y="4251"/>
                  </a:lnTo>
                  <a:cubicBezTo>
                    <a:pt x="7811" y="4478"/>
                    <a:pt x="7930" y="4180"/>
                    <a:pt x="8275" y="4144"/>
                  </a:cubicBezTo>
                  <a:cubicBezTo>
                    <a:pt x="7930" y="4120"/>
                    <a:pt x="7811" y="3811"/>
                    <a:pt x="7263" y="4037"/>
                  </a:cubicBezTo>
                  <a:lnTo>
                    <a:pt x="7263" y="4037"/>
                  </a:lnTo>
                  <a:cubicBezTo>
                    <a:pt x="7478" y="3942"/>
                    <a:pt x="7775" y="3954"/>
                    <a:pt x="7799" y="3549"/>
                  </a:cubicBezTo>
                  <a:cubicBezTo>
                    <a:pt x="7585" y="3751"/>
                    <a:pt x="7311" y="3632"/>
                    <a:pt x="7144" y="3966"/>
                  </a:cubicBezTo>
                  <a:lnTo>
                    <a:pt x="7144" y="3966"/>
                  </a:lnTo>
                  <a:cubicBezTo>
                    <a:pt x="7204" y="3799"/>
                    <a:pt x="7454" y="3716"/>
                    <a:pt x="7251" y="3299"/>
                  </a:cubicBezTo>
                  <a:cubicBezTo>
                    <a:pt x="7240" y="3525"/>
                    <a:pt x="7132" y="3466"/>
                    <a:pt x="7037" y="3620"/>
                  </a:cubicBezTo>
                  <a:cubicBezTo>
                    <a:pt x="6918" y="3418"/>
                    <a:pt x="6561" y="3370"/>
                    <a:pt x="6489" y="3632"/>
                  </a:cubicBezTo>
                  <a:cubicBezTo>
                    <a:pt x="6728" y="3525"/>
                    <a:pt x="6811" y="3728"/>
                    <a:pt x="6799" y="3847"/>
                  </a:cubicBezTo>
                  <a:cubicBezTo>
                    <a:pt x="6799" y="3894"/>
                    <a:pt x="6775" y="3942"/>
                    <a:pt x="6751" y="3978"/>
                  </a:cubicBezTo>
                  <a:cubicBezTo>
                    <a:pt x="6704" y="4013"/>
                    <a:pt x="6597" y="4061"/>
                    <a:pt x="6549" y="4013"/>
                  </a:cubicBezTo>
                  <a:cubicBezTo>
                    <a:pt x="6501" y="3978"/>
                    <a:pt x="6513" y="3870"/>
                    <a:pt x="6620" y="3906"/>
                  </a:cubicBezTo>
                  <a:cubicBezTo>
                    <a:pt x="6620" y="3882"/>
                    <a:pt x="6608" y="3870"/>
                    <a:pt x="6597" y="3859"/>
                  </a:cubicBezTo>
                  <a:cubicBezTo>
                    <a:pt x="6549" y="3811"/>
                    <a:pt x="6466" y="3811"/>
                    <a:pt x="6418" y="3859"/>
                  </a:cubicBezTo>
                  <a:cubicBezTo>
                    <a:pt x="6394" y="3882"/>
                    <a:pt x="6370" y="3918"/>
                    <a:pt x="6370" y="3954"/>
                  </a:cubicBezTo>
                  <a:cubicBezTo>
                    <a:pt x="6370" y="3978"/>
                    <a:pt x="6370" y="3990"/>
                    <a:pt x="6370" y="4001"/>
                  </a:cubicBezTo>
                  <a:cubicBezTo>
                    <a:pt x="6370" y="4001"/>
                    <a:pt x="6370" y="4001"/>
                    <a:pt x="6370" y="4013"/>
                  </a:cubicBezTo>
                  <a:cubicBezTo>
                    <a:pt x="6382" y="4049"/>
                    <a:pt x="6406" y="4073"/>
                    <a:pt x="6430" y="4097"/>
                  </a:cubicBezTo>
                  <a:cubicBezTo>
                    <a:pt x="6132" y="4156"/>
                    <a:pt x="5811" y="4132"/>
                    <a:pt x="5525" y="4025"/>
                  </a:cubicBezTo>
                  <a:cubicBezTo>
                    <a:pt x="6418" y="4240"/>
                    <a:pt x="6120" y="3358"/>
                    <a:pt x="6656" y="3358"/>
                  </a:cubicBezTo>
                  <a:lnTo>
                    <a:pt x="6573" y="3358"/>
                  </a:lnTo>
                  <a:cubicBezTo>
                    <a:pt x="6597" y="3358"/>
                    <a:pt x="6608" y="3358"/>
                    <a:pt x="6632" y="3358"/>
                  </a:cubicBezTo>
                  <a:cubicBezTo>
                    <a:pt x="6382" y="3287"/>
                    <a:pt x="6216" y="3287"/>
                    <a:pt x="6108" y="3347"/>
                  </a:cubicBezTo>
                  <a:cubicBezTo>
                    <a:pt x="5835" y="3478"/>
                    <a:pt x="5942" y="3763"/>
                    <a:pt x="5835" y="3859"/>
                  </a:cubicBezTo>
                  <a:cubicBezTo>
                    <a:pt x="5811" y="3692"/>
                    <a:pt x="5704" y="3644"/>
                    <a:pt x="5573" y="3704"/>
                  </a:cubicBezTo>
                  <a:cubicBezTo>
                    <a:pt x="5704" y="3823"/>
                    <a:pt x="5608" y="3954"/>
                    <a:pt x="5465" y="3954"/>
                  </a:cubicBezTo>
                  <a:cubicBezTo>
                    <a:pt x="5263" y="3954"/>
                    <a:pt x="5001" y="3728"/>
                    <a:pt x="4656" y="3966"/>
                  </a:cubicBezTo>
                  <a:cubicBezTo>
                    <a:pt x="4596" y="3966"/>
                    <a:pt x="4525" y="3990"/>
                    <a:pt x="4465" y="4001"/>
                  </a:cubicBezTo>
                  <a:cubicBezTo>
                    <a:pt x="4525" y="3978"/>
                    <a:pt x="4573" y="3930"/>
                    <a:pt x="4632" y="3894"/>
                  </a:cubicBezTo>
                  <a:cubicBezTo>
                    <a:pt x="5037" y="3823"/>
                    <a:pt x="5073" y="3478"/>
                    <a:pt x="5204" y="3335"/>
                  </a:cubicBezTo>
                  <a:cubicBezTo>
                    <a:pt x="5299" y="3228"/>
                    <a:pt x="5477" y="3251"/>
                    <a:pt x="5454" y="3430"/>
                  </a:cubicBezTo>
                  <a:cubicBezTo>
                    <a:pt x="5596" y="3382"/>
                    <a:pt x="5632" y="3287"/>
                    <a:pt x="5525" y="3132"/>
                  </a:cubicBezTo>
                  <a:cubicBezTo>
                    <a:pt x="5680" y="3120"/>
                    <a:pt x="5799" y="3406"/>
                    <a:pt x="6097" y="3299"/>
                  </a:cubicBezTo>
                  <a:cubicBezTo>
                    <a:pt x="6216" y="3263"/>
                    <a:pt x="6323" y="3156"/>
                    <a:pt x="6454" y="2930"/>
                  </a:cubicBezTo>
                  <a:lnTo>
                    <a:pt x="6454" y="2930"/>
                  </a:lnTo>
                  <a:cubicBezTo>
                    <a:pt x="6073" y="3299"/>
                    <a:pt x="5656" y="2477"/>
                    <a:pt x="5180" y="3251"/>
                  </a:cubicBezTo>
                  <a:lnTo>
                    <a:pt x="5180" y="3251"/>
                  </a:lnTo>
                  <a:cubicBezTo>
                    <a:pt x="5311" y="2966"/>
                    <a:pt x="5513" y="2727"/>
                    <a:pt x="5775" y="2549"/>
                  </a:cubicBezTo>
                  <a:cubicBezTo>
                    <a:pt x="5763" y="2585"/>
                    <a:pt x="5775" y="2632"/>
                    <a:pt x="5787" y="2656"/>
                  </a:cubicBezTo>
                  <a:lnTo>
                    <a:pt x="5787" y="2668"/>
                  </a:lnTo>
                  <a:cubicBezTo>
                    <a:pt x="5799" y="2680"/>
                    <a:pt x="5811" y="2692"/>
                    <a:pt x="5823" y="2704"/>
                  </a:cubicBezTo>
                  <a:cubicBezTo>
                    <a:pt x="5918" y="2787"/>
                    <a:pt x="6073" y="2692"/>
                    <a:pt x="6037" y="2561"/>
                  </a:cubicBezTo>
                  <a:cubicBezTo>
                    <a:pt x="5989" y="2656"/>
                    <a:pt x="5894" y="2596"/>
                    <a:pt x="5906" y="2537"/>
                  </a:cubicBezTo>
                  <a:cubicBezTo>
                    <a:pt x="5918" y="2466"/>
                    <a:pt x="6013" y="2418"/>
                    <a:pt x="6073" y="2418"/>
                  </a:cubicBezTo>
                  <a:cubicBezTo>
                    <a:pt x="6120" y="2430"/>
                    <a:pt x="6168" y="2442"/>
                    <a:pt x="6204" y="2477"/>
                  </a:cubicBezTo>
                  <a:cubicBezTo>
                    <a:pt x="6287" y="2561"/>
                    <a:pt x="6382" y="2751"/>
                    <a:pt x="6132" y="2847"/>
                  </a:cubicBezTo>
                  <a:cubicBezTo>
                    <a:pt x="6370" y="2977"/>
                    <a:pt x="6585" y="2704"/>
                    <a:pt x="6537" y="2466"/>
                  </a:cubicBezTo>
                  <a:cubicBezTo>
                    <a:pt x="6704" y="2501"/>
                    <a:pt x="6739" y="2394"/>
                    <a:pt x="6906" y="2537"/>
                  </a:cubicBezTo>
                  <a:cubicBezTo>
                    <a:pt x="6763" y="2108"/>
                    <a:pt x="6525" y="2227"/>
                    <a:pt x="6358" y="2156"/>
                  </a:cubicBezTo>
                  <a:lnTo>
                    <a:pt x="6358" y="2156"/>
                  </a:lnTo>
                  <a:cubicBezTo>
                    <a:pt x="6716" y="2263"/>
                    <a:pt x="6823" y="1989"/>
                    <a:pt x="7120" y="1977"/>
                  </a:cubicBezTo>
                  <a:cubicBezTo>
                    <a:pt x="6811" y="1715"/>
                    <a:pt x="6608" y="1930"/>
                    <a:pt x="6394" y="2001"/>
                  </a:cubicBezTo>
                  <a:lnTo>
                    <a:pt x="6394" y="2001"/>
                  </a:lnTo>
                  <a:cubicBezTo>
                    <a:pt x="6942" y="1787"/>
                    <a:pt x="6811" y="1477"/>
                    <a:pt x="7037" y="1215"/>
                  </a:cubicBezTo>
                  <a:cubicBezTo>
                    <a:pt x="6775" y="1442"/>
                    <a:pt x="6466" y="1311"/>
                    <a:pt x="6251" y="1858"/>
                  </a:cubicBezTo>
                  <a:lnTo>
                    <a:pt x="6251" y="1858"/>
                  </a:lnTo>
                  <a:cubicBezTo>
                    <a:pt x="6335" y="1644"/>
                    <a:pt x="6549" y="1442"/>
                    <a:pt x="6275" y="1132"/>
                  </a:cubicBezTo>
                  <a:cubicBezTo>
                    <a:pt x="6263" y="1430"/>
                    <a:pt x="5989" y="1537"/>
                    <a:pt x="6108" y="1894"/>
                  </a:cubicBezTo>
                  <a:lnTo>
                    <a:pt x="6108" y="1894"/>
                  </a:lnTo>
                  <a:cubicBezTo>
                    <a:pt x="6037" y="1739"/>
                    <a:pt x="6144" y="1501"/>
                    <a:pt x="5716" y="1346"/>
                  </a:cubicBezTo>
                  <a:cubicBezTo>
                    <a:pt x="5858" y="1513"/>
                    <a:pt x="5751" y="1549"/>
                    <a:pt x="5787" y="1715"/>
                  </a:cubicBezTo>
                  <a:cubicBezTo>
                    <a:pt x="5561" y="1668"/>
                    <a:pt x="5275" y="1882"/>
                    <a:pt x="5406" y="2120"/>
                  </a:cubicBezTo>
                  <a:cubicBezTo>
                    <a:pt x="5454" y="1942"/>
                    <a:pt x="5680" y="1906"/>
                    <a:pt x="5775" y="2061"/>
                  </a:cubicBezTo>
                  <a:cubicBezTo>
                    <a:pt x="5811" y="2085"/>
                    <a:pt x="5835" y="2132"/>
                    <a:pt x="5835" y="2180"/>
                  </a:cubicBezTo>
                  <a:cubicBezTo>
                    <a:pt x="5835" y="2239"/>
                    <a:pt x="5787" y="2335"/>
                    <a:pt x="5716" y="2346"/>
                  </a:cubicBezTo>
                  <a:cubicBezTo>
                    <a:pt x="5656" y="2358"/>
                    <a:pt x="5596" y="2275"/>
                    <a:pt x="5692" y="2215"/>
                  </a:cubicBezTo>
                  <a:cubicBezTo>
                    <a:pt x="5561" y="2168"/>
                    <a:pt x="5465" y="2335"/>
                    <a:pt x="5561" y="2430"/>
                  </a:cubicBezTo>
                  <a:cubicBezTo>
                    <a:pt x="5573" y="2442"/>
                    <a:pt x="5585" y="2454"/>
                    <a:pt x="5585" y="2466"/>
                  </a:cubicBezTo>
                  <a:lnTo>
                    <a:pt x="5596" y="2466"/>
                  </a:lnTo>
                  <a:cubicBezTo>
                    <a:pt x="5632" y="2477"/>
                    <a:pt x="5668" y="2489"/>
                    <a:pt x="5704" y="2477"/>
                  </a:cubicBezTo>
                  <a:cubicBezTo>
                    <a:pt x="5525" y="2739"/>
                    <a:pt x="5287" y="2942"/>
                    <a:pt x="5001" y="3073"/>
                  </a:cubicBezTo>
                  <a:cubicBezTo>
                    <a:pt x="5775" y="2596"/>
                    <a:pt x="4954" y="2180"/>
                    <a:pt x="5335" y="1799"/>
                  </a:cubicBezTo>
                  <a:lnTo>
                    <a:pt x="5299" y="1834"/>
                  </a:lnTo>
                  <a:cubicBezTo>
                    <a:pt x="5311" y="1823"/>
                    <a:pt x="5323" y="1811"/>
                    <a:pt x="5335" y="1799"/>
                  </a:cubicBezTo>
                  <a:cubicBezTo>
                    <a:pt x="5108" y="1930"/>
                    <a:pt x="5001" y="2037"/>
                    <a:pt x="4954" y="2156"/>
                  </a:cubicBezTo>
                  <a:cubicBezTo>
                    <a:pt x="4858" y="2454"/>
                    <a:pt x="5132" y="2573"/>
                    <a:pt x="5132" y="2716"/>
                  </a:cubicBezTo>
                  <a:cubicBezTo>
                    <a:pt x="4989" y="2608"/>
                    <a:pt x="4882" y="2656"/>
                    <a:pt x="4834" y="2787"/>
                  </a:cubicBezTo>
                  <a:cubicBezTo>
                    <a:pt x="5001" y="2775"/>
                    <a:pt x="5037" y="2954"/>
                    <a:pt x="4930" y="3037"/>
                  </a:cubicBezTo>
                  <a:cubicBezTo>
                    <a:pt x="4787" y="3180"/>
                    <a:pt x="4442" y="3216"/>
                    <a:pt x="4370" y="3620"/>
                  </a:cubicBezTo>
                  <a:cubicBezTo>
                    <a:pt x="4322" y="3668"/>
                    <a:pt x="4287" y="3728"/>
                    <a:pt x="4251" y="3787"/>
                  </a:cubicBezTo>
                  <a:cubicBezTo>
                    <a:pt x="4275" y="3728"/>
                    <a:pt x="4287" y="3656"/>
                    <a:pt x="4299" y="3597"/>
                  </a:cubicBezTo>
                  <a:cubicBezTo>
                    <a:pt x="4537" y="3251"/>
                    <a:pt x="4311" y="3001"/>
                    <a:pt x="4299" y="2787"/>
                  </a:cubicBezTo>
                  <a:cubicBezTo>
                    <a:pt x="4299" y="2644"/>
                    <a:pt x="4442" y="2537"/>
                    <a:pt x="4549" y="2680"/>
                  </a:cubicBezTo>
                  <a:cubicBezTo>
                    <a:pt x="4608" y="2549"/>
                    <a:pt x="4561" y="2442"/>
                    <a:pt x="4406" y="2418"/>
                  </a:cubicBezTo>
                  <a:cubicBezTo>
                    <a:pt x="4501" y="2311"/>
                    <a:pt x="4787" y="2418"/>
                    <a:pt x="4918" y="2144"/>
                  </a:cubicBezTo>
                  <a:cubicBezTo>
                    <a:pt x="4977" y="2025"/>
                    <a:pt x="4977" y="1870"/>
                    <a:pt x="4906" y="1620"/>
                  </a:cubicBezTo>
                  <a:lnTo>
                    <a:pt x="4906" y="1620"/>
                  </a:lnTo>
                  <a:cubicBezTo>
                    <a:pt x="4906" y="2156"/>
                    <a:pt x="4025" y="1870"/>
                    <a:pt x="4227" y="2751"/>
                  </a:cubicBezTo>
                  <a:lnTo>
                    <a:pt x="4227" y="2751"/>
                  </a:lnTo>
                  <a:cubicBezTo>
                    <a:pt x="4120" y="2466"/>
                    <a:pt x="4096" y="2144"/>
                    <a:pt x="4168" y="1834"/>
                  </a:cubicBezTo>
                  <a:cubicBezTo>
                    <a:pt x="4180" y="1870"/>
                    <a:pt x="4215" y="1894"/>
                    <a:pt x="4251" y="1906"/>
                  </a:cubicBezTo>
                  <a:lnTo>
                    <a:pt x="4263" y="1906"/>
                  </a:lnTo>
                  <a:cubicBezTo>
                    <a:pt x="4275" y="1906"/>
                    <a:pt x="4287" y="1906"/>
                    <a:pt x="4299" y="1906"/>
                  </a:cubicBezTo>
                  <a:cubicBezTo>
                    <a:pt x="4442" y="1894"/>
                    <a:pt x="4489" y="1715"/>
                    <a:pt x="4358" y="1644"/>
                  </a:cubicBezTo>
                  <a:cubicBezTo>
                    <a:pt x="4394" y="1763"/>
                    <a:pt x="4287" y="1775"/>
                    <a:pt x="4251" y="1727"/>
                  </a:cubicBezTo>
                  <a:cubicBezTo>
                    <a:pt x="4203" y="1668"/>
                    <a:pt x="4251" y="1561"/>
                    <a:pt x="4287" y="1525"/>
                  </a:cubicBezTo>
                  <a:cubicBezTo>
                    <a:pt x="4322" y="1489"/>
                    <a:pt x="4370" y="1477"/>
                    <a:pt x="4418" y="1477"/>
                  </a:cubicBezTo>
                  <a:cubicBezTo>
                    <a:pt x="4537" y="1465"/>
                    <a:pt x="4739" y="1549"/>
                    <a:pt x="4632" y="1787"/>
                  </a:cubicBezTo>
                  <a:cubicBezTo>
                    <a:pt x="4882" y="1715"/>
                    <a:pt x="4846" y="1358"/>
                    <a:pt x="4644" y="1239"/>
                  </a:cubicBezTo>
                  <a:cubicBezTo>
                    <a:pt x="4799" y="1144"/>
                    <a:pt x="4739" y="1037"/>
                    <a:pt x="4954" y="1025"/>
                  </a:cubicBezTo>
                  <a:cubicBezTo>
                    <a:pt x="4549" y="822"/>
                    <a:pt x="4465" y="1073"/>
                    <a:pt x="4299" y="1132"/>
                  </a:cubicBezTo>
                  <a:lnTo>
                    <a:pt x="4299" y="1132"/>
                  </a:lnTo>
                  <a:cubicBezTo>
                    <a:pt x="4632" y="953"/>
                    <a:pt x="4513" y="692"/>
                    <a:pt x="4715" y="465"/>
                  </a:cubicBezTo>
                  <a:cubicBezTo>
                    <a:pt x="4311" y="501"/>
                    <a:pt x="4322" y="799"/>
                    <a:pt x="4215" y="1001"/>
                  </a:cubicBezTo>
                  <a:lnTo>
                    <a:pt x="4215" y="1001"/>
                  </a:lnTo>
                  <a:cubicBezTo>
                    <a:pt x="4453" y="465"/>
                    <a:pt x="4144" y="334"/>
                    <a:pt x="4120" y="1"/>
                  </a:cubicBezTo>
                  <a:cubicBezTo>
                    <a:pt x="4084" y="334"/>
                    <a:pt x="3775" y="465"/>
                    <a:pt x="4013" y="1001"/>
                  </a:cubicBezTo>
                  <a:lnTo>
                    <a:pt x="4013" y="1001"/>
                  </a:lnTo>
                  <a:cubicBezTo>
                    <a:pt x="3918" y="799"/>
                    <a:pt x="3930" y="501"/>
                    <a:pt x="3513" y="465"/>
                  </a:cubicBezTo>
                  <a:cubicBezTo>
                    <a:pt x="3715" y="692"/>
                    <a:pt x="3596" y="953"/>
                    <a:pt x="3941" y="1132"/>
                  </a:cubicBezTo>
                  <a:lnTo>
                    <a:pt x="3941" y="1132"/>
                  </a:lnTo>
                  <a:cubicBezTo>
                    <a:pt x="3775" y="1073"/>
                    <a:pt x="3680" y="822"/>
                    <a:pt x="3275" y="1025"/>
                  </a:cubicBezTo>
                  <a:cubicBezTo>
                    <a:pt x="3489" y="1037"/>
                    <a:pt x="3441" y="1132"/>
                    <a:pt x="3584" y="1239"/>
                  </a:cubicBezTo>
                  <a:cubicBezTo>
                    <a:pt x="3394" y="1358"/>
                    <a:pt x="3346" y="1715"/>
                    <a:pt x="3596" y="1787"/>
                  </a:cubicBezTo>
                  <a:cubicBezTo>
                    <a:pt x="3501" y="1549"/>
                    <a:pt x="3691" y="1465"/>
                    <a:pt x="3822" y="1477"/>
                  </a:cubicBezTo>
                  <a:cubicBezTo>
                    <a:pt x="3870" y="1477"/>
                    <a:pt x="3906" y="1489"/>
                    <a:pt x="3941" y="1525"/>
                  </a:cubicBezTo>
                  <a:cubicBezTo>
                    <a:pt x="3977" y="1561"/>
                    <a:pt x="4025" y="1680"/>
                    <a:pt x="3989" y="1727"/>
                  </a:cubicBezTo>
                  <a:cubicBezTo>
                    <a:pt x="3941" y="1775"/>
                    <a:pt x="3834" y="1763"/>
                    <a:pt x="3870" y="1644"/>
                  </a:cubicBezTo>
                  <a:cubicBezTo>
                    <a:pt x="3751" y="1715"/>
                    <a:pt x="3787" y="1894"/>
                    <a:pt x="3930" y="1906"/>
                  </a:cubicBezTo>
                  <a:cubicBezTo>
                    <a:pt x="3941" y="1906"/>
                    <a:pt x="3953" y="1906"/>
                    <a:pt x="3977" y="1906"/>
                  </a:cubicBezTo>
                  <a:lnTo>
                    <a:pt x="3977" y="1906"/>
                  </a:lnTo>
                  <a:cubicBezTo>
                    <a:pt x="4013" y="1894"/>
                    <a:pt x="4049" y="1870"/>
                    <a:pt x="4072" y="1834"/>
                  </a:cubicBezTo>
                  <a:cubicBezTo>
                    <a:pt x="4132" y="2144"/>
                    <a:pt x="4108" y="2466"/>
                    <a:pt x="4001" y="2751"/>
                  </a:cubicBezTo>
                  <a:cubicBezTo>
                    <a:pt x="4203" y="1870"/>
                    <a:pt x="3334" y="2156"/>
                    <a:pt x="3334" y="1620"/>
                  </a:cubicBezTo>
                  <a:lnTo>
                    <a:pt x="3334" y="1680"/>
                  </a:lnTo>
                  <a:cubicBezTo>
                    <a:pt x="3322" y="1656"/>
                    <a:pt x="3322" y="1632"/>
                    <a:pt x="3334" y="1620"/>
                  </a:cubicBezTo>
                  <a:cubicBezTo>
                    <a:pt x="3263" y="1787"/>
                    <a:pt x="3263" y="1965"/>
                    <a:pt x="3310" y="2144"/>
                  </a:cubicBezTo>
                  <a:cubicBezTo>
                    <a:pt x="3453" y="2418"/>
                    <a:pt x="3739" y="2311"/>
                    <a:pt x="3834" y="2418"/>
                  </a:cubicBezTo>
                  <a:cubicBezTo>
                    <a:pt x="3656" y="2442"/>
                    <a:pt x="3620" y="2537"/>
                    <a:pt x="3680" y="2680"/>
                  </a:cubicBezTo>
                  <a:cubicBezTo>
                    <a:pt x="3787" y="2537"/>
                    <a:pt x="3930" y="2644"/>
                    <a:pt x="3930" y="2787"/>
                  </a:cubicBezTo>
                  <a:cubicBezTo>
                    <a:pt x="3930" y="2989"/>
                    <a:pt x="3703" y="3251"/>
                    <a:pt x="3930" y="3585"/>
                  </a:cubicBezTo>
                  <a:cubicBezTo>
                    <a:pt x="3930" y="3656"/>
                    <a:pt x="3953" y="3728"/>
                    <a:pt x="3965" y="3787"/>
                  </a:cubicBezTo>
                  <a:cubicBezTo>
                    <a:pt x="3941" y="3728"/>
                    <a:pt x="3906" y="3668"/>
                    <a:pt x="3858" y="3620"/>
                  </a:cubicBezTo>
                  <a:cubicBezTo>
                    <a:pt x="3787" y="3216"/>
                    <a:pt x="3441" y="3180"/>
                    <a:pt x="3299" y="3037"/>
                  </a:cubicBezTo>
                  <a:cubicBezTo>
                    <a:pt x="3191" y="2954"/>
                    <a:pt x="3215" y="2775"/>
                    <a:pt x="3394" y="2787"/>
                  </a:cubicBezTo>
                  <a:cubicBezTo>
                    <a:pt x="3346" y="2656"/>
                    <a:pt x="3251" y="2608"/>
                    <a:pt x="3096" y="2716"/>
                  </a:cubicBezTo>
                  <a:cubicBezTo>
                    <a:pt x="3084" y="2573"/>
                    <a:pt x="3370" y="2442"/>
                    <a:pt x="3263" y="2156"/>
                  </a:cubicBezTo>
                  <a:cubicBezTo>
                    <a:pt x="3227" y="2037"/>
                    <a:pt x="3120" y="1918"/>
                    <a:pt x="2894" y="1799"/>
                  </a:cubicBezTo>
                  <a:cubicBezTo>
                    <a:pt x="3263" y="2180"/>
                    <a:pt x="2441" y="2596"/>
                    <a:pt x="3215" y="3073"/>
                  </a:cubicBezTo>
                  <a:cubicBezTo>
                    <a:pt x="2941" y="2942"/>
                    <a:pt x="2703" y="2739"/>
                    <a:pt x="2525" y="2477"/>
                  </a:cubicBezTo>
                  <a:cubicBezTo>
                    <a:pt x="2560" y="2489"/>
                    <a:pt x="2596" y="2477"/>
                    <a:pt x="2632" y="2466"/>
                  </a:cubicBezTo>
                  <a:lnTo>
                    <a:pt x="2632" y="2466"/>
                  </a:lnTo>
                  <a:cubicBezTo>
                    <a:pt x="2644" y="2454"/>
                    <a:pt x="2656" y="2442"/>
                    <a:pt x="2668" y="2430"/>
                  </a:cubicBezTo>
                  <a:cubicBezTo>
                    <a:pt x="2751" y="2346"/>
                    <a:pt x="2679" y="2204"/>
                    <a:pt x="2560" y="2204"/>
                  </a:cubicBezTo>
                  <a:lnTo>
                    <a:pt x="2537" y="2204"/>
                  </a:lnTo>
                  <a:cubicBezTo>
                    <a:pt x="2632" y="2263"/>
                    <a:pt x="2572" y="2346"/>
                    <a:pt x="2501" y="2346"/>
                  </a:cubicBezTo>
                  <a:cubicBezTo>
                    <a:pt x="2441" y="2335"/>
                    <a:pt x="2394" y="2227"/>
                    <a:pt x="2394" y="2180"/>
                  </a:cubicBezTo>
                  <a:cubicBezTo>
                    <a:pt x="2394" y="2132"/>
                    <a:pt x="2417" y="2085"/>
                    <a:pt x="2441" y="2049"/>
                  </a:cubicBezTo>
                  <a:cubicBezTo>
                    <a:pt x="2548" y="1894"/>
                    <a:pt x="2775" y="1942"/>
                    <a:pt x="2822" y="2108"/>
                  </a:cubicBezTo>
                  <a:cubicBezTo>
                    <a:pt x="2953" y="1882"/>
                    <a:pt x="2668" y="1668"/>
                    <a:pt x="2441" y="1715"/>
                  </a:cubicBezTo>
                  <a:cubicBezTo>
                    <a:pt x="2477" y="1537"/>
                    <a:pt x="2370" y="1513"/>
                    <a:pt x="2513" y="1346"/>
                  </a:cubicBezTo>
                  <a:cubicBezTo>
                    <a:pt x="2072" y="1489"/>
                    <a:pt x="2191" y="1727"/>
                    <a:pt x="2120" y="1894"/>
                  </a:cubicBezTo>
                  <a:lnTo>
                    <a:pt x="2120" y="1894"/>
                  </a:lnTo>
                  <a:cubicBezTo>
                    <a:pt x="2239" y="1525"/>
                    <a:pt x="1965" y="1418"/>
                    <a:pt x="1953" y="1120"/>
                  </a:cubicBezTo>
                  <a:cubicBezTo>
                    <a:pt x="1679" y="1442"/>
                    <a:pt x="1894" y="1632"/>
                    <a:pt x="1977" y="1858"/>
                  </a:cubicBezTo>
                  <a:lnTo>
                    <a:pt x="1977" y="1858"/>
                  </a:lnTo>
                  <a:cubicBezTo>
                    <a:pt x="1763" y="1311"/>
                    <a:pt x="1453" y="1430"/>
                    <a:pt x="1191" y="1215"/>
                  </a:cubicBezTo>
                  <a:cubicBezTo>
                    <a:pt x="1405" y="1477"/>
                    <a:pt x="1286" y="1787"/>
                    <a:pt x="1834" y="2001"/>
                  </a:cubicBezTo>
                  <a:lnTo>
                    <a:pt x="1834" y="2001"/>
                  </a:lnTo>
                  <a:cubicBezTo>
                    <a:pt x="1608" y="1918"/>
                    <a:pt x="1417" y="1704"/>
                    <a:pt x="1096" y="1977"/>
                  </a:cubicBezTo>
                  <a:cubicBezTo>
                    <a:pt x="1394" y="1989"/>
                    <a:pt x="1501" y="2263"/>
                    <a:pt x="1870" y="2144"/>
                  </a:cubicBezTo>
                  <a:lnTo>
                    <a:pt x="1870" y="2144"/>
                  </a:lnTo>
                  <a:cubicBezTo>
                    <a:pt x="1703" y="2215"/>
                    <a:pt x="1465" y="2108"/>
                    <a:pt x="1322" y="2537"/>
                  </a:cubicBezTo>
                  <a:cubicBezTo>
                    <a:pt x="1489" y="2382"/>
                    <a:pt x="1513" y="2501"/>
                    <a:pt x="1691" y="2466"/>
                  </a:cubicBezTo>
                  <a:cubicBezTo>
                    <a:pt x="1644" y="2692"/>
                    <a:pt x="1858" y="2977"/>
                    <a:pt x="2096" y="2847"/>
                  </a:cubicBezTo>
                  <a:cubicBezTo>
                    <a:pt x="1846" y="2751"/>
                    <a:pt x="1929" y="2549"/>
                    <a:pt x="2025" y="2466"/>
                  </a:cubicBezTo>
                  <a:cubicBezTo>
                    <a:pt x="2060" y="2442"/>
                    <a:pt x="2108" y="2418"/>
                    <a:pt x="2156" y="2418"/>
                  </a:cubicBezTo>
                  <a:cubicBezTo>
                    <a:pt x="2203" y="2418"/>
                    <a:pt x="2310" y="2466"/>
                    <a:pt x="2322" y="2525"/>
                  </a:cubicBezTo>
                  <a:cubicBezTo>
                    <a:pt x="2322" y="2596"/>
                    <a:pt x="2239" y="2656"/>
                    <a:pt x="2179" y="2561"/>
                  </a:cubicBezTo>
                  <a:cubicBezTo>
                    <a:pt x="2144" y="2692"/>
                    <a:pt x="2310" y="2787"/>
                    <a:pt x="2406" y="2692"/>
                  </a:cubicBezTo>
                  <a:lnTo>
                    <a:pt x="2429" y="2656"/>
                  </a:lnTo>
                  <a:lnTo>
                    <a:pt x="2429" y="2656"/>
                  </a:lnTo>
                  <a:cubicBezTo>
                    <a:pt x="2453" y="2620"/>
                    <a:pt x="2465" y="2585"/>
                    <a:pt x="2453" y="2549"/>
                  </a:cubicBezTo>
                  <a:cubicBezTo>
                    <a:pt x="2715" y="2727"/>
                    <a:pt x="2918" y="2966"/>
                    <a:pt x="3049" y="3239"/>
                  </a:cubicBezTo>
                  <a:cubicBezTo>
                    <a:pt x="2572" y="2466"/>
                    <a:pt x="2156" y="3287"/>
                    <a:pt x="1775" y="2918"/>
                  </a:cubicBezTo>
                  <a:cubicBezTo>
                    <a:pt x="1894" y="3144"/>
                    <a:pt x="2013" y="3251"/>
                    <a:pt x="2120" y="3287"/>
                  </a:cubicBezTo>
                  <a:cubicBezTo>
                    <a:pt x="2417" y="3394"/>
                    <a:pt x="2548" y="3120"/>
                    <a:pt x="2691" y="3120"/>
                  </a:cubicBezTo>
                  <a:cubicBezTo>
                    <a:pt x="2584" y="3263"/>
                    <a:pt x="2620" y="3370"/>
                    <a:pt x="2763" y="3418"/>
                  </a:cubicBezTo>
                  <a:cubicBezTo>
                    <a:pt x="2751" y="3239"/>
                    <a:pt x="2918" y="3216"/>
                    <a:pt x="3013" y="3323"/>
                  </a:cubicBezTo>
                  <a:cubicBezTo>
                    <a:pt x="3156" y="3466"/>
                    <a:pt x="3179" y="3811"/>
                    <a:pt x="3584" y="3882"/>
                  </a:cubicBezTo>
                  <a:cubicBezTo>
                    <a:pt x="3644" y="3930"/>
                    <a:pt x="3703" y="3966"/>
                    <a:pt x="3763" y="3990"/>
                  </a:cubicBezTo>
                  <a:cubicBezTo>
                    <a:pt x="3703" y="3978"/>
                    <a:pt x="3632" y="3954"/>
                    <a:pt x="3560" y="3954"/>
                  </a:cubicBezTo>
                  <a:cubicBezTo>
                    <a:pt x="3227" y="3716"/>
                    <a:pt x="2965" y="3930"/>
                    <a:pt x="2751" y="3942"/>
                  </a:cubicBezTo>
                  <a:cubicBezTo>
                    <a:pt x="2620" y="3942"/>
                    <a:pt x="2513" y="3811"/>
                    <a:pt x="2656" y="3692"/>
                  </a:cubicBezTo>
                  <a:cubicBezTo>
                    <a:pt x="2513" y="3632"/>
                    <a:pt x="2417" y="3680"/>
                    <a:pt x="2394" y="3847"/>
                  </a:cubicBezTo>
                  <a:cubicBezTo>
                    <a:pt x="2287" y="3751"/>
                    <a:pt x="2394" y="3466"/>
                    <a:pt x="2108" y="3335"/>
                  </a:cubicBezTo>
                  <a:cubicBezTo>
                    <a:pt x="2001" y="3275"/>
                    <a:pt x="1846" y="3275"/>
                    <a:pt x="1596" y="3347"/>
                  </a:cubicBezTo>
                  <a:lnTo>
                    <a:pt x="1596" y="3347"/>
                  </a:lnTo>
                  <a:cubicBezTo>
                    <a:pt x="2132" y="3347"/>
                    <a:pt x="1846" y="4228"/>
                    <a:pt x="2727" y="4013"/>
                  </a:cubicBezTo>
                  <a:cubicBezTo>
                    <a:pt x="2441" y="4120"/>
                    <a:pt x="2120" y="4144"/>
                    <a:pt x="1810" y="4085"/>
                  </a:cubicBezTo>
                  <a:cubicBezTo>
                    <a:pt x="1846" y="4061"/>
                    <a:pt x="1870" y="4037"/>
                    <a:pt x="1870" y="4001"/>
                  </a:cubicBezTo>
                  <a:cubicBezTo>
                    <a:pt x="1870" y="4001"/>
                    <a:pt x="1870" y="3990"/>
                    <a:pt x="1870" y="3990"/>
                  </a:cubicBezTo>
                  <a:cubicBezTo>
                    <a:pt x="1882" y="3978"/>
                    <a:pt x="1882" y="3966"/>
                    <a:pt x="1870" y="3954"/>
                  </a:cubicBezTo>
                  <a:cubicBezTo>
                    <a:pt x="1870" y="3811"/>
                    <a:pt x="1691" y="3763"/>
                    <a:pt x="1620" y="3882"/>
                  </a:cubicBezTo>
                  <a:cubicBezTo>
                    <a:pt x="1727" y="3859"/>
                    <a:pt x="1751" y="3966"/>
                    <a:pt x="1691" y="4001"/>
                  </a:cubicBezTo>
                  <a:cubicBezTo>
                    <a:pt x="1644" y="4037"/>
                    <a:pt x="1536" y="4001"/>
                    <a:pt x="1501" y="3966"/>
                  </a:cubicBezTo>
                  <a:cubicBezTo>
                    <a:pt x="1465" y="3930"/>
                    <a:pt x="1453" y="3882"/>
                    <a:pt x="1453" y="3835"/>
                  </a:cubicBezTo>
                  <a:cubicBezTo>
                    <a:pt x="1453" y="3716"/>
                    <a:pt x="1513" y="3513"/>
                    <a:pt x="1763" y="3620"/>
                  </a:cubicBezTo>
                  <a:cubicBezTo>
                    <a:pt x="1691" y="3358"/>
                    <a:pt x="1334" y="3406"/>
                    <a:pt x="1203" y="3597"/>
                  </a:cubicBezTo>
                  <a:cubicBezTo>
                    <a:pt x="1108" y="3454"/>
                    <a:pt x="1013" y="3513"/>
                    <a:pt x="989" y="3287"/>
                  </a:cubicBezTo>
                  <a:cubicBezTo>
                    <a:pt x="798" y="3704"/>
                    <a:pt x="1036" y="3787"/>
                    <a:pt x="1108" y="3954"/>
                  </a:cubicBezTo>
                  <a:lnTo>
                    <a:pt x="1108" y="3954"/>
                  </a:lnTo>
                  <a:cubicBezTo>
                    <a:pt x="929" y="3620"/>
                    <a:pt x="655" y="3728"/>
                    <a:pt x="441" y="3537"/>
                  </a:cubicBezTo>
                  <a:cubicBezTo>
                    <a:pt x="477" y="3942"/>
                    <a:pt x="763" y="3930"/>
                    <a:pt x="977" y="4025"/>
                  </a:cubicBezTo>
                  <a:lnTo>
                    <a:pt x="977" y="4025"/>
                  </a:lnTo>
                  <a:cubicBezTo>
                    <a:pt x="465" y="3799"/>
                    <a:pt x="334" y="4097"/>
                    <a:pt x="1" y="4132"/>
                  </a:cubicBezTo>
                  <a:close/>
                  <a:moveTo>
                    <a:pt x="5489" y="4013"/>
                  </a:moveTo>
                  <a:close/>
                  <a:moveTo>
                    <a:pt x="4763" y="3942"/>
                  </a:moveTo>
                  <a:cubicBezTo>
                    <a:pt x="4858" y="3882"/>
                    <a:pt x="4977" y="3870"/>
                    <a:pt x="5084" y="3894"/>
                  </a:cubicBezTo>
                  <a:cubicBezTo>
                    <a:pt x="5263" y="3966"/>
                    <a:pt x="5442" y="4037"/>
                    <a:pt x="5632" y="4097"/>
                  </a:cubicBezTo>
                  <a:cubicBezTo>
                    <a:pt x="5704" y="4109"/>
                    <a:pt x="5787" y="4120"/>
                    <a:pt x="5858" y="4132"/>
                  </a:cubicBezTo>
                  <a:cubicBezTo>
                    <a:pt x="5787" y="4132"/>
                    <a:pt x="5704" y="4144"/>
                    <a:pt x="5632" y="4168"/>
                  </a:cubicBezTo>
                  <a:cubicBezTo>
                    <a:pt x="5442" y="4216"/>
                    <a:pt x="5263" y="4287"/>
                    <a:pt x="5084" y="4371"/>
                  </a:cubicBezTo>
                  <a:cubicBezTo>
                    <a:pt x="4977" y="4394"/>
                    <a:pt x="4858" y="4371"/>
                    <a:pt x="4763" y="4323"/>
                  </a:cubicBezTo>
                  <a:cubicBezTo>
                    <a:pt x="4930" y="4323"/>
                    <a:pt x="5096" y="4251"/>
                    <a:pt x="5204" y="4132"/>
                  </a:cubicBezTo>
                  <a:cubicBezTo>
                    <a:pt x="5096" y="4001"/>
                    <a:pt x="4930" y="3930"/>
                    <a:pt x="4763" y="3942"/>
                  </a:cubicBezTo>
                  <a:close/>
                  <a:moveTo>
                    <a:pt x="5168" y="5013"/>
                  </a:moveTo>
                  <a:close/>
                  <a:moveTo>
                    <a:pt x="4894" y="4894"/>
                  </a:moveTo>
                  <a:cubicBezTo>
                    <a:pt x="4894" y="4728"/>
                    <a:pt x="4834" y="4561"/>
                    <a:pt x="4703" y="4454"/>
                  </a:cubicBezTo>
                  <a:cubicBezTo>
                    <a:pt x="4811" y="4478"/>
                    <a:pt x="4906" y="4549"/>
                    <a:pt x="4977" y="4644"/>
                  </a:cubicBezTo>
                  <a:cubicBezTo>
                    <a:pt x="5049" y="4835"/>
                    <a:pt x="5120" y="5002"/>
                    <a:pt x="5215" y="5180"/>
                  </a:cubicBezTo>
                  <a:cubicBezTo>
                    <a:pt x="5251" y="5240"/>
                    <a:pt x="5299" y="5311"/>
                    <a:pt x="5346" y="5371"/>
                  </a:cubicBezTo>
                  <a:cubicBezTo>
                    <a:pt x="5287" y="5323"/>
                    <a:pt x="5227" y="5275"/>
                    <a:pt x="5168" y="5228"/>
                  </a:cubicBezTo>
                  <a:cubicBezTo>
                    <a:pt x="4989" y="5144"/>
                    <a:pt x="4811" y="5061"/>
                    <a:pt x="4632" y="4990"/>
                  </a:cubicBezTo>
                  <a:cubicBezTo>
                    <a:pt x="4537" y="4930"/>
                    <a:pt x="4465" y="4835"/>
                    <a:pt x="4442" y="4728"/>
                  </a:cubicBezTo>
                  <a:cubicBezTo>
                    <a:pt x="4549" y="4847"/>
                    <a:pt x="4715" y="4906"/>
                    <a:pt x="4894" y="4906"/>
                  </a:cubicBezTo>
                  <a:close/>
                  <a:moveTo>
                    <a:pt x="5001" y="3073"/>
                  </a:moveTo>
                  <a:close/>
                  <a:moveTo>
                    <a:pt x="4632" y="3275"/>
                  </a:moveTo>
                  <a:cubicBezTo>
                    <a:pt x="4811" y="3204"/>
                    <a:pt x="4989" y="3120"/>
                    <a:pt x="5168" y="3037"/>
                  </a:cubicBezTo>
                  <a:cubicBezTo>
                    <a:pt x="5227" y="2989"/>
                    <a:pt x="5287" y="2942"/>
                    <a:pt x="5346" y="2894"/>
                  </a:cubicBezTo>
                  <a:cubicBezTo>
                    <a:pt x="5299" y="2954"/>
                    <a:pt x="5251" y="3013"/>
                    <a:pt x="5215" y="3085"/>
                  </a:cubicBezTo>
                  <a:cubicBezTo>
                    <a:pt x="5120" y="3251"/>
                    <a:pt x="5049" y="3430"/>
                    <a:pt x="4965" y="3609"/>
                  </a:cubicBezTo>
                  <a:cubicBezTo>
                    <a:pt x="4906" y="3704"/>
                    <a:pt x="4811" y="3775"/>
                    <a:pt x="4703" y="3811"/>
                  </a:cubicBezTo>
                  <a:cubicBezTo>
                    <a:pt x="4834" y="3692"/>
                    <a:pt x="4894" y="3537"/>
                    <a:pt x="4894" y="3358"/>
                  </a:cubicBezTo>
                  <a:cubicBezTo>
                    <a:pt x="4715" y="3358"/>
                    <a:pt x="4561" y="3418"/>
                    <a:pt x="4442" y="3549"/>
                  </a:cubicBezTo>
                  <a:cubicBezTo>
                    <a:pt x="4477" y="3430"/>
                    <a:pt x="4537" y="3335"/>
                    <a:pt x="4644" y="3275"/>
                  </a:cubicBezTo>
                  <a:close/>
                  <a:moveTo>
                    <a:pt x="4239" y="5502"/>
                  </a:moveTo>
                  <a:close/>
                  <a:moveTo>
                    <a:pt x="4001" y="2763"/>
                  </a:moveTo>
                  <a:close/>
                  <a:moveTo>
                    <a:pt x="3930" y="3489"/>
                  </a:moveTo>
                  <a:cubicBezTo>
                    <a:pt x="3870" y="3382"/>
                    <a:pt x="3858" y="3275"/>
                    <a:pt x="3882" y="3156"/>
                  </a:cubicBezTo>
                  <a:cubicBezTo>
                    <a:pt x="3953" y="2977"/>
                    <a:pt x="4025" y="2799"/>
                    <a:pt x="4084" y="2608"/>
                  </a:cubicBezTo>
                  <a:cubicBezTo>
                    <a:pt x="4096" y="2537"/>
                    <a:pt x="4108" y="2454"/>
                    <a:pt x="4120" y="2382"/>
                  </a:cubicBezTo>
                  <a:cubicBezTo>
                    <a:pt x="4132" y="2454"/>
                    <a:pt x="4144" y="2537"/>
                    <a:pt x="4156" y="2608"/>
                  </a:cubicBezTo>
                  <a:cubicBezTo>
                    <a:pt x="4215" y="2799"/>
                    <a:pt x="4275" y="2977"/>
                    <a:pt x="4358" y="3156"/>
                  </a:cubicBezTo>
                  <a:cubicBezTo>
                    <a:pt x="4382" y="3275"/>
                    <a:pt x="4370" y="3382"/>
                    <a:pt x="4311" y="3489"/>
                  </a:cubicBezTo>
                  <a:cubicBezTo>
                    <a:pt x="4477" y="3323"/>
                    <a:pt x="4358" y="3037"/>
                    <a:pt x="4120" y="3037"/>
                  </a:cubicBezTo>
                  <a:cubicBezTo>
                    <a:pt x="3882" y="3037"/>
                    <a:pt x="3763" y="3323"/>
                    <a:pt x="3930" y="3489"/>
                  </a:cubicBezTo>
                  <a:close/>
                  <a:moveTo>
                    <a:pt x="4120" y="5216"/>
                  </a:moveTo>
                  <a:cubicBezTo>
                    <a:pt x="4239" y="5097"/>
                    <a:pt x="4311" y="4942"/>
                    <a:pt x="4311" y="4775"/>
                  </a:cubicBezTo>
                  <a:cubicBezTo>
                    <a:pt x="4370" y="4871"/>
                    <a:pt x="4382" y="4990"/>
                    <a:pt x="4358" y="5097"/>
                  </a:cubicBezTo>
                  <a:cubicBezTo>
                    <a:pt x="4275" y="5275"/>
                    <a:pt x="4215" y="5454"/>
                    <a:pt x="4156" y="5644"/>
                  </a:cubicBezTo>
                  <a:cubicBezTo>
                    <a:pt x="4144" y="5716"/>
                    <a:pt x="4132" y="5799"/>
                    <a:pt x="4120" y="5871"/>
                  </a:cubicBezTo>
                  <a:cubicBezTo>
                    <a:pt x="4108" y="5799"/>
                    <a:pt x="4096" y="5716"/>
                    <a:pt x="4084" y="5644"/>
                  </a:cubicBezTo>
                  <a:cubicBezTo>
                    <a:pt x="4025" y="5454"/>
                    <a:pt x="3953" y="5275"/>
                    <a:pt x="3882" y="5097"/>
                  </a:cubicBezTo>
                  <a:cubicBezTo>
                    <a:pt x="3858" y="4990"/>
                    <a:pt x="3870" y="4871"/>
                    <a:pt x="3930" y="4775"/>
                  </a:cubicBezTo>
                  <a:cubicBezTo>
                    <a:pt x="3918" y="4942"/>
                    <a:pt x="3989" y="5109"/>
                    <a:pt x="4120" y="5216"/>
                  </a:cubicBezTo>
                  <a:close/>
                  <a:moveTo>
                    <a:pt x="3346" y="3358"/>
                  </a:moveTo>
                  <a:cubicBezTo>
                    <a:pt x="3334" y="3525"/>
                    <a:pt x="3406" y="3692"/>
                    <a:pt x="3537" y="3799"/>
                  </a:cubicBezTo>
                  <a:cubicBezTo>
                    <a:pt x="3418" y="3775"/>
                    <a:pt x="3322" y="3704"/>
                    <a:pt x="3263" y="3609"/>
                  </a:cubicBezTo>
                  <a:cubicBezTo>
                    <a:pt x="3191" y="3418"/>
                    <a:pt x="3108" y="3251"/>
                    <a:pt x="3025" y="3073"/>
                  </a:cubicBezTo>
                  <a:cubicBezTo>
                    <a:pt x="2977" y="3013"/>
                    <a:pt x="2941" y="2954"/>
                    <a:pt x="2882" y="2882"/>
                  </a:cubicBezTo>
                  <a:cubicBezTo>
                    <a:pt x="2953" y="2942"/>
                    <a:pt x="3013" y="2989"/>
                    <a:pt x="3072" y="3025"/>
                  </a:cubicBezTo>
                  <a:cubicBezTo>
                    <a:pt x="3299" y="3168"/>
                    <a:pt x="3477" y="3192"/>
                    <a:pt x="3608" y="3263"/>
                  </a:cubicBezTo>
                  <a:cubicBezTo>
                    <a:pt x="3703" y="3335"/>
                    <a:pt x="3763" y="3418"/>
                    <a:pt x="3799" y="3537"/>
                  </a:cubicBezTo>
                  <a:cubicBezTo>
                    <a:pt x="3680" y="3406"/>
                    <a:pt x="3513" y="3347"/>
                    <a:pt x="3346" y="3358"/>
                  </a:cubicBezTo>
                  <a:close/>
                  <a:moveTo>
                    <a:pt x="3799" y="4716"/>
                  </a:moveTo>
                  <a:cubicBezTo>
                    <a:pt x="3763" y="4823"/>
                    <a:pt x="3691" y="4918"/>
                    <a:pt x="3596" y="4978"/>
                  </a:cubicBezTo>
                  <a:cubicBezTo>
                    <a:pt x="3418" y="5049"/>
                    <a:pt x="3239" y="5133"/>
                    <a:pt x="3072" y="5228"/>
                  </a:cubicBezTo>
                  <a:cubicBezTo>
                    <a:pt x="3001" y="5263"/>
                    <a:pt x="2941" y="5311"/>
                    <a:pt x="2882" y="5359"/>
                  </a:cubicBezTo>
                  <a:cubicBezTo>
                    <a:pt x="2929" y="5299"/>
                    <a:pt x="2977" y="5228"/>
                    <a:pt x="3013" y="5168"/>
                  </a:cubicBezTo>
                  <a:cubicBezTo>
                    <a:pt x="3108" y="5002"/>
                    <a:pt x="3191" y="4823"/>
                    <a:pt x="3263" y="4644"/>
                  </a:cubicBezTo>
                  <a:cubicBezTo>
                    <a:pt x="3322" y="4549"/>
                    <a:pt x="3418" y="4478"/>
                    <a:pt x="3525" y="4442"/>
                  </a:cubicBezTo>
                  <a:cubicBezTo>
                    <a:pt x="3406" y="4561"/>
                    <a:pt x="3334" y="4716"/>
                    <a:pt x="3346" y="4894"/>
                  </a:cubicBezTo>
                  <a:cubicBezTo>
                    <a:pt x="3513" y="4906"/>
                    <a:pt x="3680" y="4835"/>
                    <a:pt x="3799" y="4716"/>
                  </a:cubicBezTo>
                  <a:close/>
                  <a:moveTo>
                    <a:pt x="2739" y="4013"/>
                  </a:moveTo>
                  <a:close/>
                  <a:moveTo>
                    <a:pt x="2596" y="4085"/>
                  </a:moveTo>
                  <a:cubicBezTo>
                    <a:pt x="2787" y="4037"/>
                    <a:pt x="2965" y="3966"/>
                    <a:pt x="3144" y="3882"/>
                  </a:cubicBezTo>
                  <a:cubicBezTo>
                    <a:pt x="3251" y="3859"/>
                    <a:pt x="3370" y="3882"/>
                    <a:pt x="3465" y="3930"/>
                  </a:cubicBezTo>
                  <a:cubicBezTo>
                    <a:pt x="3299" y="3930"/>
                    <a:pt x="3132" y="4001"/>
                    <a:pt x="3025" y="4120"/>
                  </a:cubicBezTo>
                  <a:cubicBezTo>
                    <a:pt x="3132" y="4251"/>
                    <a:pt x="3299" y="4323"/>
                    <a:pt x="3465" y="4311"/>
                  </a:cubicBezTo>
                  <a:cubicBezTo>
                    <a:pt x="3370" y="4371"/>
                    <a:pt x="3251" y="4394"/>
                    <a:pt x="3144" y="4359"/>
                  </a:cubicBezTo>
                  <a:cubicBezTo>
                    <a:pt x="2965" y="4287"/>
                    <a:pt x="2787" y="4216"/>
                    <a:pt x="2596" y="4156"/>
                  </a:cubicBezTo>
                  <a:cubicBezTo>
                    <a:pt x="2525" y="4144"/>
                    <a:pt x="2441" y="4132"/>
                    <a:pt x="2370" y="4120"/>
                  </a:cubicBezTo>
                  <a:cubicBezTo>
                    <a:pt x="2441" y="4120"/>
                    <a:pt x="2525" y="4109"/>
                    <a:pt x="2608" y="4097"/>
                  </a:cubicBezTo>
                  <a:close/>
                </a:path>
              </a:pathLst>
            </a:custGeom>
            <a:solidFill>
              <a:schemeClr val="accent2">
                <a:alpha val="145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5318800" y="1947700"/>
              <a:ext cx="206600" cy="207475"/>
            </a:xfrm>
            <a:custGeom>
              <a:avLst/>
              <a:gdLst/>
              <a:ahLst/>
              <a:cxnLst/>
              <a:rect l="l" t="t" r="r" b="b"/>
              <a:pathLst>
                <a:path w="8264" h="8299" extrusionOk="0">
                  <a:moveTo>
                    <a:pt x="1" y="4155"/>
                  </a:moveTo>
                  <a:cubicBezTo>
                    <a:pt x="346" y="4179"/>
                    <a:pt x="465" y="4489"/>
                    <a:pt x="1013" y="4251"/>
                  </a:cubicBezTo>
                  <a:lnTo>
                    <a:pt x="1013" y="4251"/>
                  </a:lnTo>
                  <a:cubicBezTo>
                    <a:pt x="799" y="4358"/>
                    <a:pt x="501" y="4346"/>
                    <a:pt x="477" y="4751"/>
                  </a:cubicBezTo>
                  <a:cubicBezTo>
                    <a:pt x="691" y="4548"/>
                    <a:pt x="965" y="4667"/>
                    <a:pt x="1132" y="4334"/>
                  </a:cubicBezTo>
                  <a:lnTo>
                    <a:pt x="1132" y="4334"/>
                  </a:lnTo>
                  <a:cubicBezTo>
                    <a:pt x="1072" y="4489"/>
                    <a:pt x="822" y="4584"/>
                    <a:pt x="1025" y="4989"/>
                  </a:cubicBezTo>
                  <a:cubicBezTo>
                    <a:pt x="1049" y="4775"/>
                    <a:pt x="1144" y="4822"/>
                    <a:pt x="1239" y="4679"/>
                  </a:cubicBezTo>
                  <a:cubicBezTo>
                    <a:pt x="1370" y="4882"/>
                    <a:pt x="1715" y="4917"/>
                    <a:pt x="1787" y="4667"/>
                  </a:cubicBezTo>
                  <a:cubicBezTo>
                    <a:pt x="1549" y="4763"/>
                    <a:pt x="1477" y="4572"/>
                    <a:pt x="1477" y="4441"/>
                  </a:cubicBezTo>
                  <a:cubicBezTo>
                    <a:pt x="1477" y="4394"/>
                    <a:pt x="1501" y="4358"/>
                    <a:pt x="1537" y="4322"/>
                  </a:cubicBezTo>
                  <a:cubicBezTo>
                    <a:pt x="1572" y="4286"/>
                    <a:pt x="1680" y="4239"/>
                    <a:pt x="1727" y="4286"/>
                  </a:cubicBezTo>
                  <a:cubicBezTo>
                    <a:pt x="1775" y="4322"/>
                    <a:pt x="1763" y="4429"/>
                    <a:pt x="1656" y="4394"/>
                  </a:cubicBezTo>
                  <a:cubicBezTo>
                    <a:pt x="1715" y="4513"/>
                    <a:pt x="1906" y="4477"/>
                    <a:pt x="1906" y="4334"/>
                  </a:cubicBezTo>
                  <a:cubicBezTo>
                    <a:pt x="1906" y="4322"/>
                    <a:pt x="1906" y="4310"/>
                    <a:pt x="1906" y="4286"/>
                  </a:cubicBezTo>
                  <a:cubicBezTo>
                    <a:pt x="1906" y="4286"/>
                    <a:pt x="1906" y="4286"/>
                    <a:pt x="1906" y="4286"/>
                  </a:cubicBezTo>
                  <a:cubicBezTo>
                    <a:pt x="1894" y="4251"/>
                    <a:pt x="1870" y="4215"/>
                    <a:pt x="1846" y="4191"/>
                  </a:cubicBezTo>
                  <a:cubicBezTo>
                    <a:pt x="2156" y="4132"/>
                    <a:pt x="2465" y="4155"/>
                    <a:pt x="2763" y="4263"/>
                  </a:cubicBezTo>
                  <a:lnTo>
                    <a:pt x="2763" y="4263"/>
                  </a:lnTo>
                  <a:cubicBezTo>
                    <a:pt x="1882" y="4060"/>
                    <a:pt x="2168" y="4929"/>
                    <a:pt x="1620" y="4929"/>
                  </a:cubicBezTo>
                  <a:lnTo>
                    <a:pt x="1620" y="4929"/>
                  </a:lnTo>
                  <a:cubicBezTo>
                    <a:pt x="1870" y="5001"/>
                    <a:pt x="2037" y="5001"/>
                    <a:pt x="2144" y="4953"/>
                  </a:cubicBezTo>
                  <a:cubicBezTo>
                    <a:pt x="2418" y="4810"/>
                    <a:pt x="2311" y="4524"/>
                    <a:pt x="2430" y="4429"/>
                  </a:cubicBezTo>
                  <a:cubicBezTo>
                    <a:pt x="2453" y="4608"/>
                    <a:pt x="2549" y="4644"/>
                    <a:pt x="2680" y="4584"/>
                  </a:cubicBezTo>
                  <a:cubicBezTo>
                    <a:pt x="2549" y="4477"/>
                    <a:pt x="2656" y="4334"/>
                    <a:pt x="2787" y="4334"/>
                  </a:cubicBezTo>
                  <a:cubicBezTo>
                    <a:pt x="2989" y="4346"/>
                    <a:pt x="3251" y="4560"/>
                    <a:pt x="3596" y="4334"/>
                  </a:cubicBezTo>
                  <a:cubicBezTo>
                    <a:pt x="3668" y="4334"/>
                    <a:pt x="3727" y="4310"/>
                    <a:pt x="3799" y="4298"/>
                  </a:cubicBezTo>
                  <a:cubicBezTo>
                    <a:pt x="3739" y="4322"/>
                    <a:pt x="3680" y="4358"/>
                    <a:pt x="3620" y="4405"/>
                  </a:cubicBezTo>
                  <a:cubicBezTo>
                    <a:pt x="3215" y="4477"/>
                    <a:pt x="3192" y="4822"/>
                    <a:pt x="3049" y="4965"/>
                  </a:cubicBezTo>
                  <a:cubicBezTo>
                    <a:pt x="2954" y="5072"/>
                    <a:pt x="2787" y="5048"/>
                    <a:pt x="2799" y="4870"/>
                  </a:cubicBezTo>
                  <a:cubicBezTo>
                    <a:pt x="2656" y="4917"/>
                    <a:pt x="2620" y="5013"/>
                    <a:pt x="2727" y="5167"/>
                  </a:cubicBezTo>
                  <a:cubicBezTo>
                    <a:pt x="2573" y="5179"/>
                    <a:pt x="2453" y="4894"/>
                    <a:pt x="2156" y="5001"/>
                  </a:cubicBezTo>
                  <a:cubicBezTo>
                    <a:pt x="2049" y="5036"/>
                    <a:pt x="1930" y="5144"/>
                    <a:pt x="1799" y="5370"/>
                  </a:cubicBezTo>
                  <a:lnTo>
                    <a:pt x="1846" y="5334"/>
                  </a:lnTo>
                  <a:lnTo>
                    <a:pt x="1799" y="5370"/>
                  </a:lnTo>
                  <a:cubicBezTo>
                    <a:pt x="2192" y="5001"/>
                    <a:pt x="2608" y="5822"/>
                    <a:pt x="3085" y="5048"/>
                  </a:cubicBezTo>
                  <a:lnTo>
                    <a:pt x="3085" y="5048"/>
                  </a:lnTo>
                  <a:cubicBezTo>
                    <a:pt x="2954" y="5334"/>
                    <a:pt x="2739" y="5572"/>
                    <a:pt x="2489" y="5739"/>
                  </a:cubicBezTo>
                  <a:cubicBezTo>
                    <a:pt x="2489" y="5703"/>
                    <a:pt x="2489" y="5667"/>
                    <a:pt x="2465" y="5644"/>
                  </a:cubicBezTo>
                  <a:lnTo>
                    <a:pt x="2465" y="5632"/>
                  </a:lnTo>
                  <a:cubicBezTo>
                    <a:pt x="2453" y="5620"/>
                    <a:pt x="2453" y="5608"/>
                    <a:pt x="2442" y="5596"/>
                  </a:cubicBezTo>
                  <a:cubicBezTo>
                    <a:pt x="2334" y="5501"/>
                    <a:pt x="2180" y="5608"/>
                    <a:pt x="2215" y="5739"/>
                  </a:cubicBezTo>
                  <a:cubicBezTo>
                    <a:pt x="2275" y="5632"/>
                    <a:pt x="2370" y="5691"/>
                    <a:pt x="2346" y="5763"/>
                  </a:cubicBezTo>
                  <a:cubicBezTo>
                    <a:pt x="2334" y="5822"/>
                    <a:pt x="2239" y="5870"/>
                    <a:pt x="2180" y="5870"/>
                  </a:cubicBezTo>
                  <a:cubicBezTo>
                    <a:pt x="2132" y="5870"/>
                    <a:pt x="2096" y="5858"/>
                    <a:pt x="2061" y="5822"/>
                  </a:cubicBezTo>
                  <a:cubicBezTo>
                    <a:pt x="1965" y="5739"/>
                    <a:pt x="1882" y="5548"/>
                    <a:pt x="2120" y="5453"/>
                  </a:cubicBezTo>
                  <a:cubicBezTo>
                    <a:pt x="1894" y="5322"/>
                    <a:pt x="1680" y="5596"/>
                    <a:pt x="1715" y="5822"/>
                  </a:cubicBezTo>
                  <a:cubicBezTo>
                    <a:pt x="1549" y="5787"/>
                    <a:pt x="1513" y="5906"/>
                    <a:pt x="1346" y="5751"/>
                  </a:cubicBezTo>
                  <a:cubicBezTo>
                    <a:pt x="1501" y="6191"/>
                    <a:pt x="1739" y="6072"/>
                    <a:pt x="1894" y="6144"/>
                  </a:cubicBezTo>
                  <a:lnTo>
                    <a:pt x="1894" y="6144"/>
                  </a:lnTo>
                  <a:cubicBezTo>
                    <a:pt x="1537" y="6037"/>
                    <a:pt x="1430" y="6310"/>
                    <a:pt x="1132" y="6322"/>
                  </a:cubicBezTo>
                  <a:cubicBezTo>
                    <a:pt x="1441" y="6584"/>
                    <a:pt x="1644" y="6370"/>
                    <a:pt x="1858" y="6287"/>
                  </a:cubicBezTo>
                  <a:lnTo>
                    <a:pt x="1858" y="6287"/>
                  </a:lnTo>
                  <a:cubicBezTo>
                    <a:pt x="1322" y="6513"/>
                    <a:pt x="1441" y="6810"/>
                    <a:pt x="1227" y="7072"/>
                  </a:cubicBezTo>
                  <a:cubicBezTo>
                    <a:pt x="1477" y="6858"/>
                    <a:pt x="1787" y="6977"/>
                    <a:pt x="2001" y="6441"/>
                  </a:cubicBezTo>
                  <a:lnTo>
                    <a:pt x="2001" y="6441"/>
                  </a:lnTo>
                  <a:cubicBezTo>
                    <a:pt x="1930" y="6656"/>
                    <a:pt x="1703" y="6858"/>
                    <a:pt x="1977" y="7168"/>
                  </a:cubicBezTo>
                  <a:cubicBezTo>
                    <a:pt x="1989" y="6870"/>
                    <a:pt x="2263" y="6763"/>
                    <a:pt x="2144" y="6406"/>
                  </a:cubicBezTo>
                  <a:lnTo>
                    <a:pt x="2144" y="6406"/>
                  </a:lnTo>
                  <a:cubicBezTo>
                    <a:pt x="2215" y="6560"/>
                    <a:pt x="2108" y="6799"/>
                    <a:pt x="2537" y="6953"/>
                  </a:cubicBezTo>
                  <a:cubicBezTo>
                    <a:pt x="2394" y="6787"/>
                    <a:pt x="2513" y="6751"/>
                    <a:pt x="2477" y="6584"/>
                  </a:cubicBezTo>
                  <a:cubicBezTo>
                    <a:pt x="2704" y="6632"/>
                    <a:pt x="2977" y="6406"/>
                    <a:pt x="2846" y="6179"/>
                  </a:cubicBezTo>
                  <a:cubicBezTo>
                    <a:pt x="2751" y="6418"/>
                    <a:pt x="2561" y="6334"/>
                    <a:pt x="2477" y="6239"/>
                  </a:cubicBezTo>
                  <a:cubicBezTo>
                    <a:pt x="2442" y="6203"/>
                    <a:pt x="2430" y="6168"/>
                    <a:pt x="2430" y="6120"/>
                  </a:cubicBezTo>
                  <a:cubicBezTo>
                    <a:pt x="2430" y="6060"/>
                    <a:pt x="2465" y="5953"/>
                    <a:pt x="2537" y="5953"/>
                  </a:cubicBezTo>
                  <a:cubicBezTo>
                    <a:pt x="2596" y="5941"/>
                    <a:pt x="2668" y="6025"/>
                    <a:pt x="2561" y="6084"/>
                  </a:cubicBezTo>
                  <a:cubicBezTo>
                    <a:pt x="2692" y="6120"/>
                    <a:pt x="2787" y="5965"/>
                    <a:pt x="2704" y="5858"/>
                  </a:cubicBezTo>
                  <a:cubicBezTo>
                    <a:pt x="2692" y="5846"/>
                    <a:pt x="2680" y="5846"/>
                    <a:pt x="2668" y="5834"/>
                  </a:cubicBezTo>
                  <a:lnTo>
                    <a:pt x="2668" y="5834"/>
                  </a:lnTo>
                  <a:cubicBezTo>
                    <a:pt x="2632" y="5810"/>
                    <a:pt x="2596" y="5810"/>
                    <a:pt x="2561" y="5810"/>
                  </a:cubicBezTo>
                  <a:cubicBezTo>
                    <a:pt x="2739" y="5560"/>
                    <a:pt x="2977" y="5358"/>
                    <a:pt x="3263" y="5215"/>
                  </a:cubicBezTo>
                  <a:cubicBezTo>
                    <a:pt x="2489" y="5703"/>
                    <a:pt x="3311" y="6108"/>
                    <a:pt x="2930" y="6501"/>
                  </a:cubicBezTo>
                  <a:lnTo>
                    <a:pt x="2965" y="6453"/>
                  </a:lnTo>
                  <a:cubicBezTo>
                    <a:pt x="2954" y="6477"/>
                    <a:pt x="2942" y="6489"/>
                    <a:pt x="2930" y="6501"/>
                  </a:cubicBezTo>
                  <a:cubicBezTo>
                    <a:pt x="3156" y="6370"/>
                    <a:pt x="3263" y="6263"/>
                    <a:pt x="3311" y="6144"/>
                  </a:cubicBezTo>
                  <a:cubicBezTo>
                    <a:pt x="3406" y="5846"/>
                    <a:pt x="3132" y="5727"/>
                    <a:pt x="3132" y="5572"/>
                  </a:cubicBezTo>
                  <a:cubicBezTo>
                    <a:pt x="3275" y="5679"/>
                    <a:pt x="3382" y="5644"/>
                    <a:pt x="3430" y="5501"/>
                  </a:cubicBezTo>
                  <a:cubicBezTo>
                    <a:pt x="3263" y="5525"/>
                    <a:pt x="3227" y="5358"/>
                    <a:pt x="3335" y="5251"/>
                  </a:cubicBezTo>
                  <a:cubicBezTo>
                    <a:pt x="3477" y="5120"/>
                    <a:pt x="3823" y="5084"/>
                    <a:pt x="3894" y="4679"/>
                  </a:cubicBezTo>
                  <a:cubicBezTo>
                    <a:pt x="3942" y="4620"/>
                    <a:pt x="3977" y="4560"/>
                    <a:pt x="4001" y="4501"/>
                  </a:cubicBezTo>
                  <a:cubicBezTo>
                    <a:pt x="3989" y="4572"/>
                    <a:pt x="3977" y="4644"/>
                    <a:pt x="3966" y="4703"/>
                  </a:cubicBezTo>
                  <a:cubicBezTo>
                    <a:pt x="3727" y="5048"/>
                    <a:pt x="3954" y="5298"/>
                    <a:pt x="3966" y="5513"/>
                  </a:cubicBezTo>
                  <a:cubicBezTo>
                    <a:pt x="3966" y="5656"/>
                    <a:pt x="3823" y="5751"/>
                    <a:pt x="3716" y="5620"/>
                  </a:cubicBezTo>
                  <a:cubicBezTo>
                    <a:pt x="3656" y="5751"/>
                    <a:pt x="3704" y="5858"/>
                    <a:pt x="3870" y="5882"/>
                  </a:cubicBezTo>
                  <a:cubicBezTo>
                    <a:pt x="3775" y="5989"/>
                    <a:pt x="3489" y="5882"/>
                    <a:pt x="3346" y="6156"/>
                  </a:cubicBezTo>
                  <a:cubicBezTo>
                    <a:pt x="3299" y="6322"/>
                    <a:pt x="3299" y="6513"/>
                    <a:pt x="3370" y="6680"/>
                  </a:cubicBezTo>
                  <a:lnTo>
                    <a:pt x="3370" y="6680"/>
                  </a:lnTo>
                  <a:cubicBezTo>
                    <a:pt x="3370" y="6132"/>
                    <a:pt x="4239" y="6429"/>
                    <a:pt x="4037" y="5537"/>
                  </a:cubicBezTo>
                  <a:lnTo>
                    <a:pt x="4037" y="5537"/>
                  </a:lnTo>
                  <a:cubicBezTo>
                    <a:pt x="4144" y="5834"/>
                    <a:pt x="4168" y="6156"/>
                    <a:pt x="4108" y="6453"/>
                  </a:cubicBezTo>
                  <a:cubicBezTo>
                    <a:pt x="4085" y="6429"/>
                    <a:pt x="4061" y="6406"/>
                    <a:pt x="4013" y="6394"/>
                  </a:cubicBezTo>
                  <a:lnTo>
                    <a:pt x="4013" y="6394"/>
                  </a:lnTo>
                  <a:cubicBezTo>
                    <a:pt x="4001" y="6394"/>
                    <a:pt x="3977" y="6394"/>
                    <a:pt x="3966" y="6394"/>
                  </a:cubicBezTo>
                  <a:cubicBezTo>
                    <a:pt x="3835" y="6394"/>
                    <a:pt x="3787" y="6584"/>
                    <a:pt x="3906" y="6656"/>
                  </a:cubicBezTo>
                  <a:cubicBezTo>
                    <a:pt x="3870" y="6537"/>
                    <a:pt x="3977" y="6525"/>
                    <a:pt x="4025" y="6572"/>
                  </a:cubicBezTo>
                  <a:cubicBezTo>
                    <a:pt x="4061" y="6620"/>
                    <a:pt x="4025" y="6739"/>
                    <a:pt x="3977" y="6775"/>
                  </a:cubicBezTo>
                  <a:cubicBezTo>
                    <a:pt x="3954" y="6799"/>
                    <a:pt x="3906" y="6822"/>
                    <a:pt x="3858" y="6822"/>
                  </a:cubicBezTo>
                  <a:cubicBezTo>
                    <a:pt x="3739" y="6834"/>
                    <a:pt x="3537" y="6751"/>
                    <a:pt x="3632" y="6513"/>
                  </a:cubicBezTo>
                  <a:cubicBezTo>
                    <a:pt x="3382" y="6584"/>
                    <a:pt x="3430" y="6941"/>
                    <a:pt x="3620" y="7061"/>
                  </a:cubicBezTo>
                  <a:cubicBezTo>
                    <a:pt x="3477" y="7156"/>
                    <a:pt x="3537" y="7263"/>
                    <a:pt x="3311" y="7275"/>
                  </a:cubicBezTo>
                  <a:cubicBezTo>
                    <a:pt x="3727" y="7477"/>
                    <a:pt x="3811" y="7227"/>
                    <a:pt x="3977" y="7168"/>
                  </a:cubicBezTo>
                  <a:lnTo>
                    <a:pt x="3977" y="7168"/>
                  </a:lnTo>
                  <a:cubicBezTo>
                    <a:pt x="3632" y="7346"/>
                    <a:pt x="3751" y="7608"/>
                    <a:pt x="3549" y="7834"/>
                  </a:cubicBezTo>
                  <a:cubicBezTo>
                    <a:pt x="3966" y="7799"/>
                    <a:pt x="3954" y="7501"/>
                    <a:pt x="4049" y="7299"/>
                  </a:cubicBezTo>
                  <a:lnTo>
                    <a:pt x="4049" y="7299"/>
                  </a:lnTo>
                  <a:cubicBezTo>
                    <a:pt x="3823" y="7834"/>
                    <a:pt x="4120" y="7965"/>
                    <a:pt x="4156" y="8299"/>
                  </a:cubicBezTo>
                  <a:cubicBezTo>
                    <a:pt x="4180" y="7965"/>
                    <a:pt x="4489" y="7834"/>
                    <a:pt x="4263" y="7299"/>
                  </a:cubicBezTo>
                  <a:lnTo>
                    <a:pt x="4263" y="7299"/>
                  </a:lnTo>
                  <a:cubicBezTo>
                    <a:pt x="4358" y="7501"/>
                    <a:pt x="4347" y="7799"/>
                    <a:pt x="4751" y="7834"/>
                  </a:cubicBezTo>
                  <a:cubicBezTo>
                    <a:pt x="4549" y="7608"/>
                    <a:pt x="4668" y="7346"/>
                    <a:pt x="4335" y="7168"/>
                  </a:cubicBezTo>
                  <a:lnTo>
                    <a:pt x="4335" y="7168"/>
                  </a:lnTo>
                  <a:cubicBezTo>
                    <a:pt x="4501" y="7227"/>
                    <a:pt x="4585" y="7477"/>
                    <a:pt x="5001" y="7275"/>
                  </a:cubicBezTo>
                  <a:cubicBezTo>
                    <a:pt x="4775" y="7263"/>
                    <a:pt x="4835" y="7156"/>
                    <a:pt x="4692" y="7061"/>
                  </a:cubicBezTo>
                  <a:cubicBezTo>
                    <a:pt x="4882" y="6941"/>
                    <a:pt x="4930" y="6584"/>
                    <a:pt x="4668" y="6513"/>
                  </a:cubicBezTo>
                  <a:cubicBezTo>
                    <a:pt x="4775" y="6751"/>
                    <a:pt x="4573" y="6834"/>
                    <a:pt x="4454" y="6822"/>
                  </a:cubicBezTo>
                  <a:cubicBezTo>
                    <a:pt x="4406" y="6822"/>
                    <a:pt x="4358" y="6799"/>
                    <a:pt x="4323" y="6775"/>
                  </a:cubicBezTo>
                  <a:cubicBezTo>
                    <a:pt x="4287" y="6739"/>
                    <a:pt x="4239" y="6620"/>
                    <a:pt x="4287" y="6572"/>
                  </a:cubicBezTo>
                  <a:cubicBezTo>
                    <a:pt x="4323" y="6525"/>
                    <a:pt x="4430" y="6537"/>
                    <a:pt x="4394" y="6656"/>
                  </a:cubicBezTo>
                  <a:cubicBezTo>
                    <a:pt x="4418" y="6644"/>
                    <a:pt x="4430" y="6632"/>
                    <a:pt x="4442" y="6620"/>
                  </a:cubicBezTo>
                  <a:cubicBezTo>
                    <a:pt x="4489" y="6572"/>
                    <a:pt x="4489" y="6489"/>
                    <a:pt x="4442" y="6441"/>
                  </a:cubicBezTo>
                  <a:cubicBezTo>
                    <a:pt x="4418" y="6418"/>
                    <a:pt x="4382" y="6406"/>
                    <a:pt x="4347" y="6394"/>
                  </a:cubicBezTo>
                  <a:cubicBezTo>
                    <a:pt x="4323" y="6394"/>
                    <a:pt x="4311" y="6394"/>
                    <a:pt x="4299" y="6394"/>
                  </a:cubicBezTo>
                  <a:lnTo>
                    <a:pt x="4287" y="6394"/>
                  </a:lnTo>
                  <a:cubicBezTo>
                    <a:pt x="4251" y="6406"/>
                    <a:pt x="4228" y="6429"/>
                    <a:pt x="4204" y="6453"/>
                  </a:cubicBezTo>
                  <a:cubicBezTo>
                    <a:pt x="4132" y="6144"/>
                    <a:pt x="4144" y="5822"/>
                    <a:pt x="4239" y="5525"/>
                  </a:cubicBezTo>
                  <a:cubicBezTo>
                    <a:pt x="4037" y="6406"/>
                    <a:pt x="4906" y="6120"/>
                    <a:pt x="4906" y="6656"/>
                  </a:cubicBezTo>
                  <a:lnTo>
                    <a:pt x="4906" y="6596"/>
                  </a:lnTo>
                  <a:cubicBezTo>
                    <a:pt x="4918" y="6620"/>
                    <a:pt x="4918" y="6644"/>
                    <a:pt x="4906" y="6656"/>
                  </a:cubicBezTo>
                  <a:cubicBezTo>
                    <a:pt x="4978" y="6406"/>
                    <a:pt x="4978" y="6251"/>
                    <a:pt x="4930" y="6144"/>
                  </a:cubicBezTo>
                  <a:cubicBezTo>
                    <a:pt x="4787" y="5858"/>
                    <a:pt x="4501" y="5965"/>
                    <a:pt x="4406" y="5858"/>
                  </a:cubicBezTo>
                  <a:cubicBezTo>
                    <a:pt x="4585" y="5834"/>
                    <a:pt x="4620" y="5739"/>
                    <a:pt x="4561" y="5596"/>
                  </a:cubicBezTo>
                  <a:cubicBezTo>
                    <a:pt x="4454" y="5739"/>
                    <a:pt x="4311" y="5632"/>
                    <a:pt x="4311" y="5501"/>
                  </a:cubicBezTo>
                  <a:cubicBezTo>
                    <a:pt x="4311" y="5286"/>
                    <a:pt x="4537" y="5025"/>
                    <a:pt x="4311" y="4691"/>
                  </a:cubicBezTo>
                  <a:cubicBezTo>
                    <a:pt x="4311" y="4620"/>
                    <a:pt x="4287" y="4548"/>
                    <a:pt x="4275" y="4489"/>
                  </a:cubicBezTo>
                  <a:cubicBezTo>
                    <a:pt x="4299" y="4548"/>
                    <a:pt x="4335" y="4608"/>
                    <a:pt x="4382" y="4655"/>
                  </a:cubicBezTo>
                  <a:cubicBezTo>
                    <a:pt x="4454" y="5072"/>
                    <a:pt x="4799" y="5096"/>
                    <a:pt x="4942" y="5239"/>
                  </a:cubicBezTo>
                  <a:cubicBezTo>
                    <a:pt x="5049" y="5334"/>
                    <a:pt x="5025" y="5501"/>
                    <a:pt x="4847" y="5489"/>
                  </a:cubicBezTo>
                  <a:cubicBezTo>
                    <a:pt x="4894" y="5620"/>
                    <a:pt x="4990" y="5667"/>
                    <a:pt x="5144" y="5560"/>
                  </a:cubicBezTo>
                  <a:cubicBezTo>
                    <a:pt x="5144" y="5703"/>
                    <a:pt x="4870" y="5834"/>
                    <a:pt x="4978" y="6120"/>
                  </a:cubicBezTo>
                  <a:cubicBezTo>
                    <a:pt x="5013" y="6239"/>
                    <a:pt x="5120" y="6358"/>
                    <a:pt x="5347" y="6477"/>
                  </a:cubicBezTo>
                  <a:lnTo>
                    <a:pt x="5347" y="6477"/>
                  </a:lnTo>
                  <a:cubicBezTo>
                    <a:pt x="4978" y="6096"/>
                    <a:pt x="5799" y="5679"/>
                    <a:pt x="5025" y="5203"/>
                  </a:cubicBezTo>
                  <a:lnTo>
                    <a:pt x="5025" y="5203"/>
                  </a:lnTo>
                  <a:cubicBezTo>
                    <a:pt x="5311" y="5334"/>
                    <a:pt x="5549" y="5537"/>
                    <a:pt x="5716" y="5798"/>
                  </a:cubicBezTo>
                  <a:cubicBezTo>
                    <a:pt x="5680" y="5787"/>
                    <a:pt x="5644" y="5798"/>
                    <a:pt x="5621" y="5822"/>
                  </a:cubicBezTo>
                  <a:lnTo>
                    <a:pt x="5609" y="5822"/>
                  </a:lnTo>
                  <a:cubicBezTo>
                    <a:pt x="5597" y="5822"/>
                    <a:pt x="5585" y="5834"/>
                    <a:pt x="5573" y="5846"/>
                  </a:cubicBezTo>
                  <a:cubicBezTo>
                    <a:pt x="5525" y="5906"/>
                    <a:pt x="5525" y="5989"/>
                    <a:pt x="5573" y="6037"/>
                  </a:cubicBezTo>
                  <a:cubicBezTo>
                    <a:pt x="5609" y="6060"/>
                    <a:pt x="5644" y="6072"/>
                    <a:pt x="5680" y="6072"/>
                  </a:cubicBezTo>
                  <a:lnTo>
                    <a:pt x="5704" y="6072"/>
                  </a:lnTo>
                  <a:cubicBezTo>
                    <a:pt x="5609" y="6013"/>
                    <a:pt x="5668" y="5929"/>
                    <a:pt x="5728" y="5941"/>
                  </a:cubicBezTo>
                  <a:cubicBezTo>
                    <a:pt x="5799" y="5941"/>
                    <a:pt x="5847" y="6048"/>
                    <a:pt x="5847" y="6108"/>
                  </a:cubicBezTo>
                  <a:cubicBezTo>
                    <a:pt x="5847" y="6156"/>
                    <a:pt x="5823" y="6191"/>
                    <a:pt x="5787" y="6227"/>
                  </a:cubicBezTo>
                  <a:cubicBezTo>
                    <a:pt x="5692" y="6382"/>
                    <a:pt x="5466" y="6346"/>
                    <a:pt x="5418" y="6168"/>
                  </a:cubicBezTo>
                  <a:cubicBezTo>
                    <a:pt x="5287" y="6394"/>
                    <a:pt x="5573" y="6608"/>
                    <a:pt x="5799" y="6572"/>
                  </a:cubicBezTo>
                  <a:cubicBezTo>
                    <a:pt x="5763" y="6739"/>
                    <a:pt x="5871" y="6775"/>
                    <a:pt x="5728" y="6941"/>
                  </a:cubicBezTo>
                  <a:cubicBezTo>
                    <a:pt x="6156" y="6787"/>
                    <a:pt x="6049" y="6549"/>
                    <a:pt x="6121" y="6394"/>
                  </a:cubicBezTo>
                  <a:lnTo>
                    <a:pt x="6121" y="6394"/>
                  </a:lnTo>
                  <a:cubicBezTo>
                    <a:pt x="6002" y="6751"/>
                    <a:pt x="6275" y="6858"/>
                    <a:pt x="6287" y="7156"/>
                  </a:cubicBezTo>
                  <a:cubicBezTo>
                    <a:pt x="6561" y="6846"/>
                    <a:pt x="6347" y="6644"/>
                    <a:pt x="6263" y="6429"/>
                  </a:cubicBezTo>
                  <a:lnTo>
                    <a:pt x="6263" y="6429"/>
                  </a:lnTo>
                  <a:cubicBezTo>
                    <a:pt x="6478" y="6965"/>
                    <a:pt x="6787" y="6846"/>
                    <a:pt x="7049" y="7061"/>
                  </a:cubicBezTo>
                  <a:cubicBezTo>
                    <a:pt x="6823" y="6799"/>
                    <a:pt x="6954" y="6501"/>
                    <a:pt x="6406" y="6275"/>
                  </a:cubicBezTo>
                  <a:lnTo>
                    <a:pt x="6406" y="6275"/>
                  </a:lnTo>
                  <a:cubicBezTo>
                    <a:pt x="6633" y="6358"/>
                    <a:pt x="6823" y="6572"/>
                    <a:pt x="7133" y="6310"/>
                  </a:cubicBezTo>
                  <a:cubicBezTo>
                    <a:pt x="6835" y="6299"/>
                    <a:pt x="6728" y="6025"/>
                    <a:pt x="6371" y="6132"/>
                  </a:cubicBezTo>
                  <a:lnTo>
                    <a:pt x="6371" y="6132"/>
                  </a:lnTo>
                  <a:cubicBezTo>
                    <a:pt x="6537" y="6060"/>
                    <a:pt x="6764" y="6179"/>
                    <a:pt x="6918" y="5739"/>
                  </a:cubicBezTo>
                  <a:cubicBezTo>
                    <a:pt x="6752" y="5894"/>
                    <a:pt x="6716" y="5775"/>
                    <a:pt x="6549" y="5810"/>
                  </a:cubicBezTo>
                  <a:cubicBezTo>
                    <a:pt x="6597" y="5584"/>
                    <a:pt x="6383" y="5310"/>
                    <a:pt x="6144" y="5441"/>
                  </a:cubicBezTo>
                  <a:cubicBezTo>
                    <a:pt x="6394" y="5537"/>
                    <a:pt x="6299" y="5727"/>
                    <a:pt x="6216" y="5810"/>
                  </a:cubicBezTo>
                  <a:cubicBezTo>
                    <a:pt x="6180" y="5846"/>
                    <a:pt x="6133" y="5858"/>
                    <a:pt x="6085" y="5858"/>
                  </a:cubicBezTo>
                  <a:cubicBezTo>
                    <a:pt x="6037" y="5858"/>
                    <a:pt x="5930" y="5810"/>
                    <a:pt x="5918" y="5751"/>
                  </a:cubicBezTo>
                  <a:cubicBezTo>
                    <a:pt x="5906" y="5679"/>
                    <a:pt x="6002" y="5620"/>
                    <a:pt x="6049" y="5727"/>
                  </a:cubicBezTo>
                  <a:cubicBezTo>
                    <a:pt x="6049" y="5715"/>
                    <a:pt x="6049" y="5703"/>
                    <a:pt x="6049" y="5691"/>
                  </a:cubicBezTo>
                  <a:cubicBezTo>
                    <a:pt x="6061" y="5656"/>
                    <a:pt x="6049" y="5620"/>
                    <a:pt x="6025" y="5596"/>
                  </a:cubicBezTo>
                  <a:cubicBezTo>
                    <a:pt x="5966" y="5548"/>
                    <a:pt x="5882" y="5548"/>
                    <a:pt x="5823" y="5596"/>
                  </a:cubicBezTo>
                  <a:cubicBezTo>
                    <a:pt x="5811" y="5608"/>
                    <a:pt x="5811" y="5608"/>
                    <a:pt x="5799" y="5620"/>
                  </a:cubicBezTo>
                  <a:lnTo>
                    <a:pt x="5799" y="5632"/>
                  </a:lnTo>
                  <a:cubicBezTo>
                    <a:pt x="5775" y="5667"/>
                    <a:pt x="5775" y="5703"/>
                    <a:pt x="5775" y="5739"/>
                  </a:cubicBezTo>
                  <a:cubicBezTo>
                    <a:pt x="5525" y="5560"/>
                    <a:pt x="5311" y="5322"/>
                    <a:pt x="5180" y="5036"/>
                  </a:cubicBezTo>
                  <a:cubicBezTo>
                    <a:pt x="5668" y="5810"/>
                    <a:pt x="6073" y="4989"/>
                    <a:pt x="6466" y="5370"/>
                  </a:cubicBezTo>
                  <a:lnTo>
                    <a:pt x="6418" y="5334"/>
                  </a:lnTo>
                  <a:cubicBezTo>
                    <a:pt x="6442" y="5346"/>
                    <a:pt x="6454" y="5358"/>
                    <a:pt x="6466" y="5370"/>
                  </a:cubicBezTo>
                  <a:cubicBezTo>
                    <a:pt x="6335" y="5144"/>
                    <a:pt x="6228" y="5036"/>
                    <a:pt x="6109" y="4989"/>
                  </a:cubicBezTo>
                  <a:cubicBezTo>
                    <a:pt x="5811" y="4894"/>
                    <a:pt x="5692" y="5167"/>
                    <a:pt x="5537" y="5167"/>
                  </a:cubicBezTo>
                  <a:cubicBezTo>
                    <a:pt x="5644" y="5025"/>
                    <a:pt x="5609" y="4917"/>
                    <a:pt x="5466" y="4870"/>
                  </a:cubicBezTo>
                  <a:cubicBezTo>
                    <a:pt x="5490" y="5036"/>
                    <a:pt x="5323" y="5072"/>
                    <a:pt x="5216" y="4965"/>
                  </a:cubicBezTo>
                  <a:cubicBezTo>
                    <a:pt x="5085" y="4822"/>
                    <a:pt x="5049" y="4477"/>
                    <a:pt x="4644" y="4405"/>
                  </a:cubicBezTo>
                  <a:cubicBezTo>
                    <a:pt x="4585" y="4358"/>
                    <a:pt x="4525" y="4322"/>
                    <a:pt x="4466" y="4286"/>
                  </a:cubicBezTo>
                  <a:cubicBezTo>
                    <a:pt x="4537" y="4310"/>
                    <a:pt x="4609" y="4322"/>
                    <a:pt x="4668" y="4334"/>
                  </a:cubicBezTo>
                  <a:cubicBezTo>
                    <a:pt x="5013" y="4572"/>
                    <a:pt x="5275" y="4346"/>
                    <a:pt x="5478" y="4334"/>
                  </a:cubicBezTo>
                  <a:cubicBezTo>
                    <a:pt x="5609" y="4334"/>
                    <a:pt x="5716" y="4465"/>
                    <a:pt x="5585" y="4584"/>
                  </a:cubicBezTo>
                  <a:cubicBezTo>
                    <a:pt x="5716" y="4644"/>
                    <a:pt x="5811" y="4596"/>
                    <a:pt x="5835" y="4429"/>
                  </a:cubicBezTo>
                  <a:cubicBezTo>
                    <a:pt x="5954" y="4524"/>
                    <a:pt x="5835" y="4810"/>
                    <a:pt x="6121" y="4941"/>
                  </a:cubicBezTo>
                  <a:cubicBezTo>
                    <a:pt x="6228" y="5001"/>
                    <a:pt x="6394" y="5001"/>
                    <a:pt x="6644" y="4929"/>
                  </a:cubicBezTo>
                  <a:lnTo>
                    <a:pt x="6644" y="4929"/>
                  </a:lnTo>
                  <a:cubicBezTo>
                    <a:pt x="6109" y="4917"/>
                    <a:pt x="6383" y="4060"/>
                    <a:pt x="5513" y="4263"/>
                  </a:cubicBezTo>
                  <a:lnTo>
                    <a:pt x="5513" y="4263"/>
                  </a:lnTo>
                  <a:cubicBezTo>
                    <a:pt x="5799" y="4155"/>
                    <a:pt x="6121" y="4132"/>
                    <a:pt x="6430" y="4191"/>
                  </a:cubicBezTo>
                  <a:cubicBezTo>
                    <a:pt x="6394" y="4215"/>
                    <a:pt x="6371" y="4239"/>
                    <a:pt x="6371" y="4274"/>
                  </a:cubicBezTo>
                  <a:lnTo>
                    <a:pt x="6371" y="4286"/>
                  </a:lnTo>
                  <a:cubicBezTo>
                    <a:pt x="6359" y="4298"/>
                    <a:pt x="6359" y="4310"/>
                    <a:pt x="6371" y="4334"/>
                  </a:cubicBezTo>
                  <a:cubicBezTo>
                    <a:pt x="6371" y="4465"/>
                    <a:pt x="6549" y="4513"/>
                    <a:pt x="6621" y="4394"/>
                  </a:cubicBezTo>
                  <a:cubicBezTo>
                    <a:pt x="6514" y="4417"/>
                    <a:pt x="6490" y="4322"/>
                    <a:pt x="6537" y="4274"/>
                  </a:cubicBezTo>
                  <a:cubicBezTo>
                    <a:pt x="6597" y="4239"/>
                    <a:pt x="6704" y="4274"/>
                    <a:pt x="6740" y="4322"/>
                  </a:cubicBezTo>
                  <a:cubicBezTo>
                    <a:pt x="6775" y="4346"/>
                    <a:pt x="6787" y="4394"/>
                    <a:pt x="6787" y="4441"/>
                  </a:cubicBezTo>
                  <a:cubicBezTo>
                    <a:pt x="6787" y="4560"/>
                    <a:pt x="6716" y="4763"/>
                    <a:pt x="6478" y="4667"/>
                  </a:cubicBezTo>
                  <a:cubicBezTo>
                    <a:pt x="6549" y="4917"/>
                    <a:pt x="6906" y="4870"/>
                    <a:pt x="7037" y="4679"/>
                  </a:cubicBezTo>
                  <a:cubicBezTo>
                    <a:pt x="7133" y="4822"/>
                    <a:pt x="7228" y="4775"/>
                    <a:pt x="7252" y="4989"/>
                  </a:cubicBezTo>
                  <a:cubicBezTo>
                    <a:pt x="7442" y="4572"/>
                    <a:pt x="7204" y="4489"/>
                    <a:pt x="7133" y="4322"/>
                  </a:cubicBezTo>
                  <a:lnTo>
                    <a:pt x="7133" y="4322"/>
                  </a:lnTo>
                  <a:cubicBezTo>
                    <a:pt x="7311" y="4667"/>
                    <a:pt x="7585" y="4548"/>
                    <a:pt x="7799" y="4751"/>
                  </a:cubicBezTo>
                  <a:cubicBezTo>
                    <a:pt x="7764" y="4334"/>
                    <a:pt x="7466" y="4346"/>
                    <a:pt x="7264" y="4251"/>
                  </a:cubicBezTo>
                  <a:lnTo>
                    <a:pt x="7264" y="4251"/>
                  </a:lnTo>
                  <a:cubicBezTo>
                    <a:pt x="7799" y="4477"/>
                    <a:pt x="7930" y="4179"/>
                    <a:pt x="8264" y="4143"/>
                  </a:cubicBezTo>
                  <a:cubicBezTo>
                    <a:pt x="7930" y="4120"/>
                    <a:pt x="7799" y="3810"/>
                    <a:pt x="7264" y="4048"/>
                  </a:cubicBezTo>
                  <a:lnTo>
                    <a:pt x="7264" y="4048"/>
                  </a:lnTo>
                  <a:cubicBezTo>
                    <a:pt x="7466" y="3941"/>
                    <a:pt x="7764" y="3953"/>
                    <a:pt x="7799" y="3548"/>
                  </a:cubicBezTo>
                  <a:cubicBezTo>
                    <a:pt x="7573" y="3751"/>
                    <a:pt x="7311" y="3632"/>
                    <a:pt x="7133" y="3965"/>
                  </a:cubicBezTo>
                  <a:lnTo>
                    <a:pt x="7133" y="3965"/>
                  </a:lnTo>
                  <a:cubicBezTo>
                    <a:pt x="7204" y="3810"/>
                    <a:pt x="7442" y="3715"/>
                    <a:pt x="7252" y="3310"/>
                  </a:cubicBezTo>
                  <a:cubicBezTo>
                    <a:pt x="7228" y="3524"/>
                    <a:pt x="7133" y="3477"/>
                    <a:pt x="7037" y="3620"/>
                  </a:cubicBezTo>
                  <a:cubicBezTo>
                    <a:pt x="6906" y="3417"/>
                    <a:pt x="6549" y="3381"/>
                    <a:pt x="6478" y="3632"/>
                  </a:cubicBezTo>
                  <a:cubicBezTo>
                    <a:pt x="6716" y="3524"/>
                    <a:pt x="6799" y="3727"/>
                    <a:pt x="6787" y="3858"/>
                  </a:cubicBezTo>
                  <a:cubicBezTo>
                    <a:pt x="6787" y="3893"/>
                    <a:pt x="6775" y="3941"/>
                    <a:pt x="6740" y="3977"/>
                  </a:cubicBezTo>
                  <a:cubicBezTo>
                    <a:pt x="6704" y="4013"/>
                    <a:pt x="6597" y="4060"/>
                    <a:pt x="6537" y="4013"/>
                  </a:cubicBezTo>
                  <a:cubicBezTo>
                    <a:pt x="6490" y="3977"/>
                    <a:pt x="6514" y="3870"/>
                    <a:pt x="6621" y="3905"/>
                  </a:cubicBezTo>
                  <a:cubicBezTo>
                    <a:pt x="6609" y="3893"/>
                    <a:pt x="6597" y="3870"/>
                    <a:pt x="6585" y="3858"/>
                  </a:cubicBezTo>
                  <a:cubicBezTo>
                    <a:pt x="6537" y="3822"/>
                    <a:pt x="6466" y="3822"/>
                    <a:pt x="6418" y="3858"/>
                  </a:cubicBezTo>
                  <a:cubicBezTo>
                    <a:pt x="6383" y="3893"/>
                    <a:pt x="6371" y="3917"/>
                    <a:pt x="6371" y="3965"/>
                  </a:cubicBezTo>
                  <a:cubicBezTo>
                    <a:pt x="6359" y="3977"/>
                    <a:pt x="6359" y="3989"/>
                    <a:pt x="6371" y="4001"/>
                  </a:cubicBezTo>
                  <a:lnTo>
                    <a:pt x="6371" y="4013"/>
                  </a:lnTo>
                  <a:cubicBezTo>
                    <a:pt x="6371" y="4048"/>
                    <a:pt x="6394" y="4072"/>
                    <a:pt x="6430" y="4096"/>
                  </a:cubicBezTo>
                  <a:cubicBezTo>
                    <a:pt x="6121" y="4155"/>
                    <a:pt x="5811" y="4132"/>
                    <a:pt x="5513" y="4024"/>
                  </a:cubicBezTo>
                  <a:cubicBezTo>
                    <a:pt x="6394" y="4239"/>
                    <a:pt x="6109" y="3370"/>
                    <a:pt x="6656" y="3358"/>
                  </a:cubicBezTo>
                  <a:lnTo>
                    <a:pt x="6597" y="3358"/>
                  </a:lnTo>
                  <a:cubicBezTo>
                    <a:pt x="6609" y="3358"/>
                    <a:pt x="6633" y="3358"/>
                    <a:pt x="6644" y="3358"/>
                  </a:cubicBezTo>
                  <a:cubicBezTo>
                    <a:pt x="6394" y="3286"/>
                    <a:pt x="6240" y="3286"/>
                    <a:pt x="6133" y="3346"/>
                  </a:cubicBezTo>
                  <a:cubicBezTo>
                    <a:pt x="5859" y="3477"/>
                    <a:pt x="5954" y="3762"/>
                    <a:pt x="5847" y="3858"/>
                  </a:cubicBezTo>
                  <a:cubicBezTo>
                    <a:pt x="5823" y="3691"/>
                    <a:pt x="5728" y="3643"/>
                    <a:pt x="5585" y="3703"/>
                  </a:cubicBezTo>
                  <a:cubicBezTo>
                    <a:pt x="5728" y="3822"/>
                    <a:pt x="5621" y="3965"/>
                    <a:pt x="5490" y="3953"/>
                  </a:cubicBezTo>
                  <a:cubicBezTo>
                    <a:pt x="5275" y="3953"/>
                    <a:pt x="5013" y="3727"/>
                    <a:pt x="4680" y="3965"/>
                  </a:cubicBezTo>
                  <a:cubicBezTo>
                    <a:pt x="4609" y="3965"/>
                    <a:pt x="4549" y="3989"/>
                    <a:pt x="4478" y="4001"/>
                  </a:cubicBezTo>
                  <a:cubicBezTo>
                    <a:pt x="4537" y="3977"/>
                    <a:pt x="4597" y="3941"/>
                    <a:pt x="4656" y="3893"/>
                  </a:cubicBezTo>
                  <a:cubicBezTo>
                    <a:pt x="5061" y="3822"/>
                    <a:pt x="5085" y="3477"/>
                    <a:pt x="5228" y="3334"/>
                  </a:cubicBezTo>
                  <a:cubicBezTo>
                    <a:pt x="5323" y="3227"/>
                    <a:pt x="5490" y="3251"/>
                    <a:pt x="5478" y="3429"/>
                  </a:cubicBezTo>
                  <a:cubicBezTo>
                    <a:pt x="5621" y="3381"/>
                    <a:pt x="5656" y="3286"/>
                    <a:pt x="5549" y="3131"/>
                  </a:cubicBezTo>
                  <a:cubicBezTo>
                    <a:pt x="5704" y="3131"/>
                    <a:pt x="5823" y="3405"/>
                    <a:pt x="6121" y="3298"/>
                  </a:cubicBezTo>
                  <a:cubicBezTo>
                    <a:pt x="6228" y="3262"/>
                    <a:pt x="6347" y="3155"/>
                    <a:pt x="6478" y="2929"/>
                  </a:cubicBezTo>
                  <a:lnTo>
                    <a:pt x="6478" y="2929"/>
                  </a:lnTo>
                  <a:cubicBezTo>
                    <a:pt x="6085" y="3298"/>
                    <a:pt x="5668" y="2477"/>
                    <a:pt x="5192" y="3251"/>
                  </a:cubicBezTo>
                  <a:lnTo>
                    <a:pt x="5192" y="3251"/>
                  </a:lnTo>
                  <a:cubicBezTo>
                    <a:pt x="5323" y="2965"/>
                    <a:pt x="5537" y="2727"/>
                    <a:pt x="5787" y="2560"/>
                  </a:cubicBezTo>
                  <a:cubicBezTo>
                    <a:pt x="5787" y="2596"/>
                    <a:pt x="5787" y="2631"/>
                    <a:pt x="5811" y="2655"/>
                  </a:cubicBezTo>
                  <a:lnTo>
                    <a:pt x="5811" y="2667"/>
                  </a:lnTo>
                  <a:cubicBezTo>
                    <a:pt x="5823" y="2679"/>
                    <a:pt x="5823" y="2691"/>
                    <a:pt x="5835" y="2703"/>
                  </a:cubicBezTo>
                  <a:cubicBezTo>
                    <a:pt x="5942" y="2786"/>
                    <a:pt x="6097" y="2691"/>
                    <a:pt x="6061" y="2560"/>
                  </a:cubicBezTo>
                  <a:cubicBezTo>
                    <a:pt x="6002" y="2655"/>
                    <a:pt x="5918" y="2596"/>
                    <a:pt x="5930" y="2536"/>
                  </a:cubicBezTo>
                  <a:cubicBezTo>
                    <a:pt x="5930" y="2465"/>
                    <a:pt x="6037" y="2429"/>
                    <a:pt x="6097" y="2429"/>
                  </a:cubicBezTo>
                  <a:cubicBezTo>
                    <a:pt x="6144" y="2429"/>
                    <a:pt x="6180" y="2441"/>
                    <a:pt x="6216" y="2477"/>
                  </a:cubicBezTo>
                  <a:cubicBezTo>
                    <a:pt x="6311" y="2560"/>
                    <a:pt x="6394" y="2750"/>
                    <a:pt x="6156" y="2846"/>
                  </a:cubicBezTo>
                  <a:cubicBezTo>
                    <a:pt x="6383" y="2977"/>
                    <a:pt x="6597" y="2703"/>
                    <a:pt x="6561" y="2477"/>
                  </a:cubicBezTo>
                  <a:cubicBezTo>
                    <a:pt x="6728" y="2500"/>
                    <a:pt x="6764" y="2393"/>
                    <a:pt x="6930" y="2536"/>
                  </a:cubicBezTo>
                  <a:cubicBezTo>
                    <a:pt x="6775" y="2108"/>
                    <a:pt x="6537" y="2227"/>
                    <a:pt x="6383" y="2155"/>
                  </a:cubicBezTo>
                  <a:lnTo>
                    <a:pt x="6383" y="2155"/>
                  </a:lnTo>
                  <a:cubicBezTo>
                    <a:pt x="6740" y="2262"/>
                    <a:pt x="6847" y="1988"/>
                    <a:pt x="7145" y="1977"/>
                  </a:cubicBezTo>
                  <a:cubicBezTo>
                    <a:pt x="6835" y="1715"/>
                    <a:pt x="6633" y="1929"/>
                    <a:pt x="6418" y="2012"/>
                  </a:cubicBezTo>
                  <a:lnTo>
                    <a:pt x="6418" y="2012"/>
                  </a:lnTo>
                  <a:cubicBezTo>
                    <a:pt x="6954" y="1786"/>
                    <a:pt x="6835" y="1488"/>
                    <a:pt x="7049" y="1226"/>
                  </a:cubicBezTo>
                  <a:cubicBezTo>
                    <a:pt x="6787" y="1441"/>
                    <a:pt x="6490" y="1322"/>
                    <a:pt x="6263" y="1857"/>
                  </a:cubicBezTo>
                  <a:lnTo>
                    <a:pt x="6263" y="1857"/>
                  </a:lnTo>
                  <a:cubicBezTo>
                    <a:pt x="6347" y="1643"/>
                    <a:pt x="6561" y="1441"/>
                    <a:pt x="6299" y="1131"/>
                  </a:cubicBezTo>
                  <a:cubicBezTo>
                    <a:pt x="6287" y="1429"/>
                    <a:pt x="6013" y="1536"/>
                    <a:pt x="6121" y="1893"/>
                  </a:cubicBezTo>
                  <a:lnTo>
                    <a:pt x="6121" y="1893"/>
                  </a:lnTo>
                  <a:cubicBezTo>
                    <a:pt x="6061" y="1738"/>
                    <a:pt x="6168" y="1500"/>
                    <a:pt x="5740" y="1346"/>
                  </a:cubicBezTo>
                  <a:cubicBezTo>
                    <a:pt x="5882" y="1512"/>
                    <a:pt x="5775" y="1548"/>
                    <a:pt x="5799" y="1715"/>
                  </a:cubicBezTo>
                  <a:cubicBezTo>
                    <a:pt x="5573" y="1667"/>
                    <a:pt x="5299" y="1881"/>
                    <a:pt x="5430" y="2119"/>
                  </a:cubicBezTo>
                  <a:cubicBezTo>
                    <a:pt x="5466" y="1941"/>
                    <a:pt x="5704" y="1905"/>
                    <a:pt x="5799" y="2060"/>
                  </a:cubicBezTo>
                  <a:cubicBezTo>
                    <a:pt x="5835" y="2096"/>
                    <a:pt x="5847" y="2131"/>
                    <a:pt x="5859" y="2179"/>
                  </a:cubicBezTo>
                  <a:cubicBezTo>
                    <a:pt x="5859" y="2238"/>
                    <a:pt x="5811" y="2346"/>
                    <a:pt x="5740" y="2346"/>
                  </a:cubicBezTo>
                  <a:cubicBezTo>
                    <a:pt x="5680" y="2358"/>
                    <a:pt x="5621" y="2274"/>
                    <a:pt x="5716" y="2215"/>
                  </a:cubicBezTo>
                  <a:cubicBezTo>
                    <a:pt x="5585" y="2179"/>
                    <a:pt x="5478" y="2334"/>
                    <a:pt x="5573" y="2429"/>
                  </a:cubicBezTo>
                  <a:cubicBezTo>
                    <a:pt x="5585" y="2441"/>
                    <a:pt x="5597" y="2453"/>
                    <a:pt x="5609" y="2465"/>
                  </a:cubicBezTo>
                  <a:lnTo>
                    <a:pt x="5621" y="2465"/>
                  </a:lnTo>
                  <a:cubicBezTo>
                    <a:pt x="5644" y="2477"/>
                    <a:pt x="5680" y="2489"/>
                    <a:pt x="5716" y="2477"/>
                  </a:cubicBezTo>
                  <a:cubicBezTo>
                    <a:pt x="5549" y="2739"/>
                    <a:pt x="5311" y="2941"/>
                    <a:pt x="5025" y="3072"/>
                  </a:cubicBezTo>
                  <a:cubicBezTo>
                    <a:pt x="5799" y="2596"/>
                    <a:pt x="4978" y="2179"/>
                    <a:pt x="5359" y="1798"/>
                  </a:cubicBezTo>
                  <a:lnTo>
                    <a:pt x="5311" y="1834"/>
                  </a:lnTo>
                  <a:cubicBezTo>
                    <a:pt x="5323" y="1822"/>
                    <a:pt x="5347" y="1810"/>
                    <a:pt x="5359" y="1798"/>
                  </a:cubicBezTo>
                  <a:cubicBezTo>
                    <a:pt x="5132" y="1929"/>
                    <a:pt x="5013" y="2036"/>
                    <a:pt x="4978" y="2155"/>
                  </a:cubicBezTo>
                  <a:cubicBezTo>
                    <a:pt x="4882" y="2453"/>
                    <a:pt x="5156" y="2572"/>
                    <a:pt x="5144" y="2727"/>
                  </a:cubicBezTo>
                  <a:cubicBezTo>
                    <a:pt x="5001" y="2619"/>
                    <a:pt x="4906" y="2655"/>
                    <a:pt x="4847" y="2798"/>
                  </a:cubicBezTo>
                  <a:cubicBezTo>
                    <a:pt x="5025" y="2774"/>
                    <a:pt x="5049" y="2953"/>
                    <a:pt x="4954" y="3036"/>
                  </a:cubicBezTo>
                  <a:cubicBezTo>
                    <a:pt x="4799" y="3179"/>
                    <a:pt x="4466" y="3215"/>
                    <a:pt x="4382" y="3620"/>
                  </a:cubicBezTo>
                  <a:cubicBezTo>
                    <a:pt x="4347" y="3667"/>
                    <a:pt x="4311" y="3727"/>
                    <a:pt x="4275" y="3786"/>
                  </a:cubicBezTo>
                  <a:cubicBezTo>
                    <a:pt x="4299" y="3727"/>
                    <a:pt x="4311" y="3655"/>
                    <a:pt x="4323" y="3596"/>
                  </a:cubicBezTo>
                  <a:cubicBezTo>
                    <a:pt x="4561" y="3251"/>
                    <a:pt x="4335" y="3000"/>
                    <a:pt x="4323" y="2786"/>
                  </a:cubicBezTo>
                  <a:cubicBezTo>
                    <a:pt x="4323" y="2643"/>
                    <a:pt x="4454" y="2548"/>
                    <a:pt x="4573" y="2679"/>
                  </a:cubicBezTo>
                  <a:cubicBezTo>
                    <a:pt x="4632" y="2548"/>
                    <a:pt x="4585" y="2441"/>
                    <a:pt x="4406" y="2417"/>
                  </a:cubicBezTo>
                  <a:cubicBezTo>
                    <a:pt x="4513" y="2310"/>
                    <a:pt x="4799" y="2417"/>
                    <a:pt x="4930" y="2143"/>
                  </a:cubicBezTo>
                  <a:cubicBezTo>
                    <a:pt x="4990" y="2036"/>
                    <a:pt x="4990" y="1869"/>
                    <a:pt x="4918" y="1619"/>
                  </a:cubicBezTo>
                  <a:lnTo>
                    <a:pt x="4918" y="1619"/>
                  </a:lnTo>
                  <a:cubicBezTo>
                    <a:pt x="4918" y="2155"/>
                    <a:pt x="4037" y="1869"/>
                    <a:pt x="4251" y="2762"/>
                  </a:cubicBezTo>
                  <a:lnTo>
                    <a:pt x="4251" y="2762"/>
                  </a:lnTo>
                  <a:cubicBezTo>
                    <a:pt x="4144" y="2465"/>
                    <a:pt x="4120" y="2143"/>
                    <a:pt x="4180" y="1846"/>
                  </a:cubicBezTo>
                  <a:cubicBezTo>
                    <a:pt x="4192" y="1869"/>
                    <a:pt x="4228" y="1893"/>
                    <a:pt x="4263" y="1905"/>
                  </a:cubicBezTo>
                  <a:lnTo>
                    <a:pt x="4275" y="1905"/>
                  </a:lnTo>
                  <a:cubicBezTo>
                    <a:pt x="4287" y="1905"/>
                    <a:pt x="4299" y="1905"/>
                    <a:pt x="4323" y="1905"/>
                  </a:cubicBezTo>
                  <a:cubicBezTo>
                    <a:pt x="4454" y="1905"/>
                    <a:pt x="4501" y="1715"/>
                    <a:pt x="4382" y="1643"/>
                  </a:cubicBezTo>
                  <a:cubicBezTo>
                    <a:pt x="4406" y="1762"/>
                    <a:pt x="4299" y="1774"/>
                    <a:pt x="4263" y="1727"/>
                  </a:cubicBezTo>
                  <a:cubicBezTo>
                    <a:pt x="4228" y="1679"/>
                    <a:pt x="4263" y="1560"/>
                    <a:pt x="4299" y="1524"/>
                  </a:cubicBezTo>
                  <a:cubicBezTo>
                    <a:pt x="4335" y="1500"/>
                    <a:pt x="4382" y="1477"/>
                    <a:pt x="4430" y="1477"/>
                  </a:cubicBezTo>
                  <a:cubicBezTo>
                    <a:pt x="4549" y="1465"/>
                    <a:pt x="4751" y="1548"/>
                    <a:pt x="4644" y="1786"/>
                  </a:cubicBezTo>
                  <a:cubicBezTo>
                    <a:pt x="4906" y="1715"/>
                    <a:pt x="4859" y="1369"/>
                    <a:pt x="4668" y="1238"/>
                  </a:cubicBezTo>
                  <a:cubicBezTo>
                    <a:pt x="4811" y="1143"/>
                    <a:pt x="4751" y="1036"/>
                    <a:pt x="4978" y="1024"/>
                  </a:cubicBezTo>
                  <a:cubicBezTo>
                    <a:pt x="4561" y="822"/>
                    <a:pt x="4478" y="1072"/>
                    <a:pt x="4311" y="1131"/>
                  </a:cubicBezTo>
                  <a:lnTo>
                    <a:pt x="4311" y="1131"/>
                  </a:lnTo>
                  <a:cubicBezTo>
                    <a:pt x="4644" y="953"/>
                    <a:pt x="4525" y="691"/>
                    <a:pt x="4728" y="464"/>
                  </a:cubicBezTo>
                  <a:cubicBezTo>
                    <a:pt x="4323" y="500"/>
                    <a:pt x="4335" y="798"/>
                    <a:pt x="4239" y="1012"/>
                  </a:cubicBezTo>
                  <a:lnTo>
                    <a:pt x="4239" y="1012"/>
                  </a:lnTo>
                  <a:cubicBezTo>
                    <a:pt x="4466" y="464"/>
                    <a:pt x="4156" y="345"/>
                    <a:pt x="4132" y="0"/>
                  </a:cubicBezTo>
                  <a:cubicBezTo>
                    <a:pt x="4097" y="345"/>
                    <a:pt x="3799" y="464"/>
                    <a:pt x="4025" y="1012"/>
                  </a:cubicBezTo>
                  <a:lnTo>
                    <a:pt x="4025" y="1012"/>
                  </a:lnTo>
                  <a:cubicBezTo>
                    <a:pt x="3930" y="798"/>
                    <a:pt x="3942" y="500"/>
                    <a:pt x="3525" y="464"/>
                  </a:cubicBezTo>
                  <a:cubicBezTo>
                    <a:pt x="3727" y="691"/>
                    <a:pt x="3608" y="965"/>
                    <a:pt x="3954" y="1131"/>
                  </a:cubicBezTo>
                  <a:lnTo>
                    <a:pt x="3954" y="1131"/>
                  </a:lnTo>
                  <a:cubicBezTo>
                    <a:pt x="3787" y="1072"/>
                    <a:pt x="3704" y="822"/>
                    <a:pt x="3287" y="1024"/>
                  </a:cubicBezTo>
                  <a:cubicBezTo>
                    <a:pt x="3513" y="1036"/>
                    <a:pt x="3454" y="1143"/>
                    <a:pt x="3596" y="1238"/>
                  </a:cubicBezTo>
                  <a:cubicBezTo>
                    <a:pt x="3406" y="1369"/>
                    <a:pt x="3358" y="1715"/>
                    <a:pt x="3620" y="1786"/>
                  </a:cubicBezTo>
                  <a:cubicBezTo>
                    <a:pt x="3513" y="1548"/>
                    <a:pt x="3716" y="1465"/>
                    <a:pt x="3835" y="1477"/>
                  </a:cubicBezTo>
                  <a:cubicBezTo>
                    <a:pt x="3882" y="1477"/>
                    <a:pt x="3930" y="1500"/>
                    <a:pt x="3954" y="1524"/>
                  </a:cubicBezTo>
                  <a:cubicBezTo>
                    <a:pt x="4001" y="1560"/>
                    <a:pt x="4037" y="1679"/>
                    <a:pt x="4001" y="1727"/>
                  </a:cubicBezTo>
                  <a:cubicBezTo>
                    <a:pt x="3954" y="1774"/>
                    <a:pt x="3847" y="1762"/>
                    <a:pt x="3882" y="1643"/>
                  </a:cubicBezTo>
                  <a:cubicBezTo>
                    <a:pt x="3763" y="1715"/>
                    <a:pt x="3811" y="1905"/>
                    <a:pt x="3942" y="1905"/>
                  </a:cubicBezTo>
                  <a:cubicBezTo>
                    <a:pt x="3966" y="1905"/>
                    <a:pt x="3977" y="1905"/>
                    <a:pt x="3989" y="1905"/>
                  </a:cubicBezTo>
                  <a:lnTo>
                    <a:pt x="4001" y="1905"/>
                  </a:lnTo>
                  <a:cubicBezTo>
                    <a:pt x="4037" y="1893"/>
                    <a:pt x="4061" y="1869"/>
                    <a:pt x="4085" y="1846"/>
                  </a:cubicBezTo>
                  <a:cubicBezTo>
                    <a:pt x="4144" y="2143"/>
                    <a:pt x="4120" y="2465"/>
                    <a:pt x="4013" y="2762"/>
                  </a:cubicBezTo>
                  <a:cubicBezTo>
                    <a:pt x="4228" y="1869"/>
                    <a:pt x="3346" y="2167"/>
                    <a:pt x="3346" y="1619"/>
                  </a:cubicBezTo>
                  <a:lnTo>
                    <a:pt x="3346" y="1679"/>
                  </a:lnTo>
                  <a:cubicBezTo>
                    <a:pt x="3346" y="1655"/>
                    <a:pt x="3346" y="1643"/>
                    <a:pt x="3346" y="1619"/>
                  </a:cubicBezTo>
                  <a:cubicBezTo>
                    <a:pt x="3275" y="1786"/>
                    <a:pt x="3275" y="1965"/>
                    <a:pt x="3335" y="2143"/>
                  </a:cubicBezTo>
                  <a:cubicBezTo>
                    <a:pt x="3466" y="2417"/>
                    <a:pt x="3751" y="2310"/>
                    <a:pt x="3847" y="2417"/>
                  </a:cubicBezTo>
                  <a:cubicBezTo>
                    <a:pt x="3680" y="2441"/>
                    <a:pt x="3632" y="2548"/>
                    <a:pt x="3692" y="2679"/>
                  </a:cubicBezTo>
                  <a:cubicBezTo>
                    <a:pt x="3811" y="2536"/>
                    <a:pt x="3942" y="2643"/>
                    <a:pt x="3942" y="2786"/>
                  </a:cubicBezTo>
                  <a:cubicBezTo>
                    <a:pt x="3942" y="2989"/>
                    <a:pt x="3716" y="3251"/>
                    <a:pt x="3942" y="3584"/>
                  </a:cubicBezTo>
                  <a:cubicBezTo>
                    <a:pt x="3954" y="3655"/>
                    <a:pt x="3966" y="3727"/>
                    <a:pt x="3989" y="3786"/>
                  </a:cubicBezTo>
                  <a:cubicBezTo>
                    <a:pt x="3954" y="3727"/>
                    <a:pt x="3918" y="3667"/>
                    <a:pt x="3870" y="3620"/>
                  </a:cubicBezTo>
                  <a:cubicBezTo>
                    <a:pt x="3799" y="3215"/>
                    <a:pt x="3454" y="3179"/>
                    <a:pt x="3311" y="3036"/>
                  </a:cubicBezTo>
                  <a:cubicBezTo>
                    <a:pt x="3204" y="2953"/>
                    <a:pt x="3239" y="2774"/>
                    <a:pt x="3406" y="2786"/>
                  </a:cubicBezTo>
                  <a:cubicBezTo>
                    <a:pt x="3358" y="2655"/>
                    <a:pt x="3263" y="2608"/>
                    <a:pt x="3108" y="2715"/>
                  </a:cubicBezTo>
                  <a:cubicBezTo>
                    <a:pt x="3108" y="2572"/>
                    <a:pt x="3382" y="2441"/>
                    <a:pt x="3287" y="2155"/>
                  </a:cubicBezTo>
                  <a:cubicBezTo>
                    <a:pt x="3239" y="2036"/>
                    <a:pt x="3132" y="1929"/>
                    <a:pt x="2906" y="1798"/>
                  </a:cubicBezTo>
                  <a:cubicBezTo>
                    <a:pt x="3287" y="2179"/>
                    <a:pt x="2453" y="2596"/>
                    <a:pt x="3239" y="3072"/>
                  </a:cubicBezTo>
                  <a:cubicBezTo>
                    <a:pt x="2954" y="2941"/>
                    <a:pt x="2715" y="2739"/>
                    <a:pt x="2537" y="2477"/>
                  </a:cubicBezTo>
                  <a:cubicBezTo>
                    <a:pt x="2573" y="2489"/>
                    <a:pt x="2608" y="2477"/>
                    <a:pt x="2644" y="2465"/>
                  </a:cubicBezTo>
                  <a:lnTo>
                    <a:pt x="2644" y="2465"/>
                  </a:lnTo>
                  <a:cubicBezTo>
                    <a:pt x="2656" y="2453"/>
                    <a:pt x="2668" y="2441"/>
                    <a:pt x="2680" y="2429"/>
                  </a:cubicBezTo>
                  <a:cubicBezTo>
                    <a:pt x="2763" y="2346"/>
                    <a:pt x="2692" y="2203"/>
                    <a:pt x="2561" y="2215"/>
                  </a:cubicBezTo>
                  <a:lnTo>
                    <a:pt x="2537" y="2215"/>
                  </a:lnTo>
                  <a:cubicBezTo>
                    <a:pt x="2644" y="2262"/>
                    <a:pt x="2573" y="2346"/>
                    <a:pt x="2513" y="2346"/>
                  </a:cubicBezTo>
                  <a:cubicBezTo>
                    <a:pt x="2442" y="2334"/>
                    <a:pt x="2406" y="2227"/>
                    <a:pt x="2406" y="2179"/>
                  </a:cubicBezTo>
                  <a:cubicBezTo>
                    <a:pt x="2406" y="2131"/>
                    <a:pt x="2418" y="2084"/>
                    <a:pt x="2453" y="2048"/>
                  </a:cubicBezTo>
                  <a:cubicBezTo>
                    <a:pt x="2537" y="1953"/>
                    <a:pt x="2727" y="1869"/>
                    <a:pt x="2823" y="2119"/>
                  </a:cubicBezTo>
                  <a:cubicBezTo>
                    <a:pt x="2954" y="1881"/>
                    <a:pt x="2680" y="1667"/>
                    <a:pt x="2453" y="1715"/>
                  </a:cubicBezTo>
                  <a:cubicBezTo>
                    <a:pt x="2489" y="1548"/>
                    <a:pt x="2370" y="1512"/>
                    <a:pt x="2513" y="1346"/>
                  </a:cubicBezTo>
                  <a:cubicBezTo>
                    <a:pt x="2084" y="1488"/>
                    <a:pt x="2203" y="1727"/>
                    <a:pt x="2132" y="1893"/>
                  </a:cubicBezTo>
                  <a:lnTo>
                    <a:pt x="2132" y="1893"/>
                  </a:lnTo>
                  <a:cubicBezTo>
                    <a:pt x="2239" y="1536"/>
                    <a:pt x="1965" y="1417"/>
                    <a:pt x="1953" y="1131"/>
                  </a:cubicBezTo>
                  <a:cubicBezTo>
                    <a:pt x="1691" y="1441"/>
                    <a:pt x="1906" y="1631"/>
                    <a:pt x="1989" y="1857"/>
                  </a:cubicBezTo>
                  <a:lnTo>
                    <a:pt x="1989" y="1857"/>
                  </a:lnTo>
                  <a:cubicBezTo>
                    <a:pt x="1763" y="1310"/>
                    <a:pt x="1465" y="1441"/>
                    <a:pt x="1203" y="1215"/>
                  </a:cubicBezTo>
                  <a:cubicBezTo>
                    <a:pt x="1418" y="1477"/>
                    <a:pt x="1299" y="1786"/>
                    <a:pt x="1834" y="2000"/>
                  </a:cubicBezTo>
                  <a:lnTo>
                    <a:pt x="1834" y="2000"/>
                  </a:lnTo>
                  <a:cubicBezTo>
                    <a:pt x="1620" y="1917"/>
                    <a:pt x="1418" y="1703"/>
                    <a:pt x="1108" y="1977"/>
                  </a:cubicBezTo>
                  <a:cubicBezTo>
                    <a:pt x="1406" y="1988"/>
                    <a:pt x="1513" y="2262"/>
                    <a:pt x="1870" y="2143"/>
                  </a:cubicBezTo>
                  <a:lnTo>
                    <a:pt x="1870" y="2143"/>
                  </a:lnTo>
                  <a:cubicBezTo>
                    <a:pt x="1715" y="2215"/>
                    <a:pt x="1477" y="2108"/>
                    <a:pt x="1322" y="2536"/>
                  </a:cubicBezTo>
                  <a:cubicBezTo>
                    <a:pt x="1501" y="2381"/>
                    <a:pt x="1525" y="2500"/>
                    <a:pt x="1703" y="2465"/>
                  </a:cubicBezTo>
                  <a:cubicBezTo>
                    <a:pt x="1656" y="2691"/>
                    <a:pt x="1870" y="2977"/>
                    <a:pt x="2096" y="2846"/>
                  </a:cubicBezTo>
                  <a:cubicBezTo>
                    <a:pt x="1858" y="2750"/>
                    <a:pt x="1953" y="2548"/>
                    <a:pt x="2037" y="2477"/>
                  </a:cubicBezTo>
                  <a:cubicBezTo>
                    <a:pt x="2072" y="2441"/>
                    <a:pt x="2108" y="2417"/>
                    <a:pt x="2156" y="2417"/>
                  </a:cubicBezTo>
                  <a:cubicBezTo>
                    <a:pt x="2215" y="2417"/>
                    <a:pt x="2323" y="2465"/>
                    <a:pt x="2323" y="2524"/>
                  </a:cubicBezTo>
                  <a:cubicBezTo>
                    <a:pt x="2334" y="2596"/>
                    <a:pt x="2251" y="2655"/>
                    <a:pt x="2192" y="2560"/>
                  </a:cubicBezTo>
                  <a:cubicBezTo>
                    <a:pt x="2156" y="2691"/>
                    <a:pt x="2311" y="2786"/>
                    <a:pt x="2418" y="2691"/>
                  </a:cubicBezTo>
                  <a:cubicBezTo>
                    <a:pt x="2430" y="2679"/>
                    <a:pt x="2430" y="2667"/>
                    <a:pt x="2442" y="2667"/>
                  </a:cubicBezTo>
                  <a:lnTo>
                    <a:pt x="2442" y="2655"/>
                  </a:lnTo>
                  <a:cubicBezTo>
                    <a:pt x="2465" y="2619"/>
                    <a:pt x="2465" y="2584"/>
                    <a:pt x="2465" y="2548"/>
                  </a:cubicBezTo>
                  <a:cubicBezTo>
                    <a:pt x="2715" y="2727"/>
                    <a:pt x="2930" y="2965"/>
                    <a:pt x="3061" y="3251"/>
                  </a:cubicBezTo>
                  <a:cubicBezTo>
                    <a:pt x="2584" y="2477"/>
                    <a:pt x="2168" y="3298"/>
                    <a:pt x="1775" y="2917"/>
                  </a:cubicBezTo>
                  <a:cubicBezTo>
                    <a:pt x="1906" y="3143"/>
                    <a:pt x="2025" y="3251"/>
                    <a:pt x="2132" y="3298"/>
                  </a:cubicBezTo>
                  <a:cubicBezTo>
                    <a:pt x="2430" y="3393"/>
                    <a:pt x="2549" y="3120"/>
                    <a:pt x="2704" y="3120"/>
                  </a:cubicBezTo>
                  <a:cubicBezTo>
                    <a:pt x="2596" y="3262"/>
                    <a:pt x="2632" y="3370"/>
                    <a:pt x="2775" y="3417"/>
                  </a:cubicBezTo>
                  <a:cubicBezTo>
                    <a:pt x="2751" y="3251"/>
                    <a:pt x="2918" y="3215"/>
                    <a:pt x="3025" y="3322"/>
                  </a:cubicBezTo>
                  <a:cubicBezTo>
                    <a:pt x="3156" y="3465"/>
                    <a:pt x="3192" y="3810"/>
                    <a:pt x="3596" y="3882"/>
                  </a:cubicBezTo>
                  <a:cubicBezTo>
                    <a:pt x="3656" y="3929"/>
                    <a:pt x="3716" y="3965"/>
                    <a:pt x="3775" y="4001"/>
                  </a:cubicBezTo>
                  <a:cubicBezTo>
                    <a:pt x="3704" y="3977"/>
                    <a:pt x="3644" y="3953"/>
                    <a:pt x="3573" y="3953"/>
                  </a:cubicBezTo>
                  <a:cubicBezTo>
                    <a:pt x="3227" y="3715"/>
                    <a:pt x="2977" y="3941"/>
                    <a:pt x="2763" y="3941"/>
                  </a:cubicBezTo>
                  <a:cubicBezTo>
                    <a:pt x="2632" y="3941"/>
                    <a:pt x="2525" y="3810"/>
                    <a:pt x="2656" y="3691"/>
                  </a:cubicBezTo>
                  <a:cubicBezTo>
                    <a:pt x="2525" y="3632"/>
                    <a:pt x="2430" y="3679"/>
                    <a:pt x="2406" y="3858"/>
                  </a:cubicBezTo>
                  <a:cubicBezTo>
                    <a:pt x="2287" y="3751"/>
                    <a:pt x="2406" y="3465"/>
                    <a:pt x="2120" y="3334"/>
                  </a:cubicBezTo>
                  <a:cubicBezTo>
                    <a:pt x="2013" y="3274"/>
                    <a:pt x="1846" y="3274"/>
                    <a:pt x="1596" y="3346"/>
                  </a:cubicBezTo>
                  <a:lnTo>
                    <a:pt x="1596" y="3346"/>
                  </a:lnTo>
                  <a:cubicBezTo>
                    <a:pt x="2144" y="3346"/>
                    <a:pt x="1858" y="4227"/>
                    <a:pt x="2739" y="4024"/>
                  </a:cubicBezTo>
                  <a:cubicBezTo>
                    <a:pt x="2442" y="4120"/>
                    <a:pt x="2132" y="4143"/>
                    <a:pt x="1822" y="4084"/>
                  </a:cubicBezTo>
                  <a:cubicBezTo>
                    <a:pt x="1858" y="4072"/>
                    <a:pt x="1870" y="4036"/>
                    <a:pt x="1882" y="4001"/>
                  </a:cubicBezTo>
                  <a:cubicBezTo>
                    <a:pt x="1882" y="4001"/>
                    <a:pt x="1882" y="3989"/>
                    <a:pt x="1882" y="3989"/>
                  </a:cubicBezTo>
                  <a:cubicBezTo>
                    <a:pt x="1882" y="3977"/>
                    <a:pt x="1882" y="3965"/>
                    <a:pt x="1882" y="3953"/>
                  </a:cubicBezTo>
                  <a:cubicBezTo>
                    <a:pt x="1882" y="3810"/>
                    <a:pt x="1691" y="3762"/>
                    <a:pt x="1632" y="3893"/>
                  </a:cubicBezTo>
                  <a:cubicBezTo>
                    <a:pt x="1739" y="3858"/>
                    <a:pt x="1763" y="3965"/>
                    <a:pt x="1703" y="4001"/>
                  </a:cubicBezTo>
                  <a:cubicBezTo>
                    <a:pt x="1656" y="4036"/>
                    <a:pt x="1549" y="4001"/>
                    <a:pt x="1513" y="3965"/>
                  </a:cubicBezTo>
                  <a:cubicBezTo>
                    <a:pt x="1477" y="3929"/>
                    <a:pt x="1453" y="3882"/>
                    <a:pt x="1465" y="3834"/>
                  </a:cubicBezTo>
                  <a:cubicBezTo>
                    <a:pt x="1465" y="3715"/>
                    <a:pt x="1525" y="3512"/>
                    <a:pt x="1763" y="3620"/>
                  </a:cubicBezTo>
                  <a:cubicBezTo>
                    <a:pt x="1691" y="3358"/>
                    <a:pt x="1346" y="3405"/>
                    <a:pt x="1215" y="3596"/>
                  </a:cubicBezTo>
                  <a:cubicBezTo>
                    <a:pt x="1120" y="3453"/>
                    <a:pt x="1025" y="3512"/>
                    <a:pt x="1001" y="3286"/>
                  </a:cubicBezTo>
                  <a:cubicBezTo>
                    <a:pt x="799" y="3703"/>
                    <a:pt x="1049" y="3786"/>
                    <a:pt x="1108" y="3953"/>
                  </a:cubicBezTo>
                  <a:lnTo>
                    <a:pt x="1108" y="3953"/>
                  </a:lnTo>
                  <a:cubicBezTo>
                    <a:pt x="941" y="3620"/>
                    <a:pt x="668" y="3739"/>
                    <a:pt x="453" y="3536"/>
                  </a:cubicBezTo>
                  <a:cubicBezTo>
                    <a:pt x="489" y="3941"/>
                    <a:pt x="775" y="3929"/>
                    <a:pt x="989" y="4024"/>
                  </a:cubicBezTo>
                  <a:lnTo>
                    <a:pt x="989" y="4024"/>
                  </a:lnTo>
                  <a:cubicBezTo>
                    <a:pt x="465" y="3822"/>
                    <a:pt x="346" y="4120"/>
                    <a:pt x="1" y="4155"/>
                  </a:cubicBezTo>
                  <a:close/>
                  <a:moveTo>
                    <a:pt x="5501" y="4036"/>
                  </a:moveTo>
                  <a:close/>
                  <a:moveTo>
                    <a:pt x="4763" y="3965"/>
                  </a:moveTo>
                  <a:cubicBezTo>
                    <a:pt x="4870" y="3905"/>
                    <a:pt x="4978" y="3893"/>
                    <a:pt x="5097" y="3917"/>
                  </a:cubicBezTo>
                  <a:cubicBezTo>
                    <a:pt x="5275" y="3989"/>
                    <a:pt x="5454" y="4060"/>
                    <a:pt x="5644" y="4120"/>
                  </a:cubicBezTo>
                  <a:cubicBezTo>
                    <a:pt x="5716" y="4132"/>
                    <a:pt x="5787" y="4143"/>
                    <a:pt x="5871" y="4155"/>
                  </a:cubicBezTo>
                  <a:cubicBezTo>
                    <a:pt x="5787" y="4155"/>
                    <a:pt x="5716" y="4167"/>
                    <a:pt x="5644" y="4191"/>
                  </a:cubicBezTo>
                  <a:cubicBezTo>
                    <a:pt x="5454" y="4239"/>
                    <a:pt x="5275" y="4310"/>
                    <a:pt x="5097" y="4394"/>
                  </a:cubicBezTo>
                  <a:cubicBezTo>
                    <a:pt x="4978" y="4417"/>
                    <a:pt x="4870" y="4394"/>
                    <a:pt x="4763" y="4346"/>
                  </a:cubicBezTo>
                  <a:cubicBezTo>
                    <a:pt x="4942" y="4346"/>
                    <a:pt x="5097" y="4274"/>
                    <a:pt x="5216" y="4155"/>
                  </a:cubicBezTo>
                  <a:cubicBezTo>
                    <a:pt x="5097" y="4024"/>
                    <a:pt x="4930" y="3953"/>
                    <a:pt x="4763" y="3965"/>
                  </a:cubicBezTo>
                  <a:close/>
                  <a:moveTo>
                    <a:pt x="5180" y="5036"/>
                  </a:moveTo>
                  <a:close/>
                  <a:moveTo>
                    <a:pt x="4894" y="4917"/>
                  </a:moveTo>
                  <a:cubicBezTo>
                    <a:pt x="4906" y="4751"/>
                    <a:pt x="4835" y="4584"/>
                    <a:pt x="4716" y="4477"/>
                  </a:cubicBezTo>
                  <a:cubicBezTo>
                    <a:pt x="4823" y="4501"/>
                    <a:pt x="4918" y="4572"/>
                    <a:pt x="4978" y="4667"/>
                  </a:cubicBezTo>
                  <a:cubicBezTo>
                    <a:pt x="5049" y="4858"/>
                    <a:pt x="5132" y="5025"/>
                    <a:pt x="5228" y="5203"/>
                  </a:cubicBezTo>
                  <a:cubicBezTo>
                    <a:pt x="5263" y="5263"/>
                    <a:pt x="5311" y="5334"/>
                    <a:pt x="5359" y="5394"/>
                  </a:cubicBezTo>
                  <a:cubicBezTo>
                    <a:pt x="5299" y="5346"/>
                    <a:pt x="5240" y="5298"/>
                    <a:pt x="5168" y="5251"/>
                  </a:cubicBezTo>
                  <a:cubicBezTo>
                    <a:pt x="5001" y="5167"/>
                    <a:pt x="4823" y="5084"/>
                    <a:pt x="4644" y="5013"/>
                  </a:cubicBezTo>
                  <a:cubicBezTo>
                    <a:pt x="4549" y="4953"/>
                    <a:pt x="4478" y="4858"/>
                    <a:pt x="4442" y="4751"/>
                  </a:cubicBezTo>
                  <a:cubicBezTo>
                    <a:pt x="4561" y="4870"/>
                    <a:pt x="4728" y="4929"/>
                    <a:pt x="4894" y="4929"/>
                  </a:cubicBezTo>
                  <a:close/>
                  <a:moveTo>
                    <a:pt x="5013" y="3096"/>
                  </a:moveTo>
                  <a:close/>
                  <a:moveTo>
                    <a:pt x="4644" y="3298"/>
                  </a:moveTo>
                  <a:cubicBezTo>
                    <a:pt x="4823" y="3227"/>
                    <a:pt x="5001" y="3143"/>
                    <a:pt x="5168" y="3060"/>
                  </a:cubicBezTo>
                  <a:cubicBezTo>
                    <a:pt x="5240" y="3012"/>
                    <a:pt x="5299" y="2965"/>
                    <a:pt x="5359" y="2917"/>
                  </a:cubicBezTo>
                  <a:cubicBezTo>
                    <a:pt x="5311" y="2977"/>
                    <a:pt x="5263" y="3036"/>
                    <a:pt x="5228" y="3108"/>
                  </a:cubicBezTo>
                  <a:cubicBezTo>
                    <a:pt x="5132" y="3274"/>
                    <a:pt x="5049" y="3453"/>
                    <a:pt x="4978" y="3632"/>
                  </a:cubicBezTo>
                  <a:cubicBezTo>
                    <a:pt x="4918" y="3727"/>
                    <a:pt x="4823" y="3798"/>
                    <a:pt x="4716" y="3834"/>
                  </a:cubicBezTo>
                  <a:cubicBezTo>
                    <a:pt x="4835" y="3715"/>
                    <a:pt x="4906" y="3560"/>
                    <a:pt x="4894" y="3381"/>
                  </a:cubicBezTo>
                  <a:cubicBezTo>
                    <a:pt x="4728" y="3381"/>
                    <a:pt x="4561" y="3441"/>
                    <a:pt x="4454" y="3572"/>
                  </a:cubicBezTo>
                  <a:cubicBezTo>
                    <a:pt x="4478" y="3453"/>
                    <a:pt x="4549" y="3358"/>
                    <a:pt x="4644" y="3298"/>
                  </a:cubicBezTo>
                  <a:close/>
                  <a:moveTo>
                    <a:pt x="4239" y="5525"/>
                  </a:moveTo>
                  <a:close/>
                  <a:moveTo>
                    <a:pt x="4013" y="2786"/>
                  </a:moveTo>
                  <a:close/>
                  <a:moveTo>
                    <a:pt x="3930" y="3512"/>
                  </a:moveTo>
                  <a:cubicBezTo>
                    <a:pt x="3882" y="3405"/>
                    <a:pt x="3858" y="3298"/>
                    <a:pt x="3882" y="3179"/>
                  </a:cubicBezTo>
                  <a:cubicBezTo>
                    <a:pt x="3966" y="3000"/>
                    <a:pt x="4025" y="2822"/>
                    <a:pt x="4085" y="2631"/>
                  </a:cubicBezTo>
                  <a:cubicBezTo>
                    <a:pt x="4108" y="2560"/>
                    <a:pt x="4120" y="2477"/>
                    <a:pt x="4120" y="2405"/>
                  </a:cubicBezTo>
                  <a:cubicBezTo>
                    <a:pt x="4132" y="2477"/>
                    <a:pt x="4144" y="2560"/>
                    <a:pt x="4156" y="2631"/>
                  </a:cubicBezTo>
                  <a:cubicBezTo>
                    <a:pt x="4216" y="2822"/>
                    <a:pt x="4287" y="3000"/>
                    <a:pt x="4358" y="3179"/>
                  </a:cubicBezTo>
                  <a:cubicBezTo>
                    <a:pt x="4382" y="3298"/>
                    <a:pt x="4370" y="3405"/>
                    <a:pt x="4311" y="3512"/>
                  </a:cubicBezTo>
                  <a:cubicBezTo>
                    <a:pt x="4478" y="3334"/>
                    <a:pt x="4358" y="3060"/>
                    <a:pt x="4120" y="3060"/>
                  </a:cubicBezTo>
                  <a:cubicBezTo>
                    <a:pt x="3894" y="3060"/>
                    <a:pt x="3775" y="3334"/>
                    <a:pt x="3930" y="3512"/>
                  </a:cubicBezTo>
                  <a:close/>
                  <a:moveTo>
                    <a:pt x="4120" y="5239"/>
                  </a:moveTo>
                  <a:cubicBezTo>
                    <a:pt x="4251" y="5120"/>
                    <a:pt x="4323" y="4965"/>
                    <a:pt x="4311" y="4798"/>
                  </a:cubicBezTo>
                  <a:cubicBezTo>
                    <a:pt x="4370" y="4894"/>
                    <a:pt x="4382" y="5013"/>
                    <a:pt x="4358" y="5120"/>
                  </a:cubicBezTo>
                  <a:cubicBezTo>
                    <a:pt x="4287" y="5298"/>
                    <a:pt x="4216" y="5477"/>
                    <a:pt x="4156" y="5667"/>
                  </a:cubicBezTo>
                  <a:cubicBezTo>
                    <a:pt x="4144" y="5739"/>
                    <a:pt x="4132" y="5822"/>
                    <a:pt x="4120" y="5894"/>
                  </a:cubicBezTo>
                  <a:cubicBezTo>
                    <a:pt x="4120" y="5822"/>
                    <a:pt x="4108" y="5739"/>
                    <a:pt x="4097" y="5667"/>
                  </a:cubicBezTo>
                  <a:cubicBezTo>
                    <a:pt x="4037" y="5477"/>
                    <a:pt x="3966" y="5298"/>
                    <a:pt x="3894" y="5120"/>
                  </a:cubicBezTo>
                  <a:cubicBezTo>
                    <a:pt x="3870" y="5013"/>
                    <a:pt x="3882" y="4894"/>
                    <a:pt x="3942" y="4798"/>
                  </a:cubicBezTo>
                  <a:cubicBezTo>
                    <a:pt x="3930" y="4965"/>
                    <a:pt x="4001" y="5132"/>
                    <a:pt x="4132" y="5239"/>
                  </a:cubicBezTo>
                  <a:close/>
                  <a:moveTo>
                    <a:pt x="3227" y="5203"/>
                  </a:moveTo>
                  <a:close/>
                  <a:moveTo>
                    <a:pt x="3346" y="3381"/>
                  </a:moveTo>
                  <a:cubicBezTo>
                    <a:pt x="3335" y="3548"/>
                    <a:pt x="3406" y="3715"/>
                    <a:pt x="3537" y="3822"/>
                  </a:cubicBezTo>
                  <a:cubicBezTo>
                    <a:pt x="3418" y="3798"/>
                    <a:pt x="3323" y="3727"/>
                    <a:pt x="3263" y="3632"/>
                  </a:cubicBezTo>
                  <a:cubicBezTo>
                    <a:pt x="3192" y="3441"/>
                    <a:pt x="3108" y="3274"/>
                    <a:pt x="3025" y="3096"/>
                  </a:cubicBezTo>
                  <a:cubicBezTo>
                    <a:pt x="2989" y="3036"/>
                    <a:pt x="2942" y="2977"/>
                    <a:pt x="2882" y="2905"/>
                  </a:cubicBezTo>
                  <a:cubicBezTo>
                    <a:pt x="2942" y="2953"/>
                    <a:pt x="3013" y="3000"/>
                    <a:pt x="3073" y="3048"/>
                  </a:cubicBezTo>
                  <a:cubicBezTo>
                    <a:pt x="3299" y="3191"/>
                    <a:pt x="3477" y="3215"/>
                    <a:pt x="3608" y="3286"/>
                  </a:cubicBezTo>
                  <a:cubicBezTo>
                    <a:pt x="3704" y="3358"/>
                    <a:pt x="3763" y="3441"/>
                    <a:pt x="3799" y="3560"/>
                  </a:cubicBezTo>
                  <a:cubicBezTo>
                    <a:pt x="3680" y="3429"/>
                    <a:pt x="3525" y="3370"/>
                    <a:pt x="3358" y="3381"/>
                  </a:cubicBezTo>
                  <a:close/>
                  <a:moveTo>
                    <a:pt x="3799" y="4739"/>
                  </a:moveTo>
                  <a:cubicBezTo>
                    <a:pt x="3763" y="4846"/>
                    <a:pt x="3692" y="4941"/>
                    <a:pt x="3596" y="5001"/>
                  </a:cubicBezTo>
                  <a:cubicBezTo>
                    <a:pt x="3418" y="5072"/>
                    <a:pt x="3239" y="5156"/>
                    <a:pt x="3073" y="5251"/>
                  </a:cubicBezTo>
                  <a:cubicBezTo>
                    <a:pt x="3001" y="5286"/>
                    <a:pt x="2942" y="5334"/>
                    <a:pt x="2882" y="5382"/>
                  </a:cubicBezTo>
                  <a:cubicBezTo>
                    <a:pt x="2930" y="5322"/>
                    <a:pt x="2977" y="5263"/>
                    <a:pt x="3013" y="5191"/>
                  </a:cubicBezTo>
                  <a:cubicBezTo>
                    <a:pt x="3108" y="5025"/>
                    <a:pt x="3192" y="4846"/>
                    <a:pt x="3263" y="4667"/>
                  </a:cubicBezTo>
                  <a:cubicBezTo>
                    <a:pt x="3323" y="4572"/>
                    <a:pt x="3418" y="4501"/>
                    <a:pt x="3525" y="4465"/>
                  </a:cubicBezTo>
                  <a:cubicBezTo>
                    <a:pt x="3406" y="4584"/>
                    <a:pt x="3335" y="4739"/>
                    <a:pt x="3346" y="4917"/>
                  </a:cubicBezTo>
                  <a:cubicBezTo>
                    <a:pt x="3513" y="4929"/>
                    <a:pt x="3692" y="4870"/>
                    <a:pt x="3811" y="4739"/>
                  </a:cubicBezTo>
                  <a:close/>
                  <a:moveTo>
                    <a:pt x="2751" y="4036"/>
                  </a:moveTo>
                  <a:close/>
                  <a:moveTo>
                    <a:pt x="2608" y="4108"/>
                  </a:moveTo>
                  <a:cubicBezTo>
                    <a:pt x="2787" y="4048"/>
                    <a:pt x="2965" y="3989"/>
                    <a:pt x="3156" y="3905"/>
                  </a:cubicBezTo>
                  <a:cubicBezTo>
                    <a:pt x="3263" y="3882"/>
                    <a:pt x="3382" y="3905"/>
                    <a:pt x="3477" y="3953"/>
                  </a:cubicBezTo>
                  <a:cubicBezTo>
                    <a:pt x="3311" y="3953"/>
                    <a:pt x="3144" y="4013"/>
                    <a:pt x="3025" y="4143"/>
                  </a:cubicBezTo>
                  <a:cubicBezTo>
                    <a:pt x="3144" y="4274"/>
                    <a:pt x="3311" y="4346"/>
                    <a:pt x="3477" y="4334"/>
                  </a:cubicBezTo>
                  <a:cubicBezTo>
                    <a:pt x="3382" y="4394"/>
                    <a:pt x="3263" y="4405"/>
                    <a:pt x="3156" y="4382"/>
                  </a:cubicBezTo>
                  <a:cubicBezTo>
                    <a:pt x="2965" y="4310"/>
                    <a:pt x="2787" y="4239"/>
                    <a:pt x="2608" y="4179"/>
                  </a:cubicBezTo>
                  <a:cubicBezTo>
                    <a:pt x="2537" y="4167"/>
                    <a:pt x="2453" y="4155"/>
                    <a:pt x="2370" y="4143"/>
                  </a:cubicBezTo>
                  <a:cubicBezTo>
                    <a:pt x="2453" y="4143"/>
                    <a:pt x="2537" y="4132"/>
                    <a:pt x="2608" y="4120"/>
                  </a:cubicBezTo>
                  <a:close/>
                </a:path>
              </a:pathLst>
            </a:custGeom>
            <a:solidFill>
              <a:schemeClr val="accent2">
                <a:alpha val="145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5626275" y="1948275"/>
              <a:ext cx="207500" cy="206900"/>
            </a:xfrm>
            <a:custGeom>
              <a:avLst/>
              <a:gdLst/>
              <a:ahLst/>
              <a:cxnLst/>
              <a:rect l="l" t="t" r="r" b="b"/>
              <a:pathLst>
                <a:path w="8300" h="8276" extrusionOk="0">
                  <a:moveTo>
                    <a:pt x="1" y="4132"/>
                  </a:moveTo>
                  <a:cubicBezTo>
                    <a:pt x="334" y="4156"/>
                    <a:pt x="465" y="4466"/>
                    <a:pt x="1001" y="4228"/>
                  </a:cubicBezTo>
                  <a:lnTo>
                    <a:pt x="1001" y="4228"/>
                  </a:lnTo>
                  <a:cubicBezTo>
                    <a:pt x="799" y="4335"/>
                    <a:pt x="501" y="4323"/>
                    <a:pt x="465" y="4728"/>
                  </a:cubicBezTo>
                  <a:cubicBezTo>
                    <a:pt x="692" y="4525"/>
                    <a:pt x="953" y="4644"/>
                    <a:pt x="1132" y="4311"/>
                  </a:cubicBezTo>
                  <a:lnTo>
                    <a:pt x="1132" y="4311"/>
                  </a:lnTo>
                  <a:cubicBezTo>
                    <a:pt x="1073" y="4466"/>
                    <a:pt x="822" y="4561"/>
                    <a:pt x="1025" y="4966"/>
                  </a:cubicBezTo>
                  <a:cubicBezTo>
                    <a:pt x="1037" y="4752"/>
                    <a:pt x="1132" y="4799"/>
                    <a:pt x="1227" y="4656"/>
                  </a:cubicBezTo>
                  <a:cubicBezTo>
                    <a:pt x="1358" y="4859"/>
                    <a:pt x="1715" y="4894"/>
                    <a:pt x="1787" y="4644"/>
                  </a:cubicBezTo>
                  <a:cubicBezTo>
                    <a:pt x="1549" y="4740"/>
                    <a:pt x="1465" y="4549"/>
                    <a:pt x="1477" y="4418"/>
                  </a:cubicBezTo>
                  <a:cubicBezTo>
                    <a:pt x="1477" y="4371"/>
                    <a:pt x="1489" y="4335"/>
                    <a:pt x="1525" y="4299"/>
                  </a:cubicBezTo>
                  <a:cubicBezTo>
                    <a:pt x="1561" y="4263"/>
                    <a:pt x="1680" y="4216"/>
                    <a:pt x="1727" y="4263"/>
                  </a:cubicBezTo>
                  <a:cubicBezTo>
                    <a:pt x="1775" y="4299"/>
                    <a:pt x="1751" y="4406"/>
                    <a:pt x="1644" y="4371"/>
                  </a:cubicBezTo>
                  <a:cubicBezTo>
                    <a:pt x="1715" y="4490"/>
                    <a:pt x="1894" y="4442"/>
                    <a:pt x="1894" y="4311"/>
                  </a:cubicBezTo>
                  <a:cubicBezTo>
                    <a:pt x="1906" y="4299"/>
                    <a:pt x="1906" y="4287"/>
                    <a:pt x="1894" y="4263"/>
                  </a:cubicBezTo>
                  <a:lnTo>
                    <a:pt x="1894" y="4263"/>
                  </a:lnTo>
                  <a:cubicBezTo>
                    <a:pt x="1894" y="4228"/>
                    <a:pt x="1870" y="4192"/>
                    <a:pt x="1835" y="4168"/>
                  </a:cubicBezTo>
                  <a:cubicBezTo>
                    <a:pt x="2144" y="4109"/>
                    <a:pt x="2466" y="4132"/>
                    <a:pt x="2751" y="4240"/>
                  </a:cubicBezTo>
                  <a:lnTo>
                    <a:pt x="2751" y="4240"/>
                  </a:lnTo>
                  <a:cubicBezTo>
                    <a:pt x="1870" y="4037"/>
                    <a:pt x="2156" y="4906"/>
                    <a:pt x="1620" y="4906"/>
                  </a:cubicBezTo>
                  <a:lnTo>
                    <a:pt x="1620" y="4906"/>
                  </a:lnTo>
                  <a:cubicBezTo>
                    <a:pt x="1870" y="4978"/>
                    <a:pt x="2025" y="4978"/>
                    <a:pt x="2144" y="4930"/>
                  </a:cubicBezTo>
                  <a:cubicBezTo>
                    <a:pt x="2418" y="4787"/>
                    <a:pt x="2311" y="4501"/>
                    <a:pt x="2418" y="4406"/>
                  </a:cubicBezTo>
                  <a:cubicBezTo>
                    <a:pt x="2442" y="4585"/>
                    <a:pt x="2549" y="4621"/>
                    <a:pt x="2680" y="4561"/>
                  </a:cubicBezTo>
                  <a:cubicBezTo>
                    <a:pt x="2537" y="4454"/>
                    <a:pt x="2644" y="4311"/>
                    <a:pt x="2787" y="4311"/>
                  </a:cubicBezTo>
                  <a:cubicBezTo>
                    <a:pt x="2989" y="4323"/>
                    <a:pt x="3251" y="4537"/>
                    <a:pt x="3585" y="4311"/>
                  </a:cubicBezTo>
                  <a:cubicBezTo>
                    <a:pt x="3656" y="4311"/>
                    <a:pt x="3728" y="4287"/>
                    <a:pt x="3787" y="4275"/>
                  </a:cubicBezTo>
                  <a:cubicBezTo>
                    <a:pt x="3728" y="4299"/>
                    <a:pt x="3668" y="4335"/>
                    <a:pt x="3620" y="4382"/>
                  </a:cubicBezTo>
                  <a:cubicBezTo>
                    <a:pt x="3216" y="4454"/>
                    <a:pt x="3180" y="4799"/>
                    <a:pt x="3037" y="4942"/>
                  </a:cubicBezTo>
                  <a:cubicBezTo>
                    <a:pt x="2954" y="5049"/>
                    <a:pt x="2775" y="5025"/>
                    <a:pt x="2787" y="4847"/>
                  </a:cubicBezTo>
                  <a:cubicBezTo>
                    <a:pt x="2656" y="4894"/>
                    <a:pt x="2608" y="4990"/>
                    <a:pt x="2716" y="5144"/>
                  </a:cubicBezTo>
                  <a:cubicBezTo>
                    <a:pt x="2573" y="5156"/>
                    <a:pt x="2442" y="4871"/>
                    <a:pt x="2156" y="4978"/>
                  </a:cubicBezTo>
                  <a:cubicBezTo>
                    <a:pt x="2037" y="5013"/>
                    <a:pt x="1930" y="5121"/>
                    <a:pt x="1799" y="5347"/>
                  </a:cubicBezTo>
                  <a:cubicBezTo>
                    <a:pt x="1811" y="5335"/>
                    <a:pt x="1823" y="5323"/>
                    <a:pt x="1835" y="5311"/>
                  </a:cubicBezTo>
                  <a:cubicBezTo>
                    <a:pt x="1823" y="5323"/>
                    <a:pt x="1811" y="5335"/>
                    <a:pt x="1799" y="5347"/>
                  </a:cubicBezTo>
                  <a:cubicBezTo>
                    <a:pt x="2180" y="4978"/>
                    <a:pt x="2597" y="5799"/>
                    <a:pt x="3073" y="5025"/>
                  </a:cubicBezTo>
                  <a:lnTo>
                    <a:pt x="3073" y="5025"/>
                  </a:lnTo>
                  <a:cubicBezTo>
                    <a:pt x="2942" y="5311"/>
                    <a:pt x="2739" y="5549"/>
                    <a:pt x="2477" y="5716"/>
                  </a:cubicBezTo>
                  <a:cubicBezTo>
                    <a:pt x="2489" y="5680"/>
                    <a:pt x="2477" y="5644"/>
                    <a:pt x="2466" y="5621"/>
                  </a:cubicBezTo>
                  <a:cubicBezTo>
                    <a:pt x="2454" y="5609"/>
                    <a:pt x="2454" y="5609"/>
                    <a:pt x="2466" y="5609"/>
                  </a:cubicBezTo>
                  <a:cubicBezTo>
                    <a:pt x="2454" y="5597"/>
                    <a:pt x="2442" y="5585"/>
                    <a:pt x="2430" y="5573"/>
                  </a:cubicBezTo>
                  <a:cubicBezTo>
                    <a:pt x="2335" y="5478"/>
                    <a:pt x="2168" y="5585"/>
                    <a:pt x="2216" y="5716"/>
                  </a:cubicBezTo>
                  <a:cubicBezTo>
                    <a:pt x="2263" y="5609"/>
                    <a:pt x="2346" y="5668"/>
                    <a:pt x="2346" y="5740"/>
                  </a:cubicBezTo>
                  <a:cubicBezTo>
                    <a:pt x="2335" y="5799"/>
                    <a:pt x="2227" y="5847"/>
                    <a:pt x="2180" y="5847"/>
                  </a:cubicBezTo>
                  <a:cubicBezTo>
                    <a:pt x="2132" y="5847"/>
                    <a:pt x="2085" y="5835"/>
                    <a:pt x="2049" y="5799"/>
                  </a:cubicBezTo>
                  <a:cubicBezTo>
                    <a:pt x="1965" y="5716"/>
                    <a:pt x="1870" y="5525"/>
                    <a:pt x="2120" y="5430"/>
                  </a:cubicBezTo>
                  <a:cubicBezTo>
                    <a:pt x="1882" y="5299"/>
                    <a:pt x="1668" y="5573"/>
                    <a:pt x="1715" y="5799"/>
                  </a:cubicBezTo>
                  <a:cubicBezTo>
                    <a:pt x="1549" y="5764"/>
                    <a:pt x="1513" y="5883"/>
                    <a:pt x="1346" y="5728"/>
                  </a:cubicBezTo>
                  <a:cubicBezTo>
                    <a:pt x="1489" y="6168"/>
                    <a:pt x="1727" y="6049"/>
                    <a:pt x="1894" y="6121"/>
                  </a:cubicBezTo>
                  <a:lnTo>
                    <a:pt x="1894" y="6121"/>
                  </a:lnTo>
                  <a:cubicBezTo>
                    <a:pt x="1537" y="6014"/>
                    <a:pt x="1430" y="6287"/>
                    <a:pt x="1132" y="6299"/>
                  </a:cubicBezTo>
                  <a:cubicBezTo>
                    <a:pt x="1442" y="6561"/>
                    <a:pt x="1644" y="6347"/>
                    <a:pt x="1858" y="6264"/>
                  </a:cubicBezTo>
                  <a:lnTo>
                    <a:pt x="1858" y="6264"/>
                  </a:lnTo>
                  <a:cubicBezTo>
                    <a:pt x="1311" y="6490"/>
                    <a:pt x="1442" y="6787"/>
                    <a:pt x="1215" y="7049"/>
                  </a:cubicBezTo>
                  <a:cubicBezTo>
                    <a:pt x="1477" y="6835"/>
                    <a:pt x="1787" y="6954"/>
                    <a:pt x="2001" y="6418"/>
                  </a:cubicBezTo>
                  <a:lnTo>
                    <a:pt x="2001" y="6418"/>
                  </a:lnTo>
                  <a:cubicBezTo>
                    <a:pt x="1930" y="6633"/>
                    <a:pt x="1704" y="6835"/>
                    <a:pt x="1977" y="7145"/>
                  </a:cubicBezTo>
                  <a:cubicBezTo>
                    <a:pt x="1989" y="6847"/>
                    <a:pt x="2263" y="6740"/>
                    <a:pt x="2144" y="6383"/>
                  </a:cubicBezTo>
                  <a:lnTo>
                    <a:pt x="2144" y="6383"/>
                  </a:lnTo>
                  <a:cubicBezTo>
                    <a:pt x="2216" y="6537"/>
                    <a:pt x="2108" y="6776"/>
                    <a:pt x="2537" y="6930"/>
                  </a:cubicBezTo>
                  <a:cubicBezTo>
                    <a:pt x="2394" y="6764"/>
                    <a:pt x="2501" y="6728"/>
                    <a:pt x="2466" y="6561"/>
                  </a:cubicBezTo>
                  <a:cubicBezTo>
                    <a:pt x="2692" y="6609"/>
                    <a:pt x="2978" y="6383"/>
                    <a:pt x="2847" y="6156"/>
                  </a:cubicBezTo>
                  <a:cubicBezTo>
                    <a:pt x="2799" y="6335"/>
                    <a:pt x="2573" y="6371"/>
                    <a:pt x="2477" y="6216"/>
                  </a:cubicBezTo>
                  <a:cubicBezTo>
                    <a:pt x="2442" y="6180"/>
                    <a:pt x="2418" y="6145"/>
                    <a:pt x="2418" y="6097"/>
                  </a:cubicBezTo>
                  <a:cubicBezTo>
                    <a:pt x="2418" y="6037"/>
                    <a:pt x="2466" y="5930"/>
                    <a:pt x="2537" y="5930"/>
                  </a:cubicBezTo>
                  <a:cubicBezTo>
                    <a:pt x="2597" y="5918"/>
                    <a:pt x="2656" y="6002"/>
                    <a:pt x="2561" y="6061"/>
                  </a:cubicBezTo>
                  <a:cubicBezTo>
                    <a:pt x="2692" y="6097"/>
                    <a:pt x="2787" y="5942"/>
                    <a:pt x="2692" y="5835"/>
                  </a:cubicBezTo>
                  <a:cubicBezTo>
                    <a:pt x="2680" y="5823"/>
                    <a:pt x="2668" y="5823"/>
                    <a:pt x="2668" y="5811"/>
                  </a:cubicBezTo>
                  <a:lnTo>
                    <a:pt x="2668" y="5811"/>
                  </a:lnTo>
                  <a:cubicBezTo>
                    <a:pt x="2632" y="5787"/>
                    <a:pt x="2597" y="5787"/>
                    <a:pt x="2561" y="5787"/>
                  </a:cubicBezTo>
                  <a:cubicBezTo>
                    <a:pt x="2727" y="5537"/>
                    <a:pt x="2966" y="5323"/>
                    <a:pt x="3251" y="5192"/>
                  </a:cubicBezTo>
                  <a:cubicBezTo>
                    <a:pt x="2477" y="5680"/>
                    <a:pt x="3299" y="6085"/>
                    <a:pt x="2918" y="6478"/>
                  </a:cubicBezTo>
                  <a:lnTo>
                    <a:pt x="2966" y="6430"/>
                  </a:lnTo>
                  <a:cubicBezTo>
                    <a:pt x="2954" y="6454"/>
                    <a:pt x="2942" y="6466"/>
                    <a:pt x="2918" y="6478"/>
                  </a:cubicBezTo>
                  <a:cubicBezTo>
                    <a:pt x="3156" y="6347"/>
                    <a:pt x="3263" y="6240"/>
                    <a:pt x="3299" y="6121"/>
                  </a:cubicBezTo>
                  <a:cubicBezTo>
                    <a:pt x="3394" y="5823"/>
                    <a:pt x="3120" y="5704"/>
                    <a:pt x="3132" y="5549"/>
                  </a:cubicBezTo>
                  <a:cubicBezTo>
                    <a:pt x="3275" y="5656"/>
                    <a:pt x="3370" y="5621"/>
                    <a:pt x="3430" y="5478"/>
                  </a:cubicBezTo>
                  <a:cubicBezTo>
                    <a:pt x="3251" y="5502"/>
                    <a:pt x="3228" y="5335"/>
                    <a:pt x="3323" y="5228"/>
                  </a:cubicBezTo>
                  <a:cubicBezTo>
                    <a:pt x="3478" y="5097"/>
                    <a:pt x="3823" y="5061"/>
                    <a:pt x="3894" y="4656"/>
                  </a:cubicBezTo>
                  <a:cubicBezTo>
                    <a:pt x="3930" y="4597"/>
                    <a:pt x="3966" y="4537"/>
                    <a:pt x="4001" y="4478"/>
                  </a:cubicBezTo>
                  <a:cubicBezTo>
                    <a:pt x="3978" y="4549"/>
                    <a:pt x="3966" y="4621"/>
                    <a:pt x="3954" y="4680"/>
                  </a:cubicBezTo>
                  <a:cubicBezTo>
                    <a:pt x="3728" y="5025"/>
                    <a:pt x="3942" y="5275"/>
                    <a:pt x="3954" y="5490"/>
                  </a:cubicBezTo>
                  <a:cubicBezTo>
                    <a:pt x="3954" y="5633"/>
                    <a:pt x="3823" y="5728"/>
                    <a:pt x="3716" y="5597"/>
                  </a:cubicBezTo>
                  <a:cubicBezTo>
                    <a:pt x="3644" y="5728"/>
                    <a:pt x="3692" y="5835"/>
                    <a:pt x="3870" y="5859"/>
                  </a:cubicBezTo>
                  <a:cubicBezTo>
                    <a:pt x="3775" y="5966"/>
                    <a:pt x="3489" y="5859"/>
                    <a:pt x="3347" y="6133"/>
                  </a:cubicBezTo>
                  <a:cubicBezTo>
                    <a:pt x="3299" y="6240"/>
                    <a:pt x="3287" y="6406"/>
                    <a:pt x="3359" y="6657"/>
                  </a:cubicBezTo>
                  <a:lnTo>
                    <a:pt x="3359" y="6657"/>
                  </a:lnTo>
                  <a:cubicBezTo>
                    <a:pt x="3359" y="6109"/>
                    <a:pt x="4240" y="6406"/>
                    <a:pt x="4037" y="5514"/>
                  </a:cubicBezTo>
                  <a:lnTo>
                    <a:pt x="4037" y="5514"/>
                  </a:lnTo>
                  <a:cubicBezTo>
                    <a:pt x="4144" y="5811"/>
                    <a:pt x="4168" y="6133"/>
                    <a:pt x="4109" y="6430"/>
                  </a:cubicBezTo>
                  <a:cubicBezTo>
                    <a:pt x="4085" y="6406"/>
                    <a:pt x="4049" y="6383"/>
                    <a:pt x="4013" y="6371"/>
                  </a:cubicBezTo>
                  <a:lnTo>
                    <a:pt x="4001" y="6371"/>
                  </a:lnTo>
                  <a:cubicBezTo>
                    <a:pt x="3990" y="6371"/>
                    <a:pt x="3978" y="6371"/>
                    <a:pt x="3966" y="6371"/>
                  </a:cubicBezTo>
                  <a:cubicBezTo>
                    <a:pt x="3823" y="6371"/>
                    <a:pt x="3775" y="6561"/>
                    <a:pt x="3906" y="6633"/>
                  </a:cubicBezTo>
                  <a:cubicBezTo>
                    <a:pt x="3870" y="6514"/>
                    <a:pt x="3978" y="6502"/>
                    <a:pt x="4013" y="6549"/>
                  </a:cubicBezTo>
                  <a:cubicBezTo>
                    <a:pt x="4061" y="6597"/>
                    <a:pt x="4013" y="6716"/>
                    <a:pt x="3978" y="6752"/>
                  </a:cubicBezTo>
                  <a:cubicBezTo>
                    <a:pt x="3942" y="6776"/>
                    <a:pt x="3894" y="6799"/>
                    <a:pt x="3859" y="6799"/>
                  </a:cubicBezTo>
                  <a:cubicBezTo>
                    <a:pt x="3728" y="6811"/>
                    <a:pt x="3525" y="6728"/>
                    <a:pt x="3632" y="6490"/>
                  </a:cubicBezTo>
                  <a:cubicBezTo>
                    <a:pt x="3382" y="6561"/>
                    <a:pt x="3418" y="6918"/>
                    <a:pt x="3620" y="7038"/>
                  </a:cubicBezTo>
                  <a:cubicBezTo>
                    <a:pt x="3466" y="7133"/>
                    <a:pt x="3525" y="7240"/>
                    <a:pt x="3311" y="7252"/>
                  </a:cubicBezTo>
                  <a:cubicBezTo>
                    <a:pt x="3716" y="7454"/>
                    <a:pt x="3811" y="7204"/>
                    <a:pt x="3966" y="7145"/>
                  </a:cubicBezTo>
                  <a:lnTo>
                    <a:pt x="3966" y="7145"/>
                  </a:lnTo>
                  <a:cubicBezTo>
                    <a:pt x="3632" y="7323"/>
                    <a:pt x="3751" y="7585"/>
                    <a:pt x="3549" y="7811"/>
                  </a:cubicBezTo>
                  <a:cubicBezTo>
                    <a:pt x="3954" y="7776"/>
                    <a:pt x="3942" y="7478"/>
                    <a:pt x="4049" y="7276"/>
                  </a:cubicBezTo>
                  <a:lnTo>
                    <a:pt x="4049" y="7276"/>
                  </a:lnTo>
                  <a:cubicBezTo>
                    <a:pt x="3811" y="7811"/>
                    <a:pt x="4121" y="7942"/>
                    <a:pt x="4144" y="8276"/>
                  </a:cubicBezTo>
                  <a:cubicBezTo>
                    <a:pt x="4180" y="7942"/>
                    <a:pt x="4490" y="7811"/>
                    <a:pt x="4251" y="7276"/>
                  </a:cubicBezTo>
                  <a:lnTo>
                    <a:pt x="4251" y="7276"/>
                  </a:lnTo>
                  <a:cubicBezTo>
                    <a:pt x="4347" y="7478"/>
                    <a:pt x="4335" y="7776"/>
                    <a:pt x="4752" y="7811"/>
                  </a:cubicBezTo>
                  <a:cubicBezTo>
                    <a:pt x="4549" y="7585"/>
                    <a:pt x="4668" y="7323"/>
                    <a:pt x="4323" y="7145"/>
                  </a:cubicBezTo>
                  <a:lnTo>
                    <a:pt x="4323" y="7145"/>
                  </a:lnTo>
                  <a:cubicBezTo>
                    <a:pt x="4490" y="7204"/>
                    <a:pt x="4573" y="7454"/>
                    <a:pt x="4990" y="7252"/>
                  </a:cubicBezTo>
                  <a:cubicBezTo>
                    <a:pt x="4775" y="7240"/>
                    <a:pt x="4823" y="7133"/>
                    <a:pt x="4680" y="7038"/>
                  </a:cubicBezTo>
                  <a:cubicBezTo>
                    <a:pt x="4871" y="6918"/>
                    <a:pt x="4918" y="6561"/>
                    <a:pt x="4668" y="6490"/>
                  </a:cubicBezTo>
                  <a:cubicBezTo>
                    <a:pt x="4763" y="6728"/>
                    <a:pt x="4573" y="6811"/>
                    <a:pt x="4442" y="6799"/>
                  </a:cubicBezTo>
                  <a:cubicBezTo>
                    <a:pt x="4394" y="6799"/>
                    <a:pt x="4347" y="6776"/>
                    <a:pt x="4323" y="6752"/>
                  </a:cubicBezTo>
                  <a:cubicBezTo>
                    <a:pt x="4275" y="6716"/>
                    <a:pt x="4240" y="6597"/>
                    <a:pt x="4275" y="6549"/>
                  </a:cubicBezTo>
                  <a:cubicBezTo>
                    <a:pt x="4323" y="6502"/>
                    <a:pt x="4430" y="6514"/>
                    <a:pt x="4394" y="6633"/>
                  </a:cubicBezTo>
                  <a:cubicBezTo>
                    <a:pt x="4406" y="6621"/>
                    <a:pt x="4418" y="6609"/>
                    <a:pt x="4430" y="6597"/>
                  </a:cubicBezTo>
                  <a:cubicBezTo>
                    <a:pt x="4478" y="6549"/>
                    <a:pt x="4478" y="6466"/>
                    <a:pt x="4430" y="6418"/>
                  </a:cubicBezTo>
                  <a:cubicBezTo>
                    <a:pt x="4406" y="6395"/>
                    <a:pt x="4371" y="6383"/>
                    <a:pt x="4335" y="6371"/>
                  </a:cubicBezTo>
                  <a:cubicBezTo>
                    <a:pt x="4323" y="6371"/>
                    <a:pt x="4311" y="6371"/>
                    <a:pt x="4299" y="6371"/>
                  </a:cubicBezTo>
                  <a:lnTo>
                    <a:pt x="4287" y="6371"/>
                  </a:lnTo>
                  <a:cubicBezTo>
                    <a:pt x="4251" y="6383"/>
                    <a:pt x="4216" y="6406"/>
                    <a:pt x="4204" y="6430"/>
                  </a:cubicBezTo>
                  <a:cubicBezTo>
                    <a:pt x="4132" y="6133"/>
                    <a:pt x="4156" y="5811"/>
                    <a:pt x="4263" y="5514"/>
                  </a:cubicBezTo>
                  <a:cubicBezTo>
                    <a:pt x="4061" y="6406"/>
                    <a:pt x="4930" y="6109"/>
                    <a:pt x="4942" y="6657"/>
                  </a:cubicBezTo>
                  <a:lnTo>
                    <a:pt x="4942" y="6597"/>
                  </a:lnTo>
                  <a:cubicBezTo>
                    <a:pt x="4942" y="6621"/>
                    <a:pt x="4942" y="6633"/>
                    <a:pt x="4942" y="6657"/>
                  </a:cubicBezTo>
                  <a:cubicBezTo>
                    <a:pt x="5002" y="6490"/>
                    <a:pt x="5013" y="6311"/>
                    <a:pt x="4954" y="6133"/>
                  </a:cubicBezTo>
                  <a:cubicBezTo>
                    <a:pt x="4823" y="5859"/>
                    <a:pt x="4537" y="5966"/>
                    <a:pt x="4430" y="5859"/>
                  </a:cubicBezTo>
                  <a:cubicBezTo>
                    <a:pt x="4609" y="5835"/>
                    <a:pt x="4656" y="5728"/>
                    <a:pt x="4597" y="5597"/>
                  </a:cubicBezTo>
                  <a:cubicBezTo>
                    <a:pt x="4478" y="5740"/>
                    <a:pt x="4335" y="5633"/>
                    <a:pt x="4347" y="5490"/>
                  </a:cubicBezTo>
                  <a:cubicBezTo>
                    <a:pt x="4347" y="5287"/>
                    <a:pt x="4573" y="5025"/>
                    <a:pt x="4335" y="4692"/>
                  </a:cubicBezTo>
                  <a:cubicBezTo>
                    <a:pt x="4323" y="4621"/>
                    <a:pt x="4311" y="4549"/>
                    <a:pt x="4287" y="4490"/>
                  </a:cubicBezTo>
                  <a:cubicBezTo>
                    <a:pt x="4323" y="4549"/>
                    <a:pt x="4359" y="4609"/>
                    <a:pt x="4406" y="4656"/>
                  </a:cubicBezTo>
                  <a:cubicBezTo>
                    <a:pt x="4478" y="5061"/>
                    <a:pt x="4811" y="5097"/>
                    <a:pt x="4966" y="5240"/>
                  </a:cubicBezTo>
                  <a:cubicBezTo>
                    <a:pt x="5061" y="5323"/>
                    <a:pt x="5037" y="5502"/>
                    <a:pt x="4859" y="5490"/>
                  </a:cubicBezTo>
                  <a:cubicBezTo>
                    <a:pt x="4918" y="5621"/>
                    <a:pt x="5013" y="5668"/>
                    <a:pt x="5156" y="5561"/>
                  </a:cubicBezTo>
                  <a:cubicBezTo>
                    <a:pt x="5168" y="5704"/>
                    <a:pt x="4894" y="5835"/>
                    <a:pt x="4990" y="6121"/>
                  </a:cubicBezTo>
                  <a:cubicBezTo>
                    <a:pt x="5037" y="6240"/>
                    <a:pt x="5144" y="6347"/>
                    <a:pt x="5371" y="6478"/>
                  </a:cubicBezTo>
                  <a:lnTo>
                    <a:pt x="5371" y="6478"/>
                  </a:lnTo>
                  <a:cubicBezTo>
                    <a:pt x="5002" y="6097"/>
                    <a:pt x="5823" y="5680"/>
                    <a:pt x="5049" y="5204"/>
                  </a:cubicBezTo>
                  <a:lnTo>
                    <a:pt x="5049" y="5204"/>
                  </a:lnTo>
                  <a:cubicBezTo>
                    <a:pt x="5323" y="5335"/>
                    <a:pt x="5561" y="5537"/>
                    <a:pt x="5740" y="5799"/>
                  </a:cubicBezTo>
                  <a:cubicBezTo>
                    <a:pt x="5704" y="5787"/>
                    <a:pt x="5668" y="5799"/>
                    <a:pt x="5633" y="5823"/>
                  </a:cubicBezTo>
                  <a:lnTo>
                    <a:pt x="5633" y="5823"/>
                  </a:lnTo>
                  <a:cubicBezTo>
                    <a:pt x="5621" y="5823"/>
                    <a:pt x="5609" y="5835"/>
                    <a:pt x="5609" y="5847"/>
                  </a:cubicBezTo>
                  <a:cubicBezTo>
                    <a:pt x="5549" y="5895"/>
                    <a:pt x="5549" y="5978"/>
                    <a:pt x="5609" y="6037"/>
                  </a:cubicBezTo>
                  <a:cubicBezTo>
                    <a:pt x="5633" y="6061"/>
                    <a:pt x="5668" y="6073"/>
                    <a:pt x="5704" y="6073"/>
                  </a:cubicBezTo>
                  <a:lnTo>
                    <a:pt x="5740" y="6073"/>
                  </a:lnTo>
                  <a:cubicBezTo>
                    <a:pt x="5633" y="6014"/>
                    <a:pt x="5692" y="5930"/>
                    <a:pt x="5764" y="5942"/>
                  </a:cubicBezTo>
                  <a:cubicBezTo>
                    <a:pt x="5823" y="5942"/>
                    <a:pt x="5871" y="6049"/>
                    <a:pt x="5871" y="6109"/>
                  </a:cubicBezTo>
                  <a:cubicBezTo>
                    <a:pt x="5871" y="6156"/>
                    <a:pt x="5847" y="6192"/>
                    <a:pt x="5823" y="6228"/>
                  </a:cubicBezTo>
                  <a:cubicBezTo>
                    <a:pt x="5740" y="6323"/>
                    <a:pt x="5549" y="6406"/>
                    <a:pt x="5442" y="6168"/>
                  </a:cubicBezTo>
                  <a:cubicBezTo>
                    <a:pt x="5311" y="6395"/>
                    <a:pt x="5597" y="6609"/>
                    <a:pt x="5823" y="6573"/>
                  </a:cubicBezTo>
                  <a:cubicBezTo>
                    <a:pt x="5787" y="6740"/>
                    <a:pt x="5895" y="6776"/>
                    <a:pt x="5752" y="6942"/>
                  </a:cubicBezTo>
                  <a:cubicBezTo>
                    <a:pt x="6192" y="6787"/>
                    <a:pt x="6073" y="6549"/>
                    <a:pt x="6145" y="6395"/>
                  </a:cubicBezTo>
                  <a:lnTo>
                    <a:pt x="6145" y="6395"/>
                  </a:lnTo>
                  <a:cubicBezTo>
                    <a:pt x="6037" y="6752"/>
                    <a:pt x="6299" y="6859"/>
                    <a:pt x="6323" y="7157"/>
                  </a:cubicBezTo>
                  <a:cubicBezTo>
                    <a:pt x="6585" y="6847"/>
                    <a:pt x="6371" y="6645"/>
                    <a:pt x="6287" y="6430"/>
                  </a:cubicBezTo>
                  <a:lnTo>
                    <a:pt x="6287" y="6430"/>
                  </a:lnTo>
                  <a:cubicBezTo>
                    <a:pt x="6514" y="6966"/>
                    <a:pt x="6811" y="6847"/>
                    <a:pt x="7073" y="7061"/>
                  </a:cubicBezTo>
                  <a:cubicBezTo>
                    <a:pt x="6859" y="6799"/>
                    <a:pt x="6978" y="6502"/>
                    <a:pt x="6442" y="6276"/>
                  </a:cubicBezTo>
                  <a:lnTo>
                    <a:pt x="6442" y="6276"/>
                  </a:lnTo>
                  <a:cubicBezTo>
                    <a:pt x="6657" y="6359"/>
                    <a:pt x="6859" y="6573"/>
                    <a:pt x="7169" y="6311"/>
                  </a:cubicBezTo>
                  <a:cubicBezTo>
                    <a:pt x="6871" y="6287"/>
                    <a:pt x="6764" y="6025"/>
                    <a:pt x="6407" y="6133"/>
                  </a:cubicBezTo>
                  <a:lnTo>
                    <a:pt x="6407" y="6133"/>
                  </a:lnTo>
                  <a:cubicBezTo>
                    <a:pt x="6561" y="6061"/>
                    <a:pt x="6799" y="6180"/>
                    <a:pt x="6954" y="5740"/>
                  </a:cubicBezTo>
                  <a:cubicBezTo>
                    <a:pt x="6776" y="5895"/>
                    <a:pt x="6752" y="5775"/>
                    <a:pt x="6585" y="5811"/>
                  </a:cubicBezTo>
                  <a:cubicBezTo>
                    <a:pt x="6621" y="5585"/>
                    <a:pt x="6407" y="5299"/>
                    <a:pt x="6180" y="5430"/>
                  </a:cubicBezTo>
                  <a:cubicBezTo>
                    <a:pt x="6418" y="5537"/>
                    <a:pt x="6323" y="5728"/>
                    <a:pt x="6240" y="5811"/>
                  </a:cubicBezTo>
                  <a:cubicBezTo>
                    <a:pt x="6204" y="5847"/>
                    <a:pt x="6168" y="5859"/>
                    <a:pt x="6121" y="5859"/>
                  </a:cubicBezTo>
                  <a:cubicBezTo>
                    <a:pt x="6061" y="5859"/>
                    <a:pt x="5954" y="5811"/>
                    <a:pt x="5954" y="5752"/>
                  </a:cubicBezTo>
                  <a:cubicBezTo>
                    <a:pt x="5942" y="5680"/>
                    <a:pt x="6026" y="5621"/>
                    <a:pt x="6085" y="5728"/>
                  </a:cubicBezTo>
                  <a:cubicBezTo>
                    <a:pt x="6085" y="5716"/>
                    <a:pt x="6085" y="5704"/>
                    <a:pt x="6085" y="5692"/>
                  </a:cubicBezTo>
                  <a:cubicBezTo>
                    <a:pt x="6085" y="5656"/>
                    <a:pt x="6073" y="5621"/>
                    <a:pt x="6049" y="5597"/>
                  </a:cubicBezTo>
                  <a:cubicBezTo>
                    <a:pt x="5990" y="5537"/>
                    <a:pt x="5906" y="5537"/>
                    <a:pt x="5859" y="5597"/>
                  </a:cubicBezTo>
                  <a:cubicBezTo>
                    <a:pt x="5847" y="5597"/>
                    <a:pt x="5835" y="5609"/>
                    <a:pt x="5835" y="5621"/>
                  </a:cubicBezTo>
                  <a:lnTo>
                    <a:pt x="5835" y="5633"/>
                  </a:lnTo>
                  <a:cubicBezTo>
                    <a:pt x="5811" y="5668"/>
                    <a:pt x="5799" y="5704"/>
                    <a:pt x="5811" y="5740"/>
                  </a:cubicBezTo>
                  <a:cubicBezTo>
                    <a:pt x="5549" y="5561"/>
                    <a:pt x="5347" y="5323"/>
                    <a:pt x="5216" y="5037"/>
                  </a:cubicBezTo>
                  <a:cubicBezTo>
                    <a:pt x="5692" y="5811"/>
                    <a:pt x="6109" y="4990"/>
                    <a:pt x="6490" y="5371"/>
                  </a:cubicBezTo>
                  <a:lnTo>
                    <a:pt x="6454" y="5335"/>
                  </a:lnTo>
                  <a:lnTo>
                    <a:pt x="6490" y="5371"/>
                  </a:lnTo>
                  <a:cubicBezTo>
                    <a:pt x="6371" y="5144"/>
                    <a:pt x="6252" y="5037"/>
                    <a:pt x="6133" y="4990"/>
                  </a:cubicBezTo>
                  <a:cubicBezTo>
                    <a:pt x="5835" y="4894"/>
                    <a:pt x="5716" y="5168"/>
                    <a:pt x="5573" y="5156"/>
                  </a:cubicBezTo>
                  <a:cubicBezTo>
                    <a:pt x="5680" y="5025"/>
                    <a:pt x="5633" y="4918"/>
                    <a:pt x="5502" y="4859"/>
                  </a:cubicBezTo>
                  <a:cubicBezTo>
                    <a:pt x="5514" y="5037"/>
                    <a:pt x="5347" y="5061"/>
                    <a:pt x="5252" y="4966"/>
                  </a:cubicBezTo>
                  <a:cubicBezTo>
                    <a:pt x="5109" y="4823"/>
                    <a:pt x="5085" y="4478"/>
                    <a:pt x="4668" y="4406"/>
                  </a:cubicBezTo>
                  <a:cubicBezTo>
                    <a:pt x="4621" y="4359"/>
                    <a:pt x="4561" y="4323"/>
                    <a:pt x="4502" y="4287"/>
                  </a:cubicBezTo>
                  <a:cubicBezTo>
                    <a:pt x="4561" y="4311"/>
                    <a:pt x="4632" y="4323"/>
                    <a:pt x="4704" y="4335"/>
                  </a:cubicBezTo>
                  <a:cubicBezTo>
                    <a:pt x="5037" y="4573"/>
                    <a:pt x="5299" y="4347"/>
                    <a:pt x="5514" y="4335"/>
                  </a:cubicBezTo>
                  <a:cubicBezTo>
                    <a:pt x="5645" y="4335"/>
                    <a:pt x="5752" y="4466"/>
                    <a:pt x="5609" y="4585"/>
                  </a:cubicBezTo>
                  <a:cubicBezTo>
                    <a:pt x="5752" y="4644"/>
                    <a:pt x="5847" y="4597"/>
                    <a:pt x="5871" y="4430"/>
                  </a:cubicBezTo>
                  <a:cubicBezTo>
                    <a:pt x="5978" y="4525"/>
                    <a:pt x="5871" y="4811"/>
                    <a:pt x="6156" y="4942"/>
                  </a:cubicBezTo>
                  <a:cubicBezTo>
                    <a:pt x="6264" y="5002"/>
                    <a:pt x="6418" y="5002"/>
                    <a:pt x="6668" y="4930"/>
                  </a:cubicBezTo>
                  <a:lnTo>
                    <a:pt x="6668" y="4930"/>
                  </a:lnTo>
                  <a:cubicBezTo>
                    <a:pt x="6133" y="4918"/>
                    <a:pt x="6418" y="4049"/>
                    <a:pt x="5537" y="4263"/>
                  </a:cubicBezTo>
                  <a:lnTo>
                    <a:pt x="5537" y="4263"/>
                  </a:lnTo>
                  <a:cubicBezTo>
                    <a:pt x="5835" y="4156"/>
                    <a:pt x="6145" y="4132"/>
                    <a:pt x="6454" y="4192"/>
                  </a:cubicBezTo>
                  <a:cubicBezTo>
                    <a:pt x="6430" y="4216"/>
                    <a:pt x="6407" y="4240"/>
                    <a:pt x="6395" y="4275"/>
                  </a:cubicBezTo>
                  <a:lnTo>
                    <a:pt x="6395" y="4287"/>
                  </a:lnTo>
                  <a:cubicBezTo>
                    <a:pt x="6395" y="4299"/>
                    <a:pt x="6395" y="4311"/>
                    <a:pt x="6395" y="4335"/>
                  </a:cubicBezTo>
                  <a:cubicBezTo>
                    <a:pt x="6395" y="4466"/>
                    <a:pt x="6585" y="4513"/>
                    <a:pt x="6645" y="4394"/>
                  </a:cubicBezTo>
                  <a:cubicBezTo>
                    <a:pt x="6537" y="4418"/>
                    <a:pt x="6526" y="4323"/>
                    <a:pt x="6573" y="4275"/>
                  </a:cubicBezTo>
                  <a:cubicBezTo>
                    <a:pt x="6621" y="4240"/>
                    <a:pt x="6728" y="4275"/>
                    <a:pt x="6776" y="4311"/>
                  </a:cubicBezTo>
                  <a:cubicBezTo>
                    <a:pt x="6799" y="4347"/>
                    <a:pt x="6823" y="4394"/>
                    <a:pt x="6823" y="4442"/>
                  </a:cubicBezTo>
                  <a:cubicBezTo>
                    <a:pt x="6823" y="4561"/>
                    <a:pt x="6752" y="4763"/>
                    <a:pt x="6514" y="4656"/>
                  </a:cubicBezTo>
                  <a:cubicBezTo>
                    <a:pt x="6585" y="4918"/>
                    <a:pt x="6930" y="4871"/>
                    <a:pt x="7061" y="4680"/>
                  </a:cubicBezTo>
                  <a:cubicBezTo>
                    <a:pt x="7157" y="4823"/>
                    <a:pt x="7264" y="4763"/>
                    <a:pt x="7276" y="4990"/>
                  </a:cubicBezTo>
                  <a:cubicBezTo>
                    <a:pt x="7478" y="4573"/>
                    <a:pt x="7228" y="4490"/>
                    <a:pt x="7169" y="4323"/>
                  </a:cubicBezTo>
                  <a:lnTo>
                    <a:pt x="7169" y="4323"/>
                  </a:lnTo>
                  <a:cubicBezTo>
                    <a:pt x="7335" y="4656"/>
                    <a:pt x="7609" y="4549"/>
                    <a:pt x="7823" y="4740"/>
                  </a:cubicBezTo>
                  <a:cubicBezTo>
                    <a:pt x="7800" y="4335"/>
                    <a:pt x="7502" y="4347"/>
                    <a:pt x="7288" y="4251"/>
                  </a:cubicBezTo>
                  <a:lnTo>
                    <a:pt x="7288" y="4251"/>
                  </a:lnTo>
                  <a:cubicBezTo>
                    <a:pt x="7835" y="4478"/>
                    <a:pt x="7954" y="4180"/>
                    <a:pt x="8300" y="4144"/>
                  </a:cubicBezTo>
                  <a:cubicBezTo>
                    <a:pt x="7954" y="4120"/>
                    <a:pt x="7835" y="3811"/>
                    <a:pt x="7288" y="4037"/>
                  </a:cubicBezTo>
                  <a:lnTo>
                    <a:pt x="7288" y="4037"/>
                  </a:lnTo>
                  <a:cubicBezTo>
                    <a:pt x="7502" y="3942"/>
                    <a:pt x="7800" y="3954"/>
                    <a:pt x="7835" y="3549"/>
                  </a:cubicBezTo>
                  <a:cubicBezTo>
                    <a:pt x="7609" y="3751"/>
                    <a:pt x="7335" y="3632"/>
                    <a:pt x="7169" y="3966"/>
                  </a:cubicBezTo>
                  <a:lnTo>
                    <a:pt x="7169" y="3966"/>
                  </a:lnTo>
                  <a:cubicBezTo>
                    <a:pt x="7228" y="3799"/>
                    <a:pt x="7478" y="3716"/>
                    <a:pt x="7276" y="3299"/>
                  </a:cubicBezTo>
                  <a:cubicBezTo>
                    <a:pt x="7264" y="3525"/>
                    <a:pt x="7157" y="3466"/>
                    <a:pt x="7061" y="3620"/>
                  </a:cubicBezTo>
                  <a:cubicBezTo>
                    <a:pt x="6930" y="3418"/>
                    <a:pt x="6585" y="3370"/>
                    <a:pt x="6514" y="3632"/>
                  </a:cubicBezTo>
                  <a:cubicBezTo>
                    <a:pt x="6752" y="3525"/>
                    <a:pt x="6835" y="3728"/>
                    <a:pt x="6823" y="3847"/>
                  </a:cubicBezTo>
                  <a:cubicBezTo>
                    <a:pt x="6823" y="3894"/>
                    <a:pt x="6799" y="3942"/>
                    <a:pt x="6776" y="3978"/>
                  </a:cubicBezTo>
                  <a:cubicBezTo>
                    <a:pt x="6728" y="4013"/>
                    <a:pt x="6621" y="4061"/>
                    <a:pt x="6573" y="4013"/>
                  </a:cubicBezTo>
                  <a:cubicBezTo>
                    <a:pt x="6526" y="3978"/>
                    <a:pt x="6537" y="3870"/>
                    <a:pt x="6645" y="3906"/>
                  </a:cubicBezTo>
                  <a:cubicBezTo>
                    <a:pt x="6645" y="3882"/>
                    <a:pt x="6633" y="3870"/>
                    <a:pt x="6621" y="3859"/>
                  </a:cubicBezTo>
                  <a:cubicBezTo>
                    <a:pt x="6573" y="3811"/>
                    <a:pt x="6490" y="3811"/>
                    <a:pt x="6442" y="3859"/>
                  </a:cubicBezTo>
                  <a:cubicBezTo>
                    <a:pt x="6418" y="3882"/>
                    <a:pt x="6395" y="3918"/>
                    <a:pt x="6395" y="3954"/>
                  </a:cubicBezTo>
                  <a:cubicBezTo>
                    <a:pt x="6395" y="3978"/>
                    <a:pt x="6395" y="3990"/>
                    <a:pt x="6395" y="4001"/>
                  </a:cubicBezTo>
                  <a:lnTo>
                    <a:pt x="6395" y="4013"/>
                  </a:lnTo>
                  <a:cubicBezTo>
                    <a:pt x="6407" y="4049"/>
                    <a:pt x="6430" y="4073"/>
                    <a:pt x="6454" y="4097"/>
                  </a:cubicBezTo>
                  <a:cubicBezTo>
                    <a:pt x="6156" y="4156"/>
                    <a:pt x="5835" y="4132"/>
                    <a:pt x="5537" y="4025"/>
                  </a:cubicBezTo>
                  <a:cubicBezTo>
                    <a:pt x="6430" y="4240"/>
                    <a:pt x="6133" y="3358"/>
                    <a:pt x="6680" y="3358"/>
                  </a:cubicBezTo>
                  <a:lnTo>
                    <a:pt x="6621" y="3358"/>
                  </a:lnTo>
                  <a:cubicBezTo>
                    <a:pt x="6645" y="3358"/>
                    <a:pt x="6657" y="3358"/>
                    <a:pt x="6680" y="3358"/>
                  </a:cubicBezTo>
                  <a:cubicBezTo>
                    <a:pt x="6430" y="3287"/>
                    <a:pt x="6264" y="3287"/>
                    <a:pt x="6156" y="3347"/>
                  </a:cubicBezTo>
                  <a:cubicBezTo>
                    <a:pt x="5883" y="3478"/>
                    <a:pt x="5990" y="3763"/>
                    <a:pt x="5883" y="3859"/>
                  </a:cubicBezTo>
                  <a:cubicBezTo>
                    <a:pt x="5859" y="3692"/>
                    <a:pt x="5752" y="3644"/>
                    <a:pt x="5621" y="3704"/>
                  </a:cubicBezTo>
                  <a:cubicBezTo>
                    <a:pt x="5752" y="3823"/>
                    <a:pt x="5656" y="3954"/>
                    <a:pt x="5514" y="3954"/>
                  </a:cubicBezTo>
                  <a:cubicBezTo>
                    <a:pt x="5311" y="3954"/>
                    <a:pt x="5049" y="3728"/>
                    <a:pt x="4704" y="3966"/>
                  </a:cubicBezTo>
                  <a:cubicBezTo>
                    <a:pt x="4644" y="3966"/>
                    <a:pt x="4573" y="3990"/>
                    <a:pt x="4513" y="4001"/>
                  </a:cubicBezTo>
                  <a:cubicBezTo>
                    <a:pt x="4573" y="3978"/>
                    <a:pt x="4621" y="3942"/>
                    <a:pt x="4680" y="3894"/>
                  </a:cubicBezTo>
                  <a:cubicBezTo>
                    <a:pt x="5085" y="3823"/>
                    <a:pt x="5121" y="3478"/>
                    <a:pt x="5264" y="3335"/>
                  </a:cubicBezTo>
                  <a:cubicBezTo>
                    <a:pt x="5347" y="3228"/>
                    <a:pt x="5525" y="3251"/>
                    <a:pt x="5502" y="3430"/>
                  </a:cubicBezTo>
                  <a:cubicBezTo>
                    <a:pt x="5645" y="3382"/>
                    <a:pt x="5680" y="3287"/>
                    <a:pt x="5573" y="3132"/>
                  </a:cubicBezTo>
                  <a:cubicBezTo>
                    <a:pt x="5728" y="3120"/>
                    <a:pt x="5859" y="3406"/>
                    <a:pt x="6145" y="3299"/>
                  </a:cubicBezTo>
                  <a:cubicBezTo>
                    <a:pt x="6264" y="3263"/>
                    <a:pt x="6371" y="3156"/>
                    <a:pt x="6502" y="2930"/>
                  </a:cubicBezTo>
                  <a:lnTo>
                    <a:pt x="6502" y="2930"/>
                  </a:lnTo>
                  <a:cubicBezTo>
                    <a:pt x="6121" y="3299"/>
                    <a:pt x="5704" y="2477"/>
                    <a:pt x="5228" y="3251"/>
                  </a:cubicBezTo>
                  <a:lnTo>
                    <a:pt x="5228" y="3251"/>
                  </a:lnTo>
                  <a:cubicBezTo>
                    <a:pt x="5359" y="2966"/>
                    <a:pt x="5561" y="2727"/>
                    <a:pt x="5823" y="2549"/>
                  </a:cubicBezTo>
                  <a:cubicBezTo>
                    <a:pt x="5811" y="2585"/>
                    <a:pt x="5823" y="2632"/>
                    <a:pt x="5835" y="2656"/>
                  </a:cubicBezTo>
                  <a:lnTo>
                    <a:pt x="5835" y="2668"/>
                  </a:lnTo>
                  <a:cubicBezTo>
                    <a:pt x="5847" y="2680"/>
                    <a:pt x="5859" y="2692"/>
                    <a:pt x="5871" y="2704"/>
                  </a:cubicBezTo>
                  <a:cubicBezTo>
                    <a:pt x="5966" y="2787"/>
                    <a:pt x="6121" y="2692"/>
                    <a:pt x="6085" y="2561"/>
                  </a:cubicBezTo>
                  <a:cubicBezTo>
                    <a:pt x="6037" y="2656"/>
                    <a:pt x="5942" y="2596"/>
                    <a:pt x="5954" y="2537"/>
                  </a:cubicBezTo>
                  <a:cubicBezTo>
                    <a:pt x="5966" y="2466"/>
                    <a:pt x="6073" y="2418"/>
                    <a:pt x="6121" y="2418"/>
                  </a:cubicBezTo>
                  <a:cubicBezTo>
                    <a:pt x="6168" y="2430"/>
                    <a:pt x="6216" y="2442"/>
                    <a:pt x="6252" y="2477"/>
                  </a:cubicBezTo>
                  <a:cubicBezTo>
                    <a:pt x="6335" y="2561"/>
                    <a:pt x="6430" y="2751"/>
                    <a:pt x="6180" y="2847"/>
                  </a:cubicBezTo>
                  <a:cubicBezTo>
                    <a:pt x="6418" y="2977"/>
                    <a:pt x="6633" y="2704"/>
                    <a:pt x="6585" y="2466"/>
                  </a:cubicBezTo>
                  <a:cubicBezTo>
                    <a:pt x="6752" y="2501"/>
                    <a:pt x="6788" y="2394"/>
                    <a:pt x="6954" y="2537"/>
                  </a:cubicBezTo>
                  <a:cubicBezTo>
                    <a:pt x="6811" y="2108"/>
                    <a:pt x="6573" y="2227"/>
                    <a:pt x="6407" y="2156"/>
                  </a:cubicBezTo>
                  <a:lnTo>
                    <a:pt x="6407" y="2156"/>
                  </a:lnTo>
                  <a:cubicBezTo>
                    <a:pt x="6764" y="2263"/>
                    <a:pt x="6883" y="1989"/>
                    <a:pt x="7169" y="1977"/>
                  </a:cubicBezTo>
                  <a:cubicBezTo>
                    <a:pt x="6859" y="1715"/>
                    <a:pt x="6668" y="1930"/>
                    <a:pt x="6442" y="2001"/>
                  </a:cubicBezTo>
                  <a:lnTo>
                    <a:pt x="6442" y="2001"/>
                  </a:lnTo>
                  <a:cubicBezTo>
                    <a:pt x="6990" y="1787"/>
                    <a:pt x="6859" y="1477"/>
                    <a:pt x="7085" y="1215"/>
                  </a:cubicBezTo>
                  <a:cubicBezTo>
                    <a:pt x="6823" y="1442"/>
                    <a:pt x="6514" y="1311"/>
                    <a:pt x="6299" y="1858"/>
                  </a:cubicBezTo>
                  <a:lnTo>
                    <a:pt x="6299" y="1858"/>
                  </a:lnTo>
                  <a:cubicBezTo>
                    <a:pt x="6371" y="1644"/>
                    <a:pt x="6597" y="1442"/>
                    <a:pt x="6323" y="1132"/>
                  </a:cubicBezTo>
                  <a:cubicBezTo>
                    <a:pt x="6311" y="1430"/>
                    <a:pt x="6037" y="1537"/>
                    <a:pt x="6156" y="1894"/>
                  </a:cubicBezTo>
                  <a:lnTo>
                    <a:pt x="6156" y="1894"/>
                  </a:lnTo>
                  <a:cubicBezTo>
                    <a:pt x="6085" y="1739"/>
                    <a:pt x="6192" y="1501"/>
                    <a:pt x="5764" y="1346"/>
                  </a:cubicBezTo>
                  <a:cubicBezTo>
                    <a:pt x="5906" y="1513"/>
                    <a:pt x="5799" y="1549"/>
                    <a:pt x="5835" y="1715"/>
                  </a:cubicBezTo>
                  <a:cubicBezTo>
                    <a:pt x="5609" y="1668"/>
                    <a:pt x="5323" y="1882"/>
                    <a:pt x="5454" y="2120"/>
                  </a:cubicBezTo>
                  <a:cubicBezTo>
                    <a:pt x="5549" y="1882"/>
                    <a:pt x="5752" y="1965"/>
                    <a:pt x="5823" y="2061"/>
                  </a:cubicBezTo>
                  <a:cubicBezTo>
                    <a:pt x="5859" y="2085"/>
                    <a:pt x="5883" y="2132"/>
                    <a:pt x="5883" y="2180"/>
                  </a:cubicBezTo>
                  <a:cubicBezTo>
                    <a:pt x="5883" y="2239"/>
                    <a:pt x="5835" y="2335"/>
                    <a:pt x="5764" y="2346"/>
                  </a:cubicBezTo>
                  <a:cubicBezTo>
                    <a:pt x="5704" y="2358"/>
                    <a:pt x="5645" y="2275"/>
                    <a:pt x="5740" y="2215"/>
                  </a:cubicBezTo>
                  <a:cubicBezTo>
                    <a:pt x="5609" y="2180"/>
                    <a:pt x="5514" y="2335"/>
                    <a:pt x="5609" y="2430"/>
                  </a:cubicBezTo>
                  <a:cubicBezTo>
                    <a:pt x="5621" y="2442"/>
                    <a:pt x="5621" y="2454"/>
                    <a:pt x="5633" y="2466"/>
                  </a:cubicBezTo>
                  <a:lnTo>
                    <a:pt x="5633" y="2466"/>
                  </a:lnTo>
                  <a:cubicBezTo>
                    <a:pt x="5668" y="2477"/>
                    <a:pt x="5704" y="2489"/>
                    <a:pt x="5740" y="2477"/>
                  </a:cubicBezTo>
                  <a:cubicBezTo>
                    <a:pt x="5573" y="2739"/>
                    <a:pt x="5323" y="2942"/>
                    <a:pt x="5049" y="3073"/>
                  </a:cubicBezTo>
                  <a:cubicBezTo>
                    <a:pt x="5823" y="2596"/>
                    <a:pt x="5002" y="2180"/>
                    <a:pt x="5383" y="1799"/>
                  </a:cubicBezTo>
                  <a:lnTo>
                    <a:pt x="5335" y="1834"/>
                  </a:lnTo>
                  <a:cubicBezTo>
                    <a:pt x="5347" y="1823"/>
                    <a:pt x="5359" y="1811"/>
                    <a:pt x="5383" y="1799"/>
                  </a:cubicBezTo>
                  <a:cubicBezTo>
                    <a:pt x="5144" y="1930"/>
                    <a:pt x="5037" y="2037"/>
                    <a:pt x="5002" y="2156"/>
                  </a:cubicBezTo>
                  <a:cubicBezTo>
                    <a:pt x="4906" y="2454"/>
                    <a:pt x="5180" y="2573"/>
                    <a:pt x="5168" y="2716"/>
                  </a:cubicBezTo>
                  <a:cubicBezTo>
                    <a:pt x="5025" y="2608"/>
                    <a:pt x="4930" y="2656"/>
                    <a:pt x="4871" y="2787"/>
                  </a:cubicBezTo>
                  <a:cubicBezTo>
                    <a:pt x="5049" y="2775"/>
                    <a:pt x="5073" y="2954"/>
                    <a:pt x="4978" y="3037"/>
                  </a:cubicBezTo>
                  <a:cubicBezTo>
                    <a:pt x="4823" y="3180"/>
                    <a:pt x="4478" y="3216"/>
                    <a:pt x="4406" y="3620"/>
                  </a:cubicBezTo>
                  <a:cubicBezTo>
                    <a:pt x="4371" y="3668"/>
                    <a:pt x="4323" y="3728"/>
                    <a:pt x="4299" y="3787"/>
                  </a:cubicBezTo>
                  <a:cubicBezTo>
                    <a:pt x="4311" y="3728"/>
                    <a:pt x="4335" y="3656"/>
                    <a:pt x="4347" y="3597"/>
                  </a:cubicBezTo>
                  <a:cubicBezTo>
                    <a:pt x="4573" y="3251"/>
                    <a:pt x="4359" y="3001"/>
                    <a:pt x="4347" y="2787"/>
                  </a:cubicBezTo>
                  <a:cubicBezTo>
                    <a:pt x="4347" y="2644"/>
                    <a:pt x="4478" y="2537"/>
                    <a:pt x="4597" y="2680"/>
                  </a:cubicBezTo>
                  <a:cubicBezTo>
                    <a:pt x="4656" y="2549"/>
                    <a:pt x="4609" y="2442"/>
                    <a:pt x="4442" y="2418"/>
                  </a:cubicBezTo>
                  <a:cubicBezTo>
                    <a:pt x="4537" y="2311"/>
                    <a:pt x="4823" y="2418"/>
                    <a:pt x="4954" y="2144"/>
                  </a:cubicBezTo>
                  <a:cubicBezTo>
                    <a:pt x="5013" y="1965"/>
                    <a:pt x="5013" y="1787"/>
                    <a:pt x="4942" y="1620"/>
                  </a:cubicBezTo>
                  <a:lnTo>
                    <a:pt x="4942" y="1620"/>
                  </a:lnTo>
                  <a:cubicBezTo>
                    <a:pt x="4942" y="2156"/>
                    <a:pt x="4061" y="1870"/>
                    <a:pt x="4275" y="2751"/>
                  </a:cubicBezTo>
                  <a:lnTo>
                    <a:pt x="4275" y="2751"/>
                  </a:lnTo>
                  <a:cubicBezTo>
                    <a:pt x="4168" y="2466"/>
                    <a:pt x="4144" y="2144"/>
                    <a:pt x="4204" y="1834"/>
                  </a:cubicBezTo>
                  <a:cubicBezTo>
                    <a:pt x="4228" y="1870"/>
                    <a:pt x="4251" y="1894"/>
                    <a:pt x="4287" y="1906"/>
                  </a:cubicBezTo>
                  <a:lnTo>
                    <a:pt x="4299" y="1906"/>
                  </a:lnTo>
                  <a:cubicBezTo>
                    <a:pt x="4311" y="1906"/>
                    <a:pt x="4323" y="1906"/>
                    <a:pt x="4347" y="1906"/>
                  </a:cubicBezTo>
                  <a:cubicBezTo>
                    <a:pt x="4478" y="1894"/>
                    <a:pt x="4525" y="1715"/>
                    <a:pt x="4406" y="1644"/>
                  </a:cubicBezTo>
                  <a:cubicBezTo>
                    <a:pt x="4430" y="1763"/>
                    <a:pt x="4335" y="1775"/>
                    <a:pt x="4287" y="1727"/>
                  </a:cubicBezTo>
                  <a:cubicBezTo>
                    <a:pt x="4251" y="1668"/>
                    <a:pt x="4287" y="1561"/>
                    <a:pt x="4335" y="1525"/>
                  </a:cubicBezTo>
                  <a:cubicBezTo>
                    <a:pt x="4359" y="1489"/>
                    <a:pt x="4406" y="1477"/>
                    <a:pt x="4454" y="1477"/>
                  </a:cubicBezTo>
                  <a:cubicBezTo>
                    <a:pt x="4585" y="1465"/>
                    <a:pt x="4775" y="1549"/>
                    <a:pt x="4680" y="1787"/>
                  </a:cubicBezTo>
                  <a:cubicBezTo>
                    <a:pt x="4930" y="1715"/>
                    <a:pt x="4883" y="1358"/>
                    <a:pt x="4692" y="1239"/>
                  </a:cubicBezTo>
                  <a:cubicBezTo>
                    <a:pt x="4835" y="1144"/>
                    <a:pt x="4775" y="1037"/>
                    <a:pt x="5002" y="1025"/>
                  </a:cubicBezTo>
                  <a:cubicBezTo>
                    <a:pt x="4585" y="822"/>
                    <a:pt x="4502" y="1073"/>
                    <a:pt x="4335" y="1132"/>
                  </a:cubicBezTo>
                  <a:lnTo>
                    <a:pt x="4335" y="1132"/>
                  </a:lnTo>
                  <a:cubicBezTo>
                    <a:pt x="4680" y="953"/>
                    <a:pt x="4561" y="692"/>
                    <a:pt x="4763" y="465"/>
                  </a:cubicBezTo>
                  <a:cubicBezTo>
                    <a:pt x="4347" y="501"/>
                    <a:pt x="4359" y="799"/>
                    <a:pt x="4263" y="1001"/>
                  </a:cubicBezTo>
                  <a:lnTo>
                    <a:pt x="4263" y="1001"/>
                  </a:lnTo>
                  <a:cubicBezTo>
                    <a:pt x="4490" y="465"/>
                    <a:pt x="4192" y="334"/>
                    <a:pt x="4156" y="1"/>
                  </a:cubicBezTo>
                  <a:cubicBezTo>
                    <a:pt x="4132" y="334"/>
                    <a:pt x="3823" y="465"/>
                    <a:pt x="4061" y="1001"/>
                  </a:cubicBezTo>
                  <a:lnTo>
                    <a:pt x="4061" y="1001"/>
                  </a:lnTo>
                  <a:cubicBezTo>
                    <a:pt x="3954" y="799"/>
                    <a:pt x="3966" y="501"/>
                    <a:pt x="3561" y="465"/>
                  </a:cubicBezTo>
                  <a:cubicBezTo>
                    <a:pt x="3763" y="692"/>
                    <a:pt x="3644" y="953"/>
                    <a:pt x="3978" y="1132"/>
                  </a:cubicBezTo>
                  <a:lnTo>
                    <a:pt x="3978" y="1132"/>
                  </a:lnTo>
                  <a:cubicBezTo>
                    <a:pt x="3811" y="1073"/>
                    <a:pt x="3728" y="822"/>
                    <a:pt x="3311" y="1025"/>
                  </a:cubicBezTo>
                  <a:cubicBezTo>
                    <a:pt x="3537" y="1037"/>
                    <a:pt x="3478" y="1132"/>
                    <a:pt x="3632" y="1239"/>
                  </a:cubicBezTo>
                  <a:cubicBezTo>
                    <a:pt x="3430" y="1358"/>
                    <a:pt x="3382" y="1715"/>
                    <a:pt x="3644" y="1787"/>
                  </a:cubicBezTo>
                  <a:cubicBezTo>
                    <a:pt x="3537" y="1549"/>
                    <a:pt x="3740" y="1465"/>
                    <a:pt x="3859" y="1477"/>
                  </a:cubicBezTo>
                  <a:cubicBezTo>
                    <a:pt x="3906" y="1477"/>
                    <a:pt x="3954" y="1489"/>
                    <a:pt x="3990" y="1525"/>
                  </a:cubicBezTo>
                  <a:cubicBezTo>
                    <a:pt x="4025" y="1561"/>
                    <a:pt x="4073" y="1680"/>
                    <a:pt x="4025" y="1727"/>
                  </a:cubicBezTo>
                  <a:cubicBezTo>
                    <a:pt x="3990" y="1775"/>
                    <a:pt x="3882" y="1763"/>
                    <a:pt x="3918" y="1644"/>
                  </a:cubicBezTo>
                  <a:cubicBezTo>
                    <a:pt x="3787" y="1715"/>
                    <a:pt x="3835" y="1894"/>
                    <a:pt x="3978" y="1906"/>
                  </a:cubicBezTo>
                  <a:cubicBezTo>
                    <a:pt x="3990" y="1906"/>
                    <a:pt x="4001" y="1906"/>
                    <a:pt x="4013" y="1906"/>
                  </a:cubicBezTo>
                  <a:lnTo>
                    <a:pt x="4025" y="1906"/>
                  </a:lnTo>
                  <a:cubicBezTo>
                    <a:pt x="4061" y="1894"/>
                    <a:pt x="4097" y="1870"/>
                    <a:pt x="4109" y="1834"/>
                  </a:cubicBezTo>
                  <a:cubicBezTo>
                    <a:pt x="4168" y="2144"/>
                    <a:pt x="4144" y="2466"/>
                    <a:pt x="4049" y="2751"/>
                  </a:cubicBezTo>
                  <a:cubicBezTo>
                    <a:pt x="4251" y="1870"/>
                    <a:pt x="3382" y="2156"/>
                    <a:pt x="3370" y="1620"/>
                  </a:cubicBezTo>
                  <a:lnTo>
                    <a:pt x="3370" y="1680"/>
                  </a:lnTo>
                  <a:cubicBezTo>
                    <a:pt x="3370" y="1656"/>
                    <a:pt x="3370" y="1632"/>
                    <a:pt x="3370" y="1620"/>
                  </a:cubicBezTo>
                  <a:cubicBezTo>
                    <a:pt x="3299" y="1870"/>
                    <a:pt x="3299" y="2025"/>
                    <a:pt x="3359" y="2144"/>
                  </a:cubicBezTo>
                  <a:cubicBezTo>
                    <a:pt x="3489" y="2418"/>
                    <a:pt x="3775" y="2311"/>
                    <a:pt x="3882" y="2418"/>
                  </a:cubicBezTo>
                  <a:cubicBezTo>
                    <a:pt x="3704" y="2442"/>
                    <a:pt x="3656" y="2537"/>
                    <a:pt x="3716" y="2680"/>
                  </a:cubicBezTo>
                  <a:cubicBezTo>
                    <a:pt x="3835" y="2537"/>
                    <a:pt x="3978" y="2644"/>
                    <a:pt x="3966" y="2787"/>
                  </a:cubicBezTo>
                  <a:cubicBezTo>
                    <a:pt x="3966" y="2989"/>
                    <a:pt x="3740" y="3251"/>
                    <a:pt x="3966" y="3585"/>
                  </a:cubicBezTo>
                  <a:cubicBezTo>
                    <a:pt x="3978" y="3656"/>
                    <a:pt x="3990" y="3728"/>
                    <a:pt x="4013" y="3787"/>
                  </a:cubicBezTo>
                  <a:cubicBezTo>
                    <a:pt x="3978" y="3728"/>
                    <a:pt x="3942" y="3668"/>
                    <a:pt x="3906" y="3620"/>
                  </a:cubicBezTo>
                  <a:cubicBezTo>
                    <a:pt x="3835" y="3216"/>
                    <a:pt x="3489" y="3180"/>
                    <a:pt x="3335" y="3037"/>
                  </a:cubicBezTo>
                  <a:cubicBezTo>
                    <a:pt x="3239" y="2954"/>
                    <a:pt x="3263" y="2775"/>
                    <a:pt x="3442" y="2787"/>
                  </a:cubicBezTo>
                  <a:cubicBezTo>
                    <a:pt x="3382" y="2656"/>
                    <a:pt x="3287" y="2608"/>
                    <a:pt x="3144" y="2716"/>
                  </a:cubicBezTo>
                  <a:cubicBezTo>
                    <a:pt x="3132" y="2573"/>
                    <a:pt x="3406" y="2442"/>
                    <a:pt x="3311" y="2156"/>
                  </a:cubicBezTo>
                  <a:cubicBezTo>
                    <a:pt x="3275" y="2037"/>
                    <a:pt x="3168" y="1918"/>
                    <a:pt x="2930" y="1799"/>
                  </a:cubicBezTo>
                  <a:cubicBezTo>
                    <a:pt x="3311" y="2180"/>
                    <a:pt x="2489" y="2596"/>
                    <a:pt x="3263" y="3073"/>
                  </a:cubicBezTo>
                  <a:cubicBezTo>
                    <a:pt x="2978" y="2942"/>
                    <a:pt x="2739" y="2739"/>
                    <a:pt x="2573" y="2477"/>
                  </a:cubicBezTo>
                  <a:cubicBezTo>
                    <a:pt x="2608" y="2489"/>
                    <a:pt x="2644" y="2477"/>
                    <a:pt x="2668" y="2466"/>
                  </a:cubicBezTo>
                  <a:lnTo>
                    <a:pt x="2680" y="2466"/>
                  </a:lnTo>
                  <a:cubicBezTo>
                    <a:pt x="2692" y="2454"/>
                    <a:pt x="2704" y="2442"/>
                    <a:pt x="2716" y="2430"/>
                  </a:cubicBezTo>
                  <a:cubicBezTo>
                    <a:pt x="2799" y="2346"/>
                    <a:pt x="2727" y="2204"/>
                    <a:pt x="2608" y="2204"/>
                  </a:cubicBezTo>
                  <a:lnTo>
                    <a:pt x="2573" y="2204"/>
                  </a:lnTo>
                  <a:cubicBezTo>
                    <a:pt x="2680" y="2263"/>
                    <a:pt x="2608" y="2346"/>
                    <a:pt x="2549" y="2346"/>
                  </a:cubicBezTo>
                  <a:cubicBezTo>
                    <a:pt x="2489" y="2335"/>
                    <a:pt x="2442" y="2227"/>
                    <a:pt x="2442" y="2180"/>
                  </a:cubicBezTo>
                  <a:cubicBezTo>
                    <a:pt x="2442" y="2132"/>
                    <a:pt x="2454" y="2085"/>
                    <a:pt x="2489" y="2049"/>
                  </a:cubicBezTo>
                  <a:cubicBezTo>
                    <a:pt x="2585" y="1894"/>
                    <a:pt x="2823" y="1930"/>
                    <a:pt x="2858" y="2108"/>
                  </a:cubicBezTo>
                  <a:cubicBezTo>
                    <a:pt x="2989" y="1882"/>
                    <a:pt x="2716" y="1668"/>
                    <a:pt x="2489" y="1715"/>
                  </a:cubicBezTo>
                  <a:cubicBezTo>
                    <a:pt x="2525" y="1537"/>
                    <a:pt x="2406" y="1513"/>
                    <a:pt x="2561" y="1346"/>
                  </a:cubicBezTo>
                  <a:cubicBezTo>
                    <a:pt x="2120" y="1489"/>
                    <a:pt x="2239" y="1727"/>
                    <a:pt x="2168" y="1894"/>
                  </a:cubicBezTo>
                  <a:lnTo>
                    <a:pt x="2168" y="1894"/>
                  </a:lnTo>
                  <a:cubicBezTo>
                    <a:pt x="2275" y="1525"/>
                    <a:pt x="2013" y="1418"/>
                    <a:pt x="1989" y="1120"/>
                  </a:cubicBezTo>
                  <a:cubicBezTo>
                    <a:pt x="1727" y="1442"/>
                    <a:pt x="1942" y="1632"/>
                    <a:pt x="2025" y="1858"/>
                  </a:cubicBezTo>
                  <a:lnTo>
                    <a:pt x="2025" y="1858"/>
                  </a:lnTo>
                  <a:cubicBezTo>
                    <a:pt x="1799" y="1311"/>
                    <a:pt x="1501" y="1430"/>
                    <a:pt x="1239" y="1215"/>
                  </a:cubicBezTo>
                  <a:cubicBezTo>
                    <a:pt x="1454" y="1477"/>
                    <a:pt x="1334" y="1787"/>
                    <a:pt x="1870" y="2001"/>
                  </a:cubicBezTo>
                  <a:lnTo>
                    <a:pt x="1870" y="2001"/>
                  </a:lnTo>
                  <a:cubicBezTo>
                    <a:pt x="1656" y="1918"/>
                    <a:pt x="1454" y="1704"/>
                    <a:pt x="1144" y="1977"/>
                  </a:cubicBezTo>
                  <a:cubicBezTo>
                    <a:pt x="1442" y="1989"/>
                    <a:pt x="1549" y="2263"/>
                    <a:pt x="1906" y="2144"/>
                  </a:cubicBezTo>
                  <a:lnTo>
                    <a:pt x="1906" y="2144"/>
                  </a:lnTo>
                  <a:cubicBezTo>
                    <a:pt x="1751" y="2215"/>
                    <a:pt x="1513" y="2108"/>
                    <a:pt x="1358" y="2537"/>
                  </a:cubicBezTo>
                  <a:cubicBezTo>
                    <a:pt x="1525" y="2382"/>
                    <a:pt x="1561" y="2501"/>
                    <a:pt x="1727" y="2466"/>
                  </a:cubicBezTo>
                  <a:cubicBezTo>
                    <a:pt x="1692" y="2692"/>
                    <a:pt x="1906" y="2977"/>
                    <a:pt x="2132" y="2847"/>
                  </a:cubicBezTo>
                  <a:cubicBezTo>
                    <a:pt x="1894" y="2751"/>
                    <a:pt x="1989" y="2549"/>
                    <a:pt x="2073" y="2466"/>
                  </a:cubicBezTo>
                  <a:cubicBezTo>
                    <a:pt x="2108" y="2442"/>
                    <a:pt x="2144" y="2418"/>
                    <a:pt x="2192" y="2418"/>
                  </a:cubicBezTo>
                  <a:cubicBezTo>
                    <a:pt x="2251" y="2418"/>
                    <a:pt x="2358" y="2466"/>
                    <a:pt x="2358" y="2525"/>
                  </a:cubicBezTo>
                  <a:cubicBezTo>
                    <a:pt x="2370" y="2596"/>
                    <a:pt x="2287" y="2656"/>
                    <a:pt x="2227" y="2561"/>
                  </a:cubicBezTo>
                  <a:cubicBezTo>
                    <a:pt x="2192" y="2692"/>
                    <a:pt x="2346" y="2787"/>
                    <a:pt x="2454" y="2692"/>
                  </a:cubicBezTo>
                  <a:cubicBezTo>
                    <a:pt x="2466" y="2680"/>
                    <a:pt x="2466" y="2668"/>
                    <a:pt x="2477" y="2656"/>
                  </a:cubicBezTo>
                  <a:cubicBezTo>
                    <a:pt x="2477" y="2656"/>
                    <a:pt x="2477" y="2656"/>
                    <a:pt x="2477" y="2656"/>
                  </a:cubicBezTo>
                  <a:cubicBezTo>
                    <a:pt x="2501" y="2620"/>
                    <a:pt x="2501" y="2585"/>
                    <a:pt x="2501" y="2549"/>
                  </a:cubicBezTo>
                  <a:cubicBezTo>
                    <a:pt x="2751" y="2727"/>
                    <a:pt x="2966" y="2966"/>
                    <a:pt x="3097" y="3239"/>
                  </a:cubicBezTo>
                  <a:cubicBezTo>
                    <a:pt x="2620" y="2466"/>
                    <a:pt x="2204" y="3287"/>
                    <a:pt x="1811" y="2918"/>
                  </a:cubicBezTo>
                  <a:cubicBezTo>
                    <a:pt x="1942" y="3144"/>
                    <a:pt x="2061" y="3251"/>
                    <a:pt x="2168" y="3287"/>
                  </a:cubicBezTo>
                  <a:cubicBezTo>
                    <a:pt x="2466" y="3394"/>
                    <a:pt x="2585" y="3120"/>
                    <a:pt x="2739" y="3120"/>
                  </a:cubicBezTo>
                  <a:cubicBezTo>
                    <a:pt x="2632" y="3263"/>
                    <a:pt x="2668" y="3370"/>
                    <a:pt x="2811" y="3418"/>
                  </a:cubicBezTo>
                  <a:cubicBezTo>
                    <a:pt x="2787" y="3239"/>
                    <a:pt x="2954" y="3216"/>
                    <a:pt x="3061" y="3323"/>
                  </a:cubicBezTo>
                  <a:cubicBezTo>
                    <a:pt x="3192" y="3466"/>
                    <a:pt x="3228" y="3811"/>
                    <a:pt x="3632" y="3882"/>
                  </a:cubicBezTo>
                  <a:cubicBezTo>
                    <a:pt x="3692" y="3930"/>
                    <a:pt x="3751" y="3966"/>
                    <a:pt x="3811" y="3990"/>
                  </a:cubicBezTo>
                  <a:cubicBezTo>
                    <a:pt x="3740" y="3978"/>
                    <a:pt x="3668" y="3954"/>
                    <a:pt x="3609" y="3954"/>
                  </a:cubicBezTo>
                  <a:cubicBezTo>
                    <a:pt x="3263" y="3716"/>
                    <a:pt x="3013" y="3930"/>
                    <a:pt x="2799" y="3942"/>
                  </a:cubicBezTo>
                  <a:cubicBezTo>
                    <a:pt x="2668" y="3942"/>
                    <a:pt x="2561" y="3811"/>
                    <a:pt x="2692" y="3692"/>
                  </a:cubicBezTo>
                  <a:cubicBezTo>
                    <a:pt x="2561" y="3632"/>
                    <a:pt x="2466" y="3680"/>
                    <a:pt x="2442" y="3847"/>
                  </a:cubicBezTo>
                  <a:cubicBezTo>
                    <a:pt x="2323" y="3751"/>
                    <a:pt x="2442" y="3466"/>
                    <a:pt x="2156" y="3335"/>
                  </a:cubicBezTo>
                  <a:cubicBezTo>
                    <a:pt x="2049" y="3275"/>
                    <a:pt x="1882" y="3275"/>
                    <a:pt x="1632" y="3347"/>
                  </a:cubicBezTo>
                  <a:lnTo>
                    <a:pt x="1632" y="3347"/>
                  </a:lnTo>
                  <a:cubicBezTo>
                    <a:pt x="2180" y="3347"/>
                    <a:pt x="1894" y="4228"/>
                    <a:pt x="2775" y="4013"/>
                  </a:cubicBezTo>
                  <a:cubicBezTo>
                    <a:pt x="2477" y="4120"/>
                    <a:pt x="2168" y="4144"/>
                    <a:pt x="1858" y="4085"/>
                  </a:cubicBezTo>
                  <a:cubicBezTo>
                    <a:pt x="1882" y="4061"/>
                    <a:pt x="1906" y="4037"/>
                    <a:pt x="1918" y="4001"/>
                  </a:cubicBezTo>
                  <a:lnTo>
                    <a:pt x="1918" y="3990"/>
                  </a:lnTo>
                  <a:cubicBezTo>
                    <a:pt x="1918" y="3978"/>
                    <a:pt x="1918" y="3966"/>
                    <a:pt x="1918" y="3954"/>
                  </a:cubicBezTo>
                  <a:cubicBezTo>
                    <a:pt x="1918" y="3811"/>
                    <a:pt x="1727" y="3763"/>
                    <a:pt x="1668" y="3882"/>
                  </a:cubicBezTo>
                  <a:cubicBezTo>
                    <a:pt x="1775" y="3859"/>
                    <a:pt x="1799" y="3966"/>
                    <a:pt x="1739" y="4001"/>
                  </a:cubicBezTo>
                  <a:cubicBezTo>
                    <a:pt x="1692" y="4037"/>
                    <a:pt x="1584" y="4001"/>
                    <a:pt x="1549" y="3966"/>
                  </a:cubicBezTo>
                  <a:cubicBezTo>
                    <a:pt x="1513" y="3930"/>
                    <a:pt x="1489" y="3882"/>
                    <a:pt x="1489" y="3835"/>
                  </a:cubicBezTo>
                  <a:cubicBezTo>
                    <a:pt x="1489" y="3716"/>
                    <a:pt x="1561" y="3513"/>
                    <a:pt x="1799" y="3620"/>
                  </a:cubicBezTo>
                  <a:cubicBezTo>
                    <a:pt x="1727" y="3358"/>
                    <a:pt x="1382" y="3406"/>
                    <a:pt x="1251" y="3597"/>
                  </a:cubicBezTo>
                  <a:cubicBezTo>
                    <a:pt x="1156" y="3454"/>
                    <a:pt x="1061" y="3513"/>
                    <a:pt x="1037" y="3287"/>
                  </a:cubicBezTo>
                  <a:cubicBezTo>
                    <a:pt x="846" y="3704"/>
                    <a:pt x="1084" y="3787"/>
                    <a:pt x="1156" y="3954"/>
                  </a:cubicBezTo>
                  <a:lnTo>
                    <a:pt x="1156" y="3954"/>
                  </a:lnTo>
                  <a:cubicBezTo>
                    <a:pt x="977" y="3620"/>
                    <a:pt x="703" y="3728"/>
                    <a:pt x="489" y="3537"/>
                  </a:cubicBezTo>
                  <a:cubicBezTo>
                    <a:pt x="525" y="3942"/>
                    <a:pt x="811" y="3930"/>
                    <a:pt x="1025" y="4025"/>
                  </a:cubicBezTo>
                  <a:lnTo>
                    <a:pt x="1025" y="4025"/>
                  </a:lnTo>
                  <a:cubicBezTo>
                    <a:pt x="465" y="3799"/>
                    <a:pt x="334" y="4097"/>
                    <a:pt x="1" y="4132"/>
                  </a:cubicBezTo>
                  <a:close/>
                  <a:moveTo>
                    <a:pt x="5490" y="4013"/>
                  </a:moveTo>
                  <a:close/>
                  <a:moveTo>
                    <a:pt x="4763" y="3942"/>
                  </a:moveTo>
                  <a:cubicBezTo>
                    <a:pt x="4859" y="3882"/>
                    <a:pt x="4978" y="3870"/>
                    <a:pt x="5085" y="3894"/>
                  </a:cubicBezTo>
                  <a:cubicBezTo>
                    <a:pt x="5264" y="3966"/>
                    <a:pt x="5454" y="4037"/>
                    <a:pt x="5633" y="4097"/>
                  </a:cubicBezTo>
                  <a:cubicBezTo>
                    <a:pt x="5704" y="4109"/>
                    <a:pt x="5787" y="4120"/>
                    <a:pt x="5871" y="4132"/>
                  </a:cubicBezTo>
                  <a:cubicBezTo>
                    <a:pt x="5787" y="4132"/>
                    <a:pt x="5716" y="4144"/>
                    <a:pt x="5633" y="4168"/>
                  </a:cubicBezTo>
                  <a:cubicBezTo>
                    <a:pt x="5454" y="4216"/>
                    <a:pt x="5264" y="4287"/>
                    <a:pt x="5085" y="4371"/>
                  </a:cubicBezTo>
                  <a:cubicBezTo>
                    <a:pt x="4978" y="4394"/>
                    <a:pt x="4859" y="4371"/>
                    <a:pt x="4763" y="4323"/>
                  </a:cubicBezTo>
                  <a:cubicBezTo>
                    <a:pt x="4930" y="4323"/>
                    <a:pt x="5097" y="4251"/>
                    <a:pt x="5216" y="4132"/>
                  </a:cubicBezTo>
                  <a:cubicBezTo>
                    <a:pt x="5097" y="4001"/>
                    <a:pt x="4930" y="3930"/>
                    <a:pt x="4763" y="3942"/>
                  </a:cubicBezTo>
                  <a:close/>
                  <a:moveTo>
                    <a:pt x="5168" y="5013"/>
                  </a:moveTo>
                  <a:close/>
                  <a:moveTo>
                    <a:pt x="4894" y="4906"/>
                  </a:moveTo>
                  <a:cubicBezTo>
                    <a:pt x="4894" y="4728"/>
                    <a:pt x="4835" y="4573"/>
                    <a:pt x="4704" y="4454"/>
                  </a:cubicBezTo>
                  <a:cubicBezTo>
                    <a:pt x="4811" y="4490"/>
                    <a:pt x="4906" y="4561"/>
                    <a:pt x="4966" y="4656"/>
                  </a:cubicBezTo>
                  <a:cubicBezTo>
                    <a:pt x="5037" y="4835"/>
                    <a:pt x="5121" y="5013"/>
                    <a:pt x="5216" y="5180"/>
                  </a:cubicBezTo>
                  <a:cubicBezTo>
                    <a:pt x="5252" y="5252"/>
                    <a:pt x="5299" y="5311"/>
                    <a:pt x="5347" y="5371"/>
                  </a:cubicBezTo>
                  <a:cubicBezTo>
                    <a:pt x="5287" y="5323"/>
                    <a:pt x="5228" y="5275"/>
                    <a:pt x="5168" y="5228"/>
                  </a:cubicBezTo>
                  <a:cubicBezTo>
                    <a:pt x="4930" y="5085"/>
                    <a:pt x="4763" y="5061"/>
                    <a:pt x="4632" y="4990"/>
                  </a:cubicBezTo>
                  <a:cubicBezTo>
                    <a:pt x="4537" y="4930"/>
                    <a:pt x="4466" y="4835"/>
                    <a:pt x="4442" y="4728"/>
                  </a:cubicBezTo>
                  <a:cubicBezTo>
                    <a:pt x="4549" y="4847"/>
                    <a:pt x="4716" y="4906"/>
                    <a:pt x="4894" y="4906"/>
                  </a:cubicBezTo>
                  <a:close/>
                  <a:moveTo>
                    <a:pt x="5002" y="3085"/>
                  </a:moveTo>
                  <a:close/>
                  <a:moveTo>
                    <a:pt x="4632" y="3275"/>
                  </a:moveTo>
                  <a:cubicBezTo>
                    <a:pt x="4763" y="3204"/>
                    <a:pt x="4930" y="3180"/>
                    <a:pt x="5168" y="3037"/>
                  </a:cubicBezTo>
                  <a:cubicBezTo>
                    <a:pt x="5228" y="2989"/>
                    <a:pt x="5287" y="2942"/>
                    <a:pt x="5347" y="2894"/>
                  </a:cubicBezTo>
                  <a:cubicBezTo>
                    <a:pt x="5299" y="2954"/>
                    <a:pt x="5252" y="3025"/>
                    <a:pt x="5216" y="3085"/>
                  </a:cubicBezTo>
                  <a:cubicBezTo>
                    <a:pt x="5121" y="3251"/>
                    <a:pt x="5037" y="3430"/>
                    <a:pt x="4966" y="3609"/>
                  </a:cubicBezTo>
                  <a:cubicBezTo>
                    <a:pt x="4906" y="3716"/>
                    <a:pt x="4811" y="3787"/>
                    <a:pt x="4704" y="3811"/>
                  </a:cubicBezTo>
                  <a:cubicBezTo>
                    <a:pt x="4835" y="3704"/>
                    <a:pt x="4894" y="3537"/>
                    <a:pt x="4883" y="3370"/>
                  </a:cubicBezTo>
                  <a:cubicBezTo>
                    <a:pt x="4716" y="3358"/>
                    <a:pt x="4561" y="3430"/>
                    <a:pt x="4442" y="3549"/>
                  </a:cubicBezTo>
                  <a:cubicBezTo>
                    <a:pt x="4466" y="3430"/>
                    <a:pt x="4537" y="3335"/>
                    <a:pt x="4644" y="3275"/>
                  </a:cubicBezTo>
                  <a:close/>
                  <a:moveTo>
                    <a:pt x="4240" y="5502"/>
                  </a:moveTo>
                  <a:close/>
                  <a:moveTo>
                    <a:pt x="4013" y="2763"/>
                  </a:moveTo>
                  <a:close/>
                  <a:moveTo>
                    <a:pt x="3930" y="3489"/>
                  </a:moveTo>
                  <a:cubicBezTo>
                    <a:pt x="3882" y="3382"/>
                    <a:pt x="3859" y="3275"/>
                    <a:pt x="3882" y="3156"/>
                  </a:cubicBezTo>
                  <a:cubicBezTo>
                    <a:pt x="3966" y="2977"/>
                    <a:pt x="4025" y="2799"/>
                    <a:pt x="4085" y="2608"/>
                  </a:cubicBezTo>
                  <a:cubicBezTo>
                    <a:pt x="4097" y="2537"/>
                    <a:pt x="4109" y="2454"/>
                    <a:pt x="4121" y="2382"/>
                  </a:cubicBezTo>
                  <a:cubicBezTo>
                    <a:pt x="4132" y="2466"/>
                    <a:pt x="4144" y="2537"/>
                    <a:pt x="4156" y="2608"/>
                  </a:cubicBezTo>
                  <a:cubicBezTo>
                    <a:pt x="4216" y="2799"/>
                    <a:pt x="4287" y="2977"/>
                    <a:pt x="4359" y="3156"/>
                  </a:cubicBezTo>
                  <a:cubicBezTo>
                    <a:pt x="4382" y="3275"/>
                    <a:pt x="4371" y="3382"/>
                    <a:pt x="4311" y="3489"/>
                  </a:cubicBezTo>
                  <a:cubicBezTo>
                    <a:pt x="4478" y="3311"/>
                    <a:pt x="4359" y="3037"/>
                    <a:pt x="4121" y="3037"/>
                  </a:cubicBezTo>
                  <a:cubicBezTo>
                    <a:pt x="3894" y="3037"/>
                    <a:pt x="3775" y="3311"/>
                    <a:pt x="3930" y="3489"/>
                  </a:cubicBezTo>
                  <a:close/>
                  <a:moveTo>
                    <a:pt x="4121" y="5216"/>
                  </a:moveTo>
                  <a:cubicBezTo>
                    <a:pt x="4251" y="5097"/>
                    <a:pt x="4323" y="4942"/>
                    <a:pt x="4311" y="4775"/>
                  </a:cubicBezTo>
                  <a:cubicBezTo>
                    <a:pt x="4371" y="4871"/>
                    <a:pt x="4382" y="4990"/>
                    <a:pt x="4359" y="5097"/>
                  </a:cubicBezTo>
                  <a:cubicBezTo>
                    <a:pt x="4287" y="5275"/>
                    <a:pt x="4216" y="5454"/>
                    <a:pt x="4156" y="5644"/>
                  </a:cubicBezTo>
                  <a:cubicBezTo>
                    <a:pt x="4144" y="5716"/>
                    <a:pt x="4132" y="5787"/>
                    <a:pt x="4121" y="5871"/>
                  </a:cubicBezTo>
                  <a:cubicBezTo>
                    <a:pt x="4109" y="5799"/>
                    <a:pt x="4097" y="5716"/>
                    <a:pt x="4085" y="5644"/>
                  </a:cubicBezTo>
                  <a:cubicBezTo>
                    <a:pt x="4025" y="5454"/>
                    <a:pt x="3966" y="5275"/>
                    <a:pt x="3882" y="5097"/>
                  </a:cubicBezTo>
                  <a:cubicBezTo>
                    <a:pt x="3859" y="4990"/>
                    <a:pt x="3882" y="4871"/>
                    <a:pt x="3930" y="4775"/>
                  </a:cubicBezTo>
                  <a:cubicBezTo>
                    <a:pt x="3930" y="4942"/>
                    <a:pt x="4001" y="5109"/>
                    <a:pt x="4121" y="5216"/>
                  </a:cubicBezTo>
                  <a:close/>
                  <a:moveTo>
                    <a:pt x="3239" y="5180"/>
                  </a:moveTo>
                  <a:close/>
                  <a:moveTo>
                    <a:pt x="3359" y="3358"/>
                  </a:moveTo>
                  <a:cubicBezTo>
                    <a:pt x="3347" y="3525"/>
                    <a:pt x="3406" y="3692"/>
                    <a:pt x="3537" y="3799"/>
                  </a:cubicBezTo>
                  <a:cubicBezTo>
                    <a:pt x="3430" y="3775"/>
                    <a:pt x="3335" y="3704"/>
                    <a:pt x="3275" y="3609"/>
                  </a:cubicBezTo>
                  <a:cubicBezTo>
                    <a:pt x="3192" y="3478"/>
                    <a:pt x="3168" y="3311"/>
                    <a:pt x="3025" y="3073"/>
                  </a:cubicBezTo>
                  <a:cubicBezTo>
                    <a:pt x="2989" y="3013"/>
                    <a:pt x="2942" y="2942"/>
                    <a:pt x="2894" y="2882"/>
                  </a:cubicBezTo>
                  <a:cubicBezTo>
                    <a:pt x="2954" y="2942"/>
                    <a:pt x="3013" y="2989"/>
                    <a:pt x="3073" y="3025"/>
                  </a:cubicBezTo>
                  <a:cubicBezTo>
                    <a:pt x="3311" y="3168"/>
                    <a:pt x="3478" y="3192"/>
                    <a:pt x="3609" y="3263"/>
                  </a:cubicBezTo>
                  <a:cubicBezTo>
                    <a:pt x="3704" y="3323"/>
                    <a:pt x="3775" y="3418"/>
                    <a:pt x="3799" y="3537"/>
                  </a:cubicBezTo>
                  <a:cubicBezTo>
                    <a:pt x="3692" y="3406"/>
                    <a:pt x="3525" y="3347"/>
                    <a:pt x="3359" y="3358"/>
                  </a:cubicBezTo>
                  <a:close/>
                  <a:moveTo>
                    <a:pt x="3799" y="4716"/>
                  </a:moveTo>
                  <a:cubicBezTo>
                    <a:pt x="3763" y="4823"/>
                    <a:pt x="3692" y="4918"/>
                    <a:pt x="3597" y="4978"/>
                  </a:cubicBezTo>
                  <a:cubicBezTo>
                    <a:pt x="3418" y="5049"/>
                    <a:pt x="3239" y="5133"/>
                    <a:pt x="3073" y="5228"/>
                  </a:cubicBezTo>
                  <a:cubicBezTo>
                    <a:pt x="3001" y="5263"/>
                    <a:pt x="2942" y="5311"/>
                    <a:pt x="2882" y="5359"/>
                  </a:cubicBezTo>
                  <a:cubicBezTo>
                    <a:pt x="2930" y="5299"/>
                    <a:pt x="2978" y="5240"/>
                    <a:pt x="3025" y="5168"/>
                  </a:cubicBezTo>
                  <a:cubicBezTo>
                    <a:pt x="3168" y="4942"/>
                    <a:pt x="3192" y="4763"/>
                    <a:pt x="3263" y="4644"/>
                  </a:cubicBezTo>
                  <a:cubicBezTo>
                    <a:pt x="3323" y="4549"/>
                    <a:pt x="3418" y="4478"/>
                    <a:pt x="3525" y="4442"/>
                  </a:cubicBezTo>
                  <a:cubicBezTo>
                    <a:pt x="3406" y="4561"/>
                    <a:pt x="3335" y="4716"/>
                    <a:pt x="3347" y="4894"/>
                  </a:cubicBezTo>
                  <a:cubicBezTo>
                    <a:pt x="3513" y="4906"/>
                    <a:pt x="3692" y="4835"/>
                    <a:pt x="3811" y="4716"/>
                  </a:cubicBezTo>
                  <a:close/>
                  <a:moveTo>
                    <a:pt x="2751" y="4013"/>
                  </a:moveTo>
                  <a:close/>
                  <a:moveTo>
                    <a:pt x="2597" y="4085"/>
                  </a:moveTo>
                  <a:cubicBezTo>
                    <a:pt x="2787" y="4037"/>
                    <a:pt x="2966" y="3966"/>
                    <a:pt x="3144" y="3882"/>
                  </a:cubicBezTo>
                  <a:cubicBezTo>
                    <a:pt x="3263" y="3859"/>
                    <a:pt x="3370" y="3882"/>
                    <a:pt x="3478" y="3930"/>
                  </a:cubicBezTo>
                  <a:cubicBezTo>
                    <a:pt x="3311" y="3930"/>
                    <a:pt x="3144" y="4001"/>
                    <a:pt x="3025" y="4120"/>
                  </a:cubicBezTo>
                  <a:cubicBezTo>
                    <a:pt x="3144" y="4251"/>
                    <a:pt x="3299" y="4323"/>
                    <a:pt x="3478" y="4311"/>
                  </a:cubicBezTo>
                  <a:cubicBezTo>
                    <a:pt x="3370" y="4371"/>
                    <a:pt x="3263" y="4382"/>
                    <a:pt x="3144" y="4359"/>
                  </a:cubicBezTo>
                  <a:cubicBezTo>
                    <a:pt x="2966" y="4287"/>
                    <a:pt x="2787" y="4216"/>
                    <a:pt x="2597" y="4156"/>
                  </a:cubicBezTo>
                  <a:cubicBezTo>
                    <a:pt x="2537" y="4144"/>
                    <a:pt x="2454" y="4132"/>
                    <a:pt x="2370" y="4120"/>
                  </a:cubicBezTo>
                  <a:cubicBezTo>
                    <a:pt x="2454" y="4120"/>
                    <a:pt x="2525" y="4109"/>
                    <a:pt x="2608" y="4097"/>
                  </a:cubicBezTo>
                  <a:close/>
                </a:path>
              </a:pathLst>
            </a:custGeom>
            <a:solidFill>
              <a:schemeClr val="accent2">
                <a:alpha val="145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5927225" y="1947700"/>
              <a:ext cx="207175" cy="207475"/>
            </a:xfrm>
            <a:custGeom>
              <a:avLst/>
              <a:gdLst/>
              <a:ahLst/>
              <a:cxnLst/>
              <a:rect l="l" t="t" r="r" b="b"/>
              <a:pathLst>
                <a:path w="8287" h="8299" extrusionOk="0">
                  <a:moveTo>
                    <a:pt x="0" y="4155"/>
                  </a:moveTo>
                  <a:cubicBezTo>
                    <a:pt x="345" y="4179"/>
                    <a:pt x="476" y="4489"/>
                    <a:pt x="1012" y="4251"/>
                  </a:cubicBezTo>
                  <a:lnTo>
                    <a:pt x="1012" y="4251"/>
                  </a:lnTo>
                  <a:cubicBezTo>
                    <a:pt x="798" y="4358"/>
                    <a:pt x="500" y="4346"/>
                    <a:pt x="476" y="4751"/>
                  </a:cubicBezTo>
                  <a:cubicBezTo>
                    <a:pt x="691" y="4548"/>
                    <a:pt x="965" y="4667"/>
                    <a:pt x="1131" y="4334"/>
                  </a:cubicBezTo>
                  <a:lnTo>
                    <a:pt x="1131" y="4334"/>
                  </a:lnTo>
                  <a:cubicBezTo>
                    <a:pt x="1072" y="4489"/>
                    <a:pt x="822" y="4584"/>
                    <a:pt x="1024" y="4989"/>
                  </a:cubicBezTo>
                  <a:cubicBezTo>
                    <a:pt x="1036" y="4775"/>
                    <a:pt x="1143" y="4822"/>
                    <a:pt x="1238" y="4679"/>
                  </a:cubicBezTo>
                  <a:cubicBezTo>
                    <a:pt x="1369" y="4882"/>
                    <a:pt x="1715" y="4917"/>
                    <a:pt x="1786" y="4667"/>
                  </a:cubicBezTo>
                  <a:cubicBezTo>
                    <a:pt x="1548" y="4763"/>
                    <a:pt x="1477" y="4572"/>
                    <a:pt x="1477" y="4441"/>
                  </a:cubicBezTo>
                  <a:cubicBezTo>
                    <a:pt x="1477" y="4394"/>
                    <a:pt x="1500" y="4358"/>
                    <a:pt x="1536" y="4322"/>
                  </a:cubicBezTo>
                  <a:cubicBezTo>
                    <a:pt x="1572" y="4286"/>
                    <a:pt x="1679" y="4239"/>
                    <a:pt x="1727" y="4286"/>
                  </a:cubicBezTo>
                  <a:cubicBezTo>
                    <a:pt x="1774" y="4322"/>
                    <a:pt x="1762" y="4429"/>
                    <a:pt x="1655" y="4394"/>
                  </a:cubicBezTo>
                  <a:cubicBezTo>
                    <a:pt x="1715" y="4513"/>
                    <a:pt x="1905" y="4465"/>
                    <a:pt x="1905" y="4334"/>
                  </a:cubicBezTo>
                  <a:cubicBezTo>
                    <a:pt x="1905" y="4322"/>
                    <a:pt x="1905" y="4310"/>
                    <a:pt x="1905" y="4286"/>
                  </a:cubicBezTo>
                  <a:lnTo>
                    <a:pt x="1905" y="4286"/>
                  </a:lnTo>
                  <a:cubicBezTo>
                    <a:pt x="1893" y="4251"/>
                    <a:pt x="1869" y="4215"/>
                    <a:pt x="1846" y="4191"/>
                  </a:cubicBezTo>
                  <a:cubicBezTo>
                    <a:pt x="2143" y="4132"/>
                    <a:pt x="2465" y="4155"/>
                    <a:pt x="2762" y="4263"/>
                  </a:cubicBezTo>
                  <a:lnTo>
                    <a:pt x="2762" y="4263"/>
                  </a:lnTo>
                  <a:cubicBezTo>
                    <a:pt x="1881" y="4060"/>
                    <a:pt x="2167" y="4929"/>
                    <a:pt x="1619" y="4929"/>
                  </a:cubicBezTo>
                  <a:lnTo>
                    <a:pt x="1619" y="4929"/>
                  </a:lnTo>
                  <a:cubicBezTo>
                    <a:pt x="1881" y="5001"/>
                    <a:pt x="2036" y="5001"/>
                    <a:pt x="2143" y="4953"/>
                  </a:cubicBezTo>
                  <a:cubicBezTo>
                    <a:pt x="2417" y="4810"/>
                    <a:pt x="2310" y="4524"/>
                    <a:pt x="2429" y="4429"/>
                  </a:cubicBezTo>
                  <a:cubicBezTo>
                    <a:pt x="2453" y="4608"/>
                    <a:pt x="2548" y="4644"/>
                    <a:pt x="2691" y="4584"/>
                  </a:cubicBezTo>
                  <a:cubicBezTo>
                    <a:pt x="2548" y="4477"/>
                    <a:pt x="2655" y="4334"/>
                    <a:pt x="2786" y="4334"/>
                  </a:cubicBezTo>
                  <a:cubicBezTo>
                    <a:pt x="2989" y="4346"/>
                    <a:pt x="3251" y="4560"/>
                    <a:pt x="3596" y="4334"/>
                  </a:cubicBezTo>
                  <a:cubicBezTo>
                    <a:pt x="3667" y="4334"/>
                    <a:pt x="3727" y="4310"/>
                    <a:pt x="3798" y="4298"/>
                  </a:cubicBezTo>
                  <a:cubicBezTo>
                    <a:pt x="3739" y="4322"/>
                    <a:pt x="3679" y="4358"/>
                    <a:pt x="3620" y="4405"/>
                  </a:cubicBezTo>
                  <a:cubicBezTo>
                    <a:pt x="3215" y="4477"/>
                    <a:pt x="3191" y="4822"/>
                    <a:pt x="3048" y="4965"/>
                  </a:cubicBezTo>
                  <a:cubicBezTo>
                    <a:pt x="2953" y="5072"/>
                    <a:pt x="2786" y="5048"/>
                    <a:pt x="2798" y="4870"/>
                  </a:cubicBezTo>
                  <a:cubicBezTo>
                    <a:pt x="2655" y="4917"/>
                    <a:pt x="2620" y="5013"/>
                    <a:pt x="2727" y="5167"/>
                  </a:cubicBezTo>
                  <a:cubicBezTo>
                    <a:pt x="2572" y="5179"/>
                    <a:pt x="2453" y="4894"/>
                    <a:pt x="2155" y="5001"/>
                  </a:cubicBezTo>
                  <a:cubicBezTo>
                    <a:pt x="2048" y="5036"/>
                    <a:pt x="1929" y="5144"/>
                    <a:pt x="1798" y="5370"/>
                  </a:cubicBezTo>
                  <a:cubicBezTo>
                    <a:pt x="1810" y="5358"/>
                    <a:pt x="1834" y="5346"/>
                    <a:pt x="1846" y="5334"/>
                  </a:cubicBezTo>
                  <a:cubicBezTo>
                    <a:pt x="1834" y="5346"/>
                    <a:pt x="1810" y="5358"/>
                    <a:pt x="1798" y="5370"/>
                  </a:cubicBezTo>
                  <a:cubicBezTo>
                    <a:pt x="2191" y="5001"/>
                    <a:pt x="2608" y="5822"/>
                    <a:pt x="3084" y="5048"/>
                  </a:cubicBezTo>
                  <a:lnTo>
                    <a:pt x="3084" y="5048"/>
                  </a:lnTo>
                  <a:cubicBezTo>
                    <a:pt x="2953" y="5322"/>
                    <a:pt x="2739" y="5572"/>
                    <a:pt x="2489" y="5739"/>
                  </a:cubicBezTo>
                  <a:cubicBezTo>
                    <a:pt x="2489" y="5703"/>
                    <a:pt x="2489" y="5667"/>
                    <a:pt x="2465" y="5644"/>
                  </a:cubicBezTo>
                  <a:lnTo>
                    <a:pt x="2465" y="5632"/>
                  </a:lnTo>
                  <a:cubicBezTo>
                    <a:pt x="2453" y="5620"/>
                    <a:pt x="2453" y="5608"/>
                    <a:pt x="2441" y="5596"/>
                  </a:cubicBezTo>
                  <a:cubicBezTo>
                    <a:pt x="2334" y="5501"/>
                    <a:pt x="2179" y="5608"/>
                    <a:pt x="2215" y="5739"/>
                  </a:cubicBezTo>
                  <a:cubicBezTo>
                    <a:pt x="2274" y="5632"/>
                    <a:pt x="2358" y="5691"/>
                    <a:pt x="2346" y="5763"/>
                  </a:cubicBezTo>
                  <a:cubicBezTo>
                    <a:pt x="2346" y="5822"/>
                    <a:pt x="2239" y="5870"/>
                    <a:pt x="2179" y="5870"/>
                  </a:cubicBezTo>
                  <a:cubicBezTo>
                    <a:pt x="2131" y="5870"/>
                    <a:pt x="2096" y="5858"/>
                    <a:pt x="2060" y="5822"/>
                  </a:cubicBezTo>
                  <a:cubicBezTo>
                    <a:pt x="1965" y="5739"/>
                    <a:pt x="1881" y="5548"/>
                    <a:pt x="2119" y="5453"/>
                  </a:cubicBezTo>
                  <a:cubicBezTo>
                    <a:pt x="1893" y="5322"/>
                    <a:pt x="1679" y="5596"/>
                    <a:pt x="1727" y="5822"/>
                  </a:cubicBezTo>
                  <a:cubicBezTo>
                    <a:pt x="1548" y="5787"/>
                    <a:pt x="1524" y="5906"/>
                    <a:pt x="1346" y="5751"/>
                  </a:cubicBezTo>
                  <a:cubicBezTo>
                    <a:pt x="1500" y="6191"/>
                    <a:pt x="1738" y="6072"/>
                    <a:pt x="1893" y="6144"/>
                  </a:cubicBezTo>
                  <a:lnTo>
                    <a:pt x="1893" y="6144"/>
                  </a:lnTo>
                  <a:cubicBezTo>
                    <a:pt x="1536" y="6037"/>
                    <a:pt x="1429" y="6310"/>
                    <a:pt x="1131" y="6322"/>
                  </a:cubicBezTo>
                  <a:cubicBezTo>
                    <a:pt x="1441" y="6584"/>
                    <a:pt x="1643" y="6370"/>
                    <a:pt x="1858" y="6287"/>
                  </a:cubicBezTo>
                  <a:lnTo>
                    <a:pt x="1858" y="6287"/>
                  </a:lnTo>
                  <a:cubicBezTo>
                    <a:pt x="1322" y="6513"/>
                    <a:pt x="1441" y="6810"/>
                    <a:pt x="1227" y="7072"/>
                  </a:cubicBezTo>
                  <a:cubicBezTo>
                    <a:pt x="1488" y="6858"/>
                    <a:pt x="1786" y="6977"/>
                    <a:pt x="2012" y="6441"/>
                  </a:cubicBezTo>
                  <a:lnTo>
                    <a:pt x="2012" y="6441"/>
                  </a:lnTo>
                  <a:cubicBezTo>
                    <a:pt x="1929" y="6656"/>
                    <a:pt x="1715" y="6858"/>
                    <a:pt x="1977" y="7168"/>
                  </a:cubicBezTo>
                  <a:cubicBezTo>
                    <a:pt x="1989" y="6870"/>
                    <a:pt x="2262" y="6763"/>
                    <a:pt x="2155" y="6406"/>
                  </a:cubicBezTo>
                  <a:lnTo>
                    <a:pt x="2155" y="6406"/>
                  </a:lnTo>
                  <a:cubicBezTo>
                    <a:pt x="2215" y="6560"/>
                    <a:pt x="2108" y="6799"/>
                    <a:pt x="2536" y="6953"/>
                  </a:cubicBezTo>
                  <a:cubicBezTo>
                    <a:pt x="2393" y="6787"/>
                    <a:pt x="2500" y="6751"/>
                    <a:pt x="2477" y="6584"/>
                  </a:cubicBezTo>
                  <a:cubicBezTo>
                    <a:pt x="2703" y="6632"/>
                    <a:pt x="2977" y="6406"/>
                    <a:pt x="2846" y="6179"/>
                  </a:cubicBezTo>
                  <a:cubicBezTo>
                    <a:pt x="2810" y="6358"/>
                    <a:pt x="2572" y="6394"/>
                    <a:pt x="2477" y="6239"/>
                  </a:cubicBezTo>
                  <a:cubicBezTo>
                    <a:pt x="2441" y="6203"/>
                    <a:pt x="2417" y="6168"/>
                    <a:pt x="2417" y="6120"/>
                  </a:cubicBezTo>
                  <a:cubicBezTo>
                    <a:pt x="2417" y="6060"/>
                    <a:pt x="2465" y="5953"/>
                    <a:pt x="2536" y="5953"/>
                  </a:cubicBezTo>
                  <a:cubicBezTo>
                    <a:pt x="2596" y="5941"/>
                    <a:pt x="2655" y="6025"/>
                    <a:pt x="2560" y="6084"/>
                  </a:cubicBezTo>
                  <a:cubicBezTo>
                    <a:pt x="2691" y="6120"/>
                    <a:pt x="2786" y="5965"/>
                    <a:pt x="2691" y="5858"/>
                  </a:cubicBezTo>
                  <a:cubicBezTo>
                    <a:pt x="2691" y="5846"/>
                    <a:pt x="2679" y="5846"/>
                    <a:pt x="2667" y="5834"/>
                  </a:cubicBezTo>
                  <a:lnTo>
                    <a:pt x="2655" y="5834"/>
                  </a:lnTo>
                  <a:cubicBezTo>
                    <a:pt x="2620" y="5810"/>
                    <a:pt x="2584" y="5810"/>
                    <a:pt x="2548" y="5810"/>
                  </a:cubicBezTo>
                  <a:cubicBezTo>
                    <a:pt x="2727" y="5560"/>
                    <a:pt x="2965" y="5346"/>
                    <a:pt x="3251" y="5215"/>
                  </a:cubicBezTo>
                  <a:cubicBezTo>
                    <a:pt x="2477" y="5703"/>
                    <a:pt x="3298" y="6108"/>
                    <a:pt x="2917" y="6501"/>
                  </a:cubicBezTo>
                  <a:lnTo>
                    <a:pt x="2953" y="6453"/>
                  </a:lnTo>
                  <a:cubicBezTo>
                    <a:pt x="2941" y="6477"/>
                    <a:pt x="2929" y="6489"/>
                    <a:pt x="2917" y="6501"/>
                  </a:cubicBezTo>
                  <a:cubicBezTo>
                    <a:pt x="3143" y="6370"/>
                    <a:pt x="3262" y="6263"/>
                    <a:pt x="3298" y="6144"/>
                  </a:cubicBezTo>
                  <a:cubicBezTo>
                    <a:pt x="3393" y="5846"/>
                    <a:pt x="3120" y="5727"/>
                    <a:pt x="3132" y="5572"/>
                  </a:cubicBezTo>
                  <a:cubicBezTo>
                    <a:pt x="3262" y="5679"/>
                    <a:pt x="3370" y="5644"/>
                    <a:pt x="3429" y="5501"/>
                  </a:cubicBezTo>
                  <a:cubicBezTo>
                    <a:pt x="3251" y="5525"/>
                    <a:pt x="3227" y="5358"/>
                    <a:pt x="3322" y="5251"/>
                  </a:cubicBezTo>
                  <a:cubicBezTo>
                    <a:pt x="3477" y="5120"/>
                    <a:pt x="3810" y="5084"/>
                    <a:pt x="3894" y="4679"/>
                  </a:cubicBezTo>
                  <a:cubicBezTo>
                    <a:pt x="3929" y="4620"/>
                    <a:pt x="3965" y="4560"/>
                    <a:pt x="4001" y="4501"/>
                  </a:cubicBezTo>
                  <a:cubicBezTo>
                    <a:pt x="3977" y="4572"/>
                    <a:pt x="3965" y="4644"/>
                    <a:pt x="3953" y="4703"/>
                  </a:cubicBezTo>
                  <a:cubicBezTo>
                    <a:pt x="3715" y="5048"/>
                    <a:pt x="3941" y="5298"/>
                    <a:pt x="3953" y="5513"/>
                  </a:cubicBezTo>
                  <a:cubicBezTo>
                    <a:pt x="3953" y="5656"/>
                    <a:pt x="3822" y="5751"/>
                    <a:pt x="3703" y="5620"/>
                  </a:cubicBezTo>
                  <a:cubicBezTo>
                    <a:pt x="3643" y="5751"/>
                    <a:pt x="3691" y="5858"/>
                    <a:pt x="3858" y="5882"/>
                  </a:cubicBezTo>
                  <a:cubicBezTo>
                    <a:pt x="3763" y="5989"/>
                    <a:pt x="3477" y="5882"/>
                    <a:pt x="3334" y="6156"/>
                  </a:cubicBezTo>
                  <a:cubicBezTo>
                    <a:pt x="3286" y="6263"/>
                    <a:pt x="3274" y="6429"/>
                    <a:pt x="3346" y="6680"/>
                  </a:cubicBezTo>
                  <a:lnTo>
                    <a:pt x="3346" y="6680"/>
                  </a:lnTo>
                  <a:cubicBezTo>
                    <a:pt x="3346" y="6132"/>
                    <a:pt x="4227" y="6429"/>
                    <a:pt x="4024" y="5537"/>
                  </a:cubicBezTo>
                  <a:lnTo>
                    <a:pt x="4024" y="5537"/>
                  </a:lnTo>
                  <a:cubicBezTo>
                    <a:pt x="4132" y="5834"/>
                    <a:pt x="4155" y="6156"/>
                    <a:pt x="4096" y="6453"/>
                  </a:cubicBezTo>
                  <a:cubicBezTo>
                    <a:pt x="4072" y="6429"/>
                    <a:pt x="4036" y="6406"/>
                    <a:pt x="4001" y="6394"/>
                  </a:cubicBezTo>
                  <a:lnTo>
                    <a:pt x="3989" y="6394"/>
                  </a:lnTo>
                  <a:cubicBezTo>
                    <a:pt x="3977" y="6394"/>
                    <a:pt x="3965" y="6394"/>
                    <a:pt x="3953" y="6394"/>
                  </a:cubicBezTo>
                  <a:cubicBezTo>
                    <a:pt x="3810" y="6394"/>
                    <a:pt x="3763" y="6584"/>
                    <a:pt x="3894" y="6656"/>
                  </a:cubicBezTo>
                  <a:cubicBezTo>
                    <a:pt x="3858" y="6537"/>
                    <a:pt x="3965" y="6525"/>
                    <a:pt x="4001" y="6572"/>
                  </a:cubicBezTo>
                  <a:cubicBezTo>
                    <a:pt x="4048" y="6620"/>
                    <a:pt x="4001" y="6739"/>
                    <a:pt x="3965" y="6775"/>
                  </a:cubicBezTo>
                  <a:cubicBezTo>
                    <a:pt x="3929" y="6799"/>
                    <a:pt x="3882" y="6822"/>
                    <a:pt x="3846" y="6822"/>
                  </a:cubicBezTo>
                  <a:cubicBezTo>
                    <a:pt x="3715" y="6834"/>
                    <a:pt x="3524" y="6751"/>
                    <a:pt x="3620" y="6513"/>
                  </a:cubicBezTo>
                  <a:cubicBezTo>
                    <a:pt x="3370" y="6584"/>
                    <a:pt x="3405" y="6941"/>
                    <a:pt x="3608" y="7061"/>
                  </a:cubicBezTo>
                  <a:cubicBezTo>
                    <a:pt x="3453" y="7156"/>
                    <a:pt x="3513" y="7263"/>
                    <a:pt x="3298" y="7275"/>
                  </a:cubicBezTo>
                  <a:cubicBezTo>
                    <a:pt x="3703" y="7477"/>
                    <a:pt x="3798" y="7227"/>
                    <a:pt x="3953" y="7168"/>
                  </a:cubicBezTo>
                  <a:lnTo>
                    <a:pt x="3953" y="7168"/>
                  </a:lnTo>
                  <a:cubicBezTo>
                    <a:pt x="3620" y="7346"/>
                    <a:pt x="3739" y="7608"/>
                    <a:pt x="3536" y="7834"/>
                  </a:cubicBezTo>
                  <a:cubicBezTo>
                    <a:pt x="3941" y="7799"/>
                    <a:pt x="3929" y="7501"/>
                    <a:pt x="4036" y="7299"/>
                  </a:cubicBezTo>
                  <a:lnTo>
                    <a:pt x="4036" y="7299"/>
                  </a:lnTo>
                  <a:cubicBezTo>
                    <a:pt x="3798" y="7834"/>
                    <a:pt x="4108" y="7965"/>
                    <a:pt x="4132" y="8299"/>
                  </a:cubicBezTo>
                  <a:cubicBezTo>
                    <a:pt x="4167" y="7965"/>
                    <a:pt x="4477" y="7834"/>
                    <a:pt x="4239" y="7299"/>
                  </a:cubicBezTo>
                  <a:lnTo>
                    <a:pt x="4239" y="7299"/>
                  </a:lnTo>
                  <a:cubicBezTo>
                    <a:pt x="4334" y="7501"/>
                    <a:pt x="4322" y="7799"/>
                    <a:pt x="4739" y="7834"/>
                  </a:cubicBezTo>
                  <a:cubicBezTo>
                    <a:pt x="4536" y="7608"/>
                    <a:pt x="4656" y="7346"/>
                    <a:pt x="4310" y="7168"/>
                  </a:cubicBezTo>
                  <a:lnTo>
                    <a:pt x="4310" y="7168"/>
                  </a:lnTo>
                  <a:cubicBezTo>
                    <a:pt x="4477" y="7227"/>
                    <a:pt x="4572" y="7477"/>
                    <a:pt x="4977" y="7275"/>
                  </a:cubicBezTo>
                  <a:cubicBezTo>
                    <a:pt x="4763" y="7263"/>
                    <a:pt x="4810" y="7156"/>
                    <a:pt x="4667" y="7061"/>
                  </a:cubicBezTo>
                  <a:cubicBezTo>
                    <a:pt x="4858" y="6941"/>
                    <a:pt x="4906" y="6584"/>
                    <a:pt x="4656" y="6513"/>
                  </a:cubicBezTo>
                  <a:cubicBezTo>
                    <a:pt x="4751" y="6751"/>
                    <a:pt x="4560" y="6834"/>
                    <a:pt x="4429" y="6822"/>
                  </a:cubicBezTo>
                  <a:cubicBezTo>
                    <a:pt x="4382" y="6822"/>
                    <a:pt x="4346" y="6799"/>
                    <a:pt x="4310" y="6775"/>
                  </a:cubicBezTo>
                  <a:cubicBezTo>
                    <a:pt x="4275" y="6739"/>
                    <a:pt x="4227" y="6620"/>
                    <a:pt x="4263" y="6572"/>
                  </a:cubicBezTo>
                  <a:cubicBezTo>
                    <a:pt x="4310" y="6525"/>
                    <a:pt x="4417" y="6537"/>
                    <a:pt x="4382" y="6656"/>
                  </a:cubicBezTo>
                  <a:cubicBezTo>
                    <a:pt x="4394" y="6644"/>
                    <a:pt x="4405" y="6632"/>
                    <a:pt x="4417" y="6620"/>
                  </a:cubicBezTo>
                  <a:cubicBezTo>
                    <a:pt x="4465" y="6572"/>
                    <a:pt x="4465" y="6489"/>
                    <a:pt x="4417" y="6441"/>
                  </a:cubicBezTo>
                  <a:cubicBezTo>
                    <a:pt x="4394" y="6418"/>
                    <a:pt x="4358" y="6406"/>
                    <a:pt x="4322" y="6394"/>
                  </a:cubicBezTo>
                  <a:cubicBezTo>
                    <a:pt x="4310" y="6394"/>
                    <a:pt x="4298" y="6394"/>
                    <a:pt x="4286" y="6394"/>
                  </a:cubicBezTo>
                  <a:lnTo>
                    <a:pt x="4275" y="6394"/>
                  </a:lnTo>
                  <a:cubicBezTo>
                    <a:pt x="4239" y="6406"/>
                    <a:pt x="4203" y="6429"/>
                    <a:pt x="4179" y="6453"/>
                  </a:cubicBezTo>
                  <a:cubicBezTo>
                    <a:pt x="4120" y="6156"/>
                    <a:pt x="4144" y="5834"/>
                    <a:pt x="4251" y="5537"/>
                  </a:cubicBezTo>
                  <a:cubicBezTo>
                    <a:pt x="4048" y="6429"/>
                    <a:pt x="4917" y="6132"/>
                    <a:pt x="4929" y="6680"/>
                  </a:cubicBezTo>
                  <a:lnTo>
                    <a:pt x="4929" y="6620"/>
                  </a:lnTo>
                  <a:lnTo>
                    <a:pt x="4929" y="6680"/>
                  </a:lnTo>
                  <a:cubicBezTo>
                    <a:pt x="5001" y="6429"/>
                    <a:pt x="4989" y="6275"/>
                    <a:pt x="4941" y="6156"/>
                  </a:cubicBezTo>
                  <a:cubicBezTo>
                    <a:pt x="4798" y="5882"/>
                    <a:pt x="4513" y="5989"/>
                    <a:pt x="4417" y="5882"/>
                  </a:cubicBezTo>
                  <a:cubicBezTo>
                    <a:pt x="4596" y="5858"/>
                    <a:pt x="4644" y="5751"/>
                    <a:pt x="4584" y="5620"/>
                  </a:cubicBezTo>
                  <a:cubicBezTo>
                    <a:pt x="4465" y="5763"/>
                    <a:pt x="4322" y="5656"/>
                    <a:pt x="4334" y="5513"/>
                  </a:cubicBezTo>
                  <a:cubicBezTo>
                    <a:pt x="4334" y="5310"/>
                    <a:pt x="4560" y="5048"/>
                    <a:pt x="4334" y="4715"/>
                  </a:cubicBezTo>
                  <a:cubicBezTo>
                    <a:pt x="4322" y="4644"/>
                    <a:pt x="4298" y="4572"/>
                    <a:pt x="4286" y="4513"/>
                  </a:cubicBezTo>
                  <a:cubicBezTo>
                    <a:pt x="4310" y="4572"/>
                    <a:pt x="4346" y="4632"/>
                    <a:pt x="4394" y="4679"/>
                  </a:cubicBezTo>
                  <a:cubicBezTo>
                    <a:pt x="4465" y="5084"/>
                    <a:pt x="4810" y="5120"/>
                    <a:pt x="4965" y="5263"/>
                  </a:cubicBezTo>
                  <a:cubicBezTo>
                    <a:pt x="5060" y="5346"/>
                    <a:pt x="5037" y="5525"/>
                    <a:pt x="4858" y="5513"/>
                  </a:cubicBezTo>
                  <a:cubicBezTo>
                    <a:pt x="4906" y="5644"/>
                    <a:pt x="5001" y="5691"/>
                    <a:pt x="5156" y="5584"/>
                  </a:cubicBezTo>
                  <a:cubicBezTo>
                    <a:pt x="5167" y="5727"/>
                    <a:pt x="4882" y="5858"/>
                    <a:pt x="4989" y="6144"/>
                  </a:cubicBezTo>
                  <a:cubicBezTo>
                    <a:pt x="5060" y="6310"/>
                    <a:pt x="5203" y="6429"/>
                    <a:pt x="5358" y="6501"/>
                  </a:cubicBezTo>
                  <a:lnTo>
                    <a:pt x="5358" y="6501"/>
                  </a:lnTo>
                  <a:cubicBezTo>
                    <a:pt x="4989" y="6120"/>
                    <a:pt x="5810" y="5703"/>
                    <a:pt x="5037" y="5227"/>
                  </a:cubicBezTo>
                  <a:lnTo>
                    <a:pt x="5037" y="5227"/>
                  </a:lnTo>
                  <a:cubicBezTo>
                    <a:pt x="5322" y="5358"/>
                    <a:pt x="5560" y="5560"/>
                    <a:pt x="5739" y="5822"/>
                  </a:cubicBezTo>
                  <a:cubicBezTo>
                    <a:pt x="5703" y="5810"/>
                    <a:pt x="5656" y="5822"/>
                    <a:pt x="5632" y="5846"/>
                  </a:cubicBezTo>
                  <a:lnTo>
                    <a:pt x="5632" y="5846"/>
                  </a:lnTo>
                  <a:cubicBezTo>
                    <a:pt x="5620" y="5846"/>
                    <a:pt x="5608" y="5858"/>
                    <a:pt x="5596" y="5870"/>
                  </a:cubicBezTo>
                  <a:cubicBezTo>
                    <a:pt x="5548" y="5918"/>
                    <a:pt x="5548" y="6001"/>
                    <a:pt x="5596" y="6060"/>
                  </a:cubicBezTo>
                  <a:cubicBezTo>
                    <a:pt x="5620" y="6084"/>
                    <a:pt x="5668" y="6096"/>
                    <a:pt x="5703" y="6096"/>
                  </a:cubicBezTo>
                  <a:lnTo>
                    <a:pt x="5727" y="6096"/>
                  </a:lnTo>
                  <a:cubicBezTo>
                    <a:pt x="5632" y="6037"/>
                    <a:pt x="5691" y="5953"/>
                    <a:pt x="5751" y="5965"/>
                  </a:cubicBezTo>
                  <a:cubicBezTo>
                    <a:pt x="5822" y="5965"/>
                    <a:pt x="5870" y="6072"/>
                    <a:pt x="5870" y="6132"/>
                  </a:cubicBezTo>
                  <a:cubicBezTo>
                    <a:pt x="5870" y="6179"/>
                    <a:pt x="5846" y="6215"/>
                    <a:pt x="5810" y="6251"/>
                  </a:cubicBezTo>
                  <a:cubicBezTo>
                    <a:pt x="5715" y="6406"/>
                    <a:pt x="5477" y="6370"/>
                    <a:pt x="5441" y="6191"/>
                  </a:cubicBezTo>
                  <a:cubicBezTo>
                    <a:pt x="5310" y="6418"/>
                    <a:pt x="5584" y="6632"/>
                    <a:pt x="5822" y="6596"/>
                  </a:cubicBezTo>
                  <a:cubicBezTo>
                    <a:pt x="5787" y="6763"/>
                    <a:pt x="5894" y="6799"/>
                    <a:pt x="5751" y="6965"/>
                  </a:cubicBezTo>
                  <a:cubicBezTo>
                    <a:pt x="6180" y="6810"/>
                    <a:pt x="6072" y="6572"/>
                    <a:pt x="6144" y="6418"/>
                  </a:cubicBezTo>
                  <a:lnTo>
                    <a:pt x="6144" y="6418"/>
                  </a:lnTo>
                  <a:cubicBezTo>
                    <a:pt x="6025" y="6775"/>
                    <a:pt x="6299" y="6882"/>
                    <a:pt x="6310" y="7180"/>
                  </a:cubicBezTo>
                  <a:cubicBezTo>
                    <a:pt x="6572" y="6870"/>
                    <a:pt x="6358" y="6668"/>
                    <a:pt x="6287" y="6453"/>
                  </a:cubicBezTo>
                  <a:lnTo>
                    <a:pt x="6287" y="6453"/>
                  </a:lnTo>
                  <a:cubicBezTo>
                    <a:pt x="6501" y="6989"/>
                    <a:pt x="6811" y="6870"/>
                    <a:pt x="7072" y="7084"/>
                  </a:cubicBezTo>
                  <a:cubicBezTo>
                    <a:pt x="6846" y="6822"/>
                    <a:pt x="6977" y="6525"/>
                    <a:pt x="6430" y="6299"/>
                  </a:cubicBezTo>
                  <a:lnTo>
                    <a:pt x="6430" y="6299"/>
                  </a:lnTo>
                  <a:cubicBezTo>
                    <a:pt x="6644" y="6382"/>
                    <a:pt x="6846" y="6596"/>
                    <a:pt x="7156" y="6334"/>
                  </a:cubicBezTo>
                  <a:cubicBezTo>
                    <a:pt x="6858" y="6310"/>
                    <a:pt x="6751" y="6048"/>
                    <a:pt x="6394" y="6156"/>
                  </a:cubicBezTo>
                  <a:lnTo>
                    <a:pt x="6394" y="6156"/>
                  </a:lnTo>
                  <a:cubicBezTo>
                    <a:pt x="6561" y="6084"/>
                    <a:pt x="6787" y="6203"/>
                    <a:pt x="6942" y="5763"/>
                  </a:cubicBezTo>
                  <a:cubicBezTo>
                    <a:pt x="6775" y="5918"/>
                    <a:pt x="6739" y="5798"/>
                    <a:pt x="6572" y="5834"/>
                  </a:cubicBezTo>
                  <a:cubicBezTo>
                    <a:pt x="6620" y="5608"/>
                    <a:pt x="6406" y="5322"/>
                    <a:pt x="6168" y="5453"/>
                  </a:cubicBezTo>
                  <a:cubicBezTo>
                    <a:pt x="6418" y="5560"/>
                    <a:pt x="6322" y="5751"/>
                    <a:pt x="6227" y="5834"/>
                  </a:cubicBezTo>
                  <a:cubicBezTo>
                    <a:pt x="6203" y="5870"/>
                    <a:pt x="6156" y="5882"/>
                    <a:pt x="6108" y="5882"/>
                  </a:cubicBezTo>
                  <a:cubicBezTo>
                    <a:pt x="6049" y="5882"/>
                    <a:pt x="5953" y="5834"/>
                    <a:pt x="5941" y="5775"/>
                  </a:cubicBezTo>
                  <a:cubicBezTo>
                    <a:pt x="5929" y="5703"/>
                    <a:pt x="6025" y="5644"/>
                    <a:pt x="6072" y="5751"/>
                  </a:cubicBezTo>
                  <a:lnTo>
                    <a:pt x="6072" y="5715"/>
                  </a:lnTo>
                  <a:cubicBezTo>
                    <a:pt x="6084" y="5679"/>
                    <a:pt x="6072" y="5644"/>
                    <a:pt x="6037" y="5620"/>
                  </a:cubicBezTo>
                  <a:cubicBezTo>
                    <a:pt x="5989" y="5572"/>
                    <a:pt x="5906" y="5572"/>
                    <a:pt x="5846" y="5620"/>
                  </a:cubicBezTo>
                  <a:lnTo>
                    <a:pt x="5822" y="5644"/>
                  </a:lnTo>
                  <a:lnTo>
                    <a:pt x="5822" y="5656"/>
                  </a:lnTo>
                  <a:cubicBezTo>
                    <a:pt x="5799" y="5691"/>
                    <a:pt x="5799" y="5727"/>
                    <a:pt x="5799" y="5763"/>
                  </a:cubicBezTo>
                  <a:cubicBezTo>
                    <a:pt x="5548" y="5584"/>
                    <a:pt x="5334" y="5346"/>
                    <a:pt x="5203" y="5060"/>
                  </a:cubicBezTo>
                  <a:cubicBezTo>
                    <a:pt x="5679" y="5834"/>
                    <a:pt x="6096" y="5013"/>
                    <a:pt x="6489" y="5394"/>
                  </a:cubicBezTo>
                  <a:lnTo>
                    <a:pt x="6441" y="5358"/>
                  </a:lnTo>
                  <a:lnTo>
                    <a:pt x="6489" y="5394"/>
                  </a:lnTo>
                  <a:cubicBezTo>
                    <a:pt x="6358" y="5167"/>
                    <a:pt x="6239" y="5060"/>
                    <a:pt x="6132" y="5013"/>
                  </a:cubicBezTo>
                  <a:cubicBezTo>
                    <a:pt x="5834" y="4917"/>
                    <a:pt x="5715" y="5191"/>
                    <a:pt x="5560" y="5179"/>
                  </a:cubicBezTo>
                  <a:cubicBezTo>
                    <a:pt x="5668" y="5048"/>
                    <a:pt x="5632" y="4941"/>
                    <a:pt x="5489" y="4882"/>
                  </a:cubicBezTo>
                  <a:cubicBezTo>
                    <a:pt x="5501" y="5060"/>
                    <a:pt x="5346" y="5084"/>
                    <a:pt x="5239" y="4989"/>
                  </a:cubicBezTo>
                  <a:cubicBezTo>
                    <a:pt x="5096" y="4846"/>
                    <a:pt x="5072" y="4501"/>
                    <a:pt x="4667" y="4429"/>
                  </a:cubicBezTo>
                  <a:cubicBezTo>
                    <a:pt x="4608" y="4382"/>
                    <a:pt x="4548" y="4346"/>
                    <a:pt x="4489" y="4310"/>
                  </a:cubicBezTo>
                  <a:cubicBezTo>
                    <a:pt x="4560" y="4334"/>
                    <a:pt x="4620" y="4346"/>
                    <a:pt x="4691" y="4358"/>
                  </a:cubicBezTo>
                  <a:cubicBezTo>
                    <a:pt x="5037" y="4596"/>
                    <a:pt x="5298" y="4370"/>
                    <a:pt x="5501" y="4358"/>
                  </a:cubicBezTo>
                  <a:cubicBezTo>
                    <a:pt x="5632" y="4358"/>
                    <a:pt x="5739" y="4489"/>
                    <a:pt x="5608" y="4608"/>
                  </a:cubicBezTo>
                  <a:cubicBezTo>
                    <a:pt x="5739" y="4667"/>
                    <a:pt x="5834" y="4620"/>
                    <a:pt x="5858" y="4453"/>
                  </a:cubicBezTo>
                  <a:cubicBezTo>
                    <a:pt x="5977" y="4548"/>
                    <a:pt x="5858" y="4834"/>
                    <a:pt x="6144" y="4965"/>
                  </a:cubicBezTo>
                  <a:cubicBezTo>
                    <a:pt x="6251" y="5025"/>
                    <a:pt x="6418" y="5025"/>
                    <a:pt x="6668" y="4953"/>
                  </a:cubicBezTo>
                  <a:lnTo>
                    <a:pt x="6668" y="4953"/>
                  </a:lnTo>
                  <a:cubicBezTo>
                    <a:pt x="6132" y="4941"/>
                    <a:pt x="6406" y="4072"/>
                    <a:pt x="5537" y="4286"/>
                  </a:cubicBezTo>
                  <a:lnTo>
                    <a:pt x="5537" y="4286"/>
                  </a:lnTo>
                  <a:cubicBezTo>
                    <a:pt x="5822" y="4179"/>
                    <a:pt x="6144" y="4155"/>
                    <a:pt x="6453" y="4215"/>
                  </a:cubicBezTo>
                  <a:cubicBezTo>
                    <a:pt x="6418" y="4239"/>
                    <a:pt x="6394" y="4263"/>
                    <a:pt x="6394" y="4298"/>
                  </a:cubicBezTo>
                  <a:lnTo>
                    <a:pt x="6394" y="4310"/>
                  </a:lnTo>
                  <a:cubicBezTo>
                    <a:pt x="6382" y="4322"/>
                    <a:pt x="6382" y="4334"/>
                    <a:pt x="6394" y="4358"/>
                  </a:cubicBezTo>
                  <a:cubicBezTo>
                    <a:pt x="6394" y="4489"/>
                    <a:pt x="6572" y="4536"/>
                    <a:pt x="6644" y="4417"/>
                  </a:cubicBezTo>
                  <a:cubicBezTo>
                    <a:pt x="6537" y="4441"/>
                    <a:pt x="6513" y="4346"/>
                    <a:pt x="6561" y="4298"/>
                  </a:cubicBezTo>
                  <a:cubicBezTo>
                    <a:pt x="6620" y="4263"/>
                    <a:pt x="6727" y="4298"/>
                    <a:pt x="6763" y="4334"/>
                  </a:cubicBezTo>
                  <a:cubicBezTo>
                    <a:pt x="6799" y="4370"/>
                    <a:pt x="6811" y="4417"/>
                    <a:pt x="6811" y="4465"/>
                  </a:cubicBezTo>
                  <a:cubicBezTo>
                    <a:pt x="6811" y="4584"/>
                    <a:pt x="6739" y="4786"/>
                    <a:pt x="6501" y="4679"/>
                  </a:cubicBezTo>
                  <a:cubicBezTo>
                    <a:pt x="6572" y="4941"/>
                    <a:pt x="6930" y="4894"/>
                    <a:pt x="7061" y="4703"/>
                  </a:cubicBezTo>
                  <a:cubicBezTo>
                    <a:pt x="7156" y="4846"/>
                    <a:pt x="7251" y="4786"/>
                    <a:pt x="7263" y="5013"/>
                  </a:cubicBezTo>
                  <a:cubicBezTo>
                    <a:pt x="7465" y="4596"/>
                    <a:pt x="7227" y="4513"/>
                    <a:pt x="7156" y="4346"/>
                  </a:cubicBezTo>
                  <a:lnTo>
                    <a:pt x="7156" y="4346"/>
                  </a:lnTo>
                  <a:cubicBezTo>
                    <a:pt x="7334" y="4679"/>
                    <a:pt x="7608" y="4572"/>
                    <a:pt x="7823" y="4763"/>
                  </a:cubicBezTo>
                  <a:cubicBezTo>
                    <a:pt x="7787" y="4358"/>
                    <a:pt x="7489" y="4370"/>
                    <a:pt x="7287" y="4274"/>
                  </a:cubicBezTo>
                  <a:lnTo>
                    <a:pt x="7287" y="4274"/>
                  </a:lnTo>
                  <a:cubicBezTo>
                    <a:pt x="7823" y="4501"/>
                    <a:pt x="7954" y="4203"/>
                    <a:pt x="8287" y="4167"/>
                  </a:cubicBezTo>
                  <a:cubicBezTo>
                    <a:pt x="7954" y="4143"/>
                    <a:pt x="7823" y="3834"/>
                    <a:pt x="7287" y="4060"/>
                  </a:cubicBezTo>
                  <a:lnTo>
                    <a:pt x="7287" y="4060"/>
                  </a:lnTo>
                  <a:cubicBezTo>
                    <a:pt x="7489" y="3965"/>
                    <a:pt x="7787" y="3977"/>
                    <a:pt x="7823" y="3572"/>
                  </a:cubicBezTo>
                  <a:cubicBezTo>
                    <a:pt x="7596" y="3774"/>
                    <a:pt x="7334" y="3655"/>
                    <a:pt x="7156" y="3989"/>
                  </a:cubicBezTo>
                  <a:lnTo>
                    <a:pt x="7156" y="3989"/>
                  </a:lnTo>
                  <a:cubicBezTo>
                    <a:pt x="7227" y="3822"/>
                    <a:pt x="7465" y="3739"/>
                    <a:pt x="7263" y="3322"/>
                  </a:cubicBezTo>
                  <a:cubicBezTo>
                    <a:pt x="7251" y="3548"/>
                    <a:pt x="7156" y="3489"/>
                    <a:pt x="7061" y="3643"/>
                  </a:cubicBezTo>
                  <a:cubicBezTo>
                    <a:pt x="6930" y="3441"/>
                    <a:pt x="6572" y="3393"/>
                    <a:pt x="6501" y="3655"/>
                  </a:cubicBezTo>
                  <a:cubicBezTo>
                    <a:pt x="6739" y="3548"/>
                    <a:pt x="6822" y="3751"/>
                    <a:pt x="6811" y="3870"/>
                  </a:cubicBezTo>
                  <a:cubicBezTo>
                    <a:pt x="6811" y="3917"/>
                    <a:pt x="6799" y="3965"/>
                    <a:pt x="6763" y="4001"/>
                  </a:cubicBezTo>
                  <a:cubicBezTo>
                    <a:pt x="6727" y="4036"/>
                    <a:pt x="6608" y="4084"/>
                    <a:pt x="6561" y="4036"/>
                  </a:cubicBezTo>
                  <a:cubicBezTo>
                    <a:pt x="6513" y="4001"/>
                    <a:pt x="6537" y="3893"/>
                    <a:pt x="6644" y="3929"/>
                  </a:cubicBezTo>
                  <a:cubicBezTo>
                    <a:pt x="6632" y="3905"/>
                    <a:pt x="6620" y="3893"/>
                    <a:pt x="6608" y="3882"/>
                  </a:cubicBezTo>
                  <a:cubicBezTo>
                    <a:pt x="6561" y="3834"/>
                    <a:pt x="6477" y="3834"/>
                    <a:pt x="6430" y="3882"/>
                  </a:cubicBezTo>
                  <a:cubicBezTo>
                    <a:pt x="6406" y="3905"/>
                    <a:pt x="6394" y="3941"/>
                    <a:pt x="6394" y="3977"/>
                  </a:cubicBezTo>
                  <a:cubicBezTo>
                    <a:pt x="6382" y="4001"/>
                    <a:pt x="6382" y="4013"/>
                    <a:pt x="6394" y="4024"/>
                  </a:cubicBezTo>
                  <a:lnTo>
                    <a:pt x="6394" y="4036"/>
                  </a:lnTo>
                  <a:cubicBezTo>
                    <a:pt x="6394" y="4072"/>
                    <a:pt x="6418" y="4096"/>
                    <a:pt x="6453" y="4120"/>
                  </a:cubicBezTo>
                  <a:cubicBezTo>
                    <a:pt x="6132" y="4179"/>
                    <a:pt x="5799" y="4143"/>
                    <a:pt x="5501" y="4036"/>
                  </a:cubicBezTo>
                  <a:cubicBezTo>
                    <a:pt x="6394" y="4239"/>
                    <a:pt x="6096" y="3370"/>
                    <a:pt x="6644" y="3358"/>
                  </a:cubicBezTo>
                  <a:lnTo>
                    <a:pt x="6584" y="3358"/>
                  </a:lnTo>
                  <a:cubicBezTo>
                    <a:pt x="6596" y="3358"/>
                    <a:pt x="6620" y="3358"/>
                    <a:pt x="6644" y="3358"/>
                  </a:cubicBezTo>
                  <a:cubicBezTo>
                    <a:pt x="6394" y="3286"/>
                    <a:pt x="6227" y="3286"/>
                    <a:pt x="6120" y="3346"/>
                  </a:cubicBezTo>
                  <a:cubicBezTo>
                    <a:pt x="5846" y="3477"/>
                    <a:pt x="5953" y="3762"/>
                    <a:pt x="5834" y="3870"/>
                  </a:cubicBezTo>
                  <a:cubicBezTo>
                    <a:pt x="5810" y="3691"/>
                    <a:pt x="5715" y="3643"/>
                    <a:pt x="5584" y="3703"/>
                  </a:cubicBezTo>
                  <a:cubicBezTo>
                    <a:pt x="5715" y="3822"/>
                    <a:pt x="5608" y="3965"/>
                    <a:pt x="5477" y="3953"/>
                  </a:cubicBezTo>
                  <a:cubicBezTo>
                    <a:pt x="5275" y="3953"/>
                    <a:pt x="5013" y="3727"/>
                    <a:pt x="4667" y="3965"/>
                  </a:cubicBezTo>
                  <a:cubicBezTo>
                    <a:pt x="4596" y="3977"/>
                    <a:pt x="4536" y="3989"/>
                    <a:pt x="4465" y="4013"/>
                  </a:cubicBezTo>
                  <a:cubicBezTo>
                    <a:pt x="4525" y="3977"/>
                    <a:pt x="4584" y="3941"/>
                    <a:pt x="4644" y="3893"/>
                  </a:cubicBezTo>
                  <a:cubicBezTo>
                    <a:pt x="5048" y="3822"/>
                    <a:pt x="5072" y="3477"/>
                    <a:pt x="5215" y="3334"/>
                  </a:cubicBezTo>
                  <a:cubicBezTo>
                    <a:pt x="5310" y="3227"/>
                    <a:pt x="5477" y="3262"/>
                    <a:pt x="5465" y="3429"/>
                  </a:cubicBezTo>
                  <a:cubicBezTo>
                    <a:pt x="5608" y="3381"/>
                    <a:pt x="5644" y="3286"/>
                    <a:pt x="5537" y="3131"/>
                  </a:cubicBezTo>
                  <a:cubicBezTo>
                    <a:pt x="5691" y="3131"/>
                    <a:pt x="5810" y="3405"/>
                    <a:pt x="6108" y="3310"/>
                  </a:cubicBezTo>
                  <a:cubicBezTo>
                    <a:pt x="6215" y="3262"/>
                    <a:pt x="6334" y="3155"/>
                    <a:pt x="6465" y="2929"/>
                  </a:cubicBezTo>
                  <a:lnTo>
                    <a:pt x="6465" y="2929"/>
                  </a:lnTo>
                  <a:cubicBezTo>
                    <a:pt x="6072" y="3298"/>
                    <a:pt x="5656" y="2477"/>
                    <a:pt x="5179" y="3251"/>
                  </a:cubicBezTo>
                  <a:lnTo>
                    <a:pt x="5179" y="3251"/>
                  </a:lnTo>
                  <a:cubicBezTo>
                    <a:pt x="5322" y="2977"/>
                    <a:pt x="5525" y="2727"/>
                    <a:pt x="5775" y="2560"/>
                  </a:cubicBezTo>
                  <a:cubicBezTo>
                    <a:pt x="5775" y="2596"/>
                    <a:pt x="5775" y="2631"/>
                    <a:pt x="5799" y="2655"/>
                  </a:cubicBezTo>
                  <a:lnTo>
                    <a:pt x="5799" y="2667"/>
                  </a:lnTo>
                  <a:lnTo>
                    <a:pt x="5822" y="2703"/>
                  </a:lnTo>
                  <a:cubicBezTo>
                    <a:pt x="5929" y="2798"/>
                    <a:pt x="6084" y="2703"/>
                    <a:pt x="6049" y="2560"/>
                  </a:cubicBezTo>
                  <a:cubicBezTo>
                    <a:pt x="5989" y="2667"/>
                    <a:pt x="5906" y="2608"/>
                    <a:pt x="5918" y="2536"/>
                  </a:cubicBezTo>
                  <a:cubicBezTo>
                    <a:pt x="5929" y="2477"/>
                    <a:pt x="6025" y="2429"/>
                    <a:pt x="6084" y="2429"/>
                  </a:cubicBezTo>
                  <a:cubicBezTo>
                    <a:pt x="6132" y="2429"/>
                    <a:pt x="6168" y="2441"/>
                    <a:pt x="6203" y="2477"/>
                  </a:cubicBezTo>
                  <a:cubicBezTo>
                    <a:pt x="6299" y="2560"/>
                    <a:pt x="6382" y="2750"/>
                    <a:pt x="6144" y="2846"/>
                  </a:cubicBezTo>
                  <a:cubicBezTo>
                    <a:pt x="6382" y="2977"/>
                    <a:pt x="6584" y="2703"/>
                    <a:pt x="6549" y="2477"/>
                  </a:cubicBezTo>
                  <a:cubicBezTo>
                    <a:pt x="6715" y="2512"/>
                    <a:pt x="6751" y="2393"/>
                    <a:pt x="6918" y="2548"/>
                  </a:cubicBezTo>
                  <a:cubicBezTo>
                    <a:pt x="6763" y="2108"/>
                    <a:pt x="6525" y="2227"/>
                    <a:pt x="6370" y="2155"/>
                  </a:cubicBezTo>
                  <a:lnTo>
                    <a:pt x="6370" y="2155"/>
                  </a:lnTo>
                  <a:cubicBezTo>
                    <a:pt x="6727" y="2262"/>
                    <a:pt x="6834" y="1988"/>
                    <a:pt x="7132" y="1977"/>
                  </a:cubicBezTo>
                  <a:cubicBezTo>
                    <a:pt x="6822" y="1715"/>
                    <a:pt x="6620" y="1929"/>
                    <a:pt x="6406" y="2012"/>
                  </a:cubicBezTo>
                  <a:lnTo>
                    <a:pt x="6406" y="2012"/>
                  </a:lnTo>
                  <a:cubicBezTo>
                    <a:pt x="6942" y="1786"/>
                    <a:pt x="6822" y="1488"/>
                    <a:pt x="7037" y="1226"/>
                  </a:cubicBezTo>
                  <a:cubicBezTo>
                    <a:pt x="6787" y="1441"/>
                    <a:pt x="6477" y="1322"/>
                    <a:pt x="6263" y="1857"/>
                  </a:cubicBezTo>
                  <a:lnTo>
                    <a:pt x="6263" y="1857"/>
                  </a:lnTo>
                  <a:cubicBezTo>
                    <a:pt x="6334" y="1643"/>
                    <a:pt x="6561" y="1441"/>
                    <a:pt x="6287" y="1131"/>
                  </a:cubicBezTo>
                  <a:cubicBezTo>
                    <a:pt x="6275" y="1429"/>
                    <a:pt x="6001" y="1536"/>
                    <a:pt x="6120" y="1893"/>
                  </a:cubicBezTo>
                  <a:lnTo>
                    <a:pt x="6120" y="1893"/>
                  </a:lnTo>
                  <a:cubicBezTo>
                    <a:pt x="6049" y="1738"/>
                    <a:pt x="6156" y="1500"/>
                    <a:pt x="5727" y="1346"/>
                  </a:cubicBezTo>
                  <a:cubicBezTo>
                    <a:pt x="5870" y="1512"/>
                    <a:pt x="5763" y="1548"/>
                    <a:pt x="5799" y="1715"/>
                  </a:cubicBezTo>
                  <a:cubicBezTo>
                    <a:pt x="5560" y="1667"/>
                    <a:pt x="5287" y="1893"/>
                    <a:pt x="5418" y="2119"/>
                  </a:cubicBezTo>
                  <a:cubicBezTo>
                    <a:pt x="5453" y="1941"/>
                    <a:pt x="5691" y="1905"/>
                    <a:pt x="5787" y="2060"/>
                  </a:cubicBezTo>
                  <a:cubicBezTo>
                    <a:pt x="5822" y="2096"/>
                    <a:pt x="5846" y="2131"/>
                    <a:pt x="5846" y="2179"/>
                  </a:cubicBezTo>
                  <a:cubicBezTo>
                    <a:pt x="5846" y="2238"/>
                    <a:pt x="5799" y="2346"/>
                    <a:pt x="5727" y="2346"/>
                  </a:cubicBezTo>
                  <a:cubicBezTo>
                    <a:pt x="5668" y="2358"/>
                    <a:pt x="5608" y="2274"/>
                    <a:pt x="5703" y="2215"/>
                  </a:cubicBezTo>
                  <a:cubicBezTo>
                    <a:pt x="5572" y="2179"/>
                    <a:pt x="5477" y="2334"/>
                    <a:pt x="5572" y="2441"/>
                  </a:cubicBezTo>
                  <a:cubicBezTo>
                    <a:pt x="5572" y="2453"/>
                    <a:pt x="5584" y="2453"/>
                    <a:pt x="5596" y="2465"/>
                  </a:cubicBezTo>
                  <a:lnTo>
                    <a:pt x="5596" y="2465"/>
                  </a:lnTo>
                  <a:cubicBezTo>
                    <a:pt x="5632" y="2489"/>
                    <a:pt x="5668" y="2489"/>
                    <a:pt x="5703" y="2489"/>
                  </a:cubicBezTo>
                  <a:cubicBezTo>
                    <a:pt x="5525" y="2739"/>
                    <a:pt x="5287" y="2941"/>
                    <a:pt x="5013" y="3084"/>
                  </a:cubicBezTo>
                  <a:cubicBezTo>
                    <a:pt x="5787" y="2596"/>
                    <a:pt x="4965" y="2191"/>
                    <a:pt x="5334" y="1798"/>
                  </a:cubicBezTo>
                  <a:lnTo>
                    <a:pt x="5298" y="1846"/>
                  </a:lnTo>
                  <a:cubicBezTo>
                    <a:pt x="5310" y="1822"/>
                    <a:pt x="5322" y="1810"/>
                    <a:pt x="5334" y="1798"/>
                  </a:cubicBezTo>
                  <a:cubicBezTo>
                    <a:pt x="5167" y="1869"/>
                    <a:pt x="5037" y="2000"/>
                    <a:pt x="4965" y="2155"/>
                  </a:cubicBezTo>
                  <a:cubicBezTo>
                    <a:pt x="4858" y="2453"/>
                    <a:pt x="5144" y="2572"/>
                    <a:pt x="5132" y="2727"/>
                  </a:cubicBezTo>
                  <a:cubicBezTo>
                    <a:pt x="4989" y="2619"/>
                    <a:pt x="4882" y="2655"/>
                    <a:pt x="4834" y="2798"/>
                  </a:cubicBezTo>
                  <a:cubicBezTo>
                    <a:pt x="5013" y="2774"/>
                    <a:pt x="5037" y="2953"/>
                    <a:pt x="4929" y="3048"/>
                  </a:cubicBezTo>
                  <a:cubicBezTo>
                    <a:pt x="4786" y="3179"/>
                    <a:pt x="4441" y="3215"/>
                    <a:pt x="4370" y="3620"/>
                  </a:cubicBezTo>
                  <a:cubicBezTo>
                    <a:pt x="4322" y="3679"/>
                    <a:pt x="4286" y="3739"/>
                    <a:pt x="4263" y="3798"/>
                  </a:cubicBezTo>
                  <a:cubicBezTo>
                    <a:pt x="4275" y="3727"/>
                    <a:pt x="4298" y="3655"/>
                    <a:pt x="4298" y="3596"/>
                  </a:cubicBezTo>
                  <a:cubicBezTo>
                    <a:pt x="4536" y="3251"/>
                    <a:pt x="4322" y="3000"/>
                    <a:pt x="4298" y="2786"/>
                  </a:cubicBezTo>
                  <a:cubicBezTo>
                    <a:pt x="4298" y="2643"/>
                    <a:pt x="4441" y="2548"/>
                    <a:pt x="4548" y="2679"/>
                  </a:cubicBezTo>
                  <a:cubicBezTo>
                    <a:pt x="4608" y="2548"/>
                    <a:pt x="4572" y="2441"/>
                    <a:pt x="4394" y="2417"/>
                  </a:cubicBezTo>
                  <a:cubicBezTo>
                    <a:pt x="4489" y="2310"/>
                    <a:pt x="4775" y="2417"/>
                    <a:pt x="4917" y="2143"/>
                  </a:cubicBezTo>
                  <a:cubicBezTo>
                    <a:pt x="4965" y="2036"/>
                    <a:pt x="4965" y="1869"/>
                    <a:pt x="4906" y="1619"/>
                  </a:cubicBezTo>
                  <a:lnTo>
                    <a:pt x="4906" y="1619"/>
                  </a:lnTo>
                  <a:cubicBezTo>
                    <a:pt x="4906" y="2167"/>
                    <a:pt x="4024" y="1869"/>
                    <a:pt x="4227" y="2762"/>
                  </a:cubicBezTo>
                  <a:lnTo>
                    <a:pt x="4227" y="2762"/>
                  </a:lnTo>
                  <a:cubicBezTo>
                    <a:pt x="4120" y="2465"/>
                    <a:pt x="4096" y="2143"/>
                    <a:pt x="4155" y="1846"/>
                  </a:cubicBezTo>
                  <a:cubicBezTo>
                    <a:pt x="4179" y="1869"/>
                    <a:pt x="4215" y="1893"/>
                    <a:pt x="4251" y="1905"/>
                  </a:cubicBezTo>
                  <a:lnTo>
                    <a:pt x="4263" y="1905"/>
                  </a:lnTo>
                  <a:cubicBezTo>
                    <a:pt x="4275" y="1905"/>
                    <a:pt x="4286" y="1905"/>
                    <a:pt x="4298" y="1905"/>
                  </a:cubicBezTo>
                  <a:cubicBezTo>
                    <a:pt x="4441" y="1905"/>
                    <a:pt x="4477" y="1715"/>
                    <a:pt x="4358" y="1655"/>
                  </a:cubicBezTo>
                  <a:cubicBezTo>
                    <a:pt x="4394" y="1762"/>
                    <a:pt x="4286" y="1774"/>
                    <a:pt x="4251" y="1727"/>
                  </a:cubicBezTo>
                  <a:cubicBezTo>
                    <a:pt x="4203" y="1679"/>
                    <a:pt x="4251" y="1572"/>
                    <a:pt x="4286" y="1524"/>
                  </a:cubicBezTo>
                  <a:cubicBezTo>
                    <a:pt x="4322" y="1500"/>
                    <a:pt x="4358" y="1477"/>
                    <a:pt x="4405" y="1477"/>
                  </a:cubicBezTo>
                  <a:cubicBezTo>
                    <a:pt x="4536" y="1465"/>
                    <a:pt x="4727" y="1548"/>
                    <a:pt x="4632" y="1786"/>
                  </a:cubicBezTo>
                  <a:cubicBezTo>
                    <a:pt x="4882" y="1715"/>
                    <a:pt x="4846" y="1369"/>
                    <a:pt x="4644" y="1238"/>
                  </a:cubicBezTo>
                  <a:cubicBezTo>
                    <a:pt x="4798" y="1143"/>
                    <a:pt x="4739" y="1036"/>
                    <a:pt x="4953" y="1024"/>
                  </a:cubicBezTo>
                  <a:cubicBezTo>
                    <a:pt x="4548" y="822"/>
                    <a:pt x="4453" y="1072"/>
                    <a:pt x="4298" y="1131"/>
                  </a:cubicBezTo>
                  <a:lnTo>
                    <a:pt x="4298" y="1131"/>
                  </a:lnTo>
                  <a:cubicBezTo>
                    <a:pt x="4632" y="965"/>
                    <a:pt x="4513" y="691"/>
                    <a:pt x="4715" y="476"/>
                  </a:cubicBezTo>
                  <a:cubicBezTo>
                    <a:pt x="4298" y="500"/>
                    <a:pt x="4310" y="798"/>
                    <a:pt x="4215" y="1012"/>
                  </a:cubicBezTo>
                  <a:lnTo>
                    <a:pt x="4215" y="1012"/>
                  </a:lnTo>
                  <a:cubicBezTo>
                    <a:pt x="4453" y="464"/>
                    <a:pt x="4144" y="345"/>
                    <a:pt x="4108" y="0"/>
                  </a:cubicBezTo>
                  <a:cubicBezTo>
                    <a:pt x="4084" y="345"/>
                    <a:pt x="3774" y="464"/>
                    <a:pt x="4013" y="1012"/>
                  </a:cubicBezTo>
                  <a:lnTo>
                    <a:pt x="4013" y="1012"/>
                  </a:lnTo>
                  <a:cubicBezTo>
                    <a:pt x="3905" y="798"/>
                    <a:pt x="3929" y="500"/>
                    <a:pt x="3513" y="476"/>
                  </a:cubicBezTo>
                  <a:cubicBezTo>
                    <a:pt x="3715" y="691"/>
                    <a:pt x="3596" y="965"/>
                    <a:pt x="3929" y="1131"/>
                  </a:cubicBezTo>
                  <a:lnTo>
                    <a:pt x="3929" y="1131"/>
                  </a:lnTo>
                  <a:cubicBezTo>
                    <a:pt x="3774" y="1072"/>
                    <a:pt x="3679" y="822"/>
                    <a:pt x="3274" y="1024"/>
                  </a:cubicBezTo>
                  <a:cubicBezTo>
                    <a:pt x="3489" y="1036"/>
                    <a:pt x="3441" y="1143"/>
                    <a:pt x="3584" y="1238"/>
                  </a:cubicBezTo>
                  <a:cubicBezTo>
                    <a:pt x="3382" y="1369"/>
                    <a:pt x="3346" y="1715"/>
                    <a:pt x="3596" y="1786"/>
                  </a:cubicBezTo>
                  <a:cubicBezTo>
                    <a:pt x="3501" y="1548"/>
                    <a:pt x="3691" y="1465"/>
                    <a:pt x="3822" y="1477"/>
                  </a:cubicBezTo>
                  <a:cubicBezTo>
                    <a:pt x="3870" y="1477"/>
                    <a:pt x="3905" y="1500"/>
                    <a:pt x="3941" y="1524"/>
                  </a:cubicBezTo>
                  <a:cubicBezTo>
                    <a:pt x="3977" y="1572"/>
                    <a:pt x="4024" y="1679"/>
                    <a:pt x="3977" y="1727"/>
                  </a:cubicBezTo>
                  <a:cubicBezTo>
                    <a:pt x="3941" y="1774"/>
                    <a:pt x="3834" y="1762"/>
                    <a:pt x="3870" y="1655"/>
                  </a:cubicBezTo>
                  <a:cubicBezTo>
                    <a:pt x="3751" y="1715"/>
                    <a:pt x="3786" y="1905"/>
                    <a:pt x="3929" y="1905"/>
                  </a:cubicBezTo>
                  <a:cubicBezTo>
                    <a:pt x="3941" y="1905"/>
                    <a:pt x="3953" y="1905"/>
                    <a:pt x="3965" y="1905"/>
                  </a:cubicBezTo>
                  <a:lnTo>
                    <a:pt x="3977" y="1905"/>
                  </a:lnTo>
                  <a:cubicBezTo>
                    <a:pt x="4013" y="1893"/>
                    <a:pt x="4048" y="1869"/>
                    <a:pt x="4072" y="1846"/>
                  </a:cubicBezTo>
                  <a:cubicBezTo>
                    <a:pt x="4132" y="2143"/>
                    <a:pt x="4108" y="2465"/>
                    <a:pt x="4001" y="2762"/>
                  </a:cubicBezTo>
                  <a:cubicBezTo>
                    <a:pt x="4203" y="1869"/>
                    <a:pt x="3334" y="2167"/>
                    <a:pt x="3322" y="1619"/>
                  </a:cubicBezTo>
                  <a:lnTo>
                    <a:pt x="3322" y="1679"/>
                  </a:lnTo>
                  <a:lnTo>
                    <a:pt x="3322" y="1619"/>
                  </a:lnTo>
                  <a:cubicBezTo>
                    <a:pt x="3262" y="1869"/>
                    <a:pt x="3262" y="2036"/>
                    <a:pt x="3310" y="2143"/>
                  </a:cubicBezTo>
                  <a:cubicBezTo>
                    <a:pt x="3453" y="2417"/>
                    <a:pt x="3739" y="2310"/>
                    <a:pt x="3834" y="2417"/>
                  </a:cubicBezTo>
                  <a:cubicBezTo>
                    <a:pt x="3655" y="2441"/>
                    <a:pt x="3620" y="2548"/>
                    <a:pt x="3679" y="2679"/>
                  </a:cubicBezTo>
                  <a:cubicBezTo>
                    <a:pt x="3798" y="2548"/>
                    <a:pt x="3941" y="2643"/>
                    <a:pt x="3929" y="2786"/>
                  </a:cubicBezTo>
                  <a:cubicBezTo>
                    <a:pt x="3917" y="2989"/>
                    <a:pt x="3703" y="3251"/>
                    <a:pt x="3929" y="3596"/>
                  </a:cubicBezTo>
                  <a:cubicBezTo>
                    <a:pt x="3941" y="3655"/>
                    <a:pt x="3953" y="3727"/>
                    <a:pt x="3977" y="3786"/>
                  </a:cubicBezTo>
                  <a:cubicBezTo>
                    <a:pt x="3941" y="3727"/>
                    <a:pt x="3905" y="3679"/>
                    <a:pt x="3870" y="3620"/>
                  </a:cubicBezTo>
                  <a:cubicBezTo>
                    <a:pt x="3786" y="3215"/>
                    <a:pt x="3453" y="3179"/>
                    <a:pt x="3298" y="3036"/>
                  </a:cubicBezTo>
                  <a:cubicBezTo>
                    <a:pt x="3203" y="2953"/>
                    <a:pt x="3227" y="2774"/>
                    <a:pt x="3405" y="2798"/>
                  </a:cubicBezTo>
                  <a:cubicBezTo>
                    <a:pt x="3346" y="2655"/>
                    <a:pt x="3251" y="2619"/>
                    <a:pt x="3108" y="2715"/>
                  </a:cubicBezTo>
                  <a:cubicBezTo>
                    <a:pt x="3096" y="2572"/>
                    <a:pt x="3370" y="2441"/>
                    <a:pt x="3274" y="2155"/>
                  </a:cubicBezTo>
                  <a:cubicBezTo>
                    <a:pt x="3239" y="2036"/>
                    <a:pt x="3132" y="1929"/>
                    <a:pt x="2893" y="1798"/>
                  </a:cubicBezTo>
                  <a:cubicBezTo>
                    <a:pt x="3274" y="2179"/>
                    <a:pt x="2453" y="2596"/>
                    <a:pt x="3227" y="3072"/>
                  </a:cubicBezTo>
                  <a:cubicBezTo>
                    <a:pt x="2941" y="2941"/>
                    <a:pt x="2703" y="2739"/>
                    <a:pt x="2524" y="2477"/>
                  </a:cubicBezTo>
                  <a:cubicBezTo>
                    <a:pt x="2572" y="2489"/>
                    <a:pt x="2608" y="2489"/>
                    <a:pt x="2631" y="2465"/>
                  </a:cubicBezTo>
                  <a:lnTo>
                    <a:pt x="2643" y="2465"/>
                  </a:lnTo>
                  <a:cubicBezTo>
                    <a:pt x="2655" y="2453"/>
                    <a:pt x="2667" y="2441"/>
                    <a:pt x="2679" y="2429"/>
                  </a:cubicBezTo>
                  <a:cubicBezTo>
                    <a:pt x="2762" y="2346"/>
                    <a:pt x="2691" y="2191"/>
                    <a:pt x="2560" y="2215"/>
                  </a:cubicBezTo>
                  <a:lnTo>
                    <a:pt x="2536" y="2215"/>
                  </a:lnTo>
                  <a:cubicBezTo>
                    <a:pt x="2643" y="2262"/>
                    <a:pt x="2572" y="2346"/>
                    <a:pt x="2512" y="2346"/>
                  </a:cubicBezTo>
                  <a:cubicBezTo>
                    <a:pt x="2441" y="2334"/>
                    <a:pt x="2405" y="2227"/>
                    <a:pt x="2405" y="2179"/>
                  </a:cubicBezTo>
                  <a:cubicBezTo>
                    <a:pt x="2405" y="2131"/>
                    <a:pt x="2417" y="2084"/>
                    <a:pt x="2453" y="2048"/>
                  </a:cubicBezTo>
                  <a:cubicBezTo>
                    <a:pt x="2548" y="1893"/>
                    <a:pt x="2786" y="1941"/>
                    <a:pt x="2822" y="2119"/>
                  </a:cubicBezTo>
                  <a:cubicBezTo>
                    <a:pt x="2953" y="1881"/>
                    <a:pt x="2679" y="1667"/>
                    <a:pt x="2453" y="1715"/>
                  </a:cubicBezTo>
                  <a:cubicBezTo>
                    <a:pt x="2489" y="1548"/>
                    <a:pt x="2370" y="1512"/>
                    <a:pt x="2524" y="1346"/>
                  </a:cubicBezTo>
                  <a:cubicBezTo>
                    <a:pt x="2084" y="1488"/>
                    <a:pt x="2203" y="1727"/>
                    <a:pt x="2131" y="1893"/>
                  </a:cubicBezTo>
                  <a:lnTo>
                    <a:pt x="2131" y="1893"/>
                  </a:lnTo>
                  <a:cubicBezTo>
                    <a:pt x="2239" y="1536"/>
                    <a:pt x="1977" y="1429"/>
                    <a:pt x="1953" y="1131"/>
                  </a:cubicBezTo>
                  <a:cubicBezTo>
                    <a:pt x="1691" y="1441"/>
                    <a:pt x="1905" y="1643"/>
                    <a:pt x="1989" y="1857"/>
                  </a:cubicBezTo>
                  <a:lnTo>
                    <a:pt x="1989" y="1857"/>
                  </a:lnTo>
                  <a:cubicBezTo>
                    <a:pt x="1774" y="1310"/>
                    <a:pt x="1465" y="1441"/>
                    <a:pt x="1203" y="1215"/>
                  </a:cubicBezTo>
                  <a:cubicBezTo>
                    <a:pt x="1417" y="1477"/>
                    <a:pt x="1298" y="1786"/>
                    <a:pt x="1846" y="2000"/>
                  </a:cubicBezTo>
                  <a:lnTo>
                    <a:pt x="1846" y="2000"/>
                  </a:lnTo>
                  <a:cubicBezTo>
                    <a:pt x="1619" y="1929"/>
                    <a:pt x="1429" y="1703"/>
                    <a:pt x="1107" y="1977"/>
                  </a:cubicBezTo>
                  <a:cubicBezTo>
                    <a:pt x="1405" y="1988"/>
                    <a:pt x="1512" y="2262"/>
                    <a:pt x="1881" y="2143"/>
                  </a:cubicBezTo>
                  <a:lnTo>
                    <a:pt x="1881" y="2143"/>
                  </a:lnTo>
                  <a:cubicBezTo>
                    <a:pt x="1715" y="2215"/>
                    <a:pt x="1477" y="2108"/>
                    <a:pt x="1334" y="2536"/>
                  </a:cubicBezTo>
                  <a:cubicBezTo>
                    <a:pt x="1500" y="2393"/>
                    <a:pt x="1524" y="2500"/>
                    <a:pt x="1703" y="2465"/>
                  </a:cubicBezTo>
                  <a:cubicBezTo>
                    <a:pt x="1655" y="2691"/>
                    <a:pt x="1869" y="2977"/>
                    <a:pt x="2096" y="2846"/>
                  </a:cubicBezTo>
                  <a:cubicBezTo>
                    <a:pt x="1858" y="2750"/>
                    <a:pt x="1953" y="2548"/>
                    <a:pt x="2036" y="2477"/>
                  </a:cubicBezTo>
                  <a:cubicBezTo>
                    <a:pt x="2072" y="2441"/>
                    <a:pt x="2119" y="2417"/>
                    <a:pt x="2155" y="2417"/>
                  </a:cubicBezTo>
                  <a:cubicBezTo>
                    <a:pt x="2215" y="2417"/>
                    <a:pt x="2322" y="2465"/>
                    <a:pt x="2334" y="2536"/>
                  </a:cubicBezTo>
                  <a:cubicBezTo>
                    <a:pt x="2334" y="2596"/>
                    <a:pt x="2250" y="2655"/>
                    <a:pt x="2191" y="2560"/>
                  </a:cubicBezTo>
                  <a:cubicBezTo>
                    <a:pt x="2155" y="2691"/>
                    <a:pt x="2322" y="2786"/>
                    <a:pt x="2417" y="2691"/>
                  </a:cubicBezTo>
                  <a:cubicBezTo>
                    <a:pt x="2429" y="2679"/>
                    <a:pt x="2441" y="2679"/>
                    <a:pt x="2441" y="2667"/>
                  </a:cubicBezTo>
                  <a:lnTo>
                    <a:pt x="2441" y="2655"/>
                  </a:lnTo>
                  <a:cubicBezTo>
                    <a:pt x="2465" y="2619"/>
                    <a:pt x="2477" y="2584"/>
                    <a:pt x="2465" y="2548"/>
                  </a:cubicBezTo>
                  <a:cubicBezTo>
                    <a:pt x="2727" y="2727"/>
                    <a:pt x="2929" y="2965"/>
                    <a:pt x="3060" y="3251"/>
                  </a:cubicBezTo>
                  <a:cubicBezTo>
                    <a:pt x="2584" y="2477"/>
                    <a:pt x="2167" y="3298"/>
                    <a:pt x="1774" y="2917"/>
                  </a:cubicBezTo>
                  <a:cubicBezTo>
                    <a:pt x="1905" y="3143"/>
                    <a:pt x="2024" y="3251"/>
                    <a:pt x="2131" y="3298"/>
                  </a:cubicBezTo>
                  <a:cubicBezTo>
                    <a:pt x="2429" y="3393"/>
                    <a:pt x="2560" y="3120"/>
                    <a:pt x="2703" y="3131"/>
                  </a:cubicBezTo>
                  <a:cubicBezTo>
                    <a:pt x="2596" y="3262"/>
                    <a:pt x="2631" y="3370"/>
                    <a:pt x="2774" y="3429"/>
                  </a:cubicBezTo>
                  <a:cubicBezTo>
                    <a:pt x="2762" y="3251"/>
                    <a:pt x="2917" y="3227"/>
                    <a:pt x="3024" y="3322"/>
                  </a:cubicBezTo>
                  <a:cubicBezTo>
                    <a:pt x="3167" y="3465"/>
                    <a:pt x="3191" y="3810"/>
                    <a:pt x="3596" y="3882"/>
                  </a:cubicBezTo>
                  <a:cubicBezTo>
                    <a:pt x="3655" y="3929"/>
                    <a:pt x="3715" y="3965"/>
                    <a:pt x="3774" y="4001"/>
                  </a:cubicBezTo>
                  <a:cubicBezTo>
                    <a:pt x="3703" y="3977"/>
                    <a:pt x="3643" y="3965"/>
                    <a:pt x="3572" y="3953"/>
                  </a:cubicBezTo>
                  <a:cubicBezTo>
                    <a:pt x="3227" y="3715"/>
                    <a:pt x="2965" y="3941"/>
                    <a:pt x="2762" y="3941"/>
                  </a:cubicBezTo>
                  <a:cubicBezTo>
                    <a:pt x="2631" y="3941"/>
                    <a:pt x="2524" y="3810"/>
                    <a:pt x="2667" y="3691"/>
                  </a:cubicBezTo>
                  <a:cubicBezTo>
                    <a:pt x="2524" y="3632"/>
                    <a:pt x="2429" y="3679"/>
                    <a:pt x="2405" y="3858"/>
                  </a:cubicBezTo>
                  <a:cubicBezTo>
                    <a:pt x="2286" y="3751"/>
                    <a:pt x="2405" y="3465"/>
                    <a:pt x="2119" y="3334"/>
                  </a:cubicBezTo>
                  <a:cubicBezTo>
                    <a:pt x="2012" y="3274"/>
                    <a:pt x="1858" y="3274"/>
                    <a:pt x="1596" y="3346"/>
                  </a:cubicBezTo>
                  <a:lnTo>
                    <a:pt x="1596" y="3346"/>
                  </a:lnTo>
                  <a:cubicBezTo>
                    <a:pt x="2143" y="3346"/>
                    <a:pt x="1858" y="4227"/>
                    <a:pt x="2739" y="4024"/>
                  </a:cubicBezTo>
                  <a:cubicBezTo>
                    <a:pt x="2441" y="4120"/>
                    <a:pt x="2131" y="4143"/>
                    <a:pt x="1822" y="4084"/>
                  </a:cubicBezTo>
                  <a:cubicBezTo>
                    <a:pt x="1858" y="4072"/>
                    <a:pt x="1881" y="4036"/>
                    <a:pt x="1881" y="4001"/>
                  </a:cubicBezTo>
                  <a:lnTo>
                    <a:pt x="1881" y="3989"/>
                  </a:lnTo>
                  <a:cubicBezTo>
                    <a:pt x="1881" y="3977"/>
                    <a:pt x="1881" y="3965"/>
                    <a:pt x="1881" y="3953"/>
                  </a:cubicBezTo>
                  <a:cubicBezTo>
                    <a:pt x="1881" y="3810"/>
                    <a:pt x="1703" y="3774"/>
                    <a:pt x="1631" y="3893"/>
                  </a:cubicBezTo>
                  <a:cubicBezTo>
                    <a:pt x="1738" y="3858"/>
                    <a:pt x="1762" y="3965"/>
                    <a:pt x="1703" y="4001"/>
                  </a:cubicBezTo>
                  <a:cubicBezTo>
                    <a:pt x="1655" y="4048"/>
                    <a:pt x="1548" y="4001"/>
                    <a:pt x="1512" y="3965"/>
                  </a:cubicBezTo>
                  <a:cubicBezTo>
                    <a:pt x="1477" y="3929"/>
                    <a:pt x="1465" y="3882"/>
                    <a:pt x="1453" y="3834"/>
                  </a:cubicBezTo>
                  <a:cubicBezTo>
                    <a:pt x="1453" y="3715"/>
                    <a:pt x="1524" y="3512"/>
                    <a:pt x="1762" y="3620"/>
                  </a:cubicBezTo>
                  <a:cubicBezTo>
                    <a:pt x="1691" y="3358"/>
                    <a:pt x="1346" y="3405"/>
                    <a:pt x="1215" y="3608"/>
                  </a:cubicBezTo>
                  <a:cubicBezTo>
                    <a:pt x="1119" y="3453"/>
                    <a:pt x="1024" y="3512"/>
                    <a:pt x="1000" y="3286"/>
                  </a:cubicBezTo>
                  <a:cubicBezTo>
                    <a:pt x="798" y="3703"/>
                    <a:pt x="1048" y="3786"/>
                    <a:pt x="1119" y="3953"/>
                  </a:cubicBezTo>
                  <a:lnTo>
                    <a:pt x="1119" y="3953"/>
                  </a:lnTo>
                  <a:cubicBezTo>
                    <a:pt x="941" y="3620"/>
                    <a:pt x="667" y="3739"/>
                    <a:pt x="453" y="3536"/>
                  </a:cubicBezTo>
                  <a:cubicBezTo>
                    <a:pt x="488" y="3941"/>
                    <a:pt x="774" y="3929"/>
                    <a:pt x="988" y="4036"/>
                  </a:cubicBezTo>
                  <a:lnTo>
                    <a:pt x="988" y="4036"/>
                  </a:lnTo>
                  <a:cubicBezTo>
                    <a:pt x="476" y="3822"/>
                    <a:pt x="345" y="4120"/>
                    <a:pt x="0" y="4155"/>
                  </a:cubicBezTo>
                  <a:close/>
                  <a:moveTo>
                    <a:pt x="5501" y="4036"/>
                  </a:moveTo>
                  <a:close/>
                  <a:moveTo>
                    <a:pt x="4775" y="3953"/>
                  </a:moveTo>
                  <a:cubicBezTo>
                    <a:pt x="4870" y="3905"/>
                    <a:pt x="4989" y="3882"/>
                    <a:pt x="5096" y="3905"/>
                  </a:cubicBezTo>
                  <a:cubicBezTo>
                    <a:pt x="5275" y="3989"/>
                    <a:pt x="5465" y="4048"/>
                    <a:pt x="5644" y="4108"/>
                  </a:cubicBezTo>
                  <a:cubicBezTo>
                    <a:pt x="5715" y="4120"/>
                    <a:pt x="5799" y="4132"/>
                    <a:pt x="5870" y="4143"/>
                  </a:cubicBezTo>
                  <a:cubicBezTo>
                    <a:pt x="5799" y="4155"/>
                    <a:pt x="5727" y="4167"/>
                    <a:pt x="5644" y="4179"/>
                  </a:cubicBezTo>
                  <a:cubicBezTo>
                    <a:pt x="5465" y="4239"/>
                    <a:pt x="5275" y="4310"/>
                    <a:pt x="5096" y="4382"/>
                  </a:cubicBezTo>
                  <a:cubicBezTo>
                    <a:pt x="4989" y="4405"/>
                    <a:pt x="4870" y="4394"/>
                    <a:pt x="4775" y="4334"/>
                  </a:cubicBezTo>
                  <a:cubicBezTo>
                    <a:pt x="4941" y="4346"/>
                    <a:pt x="5108" y="4274"/>
                    <a:pt x="5215" y="4143"/>
                  </a:cubicBezTo>
                  <a:cubicBezTo>
                    <a:pt x="5108" y="4024"/>
                    <a:pt x="4941" y="3953"/>
                    <a:pt x="4763" y="3965"/>
                  </a:cubicBezTo>
                  <a:close/>
                  <a:moveTo>
                    <a:pt x="5179" y="5036"/>
                  </a:moveTo>
                  <a:close/>
                  <a:moveTo>
                    <a:pt x="4906" y="4929"/>
                  </a:moveTo>
                  <a:cubicBezTo>
                    <a:pt x="4917" y="4751"/>
                    <a:pt x="4846" y="4596"/>
                    <a:pt x="4727" y="4477"/>
                  </a:cubicBezTo>
                  <a:cubicBezTo>
                    <a:pt x="4834" y="4513"/>
                    <a:pt x="4929" y="4584"/>
                    <a:pt x="4989" y="4679"/>
                  </a:cubicBezTo>
                  <a:cubicBezTo>
                    <a:pt x="5060" y="4858"/>
                    <a:pt x="5144" y="5036"/>
                    <a:pt x="5227" y="5203"/>
                  </a:cubicBezTo>
                  <a:cubicBezTo>
                    <a:pt x="5275" y="5263"/>
                    <a:pt x="5310" y="5322"/>
                    <a:pt x="5370" y="5394"/>
                  </a:cubicBezTo>
                  <a:cubicBezTo>
                    <a:pt x="5310" y="5346"/>
                    <a:pt x="5251" y="5298"/>
                    <a:pt x="5179" y="5251"/>
                  </a:cubicBezTo>
                  <a:cubicBezTo>
                    <a:pt x="5013" y="5167"/>
                    <a:pt x="4834" y="5084"/>
                    <a:pt x="4656" y="5013"/>
                  </a:cubicBezTo>
                  <a:cubicBezTo>
                    <a:pt x="4560" y="4953"/>
                    <a:pt x="4489" y="4858"/>
                    <a:pt x="4453" y="4751"/>
                  </a:cubicBezTo>
                  <a:cubicBezTo>
                    <a:pt x="4572" y="4870"/>
                    <a:pt x="4739" y="4929"/>
                    <a:pt x="4906" y="4929"/>
                  </a:cubicBezTo>
                  <a:close/>
                  <a:moveTo>
                    <a:pt x="5025" y="3108"/>
                  </a:moveTo>
                  <a:close/>
                  <a:moveTo>
                    <a:pt x="4656" y="3298"/>
                  </a:moveTo>
                  <a:cubicBezTo>
                    <a:pt x="4775" y="3227"/>
                    <a:pt x="4953" y="3203"/>
                    <a:pt x="5179" y="3060"/>
                  </a:cubicBezTo>
                  <a:cubicBezTo>
                    <a:pt x="5239" y="3024"/>
                    <a:pt x="5298" y="2977"/>
                    <a:pt x="5370" y="2917"/>
                  </a:cubicBezTo>
                  <a:cubicBezTo>
                    <a:pt x="5310" y="2989"/>
                    <a:pt x="5275" y="3048"/>
                    <a:pt x="5227" y="3108"/>
                  </a:cubicBezTo>
                  <a:cubicBezTo>
                    <a:pt x="5144" y="3274"/>
                    <a:pt x="5060" y="3453"/>
                    <a:pt x="4989" y="3632"/>
                  </a:cubicBezTo>
                  <a:cubicBezTo>
                    <a:pt x="4929" y="3739"/>
                    <a:pt x="4834" y="3810"/>
                    <a:pt x="4727" y="3834"/>
                  </a:cubicBezTo>
                  <a:cubicBezTo>
                    <a:pt x="4846" y="3715"/>
                    <a:pt x="4917" y="3560"/>
                    <a:pt x="4906" y="3393"/>
                  </a:cubicBezTo>
                  <a:cubicBezTo>
                    <a:pt x="4739" y="3381"/>
                    <a:pt x="4572" y="3453"/>
                    <a:pt x="4453" y="3572"/>
                  </a:cubicBezTo>
                  <a:cubicBezTo>
                    <a:pt x="4489" y="3465"/>
                    <a:pt x="4548" y="3370"/>
                    <a:pt x="4644" y="3298"/>
                  </a:cubicBezTo>
                  <a:close/>
                  <a:moveTo>
                    <a:pt x="4239" y="5525"/>
                  </a:moveTo>
                  <a:close/>
                  <a:moveTo>
                    <a:pt x="4013" y="2786"/>
                  </a:moveTo>
                  <a:close/>
                  <a:moveTo>
                    <a:pt x="3941" y="3512"/>
                  </a:moveTo>
                  <a:cubicBezTo>
                    <a:pt x="3882" y="3405"/>
                    <a:pt x="3870" y="3298"/>
                    <a:pt x="3894" y="3179"/>
                  </a:cubicBezTo>
                  <a:cubicBezTo>
                    <a:pt x="3929" y="3036"/>
                    <a:pt x="4036" y="2905"/>
                    <a:pt x="4096" y="2631"/>
                  </a:cubicBezTo>
                  <a:cubicBezTo>
                    <a:pt x="4108" y="2560"/>
                    <a:pt x="4120" y="2477"/>
                    <a:pt x="4132" y="2405"/>
                  </a:cubicBezTo>
                  <a:cubicBezTo>
                    <a:pt x="4132" y="2477"/>
                    <a:pt x="4144" y="2560"/>
                    <a:pt x="4167" y="2631"/>
                  </a:cubicBezTo>
                  <a:cubicBezTo>
                    <a:pt x="4227" y="2893"/>
                    <a:pt x="4334" y="3036"/>
                    <a:pt x="4370" y="3179"/>
                  </a:cubicBezTo>
                  <a:cubicBezTo>
                    <a:pt x="4394" y="3298"/>
                    <a:pt x="4370" y="3405"/>
                    <a:pt x="4322" y="3512"/>
                  </a:cubicBezTo>
                  <a:cubicBezTo>
                    <a:pt x="4477" y="3346"/>
                    <a:pt x="4358" y="3060"/>
                    <a:pt x="4132" y="3060"/>
                  </a:cubicBezTo>
                  <a:cubicBezTo>
                    <a:pt x="3894" y="3060"/>
                    <a:pt x="3774" y="3346"/>
                    <a:pt x="3941" y="3512"/>
                  </a:cubicBezTo>
                  <a:close/>
                  <a:moveTo>
                    <a:pt x="4132" y="5239"/>
                  </a:moveTo>
                  <a:cubicBezTo>
                    <a:pt x="4251" y="5120"/>
                    <a:pt x="4322" y="4965"/>
                    <a:pt x="4322" y="4798"/>
                  </a:cubicBezTo>
                  <a:cubicBezTo>
                    <a:pt x="4370" y="4894"/>
                    <a:pt x="4394" y="5013"/>
                    <a:pt x="4370" y="5120"/>
                  </a:cubicBezTo>
                  <a:cubicBezTo>
                    <a:pt x="4334" y="5263"/>
                    <a:pt x="4215" y="5406"/>
                    <a:pt x="4167" y="5667"/>
                  </a:cubicBezTo>
                  <a:cubicBezTo>
                    <a:pt x="4144" y="5739"/>
                    <a:pt x="4132" y="5822"/>
                    <a:pt x="4132" y="5894"/>
                  </a:cubicBezTo>
                  <a:cubicBezTo>
                    <a:pt x="4120" y="5822"/>
                    <a:pt x="4108" y="5739"/>
                    <a:pt x="4096" y="5667"/>
                  </a:cubicBezTo>
                  <a:cubicBezTo>
                    <a:pt x="4036" y="5406"/>
                    <a:pt x="3929" y="5263"/>
                    <a:pt x="3894" y="5120"/>
                  </a:cubicBezTo>
                  <a:cubicBezTo>
                    <a:pt x="3858" y="5013"/>
                    <a:pt x="3882" y="4894"/>
                    <a:pt x="3941" y="4798"/>
                  </a:cubicBezTo>
                  <a:cubicBezTo>
                    <a:pt x="3929" y="4965"/>
                    <a:pt x="4001" y="5132"/>
                    <a:pt x="4132" y="5239"/>
                  </a:cubicBezTo>
                  <a:close/>
                  <a:moveTo>
                    <a:pt x="3239" y="5203"/>
                  </a:moveTo>
                  <a:close/>
                  <a:moveTo>
                    <a:pt x="3346" y="3381"/>
                  </a:moveTo>
                  <a:cubicBezTo>
                    <a:pt x="3346" y="3548"/>
                    <a:pt x="3405" y="3715"/>
                    <a:pt x="3536" y="3822"/>
                  </a:cubicBezTo>
                  <a:cubicBezTo>
                    <a:pt x="3417" y="3798"/>
                    <a:pt x="3334" y="3727"/>
                    <a:pt x="3262" y="3632"/>
                  </a:cubicBezTo>
                  <a:cubicBezTo>
                    <a:pt x="3191" y="3441"/>
                    <a:pt x="3120" y="3274"/>
                    <a:pt x="3024" y="3096"/>
                  </a:cubicBezTo>
                  <a:cubicBezTo>
                    <a:pt x="2989" y="3036"/>
                    <a:pt x="2941" y="2977"/>
                    <a:pt x="2881" y="2905"/>
                  </a:cubicBezTo>
                  <a:cubicBezTo>
                    <a:pt x="2953" y="2965"/>
                    <a:pt x="3012" y="3012"/>
                    <a:pt x="3072" y="3048"/>
                  </a:cubicBezTo>
                  <a:cubicBezTo>
                    <a:pt x="3251" y="3131"/>
                    <a:pt x="3429" y="3215"/>
                    <a:pt x="3608" y="3286"/>
                  </a:cubicBezTo>
                  <a:cubicBezTo>
                    <a:pt x="3703" y="3346"/>
                    <a:pt x="3774" y="3441"/>
                    <a:pt x="3798" y="3560"/>
                  </a:cubicBezTo>
                  <a:cubicBezTo>
                    <a:pt x="3691" y="3429"/>
                    <a:pt x="3524" y="3370"/>
                    <a:pt x="3358" y="3381"/>
                  </a:cubicBezTo>
                  <a:close/>
                  <a:moveTo>
                    <a:pt x="3798" y="4739"/>
                  </a:moveTo>
                  <a:cubicBezTo>
                    <a:pt x="3763" y="4846"/>
                    <a:pt x="3691" y="4941"/>
                    <a:pt x="3596" y="5001"/>
                  </a:cubicBezTo>
                  <a:cubicBezTo>
                    <a:pt x="3417" y="5072"/>
                    <a:pt x="3239" y="5156"/>
                    <a:pt x="3072" y="5251"/>
                  </a:cubicBezTo>
                  <a:cubicBezTo>
                    <a:pt x="3001" y="5286"/>
                    <a:pt x="2941" y="5334"/>
                    <a:pt x="2881" y="5382"/>
                  </a:cubicBezTo>
                  <a:cubicBezTo>
                    <a:pt x="2929" y="5322"/>
                    <a:pt x="2977" y="5251"/>
                    <a:pt x="3012" y="5191"/>
                  </a:cubicBezTo>
                  <a:cubicBezTo>
                    <a:pt x="3108" y="5025"/>
                    <a:pt x="3191" y="4846"/>
                    <a:pt x="3262" y="4667"/>
                  </a:cubicBezTo>
                  <a:cubicBezTo>
                    <a:pt x="3322" y="4572"/>
                    <a:pt x="3417" y="4501"/>
                    <a:pt x="3524" y="4465"/>
                  </a:cubicBezTo>
                  <a:cubicBezTo>
                    <a:pt x="3405" y="4584"/>
                    <a:pt x="3334" y="4739"/>
                    <a:pt x="3346" y="4917"/>
                  </a:cubicBezTo>
                  <a:cubicBezTo>
                    <a:pt x="3513" y="4929"/>
                    <a:pt x="3691" y="4870"/>
                    <a:pt x="3810" y="4739"/>
                  </a:cubicBezTo>
                  <a:close/>
                  <a:moveTo>
                    <a:pt x="2751" y="4036"/>
                  </a:moveTo>
                  <a:close/>
                  <a:moveTo>
                    <a:pt x="2596" y="4108"/>
                  </a:moveTo>
                  <a:cubicBezTo>
                    <a:pt x="2786" y="4060"/>
                    <a:pt x="2965" y="3989"/>
                    <a:pt x="3143" y="3905"/>
                  </a:cubicBezTo>
                  <a:cubicBezTo>
                    <a:pt x="3251" y="3882"/>
                    <a:pt x="3370" y="3905"/>
                    <a:pt x="3477" y="3953"/>
                  </a:cubicBezTo>
                  <a:cubicBezTo>
                    <a:pt x="3298" y="3953"/>
                    <a:pt x="3143" y="4024"/>
                    <a:pt x="3024" y="4143"/>
                  </a:cubicBezTo>
                  <a:cubicBezTo>
                    <a:pt x="3143" y="4274"/>
                    <a:pt x="3298" y="4346"/>
                    <a:pt x="3477" y="4334"/>
                  </a:cubicBezTo>
                  <a:cubicBezTo>
                    <a:pt x="3370" y="4394"/>
                    <a:pt x="3251" y="4405"/>
                    <a:pt x="3143" y="4382"/>
                  </a:cubicBezTo>
                  <a:cubicBezTo>
                    <a:pt x="2965" y="4310"/>
                    <a:pt x="2786" y="4239"/>
                    <a:pt x="2596" y="4179"/>
                  </a:cubicBezTo>
                  <a:cubicBezTo>
                    <a:pt x="2524" y="4167"/>
                    <a:pt x="2453" y="4155"/>
                    <a:pt x="2370" y="4143"/>
                  </a:cubicBezTo>
                  <a:cubicBezTo>
                    <a:pt x="2453" y="4143"/>
                    <a:pt x="2536" y="4132"/>
                    <a:pt x="2608" y="4120"/>
                  </a:cubicBezTo>
                  <a:close/>
                </a:path>
              </a:pathLst>
            </a:custGeom>
            <a:solidFill>
              <a:schemeClr val="accent2">
                <a:alpha val="145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6237975" y="1948275"/>
              <a:ext cx="207200" cy="206900"/>
            </a:xfrm>
            <a:custGeom>
              <a:avLst/>
              <a:gdLst/>
              <a:ahLst/>
              <a:cxnLst/>
              <a:rect l="l" t="t" r="r" b="b"/>
              <a:pathLst>
                <a:path w="8288" h="8276" extrusionOk="0">
                  <a:moveTo>
                    <a:pt x="0" y="4132"/>
                  </a:moveTo>
                  <a:cubicBezTo>
                    <a:pt x="346" y="4156"/>
                    <a:pt x="477" y="4466"/>
                    <a:pt x="1012" y="4228"/>
                  </a:cubicBezTo>
                  <a:lnTo>
                    <a:pt x="1012" y="4228"/>
                  </a:lnTo>
                  <a:cubicBezTo>
                    <a:pt x="798" y="4335"/>
                    <a:pt x="512" y="4323"/>
                    <a:pt x="477" y="4728"/>
                  </a:cubicBezTo>
                  <a:cubicBezTo>
                    <a:pt x="691" y="4525"/>
                    <a:pt x="965" y="4644"/>
                    <a:pt x="1143" y="4311"/>
                  </a:cubicBezTo>
                  <a:lnTo>
                    <a:pt x="1143" y="4311"/>
                  </a:lnTo>
                  <a:cubicBezTo>
                    <a:pt x="1072" y="4466"/>
                    <a:pt x="822" y="4561"/>
                    <a:pt x="1024" y="4966"/>
                  </a:cubicBezTo>
                  <a:cubicBezTo>
                    <a:pt x="1048" y="4752"/>
                    <a:pt x="1143" y="4799"/>
                    <a:pt x="1239" y="4656"/>
                  </a:cubicBezTo>
                  <a:cubicBezTo>
                    <a:pt x="1370" y="4859"/>
                    <a:pt x="1715" y="4894"/>
                    <a:pt x="1786" y="4644"/>
                  </a:cubicBezTo>
                  <a:cubicBezTo>
                    <a:pt x="1548" y="4740"/>
                    <a:pt x="1477" y="4549"/>
                    <a:pt x="1477" y="4418"/>
                  </a:cubicBezTo>
                  <a:cubicBezTo>
                    <a:pt x="1477" y="4371"/>
                    <a:pt x="1500" y="4335"/>
                    <a:pt x="1536" y="4299"/>
                  </a:cubicBezTo>
                  <a:cubicBezTo>
                    <a:pt x="1572" y="4263"/>
                    <a:pt x="1679" y="4216"/>
                    <a:pt x="1727" y="4263"/>
                  </a:cubicBezTo>
                  <a:cubicBezTo>
                    <a:pt x="1786" y="4299"/>
                    <a:pt x="1762" y="4406"/>
                    <a:pt x="1655" y="4371"/>
                  </a:cubicBezTo>
                  <a:cubicBezTo>
                    <a:pt x="1715" y="4490"/>
                    <a:pt x="1905" y="4442"/>
                    <a:pt x="1905" y="4311"/>
                  </a:cubicBezTo>
                  <a:cubicBezTo>
                    <a:pt x="1905" y="4299"/>
                    <a:pt x="1905" y="4287"/>
                    <a:pt x="1905" y="4263"/>
                  </a:cubicBezTo>
                  <a:lnTo>
                    <a:pt x="1905" y="4263"/>
                  </a:lnTo>
                  <a:cubicBezTo>
                    <a:pt x="1893" y="4228"/>
                    <a:pt x="1870" y="4192"/>
                    <a:pt x="1846" y="4168"/>
                  </a:cubicBezTo>
                  <a:cubicBezTo>
                    <a:pt x="2155" y="4109"/>
                    <a:pt x="2465" y="4132"/>
                    <a:pt x="2763" y="4240"/>
                  </a:cubicBezTo>
                  <a:lnTo>
                    <a:pt x="2763" y="4240"/>
                  </a:lnTo>
                  <a:cubicBezTo>
                    <a:pt x="1881" y="4037"/>
                    <a:pt x="2167" y="4906"/>
                    <a:pt x="1620" y="4906"/>
                  </a:cubicBezTo>
                  <a:lnTo>
                    <a:pt x="1620" y="4906"/>
                  </a:lnTo>
                  <a:cubicBezTo>
                    <a:pt x="1881" y="4978"/>
                    <a:pt x="2036" y="4978"/>
                    <a:pt x="2143" y="4930"/>
                  </a:cubicBezTo>
                  <a:cubicBezTo>
                    <a:pt x="2417" y="4787"/>
                    <a:pt x="2310" y="4501"/>
                    <a:pt x="2429" y="4406"/>
                  </a:cubicBezTo>
                  <a:cubicBezTo>
                    <a:pt x="2453" y="4585"/>
                    <a:pt x="2548" y="4621"/>
                    <a:pt x="2679" y="4561"/>
                  </a:cubicBezTo>
                  <a:cubicBezTo>
                    <a:pt x="2548" y="4454"/>
                    <a:pt x="2655" y="4311"/>
                    <a:pt x="2786" y="4311"/>
                  </a:cubicBezTo>
                  <a:cubicBezTo>
                    <a:pt x="2989" y="4323"/>
                    <a:pt x="3251" y="4537"/>
                    <a:pt x="3596" y="4311"/>
                  </a:cubicBezTo>
                  <a:cubicBezTo>
                    <a:pt x="3667" y="4311"/>
                    <a:pt x="3727" y="4287"/>
                    <a:pt x="3798" y="4275"/>
                  </a:cubicBezTo>
                  <a:cubicBezTo>
                    <a:pt x="3739" y="4299"/>
                    <a:pt x="3679" y="4335"/>
                    <a:pt x="3620" y="4382"/>
                  </a:cubicBezTo>
                  <a:cubicBezTo>
                    <a:pt x="3215" y="4454"/>
                    <a:pt x="3191" y="4799"/>
                    <a:pt x="3048" y="4942"/>
                  </a:cubicBezTo>
                  <a:cubicBezTo>
                    <a:pt x="2953" y="5049"/>
                    <a:pt x="2786" y="5025"/>
                    <a:pt x="2798" y="4847"/>
                  </a:cubicBezTo>
                  <a:cubicBezTo>
                    <a:pt x="2655" y="4894"/>
                    <a:pt x="2620" y="4990"/>
                    <a:pt x="2727" y="5144"/>
                  </a:cubicBezTo>
                  <a:cubicBezTo>
                    <a:pt x="2572" y="5156"/>
                    <a:pt x="2453" y="4871"/>
                    <a:pt x="2155" y="4978"/>
                  </a:cubicBezTo>
                  <a:cubicBezTo>
                    <a:pt x="2048" y="5013"/>
                    <a:pt x="1929" y="5121"/>
                    <a:pt x="1798" y="5347"/>
                  </a:cubicBezTo>
                  <a:cubicBezTo>
                    <a:pt x="1810" y="5335"/>
                    <a:pt x="1834" y="5323"/>
                    <a:pt x="1846" y="5311"/>
                  </a:cubicBezTo>
                  <a:cubicBezTo>
                    <a:pt x="1834" y="5323"/>
                    <a:pt x="1810" y="5335"/>
                    <a:pt x="1798" y="5347"/>
                  </a:cubicBezTo>
                  <a:cubicBezTo>
                    <a:pt x="2191" y="4978"/>
                    <a:pt x="2608" y="5799"/>
                    <a:pt x="3084" y="5025"/>
                  </a:cubicBezTo>
                  <a:lnTo>
                    <a:pt x="3084" y="5025"/>
                  </a:lnTo>
                  <a:cubicBezTo>
                    <a:pt x="2941" y="5299"/>
                    <a:pt x="2739" y="5549"/>
                    <a:pt x="2489" y="5716"/>
                  </a:cubicBezTo>
                  <a:cubicBezTo>
                    <a:pt x="2489" y="5680"/>
                    <a:pt x="2489" y="5644"/>
                    <a:pt x="2465" y="5621"/>
                  </a:cubicBezTo>
                  <a:lnTo>
                    <a:pt x="2465" y="5609"/>
                  </a:lnTo>
                  <a:lnTo>
                    <a:pt x="2441" y="5573"/>
                  </a:lnTo>
                  <a:cubicBezTo>
                    <a:pt x="2334" y="5478"/>
                    <a:pt x="2179" y="5573"/>
                    <a:pt x="2215" y="5716"/>
                  </a:cubicBezTo>
                  <a:cubicBezTo>
                    <a:pt x="2274" y="5609"/>
                    <a:pt x="2358" y="5668"/>
                    <a:pt x="2346" y="5740"/>
                  </a:cubicBezTo>
                  <a:cubicBezTo>
                    <a:pt x="2334" y="5799"/>
                    <a:pt x="2239" y="5847"/>
                    <a:pt x="2179" y="5847"/>
                  </a:cubicBezTo>
                  <a:cubicBezTo>
                    <a:pt x="2132" y="5847"/>
                    <a:pt x="2096" y="5835"/>
                    <a:pt x="2060" y="5799"/>
                  </a:cubicBezTo>
                  <a:cubicBezTo>
                    <a:pt x="1965" y="5716"/>
                    <a:pt x="1881" y="5525"/>
                    <a:pt x="2120" y="5430"/>
                  </a:cubicBezTo>
                  <a:cubicBezTo>
                    <a:pt x="1893" y="5299"/>
                    <a:pt x="1679" y="5573"/>
                    <a:pt x="1715" y="5799"/>
                  </a:cubicBezTo>
                  <a:cubicBezTo>
                    <a:pt x="1548" y="5764"/>
                    <a:pt x="1512" y="5883"/>
                    <a:pt x="1346" y="5728"/>
                  </a:cubicBezTo>
                  <a:cubicBezTo>
                    <a:pt x="1500" y="6168"/>
                    <a:pt x="1739" y="6049"/>
                    <a:pt x="1893" y="6121"/>
                  </a:cubicBezTo>
                  <a:lnTo>
                    <a:pt x="1893" y="6121"/>
                  </a:lnTo>
                  <a:cubicBezTo>
                    <a:pt x="1536" y="6014"/>
                    <a:pt x="1429" y="6287"/>
                    <a:pt x="1131" y="6299"/>
                  </a:cubicBezTo>
                  <a:cubicBezTo>
                    <a:pt x="1441" y="6561"/>
                    <a:pt x="1643" y="6347"/>
                    <a:pt x="1858" y="6264"/>
                  </a:cubicBezTo>
                  <a:lnTo>
                    <a:pt x="1858" y="6264"/>
                  </a:lnTo>
                  <a:cubicBezTo>
                    <a:pt x="1322" y="6490"/>
                    <a:pt x="1441" y="6787"/>
                    <a:pt x="1227" y="7049"/>
                  </a:cubicBezTo>
                  <a:cubicBezTo>
                    <a:pt x="1489" y="6835"/>
                    <a:pt x="1786" y="6954"/>
                    <a:pt x="2012" y="6418"/>
                  </a:cubicBezTo>
                  <a:lnTo>
                    <a:pt x="2012" y="6418"/>
                  </a:lnTo>
                  <a:cubicBezTo>
                    <a:pt x="1929" y="6633"/>
                    <a:pt x="1715" y="6835"/>
                    <a:pt x="1977" y="7145"/>
                  </a:cubicBezTo>
                  <a:cubicBezTo>
                    <a:pt x="1989" y="6847"/>
                    <a:pt x="2262" y="6740"/>
                    <a:pt x="2143" y="6383"/>
                  </a:cubicBezTo>
                  <a:lnTo>
                    <a:pt x="2143" y="6383"/>
                  </a:lnTo>
                  <a:cubicBezTo>
                    <a:pt x="2215" y="6537"/>
                    <a:pt x="2108" y="6776"/>
                    <a:pt x="2536" y="6930"/>
                  </a:cubicBezTo>
                  <a:cubicBezTo>
                    <a:pt x="2393" y="6764"/>
                    <a:pt x="2501" y="6728"/>
                    <a:pt x="2465" y="6561"/>
                  </a:cubicBezTo>
                  <a:cubicBezTo>
                    <a:pt x="2703" y="6609"/>
                    <a:pt x="2977" y="6383"/>
                    <a:pt x="2846" y="6156"/>
                  </a:cubicBezTo>
                  <a:cubicBezTo>
                    <a:pt x="2810" y="6335"/>
                    <a:pt x="2572" y="6371"/>
                    <a:pt x="2477" y="6216"/>
                  </a:cubicBezTo>
                  <a:cubicBezTo>
                    <a:pt x="2441" y="6180"/>
                    <a:pt x="2417" y="6145"/>
                    <a:pt x="2417" y="6097"/>
                  </a:cubicBezTo>
                  <a:cubicBezTo>
                    <a:pt x="2417" y="6037"/>
                    <a:pt x="2465" y="5930"/>
                    <a:pt x="2536" y="5930"/>
                  </a:cubicBezTo>
                  <a:cubicBezTo>
                    <a:pt x="2596" y="5918"/>
                    <a:pt x="2655" y="6002"/>
                    <a:pt x="2560" y="6061"/>
                  </a:cubicBezTo>
                  <a:cubicBezTo>
                    <a:pt x="2691" y="6097"/>
                    <a:pt x="2786" y="5942"/>
                    <a:pt x="2691" y="5835"/>
                  </a:cubicBezTo>
                  <a:cubicBezTo>
                    <a:pt x="2691" y="5823"/>
                    <a:pt x="2679" y="5823"/>
                    <a:pt x="2667" y="5811"/>
                  </a:cubicBezTo>
                  <a:lnTo>
                    <a:pt x="2655" y="5811"/>
                  </a:lnTo>
                  <a:cubicBezTo>
                    <a:pt x="2620" y="5787"/>
                    <a:pt x="2584" y="5787"/>
                    <a:pt x="2548" y="5787"/>
                  </a:cubicBezTo>
                  <a:cubicBezTo>
                    <a:pt x="2727" y="5537"/>
                    <a:pt x="2965" y="5323"/>
                    <a:pt x="3251" y="5192"/>
                  </a:cubicBezTo>
                  <a:lnTo>
                    <a:pt x="3251" y="5192"/>
                  </a:lnTo>
                  <a:cubicBezTo>
                    <a:pt x="2477" y="5680"/>
                    <a:pt x="3298" y="6085"/>
                    <a:pt x="2917" y="6478"/>
                  </a:cubicBezTo>
                  <a:lnTo>
                    <a:pt x="2953" y="6430"/>
                  </a:lnTo>
                  <a:cubicBezTo>
                    <a:pt x="2941" y="6454"/>
                    <a:pt x="2929" y="6466"/>
                    <a:pt x="2917" y="6478"/>
                  </a:cubicBezTo>
                  <a:cubicBezTo>
                    <a:pt x="3084" y="6406"/>
                    <a:pt x="3215" y="6276"/>
                    <a:pt x="3298" y="6121"/>
                  </a:cubicBezTo>
                  <a:cubicBezTo>
                    <a:pt x="3394" y="5823"/>
                    <a:pt x="3120" y="5704"/>
                    <a:pt x="3132" y="5549"/>
                  </a:cubicBezTo>
                  <a:cubicBezTo>
                    <a:pt x="3263" y="5656"/>
                    <a:pt x="3370" y="5621"/>
                    <a:pt x="3429" y="5478"/>
                  </a:cubicBezTo>
                  <a:cubicBezTo>
                    <a:pt x="3251" y="5502"/>
                    <a:pt x="3227" y="5335"/>
                    <a:pt x="3322" y="5228"/>
                  </a:cubicBezTo>
                  <a:cubicBezTo>
                    <a:pt x="3477" y="5097"/>
                    <a:pt x="3810" y="5061"/>
                    <a:pt x="3894" y="4656"/>
                  </a:cubicBezTo>
                  <a:cubicBezTo>
                    <a:pt x="3929" y="4597"/>
                    <a:pt x="3965" y="4537"/>
                    <a:pt x="4001" y="4478"/>
                  </a:cubicBezTo>
                  <a:cubicBezTo>
                    <a:pt x="3977" y="4549"/>
                    <a:pt x="3965" y="4621"/>
                    <a:pt x="3953" y="4680"/>
                  </a:cubicBezTo>
                  <a:cubicBezTo>
                    <a:pt x="3715" y="5025"/>
                    <a:pt x="3941" y="5275"/>
                    <a:pt x="3953" y="5490"/>
                  </a:cubicBezTo>
                  <a:cubicBezTo>
                    <a:pt x="3953" y="5633"/>
                    <a:pt x="3822" y="5728"/>
                    <a:pt x="3703" y="5597"/>
                  </a:cubicBezTo>
                  <a:cubicBezTo>
                    <a:pt x="3644" y="5728"/>
                    <a:pt x="3691" y="5835"/>
                    <a:pt x="3858" y="5859"/>
                  </a:cubicBezTo>
                  <a:cubicBezTo>
                    <a:pt x="3763" y="5966"/>
                    <a:pt x="3477" y="5859"/>
                    <a:pt x="3346" y="6133"/>
                  </a:cubicBezTo>
                  <a:cubicBezTo>
                    <a:pt x="3286" y="6240"/>
                    <a:pt x="3286" y="6406"/>
                    <a:pt x="3358" y="6657"/>
                  </a:cubicBezTo>
                  <a:lnTo>
                    <a:pt x="3358" y="6657"/>
                  </a:lnTo>
                  <a:cubicBezTo>
                    <a:pt x="3358" y="6109"/>
                    <a:pt x="4239" y="6406"/>
                    <a:pt x="4025" y="5514"/>
                  </a:cubicBezTo>
                  <a:lnTo>
                    <a:pt x="4025" y="5514"/>
                  </a:lnTo>
                  <a:cubicBezTo>
                    <a:pt x="4132" y="5811"/>
                    <a:pt x="4156" y="6133"/>
                    <a:pt x="4096" y="6430"/>
                  </a:cubicBezTo>
                  <a:cubicBezTo>
                    <a:pt x="4072" y="6406"/>
                    <a:pt x="4048" y="6383"/>
                    <a:pt x="4013" y="6371"/>
                  </a:cubicBezTo>
                  <a:lnTo>
                    <a:pt x="4001" y="6371"/>
                  </a:lnTo>
                  <a:cubicBezTo>
                    <a:pt x="3989" y="6371"/>
                    <a:pt x="3977" y="6371"/>
                    <a:pt x="3953" y="6371"/>
                  </a:cubicBezTo>
                  <a:cubicBezTo>
                    <a:pt x="3822" y="6371"/>
                    <a:pt x="3775" y="6561"/>
                    <a:pt x="3894" y="6633"/>
                  </a:cubicBezTo>
                  <a:cubicBezTo>
                    <a:pt x="3870" y="6514"/>
                    <a:pt x="3965" y="6502"/>
                    <a:pt x="4013" y="6549"/>
                  </a:cubicBezTo>
                  <a:cubicBezTo>
                    <a:pt x="4048" y="6597"/>
                    <a:pt x="4013" y="6716"/>
                    <a:pt x="3977" y="6752"/>
                  </a:cubicBezTo>
                  <a:cubicBezTo>
                    <a:pt x="3941" y="6776"/>
                    <a:pt x="3894" y="6799"/>
                    <a:pt x="3846" y="6799"/>
                  </a:cubicBezTo>
                  <a:cubicBezTo>
                    <a:pt x="3727" y="6811"/>
                    <a:pt x="3525" y="6728"/>
                    <a:pt x="3632" y="6490"/>
                  </a:cubicBezTo>
                  <a:cubicBezTo>
                    <a:pt x="3370" y="6561"/>
                    <a:pt x="3417" y="6918"/>
                    <a:pt x="3608" y="7038"/>
                  </a:cubicBezTo>
                  <a:cubicBezTo>
                    <a:pt x="3465" y="7133"/>
                    <a:pt x="3525" y="7240"/>
                    <a:pt x="3298" y="7252"/>
                  </a:cubicBezTo>
                  <a:cubicBezTo>
                    <a:pt x="3715" y="7454"/>
                    <a:pt x="3798" y="7204"/>
                    <a:pt x="3965" y="7145"/>
                  </a:cubicBezTo>
                  <a:lnTo>
                    <a:pt x="3965" y="7145"/>
                  </a:lnTo>
                  <a:cubicBezTo>
                    <a:pt x="3632" y="7323"/>
                    <a:pt x="3739" y="7585"/>
                    <a:pt x="3548" y="7811"/>
                  </a:cubicBezTo>
                  <a:cubicBezTo>
                    <a:pt x="3953" y="7776"/>
                    <a:pt x="3941" y="7478"/>
                    <a:pt x="4037" y="7276"/>
                  </a:cubicBezTo>
                  <a:lnTo>
                    <a:pt x="4037" y="7276"/>
                  </a:lnTo>
                  <a:cubicBezTo>
                    <a:pt x="3810" y="7811"/>
                    <a:pt x="4108" y="7942"/>
                    <a:pt x="4144" y="8276"/>
                  </a:cubicBezTo>
                  <a:cubicBezTo>
                    <a:pt x="4167" y="7942"/>
                    <a:pt x="4477" y="7811"/>
                    <a:pt x="4251" y="7276"/>
                  </a:cubicBezTo>
                  <a:lnTo>
                    <a:pt x="4251" y="7276"/>
                  </a:lnTo>
                  <a:cubicBezTo>
                    <a:pt x="4346" y="7478"/>
                    <a:pt x="4334" y="7776"/>
                    <a:pt x="4739" y="7811"/>
                  </a:cubicBezTo>
                  <a:cubicBezTo>
                    <a:pt x="4537" y="7585"/>
                    <a:pt x="4656" y="7323"/>
                    <a:pt x="4322" y="7145"/>
                  </a:cubicBezTo>
                  <a:lnTo>
                    <a:pt x="4322" y="7145"/>
                  </a:lnTo>
                  <a:cubicBezTo>
                    <a:pt x="4489" y="7204"/>
                    <a:pt x="4572" y="7454"/>
                    <a:pt x="4989" y="7252"/>
                  </a:cubicBezTo>
                  <a:cubicBezTo>
                    <a:pt x="4763" y="7240"/>
                    <a:pt x="4822" y="7133"/>
                    <a:pt x="4679" y="7038"/>
                  </a:cubicBezTo>
                  <a:cubicBezTo>
                    <a:pt x="4870" y="6918"/>
                    <a:pt x="4918" y="6561"/>
                    <a:pt x="4656" y="6490"/>
                  </a:cubicBezTo>
                  <a:cubicBezTo>
                    <a:pt x="4763" y="6728"/>
                    <a:pt x="4560" y="6811"/>
                    <a:pt x="4441" y="6799"/>
                  </a:cubicBezTo>
                  <a:cubicBezTo>
                    <a:pt x="4394" y="6799"/>
                    <a:pt x="4346" y="6776"/>
                    <a:pt x="4310" y="6752"/>
                  </a:cubicBezTo>
                  <a:cubicBezTo>
                    <a:pt x="4275" y="6716"/>
                    <a:pt x="4239" y="6597"/>
                    <a:pt x="4275" y="6549"/>
                  </a:cubicBezTo>
                  <a:cubicBezTo>
                    <a:pt x="4310" y="6502"/>
                    <a:pt x="4418" y="6514"/>
                    <a:pt x="4382" y="6633"/>
                  </a:cubicBezTo>
                  <a:cubicBezTo>
                    <a:pt x="4406" y="6621"/>
                    <a:pt x="4418" y="6609"/>
                    <a:pt x="4429" y="6597"/>
                  </a:cubicBezTo>
                  <a:cubicBezTo>
                    <a:pt x="4477" y="6549"/>
                    <a:pt x="4477" y="6466"/>
                    <a:pt x="4429" y="6418"/>
                  </a:cubicBezTo>
                  <a:cubicBezTo>
                    <a:pt x="4406" y="6395"/>
                    <a:pt x="4370" y="6383"/>
                    <a:pt x="4334" y="6371"/>
                  </a:cubicBezTo>
                  <a:cubicBezTo>
                    <a:pt x="4310" y="6371"/>
                    <a:pt x="4298" y="6371"/>
                    <a:pt x="4287" y="6371"/>
                  </a:cubicBezTo>
                  <a:lnTo>
                    <a:pt x="4275" y="6371"/>
                  </a:lnTo>
                  <a:cubicBezTo>
                    <a:pt x="4239" y="6383"/>
                    <a:pt x="4215" y="6406"/>
                    <a:pt x="4191" y="6430"/>
                  </a:cubicBezTo>
                  <a:cubicBezTo>
                    <a:pt x="4132" y="6133"/>
                    <a:pt x="4156" y="5811"/>
                    <a:pt x="4263" y="5514"/>
                  </a:cubicBezTo>
                  <a:cubicBezTo>
                    <a:pt x="4048" y="6406"/>
                    <a:pt x="4929" y="6109"/>
                    <a:pt x="4929" y="6657"/>
                  </a:cubicBezTo>
                  <a:lnTo>
                    <a:pt x="4929" y="6597"/>
                  </a:lnTo>
                  <a:lnTo>
                    <a:pt x="4929" y="6657"/>
                  </a:lnTo>
                  <a:cubicBezTo>
                    <a:pt x="5001" y="6406"/>
                    <a:pt x="5001" y="6252"/>
                    <a:pt x="4941" y="6133"/>
                  </a:cubicBezTo>
                  <a:cubicBezTo>
                    <a:pt x="4810" y="5859"/>
                    <a:pt x="4525" y="5966"/>
                    <a:pt x="4429" y="5859"/>
                  </a:cubicBezTo>
                  <a:cubicBezTo>
                    <a:pt x="4596" y="5835"/>
                    <a:pt x="4644" y="5728"/>
                    <a:pt x="4572" y="5597"/>
                  </a:cubicBezTo>
                  <a:cubicBezTo>
                    <a:pt x="4465" y="5740"/>
                    <a:pt x="4322" y="5633"/>
                    <a:pt x="4322" y="5490"/>
                  </a:cubicBezTo>
                  <a:cubicBezTo>
                    <a:pt x="4334" y="5287"/>
                    <a:pt x="4560" y="5025"/>
                    <a:pt x="4322" y="4692"/>
                  </a:cubicBezTo>
                  <a:cubicBezTo>
                    <a:pt x="4322" y="4621"/>
                    <a:pt x="4298" y="4549"/>
                    <a:pt x="4287" y="4490"/>
                  </a:cubicBezTo>
                  <a:cubicBezTo>
                    <a:pt x="4310" y="4549"/>
                    <a:pt x="4346" y="4609"/>
                    <a:pt x="4394" y="4656"/>
                  </a:cubicBezTo>
                  <a:cubicBezTo>
                    <a:pt x="4465" y="5061"/>
                    <a:pt x="4810" y="5097"/>
                    <a:pt x="4965" y="5240"/>
                  </a:cubicBezTo>
                  <a:cubicBezTo>
                    <a:pt x="5060" y="5323"/>
                    <a:pt x="5037" y="5502"/>
                    <a:pt x="4858" y="5490"/>
                  </a:cubicBezTo>
                  <a:cubicBezTo>
                    <a:pt x="4906" y="5621"/>
                    <a:pt x="5001" y="5668"/>
                    <a:pt x="5156" y="5561"/>
                  </a:cubicBezTo>
                  <a:cubicBezTo>
                    <a:pt x="5168" y="5704"/>
                    <a:pt x="4882" y="5835"/>
                    <a:pt x="4989" y="6121"/>
                  </a:cubicBezTo>
                  <a:cubicBezTo>
                    <a:pt x="5025" y="6240"/>
                    <a:pt x="5132" y="6347"/>
                    <a:pt x="5358" y="6478"/>
                  </a:cubicBezTo>
                  <a:lnTo>
                    <a:pt x="5358" y="6478"/>
                  </a:lnTo>
                  <a:cubicBezTo>
                    <a:pt x="4989" y="6097"/>
                    <a:pt x="5811" y="5680"/>
                    <a:pt x="5037" y="5204"/>
                  </a:cubicBezTo>
                  <a:lnTo>
                    <a:pt x="5037" y="5204"/>
                  </a:lnTo>
                  <a:cubicBezTo>
                    <a:pt x="5322" y="5335"/>
                    <a:pt x="5561" y="5537"/>
                    <a:pt x="5739" y="5799"/>
                  </a:cubicBezTo>
                  <a:cubicBezTo>
                    <a:pt x="5691" y="5787"/>
                    <a:pt x="5656" y="5799"/>
                    <a:pt x="5632" y="5823"/>
                  </a:cubicBezTo>
                  <a:lnTo>
                    <a:pt x="5632" y="5823"/>
                  </a:lnTo>
                  <a:cubicBezTo>
                    <a:pt x="5620" y="5823"/>
                    <a:pt x="5608" y="5835"/>
                    <a:pt x="5596" y="5847"/>
                  </a:cubicBezTo>
                  <a:cubicBezTo>
                    <a:pt x="5549" y="5895"/>
                    <a:pt x="5549" y="5978"/>
                    <a:pt x="5596" y="6037"/>
                  </a:cubicBezTo>
                  <a:cubicBezTo>
                    <a:pt x="5620" y="6061"/>
                    <a:pt x="5668" y="6073"/>
                    <a:pt x="5703" y="6073"/>
                  </a:cubicBezTo>
                  <a:lnTo>
                    <a:pt x="5727" y="6073"/>
                  </a:lnTo>
                  <a:cubicBezTo>
                    <a:pt x="5632" y="6014"/>
                    <a:pt x="5691" y="5930"/>
                    <a:pt x="5751" y="5942"/>
                  </a:cubicBezTo>
                  <a:cubicBezTo>
                    <a:pt x="5822" y="5942"/>
                    <a:pt x="5870" y="6049"/>
                    <a:pt x="5870" y="6109"/>
                  </a:cubicBezTo>
                  <a:cubicBezTo>
                    <a:pt x="5858" y="6156"/>
                    <a:pt x="5846" y="6192"/>
                    <a:pt x="5811" y="6228"/>
                  </a:cubicBezTo>
                  <a:cubicBezTo>
                    <a:pt x="5715" y="6383"/>
                    <a:pt x="5477" y="6347"/>
                    <a:pt x="5441" y="6168"/>
                  </a:cubicBezTo>
                  <a:cubicBezTo>
                    <a:pt x="5310" y="6395"/>
                    <a:pt x="5584" y="6609"/>
                    <a:pt x="5822" y="6573"/>
                  </a:cubicBezTo>
                  <a:cubicBezTo>
                    <a:pt x="5787" y="6740"/>
                    <a:pt x="5894" y="6776"/>
                    <a:pt x="5751" y="6942"/>
                  </a:cubicBezTo>
                  <a:cubicBezTo>
                    <a:pt x="6180" y="6787"/>
                    <a:pt x="6072" y="6549"/>
                    <a:pt x="6144" y="6395"/>
                  </a:cubicBezTo>
                  <a:lnTo>
                    <a:pt x="6144" y="6395"/>
                  </a:lnTo>
                  <a:cubicBezTo>
                    <a:pt x="6025" y="6752"/>
                    <a:pt x="6287" y="6859"/>
                    <a:pt x="6311" y="7157"/>
                  </a:cubicBezTo>
                  <a:cubicBezTo>
                    <a:pt x="6573" y="6847"/>
                    <a:pt x="6358" y="6645"/>
                    <a:pt x="6275" y="6430"/>
                  </a:cubicBezTo>
                  <a:lnTo>
                    <a:pt x="6275" y="6430"/>
                  </a:lnTo>
                  <a:cubicBezTo>
                    <a:pt x="6501" y="6966"/>
                    <a:pt x="6799" y="6847"/>
                    <a:pt x="7061" y="7061"/>
                  </a:cubicBezTo>
                  <a:cubicBezTo>
                    <a:pt x="6846" y="6799"/>
                    <a:pt x="6965" y="6502"/>
                    <a:pt x="6430" y="6276"/>
                  </a:cubicBezTo>
                  <a:lnTo>
                    <a:pt x="6430" y="6276"/>
                  </a:lnTo>
                  <a:cubicBezTo>
                    <a:pt x="6644" y="6359"/>
                    <a:pt x="6846" y="6573"/>
                    <a:pt x="7156" y="6311"/>
                  </a:cubicBezTo>
                  <a:cubicBezTo>
                    <a:pt x="6858" y="6287"/>
                    <a:pt x="6751" y="6025"/>
                    <a:pt x="6394" y="6133"/>
                  </a:cubicBezTo>
                  <a:lnTo>
                    <a:pt x="6394" y="6133"/>
                  </a:lnTo>
                  <a:cubicBezTo>
                    <a:pt x="6549" y="6061"/>
                    <a:pt x="6787" y="6180"/>
                    <a:pt x="6942" y="5740"/>
                  </a:cubicBezTo>
                  <a:cubicBezTo>
                    <a:pt x="6775" y="5895"/>
                    <a:pt x="6739" y="5775"/>
                    <a:pt x="6573" y="5811"/>
                  </a:cubicBezTo>
                  <a:cubicBezTo>
                    <a:pt x="6608" y="5585"/>
                    <a:pt x="6394" y="5299"/>
                    <a:pt x="6168" y="5430"/>
                  </a:cubicBezTo>
                  <a:cubicBezTo>
                    <a:pt x="6406" y="5537"/>
                    <a:pt x="6323" y="5728"/>
                    <a:pt x="6227" y="5811"/>
                  </a:cubicBezTo>
                  <a:cubicBezTo>
                    <a:pt x="6192" y="5847"/>
                    <a:pt x="6156" y="5859"/>
                    <a:pt x="6108" y="5859"/>
                  </a:cubicBezTo>
                  <a:cubicBezTo>
                    <a:pt x="6049" y="5859"/>
                    <a:pt x="5942" y="5811"/>
                    <a:pt x="5942" y="5752"/>
                  </a:cubicBezTo>
                  <a:cubicBezTo>
                    <a:pt x="5930" y="5680"/>
                    <a:pt x="6013" y="5621"/>
                    <a:pt x="6072" y="5728"/>
                  </a:cubicBezTo>
                  <a:cubicBezTo>
                    <a:pt x="6072" y="5716"/>
                    <a:pt x="6072" y="5704"/>
                    <a:pt x="6072" y="5692"/>
                  </a:cubicBezTo>
                  <a:cubicBezTo>
                    <a:pt x="6072" y="5656"/>
                    <a:pt x="6061" y="5621"/>
                    <a:pt x="6037" y="5597"/>
                  </a:cubicBezTo>
                  <a:cubicBezTo>
                    <a:pt x="5977" y="5549"/>
                    <a:pt x="5894" y="5549"/>
                    <a:pt x="5846" y="5597"/>
                  </a:cubicBezTo>
                  <a:cubicBezTo>
                    <a:pt x="5834" y="5597"/>
                    <a:pt x="5822" y="5609"/>
                    <a:pt x="5811" y="5621"/>
                  </a:cubicBezTo>
                  <a:lnTo>
                    <a:pt x="5811" y="5633"/>
                  </a:lnTo>
                  <a:cubicBezTo>
                    <a:pt x="5799" y="5668"/>
                    <a:pt x="5787" y="5704"/>
                    <a:pt x="5799" y="5740"/>
                  </a:cubicBezTo>
                  <a:cubicBezTo>
                    <a:pt x="5537" y="5561"/>
                    <a:pt x="5334" y="5323"/>
                    <a:pt x="5203" y="5037"/>
                  </a:cubicBezTo>
                  <a:cubicBezTo>
                    <a:pt x="5680" y="5811"/>
                    <a:pt x="6096" y="4990"/>
                    <a:pt x="6477" y="5371"/>
                  </a:cubicBezTo>
                  <a:cubicBezTo>
                    <a:pt x="6465" y="5359"/>
                    <a:pt x="6453" y="5347"/>
                    <a:pt x="6442" y="5335"/>
                  </a:cubicBezTo>
                  <a:cubicBezTo>
                    <a:pt x="6453" y="5347"/>
                    <a:pt x="6465" y="5359"/>
                    <a:pt x="6477" y="5371"/>
                  </a:cubicBezTo>
                  <a:cubicBezTo>
                    <a:pt x="6358" y="5144"/>
                    <a:pt x="6239" y="5037"/>
                    <a:pt x="6120" y="4990"/>
                  </a:cubicBezTo>
                  <a:cubicBezTo>
                    <a:pt x="5822" y="4894"/>
                    <a:pt x="5703" y="5168"/>
                    <a:pt x="5561" y="5156"/>
                  </a:cubicBezTo>
                  <a:cubicBezTo>
                    <a:pt x="5668" y="5025"/>
                    <a:pt x="5620" y="4918"/>
                    <a:pt x="5489" y="4859"/>
                  </a:cubicBezTo>
                  <a:cubicBezTo>
                    <a:pt x="5501" y="5037"/>
                    <a:pt x="5334" y="5061"/>
                    <a:pt x="5239" y="4966"/>
                  </a:cubicBezTo>
                  <a:cubicBezTo>
                    <a:pt x="5096" y="4823"/>
                    <a:pt x="5072" y="4478"/>
                    <a:pt x="4656" y="4406"/>
                  </a:cubicBezTo>
                  <a:cubicBezTo>
                    <a:pt x="4608" y="4359"/>
                    <a:pt x="4548" y="4323"/>
                    <a:pt x="4489" y="4287"/>
                  </a:cubicBezTo>
                  <a:cubicBezTo>
                    <a:pt x="4548" y="4311"/>
                    <a:pt x="4620" y="4323"/>
                    <a:pt x="4691" y="4335"/>
                  </a:cubicBezTo>
                  <a:cubicBezTo>
                    <a:pt x="5025" y="4573"/>
                    <a:pt x="5287" y="4347"/>
                    <a:pt x="5501" y="4335"/>
                  </a:cubicBezTo>
                  <a:cubicBezTo>
                    <a:pt x="5632" y="4335"/>
                    <a:pt x="5739" y="4466"/>
                    <a:pt x="5596" y="4585"/>
                  </a:cubicBezTo>
                  <a:cubicBezTo>
                    <a:pt x="5739" y="4644"/>
                    <a:pt x="5834" y="4597"/>
                    <a:pt x="5858" y="4430"/>
                  </a:cubicBezTo>
                  <a:cubicBezTo>
                    <a:pt x="5965" y="4525"/>
                    <a:pt x="5858" y="4811"/>
                    <a:pt x="6144" y="4942"/>
                  </a:cubicBezTo>
                  <a:cubicBezTo>
                    <a:pt x="6251" y="5002"/>
                    <a:pt x="6406" y="5002"/>
                    <a:pt x="6656" y="4930"/>
                  </a:cubicBezTo>
                  <a:lnTo>
                    <a:pt x="6656" y="4930"/>
                  </a:lnTo>
                  <a:cubicBezTo>
                    <a:pt x="6120" y="4918"/>
                    <a:pt x="6406" y="4049"/>
                    <a:pt x="5525" y="4263"/>
                  </a:cubicBezTo>
                  <a:lnTo>
                    <a:pt x="5525" y="4263"/>
                  </a:lnTo>
                  <a:cubicBezTo>
                    <a:pt x="5822" y="4156"/>
                    <a:pt x="6132" y="4132"/>
                    <a:pt x="6442" y="4192"/>
                  </a:cubicBezTo>
                  <a:cubicBezTo>
                    <a:pt x="6406" y="4216"/>
                    <a:pt x="6394" y="4240"/>
                    <a:pt x="6382" y="4275"/>
                  </a:cubicBezTo>
                  <a:lnTo>
                    <a:pt x="6382" y="4287"/>
                  </a:lnTo>
                  <a:cubicBezTo>
                    <a:pt x="6382" y="4299"/>
                    <a:pt x="6382" y="4311"/>
                    <a:pt x="6382" y="4335"/>
                  </a:cubicBezTo>
                  <a:cubicBezTo>
                    <a:pt x="6382" y="4466"/>
                    <a:pt x="6573" y="4513"/>
                    <a:pt x="6632" y="4394"/>
                  </a:cubicBezTo>
                  <a:cubicBezTo>
                    <a:pt x="6525" y="4418"/>
                    <a:pt x="6513" y="4323"/>
                    <a:pt x="6561" y="4275"/>
                  </a:cubicBezTo>
                  <a:cubicBezTo>
                    <a:pt x="6608" y="4240"/>
                    <a:pt x="6715" y="4275"/>
                    <a:pt x="6751" y="4311"/>
                  </a:cubicBezTo>
                  <a:cubicBezTo>
                    <a:pt x="6787" y="4347"/>
                    <a:pt x="6811" y="4394"/>
                    <a:pt x="6811" y="4442"/>
                  </a:cubicBezTo>
                  <a:cubicBezTo>
                    <a:pt x="6811" y="4561"/>
                    <a:pt x="6739" y="4763"/>
                    <a:pt x="6501" y="4656"/>
                  </a:cubicBezTo>
                  <a:cubicBezTo>
                    <a:pt x="6573" y="4918"/>
                    <a:pt x="6918" y="4871"/>
                    <a:pt x="7049" y="4680"/>
                  </a:cubicBezTo>
                  <a:cubicBezTo>
                    <a:pt x="7144" y="4823"/>
                    <a:pt x="7251" y="4763"/>
                    <a:pt x="7263" y="4990"/>
                  </a:cubicBezTo>
                  <a:cubicBezTo>
                    <a:pt x="7466" y="4573"/>
                    <a:pt x="7215" y="4490"/>
                    <a:pt x="7156" y="4323"/>
                  </a:cubicBezTo>
                  <a:lnTo>
                    <a:pt x="7156" y="4323"/>
                  </a:lnTo>
                  <a:cubicBezTo>
                    <a:pt x="7323" y="4656"/>
                    <a:pt x="7596" y="4549"/>
                    <a:pt x="7811" y="4740"/>
                  </a:cubicBezTo>
                  <a:cubicBezTo>
                    <a:pt x="7775" y="4335"/>
                    <a:pt x="7489" y="4347"/>
                    <a:pt x="7275" y="4251"/>
                  </a:cubicBezTo>
                  <a:lnTo>
                    <a:pt x="7275" y="4251"/>
                  </a:lnTo>
                  <a:cubicBezTo>
                    <a:pt x="7811" y="4478"/>
                    <a:pt x="7942" y="4180"/>
                    <a:pt x="8287" y="4144"/>
                  </a:cubicBezTo>
                  <a:cubicBezTo>
                    <a:pt x="7942" y="4120"/>
                    <a:pt x="7811" y="3811"/>
                    <a:pt x="7275" y="4037"/>
                  </a:cubicBezTo>
                  <a:lnTo>
                    <a:pt x="7275" y="4037"/>
                  </a:lnTo>
                  <a:cubicBezTo>
                    <a:pt x="7489" y="3942"/>
                    <a:pt x="7775" y="3954"/>
                    <a:pt x="7811" y="3549"/>
                  </a:cubicBezTo>
                  <a:cubicBezTo>
                    <a:pt x="7596" y="3751"/>
                    <a:pt x="7323" y="3632"/>
                    <a:pt x="7156" y="3966"/>
                  </a:cubicBezTo>
                  <a:lnTo>
                    <a:pt x="7156" y="3966"/>
                  </a:lnTo>
                  <a:cubicBezTo>
                    <a:pt x="7215" y="3799"/>
                    <a:pt x="7466" y="3716"/>
                    <a:pt x="7263" y="3299"/>
                  </a:cubicBezTo>
                  <a:cubicBezTo>
                    <a:pt x="7251" y="3525"/>
                    <a:pt x="7144" y="3466"/>
                    <a:pt x="7049" y="3620"/>
                  </a:cubicBezTo>
                  <a:cubicBezTo>
                    <a:pt x="6918" y="3418"/>
                    <a:pt x="6573" y="3370"/>
                    <a:pt x="6501" y="3632"/>
                  </a:cubicBezTo>
                  <a:cubicBezTo>
                    <a:pt x="6739" y="3525"/>
                    <a:pt x="6811" y="3728"/>
                    <a:pt x="6811" y="3847"/>
                  </a:cubicBezTo>
                  <a:cubicBezTo>
                    <a:pt x="6811" y="3894"/>
                    <a:pt x="6787" y="3942"/>
                    <a:pt x="6751" y="3978"/>
                  </a:cubicBezTo>
                  <a:cubicBezTo>
                    <a:pt x="6715" y="4013"/>
                    <a:pt x="6608" y="4061"/>
                    <a:pt x="6561" y="4013"/>
                  </a:cubicBezTo>
                  <a:cubicBezTo>
                    <a:pt x="6513" y="3978"/>
                    <a:pt x="6525" y="3870"/>
                    <a:pt x="6632" y="3906"/>
                  </a:cubicBezTo>
                  <a:cubicBezTo>
                    <a:pt x="6620" y="3882"/>
                    <a:pt x="6608" y="3870"/>
                    <a:pt x="6596" y="3859"/>
                  </a:cubicBezTo>
                  <a:cubicBezTo>
                    <a:pt x="6549" y="3811"/>
                    <a:pt x="6477" y="3811"/>
                    <a:pt x="6430" y="3859"/>
                  </a:cubicBezTo>
                  <a:cubicBezTo>
                    <a:pt x="6406" y="3882"/>
                    <a:pt x="6382" y="3918"/>
                    <a:pt x="6382" y="3954"/>
                  </a:cubicBezTo>
                  <a:cubicBezTo>
                    <a:pt x="6382" y="3978"/>
                    <a:pt x="6382" y="3990"/>
                    <a:pt x="6382" y="4001"/>
                  </a:cubicBezTo>
                  <a:lnTo>
                    <a:pt x="6382" y="4013"/>
                  </a:lnTo>
                  <a:cubicBezTo>
                    <a:pt x="6394" y="4049"/>
                    <a:pt x="6406" y="4073"/>
                    <a:pt x="6442" y="4097"/>
                  </a:cubicBezTo>
                  <a:cubicBezTo>
                    <a:pt x="6132" y="4156"/>
                    <a:pt x="5822" y="4132"/>
                    <a:pt x="5525" y="4025"/>
                  </a:cubicBezTo>
                  <a:cubicBezTo>
                    <a:pt x="6418" y="4240"/>
                    <a:pt x="6120" y="3358"/>
                    <a:pt x="6668" y="3358"/>
                  </a:cubicBezTo>
                  <a:lnTo>
                    <a:pt x="6608" y="3358"/>
                  </a:lnTo>
                  <a:cubicBezTo>
                    <a:pt x="6620" y="3358"/>
                    <a:pt x="6644" y="3358"/>
                    <a:pt x="6668" y="3358"/>
                  </a:cubicBezTo>
                  <a:cubicBezTo>
                    <a:pt x="6418" y="3287"/>
                    <a:pt x="6251" y="3287"/>
                    <a:pt x="6144" y="3347"/>
                  </a:cubicBezTo>
                  <a:cubicBezTo>
                    <a:pt x="5870" y="3478"/>
                    <a:pt x="5977" y="3763"/>
                    <a:pt x="5870" y="3859"/>
                  </a:cubicBezTo>
                  <a:cubicBezTo>
                    <a:pt x="5846" y="3692"/>
                    <a:pt x="5739" y="3644"/>
                    <a:pt x="5608" y="3704"/>
                  </a:cubicBezTo>
                  <a:cubicBezTo>
                    <a:pt x="5739" y="3823"/>
                    <a:pt x="5632" y="3954"/>
                    <a:pt x="5501" y="3954"/>
                  </a:cubicBezTo>
                  <a:cubicBezTo>
                    <a:pt x="5299" y="3954"/>
                    <a:pt x="5037" y="3728"/>
                    <a:pt x="4691" y="3966"/>
                  </a:cubicBezTo>
                  <a:cubicBezTo>
                    <a:pt x="4620" y="3966"/>
                    <a:pt x="4560" y="3990"/>
                    <a:pt x="4489" y="4001"/>
                  </a:cubicBezTo>
                  <a:cubicBezTo>
                    <a:pt x="4548" y="3978"/>
                    <a:pt x="4608" y="3942"/>
                    <a:pt x="4668" y="3894"/>
                  </a:cubicBezTo>
                  <a:cubicBezTo>
                    <a:pt x="5072" y="3823"/>
                    <a:pt x="5108" y="3478"/>
                    <a:pt x="5239" y="3335"/>
                  </a:cubicBezTo>
                  <a:cubicBezTo>
                    <a:pt x="5334" y="3228"/>
                    <a:pt x="5513" y="3251"/>
                    <a:pt x="5489" y="3430"/>
                  </a:cubicBezTo>
                  <a:cubicBezTo>
                    <a:pt x="5632" y="3382"/>
                    <a:pt x="5668" y="3287"/>
                    <a:pt x="5561" y="3132"/>
                  </a:cubicBezTo>
                  <a:cubicBezTo>
                    <a:pt x="5715" y="3120"/>
                    <a:pt x="5834" y="3406"/>
                    <a:pt x="6132" y="3299"/>
                  </a:cubicBezTo>
                  <a:cubicBezTo>
                    <a:pt x="6251" y="3263"/>
                    <a:pt x="6358" y="3156"/>
                    <a:pt x="6489" y="2930"/>
                  </a:cubicBezTo>
                  <a:lnTo>
                    <a:pt x="6489" y="2930"/>
                  </a:lnTo>
                  <a:cubicBezTo>
                    <a:pt x="6096" y="3299"/>
                    <a:pt x="5691" y="2477"/>
                    <a:pt x="5215" y="3251"/>
                  </a:cubicBezTo>
                  <a:lnTo>
                    <a:pt x="5215" y="3251"/>
                  </a:lnTo>
                  <a:cubicBezTo>
                    <a:pt x="5346" y="2966"/>
                    <a:pt x="5549" y="2727"/>
                    <a:pt x="5811" y="2549"/>
                  </a:cubicBezTo>
                  <a:cubicBezTo>
                    <a:pt x="5799" y="2585"/>
                    <a:pt x="5799" y="2632"/>
                    <a:pt x="5822" y="2656"/>
                  </a:cubicBezTo>
                  <a:lnTo>
                    <a:pt x="5822" y="2668"/>
                  </a:lnTo>
                  <a:cubicBezTo>
                    <a:pt x="5834" y="2680"/>
                    <a:pt x="5846" y="2692"/>
                    <a:pt x="5858" y="2704"/>
                  </a:cubicBezTo>
                  <a:cubicBezTo>
                    <a:pt x="5953" y="2787"/>
                    <a:pt x="6108" y="2692"/>
                    <a:pt x="6072" y="2561"/>
                  </a:cubicBezTo>
                  <a:cubicBezTo>
                    <a:pt x="6025" y="2656"/>
                    <a:pt x="5930" y="2596"/>
                    <a:pt x="5942" y="2537"/>
                  </a:cubicBezTo>
                  <a:cubicBezTo>
                    <a:pt x="5953" y="2466"/>
                    <a:pt x="6049" y="2418"/>
                    <a:pt x="6108" y="2418"/>
                  </a:cubicBezTo>
                  <a:cubicBezTo>
                    <a:pt x="6156" y="2430"/>
                    <a:pt x="6203" y="2442"/>
                    <a:pt x="6227" y="2477"/>
                  </a:cubicBezTo>
                  <a:cubicBezTo>
                    <a:pt x="6323" y="2561"/>
                    <a:pt x="6418" y="2751"/>
                    <a:pt x="6168" y="2847"/>
                  </a:cubicBezTo>
                  <a:cubicBezTo>
                    <a:pt x="6406" y="2977"/>
                    <a:pt x="6620" y="2704"/>
                    <a:pt x="6573" y="2466"/>
                  </a:cubicBezTo>
                  <a:cubicBezTo>
                    <a:pt x="6739" y="2501"/>
                    <a:pt x="6775" y="2394"/>
                    <a:pt x="6942" y="2537"/>
                  </a:cubicBezTo>
                  <a:cubicBezTo>
                    <a:pt x="6787" y="2108"/>
                    <a:pt x="6561" y="2227"/>
                    <a:pt x="6394" y="2156"/>
                  </a:cubicBezTo>
                  <a:lnTo>
                    <a:pt x="6394" y="2156"/>
                  </a:lnTo>
                  <a:cubicBezTo>
                    <a:pt x="6751" y="2263"/>
                    <a:pt x="6858" y="1989"/>
                    <a:pt x="7156" y="1977"/>
                  </a:cubicBezTo>
                  <a:cubicBezTo>
                    <a:pt x="6846" y="1715"/>
                    <a:pt x="6644" y="1930"/>
                    <a:pt x="6430" y="2001"/>
                  </a:cubicBezTo>
                  <a:lnTo>
                    <a:pt x="6430" y="2001"/>
                  </a:lnTo>
                  <a:cubicBezTo>
                    <a:pt x="6977" y="1787"/>
                    <a:pt x="6846" y="1477"/>
                    <a:pt x="7073" y="1215"/>
                  </a:cubicBezTo>
                  <a:cubicBezTo>
                    <a:pt x="6811" y="1442"/>
                    <a:pt x="6501" y="1311"/>
                    <a:pt x="6287" y="1858"/>
                  </a:cubicBezTo>
                  <a:lnTo>
                    <a:pt x="6287" y="1858"/>
                  </a:lnTo>
                  <a:cubicBezTo>
                    <a:pt x="6358" y="1644"/>
                    <a:pt x="6584" y="1442"/>
                    <a:pt x="6311" y="1132"/>
                  </a:cubicBezTo>
                  <a:cubicBezTo>
                    <a:pt x="6299" y="1430"/>
                    <a:pt x="6025" y="1537"/>
                    <a:pt x="6144" y="1894"/>
                  </a:cubicBezTo>
                  <a:lnTo>
                    <a:pt x="6144" y="1894"/>
                  </a:lnTo>
                  <a:cubicBezTo>
                    <a:pt x="6072" y="1739"/>
                    <a:pt x="6180" y="1501"/>
                    <a:pt x="5751" y="1346"/>
                  </a:cubicBezTo>
                  <a:cubicBezTo>
                    <a:pt x="5894" y="1513"/>
                    <a:pt x="5787" y="1549"/>
                    <a:pt x="5822" y="1715"/>
                  </a:cubicBezTo>
                  <a:cubicBezTo>
                    <a:pt x="5596" y="1668"/>
                    <a:pt x="5310" y="1882"/>
                    <a:pt x="5441" y="2120"/>
                  </a:cubicBezTo>
                  <a:cubicBezTo>
                    <a:pt x="5489" y="1942"/>
                    <a:pt x="5715" y="1906"/>
                    <a:pt x="5811" y="2061"/>
                  </a:cubicBezTo>
                  <a:cubicBezTo>
                    <a:pt x="5846" y="2085"/>
                    <a:pt x="5870" y="2132"/>
                    <a:pt x="5870" y="2180"/>
                  </a:cubicBezTo>
                  <a:cubicBezTo>
                    <a:pt x="5870" y="2239"/>
                    <a:pt x="5822" y="2335"/>
                    <a:pt x="5763" y="2346"/>
                  </a:cubicBezTo>
                  <a:cubicBezTo>
                    <a:pt x="5691" y="2358"/>
                    <a:pt x="5632" y="2275"/>
                    <a:pt x="5727" y="2215"/>
                  </a:cubicBezTo>
                  <a:cubicBezTo>
                    <a:pt x="5596" y="2180"/>
                    <a:pt x="5501" y="2335"/>
                    <a:pt x="5596" y="2430"/>
                  </a:cubicBezTo>
                  <a:cubicBezTo>
                    <a:pt x="5608" y="2442"/>
                    <a:pt x="5608" y="2454"/>
                    <a:pt x="5632" y="2466"/>
                  </a:cubicBezTo>
                  <a:lnTo>
                    <a:pt x="5632" y="2466"/>
                  </a:lnTo>
                  <a:cubicBezTo>
                    <a:pt x="5656" y="2477"/>
                    <a:pt x="5691" y="2489"/>
                    <a:pt x="5727" y="2477"/>
                  </a:cubicBezTo>
                  <a:cubicBezTo>
                    <a:pt x="5561" y="2739"/>
                    <a:pt x="5310" y="2942"/>
                    <a:pt x="5037" y="3073"/>
                  </a:cubicBezTo>
                  <a:cubicBezTo>
                    <a:pt x="5811" y="2596"/>
                    <a:pt x="4989" y="2180"/>
                    <a:pt x="5370" y="1799"/>
                  </a:cubicBezTo>
                  <a:lnTo>
                    <a:pt x="5322" y="1834"/>
                  </a:lnTo>
                  <a:cubicBezTo>
                    <a:pt x="5334" y="1823"/>
                    <a:pt x="5346" y="1811"/>
                    <a:pt x="5370" y="1799"/>
                  </a:cubicBezTo>
                  <a:cubicBezTo>
                    <a:pt x="5144" y="1930"/>
                    <a:pt x="5025" y="2037"/>
                    <a:pt x="4989" y="2156"/>
                  </a:cubicBezTo>
                  <a:cubicBezTo>
                    <a:pt x="4894" y="2454"/>
                    <a:pt x="5168" y="2573"/>
                    <a:pt x="5156" y="2716"/>
                  </a:cubicBezTo>
                  <a:cubicBezTo>
                    <a:pt x="5013" y="2608"/>
                    <a:pt x="4918" y="2656"/>
                    <a:pt x="4858" y="2787"/>
                  </a:cubicBezTo>
                  <a:cubicBezTo>
                    <a:pt x="5037" y="2775"/>
                    <a:pt x="5060" y="2954"/>
                    <a:pt x="4965" y="3037"/>
                  </a:cubicBezTo>
                  <a:cubicBezTo>
                    <a:pt x="4810" y="3180"/>
                    <a:pt x="4465" y="3216"/>
                    <a:pt x="4394" y="3620"/>
                  </a:cubicBezTo>
                  <a:cubicBezTo>
                    <a:pt x="4358" y="3668"/>
                    <a:pt x="4310" y="3728"/>
                    <a:pt x="4287" y="3787"/>
                  </a:cubicBezTo>
                  <a:cubicBezTo>
                    <a:pt x="4310" y="3728"/>
                    <a:pt x="4322" y="3656"/>
                    <a:pt x="4334" y="3597"/>
                  </a:cubicBezTo>
                  <a:cubicBezTo>
                    <a:pt x="4560" y="3251"/>
                    <a:pt x="4346" y="3001"/>
                    <a:pt x="4334" y="2787"/>
                  </a:cubicBezTo>
                  <a:cubicBezTo>
                    <a:pt x="4334" y="2644"/>
                    <a:pt x="4465" y="2537"/>
                    <a:pt x="4584" y="2680"/>
                  </a:cubicBezTo>
                  <a:cubicBezTo>
                    <a:pt x="4644" y="2549"/>
                    <a:pt x="4596" y="2442"/>
                    <a:pt x="4429" y="2418"/>
                  </a:cubicBezTo>
                  <a:cubicBezTo>
                    <a:pt x="4525" y="2311"/>
                    <a:pt x="4810" y="2418"/>
                    <a:pt x="4953" y="2144"/>
                  </a:cubicBezTo>
                  <a:cubicBezTo>
                    <a:pt x="5001" y="2025"/>
                    <a:pt x="5001" y="1870"/>
                    <a:pt x="4929" y="1620"/>
                  </a:cubicBezTo>
                  <a:lnTo>
                    <a:pt x="4929" y="1620"/>
                  </a:lnTo>
                  <a:cubicBezTo>
                    <a:pt x="4929" y="2156"/>
                    <a:pt x="4060" y="1870"/>
                    <a:pt x="4263" y="2751"/>
                  </a:cubicBezTo>
                  <a:lnTo>
                    <a:pt x="4263" y="2751"/>
                  </a:lnTo>
                  <a:cubicBezTo>
                    <a:pt x="4156" y="2466"/>
                    <a:pt x="4132" y="2144"/>
                    <a:pt x="4191" y="1834"/>
                  </a:cubicBezTo>
                  <a:cubicBezTo>
                    <a:pt x="4215" y="1870"/>
                    <a:pt x="4239" y="1894"/>
                    <a:pt x="4287" y="1906"/>
                  </a:cubicBezTo>
                  <a:lnTo>
                    <a:pt x="4287" y="1906"/>
                  </a:lnTo>
                  <a:cubicBezTo>
                    <a:pt x="4310" y="1906"/>
                    <a:pt x="4322" y="1906"/>
                    <a:pt x="4334" y="1906"/>
                  </a:cubicBezTo>
                  <a:cubicBezTo>
                    <a:pt x="4477" y="1894"/>
                    <a:pt x="4513" y="1715"/>
                    <a:pt x="4394" y="1644"/>
                  </a:cubicBezTo>
                  <a:cubicBezTo>
                    <a:pt x="4429" y="1763"/>
                    <a:pt x="4322" y="1775"/>
                    <a:pt x="4275" y="1727"/>
                  </a:cubicBezTo>
                  <a:cubicBezTo>
                    <a:pt x="4239" y="1668"/>
                    <a:pt x="4275" y="1561"/>
                    <a:pt x="4322" y="1525"/>
                  </a:cubicBezTo>
                  <a:cubicBezTo>
                    <a:pt x="4358" y="1489"/>
                    <a:pt x="4394" y="1477"/>
                    <a:pt x="4441" y="1477"/>
                  </a:cubicBezTo>
                  <a:cubicBezTo>
                    <a:pt x="4572" y="1465"/>
                    <a:pt x="4763" y="1549"/>
                    <a:pt x="4668" y="1787"/>
                  </a:cubicBezTo>
                  <a:cubicBezTo>
                    <a:pt x="4918" y="1715"/>
                    <a:pt x="4870" y="1358"/>
                    <a:pt x="4679" y="1239"/>
                  </a:cubicBezTo>
                  <a:cubicBezTo>
                    <a:pt x="4834" y="1144"/>
                    <a:pt x="4775" y="1037"/>
                    <a:pt x="4989" y="1025"/>
                  </a:cubicBezTo>
                  <a:cubicBezTo>
                    <a:pt x="4584" y="822"/>
                    <a:pt x="4489" y="1073"/>
                    <a:pt x="4322" y="1132"/>
                  </a:cubicBezTo>
                  <a:lnTo>
                    <a:pt x="4322" y="1132"/>
                  </a:lnTo>
                  <a:cubicBezTo>
                    <a:pt x="4668" y="953"/>
                    <a:pt x="4548" y="692"/>
                    <a:pt x="4751" y="465"/>
                  </a:cubicBezTo>
                  <a:cubicBezTo>
                    <a:pt x="4334" y="501"/>
                    <a:pt x="4346" y="799"/>
                    <a:pt x="4251" y="1001"/>
                  </a:cubicBezTo>
                  <a:lnTo>
                    <a:pt x="4251" y="1001"/>
                  </a:lnTo>
                  <a:cubicBezTo>
                    <a:pt x="4489" y="465"/>
                    <a:pt x="4179" y="334"/>
                    <a:pt x="4144" y="1"/>
                  </a:cubicBezTo>
                  <a:cubicBezTo>
                    <a:pt x="4120" y="334"/>
                    <a:pt x="3810" y="465"/>
                    <a:pt x="4048" y="1001"/>
                  </a:cubicBezTo>
                  <a:lnTo>
                    <a:pt x="4048" y="1001"/>
                  </a:lnTo>
                  <a:cubicBezTo>
                    <a:pt x="3941" y="799"/>
                    <a:pt x="3953" y="501"/>
                    <a:pt x="3548" y="465"/>
                  </a:cubicBezTo>
                  <a:cubicBezTo>
                    <a:pt x="3751" y="692"/>
                    <a:pt x="3632" y="953"/>
                    <a:pt x="3965" y="1132"/>
                  </a:cubicBezTo>
                  <a:lnTo>
                    <a:pt x="3965" y="1132"/>
                  </a:lnTo>
                  <a:cubicBezTo>
                    <a:pt x="3810" y="1073"/>
                    <a:pt x="3715" y="822"/>
                    <a:pt x="3310" y="1025"/>
                  </a:cubicBezTo>
                  <a:cubicBezTo>
                    <a:pt x="3525" y="1037"/>
                    <a:pt x="3477" y="1132"/>
                    <a:pt x="3620" y="1239"/>
                  </a:cubicBezTo>
                  <a:cubicBezTo>
                    <a:pt x="3417" y="1358"/>
                    <a:pt x="3382" y="1715"/>
                    <a:pt x="3632" y="1787"/>
                  </a:cubicBezTo>
                  <a:cubicBezTo>
                    <a:pt x="3536" y="1549"/>
                    <a:pt x="3727" y="1465"/>
                    <a:pt x="3858" y="1477"/>
                  </a:cubicBezTo>
                  <a:cubicBezTo>
                    <a:pt x="3894" y="1477"/>
                    <a:pt x="3941" y="1489"/>
                    <a:pt x="3977" y="1525"/>
                  </a:cubicBezTo>
                  <a:cubicBezTo>
                    <a:pt x="4013" y="1561"/>
                    <a:pt x="4060" y="1680"/>
                    <a:pt x="4013" y="1727"/>
                  </a:cubicBezTo>
                  <a:cubicBezTo>
                    <a:pt x="3977" y="1775"/>
                    <a:pt x="3870" y="1763"/>
                    <a:pt x="3906" y="1644"/>
                  </a:cubicBezTo>
                  <a:cubicBezTo>
                    <a:pt x="3775" y="1715"/>
                    <a:pt x="3822" y="1894"/>
                    <a:pt x="3965" y="1906"/>
                  </a:cubicBezTo>
                  <a:cubicBezTo>
                    <a:pt x="3977" y="1906"/>
                    <a:pt x="3989" y="1906"/>
                    <a:pt x="4001" y="1906"/>
                  </a:cubicBezTo>
                  <a:lnTo>
                    <a:pt x="4013" y="1906"/>
                  </a:lnTo>
                  <a:cubicBezTo>
                    <a:pt x="4048" y="1894"/>
                    <a:pt x="4084" y="1870"/>
                    <a:pt x="4108" y="1834"/>
                  </a:cubicBezTo>
                  <a:cubicBezTo>
                    <a:pt x="4167" y="2144"/>
                    <a:pt x="4144" y="2466"/>
                    <a:pt x="4037" y="2751"/>
                  </a:cubicBezTo>
                  <a:cubicBezTo>
                    <a:pt x="4239" y="1870"/>
                    <a:pt x="3370" y="2156"/>
                    <a:pt x="3358" y="1620"/>
                  </a:cubicBezTo>
                  <a:lnTo>
                    <a:pt x="3358" y="1680"/>
                  </a:lnTo>
                  <a:lnTo>
                    <a:pt x="3358" y="1620"/>
                  </a:lnTo>
                  <a:cubicBezTo>
                    <a:pt x="3298" y="1870"/>
                    <a:pt x="3298" y="2025"/>
                    <a:pt x="3346" y="2144"/>
                  </a:cubicBezTo>
                  <a:cubicBezTo>
                    <a:pt x="3489" y="2418"/>
                    <a:pt x="3775" y="2311"/>
                    <a:pt x="3870" y="2418"/>
                  </a:cubicBezTo>
                  <a:cubicBezTo>
                    <a:pt x="3691" y="2442"/>
                    <a:pt x="3656" y="2537"/>
                    <a:pt x="3715" y="2680"/>
                  </a:cubicBezTo>
                  <a:cubicBezTo>
                    <a:pt x="3822" y="2537"/>
                    <a:pt x="3965" y="2644"/>
                    <a:pt x="3965" y="2787"/>
                  </a:cubicBezTo>
                  <a:cubicBezTo>
                    <a:pt x="3953" y="2989"/>
                    <a:pt x="3727" y="3251"/>
                    <a:pt x="3965" y="3585"/>
                  </a:cubicBezTo>
                  <a:cubicBezTo>
                    <a:pt x="3965" y="3656"/>
                    <a:pt x="3989" y="3728"/>
                    <a:pt x="4001" y="3787"/>
                  </a:cubicBezTo>
                  <a:cubicBezTo>
                    <a:pt x="3977" y="3728"/>
                    <a:pt x="3941" y="3668"/>
                    <a:pt x="3894" y="3620"/>
                  </a:cubicBezTo>
                  <a:cubicBezTo>
                    <a:pt x="3822" y="3216"/>
                    <a:pt x="3477" y="3180"/>
                    <a:pt x="3334" y="3037"/>
                  </a:cubicBezTo>
                  <a:cubicBezTo>
                    <a:pt x="3227" y="2954"/>
                    <a:pt x="3251" y="2775"/>
                    <a:pt x="3429" y="2787"/>
                  </a:cubicBezTo>
                  <a:cubicBezTo>
                    <a:pt x="3382" y="2656"/>
                    <a:pt x="3286" y="2608"/>
                    <a:pt x="3132" y="2716"/>
                  </a:cubicBezTo>
                  <a:cubicBezTo>
                    <a:pt x="3120" y="2573"/>
                    <a:pt x="3405" y="2442"/>
                    <a:pt x="3298" y="2156"/>
                  </a:cubicBezTo>
                  <a:cubicBezTo>
                    <a:pt x="3227" y="1989"/>
                    <a:pt x="3084" y="1870"/>
                    <a:pt x="2929" y="1799"/>
                  </a:cubicBezTo>
                  <a:cubicBezTo>
                    <a:pt x="3298" y="2180"/>
                    <a:pt x="2477" y="2596"/>
                    <a:pt x="3251" y="3073"/>
                  </a:cubicBezTo>
                  <a:cubicBezTo>
                    <a:pt x="2977" y="2942"/>
                    <a:pt x="2727" y="2739"/>
                    <a:pt x="2560" y="2477"/>
                  </a:cubicBezTo>
                  <a:cubicBezTo>
                    <a:pt x="2596" y="2489"/>
                    <a:pt x="2632" y="2477"/>
                    <a:pt x="2667" y="2466"/>
                  </a:cubicBezTo>
                  <a:lnTo>
                    <a:pt x="2667" y="2466"/>
                  </a:lnTo>
                  <a:cubicBezTo>
                    <a:pt x="2679" y="2454"/>
                    <a:pt x="2691" y="2442"/>
                    <a:pt x="2703" y="2430"/>
                  </a:cubicBezTo>
                  <a:cubicBezTo>
                    <a:pt x="2786" y="2346"/>
                    <a:pt x="2715" y="2192"/>
                    <a:pt x="2596" y="2204"/>
                  </a:cubicBezTo>
                  <a:lnTo>
                    <a:pt x="2572" y="2204"/>
                  </a:lnTo>
                  <a:cubicBezTo>
                    <a:pt x="2667" y="2263"/>
                    <a:pt x="2608" y="2346"/>
                    <a:pt x="2536" y="2346"/>
                  </a:cubicBezTo>
                  <a:cubicBezTo>
                    <a:pt x="2477" y="2335"/>
                    <a:pt x="2429" y="2227"/>
                    <a:pt x="2429" y="2180"/>
                  </a:cubicBezTo>
                  <a:cubicBezTo>
                    <a:pt x="2429" y="2132"/>
                    <a:pt x="2453" y="2085"/>
                    <a:pt x="2477" y="2049"/>
                  </a:cubicBezTo>
                  <a:cubicBezTo>
                    <a:pt x="2584" y="1894"/>
                    <a:pt x="2810" y="1930"/>
                    <a:pt x="2858" y="2108"/>
                  </a:cubicBezTo>
                  <a:cubicBezTo>
                    <a:pt x="2989" y="1882"/>
                    <a:pt x="2703" y="1668"/>
                    <a:pt x="2477" y="1715"/>
                  </a:cubicBezTo>
                  <a:cubicBezTo>
                    <a:pt x="2513" y="1537"/>
                    <a:pt x="2405" y="1513"/>
                    <a:pt x="2548" y="1346"/>
                  </a:cubicBezTo>
                  <a:cubicBezTo>
                    <a:pt x="2108" y="1489"/>
                    <a:pt x="2227" y="1727"/>
                    <a:pt x="2155" y="1894"/>
                  </a:cubicBezTo>
                  <a:lnTo>
                    <a:pt x="2155" y="1894"/>
                  </a:lnTo>
                  <a:cubicBezTo>
                    <a:pt x="2274" y="1525"/>
                    <a:pt x="2001" y="1418"/>
                    <a:pt x="1989" y="1120"/>
                  </a:cubicBezTo>
                  <a:cubicBezTo>
                    <a:pt x="1715" y="1442"/>
                    <a:pt x="1929" y="1632"/>
                    <a:pt x="2012" y="1858"/>
                  </a:cubicBezTo>
                  <a:lnTo>
                    <a:pt x="2012" y="1858"/>
                  </a:lnTo>
                  <a:cubicBezTo>
                    <a:pt x="1798" y="1311"/>
                    <a:pt x="1489" y="1430"/>
                    <a:pt x="1227" y="1215"/>
                  </a:cubicBezTo>
                  <a:cubicBezTo>
                    <a:pt x="1453" y="1477"/>
                    <a:pt x="1322" y="1787"/>
                    <a:pt x="1870" y="2001"/>
                  </a:cubicBezTo>
                  <a:lnTo>
                    <a:pt x="1870" y="2001"/>
                  </a:lnTo>
                  <a:cubicBezTo>
                    <a:pt x="1643" y="1918"/>
                    <a:pt x="1453" y="1704"/>
                    <a:pt x="1131" y="1977"/>
                  </a:cubicBezTo>
                  <a:cubicBezTo>
                    <a:pt x="1429" y="1989"/>
                    <a:pt x="1536" y="2263"/>
                    <a:pt x="1905" y="2144"/>
                  </a:cubicBezTo>
                  <a:lnTo>
                    <a:pt x="1905" y="2144"/>
                  </a:lnTo>
                  <a:cubicBezTo>
                    <a:pt x="1739" y="2215"/>
                    <a:pt x="1512" y="2108"/>
                    <a:pt x="1358" y="2537"/>
                  </a:cubicBezTo>
                  <a:cubicBezTo>
                    <a:pt x="1524" y="2382"/>
                    <a:pt x="1560" y="2501"/>
                    <a:pt x="1727" y="2466"/>
                  </a:cubicBezTo>
                  <a:cubicBezTo>
                    <a:pt x="1679" y="2692"/>
                    <a:pt x="1893" y="2977"/>
                    <a:pt x="2132" y="2847"/>
                  </a:cubicBezTo>
                  <a:cubicBezTo>
                    <a:pt x="1881" y="2751"/>
                    <a:pt x="1977" y="2549"/>
                    <a:pt x="2060" y="2466"/>
                  </a:cubicBezTo>
                  <a:cubicBezTo>
                    <a:pt x="2096" y="2442"/>
                    <a:pt x="2143" y="2418"/>
                    <a:pt x="2191" y="2418"/>
                  </a:cubicBezTo>
                  <a:cubicBezTo>
                    <a:pt x="2239" y="2418"/>
                    <a:pt x="2346" y="2466"/>
                    <a:pt x="2358" y="2525"/>
                  </a:cubicBezTo>
                  <a:cubicBezTo>
                    <a:pt x="2358" y="2596"/>
                    <a:pt x="2274" y="2656"/>
                    <a:pt x="2227" y="2561"/>
                  </a:cubicBezTo>
                  <a:cubicBezTo>
                    <a:pt x="2179" y="2692"/>
                    <a:pt x="2346" y="2787"/>
                    <a:pt x="2441" y="2692"/>
                  </a:cubicBezTo>
                  <a:lnTo>
                    <a:pt x="2477" y="2656"/>
                  </a:lnTo>
                  <a:lnTo>
                    <a:pt x="2477" y="2656"/>
                  </a:lnTo>
                  <a:cubicBezTo>
                    <a:pt x="2489" y="2620"/>
                    <a:pt x="2501" y="2585"/>
                    <a:pt x="2489" y="2549"/>
                  </a:cubicBezTo>
                  <a:cubicBezTo>
                    <a:pt x="2751" y="2727"/>
                    <a:pt x="2953" y="2966"/>
                    <a:pt x="3084" y="3239"/>
                  </a:cubicBezTo>
                  <a:cubicBezTo>
                    <a:pt x="2608" y="2466"/>
                    <a:pt x="2191" y="3287"/>
                    <a:pt x="1810" y="2918"/>
                  </a:cubicBezTo>
                  <a:cubicBezTo>
                    <a:pt x="1929" y="3144"/>
                    <a:pt x="2048" y="3251"/>
                    <a:pt x="2167" y="3287"/>
                  </a:cubicBezTo>
                  <a:cubicBezTo>
                    <a:pt x="2465" y="3394"/>
                    <a:pt x="2584" y="3120"/>
                    <a:pt x="2727" y="3120"/>
                  </a:cubicBezTo>
                  <a:cubicBezTo>
                    <a:pt x="2620" y="3263"/>
                    <a:pt x="2667" y="3370"/>
                    <a:pt x="2798" y="3418"/>
                  </a:cubicBezTo>
                  <a:cubicBezTo>
                    <a:pt x="2786" y="3239"/>
                    <a:pt x="2953" y="3216"/>
                    <a:pt x="3048" y="3323"/>
                  </a:cubicBezTo>
                  <a:cubicBezTo>
                    <a:pt x="3191" y="3466"/>
                    <a:pt x="3215" y="3811"/>
                    <a:pt x="3632" y="3882"/>
                  </a:cubicBezTo>
                  <a:cubicBezTo>
                    <a:pt x="3679" y="3930"/>
                    <a:pt x="3739" y="3966"/>
                    <a:pt x="3798" y="3990"/>
                  </a:cubicBezTo>
                  <a:cubicBezTo>
                    <a:pt x="3739" y="3978"/>
                    <a:pt x="3667" y="3954"/>
                    <a:pt x="3596" y="3954"/>
                  </a:cubicBezTo>
                  <a:cubicBezTo>
                    <a:pt x="3263" y="3716"/>
                    <a:pt x="3001" y="3930"/>
                    <a:pt x="2786" y="3942"/>
                  </a:cubicBezTo>
                  <a:cubicBezTo>
                    <a:pt x="2655" y="3942"/>
                    <a:pt x="2548" y="3811"/>
                    <a:pt x="2691" y="3692"/>
                  </a:cubicBezTo>
                  <a:cubicBezTo>
                    <a:pt x="2548" y="3632"/>
                    <a:pt x="2453" y="3680"/>
                    <a:pt x="2429" y="3847"/>
                  </a:cubicBezTo>
                  <a:cubicBezTo>
                    <a:pt x="2322" y="3751"/>
                    <a:pt x="2429" y="3466"/>
                    <a:pt x="2143" y="3335"/>
                  </a:cubicBezTo>
                  <a:cubicBezTo>
                    <a:pt x="2036" y="3275"/>
                    <a:pt x="1881" y="3275"/>
                    <a:pt x="1631" y="3347"/>
                  </a:cubicBezTo>
                  <a:lnTo>
                    <a:pt x="1631" y="3347"/>
                  </a:lnTo>
                  <a:cubicBezTo>
                    <a:pt x="2167" y="3347"/>
                    <a:pt x="1881" y="4228"/>
                    <a:pt x="2763" y="4013"/>
                  </a:cubicBezTo>
                  <a:cubicBezTo>
                    <a:pt x="2477" y="4120"/>
                    <a:pt x="2155" y="4144"/>
                    <a:pt x="1846" y="4085"/>
                  </a:cubicBezTo>
                  <a:cubicBezTo>
                    <a:pt x="1881" y="4061"/>
                    <a:pt x="1905" y="4037"/>
                    <a:pt x="1905" y="4001"/>
                  </a:cubicBezTo>
                  <a:lnTo>
                    <a:pt x="1905" y="3990"/>
                  </a:lnTo>
                  <a:cubicBezTo>
                    <a:pt x="1917" y="3978"/>
                    <a:pt x="1917" y="3966"/>
                    <a:pt x="1905" y="3954"/>
                  </a:cubicBezTo>
                  <a:cubicBezTo>
                    <a:pt x="1905" y="3811"/>
                    <a:pt x="1727" y="3763"/>
                    <a:pt x="1655" y="3882"/>
                  </a:cubicBezTo>
                  <a:cubicBezTo>
                    <a:pt x="1762" y="3859"/>
                    <a:pt x="1786" y="3966"/>
                    <a:pt x="1739" y="4001"/>
                  </a:cubicBezTo>
                  <a:cubicBezTo>
                    <a:pt x="1679" y="4037"/>
                    <a:pt x="1572" y="4001"/>
                    <a:pt x="1536" y="3966"/>
                  </a:cubicBezTo>
                  <a:cubicBezTo>
                    <a:pt x="1500" y="3930"/>
                    <a:pt x="1489" y="3882"/>
                    <a:pt x="1489" y="3835"/>
                  </a:cubicBezTo>
                  <a:cubicBezTo>
                    <a:pt x="1489" y="3716"/>
                    <a:pt x="1548" y="3513"/>
                    <a:pt x="1798" y="3620"/>
                  </a:cubicBezTo>
                  <a:cubicBezTo>
                    <a:pt x="1727" y="3358"/>
                    <a:pt x="1370" y="3406"/>
                    <a:pt x="1239" y="3597"/>
                  </a:cubicBezTo>
                  <a:cubicBezTo>
                    <a:pt x="1143" y="3454"/>
                    <a:pt x="1048" y="3513"/>
                    <a:pt x="1036" y="3287"/>
                  </a:cubicBezTo>
                  <a:cubicBezTo>
                    <a:pt x="834" y="3704"/>
                    <a:pt x="1072" y="3787"/>
                    <a:pt x="1143" y="3954"/>
                  </a:cubicBezTo>
                  <a:lnTo>
                    <a:pt x="1143" y="3954"/>
                  </a:lnTo>
                  <a:cubicBezTo>
                    <a:pt x="965" y="3620"/>
                    <a:pt x="691" y="3728"/>
                    <a:pt x="477" y="3537"/>
                  </a:cubicBezTo>
                  <a:cubicBezTo>
                    <a:pt x="512" y="3942"/>
                    <a:pt x="798" y="3930"/>
                    <a:pt x="1012" y="4025"/>
                  </a:cubicBezTo>
                  <a:lnTo>
                    <a:pt x="1012" y="4025"/>
                  </a:lnTo>
                  <a:cubicBezTo>
                    <a:pt x="477" y="3799"/>
                    <a:pt x="346" y="4097"/>
                    <a:pt x="0" y="4132"/>
                  </a:cubicBezTo>
                  <a:close/>
                  <a:moveTo>
                    <a:pt x="5501" y="4013"/>
                  </a:moveTo>
                  <a:close/>
                  <a:moveTo>
                    <a:pt x="4763" y="3942"/>
                  </a:moveTo>
                  <a:cubicBezTo>
                    <a:pt x="4870" y="3882"/>
                    <a:pt x="4989" y="3870"/>
                    <a:pt x="5096" y="3894"/>
                  </a:cubicBezTo>
                  <a:cubicBezTo>
                    <a:pt x="5275" y="3966"/>
                    <a:pt x="5453" y="4037"/>
                    <a:pt x="5644" y="4097"/>
                  </a:cubicBezTo>
                  <a:cubicBezTo>
                    <a:pt x="5715" y="4109"/>
                    <a:pt x="5787" y="4120"/>
                    <a:pt x="5870" y="4132"/>
                  </a:cubicBezTo>
                  <a:cubicBezTo>
                    <a:pt x="5799" y="4132"/>
                    <a:pt x="5715" y="4144"/>
                    <a:pt x="5644" y="4168"/>
                  </a:cubicBezTo>
                  <a:cubicBezTo>
                    <a:pt x="5453" y="4216"/>
                    <a:pt x="5275" y="4287"/>
                    <a:pt x="5096" y="4371"/>
                  </a:cubicBezTo>
                  <a:cubicBezTo>
                    <a:pt x="4989" y="4394"/>
                    <a:pt x="4870" y="4371"/>
                    <a:pt x="4763" y="4323"/>
                  </a:cubicBezTo>
                  <a:cubicBezTo>
                    <a:pt x="4941" y="4323"/>
                    <a:pt x="5096" y="4251"/>
                    <a:pt x="5215" y="4132"/>
                  </a:cubicBezTo>
                  <a:cubicBezTo>
                    <a:pt x="5096" y="4001"/>
                    <a:pt x="4941" y="3930"/>
                    <a:pt x="4763" y="3942"/>
                  </a:cubicBezTo>
                  <a:close/>
                  <a:moveTo>
                    <a:pt x="5180" y="5013"/>
                  </a:moveTo>
                  <a:close/>
                  <a:moveTo>
                    <a:pt x="4894" y="4894"/>
                  </a:moveTo>
                  <a:cubicBezTo>
                    <a:pt x="4906" y="4728"/>
                    <a:pt x="4834" y="4561"/>
                    <a:pt x="4715" y="4454"/>
                  </a:cubicBezTo>
                  <a:cubicBezTo>
                    <a:pt x="4822" y="4478"/>
                    <a:pt x="4918" y="4549"/>
                    <a:pt x="4977" y="4644"/>
                  </a:cubicBezTo>
                  <a:cubicBezTo>
                    <a:pt x="5049" y="4835"/>
                    <a:pt x="5132" y="5002"/>
                    <a:pt x="5227" y="5180"/>
                  </a:cubicBezTo>
                  <a:cubicBezTo>
                    <a:pt x="5263" y="5240"/>
                    <a:pt x="5310" y="5299"/>
                    <a:pt x="5358" y="5371"/>
                  </a:cubicBezTo>
                  <a:cubicBezTo>
                    <a:pt x="5299" y="5323"/>
                    <a:pt x="5239" y="5275"/>
                    <a:pt x="5168" y="5228"/>
                  </a:cubicBezTo>
                  <a:cubicBezTo>
                    <a:pt x="5001" y="5144"/>
                    <a:pt x="4822" y="5061"/>
                    <a:pt x="4644" y="4990"/>
                  </a:cubicBezTo>
                  <a:cubicBezTo>
                    <a:pt x="4548" y="4930"/>
                    <a:pt x="4477" y="4835"/>
                    <a:pt x="4441" y="4728"/>
                  </a:cubicBezTo>
                  <a:cubicBezTo>
                    <a:pt x="4560" y="4847"/>
                    <a:pt x="4727" y="4906"/>
                    <a:pt x="4894" y="4906"/>
                  </a:cubicBezTo>
                  <a:close/>
                  <a:moveTo>
                    <a:pt x="5013" y="3073"/>
                  </a:moveTo>
                  <a:close/>
                  <a:moveTo>
                    <a:pt x="4644" y="3275"/>
                  </a:moveTo>
                  <a:cubicBezTo>
                    <a:pt x="4822" y="3204"/>
                    <a:pt x="5001" y="3120"/>
                    <a:pt x="5168" y="3037"/>
                  </a:cubicBezTo>
                  <a:cubicBezTo>
                    <a:pt x="5239" y="2989"/>
                    <a:pt x="5299" y="2942"/>
                    <a:pt x="5358" y="2894"/>
                  </a:cubicBezTo>
                  <a:cubicBezTo>
                    <a:pt x="5310" y="2966"/>
                    <a:pt x="5263" y="3025"/>
                    <a:pt x="5227" y="3085"/>
                  </a:cubicBezTo>
                  <a:cubicBezTo>
                    <a:pt x="5132" y="3251"/>
                    <a:pt x="5049" y="3430"/>
                    <a:pt x="4977" y="3609"/>
                  </a:cubicBezTo>
                  <a:cubicBezTo>
                    <a:pt x="4918" y="3704"/>
                    <a:pt x="4822" y="3775"/>
                    <a:pt x="4715" y="3811"/>
                  </a:cubicBezTo>
                  <a:cubicBezTo>
                    <a:pt x="4834" y="3692"/>
                    <a:pt x="4906" y="3537"/>
                    <a:pt x="4894" y="3358"/>
                  </a:cubicBezTo>
                  <a:cubicBezTo>
                    <a:pt x="4727" y="3358"/>
                    <a:pt x="4572" y="3418"/>
                    <a:pt x="4453" y="3549"/>
                  </a:cubicBezTo>
                  <a:cubicBezTo>
                    <a:pt x="4477" y="3430"/>
                    <a:pt x="4548" y="3335"/>
                    <a:pt x="4644" y="3275"/>
                  </a:cubicBezTo>
                  <a:close/>
                  <a:moveTo>
                    <a:pt x="4239" y="5502"/>
                  </a:moveTo>
                  <a:close/>
                  <a:moveTo>
                    <a:pt x="4013" y="2763"/>
                  </a:moveTo>
                  <a:close/>
                  <a:moveTo>
                    <a:pt x="3941" y="3489"/>
                  </a:moveTo>
                  <a:cubicBezTo>
                    <a:pt x="3882" y="3382"/>
                    <a:pt x="3858" y="3275"/>
                    <a:pt x="3894" y="3156"/>
                  </a:cubicBezTo>
                  <a:cubicBezTo>
                    <a:pt x="3929" y="3013"/>
                    <a:pt x="4037" y="2882"/>
                    <a:pt x="4096" y="2608"/>
                  </a:cubicBezTo>
                  <a:cubicBezTo>
                    <a:pt x="4108" y="2537"/>
                    <a:pt x="4120" y="2454"/>
                    <a:pt x="4132" y="2382"/>
                  </a:cubicBezTo>
                  <a:cubicBezTo>
                    <a:pt x="4132" y="2454"/>
                    <a:pt x="4144" y="2537"/>
                    <a:pt x="4167" y="2608"/>
                  </a:cubicBezTo>
                  <a:cubicBezTo>
                    <a:pt x="4215" y="2799"/>
                    <a:pt x="4287" y="2977"/>
                    <a:pt x="4370" y="3156"/>
                  </a:cubicBezTo>
                  <a:cubicBezTo>
                    <a:pt x="4394" y="3275"/>
                    <a:pt x="4370" y="3382"/>
                    <a:pt x="4322" y="3489"/>
                  </a:cubicBezTo>
                  <a:cubicBezTo>
                    <a:pt x="4477" y="3323"/>
                    <a:pt x="4358" y="3037"/>
                    <a:pt x="4132" y="3037"/>
                  </a:cubicBezTo>
                  <a:cubicBezTo>
                    <a:pt x="3894" y="3037"/>
                    <a:pt x="3775" y="3323"/>
                    <a:pt x="3941" y="3489"/>
                  </a:cubicBezTo>
                  <a:close/>
                  <a:moveTo>
                    <a:pt x="4132" y="5216"/>
                  </a:moveTo>
                  <a:cubicBezTo>
                    <a:pt x="4251" y="5097"/>
                    <a:pt x="4322" y="4942"/>
                    <a:pt x="4322" y="4775"/>
                  </a:cubicBezTo>
                  <a:cubicBezTo>
                    <a:pt x="4370" y="4871"/>
                    <a:pt x="4394" y="4990"/>
                    <a:pt x="4370" y="5097"/>
                  </a:cubicBezTo>
                  <a:cubicBezTo>
                    <a:pt x="4334" y="5240"/>
                    <a:pt x="4215" y="5383"/>
                    <a:pt x="4167" y="5644"/>
                  </a:cubicBezTo>
                  <a:cubicBezTo>
                    <a:pt x="4144" y="5716"/>
                    <a:pt x="4132" y="5799"/>
                    <a:pt x="4132" y="5871"/>
                  </a:cubicBezTo>
                  <a:cubicBezTo>
                    <a:pt x="4120" y="5799"/>
                    <a:pt x="4108" y="5716"/>
                    <a:pt x="4096" y="5644"/>
                  </a:cubicBezTo>
                  <a:cubicBezTo>
                    <a:pt x="4037" y="5383"/>
                    <a:pt x="3917" y="5240"/>
                    <a:pt x="3894" y="5097"/>
                  </a:cubicBezTo>
                  <a:cubicBezTo>
                    <a:pt x="3858" y="4990"/>
                    <a:pt x="3882" y="4871"/>
                    <a:pt x="3941" y="4775"/>
                  </a:cubicBezTo>
                  <a:cubicBezTo>
                    <a:pt x="3929" y="4942"/>
                    <a:pt x="4001" y="5109"/>
                    <a:pt x="4132" y="5216"/>
                  </a:cubicBezTo>
                  <a:close/>
                  <a:moveTo>
                    <a:pt x="3358" y="3358"/>
                  </a:moveTo>
                  <a:cubicBezTo>
                    <a:pt x="3346" y="3525"/>
                    <a:pt x="3417" y="3692"/>
                    <a:pt x="3536" y="3799"/>
                  </a:cubicBezTo>
                  <a:cubicBezTo>
                    <a:pt x="3429" y="3775"/>
                    <a:pt x="3334" y="3704"/>
                    <a:pt x="3275" y="3609"/>
                  </a:cubicBezTo>
                  <a:cubicBezTo>
                    <a:pt x="3203" y="3418"/>
                    <a:pt x="3120" y="3251"/>
                    <a:pt x="3024" y="3073"/>
                  </a:cubicBezTo>
                  <a:cubicBezTo>
                    <a:pt x="2989" y="3013"/>
                    <a:pt x="2953" y="2954"/>
                    <a:pt x="2894" y="2882"/>
                  </a:cubicBezTo>
                  <a:cubicBezTo>
                    <a:pt x="2965" y="2942"/>
                    <a:pt x="3024" y="2989"/>
                    <a:pt x="3084" y="3025"/>
                  </a:cubicBezTo>
                  <a:cubicBezTo>
                    <a:pt x="3310" y="3168"/>
                    <a:pt x="3489" y="3192"/>
                    <a:pt x="3608" y="3263"/>
                  </a:cubicBezTo>
                  <a:cubicBezTo>
                    <a:pt x="3703" y="3335"/>
                    <a:pt x="3775" y="3418"/>
                    <a:pt x="3810" y="3537"/>
                  </a:cubicBezTo>
                  <a:cubicBezTo>
                    <a:pt x="3691" y="3406"/>
                    <a:pt x="3525" y="3347"/>
                    <a:pt x="3358" y="3358"/>
                  </a:cubicBezTo>
                  <a:close/>
                  <a:moveTo>
                    <a:pt x="3798" y="4716"/>
                  </a:moveTo>
                  <a:cubicBezTo>
                    <a:pt x="3775" y="4823"/>
                    <a:pt x="3703" y="4918"/>
                    <a:pt x="3608" y="4978"/>
                  </a:cubicBezTo>
                  <a:cubicBezTo>
                    <a:pt x="3429" y="5049"/>
                    <a:pt x="3251" y="5133"/>
                    <a:pt x="3072" y="5228"/>
                  </a:cubicBezTo>
                  <a:cubicBezTo>
                    <a:pt x="3013" y="5263"/>
                    <a:pt x="2953" y="5311"/>
                    <a:pt x="2894" y="5359"/>
                  </a:cubicBezTo>
                  <a:cubicBezTo>
                    <a:pt x="2941" y="5299"/>
                    <a:pt x="2989" y="5228"/>
                    <a:pt x="3024" y="5168"/>
                  </a:cubicBezTo>
                  <a:cubicBezTo>
                    <a:pt x="3120" y="5002"/>
                    <a:pt x="3191" y="4823"/>
                    <a:pt x="3275" y="4644"/>
                  </a:cubicBezTo>
                  <a:cubicBezTo>
                    <a:pt x="3334" y="4549"/>
                    <a:pt x="3429" y="4478"/>
                    <a:pt x="3536" y="4442"/>
                  </a:cubicBezTo>
                  <a:cubicBezTo>
                    <a:pt x="3405" y="4561"/>
                    <a:pt x="3346" y="4716"/>
                    <a:pt x="3346" y="4894"/>
                  </a:cubicBezTo>
                  <a:cubicBezTo>
                    <a:pt x="3525" y="4906"/>
                    <a:pt x="3691" y="4835"/>
                    <a:pt x="3810" y="4716"/>
                  </a:cubicBezTo>
                  <a:close/>
                  <a:moveTo>
                    <a:pt x="2751" y="4013"/>
                  </a:moveTo>
                  <a:close/>
                  <a:moveTo>
                    <a:pt x="2608" y="4085"/>
                  </a:moveTo>
                  <a:cubicBezTo>
                    <a:pt x="2786" y="4037"/>
                    <a:pt x="2977" y="3966"/>
                    <a:pt x="3155" y="3882"/>
                  </a:cubicBezTo>
                  <a:cubicBezTo>
                    <a:pt x="3263" y="3859"/>
                    <a:pt x="3382" y="3882"/>
                    <a:pt x="3477" y="3930"/>
                  </a:cubicBezTo>
                  <a:cubicBezTo>
                    <a:pt x="3310" y="3930"/>
                    <a:pt x="3144" y="4001"/>
                    <a:pt x="3036" y="4120"/>
                  </a:cubicBezTo>
                  <a:cubicBezTo>
                    <a:pt x="3144" y="4251"/>
                    <a:pt x="3310" y="4323"/>
                    <a:pt x="3477" y="4311"/>
                  </a:cubicBezTo>
                  <a:cubicBezTo>
                    <a:pt x="3382" y="4371"/>
                    <a:pt x="3263" y="4382"/>
                    <a:pt x="3155" y="4359"/>
                  </a:cubicBezTo>
                  <a:cubicBezTo>
                    <a:pt x="2965" y="4287"/>
                    <a:pt x="2786" y="4216"/>
                    <a:pt x="2608" y="4156"/>
                  </a:cubicBezTo>
                  <a:cubicBezTo>
                    <a:pt x="2536" y="4144"/>
                    <a:pt x="2453" y="4132"/>
                    <a:pt x="2370" y="4120"/>
                  </a:cubicBezTo>
                  <a:cubicBezTo>
                    <a:pt x="2453" y="4120"/>
                    <a:pt x="2536" y="4109"/>
                    <a:pt x="2608" y="4097"/>
                  </a:cubicBezTo>
                  <a:close/>
                </a:path>
              </a:pathLst>
            </a:custGeom>
            <a:solidFill>
              <a:schemeClr val="accent2">
                <a:alpha val="145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6545150" y="1947700"/>
              <a:ext cx="207200" cy="207475"/>
            </a:xfrm>
            <a:custGeom>
              <a:avLst/>
              <a:gdLst/>
              <a:ahLst/>
              <a:cxnLst/>
              <a:rect l="l" t="t" r="r" b="b"/>
              <a:pathLst>
                <a:path w="8288" h="8299" extrusionOk="0">
                  <a:moveTo>
                    <a:pt x="1" y="4155"/>
                  </a:moveTo>
                  <a:cubicBezTo>
                    <a:pt x="334" y="4179"/>
                    <a:pt x="465" y="4489"/>
                    <a:pt x="1001" y="4251"/>
                  </a:cubicBezTo>
                  <a:lnTo>
                    <a:pt x="1001" y="4251"/>
                  </a:lnTo>
                  <a:cubicBezTo>
                    <a:pt x="798" y="4358"/>
                    <a:pt x="501" y="4346"/>
                    <a:pt x="465" y="4751"/>
                  </a:cubicBezTo>
                  <a:cubicBezTo>
                    <a:pt x="691" y="4548"/>
                    <a:pt x="953" y="4667"/>
                    <a:pt x="1132" y="4334"/>
                  </a:cubicBezTo>
                  <a:lnTo>
                    <a:pt x="1132" y="4334"/>
                  </a:lnTo>
                  <a:cubicBezTo>
                    <a:pt x="1072" y="4489"/>
                    <a:pt x="822" y="4584"/>
                    <a:pt x="1024" y="4989"/>
                  </a:cubicBezTo>
                  <a:cubicBezTo>
                    <a:pt x="1036" y="4775"/>
                    <a:pt x="1144" y="4822"/>
                    <a:pt x="1239" y="4679"/>
                  </a:cubicBezTo>
                  <a:cubicBezTo>
                    <a:pt x="1358" y="4882"/>
                    <a:pt x="1715" y="4917"/>
                    <a:pt x="1786" y="4667"/>
                  </a:cubicBezTo>
                  <a:cubicBezTo>
                    <a:pt x="1548" y="4763"/>
                    <a:pt x="1465" y="4572"/>
                    <a:pt x="1477" y="4441"/>
                  </a:cubicBezTo>
                  <a:cubicBezTo>
                    <a:pt x="1477" y="4394"/>
                    <a:pt x="1489" y="4358"/>
                    <a:pt x="1525" y="4322"/>
                  </a:cubicBezTo>
                  <a:cubicBezTo>
                    <a:pt x="1572" y="4286"/>
                    <a:pt x="1679" y="4239"/>
                    <a:pt x="1727" y="4286"/>
                  </a:cubicBezTo>
                  <a:cubicBezTo>
                    <a:pt x="1775" y="4322"/>
                    <a:pt x="1763" y="4429"/>
                    <a:pt x="1644" y="4394"/>
                  </a:cubicBezTo>
                  <a:cubicBezTo>
                    <a:pt x="1715" y="4513"/>
                    <a:pt x="1906" y="4477"/>
                    <a:pt x="1906" y="4334"/>
                  </a:cubicBezTo>
                  <a:cubicBezTo>
                    <a:pt x="1906" y="4322"/>
                    <a:pt x="1906" y="4310"/>
                    <a:pt x="1906" y="4286"/>
                  </a:cubicBezTo>
                  <a:cubicBezTo>
                    <a:pt x="1906" y="4286"/>
                    <a:pt x="1906" y="4286"/>
                    <a:pt x="1906" y="4286"/>
                  </a:cubicBezTo>
                  <a:cubicBezTo>
                    <a:pt x="1894" y="4251"/>
                    <a:pt x="1870" y="4215"/>
                    <a:pt x="1846" y="4191"/>
                  </a:cubicBezTo>
                  <a:cubicBezTo>
                    <a:pt x="2144" y="4132"/>
                    <a:pt x="2465" y="4155"/>
                    <a:pt x="2763" y="4263"/>
                  </a:cubicBezTo>
                  <a:lnTo>
                    <a:pt x="2763" y="4263"/>
                  </a:lnTo>
                  <a:cubicBezTo>
                    <a:pt x="1870" y="4060"/>
                    <a:pt x="2167" y="4929"/>
                    <a:pt x="1620" y="4929"/>
                  </a:cubicBezTo>
                  <a:lnTo>
                    <a:pt x="1620" y="4929"/>
                  </a:lnTo>
                  <a:cubicBezTo>
                    <a:pt x="1870" y="5001"/>
                    <a:pt x="2037" y="5001"/>
                    <a:pt x="2144" y="4953"/>
                  </a:cubicBezTo>
                  <a:cubicBezTo>
                    <a:pt x="2418" y="4810"/>
                    <a:pt x="2310" y="4524"/>
                    <a:pt x="2418" y="4429"/>
                  </a:cubicBezTo>
                  <a:cubicBezTo>
                    <a:pt x="2441" y="4608"/>
                    <a:pt x="2548" y="4644"/>
                    <a:pt x="2679" y="4584"/>
                  </a:cubicBezTo>
                  <a:cubicBezTo>
                    <a:pt x="2548" y="4477"/>
                    <a:pt x="2644" y="4334"/>
                    <a:pt x="2787" y="4334"/>
                  </a:cubicBezTo>
                  <a:cubicBezTo>
                    <a:pt x="2989" y="4346"/>
                    <a:pt x="3251" y="4560"/>
                    <a:pt x="3596" y="4334"/>
                  </a:cubicBezTo>
                  <a:cubicBezTo>
                    <a:pt x="3656" y="4334"/>
                    <a:pt x="3727" y="4310"/>
                    <a:pt x="3787" y="4298"/>
                  </a:cubicBezTo>
                  <a:cubicBezTo>
                    <a:pt x="3727" y="4322"/>
                    <a:pt x="3668" y="4358"/>
                    <a:pt x="3620" y="4405"/>
                  </a:cubicBezTo>
                  <a:cubicBezTo>
                    <a:pt x="3215" y="4477"/>
                    <a:pt x="3180" y="4822"/>
                    <a:pt x="3037" y="4965"/>
                  </a:cubicBezTo>
                  <a:cubicBezTo>
                    <a:pt x="2953" y="5072"/>
                    <a:pt x="2775" y="5048"/>
                    <a:pt x="2799" y="4870"/>
                  </a:cubicBezTo>
                  <a:cubicBezTo>
                    <a:pt x="2656" y="4917"/>
                    <a:pt x="2608" y="5013"/>
                    <a:pt x="2727" y="5167"/>
                  </a:cubicBezTo>
                  <a:cubicBezTo>
                    <a:pt x="2572" y="5179"/>
                    <a:pt x="2441" y="4894"/>
                    <a:pt x="2156" y="5001"/>
                  </a:cubicBezTo>
                  <a:cubicBezTo>
                    <a:pt x="2037" y="5036"/>
                    <a:pt x="1929" y="5144"/>
                    <a:pt x="1798" y="5370"/>
                  </a:cubicBezTo>
                  <a:cubicBezTo>
                    <a:pt x="1810" y="5358"/>
                    <a:pt x="1822" y="5346"/>
                    <a:pt x="1834" y="5334"/>
                  </a:cubicBezTo>
                  <a:cubicBezTo>
                    <a:pt x="1822" y="5346"/>
                    <a:pt x="1810" y="5358"/>
                    <a:pt x="1798" y="5370"/>
                  </a:cubicBezTo>
                  <a:cubicBezTo>
                    <a:pt x="2179" y="5001"/>
                    <a:pt x="2596" y="5822"/>
                    <a:pt x="3072" y="5048"/>
                  </a:cubicBezTo>
                  <a:lnTo>
                    <a:pt x="3072" y="5048"/>
                  </a:lnTo>
                  <a:cubicBezTo>
                    <a:pt x="2941" y="5322"/>
                    <a:pt x="2739" y="5572"/>
                    <a:pt x="2477" y="5739"/>
                  </a:cubicBezTo>
                  <a:cubicBezTo>
                    <a:pt x="2489" y="5703"/>
                    <a:pt x="2477" y="5667"/>
                    <a:pt x="2465" y="5644"/>
                  </a:cubicBezTo>
                  <a:lnTo>
                    <a:pt x="2465" y="5632"/>
                  </a:lnTo>
                  <a:cubicBezTo>
                    <a:pt x="2453" y="5620"/>
                    <a:pt x="2441" y="5608"/>
                    <a:pt x="2429" y="5596"/>
                  </a:cubicBezTo>
                  <a:cubicBezTo>
                    <a:pt x="2334" y="5501"/>
                    <a:pt x="2179" y="5608"/>
                    <a:pt x="2215" y="5739"/>
                  </a:cubicBezTo>
                  <a:cubicBezTo>
                    <a:pt x="2263" y="5632"/>
                    <a:pt x="2358" y="5691"/>
                    <a:pt x="2346" y="5763"/>
                  </a:cubicBezTo>
                  <a:cubicBezTo>
                    <a:pt x="2334" y="5822"/>
                    <a:pt x="2227" y="5870"/>
                    <a:pt x="2179" y="5870"/>
                  </a:cubicBezTo>
                  <a:cubicBezTo>
                    <a:pt x="2132" y="5870"/>
                    <a:pt x="2084" y="5858"/>
                    <a:pt x="2048" y="5822"/>
                  </a:cubicBezTo>
                  <a:cubicBezTo>
                    <a:pt x="1965" y="5739"/>
                    <a:pt x="1870" y="5548"/>
                    <a:pt x="2120" y="5453"/>
                  </a:cubicBezTo>
                  <a:cubicBezTo>
                    <a:pt x="1882" y="5322"/>
                    <a:pt x="1667" y="5596"/>
                    <a:pt x="1715" y="5822"/>
                  </a:cubicBezTo>
                  <a:cubicBezTo>
                    <a:pt x="1548" y="5787"/>
                    <a:pt x="1513" y="5906"/>
                    <a:pt x="1346" y="5751"/>
                  </a:cubicBezTo>
                  <a:cubicBezTo>
                    <a:pt x="1489" y="6191"/>
                    <a:pt x="1727" y="6072"/>
                    <a:pt x="1894" y="6144"/>
                  </a:cubicBezTo>
                  <a:lnTo>
                    <a:pt x="1894" y="6144"/>
                  </a:lnTo>
                  <a:cubicBezTo>
                    <a:pt x="1536" y="6037"/>
                    <a:pt x="1429" y="6310"/>
                    <a:pt x="1132" y="6322"/>
                  </a:cubicBezTo>
                  <a:cubicBezTo>
                    <a:pt x="1441" y="6584"/>
                    <a:pt x="1632" y="6370"/>
                    <a:pt x="1858" y="6287"/>
                  </a:cubicBezTo>
                  <a:lnTo>
                    <a:pt x="1858" y="6287"/>
                  </a:lnTo>
                  <a:cubicBezTo>
                    <a:pt x="1310" y="6513"/>
                    <a:pt x="1429" y="6810"/>
                    <a:pt x="1215" y="7072"/>
                  </a:cubicBezTo>
                  <a:cubicBezTo>
                    <a:pt x="1477" y="6858"/>
                    <a:pt x="1786" y="6977"/>
                    <a:pt x="2001" y="6441"/>
                  </a:cubicBezTo>
                  <a:lnTo>
                    <a:pt x="2001" y="6441"/>
                  </a:lnTo>
                  <a:cubicBezTo>
                    <a:pt x="1917" y="6656"/>
                    <a:pt x="1703" y="6858"/>
                    <a:pt x="1977" y="7168"/>
                  </a:cubicBezTo>
                  <a:cubicBezTo>
                    <a:pt x="1989" y="6870"/>
                    <a:pt x="2263" y="6763"/>
                    <a:pt x="2144" y="6406"/>
                  </a:cubicBezTo>
                  <a:lnTo>
                    <a:pt x="2144" y="6406"/>
                  </a:lnTo>
                  <a:cubicBezTo>
                    <a:pt x="2215" y="6560"/>
                    <a:pt x="2108" y="6799"/>
                    <a:pt x="2537" y="6953"/>
                  </a:cubicBezTo>
                  <a:cubicBezTo>
                    <a:pt x="2394" y="6787"/>
                    <a:pt x="2501" y="6751"/>
                    <a:pt x="2465" y="6584"/>
                  </a:cubicBezTo>
                  <a:cubicBezTo>
                    <a:pt x="2691" y="6632"/>
                    <a:pt x="2977" y="6406"/>
                    <a:pt x="2846" y="6179"/>
                  </a:cubicBezTo>
                  <a:cubicBezTo>
                    <a:pt x="2751" y="6418"/>
                    <a:pt x="2548" y="6334"/>
                    <a:pt x="2465" y="6239"/>
                  </a:cubicBezTo>
                  <a:cubicBezTo>
                    <a:pt x="2441" y="6203"/>
                    <a:pt x="2418" y="6168"/>
                    <a:pt x="2418" y="6120"/>
                  </a:cubicBezTo>
                  <a:cubicBezTo>
                    <a:pt x="2418" y="6060"/>
                    <a:pt x="2465" y="5953"/>
                    <a:pt x="2537" y="5953"/>
                  </a:cubicBezTo>
                  <a:cubicBezTo>
                    <a:pt x="2596" y="5941"/>
                    <a:pt x="2656" y="6025"/>
                    <a:pt x="2560" y="6084"/>
                  </a:cubicBezTo>
                  <a:cubicBezTo>
                    <a:pt x="2691" y="6120"/>
                    <a:pt x="2787" y="5965"/>
                    <a:pt x="2691" y="5858"/>
                  </a:cubicBezTo>
                  <a:cubicBezTo>
                    <a:pt x="2679" y="5846"/>
                    <a:pt x="2668" y="5846"/>
                    <a:pt x="2668" y="5834"/>
                  </a:cubicBezTo>
                  <a:lnTo>
                    <a:pt x="2668" y="5834"/>
                  </a:lnTo>
                  <a:cubicBezTo>
                    <a:pt x="2632" y="5810"/>
                    <a:pt x="2596" y="5810"/>
                    <a:pt x="2560" y="5810"/>
                  </a:cubicBezTo>
                  <a:cubicBezTo>
                    <a:pt x="2727" y="5560"/>
                    <a:pt x="2977" y="5358"/>
                    <a:pt x="3251" y="5215"/>
                  </a:cubicBezTo>
                  <a:cubicBezTo>
                    <a:pt x="2477" y="5703"/>
                    <a:pt x="3299" y="6108"/>
                    <a:pt x="2918" y="6501"/>
                  </a:cubicBezTo>
                  <a:lnTo>
                    <a:pt x="2965" y="6453"/>
                  </a:lnTo>
                  <a:cubicBezTo>
                    <a:pt x="2953" y="6477"/>
                    <a:pt x="2941" y="6489"/>
                    <a:pt x="2918" y="6501"/>
                  </a:cubicBezTo>
                  <a:cubicBezTo>
                    <a:pt x="3156" y="6370"/>
                    <a:pt x="3263" y="6263"/>
                    <a:pt x="3299" y="6144"/>
                  </a:cubicBezTo>
                  <a:cubicBezTo>
                    <a:pt x="3406" y="5846"/>
                    <a:pt x="3120" y="5727"/>
                    <a:pt x="3132" y="5572"/>
                  </a:cubicBezTo>
                  <a:cubicBezTo>
                    <a:pt x="3275" y="5679"/>
                    <a:pt x="3370" y="5644"/>
                    <a:pt x="3430" y="5501"/>
                  </a:cubicBezTo>
                  <a:cubicBezTo>
                    <a:pt x="3251" y="5525"/>
                    <a:pt x="3227" y="5358"/>
                    <a:pt x="3322" y="5251"/>
                  </a:cubicBezTo>
                  <a:cubicBezTo>
                    <a:pt x="3477" y="5120"/>
                    <a:pt x="3822" y="5084"/>
                    <a:pt x="3894" y="4679"/>
                  </a:cubicBezTo>
                  <a:cubicBezTo>
                    <a:pt x="3930" y="4620"/>
                    <a:pt x="3965" y="4572"/>
                    <a:pt x="4001" y="4501"/>
                  </a:cubicBezTo>
                  <a:cubicBezTo>
                    <a:pt x="3977" y="4572"/>
                    <a:pt x="3965" y="4644"/>
                    <a:pt x="3953" y="4703"/>
                  </a:cubicBezTo>
                  <a:cubicBezTo>
                    <a:pt x="3727" y="5048"/>
                    <a:pt x="3942" y="5298"/>
                    <a:pt x="3953" y="5513"/>
                  </a:cubicBezTo>
                  <a:cubicBezTo>
                    <a:pt x="3953" y="5656"/>
                    <a:pt x="3822" y="5751"/>
                    <a:pt x="3703" y="5620"/>
                  </a:cubicBezTo>
                  <a:cubicBezTo>
                    <a:pt x="3644" y="5751"/>
                    <a:pt x="3691" y="5858"/>
                    <a:pt x="3870" y="5882"/>
                  </a:cubicBezTo>
                  <a:cubicBezTo>
                    <a:pt x="3775" y="5989"/>
                    <a:pt x="3489" y="5882"/>
                    <a:pt x="3346" y="6156"/>
                  </a:cubicBezTo>
                  <a:cubicBezTo>
                    <a:pt x="3287" y="6322"/>
                    <a:pt x="3299" y="6513"/>
                    <a:pt x="3358" y="6680"/>
                  </a:cubicBezTo>
                  <a:lnTo>
                    <a:pt x="3358" y="6680"/>
                  </a:lnTo>
                  <a:cubicBezTo>
                    <a:pt x="3358" y="6132"/>
                    <a:pt x="4239" y="6429"/>
                    <a:pt x="4037" y="5537"/>
                  </a:cubicBezTo>
                  <a:lnTo>
                    <a:pt x="4037" y="5537"/>
                  </a:lnTo>
                  <a:cubicBezTo>
                    <a:pt x="4144" y="5834"/>
                    <a:pt x="4168" y="6156"/>
                    <a:pt x="4108" y="6453"/>
                  </a:cubicBezTo>
                  <a:cubicBezTo>
                    <a:pt x="4084" y="6429"/>
                    <a:pt x="4049" y="6406"/>
                    <a:pt x="4013" y="6394"/>
                  </a:cubicBezTo>
                  <a:lnTo>
                    <a:pt x="4001" y="6394"/>
                  </a:lnTo>
                  <a:cubicBezTo>
                    <a:pt x="3989" y="6394"/>
                    <a:pt x="3977" y="6394"/>
                    <a:pt x="3965" y="6394"/>
                  </a:cubicBezTo>
                  <a:cubicBezTo>
                    <a:pt x="3822" y="6394"/>
                    <a:pt x="3775" y="6584"/>
                    <a:pt x="3906" y="6656"/>
                  </a:cubicBezTo>
                  <a:cubicBezTo>
                    <a:pt x="3870" y="6537"/>
                    <a:pt x="3977" y="6525"/>
                    <a:pt x="4013" y="6572"/>
                  </a:cubicBezTo>
                  <a:cubicBezTo>
                    <a:pt x="4061" y="6620"/>
                    <a:pt x="4013" y="6739"/>
                    <a:pt x="3977" y="6775"/>
                  </a:cubicBezTo>
                  <a:cubicBezTo>
                    <a:pt x="3942" y="6799"/>
                    <a:pt x="3894" y="6822"/>
                    <a:pt x="3846" y="6822"/>
                  </a:cubicBezTo>
                  <a:cubicBezTo>
                    <a:pt x="3727" y="6834"/>
                    <a:pt x="3525" y="6751"/>
                    <a:pt x="3632" y="6513"/>
                  </a:cubicBezTo>
                  <a:cubicBezTo>
                    <a:pt x="3370" y="6584"/>
                    <a:pt x="3418" y="6941"/>
                    <a:pt x="3620" y="7061"/>
                  </a:cubicBezTo>
                  <a:cubicBezTo>
                    <a:pt x="3465" y="7156"/>
                    <a:pt x="3525" y="7263"/>
                    <a:pt x="3310" y="7275"/>
                  </a:cubicBezTo>
                  <a:cubicBezTo>
                    <a:pt x="3715" y="7477"/>
                    <a:pt x="3799" y="7227"/>
                    <a:pt x="3965" y="7168"/>
                  </a:cubicBezTo>
                  <a:lnTo>
                    <a:pt x="3965" y="7168"/>
                  </a:lnTo>
                  <a:cubicBezTo>
                    <a:pt x="3632" y="7346"/>
                    <a:pt x="3751" y="7608"/>
                    <a:pt x="3549" y="7834"/>
                  </a:cubicBezTo>
                  <a:cubicBezTo>
                    <a:pt x="3953" y="7799"/>
                    <a:pt x="3942" y="7501"/>
                    <a:pt x="4049" y="7299"/>
                  </a:cubicBezTo>
                  <a:lnTo>
                    <a:pt x="4049" y="7299"/>
                  </a:lnTo>
                  <a:cubicBezTo>
                    <a:pt x="3811" y="7834"/>
                    <a:pt x="4120" y="7965"/>
                    <a:pt x="4144" y="8299"/>
                  </a:cubicBezTo>
                  <a:cubicBezTo>
                    <a:pt x="4180" y="7965"/>
                    <a:pt x="4489" y="7834"/>
                    <a:pt x="4251" y="7299"/>
                  </a:cubicBezTo>
                  <a:lnTo>
                    <a:pt x="4251" y="7299"/>
                  </a:lnTo>
                  <a:cubicBezTo>
                    <a:pt x="4358" y="7501"/>
                    <a:pt x="4346" y="7799"/>
                    <a:pt x="4751" y="7834"/>
                  </a:cubicBezTo>
                  <a:cubicBezTo>
                    <a:pt x="4549" y="7608"/>
                    <a:pt x="4668" y="7346"/>
                    <a:pt x="4334" y="7168"/>
                  </a:cubicBezTo>
                  <a:lnTo>
                    <a:pt x="4334" y="7168"/>
                  </a:lnTo>
                  <a:cubicBezTo>
                    <a:pt x="4489" y="7227"/>
                    <a:pt x="4584" y="7477"/>
                    <a:pt x="4989" y="7275"/>
                  </a:cubicBezTo>
                  <a:cubicBezTo>
                    <a:pt x="4775" y="7263"/>
                    <a:pt x="4823" y="7156"/>
                    <a:pt x="4680" y="7061"/>
                  </a:cubicBezTo>
                  <a:cubicBezTo>
                    <a:pt x="4882" y="6941"/>
                    <a:pt x="4918" y="6584"/>
                    <a:pt x="4668" y="6513"/>
                  </a:cubicBezTo>
                  <a:cubicBezTo>
                    <a:pt x="4763" y="6751"/>
                    <a:pt x="4573" y="6834"/>
                    <a:pt x="4442" y="6822"/>
                  </a:cubicBezTo>
                  <a:cubicBezTo>
                    <a:pt x="4394" y="6822"/>
                    <a:pt x="4358" y="6799"/>
                    <a:pt x="4323" y="6775"/>
                  </a:cubicBezTo>
                  <a:cubicBezTo>
                    <a:pt x="4287" y="6739"/>
                    <a:pt x="4239" y="6620"/>
                    <a:pt x="4287" y="6572"/>
                  </a:cubicBezTo>
                  <a:cubicBezTo>
                    <a:pt x="4323" y="6525"/>
                    <a:pt x="4430" y="6537"/>
                    <a:pt x="4394" y="6656"/>
                  </a:cubicBezTo>
                  <a:cubicBezTo>
                    <a:pt x="4406" y="6644"/>
                    <a:pt x="4418" y="6632"/>
                    <a:pt x="4430" y="6620"/>
                  </a:cubicBezTo>
                  <a:cubicBezTo>
                    <a:pt x="4477" y="6572"/>
                    <a:pt x="4477" y="6489"/>
                    <a:pt x="4430" y="6441"/>
                  </a:cubicBezTo>
                  <a:cubicBezTo>
                    <a:pt x="4406" y="6418"/>
                    <a:pt x="4370" y="6406"/>
                    <a:pt x="4334" y="6394"/>
                  </a:cubicBezTo>
                  <a:cubicBezTo>
                    <a:pt x="4323" y="6394"/>
                    <a:pt x="4311" y="6394"/>
                    <a:pt x="4299" y="6394"/>
                  </a:cubicBezTo>
                  <a:lnTo>
                    <a:pt x="4287" y="6394"/>
                  </a:lnTo>
                  <a:cubicBezTo>
                    <a:pt x="4251" y="6406"/>
                    <a:pt x="4215" y="6429"/>
                    <a:pt x="4203" y="6453"/>
                  </a:cubicBezTo>
                  <a:cubicBezTo>
                    <a:pt x="4132" y="6156"/>
                    <a:pt x="4156" y="5834"/>
                    <a:pt x="4263" y="5537"/>
                  </a:cubicBezTo>
                  <a:cubicBezTo>
                    <a:pt x="4061" y="6429"/>
                    <a:pt x="4930" y="6132"/>
                    <a:pt x="4942" y="6680"/>
                  </a:cubicBezTo>
                  <a:lnTo>
                    <a:pt x="4942" y="6620"/>
                  </a:lnTo>
                  <a:lnTo>
                    <a:pt x="4942" y="6680"/>
                  </a:lnTo>
                  <a:cubicBezTo>
                    <a:pt x="5013" y="6429"/>
                    <a:pt x="5013" y="6275"/>
                    <a:pt x="4954" y="6156"/>
                  </a:cubicBezTo>
                  <a:cubicBezTo>
                    <a:pt x="4823" y="5882"/>
                    <a:pt x="4537" y="5989"/>
                    <a:pt x="4430" y="5882"/>
                  </a:cubicBezTo>
                  <a:cubicBezTo>
                    <a:pt x="4608" y="5858"/>
                    <a:pt x="4656" y="5751"/>
                    <a:pt x="4584" y="5620"/>
                  </a:cubicBezTo>
                  <a:cubicBezTo>
                    <a:pt x="4465" y="5763"/>
                    <a:pt x="4334" y="5656"/>
                    <a:pt x="4334" y="5513"/>
                  </a:cubicBezTo>
                  <a:cubicBezTo>
                    <a:pt x="4346" y="5310"/>
                    <a:pt x="4561" y="5048"/>
                    <a:pt x="4334" y="4715"/>
                  </a:cubicBezTo>
                  <a:cubicBezTo>
                    <a:pt x="4323" y="4644"/>
                    <a:pt x="4311" y="4572"/>
                    <a:pt x="4287" y="4513"/>
                  </a:cubicBezTo>
                  <a:cubicBezTo>
                    <a:pt x="4323" y="4572"/>
                    <a:pt x="4358" y="4632"/>
                    <a:pt x="4406" y="4679"/>
                  </a:cubicBezTo>
                  <a:cubicBezTo>
                    <a:pt x="4477" y="5084"/>
                    <a:pt x="4811" y="5120"/>
                    <a:pt x="4965" y="5263"/>
                  </a:cubicBezTo>
                  <a:cubicBezTo>
                    <a:pt x="5073" y="5346"/>
                    <a:pt x="5037" y="5525"/>
                    <a:pt x="4858" y="5513"/>
                  </a:cubicBezTo>
                  <a:cubicBezTo>
                    <a:pt x="4918" y="5644"/>
                    <a:pt x="5013" y="5691"/>
                    <a:pt x="5156" y="5584"/>
                  </a:cubicBezTo>
                  <a:cubicBezTo>
                    <a:pt x="5168" y="5727"/>
                    <a:pt x="4894" y="5858"/>
                    <a:pt x="4989" y="6144"/>
                  </a:cubicBezTo>
                  <a:cubicBezTo>
                    <a:pt x="5037" y="6263"/>
                    <a:pt x="5144" y="6370"/>
                    <a:pt x="5370" y="6501"/>
                  </a:cubicBezTo>
                  <a:lnTo>
                    <a:pt x="5370" y="6501"/>
                  </a:lnTo>
                  <a:cubicBezTo>
                    <a:pt x="5001" y="6120"/>
                    <a:pt x="5823" y="5703"/>
                    <a:pt x="5049" y="5227"/>
                  </a:cubicBezTo>
                  <a:lnTo>
                    <a:pt x="5049" y="5227"/>
                  </a:lnTo>
                  <a:cubicBezTo>
                    <a:pt x="5323" y="5358"/>
                    <a:pt x="5573" y="5560"/>
                    <a:pt x="5739" y="5822"/>
                  </a:cubicBezTo>
                  <a:cubicBezTo>
                    <a:pt x="5704" y="5810"/>
                    <a:pt x="5668" y="5822"/>
                    <a:pt x="5632" y="5846"/>
                  </a:cubicBezTo>
                  <a:lnTo>
                    <a:pt x="5632" y="5846"/>
                  </a:lnTo>
                  <a:cubicBezTo>
                    <a:pt x="5620" y="5846"/>
                    <a:pt x="5608" y="5858"/>
                    <a:pt x="5596" y="5870"/>
                  </a:cubicBezTo>
                  <a:cubicBezTo>
                    <a:pt x="5549" y="5929"/>
                    <a:pt x="5549" y="6001"/>
                    <a:pt x="5596" y="6060"/>
                  </a:cubicBezTo>
                  <a:cubicBezTo>
                    <a:pt x="5620" y="6084"/>
                    <a:pt x="5668" y="6096"/>
                    <a:pt x="5704" y="6096"/>
                  </a:cubicBezTo>
                  <a:lnTo>
                    <a:pt x="5727" y="6096"/>
                  </a:lnTo>
                  <a:cubicBezTo>
                    <a:pt x="5632" y="6037"/>
                    <a:pt x="5692" y="5953"/>
                    <a:pt x="5751" y="5965"/>
                  </a:cubicBezTo>
                  <a:cubicBezTo>
                    <a:pt x="5823" y="5965"/>
                    <a:pt x="5870" y="6072"/>
                    <a:pt x="5870" y="6132"/>
                  </a:cubicBezTo>
                  <a:cubicBezTo>
                    <a:pt x="5858" y="6179"/>
                    <a:pt x="5847" y="6215"/>
                    <a:pt x="5811" y="6251"/>
                  </a:cubicBezTo>
                  <a:cubicBezTo>
                    <a:pt x="5716" y="6406"/>
                    <a:pt x="5477" y="6370"/>
                    <a:pt x="5442" y="6191"/>
                  </a:cubicBezTo>
                  <a:cubicBezTo>
                    <a:pt x="5311" y="6418"/>
                    <a:pt x="5585" y="6632"/>
                    <a:pt x="5823" y="6596"/>
                  </a:cubicBezTo>
                  <a:cubicBezTo>
                    <a:pt x="5787" y="6763"/>
                    <a:pt x="5894" y="6799"/>
                    <a:pt x="5751" y="6965"/>
                  </a:cubicBezTo>
                  <a:cubicBezTo>
                    <a:pt x="6180" y="6810"/>
                    <a:pt x="6073" y="6572"/>
                    <a:pt x="6144" y="6418"/>
                  </a:cubicBezTo>
                  <a:lnTo>
                    <a:pt x="6144" y="6418"/>
                  </a:lnTo>
                  <a:cubicBezTo>
                    <a:pt x="6025" y="6775"/>
                    <a:pt x="6287" y="6882"/>
                    <a:pt x="6311" y="7180"/>
                  </a:cubicBezTo>
                  <a:cubicBezTo>
                    <a:pt x="6573" y="6870"/>
                    <a:pt x="6358" y="6668"/>
                    <a:pt x="6275" y="6453"/>
                  </a:cubicBezTo>
                  <a:lnTo>
                    <a:pt x="6275" y="6453"/>
                  </a:lnTo>
                  <a:cubicBezTo>
                    <a:pt x="6501" y="6989"/>
                    <a:pt x="6811" y="6870"/>
                    <a:pt x="7061" y="7084"/>
                  </a:cubicBezTo>
                  <a:cubicBezTo>
                    <a:pt x="6847" y="6822"/>
                    <a:pt x="6966" y="6525"/>
                    <a:pt x="6430" y="6299"/>
                  </a:cubicBezTo>
                  <a:lnTo>
                    <a:pt x="6430" y="6299"/>
                  </a:lnTo>
                  <a:cubicBezTo>
                    <a:pt x="6644" y="6382"/>
                    <a:pt x="6847" y="6596"/>
                    <a:pt x="7156" y="6334"/>
                  </a:cubicBezTo>
                  <a:cubicBezTo>
                    <a:pt x="6859" y="6310"/>
                    <a:pt x="6751" y="6048"/>
                    <a:pt x="6394" y="6156"/>
                  </a:cubicBezTo>
                  <a:lnTo>
                    <a:pt x="6394" y="6156"/>
                  </a:lnTo>
                  <a:cubicBezTo>
                    <a:pt x="6549" y="6084"/>
                    <a:pt x="6787" y="6203"/>
                    <a:pt x="6942" y="5763"/>
                  </a:cubicBezTo>
                  <a:cubicBezTo>
                    <a:pt x="6775" y="5918"/>
                    <a:pt x="6739" y="5798"/>
                    <a:pt x="6573" y="5834"/>
                  </a:cubicBezTo>
                  <a:cubicBezTo>
                    <a:pt x="6620" y="5608"/>
                    <a:pt x="6394" y="5322"/>
                    <a:pt x="6168" y="5453"/>
                  </a:cubicBezTo>
                  <a:cubicBezTo>
                    <a:pt x="6406" y="5560"/>
                    <a:pt x="6323" y="5751"/>
                    <a:pt x="6228" y="5834"/>
                  </a:cubicBezTo>
                  <a:cubicBezTo>
                    <a:pt x="6192" y="5870"/>
                    <a:pt x="6156" y="5882"/>
                    <a:pt x="6108" y="5882"/>
                  </a:cubicBezTo>
                  <a:cubicBezTo>
                    <a:pt x="6049" y="5882"/>
                    <a:pt x="5942" y="5834"/>
                    <a:pt x="5942" y="5775"/>
                  </a:cubicBezTo>
                  <a:cubicBezTo>
                    <a:pt x="5930" y="5703"/>
                    <a:pt x="6013" y="5644"/>
                    <a:pt x="6073" y="5751"/>
                  </a:cubicBezTo>
                  <a:cubicBezTo>
                    <a:pt x="6073" y="5739"/>
                    <a:pt x="6073" y="5727"/>
                    <a:pt x="6073" y="5715"/>
                  </a:cubicBezTo>
                  <a:cubicBezTo>
                    <a:pt x="6073" y="5679"/>
                    <a:pt x="6061" y="5644"/>
                    <a:pt x="6037" y="5620"/>
                  </a:cubicBezTo>
                  <a:cubicBezTo>
                    <a:pt x="5977" y="5572"/>
                    <a:pt x="5906" y="5572"/>
                    <a:pt x="5847" y="5620"/>
                  </a:cubicBezTo>
                  <a:cubicBezTo>
                    <a:pt x="5835" y="5620"/>
                    <a:pt x="5823" y="5632"/>
                    <a:pt x="5823" y="5644"/>
                  </a:cubicBezTo>
                  <a:lnTo>
                    <a:pt x="5823" y="5656"/>
                  </a:lnTo>
                  <a:cubicBezTo>
                    <a:pt x="5799" y="5679"/>
                    <a:pt x="5787" y="5727"/>
                    <a:pt x="5799" y="5763"/>
                  </a:cubicBezTo>
                  <a:cubicBezTo>
                    <a:pt x="5537" y="5584"/>
                    <a:pt x="5335" y="5346"/>
                    <a:pt x="5204" y="5060"/>
                  </a:cubicBezTo>
                  <a:cubicBezTo>
                    <a:pt x="5680" y="5834"/>
                    <a:pt x="6097" y="5013"/>
                    <a:pt x="6478" y="5394"/>
                  </a:cubicBezTo>
                  <a:cubicBezTo>
                    <a:pt x="6466" y="5382"/>
                    <a:pt x="6454" y="5370"/>
                    <a:pt x="6442" y="5358"/>
                  </a:cubicBezTo>
                  <a:cubicBezTo>
                    <a:pt x="6454" y="5370"/>
                    <a:pt x="6466" y="5382"/>
                    <a:pt x="6478" y="5394"/>
                  </a:cubicBezTo>
                  <a:cubicBezTo>
                    <a:pt x="6358" y="5167"/>
                    <a:pt x="6239" y="5060"/>
                    <a:pt x="6120" y="5013"/>
                  </a:cubicBezTo>
                  <a:cubicBezTo>
                    <a:pt x="5823" y="4917"/>
                    <a:pt x="5704" y="5191"/>
                    <a:pt x="5561" y="5179"/>
                  </a:cubicBezTo>
                  <a:cubicBezTo>
                    <a:pt x="5668" y="5048"/>
                    <a:pt x="5620" y="4941"/>
                    <a:pt x="5489" y="4882"/>
                  </a:cubicBezTo>
                  <a:cubicBezTo>
                    <a:pt x="5501" y="5060"/>
                    <a:pt x="5335" y="5084"/>
                    <a:pt x="5239" y="4989"/>
                  </a:cubicBezTo>
                  <a:cubicBezTo>
                    <a:pt x="5096" y="4846"/>
                    <a:pt x="5073" y="4501"/>
                    <a:pt x="4668" y="4429"/>
                  </a:cubicBezTo>
                  <a:cubicBezTo>
                    <a:pt x="4608" y="4382"/>
                    <a:pt x="4549" y="4346"/>
                    <a:pt x="4489" y="4310"/>
                  </a:cubicBezTo>
                  <a:cubicBezTo>
                    <a:pt x="4549" y="4334"/>
                    <a:pt x="4620" y="4346"/>
                    <a:pt x="4692" y="4358"/>
                  </a:cubicBezTo>
                  <a:cubicBezTo>
                    <a:pt x="5025" y="4596"/>
                    <a:pt x="5287" y="4370"/>
                    <a:pt x="5501" y="4358"/>
                  </a:cubicBezTo>
                  <a:cubicBezTo>
                    <a:pt x="5632" y="4358"/>
                    <a:pt x="5739" y="4489"/>
                    <a:pt x="5596" y="4608"/>
                  </a:cubicBezTo>
                  <a:cubicBezTo>
                    <a:pt x="5739" y="4667"/>
                    <a:pt x="5835" y="4620"/>
                    <a:pt x="5858" y="4453"/>
                  </a:cubicBezTo>
                  <a:cubicBezTo>
                    <a:pt x="5966" y="4548"/>
                    <a:pt x="5858" y="4834"/>
                    <a:pt x="6144" y="4965"/>
                  </a:cubicBezTo>
                  <a:cubicBezTo>
                    <a:pt x="6251" y="5025"/>
                    <a:pt x="6406" y="5025"/>
                    <a:pt x="6656" y="4953"/>
                  </a:cubicBezTo>
                  <a:lnTo>
                    <a:pt x="6656" y="4953"/>
                  </a:lnTo>
                  <a:cubicBezTo>
                    <a:pt x="6120" y="4941"/>
                    <a:pt x="6406" y="4072"/>
                    <a:pt x="5525" y="4286"/>
                  </a:cubicBezTo>
                  <a:lnTo>
                    <a:pt x="5525" y="4286"/>
                  </a:lnTo>
                  <a:cubicBezTo>
                    <a:pt x="5823" y="4179"/>
                    <a:pt x="6144" y="4155"/>
                    <a:pt x="6442" y="4215"/>
                  </a:cubicBezTo>
                  <a:cubicBezTo>
                    <a:pt x="6418" y="4239"/>
                    <a:pt x="6394" y="4263"/>
                    <a:pt x="6382" y="4298"/>
                  </a:cubicBezTo>
                  <a:cubicBezTo>
                    <a:pt x="6382" y="4298"/>
                    <a:pt x="6382" y="4310"/>
                    <a:pt x="6382" y="4310"/>
                  </a:cubicBezTo>
                  <a:cubicBezTo>
                    <a:pt x="6382" y="4322"/>
                    <a:pt x="6382" y="4334"/>
                    <a:pt x="6382" y="4358"/>
                  </a:cubicBezTo>
                  <a:cubicBezTo>
                    <a:pt x="6382" y="4489"/>
                    <a:pt x="6573" y="4536"/>
                    <a:pt x="6632" y="4417"/>
                  </a:cubicBezTo>
                  <a:cubicBezTo>
                    <a:pt x="6525" y="4441"/>
                    <a:pt x="6513" y="4346"/>
                    <a:pt x="6561" y="4298"/>
                  </a:cubicBezTo>
                  <a:cubicBezTo>
                    <a:pt x="6609" y="4263"/>
                    <a:pt x="6716" y="4298"/>
                    <a:pt x="6763" y="4334"/>
                  </a:cubicBezTo>
                  <a:cubicBezTo>
                    <a:pt x="6787" y="4370"/>
                    <a:pt x="6811" y="4417"/>
                    <a:pt x="6811" y="4465"/>
                  </a:cubicBezTo>
                  <a:cubicBezTo>
                    <a:pt x="6811" y="4584"/>
                    <a:pt x="6739" y="4786"/>
                    <a:pt x="6501" y="4679"/>
                  </a:cubicBezTo>
                  <a:cubicBezTo>
                    <a:pt x="6573" y="4941"/>
                    <a:pt x="6918" y="4894"/>
                    <a:pt x="7049" y="4703"/>
                  </a:cubicBezTo>
                  <a:cubicBezTo>
                    <a:pt x="7144" y="4846"/>
                    <a:pt x="7251" y="4786"/>
                    <a:pt x="7263" y="5013"/>
                  </a:cubicBezTo>
                  <a:cubicBezTo>
                    <a:pt x="7466" y="4596"/>
                    <a:pt x="7216" y="4513"/>
                    <a:pt x="7156" y="4346"/>
                  </a:cubicBezTo>
                  <a:lnTo>
                    <a:pt x="7156" y="4346"/>
                  </a:lnTo>
                  <a:cubicBezTo>
                    <a:pt x="7323" y="4679"/>
                    <a:pt x="7597" y="4572"/>
                    <a:pt x="7811" y="4763"/>
                  </a:cubicBezTo>
                  <a:cubicBezTo>
                    <a:pt x="7775" y="4358"/>
                    <a:pt x="7490" y="4370"/>
                    <a:pt x="7275" y="4274"/>
                  </a:cubicBezTo>
                  <a:lnTo>
                    <a:pt x="7275" y="4274"/>
                  </a:lnTo>
                  <a:cubicBezTo>
                    <a:pt x="7811" y="4501"/>
                    <a:pt x="7942" y="4203"/>
                    <a:pt x="8287" y="4167"/>
                  </a:cubicBezTo>
                  <a:cubicBezTo>
                    <a:pt x="7942" y="4143"/>
                    <a:pt x="7811" y="3834"/>
                    <a:pt x="7275" y="4060"/>
                  </a:cubicBezTo>
                  <a:lnTo>
                    <a:pt x="7275" y="4060"/>
                  </a:lnTo>
                  <a:cubicBezTo>
                    <a:pt x="7490" y="3965"/>
                    <a:pt x="7775" y="3977"/>
                    <a:pt x="7811" y="3572"/>
                  </a:cubicBezTo>
                  <a:cubicBezTo>
                    <a:pt x="7597" y="3774"/>
                    <a:pt x="7323" y="3655"/>
                    <a:pt x="7156" y="3989"/>
                  </a:cubicBezTo>
                  <a:lnTo>
                    <a:pt x="7156" y="3989"/>
                  </a:lnTo>
                  <a:cubicBezTo>
                    <a:pt x="7216" y="3822"/>
                    <a:pt x="7466" y="3739"/>
                    <a:pt x="7263" y="3322"/>
                  </a:cubicBezTo>
                  <a:cubicBezTo>
                    <a:pt x="7251" y="3548"/>
                    <a:pt x="7144" y="3489"/>
                    <a:pt x="7049" y="3643"/>
                  </a:cubicBezTo>
                  <a:cubicBezTo>
                    <a:pt x="6918" y="3441"/>
                    <a:pt x="6573" y="3393"/>
                    <a:pt x="6501" y="3655"/>
                  </a:cubicBezTo>
                  <a:cubicBezTo>
                    <a:pt x="6739" y="3548"/>
                    <a:pt x="6811" y="3751"/>
                    <a:pt x="6811" y="3870"/>
                  </a:cubicBezTo>
                  <a:cubicBezTo>
                    <a:pt x="6811" y="3917"/>
                    <a:pt x="6787" y="3965"/>
                    <a:pt x="6763" y="4001"/>
                  </a:cubicBezTo>
                  <a:cubicBezTo>
                    <a:pt x="6716" y="4036"/>
                    <a:pt x="6609" y="4084"/>
                    <a:pt x="6561" y="4036"/>
                  </a:cubicBezTo>
                  <a:cubicBezTo>
                    <a:pt x="6513" y="4001"/>
                    <a:pt x="6525" y="3893"/>
                    <a:pt x="6632" y="3929"/>
                  </a:cubicBezTo>
                  <a:cubicBezTo>
                    <a:pt x="6632" y="3905"/>
                    <a:pt x="6620" y="3893"/>
                    <a:pt x="6609" y="3882"/>
                  </a:cubicBezTo>
                  <a:cubicBezTo>
                    <a:pt x="6549" y="3834"/>
                    <a:pt x="6478" y="3834"/>
                    <a:pt x="6430" y="3882"/>
                  </a:cubicBezTo>
                  <a:cubicBezTo>
                    <a:pt x="6406" y="3905"/>
                    <a:pt x="6382" y="3941"/>
                    <a:pt x="6382" y="3977"/>
                  </a:cubicBezTo>
                  <a:cubicBezTo>
                    <a:pt x="6382" y="4001"/>
                    <a:pt x="6382" y="4013"/>
                    <a:pt x="6382" y="4024"/>
                  </a:cubicBezTo>
                  <a:lnTo>
                    <a:pt x="6382" y="4036"/>
                  </a:lnTo>
                  <a:cubicBezTo>
                    <a:pt x="6394" y="4072"/>
                    <a:pt x="6418" y="4096"/>
                    <a:pt x="6442" y="4120"/>
                  </a:cubicBezTo>
                  <a:cubicBezTo>
                    <a:pt x="6120" y="4179"/>
                    <a:pt x="5799" y="4155"/>
                    <a:pt x="5489" y="4036"/>
                  </a:cubicBezTo>
                  <a:cubicBezTo>
                    <a:pt x="6382" y="4239"/>
                    <a:pt x="6085" y="3370"/>
                    <a:pt x="6632" y="3358"/>
                  </a:cubicBezTo>
                  <a:lnTo>
                    <a:pt x="6573" y="3358"/>
                  </a:lnTo>
                  <a:cubicBezTo>
                    <a:pt x="6585" y="3358"/>
                    <a:pt x="6609" y="3358"/>
                    <a:pt x="6632" y="3358"/>
                  </a:cubicBezTo>
                  <a:cubicBezTo>
                    <a:pt x="6382" y="3286"/>
                    <a:pt x="6216" y="3286"/>
                    <a:pt x="6108" y="3346"/>
                  </a:cubicBezTo>
                  <a:cubicBezTo>
                    <a:pt x="5835" y="3477"/>
                    <a:pt x="5942" y="3762"/>
                    <a:pt x="5823" y="3870"/>
                  </a:cubicBezTo>
                  <a:cubicBezTo>
                    <a:pt x="5799" y="3691"/>
                    <a:pt x="5704" y="3643"/>
                    <a:pt x="5573" y="3703"/>
                  </a:cubicBezTo>
                  <a:cubicBezTo>
                    <a:pt x="5704" y="3822"/>
                    <a:pt x="5596" y="3965"/>
                    <a:pt x="5466" y="3953"/>
                  </a:cubicBezTo>
                  <a:cubicBezTo>
                    <a:pt x="5263" y="3953"/>
                    <a:pt x="5001" y="3727"/>
                    <a:pt x="4656" y="3965"/>
                  </a:cubicBezTo>
                  <a:cubicBezTo>
                    <a:pt x="4584" y="3977"/>
                    <a:pt x="4525" y="3989"/>
                    <a:pt x="4453" y="4013"/>
                  </a:cubicBezTo>
                  <a:cubicBezTo>
                    <a:pt x="4513" y="3977"/>
                    <a:pt x="4573" y="3941"/>
                    <a:pt x="4632" y="3893"/>
                  </a:cubicBezTo>
                  <a:cubicBezTo>
                    <a:pt x="5037" y="3822"/>
                    <a:pt x="5061" y="3477"/>
                    <a:pt x="5204" y="3334"/>
                  </a:cubicBezTo>
                  <a:cubicBezTo>
                    <a:pt x="5299" y="3227"/>
                    <a:pt x="5466" y="3262"/>
                    <a:pt x="5454" y="3429"/>
                  </a:cubicBezTo>
                  <a:cubicBezTo>
                    <a:pt x="5596" y="3381"/>
                    <a:pt x="5632" y="3286"/>
                    <a:pt x="5525" y="3131"/>
                  </a:cubicBezTo>
                  <a:cubicBezTo>
                    <a:pt x="5680" y="3131"/>
                    <a:pt x="5799" y="3405"/>
                    <a:pt x="6097" y="3310"/>
                  </a:cubicBezTo>
                  <a:cubicBezTo>
                    <a:pt x="6204" y="3262"/>
                    <a:pt x="6323" y="3155"/>
                    <a:pt x="6454" y="2929"/>
                  </a:cubicBezTo>
                  <a:lnTo>
                    <a:pt x="6454" y="2929"/>
                  </a:lnTo>
                  <a:cubicBezTo>
                    <a:pt x="6061" y="3298"/>
                    <a:pt x="5656" y="2477"/>
                    <a:pt x="5168" y="3251"/>
                  </a:cubicBezTo>
                  <a:lnTo>
                    <a:pt x="5168" y="3251"/>
                  </a:lnTo>
                  <a:cubicBezTo>
                    <a:pt x="5299" y="2965"/>
                    <a:pt x="5513" y="2727"/>
                    <a:pt x="5763" y="2560"/>
                  </a:cubicBezTo>
                  <a:cubicBezTo>
                    <a:pt x="5763" y="2596"/>
                    <a:pt x="5763" y="2631"/>
                    <a:pt x="5787" y="2655"/>
                  </a:cubicBezTo>
                  <a:lnTo>
                    <a:pt x="5787" y="2667"/>
                  </a:lnTo>
                  <a:cubicBezTo>
                    <a:pt x="5799" y="2679"/>
                    <a:pt x="5799" y="2691"/>
                    <a:pt x="5811" y="2703"/>
                  </a:cubicBezTo>
                  <a:cubicBezTo>
                    <a:pt x="5918" y="2798"/>
                    <a:pt x="6073" y="2691"/>
                    <a:pt x="6037" y="2560"/>
                  </a:cubicBezTo>
                  <a:cubicBezTo>
                    <a:pt x="5977" y="2667"/>
                    <a:pt x="5894" y="2608"/>
                    <a:pt x="5906" y="2536"/>
                  </a:cubicBezTo>
                  <a:cubicBezTo>
                    <a:pt x="5906" y="2477"/>
                    <a:pt x="6013" y="2429"/>
                    <a:pt x="6073" y="2429"/>
                  </a:cubicBezTo>
                  <a:cubicBezTo>
                    <a:pt x="6120" y="2429"/>
                    <a:pt x="6156" y="2441"/>
                    <a:pt x="6192" y="2477"/>
                  </a:cubicBezTo>
                  <a:cubicBezTo>
                    <a:pt x="6287" y="2560"/>
                    <a:pt x="6370" y="2750"/>
                    <a:pt x="6132" y="2846"/>
                  </a:cubicBezTo>
                  <a:cubicBezTo>
                    <a:pt x="6358" y="2977"/>
                    <a:pt x="6573" y="2703"/>
                    <a:pt x="6537" y="2477"/>
                  </a:cubicBezTo>
                  <a:cubicBezTo>
                    <a:pt x="6704" y="2512"/>
                    <a:pt x="6739" y="2393"/>
                    <a:pt x="6906" y="2548"/>
                  </a:cubicBezTo>
                  <a:cubicBezTo>
                    <a:pt x="6751" y="2108"/>
                    <a:pt x="6513" y="2227"/>
                    <a:pt x="6358" y="2155"/>
                  </a:cubicBezTo>
                  <a:lnTo>
                    <a:pt x="6358" y="2155"/>
                  </a:lnTo>
                  <a:cubicBezTo>
                    <a:pt x="6716" y="2262"/>
                    <a:pt x="6823" y="1988"/>
                    <a:pt x="7120" y="1977"/>
                  </a:cubicBezTo>
                  <a:cubicBezTo>
                    <a:pt x="6811" y="1715"/>
                    <a:pt x="6609" y="1929"/>
                    <a:pt x="6394" y="2012"/>
                  </a:cubicBezTo>
                  <a:lnTo>
                    <a:pt x="6394" y="2012"/>
                  </a:lnTo>
                  <a:cubicBezTo>
                    <a:pt x="6930" y="1786"/>
                    <a:pt x="6811" y="1488"/>
                    <a:pt x="7025" y="1226"/>
                  </a:cubicBezTo>
                  <a:cubicBezTo>
                    <a:pt x="6775" y="1441"/>
                    <a:pt x="6466" y="1322"/>
                    <a:pt x="6251" y="1857"/>
                  </a:cubicBezTo>
                  <a:lnTo>
                    <a:pt x="6251" y="1857"/>
                  </a:lnTo>
                  <a:cubicBezTo>
                    <a:pt x="6323" y="1643"/>
                    <a:pt x="6549" y="1441"/>
                    <a:pt x="6275" y="1131"/>
                  </a:cubicBezTo>
                  <a:cubicBezTo>
                    <a:pt x="6263" y="1429"/>
                    <a:pt x="5989" y="1536"/>
                    <a:pt x="6108" y="1893"/>
                  </a:cubicBezTo>
                  <a:lnTo>
                    <a:pt x="6108" y="1893"/>
                  </a:lnTo>
                  <a:cubicBezTo>
                    <a:pt x="6037" y="1738"/>
                    <a:pt x="6144" y="1500"/>
                    <a:pt x="5716" y="1346"/>
                  </a:cubicBezTo>
                  <a:cubicBezTo>
                    <a:pt x="5858" y="1512"/>
                    <a:pt x="5751" y="1548"/>
                    <a:pt x="5787" y="1715"/>
                  </a:cubicBezTo>
                  <a:cubicBezTo>
                    <a:pt x="5549" y="1667"/>
                    <a:pt x="5275" y="1893"/>
                    <a:pt x="5406" y="2119"/>
                  </a:cubicBezTo>
                  <a:cubicBezTo>
                    <a:pt x="5442" y="1941"/>
                    <a:pt x="5680" y="1905"/>
                    <a:pt x="5775" y="2060"/>
                  </a:cubicBezTo>
                  <a:cubicBezTo>
                    <a:pt x="5811" y="2096"/>
                    <a:pt x="5835" y="2131"/>
                    <a:pt x="5835" y="2179"/>
                  </a:cubicBezTo>
                  <a:cubicBezTo>
                    <a:pt x="5835" y="2238"/>
                    <a:pt x="5787" y="2346"/>
                    <a:pt x="5716" y="2346"/>
                  </a:cubicBezTo>
                  <a:cubicBezTo>
                    <a:pt x="5656" y="2358"/>
                    <a:pt x="5596" y="2274"/>
                    <a:pt x="5692" y="2215"/>
                  </a:cubicBezTo>
                  <a:cubicBezTo>
                    <a:pt x="5561" y="2179"/>
                    <a:pt x="5466" y="2334"/>
                    <a:pt x="5561" y="2441"/>
                  </a:cubicBezTo>
                  <a:cubicBezTo>
                    <a:pt x="5561" y="2453"/>
                    <a:pt x="5573" y="2453"/>
                    <a:pt x="5585" y="2465"/>
                  </a:cubicBezTo>
                  <a:lnTo>
                    <a:pt x="5596" y="2465"/>
                  </a:lnTo>
                  <a:cubicBezTo>
                    <a:pt x="5632" y="2489"/>
                    <a:pt x="5668" y="2489"/>
                    <a:pt x="5704" y="2489"/>
                  </a:cubicBezTo>
                  <a:cubicBezTo>
                    <a:pt x="5525" y="2739"/>
                    <a:pt x="5287" y="2953"/>
                    <a:pt x="5001" y="3084"/>
                  </a:cubicBezTo>
                  <a:cubicBezTo>
                    <a:pt x="5775" y="2596"/>
                    <a:pt x="4954" y="2191"/>
                    <a:pt x="5335" y="1798"/>
                  </a:cubicBezTo>
                  <a:lnTo>
                    <a:pt x="5299" y="1846"/>
                  </a:lnTo>
                  <a:cubicBezTo>
                    <a:pt x="5311" y="1822"/>
                    <a:pt x="5323" y="1810"/>
                    <a:pt x="5335" y="1798"/>
                  </a:cubicBezTo>
                  <a:cubicBezTo>
                    <a:pt x="5108" y="1929"/>
                    <a:pt x="4989" y="2036"/>
                    <a:pt x="4954" y="2155"/>
                  </a:cubicBezTo>
                  <a:cubicBezTo>
                    <a:pt x="4858" y="2453"/>
                    <a:pt x="5132" y="2572"/>
                    <a:pt x="5120" y="2727"/>
                  </a:cubicBezTo>
                  <a:cubicBezTo>
                    <a:pt x="4989" y="2619"/>
                    <a:pt x="4882" y="2655"/>
                    <a:pt x="4823" y="2798"/>
                  </a:cubicBezTo>
                  <a:cubicBezTo>
                    <a:pt x="5001" y="2774"/>
                    <a:pt x="5025" y="2953"/>
                    <a:pt x="4930" y="3048"/>
                  </a:cubicBezTo>
                  <a:cubicBezTo>
                    <a:pt x="4775" y="3179"/>
                    <a:pt x="4442" y="3215"/>
                    <a:pt x="4358" y="3620"/>
                  </a:cubicBezTo>
                  <a:cubicBezTo>
                    <a:pt x="4323" y="3679"/>
                    <a:pt x="4287" y="3739"/>
                    <a:pt x="4251" y="3798"/>
                  </a:cubicBezTo>
                  <a:cubicBezTo>
                    <a:pt x="4275" y="3727"/>
                    <a:pt x="4287" y="3655"/>
                    <a:pt x="4299" y="3596"/>
                  </a:cubicBezTo>
                  <a:cubicBezTo>
                    <a:pt x="4537" y="3251"/>
                    <a:pt x="4311" y="3000"/>
                    <a:pt x="4299" y="2786"/>
                  </a:cubicBezTo>
                  <a:cubicBezTo>
                    <a:pt x="4299" y="2643"/>
                    <a:pt x="4430" y="2548"/>
                    <a:pt x="4549" y="2679"/>
                  </a:cubicBezTo>
                  <a:cubicBezTo>
                    <a:pt x="4608" y="2548"/>
                    <a:pt x="4561" y="2441"/>
                    <a:pt x="4394" y="2417"/>
                  </a:cubicBezTo>
                  <a:cubicBezTo>
                    <a:pt x="4489" y="2310"/>
                    <a:pt x="4775" y="2417"/>
                    <a:pt x="4918" y="2143"/>
                  </a:cubicBezTo>
                  <a:cubicBezTo>
                    <a:pt x="4965" y="2036"/>
                    <a:pt x="4965" y="1869"/>
                    <a:pt x="4906" y="1619"/>
                  </a:cubicBezTo>
                  <a:lnTo>
                    <a:pt x="4906" y="1619"/>
                  </a:lnTo>
                  <a:cubicBezTo>
                    <a:pt x="4906" y="2167"/>
                    <a:pt x="4025" y="1869"/>
                    <a:pt x="4227" y="2762"/>
                  </a:cubicBezTo>
                  <a:lnTo>
                    <a:pt x="4227" y="2762"/>
                  </a:lnTo>
                  <a:cubicBezTo>
                    <a:pt x="4120" y="2465"/>
                    <a:pt x="4096" y="2143"/>
                    <a:pt x="4156" y="1846"/>
                  </a:cubicBezTo>
                  <a:cubicBezTo>
                    <a:pt x="4180" y="1869"/>
                    <a:pt x="4215" y="1893"/>
                    <a:pt x="4251" y="1905"/>
                  </a:cubicBezTo>
                  <a:lnTo>
                    <a:pt x="4251" y="1905"/>
                  </a:lnTo>
                  <a:cubicBezTo>
                    <a:pt x="4275" y="1905"/>
                    <a:pt x="4287" y="1905"/>
                    <a:pt x="4299" y="1905"/>
                  </a:cubicBezTo>
                  <a:cubicBezTo>
                    <a:pt x="4442" y="1905"/>
                    <a:pt x="4477" y="1715"/>
                    <a:pt x="4358" y="1655"/>
                  </a:cubicBezTo>
                  <a:cubicBezTo>
                    <a:pt x="4394" y="1762"/>
                    <a:pt x="4287" y="1774"/>
                    <a:pt x="4251" y="1727"/>
                  </a:cubicBezTo>
                  <a:cubicBezTo>
                    <a:pt x="4203" y="1679"/>
                    <a:pt x="4251" y="1572"/>
                    <a:pt x="4287" y="1524"/>
                  </a:cubicBezTo>
                  <a:cubicBezTo>
                    <a:pt x="4323" y="1500"/>
                    <a:pt x="4358" y="1477"/>
                    <a:pt x="4406" y="1477"/>
                  </a:cubicBezTo>
                  <a:cubicBezTo>
                    <a:pt x="4537" y="1465"/>
                    <a:pt x="4727" y="1548"/>
                    <a:pt x="4632" y="1786"/>
                  </a:cubicBezTo>
                  <a:cubicBezTo>
                    <a:pt x="4882" y="1715"/>
                    <a:pt x="4846" y="1369"/>
                    <a:pt x="4644" y="1238"/>
                  </a:cubicBezTo>
                  <a:cubicBezTo>
                    <a:pt x="4799" y="1143"/>
                    <a:pt x="4739" y="1036"/>
                    <a:pt x="4954" y="1024"/>
                  </a:cubicBezTo>
                  <a:cubicBezTo>
                    <a:pt x="4537" y="822"/>
                    <a:pt x="4453" y="1072"/>
                    <a:pt x="4287" y="1131"/>
                  </a:cubicBezTo>
                  <a:lnTo>
                    <a:pt x="4287" y="1131"/>
                  </a:lnTo>
                  <a:cubicBezTo>
                    <a:pt x="4632" y="965"/>
                    <a:pt x="4513" y="691"/>
                    <a:pt x="4715" y="476"/>
                  </a:cubicBezTo>
                  <a:cubicBezTo>
                    <a:pt x="4299" y="500"/>
                    <a:pt x="4311" y="798"/>
                    <a:pt x="4215" y="1012"/>
                  </a:cubicBezTo>
                  <a:lnTo>
                    <a:pt x="4215" y="1012"/>
                  </a:lnTo>
                  <a:cubicBezTo>
                    <a:pt x="4442" y="464"/>
                    <a:pt x="4144" y="345"/>
                    <a:pt x="4108" y="0"/>
                  </a:cubicBezTo>
                  <a:cubicBezTo>
                    <a:pt x="4084" y="345"/>
                    <a:pt x="3775" y="464"/>
                    <a:pt x="4013" y="1012"/>
                  </a:cubicBezTo>
                  <a:lnTo>
                    <a:pt x="4013" y="1012"/>
                  </a:lnTo>
                  <a:cubicBezTo>
                    <a:pt x="3906" y="798"/>
                    <a:pt x="3918" y="500"/>
                    <a:pt x="3513" y="476"/>
                  </a:cubicBezTo>
                  <a:cubicBezTo>
                    <a:pt x="3715" y="691"/>
                    <a:pt x="3596" y="965"/>
                    <a:pt x="3930" y="1131"/>
                  </a:cubicBezTo>
                  <a:lnTo>
                    <a:pt x="3930" y="1131"/>
                  </a:lnTo>
                  <a:cubicBezTo>
                    <a:pt x="3763" y="1072"/>
                    <a:pt x="3680" y="822"/>
                    <a:pt x="3263" y="1024"/>
                  </a:cubicBezTo>
                  <a:cubicBezTo>
                    <a:pt x="3489" y="1036"/>
                    <a:pt x="3441" y="1143"/>
                    <a:pt x="3584" y="1238"/>
                  </a:cubicBezTo>
                  <a:cubicBezTo>
                    <a:pt x="3382" y="1369"/>
                    <a:pt x="3334" y="1715"/>
                    <a:pt x="3596" y="1786"/>
                  </a:cubicBezTo>
                  <a:cubicBezTo>
                    <a:pt x="3489" y="1548"/>
                    <a:pt x="3691" y="1465"/>
                    <a:pt x="3811" y="1477"/>
                  </a:cubicBezTo>
                  <a:cubicBezTo>
                    <a:pt x="3858" y="1477"/>
                    <a:pt x="3906" y="1500"/>
                    <a:pt x="3942" y="1524"/>
                  </a:cubicBezTo>
                  <a:cubicBezTo>
                    <a:pt x="3977" y="1572"/>
                    <a:pt x="4025" y="1679"/>
                    <a:pt x="3977" y="1727"/>
                  </a:cubicBezTo>
                  <a:cubicBezTo>
                    <a:pt x="3942" y="1774"/>
                    <a:pt x="3834" y="1762"/>
                    <a:pt x="3870" y="1655"/>
                  </a:cubicBezTo>
                  <a:cubicBezTo>
                    <a:pt x="3739" y="1715"/>
                    <a:pt x="3787" y="1905"/>
                    <a:pt x="3930" y="1905"/>
                  </a:cubicBezTo>
                  <a:cubicBezTo>
                    <a:pt x="3942" y="1905"/>
                    <a:pt x="3953" y="1905"/>
                    <a:pt x="3965" y="1905"/>
                  </a:cubicBezTo>
                  <a:lnTo>
                    <a:pt x="3977" y="1905"/>
                  </a:lnTo>
                  <a:cubicBezTo>
                    <a:pt x="4013" y="1893"/>
                    <a:pt x="4049" y="1869"/>
                    <a:pt x="4072" y="1846"/>
                  </a:cubicBezTo>
                  <a:cubicBezTo>
                    <a:pt x="4132" y="2143"/>
                    <a:pt x="4108" y="2465"/>
                    <a:pt x="4001" y="2762"/>
                  </a:cubicBezTo>
                  <a:cubicBezTo>
                    <a:pt x="4203" y="1869"/>
                    <a:pt x="3334" y="2167"/>
                    <a:pt x="3322" y="1619"/>
                  </a:cubicBezTo>
                  <a:lnTo>
                    <a:pt x="3322" y="1679"/>
                  </a:lnTo>
                  <a:cubicBezTo>
                    <a:pt x="3322" y="1655"/>
                    <a:pt x="3322" y="1643"/>
                    <a:pt x="3322" y="1619"/>
                  </a:cubicBezTo>
                  <a:cubicBezTo>
                    <a:pt x="3263" y="1786"/>
                    <a:pt x="3251" y="1977"/>
                    <a:pt x="3310" y="2143"/>
                  </a:cubicBezTo>
                  <a:cubicBezTo>
                    <a:pt x="3453" y="2417"/>
                    <a:pt x="3739" y="2310"/>
                    <a:pt x="3834" y="2417"/>
                  </a:cubicBezTo>
                  <a:cubicBezTo>
                    <a:pt x="3656" y="2441"/>
                    <a:pt x="3608" y="2548"/>
                    <a:pt x="3668" y="2679"/>
                  </a:cubicBezTo>
                  <a:cubicBezTo>
                    <a:pt x="3787" y="2548"/>
                    <a:pt x="3930" y="2643"/>
                    <a:pt x="3918" y="2786"/>
                  </a:cubicBezTo>
                  <a:cubicBezTo>
                    <a:pt x="3918" y="2989"/>
                    <a:pt x="3691" y="3251"/>
                    <a:pt x="3918" y="3596"/>
                  </a:cubicBezTo>
                  <a:cubicBezTo>
                    <a:pt x="3930" y="3655"/>
                    <a:pt x="3942" y="3727"/>
                    <a:pt x="3965" y="3786"/>
                  </a:cubicBezTo>
                  <a:cubicBezTo>
                    <a:pt x="3930" y="3727"/>
                    <a:pt x="3894" y="3667"/>
                    <a:pt x="3858" y="3620"/>
                  </a:cubicBezTo>
                  <a:cubicBezTo>
                    <a:pt x="3787" y="3215"/>
                    <a:pt x="3441" y="3179"/>
                    <a:pt x="3287" y="3036"/>
                  </a:cubicBezTo>
                  <a:cubicBezTo>
                    <a:pt x="3191" y="2953"/>
                    <a:pt x="3215" y="2774"/>
                    <a:pt x="3394" y="2798"/>
                  </a:cubicBezTo>
                  <a:cubicBezTo>
                    <a:pt x="3346" y="2655"/>
                    <a:pt x="3239" y="2619"/>
                    <a:pt x="3096" y="2715"/>
                  </a:cubicBezTo>
                  <a:cubicBezTo>
                    <a:pt x="3084" y="2572"/>
                    <a:pt x="3358" y="2441"/>
                    <a:pt x="3263" y="2155"/>
                  </a:cubicBezTo>
                  <a:cubicBezTo>
                    <a:pt x="3227" y="2036"/>
                    <a:pt x="3120" y="1929"/>
                    <a:pt x="2882" y="1798"/>
                  </a:cubicBezTo>
                  <a:cubicBezTo>
                    <a:pt x="3263" y="2179"/>
                    <a:pt x="2441" y="2596"/>
                    <a:pt x="3215" y="3072"/>
                  </a:cubicBezTo>
                  <a:cubicBezTo>
                    <a:pt x="2941" y="2941"/>
                    <a:pt x="2691" y="2739"/>
                    <a:pt x="2525" y="2477"/>
                  </a:cubicBezTo>
                  <a:cubicBezTo>
                    <a:pt x="2560" y="2489"/>
                    <a:pt x="2596" y="2489"/>
                    <a:pt x="2620" y="2465"/>
                  </a:cubicBezTo>
                  <a:lnTo>
                    <a:pt x="2620" y="2465"/>
                  </a:lnTo>
                  <a:cubicBezTo>
                    <a:pt x="2632" y="2453"/>
                    <a:pt x="2644" y="2441"/>
                    <a:pt x="2656" y="2429"/>
                  </a:cubicBezTo>
                  <a:cubicBezTo>
                    <a:pt x="2739" y="2346"/>
                    <a:pt x="2668" y="2203"/>
                    <a:pt x="2548" y="2215"/>
                  </a:cubicBezTo>
                  <a:lnTo>
                    <a:pt x="2525" y="2215"/>
                  </a:lnTo>
                  <a:cubicBezTo>
                    <a:pt x="2620" y="2262"/>
                    <a:pt x="2560" y="2346"/>
                    <a:pt x="2489" y="2346"/>
                  </a:cubicBezTo>
                  <a:cubicBezTo>
                    <a:pt x="2429" y="2334"/>
                    <a:pt x="2382" y="2227"/>
                    <a:pt x="2382" y="2179"/>
                  </a:cubicBezTo>
                  <a:cubicBezTo>
                    <a:pt x="2382" y="2131"/>
                    <a:pt x="2406" y="2084"/>
                    <a:pt x="2429" y="2048"/>
                  </a:cubicBezTo>
                  <a:cubicBezTo>
                    <a:pt x="2513" y="1965"/>
                    <a:pt x="2715" y="1869"/>
                    <a:pt x="2810" y="2119"/>
                  </a:cubicBezTo>
                  <a:cubicBezTo>
                    <a:pt x="2941" y="1881"/>
                    <a:pt x="2656" y="1667"/>
                    <a:pt x="2429" y="1715"/>
                  </a:cubicBezTo>
                  <a:cubicBezTo>
                    <a:pt x="2465" y="1548"/>
                    <a:pt x="2358" y="1512"/>
                    <a:pt x="2501" y="1346"/>
                  </a:cubicBezTo>
                  <a:cubicBezTo>
                    <a:pt x="2072" y="1488"/>
                    <a:pt x="2179" y="1727"/>
                    <a:pt x="2108" y="1893"/>
                  </a:cubicBezTo>
                  <a:lnTo>
                    <a:pt x="2108" y="1893"/>
                  </a:lnTo>
                  <a:cubicBezTo>
                    <a:pt x="2227" y="1536"/>
                    <a:pt x="1965" y="1429"/>
                    <a:pt x="1941" y="1131"/>
                  </a:cubicBezTo>
                  <a:cubicBezTo>
                    <a:pt x="1667" y="1441"/>
                    <a:pt x="1882" y="1643"/>
                    <a:pt x="1965" y="1857"/>
                  </a:cubicBezTo>
                  <a:lnTo>
                    <a:pt x="1965" y="1857"/>
                  </a:lnTo>
                  <a:cubicBezTo>
                    <a:pt x="1751" y="1310"/>
                    <a:pt x="1441" y="1441"/>
                    <a:pt x="1179" y="1215"/>
                  </a:cubicBezTo>
                  <a:cubicBezTo>
                    <a:pt x="1405" y="1477"/>
                    <a:pt x="1275" y="1786"/>
                    <a:pt x="1822" y="2000"/>
                  </a:cubicBezTo>
                  <a:lnTo>
                    <a:pt x="1822" y="2000"/>
                  </a:lnTo>
                  <a:cubicBezTo>
                    <a:pt x="1596" y="1929"/>
                    <a:pt x="1405" y="1703"/>
                    <a:pt x="1096" y="1977"/>
                  </a:cubicBezTo>
                  <a:cubicBezTo>
                    <a:pt x="1394" y="1988"/>
                    <a:pt x="1501" y="2262"/>
                    <a:pt x="1858" y="2143"/>
                  </a:cubicBezTo>
                  <a:lnTo>
                    <a:pt x="1858" y="2143"/>
                  </a:lnTo>
                  <a:cubicBezTo>
                    <a:pt x="1691" y="2215"/>
                    <a:pt x="1465" y="2108"/>
                    <a:pt x="1310" y="2536"/>
                  </a:cubicBezTo>
                  <a:cubicBezTo>
                    <a:pt x="1477" y="2393"/>
                    <a:pt x="1513" y="2500"/>
                    <a:pt x="1679" y="2465"/>
                  </a:cubicBezTo>
                  <a:cubicBezTo>
                    <a:pt x="1632" y="2691"/>
                    <a:pt x="1846" y="2977"/>
                    <a:pt x="2084" y="2846"/>
                  </a:cubicBezTo>
                  <a:cubicBezTo>
                    <a:pt x="1834" y="2750"/>
                    <a:pt x="1929" y="2548"/>
                    <a:pt x="2013" y="2477"/>
                  </a:cubicBezTo>
                  <a:cubicBezTo>
                    <a:pt x="2048" y="2441"/>
                    <a:pt x="2096" y="2417"/>
                    <a:pt x="2144" y="2417"/>
                  </a:cubicBezTo>
                  <a:cubicBezTo>
                    <a:pt x="2191" y="2417"/>
                    <a:pt x="2298" y="2465"/>
                    <a:pt x="2310" y="2536"/>
                  </a:cubicBezTo>
                  <a:cubicBezTo>
                    <a:pt x="2322" y="2596"/>
                    <a:pt x="2227" y="2655"/>
                    <a:pt x="2179" y="2560"/>
                  </a:cubicBezTo>
                  <a:cubicBezTo>
                    <a:pt x="2144" y="2691"/>
                    <a:pt x="2298" y="2786"/>
                    <a:pt x="2394" y="2691"/>
                  </a:cubicBezTo>
                  <a:cubicBezTo>
                    <a:pt x="2406" y="2679"/>
                    <a:pt x="2418" y="2679"/>
                    <a:pt x="2429" y="2667"/>
                  </a:cubicBezTo>
                  <a:lnTo>
                    <a:pt x="2429" y="2655"/>
                  </a:lnTo>
                  <a:cubicBezTo>
                    <a:pt x="2441" y="2619"/>
                    <a:pt x="2453" y="2584"/>
                    <a:pt x="2441" y="2548"/>
                  </a:cubicBezTo>
                  <a:cubicBezTo>
                    <a:pt x="2703" y="2727"/>
                    <a:pt x="2906" y="2965"/>
                    <a:pt x="3037" y="3251"/>
                  </a:cubicBezTo>
                  <a:cubicBezTo>
                    <a:pt x="2560" y="2477"/>
                    <a:pt x="2144" y="3298"/>
                    <a:pt x="1763" y="2917"/>
                  </a:cubicBezTo>
                  <a:cubicBezTo>
                    <a:pt x="1882" y="3143"/>
                    <a:pt x="2001" y="3251"/>
                    <a:pt x="2120" y="3298"/>
                  </a:cubicBezTo>
                  <a:cubicBezTo>
                    <a:pt x="2418" y="3393"/>
                    <a:pt x="2537" y="3120"/>
                    <a:pt x="2679" y="3131"/>
                  </a:cubicBezTo>
                  <a:cubicBezTo>
                    <a:pt x="2572" y="3262"/>
                    <a:pt x="2620" y="3370"/>
                    <a:pt x="2751" y="3429"/>
                  </a:cubicBezTo>
                  <a:cubicBezTo>
                    <a:pt x="2739" y="3251"/>
                    <a:pt x="2906" y="3227"/>
                    <a:pt x="3001" y="3322"/>
                  </a:cubicBezTo>
                  <a:cubicBezTo>
                    <a:pt x="3144" y="3465"/>
                    <a:pt x="3168" y="3810"/>
                    <a:pt x="3584" y="3882"/>
                  </a:cubicBezTo>
                  <a:cubicBezTo>
                    <a:pt x="3632" y="3929"/>
                    <a:pt x="3691" y="3965"/>
                    <a:pt x="3751" y="4001"/>
                  </a:cubicBezTo>
                  <a:cubicBezTo>
                    <a:pt x="3691" y="3977"/>
                    <a:pt x="3620" y="3965"/>
                    <a:pt x="3549" y="3953"/>
                  </a:cubicBezTo>
                  <a:cubicBezTo>
                    <a:pt x="3215" y="3715"/>
                    <a:pt x="2953" y="3941"/>
                    <a:pt x="2739" y="3941"/>
                  </a:cubicBezTo>
                  <a:cubicBezTo>
                    <a:pt x="2608" y="3941"/>
                    <a:pt x="2501" y="3810"/>
                    <a:pt x="2644" y="3691"/>
                  </a:cubicBezTo>
                  <a:cubicBezTo>
                    <a:pt x="2501" y="3632"/>
                    <a:pt x="2406" y="3679"/>
                    <a:pt x="2382" y="3858"/>
                  </a:cubicBezTo>
                  <a:cubicBezTo>
                    <a:pt x="2275" y="3751"/>
                    <a:pt x="2382" y="3465"/>
                    <a:pt x="2096" y="3334"/>
                  </a:cubicBezTo>
                  <a:cubicBezTo>
                    <a:pt x="1989" y="3274"/>
                    <a:pt x="1834" y="3274"/>
                    <a:pt x="1584" y="3346"/>
                  </a:cubicBezTo>
                  <a:lnTo>
                    <a:pt x="1584" y="3346"/>
                  </a:lnTo>
                  <a:cubicBezTo>
                    <a:pt x="2120" y="3346"/>
                    <a:pt x="1834" y="4227"/>
                    <a:pt x="2715" y="4024"/>
                  </a:cubicBezTo>
                  <a:cubicBezTo>
                    <a:pt x="2429" y="4120"/>
                    <a:pt x="2108" y="4143"/>
                    <a:pt x="1798" y="4084"/>
                  </a:cubicBezTo>
                  <a:cubicBezTo>
                    <a:pt x="1834" y="4072"/>
                    <a:pt x="1858" y="4036"/>
                    <a:pt x="1858" y="4001"/>
                  </a:cubicBezTo>
                  <a:cubicBezTo>
                    <a:pt x="1870" y="4001"/>
                    <a:pt x="1870" y="3989"/>
                    <a:pt x="1858" y="3989"/>
                  </a:cubicBezTo>
                  <a:cubicBezTo>
                    <a:pt x="1870" y="3977"/>
                    <a:pt x="1870" y="3965"/>
                    <a:pt x="1858" y="3953"/>
                  </a:cubicBezTo>
                  <a:cubicBezTo>
                    <a:pt x="1858" y="3810"/>
                    <a:pt x="1679" y="3762"/>
                    <a:pt x="1608" y="3893"/>
                  </a:cubicBezTo>
                  <a:cubicBezTo>
                    <a:pt x="1715" y="3858"/>
                    <a:pt x="1739" y="3965"/>
                    <a:pt x="1691" y="4001"/>
                  </a:cubicBezTo>
                  <a:cubicBezTo>
                    <a:pt x="1632" y="4048"/>
                    <a:pt x="1525" y="4001"/>
                    <a:pt x="1489" y="3965"/>
                  </a:cubicBezTo>
                  <a:cubicBezTo>
                    <a:pt x="1453" y="3929"/>
                    <a:pt x="1441" y="3882"/>
                    <a:pt x="1441" y="3834"/>
                  </a:cubicBezTo>
                  <a:cubicBezTo>
                    <a:pt x="1441" y="3715"/>
                    <a:pt x="1501" y="3512"/>
                    <a:pt x="1751" y="3620"/>
                  </a:cubicBezTo>
                  <a:cubicBezTo>
                    <a:pt x="1679" y="3358"/>
                    <a:pt x="1322" y="3405"/>
                    <a:pt x="1191" y="3608"/>
                  </a:cubicBezTo>
                  <a:cubicBezTo>
                    <a:pt x="1096" y="3453"/>
                    <a:pt x="1001" y="3512"/>
                    <a:pt x="989" y="3286"/>
                  </a:cubicBezTo>
                  <a:cubicBezTo>
                    <a:pt x="786" y="3703"/>
                    <a:pt x="1024" y="3786"/>
                    <a:pt x="1096" y="3953"/>
                  </a:cubicBezTo>
                  <a:lnTo>
                    <a:pt x="1096" y="3953"/>
                  </a:lnTo>
                  <a:cubicBezTo>
                    <a:pt x="917" y="3620"/>
                    <a:pt x="643" y="3739"/>
                    <a:pt x="429" y="3536"/>
                  </a:cubicBezTo>
                  <a:cubicBezTo>
                    <a:pt x="465" y="3941"/>
                    <a:pt x="751" y="3929"/>
                    <a:pt x="965" y="4036"/>
                  </a:cubicBezTo>
                  <a:lnTo>
                    <a:pt x="965" y="4036"/>
                  </a:lnTo>
                  <a:cubicBezTo>
                    <a:pt x="465" y="3822"/>
                    <a:pt x="334" y="4120"/>
                    <a:pt x="1" y="4155"/>
                  </a:cubicBezTo>
                  <a:close/>
                  <a:moveTo>
                    <a:pt x="5489" y="4036"/>
                  </a:moveTo>
                  <a:close/>
                  <a:moveTo>
                    <a:pt x="4763" y="3953"/>
                  </a:moveTo>
                  <a:cubicBezTo>
                    <a:pt x="4858" y="3905"/>
                    <a:pt x="4977" y="3882"/>
                    <a:pt x="5085" y="3905"/>
                  </a:cubicBezTo>
                  <a:cubicBezTo>
                    <a:pt x="5263" y="3989"/>
                    <a:pt x="5454" y="4048"/>
                    <a:pt x="5632" y="4108"/>
                  </a:cubicBezTo>
                  <a:cubicBezTo>
                    <a:pt x="5704" y="4120"/>
                    <a:pt x="5787" y="4132"/>
                    <a:pt x="5858" y="4143"/>
                  </a:cubicBezTo>
                  <a:cubicBezTo>
                    <a:pt x="5787" y="4155"/>
                    <a:pt x="5716" y="4167"/>
                    <a:pt x="5632" y="4179"/>
                  </a:cubicBezTo>
                  <a:cubicBezTo>
                    <a:pt x="5454" y="4239"/>
                    <a:pt x="5263" y="4310"/>
                    <a:pt x="5085" y="4382"/>
                  </a:cubicBezTo>
                  <a:cubicBezTo>
                    <a:pt x="4977" y="4405"/>
                    <a:pt x="4858" y="4394"/>
                    <a:pt x="4763" y="4334"/>
                  </a:cubicBezTo>
                  <a:cubicBezTo>
                    <a:pt x="4930" y="4346"/>
                    <a:pt x="5096" y="4274"/>
                    <a:pt x="5204" y="4143"/>
                  </a:cubicBezTo>
                  <a:cubicBezTo>
                    <a:pt x="5096" y="4024"/>
                    <a:pt x="4930" y="3953"/>
                    <a:pt x="4763" y="3965"/>
                  </a:cubicBezTo>
                  <a:close/>
                  <a:moveTo>
                    <a:pt x="5168" y="5036"/>
                  </a:moveTo>
                  <a:close/>
                  <a:moveTo>
                    <a:pt x="4894" y="4929"/>
                  </a:moveTo>
                  <a:cubicBezTo>
                    <a:pt x="4906" y="4751"/>
                    <a:pt x="4834" y="4596"/>
                    <a:pt x="4715" y="4477"/>
                  </a:cubicBezTo>
                  <a:cubicBezTo>
                    <a:pt x="4823" y="4513"/>
                    <a:pt x="4918" y="4584"/>
                    <a:pt x="4977" y="4679"/>
                  </a:cubicBezTo>
                  <a:cubicBezTo>
                    <a:pt x="5049" y="4858"/>
                    <a:pt x="5132" y="5036"/>
                    <a:pt x="5227" y="5203"/>
                  </a:cubicBezTo>
                  <a:cubicBezTo>
                    <a:pt x="5263" y="5275"/>
                    <a:pt x="5311" y="5334"/>
                    <a:pt x="5358" y="5394"/>
                  </a:cubicBezTo>
                  <a:cubicBezTo>
                    <a:pt x="5299" y="5346"/>
                    <a:pt x="5239" y="5298"/>
                    <a:pt x="5168" y="5251"/>
                  </a:cubicBezTo>
                  <a:cubicBezTo>
                    <a:pt x="5001" y="5167"/>
                    <a:pt x="4823" y="5084"/>
                    <a:pt x="4644" y="5013"/>
                  </a:cubicBezTo>
                  <a:cubicBezTo>
                    <a:pt x="4549" y="4953"/>
                    <a:pt x="4477" y="4858"/>
                    <a:pt x="4442" y="4751"/>
                  </a:cubicBezTo>
                  <a:cubicBezTo>
                    <a:pt x="4561" y="4870"/>
                    <a:pt x="4727" y="4929"/>
                    <a:pt x="4894" y="4929"/>
                  </a:cubicBezTo>
                  <a:close/>
                  <a:moveTo>
                    <a:pt x="5013" y="3108"/>
                  </a:moveTo>
                  <a:close/>
                  <a:moveTo>
                    <a:pt x="4644" y="3298"/>
                  </a:moveTo>
                  <a:cubicBezTo>
                    <a:pt x="4823" y="3227"/>
                    <a:pt x="5001" y="3143"/>
                    <a:pt x="5168" y="3060"/>
                  </a:cubicBezTo>
                  <a:cubicBezTo>
                    <a:pt x="5239" y="3012"/>
                    <a:pt x="5299" y="2965"/>
                    <a:pt x="5358" y="2917"/>
                  </a:cubicBezTo>
                  <a:cubicBezTo>
                    <a:pt x="5311" y="2977"/>
                    <a:pt x="5263" y="3048"/>
                    <a:pt x="5215" y="3108"/>
                  </a:cubicBezTo>
                  <a:cubicBezTo>
                    <a:pt x="5132" y="3274"/>
                    <a:pt x="5049" y="3453"/>
                    <a:pt x="4977" y="3632"/>
                  </a:cubicBezTo>
                  <a:cubicBezTo>
                    <a:pt x="4918" y="3739"/>
                    <a:pt x="4823" y="3798"/>
                    <a:pt x="4715" y="3834"/>
                  </a:cubicBezTo>
                  <a:cubicBezTo>
                    <a:pt x="4834" y="3715"/>
                    <a:pt x="4906" y="3560"/>
                    <a:pt x="4894" y="3393"/>
                  </a:cubicBezTo>
                  <a:cubicBezTo>
                    <a:pt x="4727" y="3381"/>
                    <a:pt x="4561" y="3453"/>
                    <a:pt x="4453" y="3572"/>
                  </a:cubicBezTo>
                  <a:cubicBezTo>
                    <a:pt x="4477" y="3465"/>
                    <a:pt x="4549" y="3358"/>
                    <a:pt x="4632" y="3298"/>
                  </a:cubicBezTo>
                  <a:close/>
                  <a:moveTo>
                    <a:pt x="4239" y="5525"/>
                  </a:moveTo>
                  <a:close/>
                  <a:moveTo>
                    <a:pt x="4001" y="2786"/>
                  </a:moveTo>
                  <a:close/>
                  <a:moveTo>
                    <a:pt x="3930" y="3512"/>
                  </a:moveTo>
                  <a:cubicBezTo>
                    <a:pt x="3870" y="3405"/>
                    <a:pt x="3858" y="3298"/>
                    <a:pt x="3882" y="3179"/>
                  </a:cubicBezTo>
                  <a:cubicBezTo>
                    <a:pt x="3965" y="3000"/>
                    <a:pt x="4025" y="2822"/>
                    <a:pt x="4084" y="2631"/>
                  </a:cubicBezTo>
                  <a:cubicBezTo>
                    <a:pt x="4096" y="2560"/>
                    <a:pt x="4108" y="2477"/>
                    <a:pt x="4120" y="2405"/>
                  </a:cubicBezTo>
                  <a:cubicBezTo>
                    <a:pt x="4132" y="2477"/>
                    <a:pt x="4144" y="2560"/>
                    <a:pt x="4156" y="2631"/>
                  </a:cubicBezTo>
                  <a:cubicBezTo>
                    <a:pt x="4215" y="2822"/>
                    <a:pt x="4287" y="3000"/>
                    <a:pt x="4358" y="3179"/>
                  </a:cubicBezTo>
                  <a:cubicBezTo>
                    <a:pt x="4382" y="3298"/>
                    <a:pt x="4370" y="3405"/>
                    <a:pt x="4311" y="3512"/>
                  </a:cubicBezTo>
                  <a:cubicBezTo>
                    <a:pt x="4477" y="3346"/>
                    <a:pt x="4358" y="3060"/>
                    <a:pt x="4120" y="3060"/>
                  </a:cubicBezTo>
                  <a:cubicBezTo>
                    <a:pt x="3882" y="3060"/>
                    <a:pt x="3763" y="3346"/>
                    <a:pt x="3930" y="3512"/>
                  </a:cubicBezTo>
                  <a:close/>
                  <a:moveTo>
                    <a:pt x="4120" y="5239"/>
                  </a:moveTo>
                  <a:cubicBezTo>
                    <a:pt x="4251" y="5120"/>
                    <a:pt x="4323" y="4965"/>
                    <a:pt x="4311" y="4798"/>
                  </a:cubicBezTo>
                  <a:cubicBezTo>
                    <a:pt x="4370" y="4894"/>
                    <a:pt x="4382" y="5013"/>
                    <a:pt x="4358" y="5120"/>
                  </a:cubicBezTo>
                  <a:cubicBezTo>
                    <a:pt x="4287" y="5298"/>
                    <a:pt x="4215" y="5477"/>
                    <a:pt x="4156" y="5667"/>
                  </a:cubicBezTo>
                  <a:cubicBezTo>
                    <a:pt x="4144" y="5739"/>
                    <a:pt x="4132" y="5822"/>
                    <a:pt x="4120" y="5894"/>
                  </a:cubicBezTo>
                  <a:cubicBezTo>
                    <a:pt x="4108" y="5822"/>
                    <a:pt x="4096" y="5739"/>
                    <a:pt x="4084" y="5667"/>
                  </a:cubicBezTo>
                  <a:cubicBezTo>
                    <a:pt x="4025" y="5477"/>
                    <a:pt x="3965" y="5298"/>
                    <a:pt x="3882" y="5120"/>
                  </a:cubicBezTo>
                  <a:cubicBezTo>
                    <a:pt x="3858" y="5013"/>
                    <a:pt x="3870" y="4894"/>
                    <a:pt x="3930" y="4798"/>
                  </a:cubicBezTo>
                  <a:cubicBezTo>
                    <a:pt x="3930" y="4965"/>
                    <a:pt x="3989" y="5132"/>
                    <a:pt x="4120" y="5239"/>
                  </a:cubicBezTo>
                  <a:close/>
                  <a:moveTo>
                    <a:pt x="3227" y="5203"/>
                  </a:moveTo>
                  <a:close/>
                  <a:moveTo>
                    <a:pt x="3346" y="3381"/>
                  </a:moveTo>
                  <a:cubicBezTo>
                    <a:pt x="3334" y="3548"/>
                    <a:pt x="3406" y="3715"/>
                    <a:pt x="3525" y="3822"/>
                  </a:cubicBezTo>
                  <a:cubicBezTo>
                    <a:pt x="3418" y="3798"/>
                    <a:pt x="3322" y="3727"/>
                    <a:pt x="3263" y="3632"/>
                  </a:cubicBezTo>
                  <a:cubicBezTo>
                    <a:pt x="3191" y="3441"/>
                    <a:pt x="3108" y="3274"/>
                    <a:pt x="3025" y="3096"/>
                  </a:cubicBezTo>
                  <a:cubicBezTo>
                    <a:pt x="2977" y="3036"/>
                    <a:pt x="2941" y="2977"/>
                    <a:pt x="2882" y="2905"/>
                  </a:cubicBezTo>
                  <a:cubicBezTo>
                    <a:pt x="2953" y="2965"/>
                    <a:pt x="3013" y="3012"/>
                    <a:pt x="3072" y="3048"/>
                  </a:cubicBezTo>
                  <a:cubicBezTo>
                    <a:pt x="3299" y="3191"/>
                    <a:pt x="3477" y="3215"/>
                    <a:pt x="3596" y="3286"/>
                  </a:cubicBezTo>
                  <a:cubicBezTo>
                    <a:pt x="3691" y="3358"/>
                    <a:pt x="3763" y="3441"/>
                    <a:pt x="3799" y="3560"/>
                  </a:cubicBezTo>
                  <a:cubicBezTo>
                    <a:pt x="3680" y="3429"/>
                    <a:pt x="3513" y="3370"/>
                    <a:pt x="3346" y="3381"/>
                  </a:cubicBezTo>
                  <a:close/>
                  <a:moveTo>
                    <a:pt x="3787" y="4739"/>
                  </a:moveTo>
                  <a:cubicBezTo>
                    <a:pt x="3763" y="4846"/>
                    <a:pt x="3691" y="4941"/>
                    <a:pt x="3596" y="5001"/>
                  </a:cubicBezTo>
                  <a:cubicBezTo>
                    <a:pt x="3418" y="5072"/>
                    <a:pt x="3239" y="5156"/>
                    <a:pt x="3060" y="5251"/>
                  </a:cubicBezTo>
                  <a:cubicBezTo>
                    <a:pt x="3001" y="5286"/>
                    <a:pt x="2941" y="5334"/>
                    <a:pt x="2882" y="5382"/>
                  </a:cubicBezTo>
                  <a:cubicBezTo>
                    <a:pt x="2929" y="5322"/>
                    <a:pt x="2977" y="5251"/>
                    <a:pt x="3013" y="5191"/>
                  </a:cubicBezTo>
                  <a:cubicBezTo>
                    <a:pt x="3108" y="5025"/>
                    <a:pt x="3180" y="4846"/>
                    <a:pt x="3263" y="4667"/>
                  </a:cubicBezTo>
                  <a:cubicBezTo>
                    <a:pt x="3322" y="4572"/>
                    <a:pt x="3418" y="4501"/>
                    <a:pt x="3525" y="4465"/>
                  </a:cubicBezTo>
                  <a:cubicBezTo>
                    <a:pt x="3394" y="4584"/>
                    <a:pt x="3334" y="4739"/>
                    <a:pt x="3334" y="4917"/>
                  </a:cubicBezTo>
                  <a:cubicBezTo>
                    <a:pt x="3513" y="4929"/>
                    <a:pt x="3680" y="4870"/>
                    <a:pt x="3799" y="4739"/>
                  </a:cubicBezTo>
                  <a:close/>
                  <a:moveTo>
                    <a:pt x="2739" y="4036"/>
                  </a:moveTo>
                  <a:close/>
                  <a:moveTo>
                    <a:pt x="2596" y="4108"/>
                  </a:moveTo>
                  <a:cubicBezTo>
                    <a:pt x="2775" y="4060"/>
                    <a:pt x="2965" y="3989"/>
                    <a:pt x="3144" y="3905"/>
                  </a:cubicBezTo>
                  <a:cubicBezTo>
                    <a:pt x="3251" y="3882"/>
                    <a:pt x="3370" y="3905"/>
                    <a:pt x="3465" y="3953"/>
                  </a:cubicBezTo>
                  <a:cubicBezTo>
                    <a:pt x="3299" y="3953"/>
                    <a:pt x="3132" y="4024"/>
                    <a:pt x="3025" y="4143"/>
                  </a:cubicBezTo>
                  <a:cubicBezTo>
                    <a:pt x="3132" y="4274"/>
                    <a:pt x="3299" y="4346"/>
                    <a:pt x="3465" y="4334"/>
                  </a:cubicBezTo>
                  <a:cubicBezTo>
                    <a:pt x="3370" y="4394"/>
                    <a:pt x="3251" y="4417"/>
                    <a:pt x="3144" y="4382"/>
                  </a:cubicBezTo>
                  <a:cubicBezTo>
                    <a:pt x="2965" y="4310"/>
                    <a:pt x="2775" y="4239"/>
                    <a:pt x="2596" y="4179"/>
                  </a:cubicBezTo>
                  <a:cubicBezTo>
                    <a:pt x="2525" y="4167"/>
                    <a:pt x="2441" y="4155"/>
                    <a:pt x="2358" y="4143"/>
                  </a:cubicBezTo>
                  <a:cubicBezTo>
                    <a:pt x="2441" y="4143"/>
                    <a:pt x="2525" y="4132"/>
                    <a:pt x="2608" y="4120"/>
                  </a:cubicBezTo>
                  <a:close/>
                </a:path>
              </a:pathLst>
            </a:custGeom>
            <a:solidFill>
              <a:schemeClr val="accent2">
                <a:alpha val="145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4521375" y="1321425"/>
              <a:ext cx="273575" cy="273275"/>
            </a:xfrm>
            <a:custGeom>
              <a:avLst/>
              <a:gdLst/>
              <a:ahLst/>
              <a:cxnLst/>
              <a:rect l="l" t="t" r="r" b="b"/>
              <a:pathLst>
                <a:path w="10943" h="10931" extrusionOk="0">
                  <a:moveTo>
                    <a:pt x="1620" y="6168"/>
                  </a:moveTo>
                  <a:cubicBezTo>
                    <a:pt x="1799" y="6418"/>
                    <a:pt x="2263" y="6477"/>
                    <a:pt x="2358" y="6144"/>
                  </a:cubicBezTo>
                  <a:cubicBezTo>
                    <a:pt x="2037" y="6275"/>
                    <a:pt x="1930" y="6013"/>
                    <a:pt x="1942" y="5846"/>
                  </a:cubicBezTo>
                  <a:cubicBezTo>
                    <a:pt x="1942" y="5787"/>
                    <a:pt x="1965" y="5727"/>
                    <a:pt x="2013" y="5680"/>
                  </a:cubicBezTo>
                  <a:cubicBezTo>
                    <a:pt x="2061" y="5620"/>
                    <a:pt x="2204" y="5573"/>
                    <a:pt x="2275" y="5620"/>
                  </a:cubicBezTo>
                  <a:cubicBezTo>
                    <a:pt x="2346" y="5680"/>
                    <a:pt x="2323" y="5823"/>
                    <a:pt x="2180" y="5775"/>
                  </a:cubicBezTo>
                  <a:cubicBezTo>
                    <a:pt x="2263" y="5942"/>
                    <a:pt x="2513" y="5882"/>
                    <a:pt x="2513" y="5692"/>
                  </a:cubicBezTo>
                  <a:cubicBezTo>
                    <a:pt x="2513" y="5680"/>
                    <a:pt x="2513" y="5656"/>
                    <a:pt x="2513" y="5632"/>
                  </a:cubicBezTo>
                  <a:lnTo>
                    <a:pt x="2513" y="5620"/>
                  </a:lnTo>
                  <a:cubicBezTo>
                    <a:pt x="2501" y="5573"/>
                    <a:pt x="2466" y="5537"/>
                    <a:pt x="2430" y="5513"/>
                  </a:cubicBezTo>
                  <a:cubicBezTo>
                    <a:pt x="2835" y="5430"/>
                    <a:pt x="3251" y="5465"/>
                    <a:pt x="3644" y="5596"/>
                  </a:cubicBezTo>
                  <a:cubicBezTo>
                    <a:pt x="2466" y="5323"/>
                    <a:pt x="2847" y="6489"/>
                    <a:pt x="2132" y="6489"/>
                  </a:cubicBezTo>
                  <a:lnTo>
                    <a:pt x="2204" y="6489"/>
                  </a:lnTo>
                  <a:cubicBezTo>
                    <a:pt x="2180" y="6489"/>
                    <a:pt x="2156" y="6489"/>
                    <a:pt x="2132" y="6489"/>
                  </a:cubicBezTo>
                  <a:cubicBezTo>
                    <a:pt x="2466" y="6585"/>
                    <a:pt x="2680" y="6585"/>
                    <a:pt x="2823" y="6513"/>
                  </a:cubicBezTo>
                  <a:cubicBezTo>
                    <a:pt x="3192" y="6335"/>
                    <a:pt x="3049" y="5954"/>
                    <a:pt x="3192" y="5823"/>
                  </a:cubicBezTo>
                  <a:cubicBezTo>
                    <a:pt x="3228" y="6049"/>
                    <a:pt x="3359" y="6108"/>
                    <a:pt x="3537" y="6037"/>
                  </a:cubicBezTo>
                  <a:cubicBezTo>
                    <a:pt x="3359" y="5882"/>
                    <a:pt x="3501" y="5692"/>
                    <a:pt x="3680" y="5704"/>
                  </a:cubicBezTo>
                  <a:cubicBezTo>
                    <a:pt x="3954" y="5715"/>
                    <a:pt x="4299" y="6001"/>
                    <a:pt x="4752" y="5692"/>
                  </a:cubicBezTo>
                  <a:cubicBezTo>
                    <a:pt x="4847" y="5680"/>
                    <a:pt x="4930" y="5656"/>
                    <a:pt x="5025" y="5632"/>
                  </a:cubicBezTo>
                  <a:cubicBezTo>
                    <a:pt x="4942" y="5680"/>
                    <a:pt x="4859" y="5727"/>
                    <a:pt x="4787" y="5775"/>
                  </a:cubicBezTo>
                  <a:cubicBezTo>
                    <a:pt x="4251" y="5882"/>
                    <a:pt x="4204" y="6335"/>
                    <a:pt x="4025" y="6537"/>
                  </a:cubicBezTo>
                  <a:cubicBezTo>
                    <a:pt x="3906" y="6668"/>
                    <a:pt x="3668" y="6632"/>
                    <a:pt x="3692" y="6394"/>
                  </a:cubicBezTo>
                  <a:cubicBezTo>
                    <a:pt x="3513" y="6466"/>
                    <a:pt x="3454" y="6608"/>
                    <a:pt x="3597" y="6787"/>
                  </a:cubicBezTo>
                  <a:cubicBezTo>
                    <a:pt x="3406" y="6799"/>
                    <a:pt x="3228" y="6430"/>
                    <a:pt x="2847" y="6561"/>
                  </a:cubicBezTo>
                  <a:cubicBezTo>
                    <a:pt x="2692" y="6620"/>
                    <a:pt x="2537" y="6763"/>
                    <a:pt x="2370" y="7073"/>
                  </a:cubicBezTo>
                  <a:lnTo>
                    <a:pt x="2370" y="7073"/>
                  </a:lnTo>
                  <a:cubicBezTo>
                    <a:pt x="2882" y="6561"/>
                    <a:pt x="3430" y="7656"/>
                    <a:pt x="4073" y="6632"/>
                  </a:cubicBezTo>
                  <a:lnTo>
                    <a:pt x="4073" y="6632"/>
                  </a:lnTo>
                  <a:cubicBezTo>
                    <a:pt x="3894" y="7001"/>
                    <a:pt x="3620" y="7323"/>
                    <a:pt x="3275" y="7561"/>
                  </a:cubicBezTo>
                  <a:cubicBezTo>
                    <a:pt x="3287" y="7513"/>
                    <a:pt x="3275" y="7454"/>
                    <a:pt x="3251" y="7418"/>
                  </a:cubicBezTo>
                  <a:lnTo>
                    <a:pt x="3251" y="7406"/>
                  </a:lnTo>
                  <a:cubicBezTo>
                    <a:pt x="3239" y="7394"/>
                    <a:pt x="3228" y="7382"/>
                    <a:pt x="3216" y="7370"/>
                  </a:cubicBezTo>
                  <a:cubicBezTo>
                    <a:pt x="3085" y="7216"/>
                    <a:pt x="2847" y="7358"/>
                    <a:pt x="2918" y="7549"/>
                  </a:cubicBezTo>
                  <a:cubicBezTo>
                    <a:pt x="2989" y="7418"/>
                    <a:pt x="3097" y="7489"/>
                    <a:pt x="3085" y="7585"/>
                  </a:cubicBezTo>
                  <a:cubicBezTo>
                    <a:pt x="3085" y="7668"/>
                    <a:pt x="2942" y="7728"/>
                    <a:pt x="2870" y="7728"/>
                  </a:cubicBezTo>
                  <a:cubicBezTo>
                    <a:pt x="2799" y="7728"/>
                    <a:pt x="2739" y="7704"/>
                    <a:pt x="2704" y="7656"/>
                  </a:cubicBezTo>
                  <a:cubicBezTo>
                    <a:pt x="2573" y="7549"/>
                    <a:pt x="2466" y="7287"/>
                    <a:pt x="2787" y="7168"/>
                  </a:cubicBezTo>
                  <a:cubicBezTo>
                    <a:pt x="2477" y="6989"/>
                    <a:pt x="2192" y="7358"/>
                    <a:pt x="2251" y="7668"/>
                  </a:cubicBezTo>
                  <a:cubicBezTo>
                    <a:pt x="2025" y="7620"/>
                    <a:pt x="1977" y="7763"/>
                    <a:pt x="1763" y="7573"/>
                  </a:cubicBezTo>
                  <a:cubicBezTo>
                    <a:pt x="1965" y="8144"/>
                    <a:pt x="2275" y="8001"/>
                    <a:pt x="2489" y="8097"/>
                  </a:cubicBezTo>
                  <a:lnTo>
                    <a:pt x="2489" y="8097"/>
                  </a:lnTo>
                  <a:cubicBezTo>
                    <a:pt x="2013" y="7942"/>
                    <a:pt x="1870" y="8299"/>
                    <a:pt x="1465" y="8323"/>
                  </a:cubicBezTo>
                  <a:cubicBezTo>
                    <a:pt x="1882" y="8668"/>
                    <a:pt x="2144" y="8382"/>
                    <a:pt x="2442" y="8275"/>
                  </a:cubicBezTo>
                  <a:lnTo>
                    <a:pt x="2442" y="8275"/>
                  </a:lnTo>
                  <a:cubicBezTo>
                    <a:pt x="1715" y="8573"/>
                    <a:pt x="1882" y="8978"/>
                    <a:pt x="1596" y="9323"/>
                  </a:cubicBezTo>
                  <a:cubicBezTo>
                    <a:pt x="1942" y="9025"/>
                    <a:pt x="2346" y="9192"/>
                    <a:pt x="2632" y="8478"/>
                  </a:cubicBezTo>
                  <a:lnTo>
                    <a:pt x="2632" y="8478"/>
                  </a:lnTo>
                  <a:cubicBezTo>
                    <a:pt x="2525" y="8775"/>
                    <a:pt x="2239" y="9025"/>
                    <a:pt x="2597" y="9442"/>
                  </a:cubicBezTo>
                  <a:cubicBezTo>
                    <a:pt x="2620" y="9049"/>
                    <a:pt x="2978" y="8906"/>
                    <a:pt x="2823" y="8430"/>
                  </a:cubicBezTo>
                  <a:lnTo>
                    <a:pt x="2823" y="8430"/>
                  </a:lnTo>
                  <a:cubicBezTo>
                    <a:pt x="2918" y="8644"/>
                    <a:pt x="2763" y="8954"/>
                    <a:pt x="3347" y="9156"/>
                  </a:cubicBezTo>
                  <a:cubicBezTo>
                    <a:pt x="3156" y="8930"/>
                    <a:pt x="3299" y="8882"/>
                    <a:pt x="3251" y="8656"/>
                  </a:cubicBezTo>
                  <a:cubicBezTo>
                    <a:pt x="3549" y="8728"/>
                    <a:pt x="3930" y="8442"/>
                    <a:pt x="3751" y="8132"/>
                  </a:cubicBezTo>
                  <a:cubicBezTo>
                    <a:pt x="3620" y="8454"/>
                    <a:pt x="3370" y="8335"/>
                    <a:pt x="3251" y="8216"/>
                  </a:cubicBezTo>
                  <a:cubicBezTo>
                    <a:pt x="3216" y="8168"/>
                    <a:pt x="3192" y="8109"/>
                    <a:pt x="3192" y="8049"/>
                  </a:cubicBezTo>
                  <a:cubicBezTo>
                    <a:pt x="3192" y="7978"/>
                    <a:pt x="3251" y="7835"/>
                    <a:pt x="3335" y="7823"/>
                  </a:cubicBezTo>
                  <a:cubicBezTo>
                    <a:pt x="3418" y="7811"/>
                    <a:pt x="3501" y="7930"/>
                    <a:pt x="3370" y="8001"/>
                  </a:cubicBezTo>
                  <a:cubicBezTo>
                    <a:pt x="3394" y="8001"/>
                    <a:pt x="3418" y="8001"/>
                    <a:pt x="3442" y="8001"/>
                  </a:cubicBezTo>
                  <a:cubicBezTo>
                    <a:pt x="3525" y="7990"/>
                    <a:pt x="3597" y="7918"/>
                    <a:pt x="3597" y="7835"/>
                  </a:cubicBezTo>
                  <a:cubicBezTo>
                    <a:pt x="3597" y="7787"/>
                    <a:pt x="3585" y="7739"/>
                    <a:pt x="3549" y="7704"/>
                  </a:cubicBezTo>
                  <a:cubicBezTo>
                    <a:pt x="3537" y="7680"/>
                    <a:pt x="3525" y="7668"/>
                    <a:pt x="3513" y="7656"/>
                  </a:cubicBezTo>
                  <a:lnTo>
                    <a:pt x="3501" y="7656"/>
                  </a:lnTo>
                  <a:cubicBezTo>
                    <a:pt x="3454" y="7632"/>
                    <a:pt x="3406" y="7620"/>
                    <a:pt x="3359" y="7632"/>
                  </a:cubicBezTo>
                  <a:cubicBezTo>
                    <a:pt x="3597" y="7287"/>
                    <a:pt x="3906" y="7013"/>
                    <a:pt x="4287" y="6835"/>
                  </a:cubicBezTo>
                  <a:cubicBezTo>
                    <a:pt x="3251" y="7478"/>
                    <a:pt x="4347" y="8025"/>
                    <a:pt x="3835" y="8537"/>
                  </a:cubicBezTo>
                  <a:lnTo>
                    <a:pt x="3894" y="8490"/>
                  </a:lnTo>
                  <a:cubicBezTo>
                    <a:pt x="3870" y="8501"/>
                    <a:pt x="3859" y="8525"/>
                    <a:pt x="3835" y="8537"/>
                  </a:cubicBezTo>
                  <a:cubicBezTo>
                    <a:pt x="4132" y="8371"/>
                    <a:pt x="4287" y="8216"/>
                    <a:pt x="4347" y="8061"/>
                  </a:cubicBezTo>
                  <a:cubicBezTo>
                    <a:pt x="4478" y="7680"/>
                    <a:pt x="4109" y="7513"/>
                    <a:pt x="4121" y="7311"/>
                  </a:cubicBezTo>
                  <a:cubicBezTo>
                    <a:pt x="4299" y="7466"/>
                    <a:pt x="4442" y="7406"/>
                    <a:pt x="4513" y="7216"/>
                  </a:cubicBezTo>
                  <a:cubicBezTo>
                    <a:pt x="4275" y="7239"/>
                    <a:pt x="4240" y="7013"/>
                    <a:pt x="4371" y="6882"/>
                  </a:cubicBezTo>
                  <a:cubicBezTo>
                    <a:pt x="4573" y="6704"/>
                    <a:pt x="5025" y="6656"/>
                    <a:pt x="5121" y="6120"/>
                  </a:cubicBezTo>
                  <a:cubicBezTo>
                    <a:pt x="5180" y="6049"/>
                    <a:pt x="5228" y="5965"/>
                    <a:pt x="5275" y="5882"/>
                  </a:cubicBezTo>
                  <a:cubicBezTo>
                    <a:pt x="5252" y="5977"/>
                    <a:pt x="5228" y="6061"/>
                    <a:pt x="5216" y="6156"/>
                  </a:cubicBezTo>
                  <a:cubicBezTo>
                    <a:pt x="4906" y="6596"/>
                    <a:pt x="5192" y="6954"/>
                    <a:pt x="5204" y="7228"/>
                  </a:cubicBezTo>
                  <a:cubicBezTo>
                    <a:pt x="5204" y="7406"/>
                    <a:pt x="5025" y="7549"/>
                    <a:pt x="4871" y="7370"/>
                  </a:cubicBezTo>
                  <a:cubicBezTo>
                    <a:pt x="4799" y="7549"/>
                    <a:pt x="4859" y="7680"/>
                    <a:pt x="5085" y="7716"/>
                  </a:cubicBezTo>
                  <a:cubicBezTo>
                    <a:pt x="4954" y="7859"/>
                    <a:pt x="4573" y="7716"/>
                    <a:pt x="4394" y="8085"/>
                  </a:cubicBezTo>
                  <a:cubicBezTo>
                    <a:pt x="4323" y="8228"/>
                    <a:pt x="4323" y="8442"/>
                    <a:pt x="4418" y="8775"/>
                  </a:cubicBezTo>
                  <a:lnTo>
                    <a:pt x="4418" y="8775"/>
                  </a:lnTo>
                  <a:lnTo>
                    <a:pt x="4418" y="8775"/>
                  </a:lnTo>
                  <a:cubicBezTo>
                    <a:pt x="4418" y="8061"/>
                    <a:pt x="5585" y="8442"/>
                    <a:pt x="5311" y="7263"/>
                  </a:cubicBezTo>
                  <a:lnTo>
                    <a:pt x="5311" y="7263"/>
                  </a:lnTo>
                  <a:cubicBezTo>
                    <a:pt x="5442" y="7656"/>
                    <a:pt x="5478" y="8085"/>
                    <a:pt x="5394" y="8490"/>
                  </a:cubicBezTo>
                  <a:cubicBezTo>
                    <a:pt x="5371" y="8442"/>
                    <a:pt x="5323" y="8418"/>
                    <a:pt x="5275" y="8406"/>
                  </a:cubicBezTo>
                  <a:lnTo>
                    <a:pt x="5264" y="8406"/>
                  </a:lnTo>
                  <a:cubicBezTo>
                    <a:pt x="5252" y="8406"/>
                    <a:pt x="5228" y="8406"/>
                    <a:pt x="5216" y="8406"/>
                  </a:cubicBezTo>
                  <a:cubicBezTo>
                    <a:pt x="5109" y="8418"/>
                    <a:pt x="5037" y="8501"/>
                    <a:pt x="5037" y="8597"/>
                  </a:cubicBezTo>
                  <a:cubicBezTo>
                    <a:pt x="5037" y="8644"/>
                    <a:pt x="5061" y="8692"/>
                    <a:pt x="5109" y="8728"/>
                  </a:cubicBezTo>
                  <a:lnTo>
                    <a:pt x="5133" y="8740"/>
                  </a:lnTo>
                  <a:cubicBezTo>
                    <a:pt x="5097" y="8597"/>
                    <a:pt x="5228" y="8573"/>
                    <a:pt x="5287" y="8644"/>
                  </a:cubicBezTo>
                  <a:cubicBezTo>
                    <a:pt x="5335" y="8716"/>
                    <a:pt x="5287" y="8859"/>
                    <a:pt x="5228" y="8906"/>
                  </a:cubicBezTo>
                  <a:cubicBezTo>
                    <a:pt x="5180" y="8954"/>
                    <a:pt x="5121" y="8978"/>
                    <a:pt x="5061" y="8966"/>
                  </a:cubicBezTo>
                  <a:cubicBezTo>
                    <a:pt x="4894" y="8978"/>
                    <a:pt x="4632" y="8882"/>
                    <a:pt x="4763" y="8561"/>
                  </a:cubicBezTo>
                  <a:cubicBezTo>
                    <a:pt x="4418" y="8656"/>
                    <a:pt x="4490" y="9121"/>
                    <a:pt x="4740" y="9299"/>
                  </a:cubicBezTo>
                  <a:cubicBezTo>
                    <a:pt x="4549" y="9418"/>
                    <a:pt x="4621" y="9561"/>
                    <a:pt x="4323" y="9573"/>
                  </a:cubicBezTo>
                  <a:cubicBezTo>
                    <a:pt x="4883" y="9847"/>
                    <a:pt x="4990" y="9514"/>
                    <a:pt x="5216" y="9430"/>
                  </a:cubicBezTo>
                  <a:lnTo>
                    <a:pt x="5216" y="9430"/>
                  </a:lnTo>
                  <a:cubicBezTo>
                    <a:pt x="4763" y="9656"/>
                    <a:pt x="4918" y="10014"/>
                    <a:pt x="4656" y="10311"/>
                  </a:cubicBezTo>
                  <a:cubicBezTo>
                    <a:pt x="5192" y="10264"/>
                    <a:pt x="5180" y="9871"/>
                    <a:pt x="5311" y="9597"/>
                  </a:cubicBezTo>
                  <a:lnTo>
                    <a:pt x="5311" y="9597"/>
                  </a:lnTo>
                  <a:cubicBezTo>
                    <a:pt x="5013" y="10311"/>
                    <a:pt x="5406" y="10490"/>
                    <a:pt x="5442" y="10930"/>
                  </a:cubicBezTo>
                  <a:cubicBezTo>
                    <a:pt x="5490" y="10490"/>
                    <a:pt x="5895" y="10311"/>
                    <a:pt x="5585" y="9597"/>
                  </a:cubicBezTo>
                  <a:lnTo>
                    <a:pt x="5585" y="9597"/>
                  </a:lnTo>
                  <a:cubicBezTo>
                    <a:pt x="5716" y="9871"/>
                    <a:pt x="5704" y="10264"/>
                    <a:pt x="6240" y="10311"/>
                  </a:cubicBezTo>
                  <a:cubicBezTo>
                    <a:pt x="5978" y="10014"/>
                    <a:pt x="6133" y="9656"/>
                    <a:pt x="5680" y="9430"/>
                  </a:cubicBezTo>
                  <a:lnTo>
                    <a:pt x="5680" y="9430"/>
                  </a:lnTo>
                  <a:cubicBezTo>
                    <a:pt x="5906" y="9514"/>
                    <a:pt x="6014" y="9835"/>
                    <a:pt x="6573" y="9573"/>
                  </a:cubicBezTo>
                  <a:cubicBezTo>
                    <a:pt x="6276" y="9561"/>
                    <a:pt x="6347" y="9430"/>
                    <a:pt x="6156" y="9299"/>
                  </a:cubicBezTo>
                  <a:cubicBezTo>
                    <a:pt x="6418" y="9121"/>
                    <a:pt x="6478" y="8656"/>
                    <a:pt x="6133" y="8561"/>
                  </a:cubicBezTo>
                  <a:cubicBezTo>
                    <a:pt x="6264" y="8882"/>
                    <a:pt x="6002" y="8978"/>
                    <a:pt x="5835" y="8966"/>
                  </a:cubicBezTo>
                  <a:cubicBezTo>
                    <a:pt x="5775" y="8978"/>
                    <a:pt x="5716" y="8954"/>
                    <a:pt x="5668" y="8906"/>
                  </a:cubicBezTo>
                  <a:cubicBezTo>
                    <a:pt x="5621" y="8859"/>
                    <a:pt x="5561" y="8704"/>
                    <a:pt x="5621" y="8644"/>
                  </a:cubicBezTo>
                  <a:cubicBezTo>
                    <a:pt x="5668" y="8573"/>
                    <a:pt x="5811" y="8597"/>
                    <a:pt x="5764" y="8740"/>
                  </a:cubicBezTo>
                  <a:lnTo>
                    <a:pt x="5799" y="8728"/>
                  </a:lnTo>
                  <a:cubicBezTo>
                    <a:pt x="5835" y="8692"/>
                    <a:pt x="5859" y="8644"/>
                    <a:pt x="5859" y="8597"/>
                  </a:cubicBezTo>
                  <a:cubicBezTo>
                    <a:pt x="5859" y="8501"/>
                    <a:pt x="5787" y="8418"/>
                    <a:pt x="5680" y="8406"/>
                  </a:cubicBezTo>
                  <a:cubicBezTo>
                    <a:pt x="5668" y="8406"/>
                    <a:pt x="5645" y="8406"/>
                    <a:pt x="5633" y="8406"/>
                  </a:cubicBezTo>
                  <a:lnTo>
                    <a:pt x="5621" y="8406"/>
                  </a:lnTo>
                  <a:cubicBezTo>
                    <a:pt x="5573" y="8418"/>
                    <a:pt x="5525" y="8442"/>
                    <a:pt x="5502" y="8490"/>
                  </a:cubicBezTo>
                  <a:cubicBezTo>
                    <a:pt x="5418" y="8085"/>
                    <a:pt x="5454" y="7656"/>
                    <a:pt x="5597" y="7263"/>
                  </a:cubicBezTo>
                  <a:cubicBezTo>
                    <a:pt x="5311" y="8442"/>
                    <a:pt x="6478" y="8061"/>
                    <a:pt x="6490" y="8787"/>
                  </a:cubicBezTo>
                  <a:lnTo>
                    <a:pt x="6490" y="8704"/>
                  </a:lnTo>
                  <a:cubicBezTo>
                    <a:pt x="6490" y="8728"/>
                    <a:pt x="6490" y="8763"/>
                    <a:pt x="6490" y="8787"/>
                  </a:cubicBezTo>
                  <a:cubicBezTo>
                    <a:pt x="6573" y="8454"/>
                    <a:pt x="6573" y="8240"/>
                    <a:pt x="6502" y="8097"/>
                  </a:cubicBezTo>
                  <a:cubicBezTo>
                    <a:pt x="6323" y="7728"/>
                    <a:pt x="5942" y="7859"/>
                    <a:pt x="5811" y="7716"/>
                  </a:cubicBezTo>
                  <a:cubicBezTo>
                    <a:pt x="6049" y="7692"/>
                    <a:pt x="6109" y="7549"/>
                    <a:pt x="6026" y="7370"/>
                  </a:cubicBezTo>
                  <a:cubicBezTo>
                    <a:pt x="5871" y="7549"/>
                    <a:pt x="5680" y="7418"/>
                    <a:pt x="5692" y="7239"/>
                  </a:cubicBezTo>
                  <a:cubicBezTo>
                    <a:pt x="5704" y="6966"/>
                    <a:pt x="5990" y="6608"/>
                    <a:pt x="5680" y="6156"/>
                  </a:cubicBezTo>
                  <a:cubicBezTo>
                    <a:pt x="5668" y="6073"/>
                    <a:pt x="5645" y="5977"/>
                    <a:pt x="5621" y="5894"/>
                  </a:cubicBezTo>
                  <a:cubicBezTo>
                    <a:pt x="5668" y="5977"/>
                    <a:pt x="5716" y="6049"/>
                    <a:pt x="5775" y="6120"/>
                  </a:cubicBezTo>
                  <a:cubicBezTo>
                    <a:pt x="5871" y="6668"/>
                    <a:pt x="6323" y="6704"/>
                    <a:pt x="6526" y="6894"/>
                  </a:cubicBezTo>
                  <a:cubicBezTo>
                    <a:pt x="6657" y="7013"/>
                    <a:pt x="6621" y="7239"/>
                    <a:pt x="6383" y="7228"/>
                  </a:cubicBezTo>
                  <a:cubicBezTo>
                    <a:pt x="6454" y="7406"/>
                    <a:pt x="6597" y="7466"/>
                    <a:pt x="6776" y="7323"/>
                  </a:cubicBezTo>
                  <a:cubicBezTo>
                    <a:pt x="6788" y="7513"/>
                    <a:pt x="6430" y="7680"/>
                    <a:pt x="6561" y="8073"/>
                  </a:cubicBezTo>
                  <a:cubicBezTo>
                    <a:pt x="6609" y="8216"/>
                    <a:pt x="6752" y="8382"/>
                    <a:pt x="7061" y="8549"/>
                  </a:cubicBezTo>
                  <a:lnTo>
                    <a:pt x="7061" y="8549"/>
                  </a:lnTo>
                  <a:lnTo>
                    <a:pt x="7061" y="8549"/>
                  </a:lnTo>
                  <a:cubicBezTo>
                    <a:pt x="6561" y="8037"/>
                    <a:pt x="7645" y="7489"/>
                    <a:pt x="6621" y="6847"/>
                  </a:cubicBezTo>
                  <a:lnTo>
                    <a:pt x="6621" y="6847"/>
                  </a:lnTo>
                  <a:cubicBezTo>
                    <a:pt x="7002" y="7025"/>
                    <a:pt x="7323" y="7299"/>
                    <a:pt x="7561" y="7656"/>
                  </a:cubicBezTo>
                  <a:cubicBezTo>
                    <a:pt x="7514" y="7644"/>
                    <a:pt x="7466" y="7656"/>
                    <a:pt x="7419" y="7680"/>
                  </a:cubicBezTo>
                  <a:lnTo>
                    <a:pt x="7407" y="7680"/>
                  </a:lnTo>
                  <a:cubicBezTo>
                    <a:pt x="7395" y="7692"/>
                    <a:pt x="7383" y="7704"/>
                    <a:pt x="7371" y="7716"/>
                  </a:cubicBezTo>
                  <a:cubicBezTo>
                    <a:pt x="7228" y="7847"/>
                    <a:pt x="7371" y="8073"/>
                    <a:pt x="7550" y="8013"/>
                  </a:cubicBezTo>
                  <a:cubicBezTo>
                    <a:pt x="7419" y="7942"/>
                    <a:pt x="7502" y="7823"/>
                    <a:pt x="7585" y="7835"/>
                  </a:cubicBezTo>
                  <a:cubicBezTo>
                    <a:pt x="7669" y="7847"/>
                    <a:pt x="7740" y="7990"/>
                    <a:pt x="7740" y="8061"/>
                  </a:cubicBezTo>
                  <a:cubicBezTo>
                    <a:pt x="7728" y="8120"/>
                    <a:pt x="7704" y="8180"/>
                    <a:pt x="7669" y="8228"/>
                  </a:cubicBezTo>
                  <a:cubicBezTo>
                    <a:pt x="7550" y="8347"/>
                    <a:pt x="7299" y="8466"/>
                    <a:pt x="7169" y="8144"/>
                  </a:cubicBezTo>
                  <a:cubicBezTo>
                    <a:pt x="6990" y="8454"/>
                    <a:pt x="7371" y="8740"/>
                    <a:pt x="7669" y="8680"/>
                  </a:cubicBezTo>
                  <a:cubicBezTo>
                    <a:pt x="7621" y="8894"/>
                    <a:pt x="7776" y="8942"/>
                    <a:pt x="7573" y="9168"/>
                  </a:cubicBezTo>
                  <a:cubicBezTo>
                    <a:pt x="8157" y="8966"/>
                    <a:pt x="8002" y="8656"/>
                    <a:pt x="8097" y="8442"/>
                  </a:cubicBezTo>
                  <a:lnTo>
                    <a:pt x="8097" y="8442"/>
                  </a:lnTo>
                  <a:cubicBezTo>
                    <a:pt x="7954" y="8918"/>
                    <a:pt x="8312" y="9061"/>
                    <a:pt x="8323" y="9454"/>
                  </a:cubicBezTo>
                  <a:cubicBezTo>
                    <a:pt x="8681" y="9037"/>
                    <a:pt x="8395" y="8775"/>
                    <a:pt x="8288" y="8490"/>
                  </a:cubicBezTo>
                  <a:lnTo>
                    <a:pt x="8288" y="8490"/>
                  </a:lnTo>
                  <a:cubicBezTo>
                    <a:pt x="8585" y="9216"/>
                    <a:pt x="8990" y="9049"/>
                    <a:pt x="9324" y="9335"/>
                  </a:cubicBezTo>
                  <a:cubicBezTo>
                    <a:pt x="9026" y="8990"/>
                    <a:pt x="9204" y="8585"/>
                    <a:pt x="8478" y="8299"/>
                  </a:cubicBezTo>
                  <a:lnTo>
                    <a:pt x="8478" y="8299"/>
                  </a:lnTo>
                  <a:cubicBezTo>
                    <a:pt x="8776" y="8406"/>
                    <a:pt x="9038" y="8680"/>
                    <a:pt x="9455" y="8335"/>
                  </a:cubicBezTo>
                  <a:cubicBezTo>
                    <a:pt x="9062" y="8311"/>
                    <a:pt x="8907" y="7954"/>
                    <a:pt x="8431" y="8109"/>
                  </a:cubicBezTo>
                  <a:lnTo>
                    <a:pt x="8431" y="8109"/>
                  </a:lnTo>
                  <a:cubicBezTo>
                    <a:pt x="8645" y="8013"/>
                    <a:pt x="8966" y="8156"/>
                    <a:pt x="9157" y="7585"/>
                  </a:cubicBezTo>
                  <a:cubicBezTo>
                    <a:pt x="8943" y="7775"/>
                    <a:pt x="8895" y="7632"/>
                    <a:pt x="8669" y="7680"/>
                  </a:cubicBezTo>
                  <a:cubicBezTo>
                    <a:pt x="8728" y="7382"/>
                    <a:pt x="8442" y="7001"/>
                    <a:pt x="8133" y="7180"/>
                  </a:cubicBezTo>
                  <a:cubicBezTo>
                    <a:pt x="8454" y="7311"/>
                    <a:pt x="8347" y="7561"/>
                    <a:pt x="8216" y="7668"/>
                  </a:cubicBezTo>
                  <a:cubicBezTo>
                    <a:pt x="8181" y="7716"/>
                    <a:pt x="8121" y="7739"/>
                    <a:pt x="8050" y="7739"/>
                  </a:cubicBezTo>
                  <a:cubicBezTo>
                    <a:pt x="7978" y="7739"/>
                    <a:pt x="7835" y="7680"/>
                    <a:pt x="7835" y="7597"/>
                  </a:cubicBezTo>
                  <a:cubicBezTo>
                    <a:pt x="7823" y="7513"/>
                    <a:pt x="7931" y="7430"/>
                    <a:pt x="8014" y="7561"/>
                  </a:cubicBezTo>
                  <a:cubicBezTo>
                    <a:pt x="8014" y="7537"/>
                    <a:pt x="8014" y="7513"/>
                    <a:pt x="8014" y="7489"/>
                  </a:cubicBezTo>
                  <a:cubicBezTo>
                    <a:pt x="8002" y="7406"/>
                    <a:pt x="7931" y="7335"/>
                    <a:pt x="7847" y="7335"/>
                  </a:cubicBezTo>
                  <a:cubicBezTo>
                    <a:pt x="7788" y="7323"/>
                    <a:pt x="7740" y="7347"/>
                    <a:pt x="7704" y="7382"/>
                  </a:cubicBezTo>
                  <a:cubicBezTo>
                    <a:pt x="7692" y="7394"/>
                    <a:pt x="7680" y="7406"/>
                    <a:pt x="7669" y="7418"/>
                  </a:cubicBezTo>
                  <a:lnTo>
                    <a:pt x="7669" y="7430"/>
                  </a:lnTo>
                  <a:cubicBezTo>
                    <a:pt x="7645" y="7466"/>
                    <a:pt x="7633" y="7525"/>
                    <a:pt x="7645" y="7573"/>
                  </a:cubicBezTo>
                  <a:cubicBezTo>
                    <a:pt x="7299" y="7335"/>
                    <a:pt x="7026" y="7013"/>
                    <a:pt x="6847" y="6644"/>
                  </a:cubicBezTo>
                  <a:cubicBezTo>
                    <a:pt x="7490" y="7668"/>
                    <a:pt x="8038" y="6585"/>
                    <a:pt x="8550" y="7085"/>
                  </a:cubicBezTo>
                  <a:cubicBezTo>
                    <a:pt x="8538" y="7073"/>
                    <a:pt x="8514" y="7049"/>
                    <a:pt x="8490" y="7037"/>
                  </a:cubicBezTo>
                  <a:cubicBezTo>
                    <a:pt x="8514" y="7049"/>
                    <a:pt x="8538" y="7073"/>
                    <a:pt x="8550" y="7085"/>
                  </a:cubicBezTo>
                  <a:cubicBezTo>
                    <a:pt x="8383" y="6787"/>
                    <a:pt x="8228" y="6644"/>
                    <a:pt x="8073" y="6585"/>
                  </a:cubicBezTo>
                  <a:cubicBezTo>
                    <a:pt x="7692" y="6454"/>
                    <a:pt x="7514" y="6823"/>
                    <a:pt x="7323" y="6811"/>
                  </a:cubicBezTo>
                  <a:cubicBezTo>
                    <a:pt x="7466" y="6620"/>
                    <a:pt x="7407" y="6489"/>
                    <a:pt x="7228" y="6418"/>
                  </a:cubicBezTo>
                  <a:cubicBezTo>
                    <a:pt x="7252" y="6656"/>
                    <a:pt x="7014" y="6692"/>
                    <a:pt x="6895" y="6561"/>
                  </a:cubicBezTo>
                  <a:cubicBezTo>
                    <a:pt x="6716" y="6358"/>
                    <a:pt x="6668" y="5906"/>
                    <a:pt x="6133" y="5799"/>
                  </a:cubicBezTo>
                  <a:cubicBezTo>
                    <a:pt x="6061" y="5751"/>
                    <a:pt x="5978" y="5692"/>
                    <a:pt x="5895" y="5656"/>
                  </a:cubicBezTo>
                  <a:cubicBezTo>
                    <a:pt x="5990" y="5680"/>
                    <a:pt x="6073" y="5704"/>
                    <a:pt x="6168" y="5715"/>
                  </a:cubicBezTo>
                  <a:cubicBezTo>
                    <a:pt x="6609" y="6025"/>
                    <a:pt x="6966" y="5727"/>
                    <a:pt x="7240" y="5727"/>
                  </a:cubicBezTo>
                  <a:cubicBezTo>
                    <a:pt x="7419" y="5715"/>
                    <a:pt x="7561" y="5906"/>
                    <a:pt x="7383" y="6049"/>
                  </a:cubicBezTo>
                  <a:cubicBezTo>
                    <a:pt x="7561" y="6132"/>
                    <a:pt x="7692" y="6073"/>
                    <a:pt x="7728" y="5846"/>
                  </a:cubicBezTo>
                  <a:cubicBezTo>
                    <a:pt x="7871" y="5977"/>
                    <a:pt x="7728" y="6358"/>
                    <a:pt x="8097" y="6537"/>
                  </a:cubicBezTo>
                  <a:cubicBezTo>
                    <a:pt x="8240" y="6608"/>
                    <a:pt x="8454" y="6608"/>
                    <a:pt x="8788" y="6513"/>
                  </a:cubicBezTo>
                  <a:lnTo>
                    <a:pt x="8788" y="6513"/>
                  </a:lnTo>
                  <a:cubicBezTo>
                    <a:pt x="8073" y="6501"/>
                    <a:pt x="8454" y="5346"/>
                    <a:pt x="7276" y="5620"/>
                  </a:cubicBezTo>
                  <a:lnTo>
                    <a:pt x="7276" y="5620"/>
                  </a:lnTo>
                  <a:cubicBezTo>
                    <a:pt x="7669" y="5477"/>
                    <a:pt x="8085" y="5453"/>
                    <a:pt x="8502" y="5525"/>
                  </a:cubicBezTo>
                  <a:cubicBezTo>
                    <a:pt x="8454" y="5561"/>
                    <a:pt x="8431" y="5596"/>
                    <a:pt x="8419" y="5644"/>
                  </a:cubicBezTo>
                  <a:lnTo>
                    <a:pt x="8419" y="5656"/>
                  </a:lnTo>
                  <a:cubicBezTo>
                    <a:pt x="8419" y="5680"/>
                    <a:pt x="8419" y="5692"/>
                    <a:pt x="8419" y="5715"/>
                  </a:cubicBezTo>
                  <a:cubicBezTo>
                    <a:pt x="8419" y="5906"/>
                    <a:pt x="8669" y="5965"/>
                    <a:pt x="8752" y="5799"/>
                  </a:cubicBezTo>
                  <a:cubicBezTo>
                    <a:pt x="8597" y="5834"/>
                    <a:pt x="8585" y="5704"/>
                    <a:pt x="8645" y="5644"/>
                  </a:cubicBezTo>
                  <a:cubicBezTo>
                    <a:pt x="8716" y="5596"/>
                    <a:pt x="8859" y="5644"/>
                    <a:pt x="8919" y="5704"/>
                  </a:cubicBezTo>
                  <a:cubicBezTo>
                    <a:pt x="8954" y="5739"/>
                    <a:pt x="8978" y="5799"/>
                    <a:pt x="8978" y="5870"/>
                  </a:cubicBezTo>
                  <a:cubicBezTo>
                    <a:pt x="8990" y="6037"/>
                    <a:pt x="8895" y="6299"/>
                    <a:pt x="8573" y="6168"/>
                  </a:cubicBezTo>
                  <a:cubicBezTo>
                    <a:pt x="8669" y="6501"/>
                    <a:pt x="9133" y="6442"/>
                    <a:pt x="9300" y="6180"/>
                  </a:cubicBezTo>
                  <a:cubicBezTo>
                    <a:pt x="9431" y="6382"/>
                    <a:pt x="9562" y="6299"/>
                    <a:pt x="9585" y="6596"/>
                  </a:cubicBezTo>
                  <a:cubicBezTo>
                    <a:pt x="9847" y="6049"/>
                    <a:pt x="9526" y="5930"/>
                    <a:pt x="9443" y="5715"/>
                  </a:cubicBezTo>
                  <a:lnTo>
                    <a:pt x="9443" y="5715"/>
                  </a:lnTo>
                  <a:cubicBezTo>
                    <a:pt x="9669" y="6156"/>
                    <a:pt x="10038" y="6013"/>
                    <a:pt x="10324" y="6275"/>
                  </a:cubicBezTo>
                  <a:cubicBezTo>
                    <a:pt x="10276" y="5727"/>
                    <a:pt x="9883" y="5751"/>
                    <a:pt x="9609" y="5620"/>
                  </a:cubicBezTo>
                  <a:lnTo>
                    <a:pt x="9609" y="5620"/>
                  </a:lnTo>
                  <a:cubicBezTo>
                    <a:pt x="10324" y="5918"/>
                    <a:pt x="10502" y="5513"/>
                    <a:pt x="10943" y="5477"/>
                  </a:cubicBezTo>
                  <a:cubicBezTo>
                    <a:pt x="10502" y="5442"/>
                    <a:pt x="10324" y="5025"/>
                    <a:pt x="9609" y="5334"/>
                  </a:cubicBezTo>
                  <a:lnTo>
                    <a:pt x="9609" y="5334"/>
                  </a:lnTo>
                  <a:cubicBezTo>
                    <a:pt x="9883" y="5203"/>
                    <a:pt x="10276" y="5227"/>
                    <a:pt x="10324" y="4680"/>
                  </a:cubicBezTo>
                  <a:cubicBezTo>
                    <a:pt x="10026" y="4942"/>
                    <a:pt x="9669" y="4787"/>
                    <a:pt x="9443" y="5239"/>
                  </a:cubicBezTo>
                  <a:lnTo>
                    <a:pt x="9443" y="5239"/>
                  </a:lnTo>
                  <a:cubicBezTo>
                    <a:pt x="9526" y="5025"/>
                    <a:pt x="9847" y="4906"/>
                    <a:pt x="9585" y="4358"/>
                  </a:cubicBezTo>
                  <a:cubicBezTo>
                    <a:pt x="9562" y="4656"/>
                    <a:pt x="9443" y="4572"/>
                    <a:pt x="9300" y="4763"/>
                  </a:cubicBezTo>
                  <a:cubicBezTo>
                    <a:pt x="9133" y="4513"/>
                    <a:pt x="8669" y="4453"/>
                    <a:pt x="8573" y="4787"/>
                  </a:cubicBezTo>
                  <a:cubicBezTo>
                    <a:pt x="8895" y="4656"/>
                    <a:pt x="8990" y="4918"/>
                    <a:pt x="8978" y="5084"/>
                  </a:cubicBezTo>
                  <a:cubicBezTo>
                    <a:pt x="8978" y="5156"/>
                    <a:pt x="8954" y="5215"/>
                    <a:pt x="8919" y="5251"/>
                  </a:cubicBezTo>
                  <a:cubicBezTo>
                    <a:pt x="8859" y="5311"/>
                    <a:pt x="8716" y="5358"/>
                    <a:pt x="8645" y="5311"/>
                  </a:cubicBezTo>
                  <a:cubicBezTo>
                    <a:pt x="8585" y="5251"/>
                    <a:pt x="8609" y="5120"/>
                    <a:pt x="8752" y="5156"/>
                  </a:cubicBezTo>
                  <a:cubicBezTo>
                    <a:pt x="8669" y="4989"/>
                    <a:pt x="8419" y="5049"/>
                    <a:pt x="8419" y="5239"/>
                  </a:cubicBezTo>
                  <a:cubicBezTo>
                    <a:pt x="8419" y="5263"/>
                    <a:pt x="8419" y="5275"/>
                    <a:pt x="8419" y="5299"/>
                  </a:cubicBezTo>
                  <a:lnTo>
                    <a:pt x="8419" y="5311"/>
                  </a:lnTo>
                  <a:cubicBezTo>
                    <a:pt x="8431" y="5358"/>
                    <a:pt x="8454" y="5394"/>
                    <a:pt x="8502" y="5418"/>
                  </a:cubicBezTo>
                  <a:cubicBezTo>
                    <a:pt x="8085" y="5501"/>
                    <a:pt x="7669" y="5477"/>
                    <a:pt x="7276" y="5334"/>
                  </a:cubicBezTo>
                  <a:cubicBezTo>
                    <a:pt x="8454" y="5608"/>
                    <a:pt x="8073" y="4441"/>
                    <a:pt x="8788" y="4441"/>
                  </a:cubicBezTo>
                  <a:lnTo>
                    <a:pt x="8716" y="4441"/>
                  </a:lnTo>
                  <a:cubicBezTo>
                    <a:pt x="8740" y="4441"/>
                    <a:pt x="8764" y="4441"/>
                    <a:pt x="8788" y="4441"/>
                  </a:cubicBezTo>
                  <a:cubicBezTo>
                    <a:pt x="8454" y="4346"/>
                    <a:pt x="8252" y="4346"/>
                    <a:pt x="8097" y="4418"/>
                  </a:cubicBezTo>
                  <a:cubicBezTo>
                    <a:pt x="7740" y="4596"/>
                    <a:pt x="7871" y="4977"/>
                    <a:pt x="7728" y="5108"/>
                  </a:cubicBezTo>
                  <a:cubicBezTo>
                    <a:pt x="7692" y="4882"/>
                    <a:pt x="7561" y="4822"/>
                    <a:pt x="7383" y="4906"/>
                  </a:cubicBezTo>
                  <a:cubicBezTo>
                    <a:pt x="7561" y="5049"/>
                    <a:pt x="7430" y="5239"/>
                    <a:pt x="7252" y="5227"/>
                  </a:cubicBezTo>
                  <a:cubicBezTo>
                    <a:pt x="6978" y="5215"/>
                    <a:pt x="6621" y="4930"/>
                    <a:pt x="6168" y="5239"/>
                  </a:cubicBezTo>
                  <a:cubicBezTo>
                    <a:pt x="6085" y="5251"/>
                    <a:pt x="5990" y="5275"/>
                    <a:pt x="5906" y="5299"/>
                  </a:cubicBezTo>
                  <a:cubicBezTo>
                    <a:pt x="5990" y="5263"/>
                    <a:pt x="6061" y="5203"/>
                    <a:pt x="6133" y="5156"/>
                  </a:cubicBezTo>
                  <a:cubicBezTo>
                    <a:pt x="6680" y="5049"/>
                    <a:pt x="6716" y="4596"/>
                    <a:pt x="6907" y="4394"/>
                  </a:cubicBezTo>
                  <a:cubicBezTo>
                    <a:pt x="7026" y="4263"/>
                    <a:pt x="7252" y="4299"/>
                    <a:pt x="7228" y="4537"/>
                  </a:cubicBezTo>
                  <a:cubicBezTo>
                    <a:pt x="7419" y="4465"/>
                    <a:pt x="7466" y="4334"/>
                    <a:pt x="7323" y="4144"/>
                  </a:cubicBezTo>
                  <a:cubicBezTo>
                    <a:pt x="7526" y="4132"/>
                    <a:pt x="7692" y="4501"/>
                    <a:pt x="8085" y="4370"/>
                  </a:cubicBezTo>
                  <a:cubicBezTo>
                    <a:pt x="8228" y="4322"/>
                    <a:pt x="8383" y="4168"/>
                    <a:pt x="8562" y="3870"/>
                  </a:cubicBezTo>
                  <a:lnTo>
                    <a:pt x="8562" y="3870"/>
                  </a:lnTo>
                  <a:cubicBezTo>
                    <a:pt x="8038" y="4370"/>
                    <a:pt x="7490" y="3275"/>
                    <a:pt x="6859" y="4299"/>
                  </a:cubicBezTo>
                  <a:lnTo>
                    <a:pt x="6859" y="4299"/>
                  </a:lnTo>
                  <a:cubicBezTo>
                    <a:pt x="7038" y="3929"/>
                    <a:pt x="7311" y="3608"/>
                    <a:pt x="7657" y="3382"/>
                  </a:cubicBezTo>
                  <a:cubicBezTo>
                    <a:pt x="7645" y="3429"/>
                    <a:pt x="7645" y="3477"/>
                    <a:pt x="7680" y="3513"/>
                  </a:cubicBezTo>
                  <a:lnTo>
                    <a:pt x="7680" y="3525"/>
                  </a:lnTo>
                  <a:cubicBezTo>
                    <a:pt x="7692" y="3548"/>
                    <a:pt x="7704" y="3560"/>
                    <a:pt x="7716" y="3572"/>
                  </a:cubicBezTo>
                  <a:cubicBezTo>
                    <a:pt x="7847" y="3715"/>
                    <a:pt x="8073" y="3572"/>
                    <a:pt x="8014" y="3394"/>
                  </a:cubicBezTo>
                  <a:cubicBezTo>
                    <a:pt x="7942" y="3525"/>
                    <a:pt x="7823" y="3441"/>
                    <a:pt x="7835" y="3358"/>
                  </a:cubicBezTo>
                  <a:cubicBezTo>
                    <a:pt x="7847" y="3263"/>
                    <a:pt x="7978" y="3203"/>
                    <a:pt x="8061" y="3203"/>
                  </a:cubicBezTo>
                  <a:cubicBezTo>
                    <a:pt x="8121" y="3203"/>
                    <a:pt x="8181" y="3227"/>
                    <a:pt x="8228" y="3275"/>
                  </a:cubicBezTo>
                  <a:cubicBezTo>
                    <a:pt x="8347" y="3382"/>
                    <a:pt x="8466" y="3644"/>
                    <a:pt x="8133" y="3775"/>
                  </a:cubicBezTo>
                  <a:cubicBezTo>
                    <a:pt x="8442" y="3941"/>
                    <a:pt x="8728" y="3572"/>
                    <a:pt x="8669" y="3263"/>
                  </a:cubicBezTo>
                  <a:cubicBezTo>
                    <a:pt x="8895" y="3310"/>
                    <a:pt x="8943" y="3167"/>
                    <a:pt x="9169" y="3358"/>
                  </a:cubicBezTo>
                  <a:cubicBezTo>
                    <a:pt x="8966" y="2786"/>
                    <a:pt x="8657" y="2929"/>
                    <a:pt x="8431" y="2846"/>
                  </a:cubicBezTo>
                  <a:lnTo>
                    <a:pt x="8431" y="2846"/>
                  </a:lnTo>
                  <a:cubicBezTo>
                    <a:pt x="8919" y="2989"/>
                    <a:pt x="9062" y="2632"/>
                    <a:pt x="9455" y="2608"/>
                  </a:cubicBezTo>
                  <a:cubicBezTo>
                    <a:pt x="9038" y="2263"/>
                    <a:pt x="8776" y="2548"/>
                    <a:pt x="8478" y="2656"/>
                  </a:cubicBezTo>
                  <a:lnTo>
                    <a:pt x="8478" y="2656"/>
                  </a:lnTo>
                  <a:cubicBezTo>
                    <a:pt x="9204" y="2358"/>
                    <a:pt x="9038" y="1953"/>
                    <a:pt x="9335" y="1608"/>
                  </a:cubicBezTo>
                  <a:cubicBezTo>
                    <a:pt x="8990" y="1905"/>
                    <a:pt x="8573" y="1739"/>
                    <a:pt x="8288" y="2465"/>
                  </a:cubicBezTo>
                  <a:lnTo>
                    <a:pt x="8288" y="2465"/>
                  </a:lnTo>
                  <a:cubicBezTo>
                    <a:pt x="8395" y="2167"/>
                    <a:pt x="8681" y="1905"/>
                    <a:pt x="8323" y="1489"/>
                  </a:cubicBezTo>
                  <a:cubicBezTo>
                    <a:pt x="8312" y="1882"/>
                    <a:pt x="7942" y="2024"/>
                    <a:pt x="8097" y="2513"/>
                  </a:cubicBezTo>
                  <a:lnTo>
                    <a:pt x="8097" y="2513"/>
                  </a:lnTo>
                  <a:cubicBezTo>
                    <a:pt x="8002" y="2286"/>
                    <a:pt x="8157" y="1977"/>
                    <a:pt x="7585" y="1774"/>
                  </a:cubicBezTo>
                  <a:cubicBezTo>
                    <a:pt x="7776" y="2001"/>
                    <a:pt x="7633" y="2048"/>
                    <a:pt x="7669" y="2275"/>
                  </a:cubicBezTo>
                  <a:cubicBezTo>
                    <a:pt x="7371" y="2203"/>
                    <a:pt x="7002" y="2501"/>
                    <a:pt x="7169" y="2810"/>
                  </a:cubicBezTo>
                  <a:cubicBezTo>
                    <a:pt x="7299" y="2477"/>
                    <a:pt x="7561" y="2596"/>
                    <a:pt x="7669" y="2727"/>
                  </a:cubicBezTo>
                  <a:cubicBezTo>
                    <a:pt x="7716" y="2763"/>
                    <a:pt x="7740" y="2822"/>
                    <a:pt x="7740" y="2882"/>
                  </a:cubicBezTo>
                  <a:cubicBezTo>
                    <a:pt x="7740" y="2965"/>
                    <a:pt x="7680" y="3096"/>
                    <a:pt x="7585" y="3108"/>
                  </a:cubicBezTo>
                  <a:cubicBezTo>
                    <a:pt x="7502" y="3120"/>
                    <a:pt x="7419" y="3001"/>
                    <a:pt x="7550" y="2929"/>
                  </a:cubicBezTo>
                  <a:cubicBezTo>
                    <a:pt x="7371" y="2870"/>
                    <a:pt x="7240" y="3096"/>
                    <a:pt x="7371" y="3227"/>
                  </a:cubicBezTo>
                  <a:cubicBezTo>
                    <a:pt x="7383" y="3239"/>
                    <a:pt x="7395" y="3263"/>
                    <a:pt x="7419" y="3263"/>
                  </a:cubicBezTo>
                  <a:lnTo>
                    <a:pt x="7430" y="3263"/>
                  </a:lnTo>
                  <a:cubicBezTo>
                    <a:pt x="7466" y="3298"/>
                    <a:pt x="7514" y="3298"/>
                    <a:pt x="7561" y="3298"/>
                  </a:cubicBezTo>
                  <a:cubicBezTo>
                    <a:pt x="7335" y="3644"/>
                    <a:pt x="7014" y="3918"/>
                    <a:pt x="6633" y="4096"/>
                  </a:cubicBezTo>
                  <a:cubicBezTo>
                    <a:pt x="7669" y="3453"/>
                    <a:pt x="6573" y="2906"/>
                    <a:pt x="7085" y="2394"/>
                  </a:cubicBezTo>
                  <a:lnTo>
                    <a:pt x="7038" y="2441"/>
                  </a:lnTo>
                  <a:cubicBezTo>
                    <a:pt x="7049" y="2429"/>
                    <a:pt x="7061" y="2405"/>
                    <a:pt x="7085" y="2394"/>
                  </a:cubicBezTo>
                  <a:cubicBezTo>
                    <a:pt x="6788" y="2560"/>
                    <a:pt x="6633" y="2715"/>
                    <a:pt x="6585" y="2858"/>
                  </a:cubicBezTo>
                  <a:cubicBezTo>
                    <a:pt x="6454" y="3251"/>
                    <a:pt x="6811" y="3418"/>
                    <a:pt x="6799" y="3620"/>
                  </a:cubicBezTo>
                  <a:cubicBezTo>
                    <a:pt x="6621" y="3465"/>
                    <a:pt x="6478" y="3525"/>
                    <a:pt x="6407" y="3715"/>
                  </a:cubicBezTo>
                  <a:cubicBezTo>
                    <a:pt x="6645" y="3691"/>
                    <a:pt x="6680" y="3918"/>
                    <a:pt x="6549" y="4049"/>
                  </a:cubicBezTo>
                  <a:cubicBezTo>
                    <a:pt x="6347" y="4227"/>
                    <a:pt x="5895" y="4263"/>
                    <a:pt x="5799" y="4811"/>
                  </a:cubicBezTo>
                  <a:cubicBezTo>
                    <a:pt x="5740" y="4882"/>
                    <a:pt x="5692" y="4965"/>
                    <a:pt x="5645" y="5037"/>
                  </a:cubicBezTo>
                  <a:cubicBezTo>
                    <a:pt x="5680" y="4953"/>
                    <a:pt x="5692" y="4870"/>
                    <a:pt x="5704" y="4775"/>
                  </a:cubicBezTo>
                  <a:cubicBezTo>
                    <a:pt x="6014" y="4322"/>
                    <a:pt x="5728" y="3977"/>
                    <a:pt x="5716" y="3703"/>
                  </a:cubicBezTo>
                  <a:cubicBezTo>
                    <a:pt x="5716" y="3513"/>
                    <a:pt x="5895" y="3382"/>
                    <a:pt x="6049" y="3560"/>
                  </a:cubicBezTo>
                  <a:cubicBezTo>
                    <a:pt x="6133" y="3382"/>
                    <a:pt x="6073" y="3251"/>
                    <a:pt x="5835" y="3215"/>
                  </a:cubicBezTo>
                  <a:cubicBezTo>
                    <a:pt x="5966" y="3072"/>
                    <a:pt x="6347" y="3215"/>
                    <a:pt x="6526" y="2846"/>
                  </a:cubicBezTo>
                  <a:cubicBezTo>
                    <a:pt x="6597" y="2691"/>
                    <a:pt x="6609" y="2489"/>
                    <a:pt x="6514" y="2155"/>
                  </a:cubicBezTo>
                  <a:cubicBezTo>
                    <a:pt x="6502" y="2870"/>
                    <a:pt x="5335" y="2489"/>
                    <a:pt x="5621" y="3668"/>
                  </a:cubicBezTo>
                  <a:cubicBezTo>
                    <a:pt x="5478" y="3275"/>
                    <a:pt x="5442" y="2858"/>
                    <a:pt x="5525" y="2441"/>
                  </a:cubicBezTo>
                  <a:cubicBezTo>
                    <a:pt x="5549" y="2489"/>
                    <a:pt x="5597" y="2513"/>
                    <a:pt x="5645" y="2525"/>
                  </a:cubicBezTo>
                  <a:lnTo>
                    <a:pt x="5656" y="2525"/>
                  </a:lnTo>
                  <a:cubicBezTo>
                    <a:pt x="5668" y="2536"/>
                    <a:pt x="5692" y="2536"/>
                    <a:pt x="5716" y="2525"/>
                  </a:cubicBezTo>
                  <a:cubicBezTo>
                    <a:pt x="5871" y="2525"/>
                    <a:pt x="5942" y="2322"/>
                    <a:pt x="5823" y="2215"/>
                  </a:cubicBezTo>
                  <a:lnTo>
                    <a:pt x="5787" y="2191"/>
                  </a:lnTo>
                  <a:cubicBezTo>
                    <a:pt x="5835" y="2346"/>
                    <a:pt x="5692" y="2358"/>
                    <a:pt x="5645" y="2298"/>
                  </a:cubicBezTo>
                  <a:cubicBezTo>
                    <a:pt x="5585" y="2227"/>
                    <a:pt x="5645" y="2084"/>
                    <a:pt x="5692" y="2024"/>
                  </a:cubicBezTo>
                  <a:cubicBezTo>
                    <a:pt x="5740" y="1989"/>
                    <a:pt x="5799" y="1965"/>
                    <a:pt x="5859" y="1965"/>
                  </a:cubicBezTo>
                  <a:cubicBezTo>
                    <a:pt x="6026" y="1953"/>
                    <a:pt x="6287" y="2048"/>
                    <a:pt x="6156" y="2370"/>
                  </a:cubicBezTo>
                  <a:cubicBezTo>
                    <a:pt x="6502" y="2275"/>
                    <a:pt x="6442" y="1810"/>
                    <a:pt x="6180" y="1643"/>
                  </a:cubicBezTo>
                  <a:cubicBezTo>
                    <a:pt x="6371" y="1513"/>
                    <a:pt x="6299" y="1382"/>
                    <a:pt x="6597" y="1358"/>
                  </a:cubicBezTo>
                  <a:cubicBezTo>
                    <a:pt x="6037" y="1096"/>
                    <a:pt x="5930" y="1417"/>
                    <a:pt x="5704" y="1513"/>
                  </a:cubicBezTo>
                  <a:lnTo>
                    <a:pt x="5704" y="1513"/>
                  </a:lnTo>
                  <a:cubicBezTo>
                    <a:pt x="6156" y="1274"/>
                    <a:pt x="6002" y="917"/>
                    <a:pt x="6264" y="631"/>
                  </a:cubicBezTo>
                  <a:cubicBezTo>
                    <a:pt x="5728" y="667"/>
                    <a:pt x="5740" y="1060"/>
                    <a:pt x="5609" y="1334"/>
                  </a:cubicBezTo>
                  <a:lnTo>
                    <a:pt x="5609" y="1334"/>
                  </a:lnTo>
                  <a:cubicBezTo>
                    <a:pt x="5906" y="620"/>
                    <a:pt x="5514" y="441"/>
                    <a:pt x="5466" y="0"/>
                  </a:cubicBezTo>
                  <a:cubicBezTo>
                    <a:pt x="5430" y="441"/>
                    <a:pt x="5025" y="620"/>
                    <a:pt x="5335" y="1334"/>
                  </a:cubicBezTo>
                  <a:lnTo>
                    <a:pt x="5335" y="1334"/>
                  </a:lnTo>
                  <a:cubicBezTo>
                    <a:pt x="5204" y="1060"/>
                    <a:pt x="5216" y="667"/>
                    <a:pt x="4680" y="631"/>
                  </a:cubicBezTo>
                  <a:cubicBezTo>
                    <a:pt x="4942" y="929"/>
                    <a:pt x="4787" y="1274"/>
                    <a:pt x="5240" y="1513"/>
                  </a:cubicBezTo>
                  <a:lnTo>
                    <a:pt x="5240" y="1513"/>
                  </a:lnTo>
                  <a:cubicBezTo>
                    <a:pt x="5013" y="1417"/>
                    <a:pt x="4906" y="1096"/>
                    <a:pt x="4347" y="1358"/>
                  </a:cubicBezTo>
                  <a:cubicBezTo>
                    <a:pt x="4644" y="1382"/>
                    <a:pt x="4573" y="1513"/>
                    <a:pt x="4763" y="1643"/>
                  </a:cubicBezTo>
                  <a:cubicBezTo>
                    <a:pt x="4513" y="1810"/>
                    <a:pt x="4442" y="2275"/>
                    <a:pt x="4787" y="2370"/>
                  </a:cubicBezTo>
                  <a:cubicBezTo>
                    <a:pt x="4656" y="2048"/>
                    <a:pt x="4918" y="1953"/>
                    <a:pt x="5085" y="1965"/>
                  </a:cubicBezTo>
                  <a:cubicBezTo>
                    <a:pt x="5144" y="1965"/>
                    <a:pt x="5204" y="1989"/>
                    <a:pt x="5252" y="2024"/>
                  </a:cubicBezTo>
                  <a:cubicBezTo>
                    <a:pt x="5299" y="2084"/>
                    <a:pt x="5359" y="2227"/>
                    <a:pt x="5311" y="2298"/>
                  </a:cubicBezTo>
                  <a:cubicBezTo>
                    <a:pt x="5252" y="2358"/>
                    <a:pt x="5109" y="2334"/>
                    <a:pt x="5156" y="2191"/>
                  </a:cubicBezTo>
                  <a:cubicBezTo>
                    <a:pt x="4990" y="2275"/>
                    <a:pt x="5049" y="2525"/>
                    <a:pt x="5240" y="2525"/>
                  </a:cubicBezTo>
                  <a:cubicBezTo>
                    <a:pt x="5252" y="2536"/>
                    <a:pt x="5275" y="2536"/>
                    <a:pt x="5287" y="2525"/>
                  </a:cubicBezTo>
                  <a:lnTo>
                    <a:pt x="5299" y="2525"/>
                  </a:lnTo>
                  <a:cubicBezTo>
                    <a:pt x="5359" y="2513"/>
                    <a:pt x="5394" y="2489"/>
                    <a:pt x="5418" y="2453"/>
                  </a:cubicBezTo>
                  <a:cubicBezTo>
                    <a:pt x="5502" y="2858"/>
                    <a:pt x="5466" y="3275"/>
                    <a:pt x="5335" y="3668"/>
                  </a:cubicBezTo>
                  <a:cubicBezTo>
                    <a:pt x="5609" y="2489"/>
                    <a:pt x="4442" y="2870"/>
                    <a:pt x="4442" y="2155"/>
                  </a:cubicBezTo>
                  <a:cubicBezTo>
                    <a:pt x="4347" y="2489"/>
                    <a:pt x="4347" y="2703"/>
                    <a:pt x="4418" y="2846"/>
                  </a:cubicBezTo>
                  <a:cubicBezTo>
                    <a:pt x="4597" y="3215"/>
                    <a:pt x="4978" y="3072"/>
                    <a:pt x="5109" y="3215"/>
                  </a:cubicBezTo>
                  <a:cubicBezTo>
                    <a:pt x="4883" y="3251"/>
                    <a:pt x="4823" y="3382"/>
                    <a:pt x="4894" y="3560"/>
                  </a:cubicBezTo>
                  <a:cubicBezTo>
                    <a:pt x="5049" y="3382"/>
                    <a:pt x="5240" y="3513"/>
                    <a:pt x="5228" y="3703"/>
                  </a:cubicBezTo>
                  <a:cubicBezTo>
                    <a:pt x="5216" y="3977"/>
                    <a:pt x="4930" y="4322"/>
                    <a:pt x="5240" y="4775"/>
                  </a:cubicBezTo>
                  <a:cubicBezTo>
                    <a:pt x="5252" y="4870"/>
                    <a:pt x="5275" y="4953"/>
                    <a:pt x="5299" y="5037"/>
                  </a:cubicBezTo>
                  <a:cubicBezTo>
                    <a:pt x="5252" y="4965"/>
                    <a:pt x="5204" y="4882"/>
                    <a:pt x="5144" y="4811"/>
                  </a:cubicBezTo>
                  <a:cubicBezTo>
                    <a:pt x="5049" y="4263"/>
                    <a:pt x="4597" y="4227"/>
                    <a:pt x="4394" y="4049"/>
                  </a:cubicBezTo>
                  <a:cubicBezTo>
                    <a:pt x="4263" y="3918"/>
                    <a:pt x="4299" y="3691"/>
                    <a:pt x="4537" y="3715"/>
                  </a:cubicBezTo>
                  <a:cubicBezTo>
                    <a:pt x="4466" y="3525"/>
                    <a:pt x="4323" y="3477"/>
                    <a:pt x="4144" y="3620"/>
                  </a:cubicBezTo>
                  <a:cubicBezTo>
                    <a:pt x="4132" y="3418"/>
                    <a:pt x="4502" y="3251"/>
                    <a:pt x="4371" y="2858"/>
                  </a:cubicBezTo>
                  <a:cubicBezTo>
                    <a:pt x="4311" y="2715"/>
                    <a:pt x="4168" y="2560"/>
                    <a:pt x="3859" y="2394"/>
                  </a:cubicBezTo>
                  <a:lnTo>
                    <a:pt x="3859" y="2394"/>
                  </a:lnTo>
                  <a:cubicBezTo>
                    <a:pt x="4359" y="2906"/>
                    <a:pt x="3263" y="3453"/>
                    <a:pt x="4311" y="4096"/>
                  </a:cubicBezTo>
                  <a:cubicBezTo>
                    <a:pt x="3930" y="3918"/>
                    <a:pt x="3609" y="3644"/>
                    <a:pt x="3382" y="3298"/>
                  </a:cubicBezTo>
                  <a:cubicBezTo>
                    <a:pt x="3430" y="3298"/>
                    <a:pt x="3478" y="3298"/>
                    <a:pt x="3525" y="3263"/>
                  </a:cubicBezTo>
                  <a:lnTo>
                    <a:pt x="3537" y="3263"/>
                  </a:lnTo>
                  <a:cubicBezTo>
                    <a:pt x="3549" y="3263"/>
                    <a:pt x="3561" y="3239"/>
                    <a:pt x="3573" y="3227"/>
                  </a:cubicBezTo>
                  <a:cubicBezTo>
                    <a:pt x="3716" y="3096"/>
                    <a:pt x="3573" y="2870"/>
                    <a:pt x="3394" y="2929"/>
                  </a:cubicBezTo>
                  <a:cubicBezTo>
                    <a:pt x="3525" y="3001"/>
                    <a:pt x="3442" y="3120"/>
                    <a:pt x="3359" y="3108"/>
                  </a:cubicBezTo>
                  <a:cubicBezTo>
                    <a:pt x="3275" y="3096"/>
                    <a:pt x="3204" y="2965"/>
                    <a:pt x="3204" y="2882"/>
                  </a:cubicBezTo>
                  <a:cubicBezTo>
                    <a:pt x="3216" y="2822"/>
                    <a:pt x="3239" y="2763"/>
                    <a:pt x="3275" y="2727"/>
                  </a:cubicBezTo>
                  <a:cubicBezTo>
                    <a:pt x="3394" y="2596"/>
                    <a:pt x="3644" y="2477"/>
                    <a:pt x="3775" y="2810"/>
                  </a:cubicBezTo>
                  <a:cubicBezTo>
                    <a:pt x="3954" y="2501"/>
                    <a:pt x="3573" y="2215"/>
                    <a:pt x="3275" y="2275"/>
                  </a:cubicBezTo>
                  <a:cubicBezTo>
                    <a:pt x="3323" y="2048"/>
                    <a:pt x="3168" y="2001"/>
                    <a:pt x="3370" y="1774"/>
                  </a:cubicBezTo>
                  <a:cubicBezTo>
                    <a:pt x="2787" y="1977"/>
                    <a:pt x="2942" y="2286"/>
                    <a:pt x="2847" y="2513"/>
                  </a:cubicBezTo>
                  <a:lnTo>
                    <a:pt x="2847" y="2513"/>
                  </a:lnTo>
                  <a:cubicBezTo>
                    <a:pt x="2989" y="2024"/>
                    <a:pt x="2632" y="1882"/>
                    <a:pt x="2620" y="1489"/>
                  </a:cubicBezTo>
                  <a:cubicBezTo>
                    <a:pt x="2263" y="1905"/>
                    <a:pt x="2549" y="2167"/>
                    <a:pt x="2656" y="2465"/>
                  </a:cubicBezTo>
                  <a:lnTo>
                    <a:pt x="2656" y="2465"/>
                  </a:lnTo>
                  <a:cubicBezTo>
                    <a:pt x="2370" y="1739"/>
                    <a:pt x="1954" y="1905"/>
                    <a:pt x="1620" y="1608"/>
                  </a:cubicBezTo>
                  <a:cubicBezTo>
                    <a:pt x="1918" y="1953"/>
                    <a:pt x="1739" y="2370"/>
                    <a:pt x="2466" y="2656"/>
                  </a:cubicBezTo>
                  <a:lnTo>
                    <a:pt x="2466" y="2656"/>
                  </a:lnTo>
                  <a:cubicBezTo>
                    <a:pt x="2168" y="2548"/>
                    <a:pt x="1906" y="2263"/>
                    <a:pt x="1489" y="2608"/>
                  </a:cubicBezTo>
                  <a:cubicBezTo>
                    <a:pt x="1882" y="2632"/>
                    <a:pt x="2037" y="2989"/>
                    <a:pt x="2513" y="2846"/>
                  </a:cubicBezTo>
                  <a:lnTo>
                    <a:pt x="2513" y="2846"/>
                  </a:lnTo>
                  <a:cubicBezTo>
                    <a:pt x="2299" y="2929"/>
                    <a:pt x="1977" y="2786"/>
                    <a:pt x="1787" y="3358"/>
                  </a:cubicBezTo>
                  <a:cubicBezTo>
                    <a:pt x="2001" y="3167"/>
                    <a:pt x="2049" y="3310"/>
                    <a:pt x="2275" y="3263"/>
                  </a:cubicBezTo>
                  <a:cubicBezTo>
                    <a:pt x="2216" y="3560"/>
                    <a:pt x="2501" y="3941"/>
                    <a:pt x="2811" y="3775"/>
                  </a:cubicBezTo>
                  <a:cubicBezTo>
                    <a:pt x="2489" y="3644"/>
                    <a:pt x="2597" y="3382"/>
                    <a:pt x="2727" y="3275"/>
                  </a:cubicBezTo>
                  <a:cubicBezTo>
                    <a:pt x="2763" y="3227"/>
                    <a:pt x="2823" y="3203"/>
                    <a:pt x="2894" y="3203"/>
                  </a:cubicBezTo>
                  <a:cubicBezTo>
                    <a:pt x="2966" y="3203"/>
                    <a:pt x="3108" y="3263"/>
                    <a:pt x="3108" y="3358"/>
                  </a:cubicBezTo>
                  <a:cubicBezTo>
                    <a:pt x="3120" y="3441"/>
                    <a:pt x="3013" y="3525"/>
                    <a:pt x="2930" y="3394"/>
                  </a:cubicBezTo>
                  <a:cubicBezTo>
                    <a:pt x="2870" y="3572"/>
                    <a:pt x="3108" y="3715"/>
                    <a:pt x="3228" y="3572"/>
                  </a:cubicBezTo>
                  <a:cubicBezTo>
                    <a:pt x="3251" y="3560"/>
                    <a:pt x="3263" y="3548"/>
                    <a:pt x="3275" y="3525"/>
                  </a:cubicBezTo>
                  <a:lnTo>
                    <a:pt x="3275" y="3513"/>
                  </a:lnTo>
                  <a:cubicBezTo>
                    <a:pt x="3299" y="3477"/>
                    <a:pt x="3311" y="3429"/>
                    <a:pt x="3299" y="3382"/>
                  </a:cubicBezTo>
                  <a:cubicBezTo>
                    <a:pt x="3644" y="3608"/>
                    <a:pt x="3918" y="3929"/>
                    <a:pt x="4097" y="4299"/>
                  </a:cubicBezTo>
                  <a:lnTo>
                    <a:pt x="4097" y="4299"/>
                  </a:lnTo>
                  <a:cubicBezTo>
                    <a:pt x="3454" y="3275"/>
                    <a:pt x="2906" y="4370"/>
                    <a:pt x="2394" y="3870"/>
                  </a:cubicBezTo>
                  <a:lnTo>
                    <a:pt x="2394" y="3870"/>
                  </a:lnTo>
                  <a:cubicBezTo>
                    <a:pt x="2561" y="4168"/>
                    <a:pt x="2716" y="4310"/>
                    <a:pt x="2870" y="4370"/>
                  </a:cubicBezTo>
                  <a:cubicBezTo>
                    <a:pt x="3251" y="4501"/>
                    <a:pt x="3430" y="4132"/>
                    <a:pt x="3620" y="4144"/>
                  </a:cubicBezTo>
                  <a:cubicBezTo>
                    <a:pt x="3478" y="4334"/>
                    <a:pt x="3525" y="4465"/>
                    <a:pt x="3716" y="4537"/>
                  </a:cubicBezTo>
                  <a:cubicBezTo>
                    <a:pt x="3692" y="4299"/>
                    <a:pt x="3918" y="4263"/>
                    <a:pt x="4049" y="4394"/>
                  </a:cubicBezTo>
                  <a:cubicBezTo>
                    <a:pt x="4228" y="4596"/>
                    <a:pt x="4275" y="5049"/>
                    <a:pt x="4811" y="5156"/>
                  </a:cubicBezTo>
                  <a:cubicBezTo>
                    <a:pt x="4883" y="5203"/>
                    <a:pt x="4966" y="5263"/>
                    <a:pt x="5037" y="5299"/>
                  </a:cubicBezTo>
                  <a:cubicBezTo>
                    <a:pt x="4954" y="5275"/>
                    <a:pt x="4871" y="5251"/>
                    <a:pt x="4775" y="5239"/>
                  </a:cubicBezTo>
                  <a:cubicBezTo>
                    <a:pt x="4335" y="4930"/>
                    <a:pt x="3978" y="5215"/>
                    <a:pt x="3704" y="5227"/>
                  </a:cubicBezTo>
                  <a:cubicBezTo>
                    <a:pt x="3525" y="5239"/>
                    <a:pt x="3382" y="5049"/>
                    <a:pt x="3561" y="4906"/>
                  </a:cubicBezTo>
                  <a:cubicBezTo>
                    <a:pt x="3382" y="4822"/>
                    <a:pt x="3251" y="4882"/>
                    <a:pt x="3216" y="5108"/>
                  </a:cubicBezTo>
                  <a:cubicBezTo>
                    <a:pt x="3073" y="4977"/>
                    <a:pt x="3216" y="4596"/>
                    <a:pt x="2847" y="4418"/>
                  </a:cubicBezTo>
                  <a:cubicBezTo>
                    <a:pt x="2692" y="4346"/>
                    <a:pt x="2489" y="4346"/>
                    <a:pt x="2156" y="4441"/>
                  </a:cubicBezTo>
                  <a:cubicBezTo>
                    <a:pt x="2180" y="4441"/>
                    <a:pt x="2204" y="4441"/>
                    <a:pt x="2227" y="4441"/>
                  </a:cubicBezTo>
                  <a:cubicBezTo>
                    <a:pt x="2204" y="4441"/>
                    <a:pt x="2180" y="4441"/>
                    <a:pt x="2156" y="4441"/>
                  </a:cubicBezTo>
                  <a:cubicBezTo>
                    <a:pt x="2870" y="4441"/>
                    <a:pt x="2489" y="5608"/>
                    <a:pt x="3668" y="5334"/>
                  </a:cubicBezTo>
                  <a:lnTo>
                    <a:pt x="3668" y="5334"/>
                  </a:lnTo>
                  <a:cubicBezTo>
                    <a:pt x="3275" y="5477"/>
                    <a:pt x="2858" y="5501"/>
                    <a:pt x="2442" y="5418"/>
                  </a:cubicBezTo>
                  <a:cubicBezTo>
                    <a:pt x="2489" y="5394"/>
                    <a:pt x="2513" y="5358"/>
                    <a:pt x="2525" y="5311"/>
                  </a:cubicBezTo>
                  <a:lnTo>
                    <a:pt x="2525" y="5299"/>
                  </a:lnTo>
                  <a:cubicBezTo>
                    <a:pt x="2537" y="5275"/>
                    <a:pt x="2537" y="5263"/>
                    <a:pt x="2525" y="5239"/>
                  </a:cubicBezTo>
                  <a:cubicBezTo>
                    <a:pt x="2525" y="5049"/>
                    <a:pt x="2275" y="4989"/>
                    <a:pt x="2192" y="5156"/>
                  </a:cubicBezTo>
                  <a:cubicBezTo>
                    <a:pt x="2346" y="5120"/>
                    <a:pt x="2358" y="5251"/>
                    <a:pt x="2299" y="5311"/>
                  </a:cubicBezTo>
                  <a:cubicBezTo>
                    <a:pt x="2227" y="5358"/>
                    <a:pt x="2085" y="5311"/>
                    <a:pt x="2037" y="5251"/>
                  </a:cubicBezTo>
                  <a:cubicBezTo>
                    <a:pt x="1989" y="5215"/>
                    <a:pt x="1965" y="5156"/>
                    <a:pt x="1965" y="5084"/>
                  </a:cubicBezTo>
                  <a:cubicBezTo>
                    <a:pt x="1954" y="4918"/>
                    <a:pt x="2061" y="4656"/>
                    <a:pt x="2370" y="4787"/>
                  </a:cubicBezTo>
                  <a:cubicBezTo>
                    <a:pt x="2275" y="4453"/>
                    <a:pt x="1811" y="4513"/>
                    <a:pt x="1644" y="4763"/>
                  </a:cubicBezTo>
                  <a:cubicBezTo>
                    <a:pt x="1513" y="4572"/>
                    <a:pt x="1382" y="4644"/>
                    <a:pt x="1358" y="4358"/>
                  </a:cubicBezTo>
                  <a:cubicBezTo>
                    <a:pt x="1096" y="4906"/>
                    <a:pt x="1418" y="5025"/>
                    <a:pt x="1513" y="5239"/>
                  </a:cubicBezTo>
                  <a:lnTo>
                    <a:pt x="1513" y="5239"/>
                  </a:lnTo>
                  <a:cubicBezTo>
                    <a:pt x="1275" y="4787"/>
                    <a:pt x="918" y="4942"/>
                    <a:pt x="632" y="4680"/>
                  </a:cubicBezTo>
                  <a:cubicBezTo>
                    <a:pt x="668" y="5227"/>
                    <a:pt x="1061" y="5203"/>
                    <a:pt x="1346" y="5334"/>
                  </a:cubicBezTo>
                  <a:lnTo>
                    <a:pt x="1346" y="5334"/>
                  </a:lnTo>
                  <a:cubicBezTo>
                    <a:pt x="620" y="5037"/>
                    <a:pt x="453" y="5442"/>
                    <a:pt x="1" y="5477"/>
                  </a:cubicBezTo>
                  <a:cubicBezTo>
                    <a:pt x="453" y="5513"/>
                    <a:pt x="620" y="5918"/>
                    <a:pt x="1346" y="5608"/>
                  </a:cubicBezTo>
                  <a:lnTo>
                    <a:pt x="1346" y="5608"/>
                  </a:lnTo>
                  <a:cubicBezTo>
                    <a:pt x="1061" y="5739"/>
                    <a:pt x="668" y="5727"/>
                    <a:pt x="632" y="6275"/>
                  </a:cubicBezTo>
                  <a:cubicBezTo>
                    <a:pt x="930" y="6001"/>
                    <a:pt x="1275" y="6156"/>
                    <a:pt x="1513" y="5715"/>
                  </a:cubicBezTo>
                  <a:lnTo>
                    <a:pt x="1513" y="5715"/>
                  </a:lnTo>
                  <a:cubicBezTo>
                    <a:pt x="1418" y="5930"/>
                    <a:pt x="1096" y="6049"/>
                    <a:pt x="1358" y="6596"/>
                  </a:cubicBezTo>
                  <a:cubicBezTo>
                    <a:pt x="1358" y="6287"/>
                    <a:pt x="1501" y="6358"/>
                    <a:pt x="1620" y="6168"/>
                  </a:cubicBezTo>
                  <a:close/>
                  <a:moveTo>
                    <a:pt x="7276" y="5299"/>
                  </a:moveTo>
                  <a:close/>
                  <a:moveTo>
                    <a:pt x="6740" y="5132"/>
                  </a:moveTo>
                  <a:cubicBezTo>
                    <a:pt x="6942" y="5180"/>
                    <a:pt x="7121" y="5334"/>
                    <a:pt x="7466" y="5406"/>
                  </a:cubicBezTo>
                  <a:cubicBezTo>
                    <a:pt x="7573" y="5430"/>
                    <a:pt x="7669" y="5442"/>
                    <a:pt x="7764" y="5453"/>
                  </a:cubicBezTo>
                  <a:cubicBezTo>
                    <a:pt x="7657" y="5465"/>
                    <a:pt x="7561" y="5477"/>
                    <a:pt x="7466" y="5501"/>
                  </a:cubicBezTo>
                  <a:cubicBezTo>
                    <a:pt x="7121" y="5584"/>
                    <a:pt x="6942" y="5727"/>
                    <a:pt x="6740" y="5775"/>
                  </a:cubicBezTo>
                  <a:cubicBezTo>
                    <a:pt x="6597" y="5799"/>
                    <a:pt x="6442" y="5775"/>
                    <a:pt x="6311" y="5704"/>
                  </a:cubicBezTo>
                  <a:cubicBezTo>
                    <a:pt x="6537" y="5715"/>
                    <a:pt x="6752" y="5620"/>
                    <a:pt x="6907" y="5453"/>
                  </a:cubicBezTo>
                  <a:cubicBezTo>
                    <a:pt x="6752" y="5287"/>
                    <a:pt x="6537" y="5192"/>
                    <a:pt x="6311" y="5203"/>
                  </a:cubicBezTo>
                  <a:cubicBezTo>
                    <a:pt x="6442" y="5120"/>
                    <a:pt x="6597" y="5108"/>
                    <a:pt x="6752" y="5144"/>
                  </a:cubicBezTo>
                  <a:close/>
                  <a:moveTo>
                    <a:pt x="6859" y="6620"/>
                  </a:moveTo>
                  <a:close/>
                  <a:moveTo>
                    <a:pt x="6633" y="4049"/>
                  </a:moveTo>
                  <a:close/>
                  <a:moveTo>
                    <a:pt x="6145" y="4310"/>
                  </a:moveTo>
                  <a:cubicBezTo>
                    <a:pt x="6311" y="4215"/>
                    <a:pt x="6549" y="4180"/>
                    <a:pt x="6847" y="3989"/>
                  </a:cubicBezTo>
                  <a:cubicBezTo>
                    <a:pt x="6930" y="3929"/>
                    <a:pt x="7014" y="3870"/>
                    <a:pt x="7097" y="3810"/>
                  </a:cubicBezTo>
                  <a:cubicBezTo>
                    <a:pt x="7026" y="3882"/>
                    <a:pt x="6966" y="3965"/>
                    <a:pt x="6918" y="4060"/>
                  </a:cubicBezTo>
                  <a:cubicBezTo>
                    <a:pt x="6716" y="4358"/>
                    <a:pt x="6692" y="4596"/>
                    <a:pt x="6585" y="4763"/>
                  </a:cubicBezTo>
                  <a:cubicBezTo>
                    <a:pt x="6514" y="4894"/>
                    <a:pt x="6383" y="4977"/>
                    <a:pt x="6240" y="5025"/>
                  </a:cubicBezTo>
                  <a:cubicBezTo>
                    <a:pt x="6407" y="4870"/>
                    <a:pt x="6490" y="4644"/>
                    <a:pt x="6478" y="4418"/>
                  </a:cubicBezTo>
                  <a:cubicBezTo>
                    <a:pt x="6252" y="4406"/>
                    <a:pt x="6037" y="4501"/>
                    <a:pt x="5883" y="4668"/>
                  </a:cubicBezTo>
                  <a:cubicBezTo>
                    <a:pt x="5930" y="4525"/>
                    <a:pt x="6026" y="4406"/>
                    <a:pt x="6145" y="4322"/>
                  </a:cubicBezTo>
                  <a:close/>
                  <a:moveTo>
                    <a:pt x="6478" y="6477"/>
                  </a:moveTo>
                  <a:cubicBezTo>
                    <a:pt x="6490" y="6251"/>
                    <a:pt x="6407" y="6025"/>
                    <a:pt x="6240" y="5882"/>
                  </a:cubicBezTo>
                  <a:cubicBezTo>
                    <a:pt x="6383" y="5918"/>
                    <a:pt x="6514" y="6013"/>
                    <a:pt x="6585" y="6132"/>
                  </a:cubicBezTo>
                  <a:cubicBezTo>
                    <a:pt x="6692" y="6311"/>
                    <a:pt x="6716" y="6537"/>
                    <a:pt x="6918" y="6847"/>
                  </a:cubicBezTo>
                  <a:cubicBezTo>
                    <a:pt x="6966" y="6930"/>
                    <a:pt x="7026" y="7013"/>
                    <a:pt x="7097" y="7097"/>
                  </a:cubicBezTo>
                  <a:cubicBezTo>
                    <a:pt x="7014" y="7025"/>
                    <a:pt x="6930" y="6966"/>
                    <a:pt x="6847" y="6906"/>
                  </a:cubicBezTo>
                  <a:cubicBezTo>
                    <a:pt x="6549" y="6716"/>
                    <a:pt x="6311" y="6692"/>
                    <a:pt x="6145" y="6585"/>
                  </a:cubicBezTo>
                  <a:cubicBezTo>
                    <a:pt x="6014" y="6501"/>
                    <a:pt x="5918" y="6382"/>
                    <a:pt x="5883" y="6239"/>
                  </a:cubicBezTo>
                  <a:cubicBezTo>
                    <a:pt x="6037" y="6406"/>
                    <a:pt x="6252" y="6501"/>
                    <a:pt x="6490" y="6489"/>
                  </a:cubicBezTo>
                  <a:close/>
                  <a:moveTo>
                    <a:pt x="5609" y="7263"/>
                  </a:moveTo>
                  <a:close/>
                  <a:moveTo>
                    <a:pt x="5204" y="4584"/>
                  </a:moveTo>
                  <a:cubicBezTo>
                    <a:pt x="5133" y="4453"/>
                    <a:pt x="5109" y="4299"/>
                    <a:pt x="5144" y="4156"/>
                  </a:cubicBezTo>
                  <a:cubicBezTo>
                    <a:pt x="5192" y="3965"/>
                    <a:pt x="5335" y="3775"/>
                    <a:pt x="5406" y="3429"/>
                  </a:cubicBezTo>
                  <a:cubicBezTo>
                    <a:pt x="5430" y="3322"/>
                    <a:pt x="5442" y="3227"/>
                    <a:pt x="5454" y="3132"/>
                  </a:cubicBezTo>
                  <a:cubicBezTo>
                    <a:pt x="5466" y="3239"/>
                    <a:pt x="5490" y="3334"/>
                    <a:pt x="5502" y="3429"/>
                  </a:cubicBezTo>
                  <a:cubicBezTo>
                    <a:pt x="5585" y="3775"/>
                    <a:pt x="5728" y="3965"/>
                    <a:pt x="5775" y="4156"/>
                  </a:cubicBezTo>
                  <a:cubicBezTo>
                    <a:pt x="5811" y="4299"/>
                    <a:pt x="5787" y="4453"/>
                    <a:pt x="5704" y="4584"/>
                  </a:cubicBezTo>
                  <a:cubicBezTo>
                    <a:pt x="5930" y="4358"/>
                    <a:pt x="5764" y="3989"/>
                    <a:pt x="5454" y="3989"/>
                  </a:cubicBezTo>
                  <a:cubicBezTo>
                    <a:pt x="5144" y="3989"/>
                    <a:pt x="4990" y="4358"/>
                    <a:pt x="5204" y="4584"/>
                  </a:cubicBezTo>
                  <a:close/>
                  <a:moveTo>
                    <a:pt x="5454" y="6894"/>
                  </a:moveTo>
                  <a:cubicBezTo>
                    <a:pt x="5621" y="6739"/>
                    <a:pt x="5716" y="6525"/>
                    <a:pt x="5716" y="6299"/>
                  </a:cubicBezTo>
                  <a:cubicBezTo>
                    <a:pt x="5787" y="6430"/>
                    <a:pt x="5811" y="6585"/>
                    <a:pt x="5775" y="6727"/>
                  </a:cubicBezTo>
                  <a:cubicBezTo>
                    <a:pt x="5728" y="6918"/>
                    <a:pt x="5585" y="7108"/>
                    <a:pt x="5502" y="7454"/>
                  </a:cubicBezTo>
                  <a:cubicBezTo>
                    <a:pt x="5490" y="7549"/>
                    <a:pt x="5466" y="7644"/>
                    <a:pt x="5454" y="7751"/>
                  </a:cubicBezTo>
                  <a:cubicBezTo>
                    <a:pt x="5442" y="7656"/>
                    <a:pt x="5430" y="7561"/>
                    <a:pt x="5406" y="7454"/>
                  </a:cubicBezTo>
                  <a:cubicBezTo>
                    <a:pt x="5335" y="7108"/>
                    <a:pt x="5192" y="6918"/>
                    <a:pt x="5144" y="6727"/>
                  </a:cubicBezTo>
                  <a:cubicBezTo>
                    <a:pt x="5109" y="6585"/>
                    <a:pt x="5133" y="6430"/>
                    <a:pt x="5204" y="6299"/>
                  </a:cubicBezTo>
                  <a:cubicBezTo>
                    <a:pt x="5192" y="6525"/>
                    <a:pt x="5287" y="6751"/>
                    <a:pt x="5466" y="6906"/>
                  </a:cubicBezTo>
                  <a:close/>
                  <a:moveTo>
                    <a:pt x="4275" y="6835"/>
                  </a:moveTo>
                  <a:close/>
                  <a:moveTo>
                    <a:pt x="4275" y="4049"/>
                  </a:moveTo>
                  <a:close/>
                  <a:moveTo>
                    <a:pt x="4430" y="4418"/>
                  </a:moveTo>
                  <a:cubicBezTo>
                    <a:pt x="4418" y="4644"/>
                    <a:pt x="4502" y="4858"/>
                    <a:pt x="4668" y="5013"/>
                  </a:cubicBezTo>
                  <a:cubicBezTo>
                    <a:pt x="4525" y="4977"/>
                    <a:pt x="4394" y="4882"/>
                    <a:pt x="4323" y="4751"/>
                  </a:cubicBezTo>
                  <a:cubicBezTo>
                    <a:pt x="4216" y="4584"/>
                    <a:pt x="4192" y="4358"/>
                    <a:pt x="3990" y="4049"/>
                  </a:cubicBezTo>
                  <a:cubicBezTo>
                    <a:pt x="3930" y="3965"/>
                    <a:pt x="3870" y="3882"/>
                    <a:pt x="3811" y="3799"/>
                  </a:cubicBezTo>
                  <a:cubicBezTo>
                    <a:pt x="3894" y="3870"/>
                    <a:pt x="3978" y="3929"/>
                    <a:pt x="4061" y="3977"/>
                  </a:cubicBezTo>
                  <a:cubicBezTo>
                    <a:pt x="4359" y="4180"/>
                    <a:pt x="4597" y="4203"/>
                    <a:pt x="4763" y="4310"/>
                  </a:cubicBezTo>
                  <a:cubicBezTo>
                    <a:pt x="4894" y="4382"/>
                    <a:pt x="4990" y="4513"/>
                    <a:pt x="5025" y="4656"/>
                  </a:cubicBezTo>
                  <a:cubicBezTo>
                    <a:pt x="4871" y="4501"/>
                    <a:pt x="4656" y="4418"/>
                    <a:pt x="4442" y="4430"/>
                  </a:cubicBezTo>
                  <a:close/>
                  <a:moveTo>
                    <a:pt x="5025" y="6215"/>
                  </a:moveTo>
                  <a:cubicBezTo>
                    <a:pt x="4978" y="6370"/>
                    <a:pt x="4883" y="6489"/>
                    <a:pt x="4763" y="6573"/>
                  </a:cubicBezTo>
                  <a:cubicBezTo>
                    <a:pt x="4585" y="6680"/>
                    <a:pt x="4359" y="6704"/>
                    <a:pt x="4049" y="6894"/>
                  </a:cubicBezTo>
                  <a:cubicBezTo>
                    <a:pt x="3978" y="6954"/>
                    <a:pt x="3894" y="7013"/>
                    <a:pt x="3811" y="7085"/>
                  </a:cubicBezTo>
                  <a:cubicBezTo>
                    <a:pt x="3870" y="7001"/>
                    <a:pt x="3930" y="6918"/>
                    <a:pt x="3990" y="6835"/>
                  </a:cubicBezTo>
                  <a:cubicBezTo>
                    <a:pt x="4180" y="6537"/>
                    <a:pt x="4204" y="6299"/>
                    <a:pt x="4311" y="6120"/>
                  </a:cubicBezTo>
                  <a:cubicBezTo>
                    <a:pt x="4394" y="6001"/>
                    <a:pt x="4513" y="5906"/>
                    <a:pt x="4668" y="5858"/>
                  </a:cubicBezTo>
                  <a:cubicBezTo>
                    <a:pt x="4502" y="6013"/>
                    <a:pt x="4406" y="6239"/>
                    <a:pt x="4418" y="6454"/>
                  </a:cubicBezTo>
                  <a:cubicBezTo>
                    <a:pt x="4644" y="6477"/>
                    <a:pt x="4871" y="6406"/>
                    <a:pt x="5037" y="6239"/>
                  </a:cubicBezTo>
                  <a:close/>
                  <a:moveTo>
                    <a:pt x="3620" y="5596"/>
                  </a:moveTo>
                  <a:close/>
                  <a:moveTo>
                    <a:pt x="3430" y="5394"/>
                  </a:moveTo>
                  <a:cubicBezTo>
                    <a:pt x="3787" y="5311"/>
                    <a:pt x="3966" y="5168"/>
                    <a:pt x="4156" y="5120"/>
                  </a:cubicBezTo>
                  <a:cubicBezTo>
                    <a:pt x="4311" y="5084"/>
                    <a:pt x="4466" y="5108"/>
                    <a:pt x="4597" y="5180"/>
                  </a:cubicBezTo>
                  <a:cubicBezTo>
                    <a:pt x="4371" y="5180"/>
                    <a:pt x="4144" y="5275"/>
                    <a:pt x="4001" y="5442"/>
                  </a:cubicBezTo>
                  <a:cubicBezTo>
                    <a:pt x="4144" y="5608"/>
                    <a:pt x="4371" y="5704"/>
                    <a:pt x="4597" y="5692"/>
                  </a:cubicBezTo>
                  <a:cubicBezTo>
                    <a:pt x="4466" y="5763"/>
                    <a:pt x="4311" y="5787"/>
                    <a:pt x="4156" y="5751"/>
                  </a:cubicBezTo>
                  <a:cubicBezTo>
                    <a:pt x="3966" y="5715"/>
                    <a:pt x="3787" y="5561"/>
                    <a:pt x="3430" y="5489"/>
                  </a:cubicBezTo>
                  <a:cubicBezTo>
                    <a:pt x="3335" y="5465"/>
                    <a:pt x="3239" y="5453"/>
                    <a:pt x="3132" y="5442"/>
                  </a:cubicBezTo>
                  <a:cubicBezTo>
                    <a:pt x="3239" y="5442"/>
                    <a:pt x="3347" y="5430"/>
                    <a:pt x="3442" y="5418"/>
                  </a:cubicBezTo>
                  <a:close/>
                </a:path>
              </a:pathLst>
            </a:custGeom>
            <a:solidFill>
              <a:schemeClr val="accent2">
                <a:alpha val="145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4824700" y="1320825"/>
              <a:ext cx="273875" cy="273875"/>
            </a:xfrm>
            <a:custGeom>
              <a:avLst/>
              <a:gdLst/>
              <a:ahLst/>
              <a:cxnLst/>
              <a:rect l="l" t="t" r="r" b="b"/>
              <a:pathLst>
                <a:path w="10955" h="10955" extrusionOk="0">
                  <a:moveTo>
                    <a:pt x="9299" y="4775"/>
                  </a:moveTo>
                  <a:cubicBezTo>
                    <a:pt x="9133" y="4513"/>
                    <a:pt x="8668" y="4454"/>
                    <a:pt x="8561" y="4799"/>
                  </a:cubicBezTo>
                  <a:cubicBezTo>
                    <a:pt x="8882" y="4656"/>
                    <a:pt x="8990" y="4918"/>
                    <a:pt x="8978" y="5096"/>
                  </a:cubicBezTo>
                  <a:cubicBezTo>
                    <a:pt x="8978" y="5156"/>
                    <a:pt x="8954" y="5216"/>
                    <a:pt x="8906" y="5263"/>
                  </a:cubicBezTo>
                  <a:cubicBezTo>
                    <a:pt x="8859" y="5311"/>
                    <a:pt x="8716" y="5370"/>
                    <a:pt x="8644" y="5311"/>
                  </a:cubicBezTo>
                  <a:cubicBezTo>
                    <a:pt x="8573" y="5263"/>
                    <a:pt x="8609" y="5120"/>
                    <a:pt x="8752" y="5168"/>
                  </a:cubicBezTo>
                  <a:cubicBezTo>
                    <a:pt x="8668" y="5001"/>
                    <a:pt x="8418" y="5061"/>
                    <a:pt x="8418" y="5239"/>
                  </a:cubicBezTo>
                  <a:cubicBezTo>
                    <a:pt x="8406" y="5263"/>
                    <a:pt x="8406" y="5275"/>
                    <a:pt x="8418" y="5299"/>
                  </a:cubicBezTo>
                  <a:lnTo>
                    <a:pt x="8418" y="5311"/>
                  </a:lnTo>
                  <a:cubicBezTo>
                    <a:pt x="8418" y="5358"/>
                    <a:pt x="8454" y="5406"/>
                    <a:pt x="8490" y="5430"/>
                  </a:cubicBezTo>
                  <a:cubicBezTo>
                    <a:pt x="8085" y="5513"/>
                    <a:pt x="7668" y="5477"/>
                    <a:pt x="7275" y="5335"/>
                  </a:cubicBezTo>
                  <a:cubicBezTo>
                    <a:pt x="8454" y="5620"/>
                    <a:pt x="8073" y="4454"/>
                    <a:pt x="8787" y="4442"/>
                  </a:cubicBezTo>
                  <a:lnTo>
                    <a:pt x="8716" y="4442"/>
                  </a:lnTo>
                  <a:cubicBezTo>
                    <a:pt x="8740" y="4442"/>
                    <a:pt x="8763" y="4442"/>
                    <a:pt x="8787" y="4442"/>
                  </a:cubicBezTo>
                  <a:cubicBezTo>
                    <a:pt x="8454" y="4346"/>
                    <a:pt x="8240" y="4346"/>
                    <a:pt x="8097" y="4430"/>
                  </a:cubicBezTo>
                  <a:cubicBezTo>
                    <a:pt x="7728" y="4608"/>
                    <a:pt x="7870" y="4989"/>
                    <a:pt x="7728" y="5120"/>
                  </a:cubicBezTo>
                  <a:cubicBezTo>
                    <a:pt x="7692" y="4882"/>
                    <a:pt x="7561" y="4823"/>
                    <a:pt x="7382" y="4906"/>
                  </a:cubicBezTo>
                  <a:cubicBezTo>
                    <a:pt x="7561" y="5061"/>
                    <a:pt x="7418" y="5239"/>
                    <a:pt x="7239" y="5239"/>
                  </a:cubicBezTo>
                  <a:cubicBezTo>
                    <a:pt x="6966" y="5227"/>
                    <a:pt x="6620" y="4942"/>
                    <a:pt x="6168" y="5251"/>
                  </a:cubicBezTo>
                  <a:cubicBezTo>
                    <a:pt x="6073" y="5263"/>
                    <a:pt x="5989" y="5275"/>
                    <a:pt x="5906" y="5311"/>
                  </a:cubicBezTo>
                  <a:cubicBezTo>
                    <a:pt x="5977" y="5263"/>
                    <a:pt x="6061" y="5216"/>
                    <a:pt x="6132" y="5156"/>
                  </a:cubicBezTo>
                  <a:cubicBezTo>
                    <a:pt x="6668" y="5061"/>
                    <a:pt x="6716" y="4608"/>
                    <a:pt x="6894" y="4406"/>
                  </a:cubicBezTo>
                  <a:cubicBezTo>
                    <a:pt x="7025" y="4275"/>
                    <a:pt x="7251" y="4311"/>
                    <a:pt x="7228" y="4537"/>
                  </a:cubicBezTo>
                  <a:cubicBezTo>
                    <a:pt x="7418" y="4465"/>
                    <a:pt x="7466" y="4334"/>
                    <a:pt x="7323" y="4156"/>
                  </a:cubicBezTo>
                  <a:cubicBezTo>
                    <a:pt x="7525" y="4132"/>
                    <a:pt x="7692" y="4501"/>
                    <a:pt x="8073" y="4370"/>
                  </a:cubicBezTo>
                  <a:cubicBezTo>
                    <a:pt x="8228" y="4323"/>
                    <a:pt x="8382" y="4168"/>
                    <a:pt x="8549" y="3870"/>
                  </a:cubicBezTo>
                  <a:lnTo>
                    <a:pt x="8549" y="3870"/>
                  </a:lnTo>
                  <a:cubicBezTo>
                    <a:pt x="8037" y="4370"/>
                    <a:pt x="7489" y="3275"/>
                    <a:pt x="6847" y="4311"/>
                  </a:cubicBezTo>
                  <a:lnTo>
                    <a:pt x="6847" y="4311"/>
                  </a:lnTo>
                  <a:cubicBezTo>
                    <a:pt x="7025" y="3930"/>
                    <a:pt x="7299" y="3608"/>
                    <a:pt x="7644" y="3382"/>
                  </a:cubicBezTo>
                  <a:cubicBezTo>
                    <a:pt x="7632" y="3430"/>
                    <a:pt x="7644" y="3477"/>
                    <a:pt x="7668" y="3525"/>
                  </a:cubicBezTo>
                  <a:lnTo>
                    <a:pt x="7668" y="3537"/>
                  </a:lnTo>
                  <a:cubicBezTo>
                    <a:pt x="7680" y="3549"/>
                    <a:pt x="7692" y="3561"/>
                    <a:pt x="7716" y="3572"/>
                  </a:cubicBezTo>
                  <a:cubicBezTo>
                    <a:pt x="7835" y="3715"/>
                    <a:pt x="8073" y="3572"/>
                    <a:pt x="8013" y="3394"/>
                  </a:cubicBezTo>
                  <a:cubicBezTo>
                    <a:pt x="7930" y="3525"/>
                    <a:pt x="7823" y="3442"/>
                    <a:pt x="7835" y="3358"/>
                  </a:cubicBezTo>
                  <a:cubicBezTo>
                    <a:pt x="7835" y="3275"/>
                    <a:pt x="7978" y="3203"/>
                    <a:pt x="8049" y="3203"/>
                  </a:cubicBezTo>
                  <a:cubicBezTo>
                    <a:pt x="8120" y="3215"/>
                    <a:pt x="8180" y="3239"/>
                    <a:pt x="8216" y="3275"/>
                  </a:cubicBezTo>
                  <a:cubicBezTo>
                    <a:pt x="8347" y="3394"/>
                    <a:pt x="8454" y="3644"/>
                    <a:pt x="8132" y="3775"/>
                  </a:cubicBezTo>
                  <a:cubicBezTo>
                    <a:pt x="8442" y="3953"/>
                    <a:pt x="8728" y="3572"/>
                    <a:pt x="8668" y="3275"/>
                  </a:cubicBezTo>
                  <a:cubicBezTo>
                    <a:pt x="8894" y="3322"/>
                    <a:pt x="8942" y="3180"/>
                    <a:pt x="9156" y="3370"/>
                  </a:cubicBezTo>
                  <a:cubicBezTo>
                    <a:pt x="8954" y="2787"/>
                    <a:pt x="8644" y="2941"/>
                    <a:pt x="8430" y="2846"/>
                  </a:cubicBezTo>
                  <a:lnTo>
                    <a:pt x="8430" y="2846"/>
                  </a:lnTo>
                  <a:cubicBezTo>
                    <a:pt x="8906" y="2989"/>
                    <a:pt x="9049" y="2632"/>
                    <a:pt x="9454" y="2620"/>
                  </a:cubicBezTo>
                  <a:cubicBezTo>
                    <a:pt x="9037" y="2263"/>
                    <a:pt x="8775" y="2549"/>
                    <a:pt x="8478" y="2656"/>
                  </a:cubicBezTo>
                  <a:lnTo>
                    <a:pt x="8478" y="2656"/>
                  </a:lnTo>
                  <a:cubicBezTo>
                    <a:pt x="9204" y="2358"/>
                    <a:pt x="9037" y="1965"/>
                    <a:pt x="9323" y="1620"/>
                  </a:cubicBezTo>
                  <a:cubicBezTo>
                    <a:pt x="8978" y="1918"/>
                    <a:pt x="8573" y="1739"/>
                    <a:pt x="8287" y="2465"/>
                  </a:cubicBezTo>
                  <a:lnTo>
                    <a:pt x="8287" y="2465"/>
                  </a:lnTo>
                  <a:cubicBezTo>
                    <a:pt x="8394" y="2168"/>
                    <a:pt x="8680" y="1906"/>
                    <a:pt x="8323" y="1489"/>
                  </a:cubicBezTo>
                  <a:cubicBezTo>
                    <a:pt x="8299" y="1894"/>
                    <a:pt x="7942" y="2037"/>
                    <a:pt x="8097" y="2513"/>
                  </a:cubicBezTo>
                  <a:lnTo>
                    <a:pt x="8097" y="2513"/>
                  </a:lnTo>
                  <a:cubicBezTo>
                    <a:pt x="8001" y="2299"/>
                    <a:pt x="8156" y="1989"/>
                    <a:pt x="7573" y="1787"/>
                  </a:cubicBezTo>
                  <a:cubicBezTo>
                    <a:pt x="7763" y="2001"/>
                    <a:pt x="7620" y="2048"/>
                    <a:pt x="7668" y="2275"/>
                  </a:cubicBezTo>
                  <a:cubicBezTo>
                    <a:pt x="7370" y="2215"/>
                    <a:pt x="6989" y="2501"/>
                    <a:pt x="7168" y="2810"/>
                  </a:cubicBezTo>
                  <a:cubicBezTo>
                    <a:pt x="7299" y="2489"/>
                    <a:pt x="7549" y="2608"/>
                    <a:pt x="7668" y="2727"/>
                  </a:cubicBezTo>
                  <a:cubicBezTo>
                    <a:pt x="7704" y="2775"/>
                    <a:pt x="7728" y="2834"/>
                    <a:pt x="7728" y="2894"/>
                  </a:cubicBezTo>
                  <a:cubicBezTo>
                    <a:pt x="7728" y="2965"/>
                    <a:pt x="7668" y="3108"/>
                    <a:pt x="7585" y="3108"/>
                  </a:cubicBezTo>
                  <a:cubicBezTo>
                    <a:pt x="7501" y="3120"/>
                    <a:pt x="7418" y="3013"/>
                    <a:pt x="7549" y="2941"/>
                  </a:cubicBezTo>
                  <a:cubicBezTo>
                    <a:pt x="7370" y="2870"/>
                    <a:pt x="7228" y="3096"/>
                    <a:pt x="7370" y="3239"/>
                  </a:cubicBezTo>
                  <a:cubicBezTo>
                    <a:pt x="7382" y="3251"/>
                    <a:pt x="7394" y="3263"/>
                    <a:pt x="7406" y="3275"/>
                  </a:cubicBezTo>
                  <a:lnTo>
                    <a:pt x="7418" y="3275"/>
                  </a:lnTo>
                  <a:cubicBezTo>
                    <a:pt x="7466" y="3299"/>
                    <a:pt x="7513" y="3311"/>
                    <a:pt x="7561" y="3299"/>
                  </a:cubicBezTo>
                  <a:cubicBezTo>
                    <a:pt x="7335" y="3644"/>
                    <a:pt x="7013" y="3918"/>
                    <a:pt x="6632" y="4096"/>
                  </a:cubicBezTo>
                  <a:cubicBezTo>
                    <a:pt x="7668" y="3453"/>
                    <a:pt x="6573" y="2906"/>
                    <a:pt x="7085" y="2394"/>
                  </a:cubicBezTo>
                  <a:lnTo>
                    <a:pt x="7025" y="2453"/>
                  </a:lnTo>
                  <a:cubicBezTo>
                    <a:pt x="7049" y="2429"/>
                    <a:pt x="7061" y="2406"/>
                    <a:pt x="7085" y="2394"/>
                  </a:cubicBezTo>
                  <a:cubicBezTo>
                    <a:pt x="6787" y="2560"/>
                    <a:pt x="6632" y="2715"/>
                    <a:pt x="6573" y="2870"/>
                  </a:cubicBezTo>
                  <a:cubicBezTo>
                    <a:pt x="6442" y="3251"/>
                    <a:pt x="6811" y="3430"/>
                    <a:pt x="6799" y="3620"/>
                  </a:cubicBezTo>
                  <a:cubicBezTo>
                    <a:pt x="6620" y="3477"/>
                    <a:pt x="6477" y="3537"/>
                    <a:pt x="6406" y="3715"/>
                  </a:cubicBezTo>
                  <a:cubicBezTo>
                    <a:pt x="6644" y="3692"/>
                    <a:pt x="6680" y="3930"/>
                    <a:pt x="6549" y="4049"/>
                  </a:cubicBezTo>
                  <a:cubicBezTo>
                    <a:pt x="6346" y="4239"/>
                    <a:pt x="5894" y="4275"/>
                    <a:pt x="5799" y="4811"/>
                  </a:cubicBezTo>
                  <a:cubicBezTo>
                    <a:pt x="5739" y="4882"/>
                    <a:pt x="5692" y="4966"/>
                    <a:pt x="5644" y="5049"/>
                  </a:cubicBezTo>
                  <a:cubicBezTo>
                    <a:pt x="5668" y="4954"/>
                    <a:pt x="5692" y="4870"/>
                    <a:pt x="5704" y="4775"/>
                  </a:cubicBezTo>
                  <a:cubicBezTo>
                    <a:pt x="6013" y="4323"/>
                    <a:pt x="5727" y="3977"/>
                    <a:pt x="5715" y="3703"/>
                  </a:cubicBezTo>
                  <a:cubicBezTo>
                    <a:pt x="5715" y="3525"/>
                    <a:pt x="5894" y="3382"/>
                    <a:pt x="6049" y="3561"/>
                  </a:cubicBezTo>
                  <a:cubicBezTo>
                    <a:pt x="6120" y="3382"/>
                    <a:pt x="6061" y="3251"/>
                    <a:pt x="5834" y="3227"/>
                  </a:cubicBezTo>
                  <a:cubicBezTo>
                    <a:pt x="5965" y="3072"/>
                    <a:pt x="6346" y="3215"/>
                    <a:pt x="6525" y="2846"/>
                  </a:cubicBezTo>
                  <a:cubicBezTo>
                    <a:pt x="6596" y="2703"/>
                    <a:pt x="6596" y="2489"/>
                    <a:pt x="6501" y="2156"/>
                  </a:cubicBezTo>
                  <a:cubicBezTo>
                    <a:pt x="6501" y="2882"/>
                    <a:pt x="5334" y="2489"/>
                    <a:pt x="5608" y="3668"/>
                  </a:cubicBezTo>
                  <a:cubicBezTo>
                    <a:pt x="5477" y="3287"/>
                    <a:pt x="5442" y="2858"/>
                    <a:pt x="5525" y="2453"/>
                  </a:cubicBezTo>
                  <a:cubicBezTo>
                    <a:pt x="5549" y="2489"/>
                    <a:pt x="5596" y="2525"/>
                    <a:pt x="5644" y="2537"/>
                  </a:cubicBezTo>
                  <a:lnTo>
                    <a:pt x="5656" y="2537"/>
                  </a:lnTo>
                  <a:cubicBezTo>
                    <a:pt x="5668" y="2537"/>
                    <a:pt x="5692" y="2537"/>
                    <a:pt x="5704" y="2537"/>
                  </a:cubicBezTo>
                  <a:cubicBezTo>
                    <a:pt x="5870" y="2525"/>
                    <a:pt x="5942" y="2322"/>
                    <a:pt x="5811" y="2215"/>
                  </a:cubicBezTo>
                  <a:lnTo>
                    <a:pt x="5787" y="2191"/>
                  </a:lnTo>
                  <a:cubicBezTo>
                    <a:pt x="5823" y="2346"/>
                    <a:pt x="5692" y="2370"/>
                    <a:pt x="5632" y="2299"/>
                  </a:cubicBezTo>
                  <a:cubicBezTo>
                    <a:pt x="5584" y="2227"/>
                    <a:pt x="5632" y="2084"/>
                    <a:pt x="5692" y="2037"/>
                  </a:cubicBezTo>
                  <a:cubicBezTo>
                    <a:pt x="5739" y="1989"/>
                    <a:pt x="5799" y="1965"/>
                    <a:pt x="5858" y="1965"/>
                  </a:cubicBezTo>
                  <a:cubicBezTo>
                    <a:pt x="6025" y="1965"/>
                    <a:pt x="6287" y="2060"/>
                    <a:pt x="6156" y="2382"/>
                  </a:cubicBezTo>
                  <a:cubicBezTo>
                    <a:pt x="6501" y="2287"/>
                    <a:pt x="6430" y="1822"/>
                    <a:pt x="6180" y="1644"/>
                  </a:cubicBezTo>
                  <a:cubicBezTo>
                    <a:pt x="6370" y="1513"/>
                    <a:pt x="6299" y="1382"/>
                    <a:pt x="6596" y="1370"/>
                  </a:cubicBezTo>
                  <a:cubicBezTo>
                    <a:pt x="6037" y="1096"/>
                    <a:pt x="5930" y="1429"/>
                    <a:pt x="5704" y="1513"/>
                  </a:cubicBezTo>
                  <a:lnTo>
                    <a:pt x="5704" y="1513"/>
                  </a:lnTo>
                  <a:cubicBezTo>
                    <a:pt x="6156" y="1286"/>
                    <a:pt x="6001" y="929"/>
                    <a:pt x="6263" y="632"/>
                  </a:cubicBezTo>
                  <a:cubicBezTo>
                    <a:pt x="5727" y="679"/>
                    <a:pt x="5739" y="1060"/>
                    <a:pt x="5608" y="1346"/>
                  </a:cubicBezTo>
                  <a:lnTo>
                    <a:pt x="5608" y="1346"/>
                  </a:lnTo>
                  <a:cubicBezTo>
                    <a:pt x="5906" y="632"/>
                    <a:pt x="5513" y="453"/>
                    <a:pt x="5477" y="1"/>
                  </a:cubicBezTo>
                  <a:cubicBezTo>
                    <a:pt x="5430" y="453"/>
                    <a:pt x="5025" y="632"/>
                    <a:pt x="5334" y="1346"/>
                  </a:cubicBezTo>
                  <a:lnTo>
                    <a:pt x="5334" y="1346"/>
                  </a:lnTo>
                  <a:cubicBezTo>
                    <a:pt x="5203" y="1060"/>
                    <a:pt x="5215" y="679"/>
                    <a:pt x="4680" y="632"/>
                  </a:cubicBezTo>
                  <a:cubicBezTo>
                    <a:pt x="4942" y="929"/>
                    <a:pt x="4787" y="1286"/>
                    <a:pt x="5239" y="1513"/>
                  </a:cubicBezTo>
                  <a:lnTo>
                    <a:pt x="5239" y="1513"/>
                  </a:lnTo>
                  <a:cubicBezTo>
                    <a:pt x="5013" y="1429"/>
                    <a:pt x="4906" y="1096"/>
                    <a:pt x="4346" y="1370"/>
                  </a:cubicBezTo>
                  <a:cubicBezTo>
                    <a:pt x="4644" y="1382"/>
                    <a:pt x="4572" y="1513"/>
                    <a:pt x="4763" y="1644"/>
                  </a:cubicBezTo>
                  <a:cubicBezTo>
                    <a:pt x="4501" y="1822"/>
                    <a:pt x="4441" y="2287"/>
                    <a:pt x="4787" y="2382"/>
                  </a:cubicBezTo>
                  <a:cubicBezTo>
                    <a:pt x="4656" y="2060"/>
                    <a:pt x="4918" y="1965"/>
                    <a:pt x="5084" y="1965"/>
                  </a:cubicBezTo>
                  <a:cubicBezTo>
                    <a:pt x="5144" y="1965"/>
                    <a:pt x="5203" y="1989"/>
                    <a:pt x="5251" y="2037"/>
                  </a:cubicBezTo>
                  <a:cubicBezTo>
                    <a:pt x="5299" y="2084"/>
                    <a:pt x="5358" y="2227"/>
                    <a:pt x="5299" y="2299"/>
                  </a:cubicBezTo>
                  <a:cubicBezTo>
                    <a:pt x="5251" y="2370"/>
                    <a:pt x="5108" y="2346"/>
                    <a:pt x="5156" y="2191"/>
                  </a:cubicBezTo>
                  <a:cubicBezTo>
                    <a:pt x="4989" y="2287"/>
                    <a:pt x="5049" y="2525"/>
                    <a:pt x="5239" y="2537"/>
                  </a:cubicBezTo>
                  <a:cubicBezTo>
                    <a:pt x="5251" y="2537"/>
                    <a:pt x="5275" y="2537"/>
                    <a:pt x="5287" y="2537"/>
                  </a:cubicBezTo>
                  <a:lnTo>
                    <a:pt x="5299" y="2537"/>
                  </a:lnTo>
                  <a:cubicBezTo>
                    <a:pt x="5346" y="2525"/>
                    <a:pt x="5394" y="2489"/>
                    <a:pt x="5418" y="2453"/>
                  </a:cubicBezTo>
                  <a:cubicBezTo>
                    <a:pt x="5501" y="2858"/>
                    <a:pt x="5465" y="3287"/>
                    <a:pt x="5323" y="3668"/>
                  </a:cubicBezTo>
                  <a:cubicBezTo>
                    <a:pt x="5608" y="2489"/>
                    <a:pt x="4441" y="2882"/>
                    <a:pt x="4430" y="2156"/>
                  </a:cubicBezTo>
                  <a:cubicBezTo>
                    <a:pt x="4346" y="2489"/>
                    <a:pt x="4346" y="2703"/>
                    <a:pt x="4418" y="2846"/>
                  </a:cubicBezTo>
                  <a:cubicBezTo>
                    <a:pt x="4596" y="3215"/>
                    <a:pt x="4977" y="3072"/>
                    <a:pt x="5108" y="3227"/>
                  </a:cubicBezTo>
                  <a:cubicBezTo>
                    <a:pt x="4870" y="3251"/>
                    <a:pt x="4811" y="3382"/>
                    <a:pt x="4894" y="3561"/>
                  </a:cubicBezTo>
                  <a:cubicBezTo>
                    <a:pt x="5049" y="3382"/>
                    <a:pt x="5239" y="3525"/>
                    <a:pt x="5227" y="3703"/>
                  </a:cubicBezTo>
                  <a:cubicBezTo>
                    <a:pt x="5215" y="3977"/>
                    <a:pt x="4930" y="4323"/>
                    <a:pt x="5239" y="4775"/>
                  </a:cubicBezTo>
                  <a:cubicBezTo>
                    <a:pt x="5251" y="4870"/>
                    <a:pt x="5275" y="4954"/>
                    <a:pt x="5299" y="5049"/>
                  </a:cubicBezTo>
                  <a:cubicBezTo>
                    <a:pt x="5251" y="4966"/>
                    <a:pt x="5203" y="4882"/>
                    <a:pt x="5144" y="4811"/>
                  </a:cubicBezTo>
                  <a:cubicBezTo>
                    <a:pt x="5049" y="4275"/>
                    <a:pt x="4596" y="4239"/>
                    <a:pt x="4394" y="4049"/>
                  </a:cubicBezTo>
                  <a:cubicBezTo>
                    <a:pt x="4263" y="3930"/>
                    <a:pt x="4299" y="3692"/>
                    <a:pt x="4537" y="3715"/>
                  </a:cubicBezTo>
                  <a:cubicBezTo>
                    <a:pt x="4465" y="3537"/>
                    <a:pt x="4322" y="3477"/>
                    <a:pt x="4144" y="3620"/>
                  </a:cubicBezTo>
                  <a:cubicBezTo>
                    <a:pt x="4132" y="3430"/>
                    <a:pt x="4489" y="3263"/>
                    <a:pt x="4358" y="2870"/>
                  </a:cubicBezTo>
                  <a:cubicBezTo>
                    <a:pt x="4310" y="2715"/>
                    <a:pt x="4168" y="2560"/>
                    <a:pt x="3858" y="2394"/>
                  </a:cubicBezTo>
                  <a:lnTo>
                    <a:pt x="3858" y="2394"/>
                  </a:lnTo>
                  <a:cubicBezTo>
                    <a:pt x="4358" y="2906"/>
                    <a:pt x="3263" y="3453"/>
                    <a:pt x="4310" y="4096"/>
                  </a:cubicBezTo>
                  <a:cubicBezTo>
                    <a:pt x="3929" y="3918"/>
                    <a:pt x="3608" y="3644"/>
                    <a:pt x="3382" y="3299"/>
                  </a:cubicBezTo>
                  <a:cubicBezTo>
                    <a:pt x="3429" y="3311"/>
                    <a:pt x="3477" y="3299"/>
                    <a:pt x="3525" y="3275"/>
                  </a:cubicBezTo>
                  <a:lnTo>
                    <a:pt x="3525" y="3275"/>
                  </a:lnTo>
                  <a:cubicBezTo>
                    <a:pt x="3548" y="3263"/>
                    <a:pt x="3560" y="3251"/>
                    <a:pt x="3572" y="3239"/>
                  </a:cubicBezTo>
                  <a:cubicBezTo>
                    <a:pt x="3715" y="3096"/>
                    <a:pt x="3572" y="2870"/>
                    <a:pt x="3394" y="2941"/>
                  </a:cubicBezTo>
                  <a:cubicBezTo>
                    <a:pt x="3525" y="3013"/>
                    <a:pt x="3441" y="3120"/>
                    <a:pt x="3358" y="3108"/>
                  </a:cubicBezTo>
                  <a:cubicBezTo>
                    <a:pt x="3275" y="3108"/>
                    <a:pt x="3203" y="2965"/>
                    <a:pt x="3203" y="2894"/>
                  </a:cubicBezTo>
                  <a:cubicBezTo>
                    <a:pt x="3215" y="2834"/>
                    <a:pt x="3239" y="2775"/>
                    <a:pt x="3275" y="2727"/>
                  </a:cubicBezTo>
                  <a:cubicBezTo>
                    <a:pt x="3382" y="2608"/>
                    <a:pt x="3644" y="2489"/>
                    <a:pt x="3775" y="2810"/>
                  </a:cubicBezTo>
                  <a:cubicBezTo>
                    <a:pt x="3941" y="2501"/>
                    <a:pt x="3572" y="2215"/>
                    <a:pt x="3275" y="2275"/>
                  </a:cubicBezTo>
                  <a:cubicBezTo>
                    <a:pt x="3310" y="2048"/>
                    <a:pt x="3167" y="2001"/>
                    <a:pt x="3358" y="1787"/>
                  </a:cubicBezTo>
                  <a:cubicBezTo>
                    <a:pt x="2786" y="1989"/>
                    <a:pt x="2941" y="2299"/>
                    <a:pt x="2846" y="2513"/>
                  </a:cubicBezTo>
                  <a:lnTo>
                    <a:pt x="2846" y="2513"/>
                  </a:lnTo>
                  <a:cubicBezTo>
                    <a:pt x="2989" y="2037"/>
                    <a:pt x="2632" y="1894"/>
                    <a:pt x="2620" y="1489"/>
                  </a:cubicBezTo>
                  <a:cubicBezTo>
                    <a:pt x="2263" y="1906"/>
                    <a:pt x="2548" y="2179"/>
                    <a:pt x="2656" y="2465"/>
                  </a:cubicBezTo>
                  <a:lnTo>
                    <a:pt x="2656" y="2465"/>
                  </a:lnTo>
                  <a:cubicBezTo>
                    <a:pt x="2370" y="1739"/>
                    <a:pt x="1953" y="1906"/>
                    <a:pt x="1608" y="1620"/>
                  </a:cubicBezTo>
                  <a:cubicBezTo>
                    <a:pt x="1905" y="1965"/>
                    <a:pt x="1739" y="2370"/>
                    <a:pt x="2465" y="2656"/>
                  </a:cubicBezTo>
                  <a:lnTo>
                    <a:pt x="2465" y="2656"/>
                  </a:lnTo>
                  <a:cubicBezTo>
                    <a:pt x="2167" y="2549"/>
                    <a:pt x="1905" y="2263"/>
                    <a:pt x="1489" y="2620"/>
                  </a:cubicBezTo>
                  <a:cubicBezTo>
                    <a:pt x="1882" y="2644"/>
                    <a:pt x="2024" y="3001"/>
                    <a:pt x="2513" y="2846"/>
                  </a:cubicBezTo>
                  <a:lnTo>
                    <a:pt x="2513" y="2846"/>
                  </a:lnTo>
                  <a:cubicBezTo>
                    <a:pt x="2298" y="2941"/>
                    <a:pt x="1977" y="2787"/>
                    <a:pt x="1774" y="3370"/>
                  </a:cubicBezTo>
                  <a:cubicBezTo>
                    <a:pt x="2001" y="3180"/>
                    <a:pt x="2048" y="3322"/>
                    <a:pt x="2275" y="3275"/>
                  </a:cubicBezTo>
                  <a:cubicBezTo>
                    <a:pt x="2215" y="3572"/>
                    <a:pt x="2501" y="3953"/>
                    <a:pt x="2810" y="3775"/>
                  </a:cubicBezTo>
                  <a:cubicBezTo>
                    <a:pt x="2489" y="3644"/>
                    <a:pt x="2596" y="3394"/>
                    <a:pt x="2727" y="3275"/>
                  </a:cubicBezTo>
                  <a:cubicBezTo>
                    <a:pt x="2763" y="3239"/>
                    <a:pt x="2822" y="3215"/>
                    <a:pt x="2882" y="3215"/>
                  </a:cubicBezTo>
                  <a:cubicBezTo>
                    <a:pt x="2965" y="3215"/>
                    <a:pt x="3096" y="3275"/>
                    <a:pt x="3108" y="3358"/>
                  </a:cubicBezTo>
                  <a:cubicBezTo>
                    <a:pt x="3120" y="3442"/>
                    <a:pt x="3001" y="3525"/>
                    <a:pt x="2929" y="3394"/>
                  </a:cubicBezTo>
                  <a:cubicBezTo>
                    <a:pt x="2870" y="3572"/>
                    <a:pt x="3096" y="3715"/>
                    <a:pt x="3227" y="3572"/>
                  </a:cubicBezTo>
                  <a:cubicBezTo>
                    <a:pt x="3251" y="3561"/>
                    <a:pt x="3263" y="3549"/>
                    <a:pt x="3263" y="3537"/>
                  </a:cubicBezTo>
                  <a:lnTo>
                    <a:pt x="3263" y="3525"/>
                  </a:lnTo>
                  <a:cubicBezTo>
                    <a:pt x="3298" y="3477"/>
                    <a:pt x="3298" y="3430"/>
                    <a:pt x="3298" y="3382"/>
                  </a:cubicBezTo>
                  <a:cubicBezTo>
                    <a:pt x="3644" y="3620"/>
                    <a:pt x="3918" y="3930"/>
                    <a:pt x="4096" y="4311"/>
                  </a:cubicBezTo>
                  <a:lnTo>
                    <a:pt x="4096" y="4311"/>
                  </a:lnTo>
                  <a:cubicBezTo>
                    <a:pt x="3453" y="3287"/>
                    <a:pt x="2906" y="4370"/>
                    <a:pt x="2394" y="3870"/>
                  </a:cubicBezTo>
                  <a:lnTo>
                    <a:pt x="2394" y="3870"/>
                  </a:lnTo>
                  <a:cubicBezTo>
                    <a:pt x="2560" y="4168"/>
                    <a:pt x="2715" y="4323"/>
                    <a:pt x="2870" y="4370"/>
                  </a:cubicBezTo>
                  <a:cubicBezTo>
                    <a:pt x="3251" y="4501"/>
                    <a:pt x="3429" y="4144"/>
                    <a:pt x="3620" y="4156"/>
                  </a:cubicBezTo>
                  <a:cubicBezTo>
                    <a:pt x="3477" y="4334"/>
                    <a:pt x="3525" y="4477"/>
                    <a:pt x="3715" y="4537"/>
                  </a:cubicBezTo>
                  <a:cubicBezTo>
                    <a:pt x="3691" y="4311"/>
                    <a:pt x="3918" y="4275"/>
                    <a:pt x="4049" y="4406"/>
                  </a:cubicBezTo>
                  <a:cubicBezTo>
                    <a:pt x="4227" y="4608"/>
                    <a:pt x="4275" y="5061"/>
                    <a:pt x="4811" y="5156"/>
                  </a:cubicBezTo>
                  <a:cubicBezTo>
                    <a:pt x="4882" y="5216"/>
                    <a:pt x="4965" y="5263"/>
                    <a:pt x="5037" y="5311"/>
                  </a:cubicBezTo>
                  <a:cubicBezTo>
                    <a:pt x="4953" y="5275"/>
                    <a:pt x="4870" y="5263"/>
                    <a:pt x="4775" y="5251"/>
                  </a:cubicBezTo>
                  <a:cubicBezTo>
                    <a:pt x="4334" y="4930"/>
                    <a:pt x="3977" y="5227"/>
                    <a:pt x="3703" y="5239"/>
                  </a:cubicBezTo>
                  <a:cubicBezTo>
                    <a:pt x="3525" y="5239"/>
                    <a:pt x="3382" y="5061"/>
                    <a:pt x="3560" y="4906"/>
                  </a:cubicBezTo>
                  <a:cubicBezTo>
                    <a:pt x="3382" y="4823"/>
                    <a:pt x="3251" y="4882"/>
                    <a:pt x="3215" y="5120"/>
                  </a:cubicBezTo>
                  <a:cubicBezTo>
                    <a:pt x="3072" y="4989"/>
                    <a:pt x="3215" y="4608"/>
                    <a:pt x="2846" y="4430"/>
                  </a:cubicBezTo>
                  <a:cubicBezTo>
                    <a:pt x="2691" y="4358"/>
                    <a:pt x="2489" y="4346"/>
                    <a:pt x="2155" y="4442"/>
                  </a:cubicBezTo>
                  <a:cubicBezTo>
                    <a:pt x="2179" y="4442"/>
                    <a:pt x="2203" y="4442"/>
                    <a:pt x="2227" y="4442"/>
                  </a:cubicBezTo>
                  <a:cubicBezTo>
                    <a:pt x="2203" y="4442"/>
                    <a:pt x="2179" y="4442"/>
                    <a:pt x="2155" y="4442"/>
                  </a:cubicBezTo>
                  <a:cubicBezTo>
                    <a:pt x="2870" y="4454"/>
                    <a:pt x="2489" y="5608"/>
                    <a:pt x="3668" y="5335"/>
                  </a:cubicBezTo>
                  <a:lnTo>
                    <a:pt x="3668" y="5335"/>
                  </a:lnTo>
                  <a:cubicBezTo>
                    <a:pt x="3275" y="5477"/>
                    <a:pt x="2858" y="5513"/>
                    <a:pt x="2441" y="5430"/>
                  </a:cubicBezTo>
                  <a:cubicBezTo>
                    <a:pt x="2489" y="5406"/>
                    <a:pt x="2513" y="5358"/>
                    <a:pt x="2525" y="5311"/>
                  </a:cubicBezTo>
                  <a:lnTo>
                    <a:pt x="2525" y="5299"/>
                  </a:lnTo>
                  <a:cubicBezTo>
                    <a:pt x="2536" y="5275"/>
                    <a:pt x="2536" y="5263"/>
                    <a:pt x="2525" y="5239"/>
                  </a:cubicBezTo>
                  <a:cubicBezTo>
                    <a:pt x="2525" y="5061"/>
                    <a:pt x="2275" y="5001"/>
                    <a:pt x="2191" y="5168"/>
                  </a:cubicBezTo>
                  <a:cubicBezTo>
                    <a:pt x="2346" y="5120"/>
                    <a:pt x="2358" y="5263"/>
                    <a:pt x="2298" y="5311"/>
                  </a:cubicBezTo>
                  <a:cubicBezTo>
                    <a:pt x="2227" y="5370"/>
                    <a:pt x="2084" y="5311"/>
                    <a:pt x="2036" y="5263"/>
                  </a:cubicBezTo>
                  <a:cubicBezTo>
                    <a:pt x="1989" y="5216"/>
                    <a:pt x="1965" y="5156"/>
                    <a:pt x="1965" y="5096"/>
                  </a:cubicBezTo>
                  <a:cubicBezTo>
                    <a:pt x="1953" y="4930"/>
                    <a:pt x="2060" y="4668"/>
                    <a:pt x="2370" y="4799"/>
                  </a:cubicBezTo>
                  <a:cubicBezTo>
                    <a:pt x="2275" y="4454"/>
                    <a:pt x="1810" y="4513"/>
                    <a:pt x="1643" y="4775"/>
                  </a:cubicBezTo>
                  <a:cubicBezTo>
                    <a:pt x="1513" y="4585"/>
                    <a:pt x="1382" y="4656"/>
                    <a:pt x="1358" y="4358"/>
                  </a:cubicBezTo>
                  <a:cubicBezTo>
                    <a:pt x="1096" y="4906"/>
                    <a:pt x="1417" y="5025"/>
                    <a:pt x="1513" y="5239"/>
                  </a:cubicBezTo>
                  <a:lnTo>
                    <a:pt x="1513" y="5239"/>
                  </a:lnTo>
                  <a:cubicBezTo>
                    <a:pt x="1274" y="4799"/>
                    <a:pt x="917" y="4942"/>
                    <a:pt x="631" y="4680"/>
                  </a:cubicBezTo>
                  <a:cubicBezTo>
                    <a:pt x="667" y="5227"/>
                    <a:pt x="1060" y="5216"/>
                    <a:pt x="1346" y="5347"/>
                  </a:cubicBezTo>
                  <a:lnTo>
                    <a:pt x="1346" y="5347"/>
                  </a:lnTo>
                  <a:cubicBezTo>
                    <a:pt x="620" y="5049"/>
                    <a:pt x="453" y="5442"/>
                    <a:pt x="0" y="5477"/>
                  </a:cubicBezTo>
                  <a:cubicBezTo>
                    <a:pt x="453" y="5525"/>
                    <a:pt x="620" y="5930"/>
                    <a:pt x="1346" y="5620"/>
                  </a:cubicBezTo>
                  <a:lnTo>
                    <a:pt x="1346" y="5620"/>
                  </a:lnTo>
                  <a:cubicBezTo>
                    <a:pt x="1060" y="5751"/>
                    <a:pt x="667" y="5739"/>
                    <a:pt x="631" y="6275"/>
                  </a:cubicBezTo>
                  <a:cubicBezTo>
                    <a:pt x="929" y="6013"/>
                    <a:pt x="1274" y="6168"/>
                    <a:pt x="1513" y="5716"/>
                  </a:cubicBezTo>
                  <a:lnTo>
                    <a:pt x="1513" y="5716"/>
                  </a:lnTo>
                  <a:cubicBezTo>
                    <a:pt x="1417" y="5942"/>
                    <a:pt x="1096" y="6049"/>
                    <a:pt x="1358" y="6609"/>
                  </a:cubicBezTo>
                  <a:cubicBezTo>
                    <a:pt x="1382" y="6311"/>
                    <a:pt x="1513" y="6382"/>
                    <a:pt x="1643" y="6192"/>
                  </a:cubicBezTo>
                  <a:cubicBezTo>
                    <a:pt x="1810" y="6442"/>
                    <a:pt x="2275" y="6513"/>
                    <a:pt x="2370" y="6168"/>
                  </a:cubicBezTo>
                  <a:cubicBezTo>
                    <a:pt x="2060" y="6299"/>
                    <a:pt x="1953" y="6037"/>
                    <a:pt x="1965" y="5870"/>
                  </a:cubicBezTo>
                  <a:cubicBezTo>
                    <a:pt x="1965" y="5811"/>
                    <a:pt x="1989" y="5751"/>
                    <a:pt x="2036" y="5704"/>
                  </a:cubicBezTo>
                  <a:cubicBezTo>
                    <a:pt x="2084" y="5656"/>
                    <a:pt x="2227" y="5597"/>
                    <a:pt x="2298" y="5656"/>
                  </a:cubicBezTo>
                  <a:cubicBezTo>
                    <a:pt x="2358" y="5704"/>
                    <a:pt x="2334" y="5847"/>
                    <a:pt x="2191" y="5799"/>
                  </a:cubicBezTo>
                  <a:cubicBezTo>
                    <a:pt x="2275" y="5966"/>
                    <a:pt x="2525" y="5906"/>
                    <a:pt x="2525" y="5716"/>
                  </a:cubicBezTo>
                  <a:cubicBezTo>
                    <a:pt x="2536" y="5704"/>
                    <a:pt x="2536" y="5680"/>
                    <a:pt x="2525" y="5668"/>
                  </a:cubicBezTo>
                  <a:lnTo>
                    <a:pt x="2525" y="5656"/>
                  </a:lnTo>
                  <a:cubicBezTo>
                    <a:pt x="2513" y="5597"/>
                    <a:pt x="2489" y="5561"/>
                    <a:pt x="2441" y="5537"/>
                  </a:cubicBezTo>
                  <a:cubicBezTo>
                    <a:pt x="2858" y="5454"/>
                    <a:pt x="3275" y="5489"/>
                    <a:pt x="3668" y="5620"/>
                  </a:cubicBezTo>
                  <a:cubicBezTo>
                    <a:pt x="2489" y="5347"/>
                    <a:pt x="2870" y="6513"/>
                    <a:pt x="2155" y="6513"/>
                  </a:cubicBezTo>
                  <a:lnTo>
                    <a:pt x="2227" y="6513"/>
                  </a:lnTo>
                  <a:cubicBezTo>
                    <a:pt x="2203" y="6525"/>
                    <a:pt x="2179" y="6525"/>
                    <a:pt x="2155" y="6513"/>
                  </a:cubicBezTo>
                  <a:cubicBezTo>
                    <a:pt x="2489" y="6609"/>
                    <a:pt x="2703" y="6609"/>
                    <a:pt x="2846" y="6537"/>
                  </a:cubicBezTo>
                  <a:cubicBezTo>
                    <a:pt x="3215" y="6359"/>
                    <a:pt x="3072" y="5978"/>
                    <a:pt x="3215" y="5847"/>
                  </a:cubicBezTo>
                  <a:cubicBezTo>
                    <a:pt x="3251" y="6085"/>
                    <a:pt x="3382" y="6132"/>
                    <a:pt x="3560" y="6061"/>
                  </a:cubicBezTo>
                  <a:cubicBezTo>
                    <a:pt x="3382" y="5906"/>
                    <a:pt x="3513" y="5716"/>
                    <a:pt x="3703" y="5728"/>
                  </a:cubicBezTo>
                  <a:cubicBezTo>
                    <a:pt x="3977" y="5739"/>
                    <a:pt x="4322" y="6025"/>
                    <a:pt x="4775" y="5716"/>
                  </a:cubicBezTo>
                  <a:cubicBezTo>
                    <a:pt x="4858" y="5704"/>
                    <a:pt x="4953" y="5680"/>
                    <a:pt x="5037" y="5656"/>
                  </a:cubicBezTo>
                  <a:cubicBezTo>
                    <a:pt x="4965" y="5704"/>
                    <a:pt x="4882" y="5751"/>
                    <a:pt x="4811" y="5811"/>
                  </a:cubicBezTo>
                  <a:cubicBezTo>
                    <a:pt x="4263" y="5906"/>
                    <a:pt x="4227" y="6359"/>
                    <a:pt x="4037" y="6561"/>
                  </a:cubicBezTo>
                  <a:cubicBezTo>
                    <a:pt x="3918" y="6692"/>
                    <a:pt x="3691" y="6656"/>
                    <a:pt x="3715" y="6418"/>
                  </a:cubicBezTo>
                  <a:cubicBezTo>
                    <a:pt x="3525" y="6490"/>
                    <a:pt x="3477" y="6632"/>
                    <a:pt x="3620" y="6811"/>
                  </a:cubicBezTo>
                  <a:cubicBezTo>
                    <a:pt x="3418" y="6823"/>
                    <a:pt x="3251" y="6454"/>
                    <a:pt x="2858" y="6585"/>
                  </a:cubicBezTo>
                  <a:cubicBezTo>
                    <a:pt x="2715" y="6644"/>
                    <a:pt x="2560" y="6787"/>
                    <a:pt x="2394" y="7097"/>
                  </a:cubicBezTo>
                  <a:lnTo>
                    <a:pt x="2394" y="7097"/>
                  </a:lnTo>
                  <a:cubicBezTo>
                    <a:pt x="2906" y="6597"/>
                    <a:pt x="3453" y="7680"/>
                    <a:pt x="4084" y="6656"/>
                  </a:cubicBezTo>
                  <a:lnTo>
                    <a:pt x="4084" y="6656"/>
                  </a:lnTo>
                  <a:cubicBezTo>
                    <a:pt x="3906" y="7025"/>
                    <a:pt x="3632" y="7347"/>
                    <a:pt x="3287" y="7585"/>
                  </a:cubicBezTo>
                  <a:cubicBezTo>
                    <a:pt x="3298" y="7537"/>
                    <a:pt x="3298" y="7478"/>
                    <a:pt x="3263" y="7442"/>
                  </a:cubicBezTo>
                  <a:lnTo>
                    <a:pt x="3263" y="7430"/>
                  </a:lnTo>
                  <a:cubicBezTo>
                    <a:pt x="3263" y="7418"/>
                    <a:pt x="3239" y="7406"/>
                    <a:pt x="3227" y="7394"/>
                  </a:cubicBezTo>
                  <a:cubicBezTo>
                    <a:pt x="3096" y="7240"/>
                    <a:pt x="2870" y="7382"/>
                    <a:pt x="2929" y="7573"/>
                  </a:cubicBezTo>
                  <a:cubicBezTo>
                    <a:pt x="3001" y="7442"/>
                    <a:pt x="3120" y="7513"/>
                    <a:pt x="3108" y="7609"/>
                  </a:cubicBezTo>
                  <a:cubicBezTo>
                    <a:pt x="3096" y="7692"/>
                    <a:pt x="2965" y="7752"/>
                    <a:pt x="2882" y="7752"/>
                  </a:cubicBezTo>
                  <a:cubicBezTo>
                    <a:pt x="2822" y="7752"/>
                    <a:pt x="2763" y="7728"/>
                    <a:pt x="2715" y="7680"/>
                  </a:cubicBezTo>
                  <a:cubicBezTo>
                    <a:pt x="2596" y="7573"/>
                    <a:pt x="2477" y="7323"/>
                    <a:pt x="2810" y="7192"/>
                  </a:cubicBezTo>
                  <a:cubicBezTo>
                    <a:pt x="2501" y="7013"/>
                    <a:pt x="2215" y="7382"/>
                    <a:pt x="2275" y="7692"/>
                  </a:cubicBezTo>
                  <a:cubicBezTo>
                    <a:pt x="2048" y="7644"/>
                    <a:pt x="2001" y="7787"/>
                    <a:pt x="1774" y="7597"/>
                  </a:cubicBezTo>
                  <a:cubicBezTo>
                    <a:pt x="1977" y="8168"/>
                    <a:pt x="2286" y="8025"/>
                    <a:pt x="2513" y="8121"/>
                  </a:cubicBezTo>
                  <a:lnTo>
                    <a:pt x="2513" y="8121"/>
                  </a:lnTo>
                  <a:cubicBezTo>
                    <a:pt x="2024" y="7966"/>
                    <a:pt x="1882" y="8323"/>
                    <a:pt x="1489" y="8347"/>
                  </a:cubicBezTo>
                  <a:cubicBezTo>
                    <a:pt x="1905" y="8704"/>
                    <a:pt x="2167" y="8418"/>
                    <a:pt x="2465" y="8311"/>
                  </a:cubicBezTo>
                  <a:lnTo>
                    <a:pt x="2465" y="8311"/>
                  </a:lnTo>
                  <a:cubicBezTo>
                    <a:pt x="1739" y="8609"/>
                    <a:pt x="1905" y="9002"/>
                    <a:pt x="1608" y="9347"/>
                  </a:cubicBezTo>
                  <a:cubicBezTo>
                    <a:pt x="1953" y="9049"/>
                    <a:pt x="2370" y="9228"/>
                    <a:pt x="2656" y="8502"/>
                  </a:cubicBezTo>
                  <a:lnTo>
                    <a:pt x="2656" y="8502"/>
                  </a:lnTo>
                  <a:cubicBezTo>
                    <a:pt x="2548" y="8799"/>
                    <a:pt x="2263" y="9049"/>
                    <a:pt x="2620" y="9466"/>
                  </a:cubicBezTo>
                  <a:cubicBezTo>
                    <a:pt x="2632" y="9073"/>
                    <a:pt x="3001" y="8930"/>
                    <a:pt x="2846" y="8454"/>
                  </a:cubicBezTo>
                  <a:lnTo>
                    <a:pt x="2846" y="8454"/>
                  </a:lnTo>
                  <a:cubicBezTo>
                    <a:pt x="2941" y="8668"/>
                    <a:pt x="2786" y="8978"/>
                    <a:pt x="3358" y="9180"/>
                  </a:cubicBezTo>
                  <a:cubicBezTo>
                    <a:pt x="3167" y="8954"/>
                    <a:pt x="3310" y="8906"/>
                    <a:pt x="3275" y="8692"/>
                  </a:cubicBezTo>
                  <a:cubicBezTo>
                    <a:pt x="3572" y="8752"/>
                    <a:pt x="3941" y="8466"/>
                    <a:pt x="3775" y="8156"/>
                  </a:cubicBezTo>
                  <a:cubicBezTo>
                    <a:pt x="3644" y="8478"/>
                    <a:pt x="3382" y="8359"/>
                    <a:pt x="3275" y="8240"/>
                  </a:cubicBezTo>
                  <a:cubicBezTo>
                    <a:pt x="3227" y="8192"/>
                    <a:pt x="3203" y="8133"/>
                    <a:pt x="3203" y="8073"/>
                  </a:cubicBezTo>
                  <a:cubicBezTo>
                    <a:pt x="3203" y="8002"/>
                    <a:pt x="3263" y="7859"/>
                    <a:pt x="3358" y="7847"/>
                  </a:cubicBezTo>
                  <a:cubicBezTo>
                    <a:pt x="3441" y="7835"/>
                    <a:pt x="3525" y="7954"/>
                    <a:pt x="3394" y="8025"/>
                  </a:cubicBezTo>
                  <a:cubicBezTo>
                    <a:pt x="3418" y="8025"/>
                    <a:pt x="3441" y="8025"/>
                    <a:pt x="3453" y="8025"/>
                  </a:cubicBezTo>
                  <a:cubicBezTo>
                    <a:pt x="3548" y="8025"/>
                    <a:pt x="3620" y="7942"/>
                    <a:pt x="3620" y="7859"/>
                  </a:cubicBezTo>
                  <a:cubicBezTo>
                    <a:pt x="3620" y="7811"/>
                    <a:pt x="3608" y="7763"/>
                    <a:pt x="3572" y="7728"/>
                  </a:cubicBezTo>
                  <a:cubicBezTo>
                    <a:pt x="3560" y="7716"/>
                    <a:pt x="3548" y="7692"/>
                    <a:pt x="3525" y="7692"/>
                  </a:cubicBezTo>
                  <a:lnTo>
                    <a:pt x="3513" y="7692"/>
                  </a:lnTo>
                  <a:cubicBezTo>
                    <a:pt x="3477" y="7656"/>
                    <a:pt x="3429" y="7656"/>
                    <a:pt x="3382" y="7656"/>
                  </a:cubicBezTo>
                  <a:cubicBezTo>
                    <a:pt x="3608" y="7311"/>
                    <a:pt x="3929" y="7037"/>
                    <a:pt x="4299" y="6859"/>
                  </a:cubicBezTo>
                  <a:cubicBezTo>
                    <a:pt x="3275" y="7502"/>
                    <a:pt x="4370" y="8049"/>
                    <a:pt x="3858" y="8561"/>
                  </a:cubicBezTo>
                  <a:lnTo>
                    <a:pt x="3906" y="8514"/>
                  </a:lnTo>
                  <a:cubicBezTo>
                    <a:pt x="3894" y="8525"/>
                    <a:pt x="3882" y="8549"/>
                    <a:pt x="3858" y="8561"/>
                  </a:cubicBezTo>
                  <a:cubicBezTo>
                    <a:pt x="4156" y="8395"/>
                    <a:pt x="4299" y="8240"/>
                    <a:pt x="4358" y="8097"/>
                  </a:cubicBezTo>
                  <a:cubicBezTo>
                    <a:pt x="4489" y="7704"/>
                    <a:pt x="4120" y="7537"/>
                    <a:pt x="4132" y="7335"/>
                  </a:cubicBezTo>
                  <a:cubicBezTo>
                    <a:pt x="4322" y="7490"/>
                    <a:pt x="4453" y="7430"/>
                    <a:pt x="4525" y="7240"/>
                  </a:cubicBezTo>
                  <a:cubicBezTo>
                    <a:pt x="4299" y="7263"/>
                    <a:pt x="4263" y="7037"/>
                    <a:pt x="4394" y="6906"/>
                  </a:cubicBezTo>
                  <a:cubicBezTo>
                    <a:pt x="4596" y="6728"/>
                    <a:pt x="5049" y="6680"/>
                    <a:pt x="5144" y="6144"/>
                  </a:cubicBezTo>
                  <a:cubicBezTo>
                    <a:pt x="5203" y="6073"/>
                    <a:pt x="5251" y="5989"/>
                    <a:pt x="5299" y="5918"/>
                  </a:cubicBezTo>
                  <a:cubicBezTo>
                    <a:pt x="5263" y="6001"/>
                    <a:pt x="5251" y="6085"/>
                    <a:pt x="5239" y="6180"/>
                  </a:cubicBezTo>
                  <a:cubicBezTo>
                    <a:pt x="4918" y="6632"/>
                    <a:pt x="5215" y="6978"/>
                    <a:pt x="5227" y="7252"/>
                  </a:cubicBezTo>
                  <a:cubicBezTo>
                    <a:pt x="5227" y="7442"/>
                    <a:pt x="5049" y="7573"/>
                    <a:pt x="4894" y="7394"/>
                  </a:cubicBezTo>
                  <a:cubicBezTo>
                    <a:pt x="4811" y="7573"/>
                    <a:pt x="4870" y="7704"/>
                    <a:pt x="5108" y="7740"/>
                  </a:cubicBezTo>
                  <a:cubicBezTo>
                    <a:pt x="4977" y="7883"/>
                    <a:pt x="4596" y="7740"/>
                    <a:pt x="4418" y="8109"/>
                  </a:cubicBezTo>
                  <a:cubicBezTo>
                    <a:pt x="4346" y="8264"/>
                    <a:pt x="4334" y="8466"/>
                    <a:pt x="4430" y="8799"/>
                  </a:cubicBezTo>
                  <a:lnTo>
                    <a:pt x="4430" y="8799"/>
                  </a:lnTo>
                  <a:lnTo>
                    <a:pt x="4430" y="8799"/>
                  </a:lnTo>
                  <a:cubicBezTo>
                    <a:pt x="4441" y="8085"/>
                    <a:pt x="5596" y="8466"/>
                    <a:pt x="5323" y="7299"/>
                  </a:cubicBezTo>
                  <a:lnTo>
                    <a:pt x="5323" y="7299"/>
                  </a:lnTo>
                  <a:cubicBezTo>
                    <a:pt x="5465" y="7680"/>
                    <a:pt x="5501" y="8109"/>
                    <a:pt x="5418" y="8514"/>
                  </a:cubicBezTo>
                  <a:cubicBezTo>
                    <a:pt x="5394" y="8478"/>
                    <a:pt x="5346" y="8442"/>
                    <a:pt x="5299" y="8430"/>
                  </a:cubicBezTo>
                  <a:lnTo>
                    <a:pt x="5287" y="8430"/>
                  </a:lnTo>
                  <a:cubicBezTo>
                    <a:pt x="5275" y="8430"/>
                    <a:pt x="5251" y="8430"/>
                    <a:pt x="5227" y="8430"/>
                  </a:cubicBezTo>
                  <a:cubicBezTo>
                    <a:pt x="5132" y="8442"/>
                    <a:pt x="5061" y="8525"/>
                    <a:pt x="5061" y="8621"/>
                  </a:cubicBezTo>
                  <a:cubicBezTo>
                    <a:pt x="5061" y="8668"/>
                    <a:pt x="5084" y="8716"/>
                    <a:pt x="5120" y="8752"/>
                  </a:cubicBezTo>
                  <a:lnTo>
                    <a:pt x="5156" y="8764"/>
                  </a:lnTo>
                  <a:cubicBezTo>
                    <a:pt x="5108" y="8621"/>
                    <a:pt x="5251" y="8597"/>
                    <a:pt x="5299" y="8668"/>
                  </a:cubicBezTo>
                  <a:cubicBezTo>
                    <a:pt x="5358" y="8740"/>
                    <a:pt x="5299" y="8883"/>
                    <a:pt x="5251" y="8930"/>
                  </a:cubicBezTo>
                  <a:cubicBezTo>
                    <a:pt x="5203" y="8978"/>
                    <a:pt x="5144" y="9002"/>
                    <a:pt x="5084" y="9002"/>
                  </a:cubicBezTo>
                  <a:cubicBezTo>
                    <a:pt x="4918" y="9002"/>
                    <a:pt x="4656" y="8906"/>
                    <a:pt x="4787" y="8585"/>
                  </a:cubicBezTo>
                  <a:cubicBezTo>
                    <a:pt x="4441" y="8680"/>
                    <a:pt x="4501" y="9145"/>
                    <a:pt x="4763" y="9323"/>
                  </a:cubicBezTo>
                  <a:cubicBezTo>
                    <a:pt x="4572" y="9454"/>
                    <a:pt x="4644" y="9585"/>
                    <a:pt x="4346" y="9597"/>
                  </a:cubicBezTo>
                  <a:cubicBezTo>
                    <a:pt x="4894" y="9871"/>
                    <a:pt x="5013" y="9538"/>
                    <a:pt x="5227" y="9454"/>
                  </a:cubicBezTo>
                  <a:lnTo>
                    <a:pt x="5227" y="9454"/>
                  </a:lnTo>
                  <a:cubicBezTo>
                    <a:pt x="4787" y="9680"/>
                    <a:pt x="4930" y="10038"/>
                    <a:pt x="4668" y="10335"/>
                  </a:cubicBezTo>
                  <a:cubicBezTo>
                    <a:pt x="5215" y="10288"/>
                    <a:pt x="5203" y="9907"/>
                    <a:pt x="5334" y="9621"/>
                  </a:cubicBezTo>
                  <a:lnTo>
                    <a:pt x="5334" y="9621"/>
                  </a:lnTo>
                  <a:cubicBezTo>
                    <a:pt x="5037" y="10335"/>
                    <a:pt x="5430" y="10514"/>
                    <a:pt x="5465" y="10954"/>
                  </a:cubicBezTo>
                  <a:cubicBezTo>
                    <a:pt x="5513" y="10514"/>
                    <a:pt x="5918" y="10335"/>
                    <a:pt x="5608" y="9621"/>
                  </a:cubicBezTo>
                  <a:lnTo>
                    <a:pt x="5608" y="9621"/>
                  </a:lnTo>
                  <a:cubicBezTo>
                    <a:pt x="5739" y="9907"/>
                    <a:pt x="5715" y="10288"/>
                    <a:pt x="6263" y="10335"/>
                  </a:cubicBezTo>
                  <a:cubicBezTo>
                    <a:pt x="6001" y="10038"/>
                    <a:pt x="6156" y="9680"/>
                    <a:pt x="5704" y="9454"/>
                  </a:cubicBezTo>
                  <a:lnTo>
                    <a:pt x="5704" y="9454"/>
                  </a:lnTo>
                  <a:cubicBezTo>
                    <a:pt x="5918" y="9538"/>
                    <a:pt x="6037" y="9871"/>
                    <a:pt x="6585" y="9597"/>
                  </a:cubicBezTo>
                  <a:cubicBezTo>
                    <a:pt x="6287" y="9585"/>
                    <a:pt x="6370" y="9454"/>
                    <a:pt x="6168" y="9323"/>
                  </a:cubicBezTo>
                  <a:cubicBezTo>
                    <a:pt x="6430" y="9145"/>
                    <a:pt x="6489" y="8680"/>
                    <a:pt x="6156" y="8585"/>
                  </a:cubicBezTo>
                  <a:cubicBezTo>
                    <a:pt x="6287" y="8906"/>
                    <a:pt x="6025" y="9002"/>
                    <a:pt x="5858" y="9002"/>
                  </a:cubicBezTo>
                  <a:cubicBezTo>
                    <a:pt x="5787" y="9002"/>
                    <a:pt x="5727" y="8978"/>
                    <a:pt x="5692" y="8930"/>
                  </a:cubicBezTo>
                  <a:cubicBezTo>
                    <a:pt x="5632" y="8883"/>
                    <a:pt x="5584" y="8740"/>
                    <a:pt x="5632" y="8668"/>
                  </a:cubicBezTo>
                  <a:cubicBezTo>
                    <a:pt x="5692" y="8597"/>
                    <a:pt x="5823" y="8621"/>
                    <a:pt x="5787" y="8764"/>
                  </a:cubicBezTo>
                  <a:lnTo>
                    <a:pt x="5811" y="8752"/>
                  </a:lnTo>
                  <a:cubicBezTo>
                    <a:pt x="5858" y="8716"/>
                    <a:pt x="5882" y="8668"/>
                    <a:pt x="5882" y="8621"/>
                  </a:cubicBezTo>
                  <a:cubicBezTo>
                    <a:pt x="5882" y="8525"/>
                    <a:pt x="5799" y="8442"/>
                    <a:pt x="5704" y="8430"/>
                  </a:cubicBezTo>
                  <a:cubicBezTo>
                    <a:pt x="5692" y="8430"/>
                    <a:pt x="5668" y="8430"/>
                    <a:pt x="5644" y="8430"/>
                  </a:cubicBezTo>
                  <a:lnTo>
                    <a:pt x="5632" y="8430"/>
                  </a:lnTo>
                  <a:cubicBezTo>
                    <a:pt x="5584" y="8442"/>
                    <a:pt x="5549" y="8478"/>
                    <a:pt x="5513" y="8514"/>
                  </a:cubicBezTo>
                  <a:cubicBezTo>
                    <a:pt x="5442" y="8109"/>
                    <a:pt x="5477" y="7680"/>
                    <a:pt x="5608" y="7299"/>
                  </a:cubicBezTo>
                  <a:cubicBezTo>
                    <a:pt x="5334" y="8478"/>
                    <a:pt x="6489" y="8085"/>
                    <a:pt x="6501" y="8811"/>
                  </a:cubicBezTo>
                  <a:lnTo>
                    <a:pt x="6501" y="8728"/>
                  </a:lnTo>
                  <a:cubicBezTo>
                    <a:pt x="6501" y="8764"/>
                    <a:pt x="6501" y="8787"/>
                    <a:pt x="6501" y="8811"/>
                  </a:cubicBezTo>
                  <a:cubicBezTo>
                    <a:pt x="6596" y="8478"/>
                    <a:pt x="6596" y="8264"/>
                    <a:pt x="6525" y="8121"/>
                  </a:cubicBezTo>
                  <a:cubicBezTo>
                    <a:pt x="6346" y="7752"/>
                    <a:pt x="5965" y="7894"/>
                    <a:pt x="5834" y="7740"/>
                  </a:cubicBezTo>
                  <a:cubicBezTo>
                    <a:pt x="6061" y="7716"/>
                    <a:pt x="6120" y="7573"/>
                    <a:pt x="6037" y="7394"/>
                  </a:cubicBezTo>
                  <a:cubicBezTo>
                    <a:pt x="5894" y="7585"/>
                    <a:pt x="5704" y="7442"/>
                    <a:pt x="5715" y="7263"/>
                  </a:cubicBezTo>
                  <a:cubicBezTo>
                    <a:pt x="5715" y="6990"/>
                    <a:pt x="6013" y="6644"/>
                    <a:pt x="5704" y="6192"/>
                  </a:cubicBezTo>
                  <a:cubicBezTo>
                    <a:pt x="5692" y="6097"/>
                    <a:pt x="5668" y="6013"/>
                    <a:pt x="5644" y="5918"/>
                  </a:cubicBezTo>
                  <a:cubicBezTo>
                    <a:pt x="5680" y="6001"/>
                    <a:pt x="5739" y="6085"/>
                    <a:pt x="5787" y="6156"/>
                  </a:cubicBezTo>
                  <a:cubicBezTo>
                    <a:pt x="5894" y="6692"/>
                    <a:pt x="6346" y="6728"/>
                    <a:pt x="6549" y="6918"/>
                  </a:cubicBezTo>
                  <a:cubicBezTo>
                    <a:pt x="6680" y="7037"/>
                    <a:pt x="6644" y="7275"/>
                    <a:pt x="6406" y="7252"/>
                  </a:cubicBezTo>
                  <a:cubicBezTo>
                    <a:pt x="6477" y="7430"/>
                    <a:pt x="6608" y="7490"/>
                    <a:pt x="6799" y="7347"/>
                  </a:cubicBezTo>
                  <a:cubicBezTo>
                    <a:pt x="6811" y="7537"/>
                    <a:pt x="6442" y="7716"/>
                    <a:pt x="6573" y="8097"/>
                  </a:cubicBezTo>
                  <a:cubicBezTo>
                    <a:pt x="6632" y="8252"/>
                    <a:pt x="6775" y="8406"/>
                    <a:pt x="7073" y="8573"/>
                  </a:cubicBezTo>
                  <a:lnTo>
                    <a:pt x="7073" y="8573"/>
                  </a:lnTo>
                  <a:lnTo>
                    <a:pt x="7073" y="8573"/>
                  </a:lnTo>
                  <a:cubicBezTo>
                    <a:pt x="6585" y="8061"/>
                    <a:pt x="7668" y="7513"/>
                    <a:pt x="6644" y="6882"/>
                  </a:cubicBezTo>
                  <a:lnTo>
                    <a:pt x="6644" y="6882"/>
                  </a:lnTo>
                  <a:cubicBezTo>
                    <a:pt x="7025" y="7049"/>
                    <a:pt x="7335" y="7335"/>
                    <a:pt x="7573" y="7668"/>
                  </a:cubicBezTo>
                  <a:cubicBezTo>
                    <a:pt x="7525" y="7668"/>
                    <a:pt x="7478" y="7668"/>
                    <a:pt x="7430" y="7704"/>
                  </a:cubicBezTo>
                  <a:lnTo>
                    <a:pt x="7418" y="7704"/>
                  </a:lnTo>
                  <a:cubicBezTo>
                    <a:pt x="7406" y="7716"/>
                    <a:pt x="7394" y="7728"/>
                    <a:pt x="7382" y="7740"/>
                  </a:cubicBezTo>
                  <a:cubicBezTo>
                    <a:pt x="7239" y="7871"/>
                    <a:pt x="7382" y="8097"/>
                    <a:pt x="7561" y="8037"/>
                  </a:cubicBezTo>
                  <a:cubicBezTo>
                    <a:pt x="7430" y="7966"/>
                    <a:pt x="7513" y="7847"/>
                    <a:pt x="7597" y="7859"/>
                  </a:cubicBezTo>
                  <a:cubicBezTo>
                    <a:pt x="7680" y="7871"/>
                    <a:pt x="7739" y="8002"/>
                    <a:pt x="7739" y="8085"/>
                  </a:cubicBezTo>
                  <a:cubicBezTo>
                    <a:pt x="7739" y="8144"/>
                    <a:pt x="7716" y="8204"/>
                    <a:pt x="7680" y="8252"/>
                  </a:cubicBezTo>
                  <a:cubicBezTo>
                    <a:pt x="7561" y="8371"/>
                    <a:pt x="7311" y="8490"/>
                    <a:pt x="7180" y="8168"/>
                  </a:cubicBezTo>
                  <a:cubicBezTo>
                    <a:pt x="7001" y="8478"/>
                    <a:pt x="7382" y="8764"/>
                    <a:pt x="7680" y="8692"/>
                  </a:cubicBezTo>
                  <a:cubicBezTo>
                    <a:pt x="7632" y="8918"/>
                    <a:pt x="7775" y="8966"/>
                    <a:pt x="7585" y="9192"/>
                  </a:cubicBezTo>
                  <a:cubicBezTo>
                    <a:pt x="8168" y="8990"/>
                    <a:pt x="8013" y="8680"/>
                    <a:pt x="8109" y="8466"/>
                  </a:cubicBezTo>
                  <a:lnTo>
                    <a:pt x="8109" y="8466"/>
                  </a:lnTo>
                  <a:cubicBezTo>
                    <a:pt x="7954" y="8942"/>
                    <a:pt x="8311" y="9085"/>
                    <a:pt x="8335" y="9478"/>
                  </a:cubicBezTo>
                  <a:cubicBezTo>
                    <a:pt x="8692" y="9061"/>
                    <a:pt x="8406" y="8799"/>
                    <a:pt x="8299" y="8514"/>
                  </a:cubicBezTo>
                  <a:lnTo>
                    <a:pt x="8299" y="8514"/>
                  </a:lnTo>
                  <a:cubicBezTo>
                    <a:pt x="8597" y="9228"/>
                    <a:pt x="8990" y="9061"/>
                    <a:pt x="9335" y="9359"/>
                  </a:cubicBezTo>
                  <a:cubicBezTo>
                    <a:pt x="9037" y="9014"/>
                    <a:pt x="9216" y="8609"/>
                    <a:pt x="8490" y="8311"/>
                  </a:cubicBezTo>
                  <a:lnTo>
                    <a:pt x="8490" y="8311"/>
                  </a:lnTo>
                  <a:cubicBezTo>
                    <a:pt x="8787" y="8418"/>
                    <a:pt x="9049" y="8704"/>
                    <a:pt x="9466" y="8359"/>
                  </a:cubicBezTo>
                  <a:cubicBezTo>
                    <a:pt x="9061" y="8335"/>
                    <a:pt x="8918" y="7978"/>
                    <a:pt x="8442" y="8133"/>
                  </a:cubicBezTo>
                  <a:lnTo>
                    <a:pt x="8442" y="8133"/>
                  </a:lnTo>
                  <a:cubicBezTo>
                    <a:pt x="8656" y="8037"/>
                    <a:pt x="8966" y="8180"/>
                    <a:pt x="9168" y="7609"/>
                  </a:cubicBezTo>
                  <a:cubicBezTo>
                    <a:pt x="8954" y="7799"/>
                    <a:pt x="8906" y="7656"/>
                    <a:pt x="8680" y="7704"/>
                  </a:cubicBezTo>
                  <a:cubicBezTo>
                    <a:pt x="8740" y="7406"/>
                    <a:pt x="8454" y="7025"/>
                    <a:pt x="8144" y="7204"/>
                  </a:cubicBezTo>
                  <a:cubicBezTo>
                    <a:pt x="8466" y="7323"/>
                    <a:pt x="8359" y="7585"/>
                    <a:pt x="8228" y="7692"/>
                  </a:cubicBezTo>
                  <a:cubicBezTo>
                    <a:pt x="8192" y="7740"/>
                    <a:pt x="8132" y="7763"/>
                    <a:pt x="8061" y="7763"/>
                  </a:cubicBezTo>
                  <a:cubicBezTo>
                    <a:pt x="7990" y="7763"/>
                    <a:pt x="7847" y="7704"/>
                    <a:pt x="7847" y="7621"/>
                  </a:cubicBezTo>
                  <a:cubicBezTo>
                    <a:pt x="7835" y="7525"/>
                    <a:pt x="7942" y="7454"/>
                    <a:pt x="8013" y="7585"/>
                  </a:cubicBezTo>
                  <a:cubicBezTo>
                    <a:pt x="8025" y="7561"/>
                    <a:pt x="8025" y="7537"/>
                    <a:pt x="8013" y="7513"/>
                  </a:cubicBezTo>
                  <a:cubicBezTo>
                    <a:pt x="8013" y="7418"/>
                    <a:pt x="7942" y="7359"/>
                    <a:pt x="7859" y="7359"/>
                  </a:cubicBezTo>
                  <a:cubicBezTo>
                    <a:pt x="7799" y="7347"/>
                    <a:pt x="7751" y="7371"/>
                    <a:pt x="7716" y="7406"/>
                  </a:cubicBezTo>
                  <a:cubicBezTo>
                    <a:pt x="7704" y="7418"/>
                    <a:pt x="7692" y="7430"/>
                    <a:pt x="7680" y="7442"/>
                  </a:cubicBezTo>
                  <a:lnTo>
                    <a:pt x="7680" y="7454"/>
                  </a:lnTo>
                  <a:cubicBezTo>
                    <a:pt x="7656" y="7490"/>
                    <a:pt x="7644" y="7549"/>
                    <a:pt x="7656" y="7597"/>
                  </a:cubicBezTo>
                  <a:cubicBezTo>
                    <a:pt x="7311" y="7359"/>
                    <a:pt x="7037" y="7037"/>
                    <a:pt x="6858" y="6668"/>
                  </a:cubicBezTo>
                  <a:cubicBezTo>
                    <a:pt x="7501" y="7692"/>
                    <a:pt x="8049" y="6597"/>
                    <a:pt x="8561" y="7109"/>
                  </a:cubicBezTo>
                  <a:cubicBezTo>
                    <a:pt x="8537" y="7097"/>
                    <a:pt x="8525" y="7073"/>
                    <a:pt x="8501" y="7061"/>
                  </a:cubicBezTo>
                  <a:cubicBezTo>
                    <a:pt x="8525" y="7073"/>
                    <a:pt x="8549" y="7097"/>
                    <a:pt x="8561" y="7109"/>
                  </a:cubicBezTo>
                  <a:cubicBezTo>
                    <a:pt x="8394" y="6811"/>
                    <a:pt x="8240" y="6668"/>
                    <a:pt x="8085" y="6609"/>
                  </a:cubicBezTo>
                  <a:cubicBezTo>
                    <a:pt x="7704" y="6478"/>
                    <a:pt x="7525" y="6847"/>
                    <a:pt x="7335" y="6835"/>
                  </a:cubicBezTo>
                  <a:cubicBezTo>
                    <a:pt x="7478" y="6644"/>
                    <a:pt x="7418" y="6513"/>
                    <a:pt x="7239" y="6442"/>
                  </a:cubicBezTo>
                  <a:cubicBezTo>
                    <a:pt x="7263" y="6680"/>
                    <a:pt x="7025" y="6716"/>
                    <a:pt x="6906" y="6585"/>
                  </a:cubicBezTo>
                  <a:cubicBezTo>
                    <a:pt x="6716" y="6382"/>
                    <a:pt x="6680" y="5918"/>
                    <a:pt x="6144" y="5823"/>
                  </a:cubicBezTo>
                  <a:cubicBezTo>
                    <a:pt x="6073" y="5763"/>
                    <a:pt x="5989" y="5716"/>
                    <a:pt x="5906" y="5680"/>
                  </a:cubicBezTo>
                  <a:cubicBezTo>
                    <a:pt x="6001" y="5704"/>
                    <a:pt x="6085" y="5728"/>
                    <a:pt x="6180" y="5739"/>
                  </a:cubicBezTo>
                  <a:cubicBezTo>
                    <a:pt x="6620" y="6049"/>
                    <a:pt x="6977" y="5751"/>
                    <a:pt x="7251" y="5751"/>
                  </a:cubicBezTo>
                  <a:cubicBezTo>
                    <a:pt x="7430" y="5739"/>
                    <a:pt x="7573" y="5918"/>
                    <a:pt x="7382" y="6073"/>
                  </a:cubicBezTo>
                  <a:cubicBezTo>
                    <a:pt x="7573" y="6156"/>
                    <a:pt x="7704" y="6097"/>
                    <a:pt x="7728" y="5870"/>
                  </a:cubicBezTo>
                  <a:cubicBezTo>
                    <a:pt x="7882" y="6001"/>
                    <a:pt x="7728" y="6382"/>
                    <a:pt x="8109" y="6561"/>
                  </a:cubicBezTo>
                  <a:cubicBezTo>
                    <a:pt x="8251" y="6632"/>
                    <a:pt x="8466" y="6632"/>
                    <a:pt x="8799" y="6537"/>
                  </a:cubicBezTo>
                  <a:lnTo>
                    <a:pt x="8799" y="6537"/>
                  </a:lnTo>
                  <a:cubicBezTo>
                    <a:pt x="8085" y="6525"/>
                    <a:pt x="8466" y="5370"/>
                    <a:pt x="7287" y="5644"/>
                  </a:cubicBezTo>
                  <a:lnTo>
                    <a:pt x="7287" y="5644"/>
                  </a:lnTo>
                  <a:cubicBezTo>
                    <a:pt x="7680" y="5501"/>
                    <a:pt x="8097" y="5477"/>
                    <a:pt x="8513" y="5549"/>
                  </a:cubicBezTo>
                  <a:cubicBezTo>
                    <a:pt x="8466" y="5585"/>
                    <a:pt x="8442" y="5620"/>
                    <a:pt x="8430" y="5668"/>
                  </a:cubicBezTo>
                  <a:lnTo>
                    <a:pt x="8430" y="5680"/>
                  </a:lnTo>
                  <a:cubicBezTo>
                    <a:pt x="8430" y="5704"/>
                    <a:pt x="8430" y="5716"/>
                    <a:pt x="8430" y="5739"/>
                  </a:cubicBezTo>
                  <a:cubicBezTo>
                    <a:pt x="8430" y="5930"/>
                    <a:pt x="8680" y="5989"/>
                    <a:pt x="8763" y="5823"/>
                  </a:cubicBezTo>
                  <a:cubicBezTo>
                    <a:pt x="8609" y="5858"/>
                    <a:pt x="8597" y="5728"/>
                    <a:pt x="8656" y="5668"/>
                  </a:cubicBezTo>
                  <a:cubicBezTo>
                    <a:pt x="8728" y="5620"/>
                    <a:pt x="8871" y="5668"/>
                    <a:pt x="8918" y="5728"/>
                  </a:cubicBezTo>
                  <a:cubicBezTo>
                    <a:pt x="8966" y="5763"/>
                    <a:pt x="8990" y="5823"/>
                    <a:pt x="8990" y="5894"/>
                  </a:cubicBezTo>
                  <a:cubicBezTo>
                    <a:pt x="9002" y="6049"/>
                    <a:pt x="8894" y="6323"/>
                    <a:pt x="8585" y="6192"/>
                  </a:cubicBezTo>
                  <a:cubicBezTo>
                    <a:pt x="8680" y="6525"/>
                    <a:pt x="9144" y="6466"/>
                    <a:pt x="9311" y="6204"/>
                  </a:cubicBezTo>
                  <a:cubicBezTo>
                    <a:pt x="9442" y="6406"/>
                    <a:pt x="9573" y="6323"/>
                    <a:pt x="9597" y="6620"/>
                  </a:cubicBezTo>
                  <a:cubicBezTo>
                    <a:pt x="9859" y="6073"/>
                    <a:pt x="9537" y="5954"/>
                    <a:pt x="9442" y="5739"/>
                  </a:cubicBezTo>
                  <a:lnTo>
                    <a:pt x="9442" y="5739"/>
                  </a:lnTo>
                  <a:cubicBezTo>
                    <a:pt x="9680" y="6180"/>
                    <a:pt x="10037" y="6037"/>
                    <a:pt x="10323" y="6299"/>
                  </a:cubicBezTo>
                  <a:cubicBezTo>
                    <a:pt x="10287" y="5751"/>
                    <a:pt x="9895" y="5763"/>
                    <a:pt x="9621" y="5632"/>
                  </a:cubicBezTo>
                  <a:lnTo>
                    <a:pt x="9621" y="5632"/>
                  </a:lnTo>
                  <a:cubicBezTo>
                    <a:pt x="10335" y="5930"/>
                    <a:pt x="10514" y="5537"/>
                    <a:pt x="10954" y="5501"/>
                  </a:cubicBezTo>
                  <a:cubicBezTo>
                    <a:pt x="10514" y="5454"/>
                    <a:pt x="10335" y="5049"/>
                    <a:pt x="9621" y="5358"/>
                  </a:cubicBezTo>
                  <a:lnTo>
                    <a:pt x="9621" y="5358"/>
                  </a:lnTo>
                  <a:cubicBezTo>
                    <a:pt x="9895" y="5227"/>
                    <a:pt x="10287" y="5251"/>
                    <a:pt x="10323" y="4704"/>
                  </a:cubicBezTo>
                  <a:cubicBezTo>
                    <a:pt x="10025" y="4966"/>
                    <a:pt x="9680" y="4811"/>
                    <a:pt x="9442" y="5263"/>
                  </a:cubicBezTo>
                  <a:lnTo>
                    <a:pt x="9442" y="5263"/>
                  </a:lnTo>
                  <a:cubicBezTo>
                    <a:pt x="9537" y="5037"/>
                    <a:pt x="9859" y="4930"/>
                    <a:pt x="9597" y="4382"/>
                  </a:cubicBezTo>
                  <a:cubicBezTo>
                    <a:pt x="9573" y="4656"/>
                    <a:pt x="9430" y="4585"/>
                    <a:pt x="9299" y="4775"/>
                  </a:cubicBezTo>
                  <a:close/>
                  <a:moveTo>
                    <a:pt x="3644" y="5632"/>
                  </a:moveTo>
                  <a:close/>
                  <a:moveTo>
                    <a:pt x="4608" y="5739"/>
                  </a:moveTo>
                  <a:cubicBezTo>
                    <a:pt x="4477" y="5811"/>
                    <a:pt x="4322" y="5835"/>
                    <a:pt x="4180" y="5799"/>
                  </a:cubicBezTo>
                  <a:cubicBezTo>
                    <a:pt x="3989" y="5751"/>
                    <a:pt x="3799" y="5608"/>
                    <a:pt x="3453" y="5537"/>
                  </a:cubicBezTo>
                  <a:cubicBezTo>
                    <a:pt x="3358" y="5513"/>
                    <a:pt x="3251" y="5501"/>
                    <a:pt x="3156" y="5489"/>
                  </a:cubicBezTo>
                  <a:cubicBezTo>
                    <a:pt x="3251" y="5477"/>
                    <a:pt x="3358" y="5454"/>
                    <a:pt x="3453" y="5430"/>
                  </a:cubicBezTo>
                  <a:cubicBezTo>
                    <a:pt x="3799" y="5358"/>
                    <a:pt x="3989" y="5216"/>
                    <a:pt x="4180" y="5168"/>
                  </a:cubicBezTo>
                  <a:cubicBezTo>
                    <a:pt x="4322" y="5132"/>
                    <a:pt x="4477" y="5156"/>
                    <a:pt x="4608" y="5227"/>
                  </a:cubicBezTo>
                  <a:cubicBezTo>
                    <a:pt x="4382" y="5216"/>
                    <a:pt x="4168" y="5311"/>
                    <a:pt x="4013" y="5477"/>
                  </a:cubicBezTo>
                  <a:cubicBezTo>
                    <a:pt x="4168" y="5656"/>
                    <a:pt x="4382" y="5739"/>
                    <a:pt x="4608" y="5739"/>
                  </a:cubicBezTo>
                  <a:close/>
                  <a:moveTo>
                    <a:pt x="4287" y="4084"/>
                  </a:moveTo>
                  <a:close/>
                  <a:moveTo>
                    <a:pt x="4287" y="6882"/>
                  </a:moveTo>
                  <a:close/>
                  <a:moveTo>
                    <a:pt x="4775" y="6620"/>
                  </a:moveTo>
                  <a:cubicBezTo>
                    <a:pt x="4608" y="6716"/>
                    <a:pt x="4382" y="6751"/>
                    <a:pt x="4072" y="6942"/>
                  </a:cubicBezTo>
                  <a:cubicBezTo>
                    <a:pt x="4001" y="6990"/>
                    <a:pt x="3918" y="7049"/>
                    <a:pt x="3822" y="7121"/>
                  </a:cubicBezTo>
                  <a:cubicBezTo>
                    <a:pt x="3894" y="7037"/>
                    <a:pt x="3953" y="6954"/>
                    <a:pt x="4001" y="6871"/>
                  </a:cubicBezTo>
                  <a:cubicBezTo>
                    <a:pt x="4203" y="6573"/>
                    <a:pt x="4227" y="6335"/>
                    <a:pt x="4334" y="6168"/>
                  </a:cubicBezTo>
                  <a:cubicBezTo>
                    <a:pt x="4418" y="6037"/>
                    <a:pt x="4537" y="5954"/>
                    <a:pt x="4680" y="5906"/>
                  </a:cubicBezTo>
                  <a:cubicBezTo>
                    <a:pt x="4525" y="6061"/>
                    <a:pt x="4430" y="6275"/>
                    <a:pt x="4441" y="6501"/>
                  </a:cubicBezTo>
                  <a:cubicBezTo>
                    <a:pt x="4668" y="6513"/>
                    <a:pt x="4882" y="6418"/>
                    <a:pt x="5037" y="6263"/>
                  </a:cubicBezTo>
                  <a:cubicBezTo>
                    <a:pt x="5001" y="6406"/>
                    <a:pt x="4906" y="6537"/>
                    <a:pt x="4775" y="6620"/>
                  </a:cubicBezTo>
                  <a:close/>
                  <a:moveTo>
                    <a:pt x="4441" y="4454"/>
                  </a:moveTo>
                  <a:cubicBezTo>
                    <a:pt x="4430" y="4680"/>
                    <a:pt x="4513" y="4906"/>
                    <a:pt x="4680" y="5061"/>
                  </a:cubicBezTo>
                  <a:cubicBezTo>
                    <a:pt x="4537" y="5013"/>
                    <a:pt x="4418" y="4930"/>
                    <a:pt x="4334" y="4799"/>
                  </a:cubicBezTo>
                  <a:cubicBezTo>
                    <a:pt x="4227" y="4632"/>
                    <a:pt x="4203" y="4394"/>
                    <a:pt x="4013" y="4096"/>
                  </a:cubicBezTo>
                  <a:cubicBezTo>
                    <a:pt x="3953" y="4001"/>
                    <a:pt x="3894" y="3918"/>
                    <a:pt x="3822" y="3846"/>
                  </a:cubicBezTo>
                  <a:cubicBezTo>
                    <a:pt x="3906" y="3906"/>
                    <a:pt x="3989" y="3965"/>
                    <a:pt x="4072" y="4025"/>
                  </a:cubicBezTo>
                  <a:cubicBezTo>
                    <a:pt x="4370" y="4215"/>
                    <a:pt x="4608" y="4251"/>
                    <a:pt x="4787" y="4346"/>
                  </a:cubicBezTo>
                  <a:cubicBezTo>
                    <a:pt x="4906" y="4430"/>
                    <a:pt x="5001" y="4561"/>
                    <a:pt x="5049" y="4704"/>
                  </a:cubicBezTo>
                  <a:cubicBezTo>
                    <a:pt x="4882" y="4537"/>
                    <a:pt x="4668" y="4442"/>
                    <a:pt x="4430" y="4454"/>
                  </a:cubicBezTo>
                  <a:close/>
                  <a:moveTo>
                    <a:pt x="5620" y="7299"/>
                  </a:moveTo>
                  <a:close/>
                  <a:moveTo>
                    <a:pt x="5715" y="6335"/>
                  </a:moveTo>
                  <a:cubicBezTo>
                    <a:pt x="5799" y="6466"/>
                    <a:pt x="5811" y="6620"/>
                    <a:pt x="5787" y="6775"/>
                  </a:cubicBezTo>
                  <a:cubicBezTo>
                    <a:pt x="5739" y="6966"/>
                    <a:pt x="5596" y="7144"/>
                    <a:pt x="5513" y="7502"/>
                  </a:cubicBezTo>
                  <a:cubicBezTo>
                    <a:pt x="5489" y="7597"/>
                    <a:pt x="5477" y="7692"/>
                    <a:pt x="5465" y="7799"/>
                  </a:cubicBezTo>
                  <a:cubicBezTo>
                    <a:pt x="5453" y="7680"/>
                    <a:pt x="5442" y="7585"/>
                    <a:pt x="5418" y="7502"/>
                  </a:cubicBezTo>
                  <a:cubicBezTo>
                    <a:pt x="5346" y="7144"/>
                    <a:pt x="5192" y="6966"/>
                    <a:pt x="5144" y="6775"/>
                  </a:cubicBezTo>
                  <a:cubicBezTo>
                    <a:pt x="5120" y="6620"/>
                    <a:pt x="5144" y="6466"/>
                    <a:pt x="5215" y="6335"/>
                  </a:cubicBezTo>
                  <a:cubicBezTo>
                    <a:pt x="5001" y="6561"/>
                    <a:pt x="5156" y="6930"/>
                    <a:pt x="5465" y="6930"/>
                  </a:cubicBezTo>
                  <a:cubicBezTo>
                    <a:pt x="5775" y="6930"/>
                    <a:pt x="5942" y="6561"/>
                    <a:pt x="5715" y="6335"/>
                  </a:cubicBezTo>
                  <a:close/>
                  <a:moveTo>
                    <a:pt x="5465" y="4037"/>
                  </a:moveTo>
                  <a:cubicBezTo>
                    <a:pt x="5299" y="4180"/>
                    <a:pt x="5203" y="4406"/>
                    <a:pt x="5215" y="4632"/>
                  </a:cubicBezTo>
                  <a:cubicBezTo>
                    <a:pt x="5144" y="4501"/>
                    <a:pt x="5120" y="4346"/>
                    <a:pt x="5144" y="4192"/>
                  </a:cubicBezTo>
                  <a:cubicBezTo>
                    <a:pt x="5192" y="4001"/>
                    <a:pt x="5346" y="3823"/>
                    <a:pt x="5418" y="3465"/>
                  </a:cubicBezTo>
                  <a:cubicBezTo>
                    <a:pt x="5442" y="3370"/>
                    <a:pt x="5453" y="3275"/>
                    <a:pt x="5465" y="3168"/>
                  </a:cubicBezTo>
                  <a:cubicBezTo>
                    <a:pt x="5477" y="3275"/>
                    <a:pt x="5489" y="3370"/>
                    <a:pt x="5513" y="3465"/>
                  </a:cubicBezTo>
                  <a:cubicBezTo>
                    <a:pt x="5584" y="3823"/>
                    <a:pt x="5739" y="4001"/>
                    <a:pt x="5787" y="4192"/>
                  </a:cubicBezTo>
                  <a:cubicBezTo>
                    <a:pt x="5811" y="4346"/>
                    <a:pt x="5799" y="4501"/>
                    <a:pt x="5715" y="4632"/>
                  </a:cubicBezTo>
                  <a:cubicBezTo>
                    <a:pt x="5727" y="4406"/>
                    <a:pt x="5632" y="4180"/>
                    <a:pt x="5465" y="4037"/>
                  </a:cubicBezTo>
                  <a:close/>
                  <a:moveTo>
                    <a:pt x="6644" y="4084"/>
                  </a:moveTo>
                  <a:close/>
                  <a:moveTo>
                    <a:pt x="6858" y="6668"/>
                  </a:moveTo>
                  <a:close/>
                  <a:moveTo>
                    <a:pt x="6489" y="6513"/>
                  </a:moveTo>
                  <a:cubicBezTo>
                    <a:pt x="6501" y="6287"/>
                    <a:pt x="6418" y="6073"/>
                    <a:pt x="6251" y="5918"/>
                  </a:cubicBezTo>
                  <a:cubicBezTo>
                    <a:pt x="6394" y="5954"/>
                    <a:pt x="6513" y="6049"/>
                    <a:pt x="6596" y="6180"/>
                  </a:cubicBezTo>
                  <a:cubicBezTo>
                    <a:pt x="6704" y="6347"/>
                    <a:pt x="6727" y="6585"/>
                    <a:pt x="6930" y="6882"/>
                  </a:cubicBezTo>
                  <a:cubicBezTo>
                    <a:pt x="6977" y="6966"/>
                    <a:pt x="7037" y="7049"/>
                    <a:pt x="7108" y="7132"/>
                  </a:cubicBezTo>
                  <a:cubicBezTo>
                    <a:pt x="7025" y="7061"/>
                    <a:pt x="6942" y="7001"/>
                    <a:pt x="6858" y="6954"/>
                  </a:cubicBezTo>
                  <a:cubicBezTo>
                    <a:pt x="6561" y="6763"/>
                    <a:pt x="6323" y="6728"/>
                    <a:pt x="6156" y="6632"/>
                  </a:cubicBezTo>
                  <a:cubicBezTo>
                    <a:pt x="6025" y="6549"/>
                    <a:pt x="5930" y="6418"/>
                    <a:pt x="5894" y="6275"/>
                  </a:cubicBezTo>
                  <a:cubicBezTo>
                    <a:pt x="6049" y="6442"/>
                    <a:pt x="6263" y="6525"/>
                    <a:pt x="6489" y="6513"/>
                  </a:cubicBezTo>
                  <a:close/>
                  <a:moveTo>
                    <a:pt x="5894" y="4704"/>
                  </a:moveTo>
                  <a:cubicBezTo>
                    <a:pt x="5942" y="4561"/>
                    <a:pt x="6025" y="4430"/>
                    <a:pt x="6156" y="4358"/>
                  </a:cubicBezTo>
                  <a:cubicBezTo>
                    <a:pt x="6323" y="4251"/>
                    <a:pt x="6561" y="4227"/>
                    <a:pt x="6858" y="4025"/>
                  </a:cubicBezTo>
                  <a:cubicBezTo>
                    <a:pt x="6954" y="3977"/>
                    <a:pt x="7037" y="3918"/>
                    <a:pt x="7108" y="3846"/>
                  </a:cubicBezTo>
                  <a:cubicBezTo>
                    <a:pt x="7049" y="3930"/>
                    <a:pt x="6989" y="4013"/>
                    <a:pt x="6930" y="4096"/>
                  </a:cubicBezTo>
                  <a:cubicBezTo>
                    <a:pt x="6739" y="4394"/>
                    <a:pt x="6716" y="4632"/>
                    <a:pt x="6608" y="4799"/>
                  </a:cubicBezTo>
                  <a:cubicBezTo>
                    <a:pt x="6525" y="4930"/>
                    <a:pt x="6394" y="5025"/>
                    <a:pt x="6251" y="5061"/>
                  </a:cubicBezTo>
                  <a:cubicBezTo>
                    <a:pt x="6418" y="4906"/>
                    <a:pt x="6513" y="4692"/>
                    <a:pt x="6501" y="4465"/>
                  </a:cubicBezTo>
                  <a:cubicBezTo>
                    <a:pt x="6263" y="4442"/>
                    <a:pt x="6037" y="4525"/>
                    <a:pt x="5882" y="4704"/>
                  </a:cubicBezTo>
                  <a:close/>
                  <a:moveTo>
                    <a:pt x="7299" y="5335"/>
                  </a:moveTo>
                  <a:close/>
                  <a:moveTo>
                    <a:pt x="7489" y="5537"/>
                  </a:moveTo>
                  <a:cubicBezTo>
                    <a:pt x="7132" y="5608"/>
                    <a:pt x="6954" y="5763"/>
                    <a:pt x="6763" y="5811"/>
                  </a:cubicBezTo>
                  <a:cubicBezTo>
                    <a:pt x="6608" y="5835"/>
                    <a:pt x="6454" y="5811"/>
                    <a:pt x="6323" y="5739"/>
                  </a:cubicBezTo>
                  <a:cubicBezTo>
                    <a:pt x="6549" y="5751"/>
                    <a:pt x="6763" y="5656"/>
                    <a:pt x="6918" y="5489"/>
                  </a:cubicBezTo>
                  <a:cubicBezTo>
                    <a:pt x="6763" y="5323"/>
                    <a:pt x="6549" y="5227"/>
                    <a:pt x="6323" y="5239"/>
                  </a:cubicBezTo>
                  <a:cubicBezTo>
                    <a:pt x="6454" y="5156"/>
                    <a:pt x="6608" y="5132"/>
                    <a:pt x="6763" y="5168"/>
                  </a:cubicBezTo>
                  <a:cubicBezTo>
                    <a:pt x="6954" y="5216"/>
                    <a:pt x="7132" y="5358"/>
                    <a:pt x="7489" y="5442"/>
                  </a:cubicBezTo>
                  <a:cubicBezTo>
                    <a:pt x="7585" y="5466"/>
                    <a:pt x="7680" y="5477"/>
                    <a:pt x="7787" y="5489"/>
                  </a:cubicBezTo>
                  <a:cubicBezTo>
                    <a:pt x="7668" y="5501"/>
                    <a:pt x="7561" y="5513"/>
                    <a:pt x="7478" y="5537"/>
                  </a:cubicBezTo>
                  <a:close/>
                </a:path>
              </a:pathLst>
            </a:custGeom>
            <a:solidFill>
              <a:schemeClr val="accent2">
                <a:alpha val="145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5133075" y="1321425"/>
              <a:ext cx="273575" cy="273275"/>
            </a:xfrm>
            <a:custGeom>
              <a:avLst/>
              <a:gdLst/>
              <a:ahLst/>
              <a:cxnLst/>
              <a:rect l="l" t="t" r="r" b="b"/>
              <a:pathLst>
                <a:path w="10943" h="10931" extrusionOk="0">
                  <a:moveTo>
                    <a:pt x="1643" y="6168"/>
                  </a:moveTo>
                  <a:cubicBezTo>
                    <a:pt x="1822" y="6418"/>
                    <a:pt x="2286" y="6477"/>
                    <a:pt x="2382" y="6144"/>
                  </a:cubicBezTo>
                  <a:cubicBezTo>
                    <a:pt x="2060" y="6275"/>
                    <a:pt x="1965" y="6013"/>
                    <a:pt x="1965" y="5846"/>
                  </a:cubicBezTo>
                  <a:cubicBezTo>
                    <a:pt x="1965" y="5787"/>
                    <a:pt x="1989" y="5727"/>
                    <a:pt x="2036" y="5680"/>
                  </a:cubicBezTo>
                  <a:cubicBezTo>
                    <a:pt x="2084" y="5620"/>
                    <a:pt x="2227" y="5573"/>
                    <a:pt x="2298" y="5620"/>
                  </a:cubicBezTo>
                  <a:cubicBezTo>
                    <a:pt x="2370" y="5680"/>
                    <a:pt x="2346" y="5823"/>
                    <a:pt x="2203" y="5775"/>
                  </a:cubicBezTo>
                  <a:cubicBezTo>
                    <a:pt x="2286" y="5930"/>
                    <a:pt x="2524" y="5870"/>
                    <a:pt x="2536" y="5692"/>
                  </a:cubicBezTo>
                  <a:cubicBezTo>
                    <a:pt x="2536" y="5680"/>
                    <a:pt x="2536" y="5656"/>
                    <a:pt x="2536" y="5632"/>
                  </a:cubicBezTo>
                  <a:lnTo>
                    <a:pt x="2536" y="5620"/>
                  </a:lnTo>
                  <a:cubicBezTo>
                    <a:pt x="2524" y="5573"/>
                    <a:pt x="2489" y="5537"/>
                    <a:pt x="2453" y="5513"/>
                  </a:cubicBezTo>
                  <a:cubicBezTo>
                    <a:pt x="2858" y="5430"/>
                    <a:pt x="3286" y="5465"/>
                    <a:pt x="3667" y="5596"/>
                  </a:cubicBezTo>
                  <a:cubicBezTo>
                    <a:pt x="2489" y="5323"/>
                    <a:pt x="2882" y="6489"/>
                    <a:pt x="2155" y="6489"/>
                  </a:cubicBezTo>
                  <a:lnTo>
                    <a:pt x="2239" y="6489"/>
                  </a:lnTo>
                  <a:cubicBezTo>
                    <a:pt x="2203" y="6489"/>
                    <a:pt x="2179" y="6489"/>
                    <a:pt x="2155" y="6489"/>
                  </a:cubicBezTo>
                  <a:cubicBezTo>
                    <a:pt x="2489" y="6585"/>
                    <a:pt x="2703" y="6585"/>
                    <a:pt x="2846" y="6513"/>
                  </a:cubicBezTo>
                  <a:cubicBezTo>
                    <a:pt x="3215" y="6335"/>
                    <a:pt x="3072" y="5954"/>
                    <a:pt x="3227" y="5823"/>
                  </a:cubicBezTo>
                  <a:cubicBezTo>
                    <a:pt x="3251" y="6049"/>
                    <a:pt x="3394" y="6108"/>
                    <a:pt x="3572" y="6037"/>
                  </a:cubicBezTo>
                  <a:cubicBezTo>
                    <a:pt x="3382" y="5882"/>
                    <a:pt x="3525" y="5692"/>
                    <a:pt x="3703" y="5704"/>
                  </a:cubicBezTo>
                  <a:cubicBezTo>
                    <a:pt x="3977" y="5715"/>
                    <a:pt x="4322" y="6001"/>
                    <a:pt x="4775" y="5692"/>
                  </a:cubicBezTo>
                  <a:cubicBezTo>
                    <a:pt x="4870" y="5680"/>
                    <a:pt x="4953" y="5656"/>
                    <a:pt x="5049" y="5632"/>
                  </a:cubicBezTo>
                  <a:cubicBezTo>
                    <a:pt x="4965" y="5680"/>
                    <a:pt x="4894" y="5727"/>
                    <a:pt x="4810" y="5775"/>
                  </a:cubicBezTo>
                  <a:cubicBezTo>
                    <a:pt x="4275" y="5882"/>
                    <a:pt x="4239" y="6335"/>
                    <a:pt x="4048" y="6537"/>
                  </a:cubicBezTo>
                  <a:cubicBezTo>
                    <a:pt x="3929" y="6668"/>
                    <a:pt x="3691" y="6632"/>
                    <a:pt x="3715" y="6394"/>
                  </a:cubicBezTo>
                  <a:cubicBezTo>
                    <a:pt x="3536" y="6466"/>
                    <a:pt x="3477" y="6608"/>
                    <a:pt x="3620" y="6787"/>
                  </a:cubicBezTo>
                  <a:cubicBezTo>
                    <a:pt x="3429" y="6799"/>
                    <a:pt x="3263" y="6430"/>
                    <a:pt x="2870" y="6561"/>
                  </a:cubicBezTo>
                  <a:cubicBezTo>
                    <a:pt x="2715" y="6620"/>
                    <a:pt x="2572" y="6763"/>
                    <a:pt x="2393" y="7073"/>
                  </a:cubicBezTo>
                  <a:lnTo>
                    <a:pt x="2393" y="7073"/>
                  </a:lnTo>
                  <a:cubicBezTo>
                    <a:pt x="2905" y="6561"/>
                    <a:pt x="3453" y="7656"/>
                    <a:pt x="4096" y="6632"/>
                  </a:cubicBezTo>
                  <a:lnTo>
                    <a:pt x="4096" y="6632"/>
                  </a:lnTo>
                  <a:cubicBezTo>
                    <a:pt x="3917" y="7001"/>
                    <a:pt x="3644" y="7323"/>
                    <a:pt x="3298" y="7561"/>
                  </a:cubicBezTo>
                  <a:cubicBezTo>
                    <a:pt x="3310" y="7513"/>
                    <a:pt x="3298" y="7454"/>
                    <a:pt x="3275" y="7418"/>
                  </a:cubicBezTo>
                  <a:cubicBezTo>
                    <a:pt x="3275" y="7418"/>
                    <a:pt x="3275" y="7406"/>
                    <a:pt x="3275" y="7406"/>
                  </a:cubicBezTo>
                  <a:cubicBezTo>
                    <a:pt x="3263" y="7394"/>
                    <a:pt x="3251" y="7382"/>
                    <a:pt x="3239" y="7370"/>
                  </a:cubicBezTo>
                  <a:cubicBezTo>
                    <a:pt x="3096" y="7228"/>
                    <a:pt x="2882" y="7370"/>
                    <a:pt x="2941" y="7549"/>
                  </a:cubicBezTo>
                  <a:cubicBezTo>
                    <a:pt x="3013" y="7418"/>
                    <a:pt x="3120" y="7489"/>
                    <a:pt x="3120" y="7585"/>
                  </a:cubicBezTo>
                  <a:cubicBezTo>
                    <a:pt x="3108" y="7668"/>
                    <a:pt x="2965" y="7728"/>
                    <a:pt x="2894" y="7728"/>
                  </a:cubicBezTo>
                  <a:cubicBezTo>
                    <a:pt x="2834" y="7728"/>
                    <a:pt x="2774" y="7704"/>
                    <a:pt x="2727" y="7656"/>
                  </a:cubicBezTo>
                  <a:cubicBezTo>
                    <a:pt x="2608" y="7549"/>
                    <a:pt x="2489" y="7287"/>
                    <a:pt x="2810" y="7168"/>
                  </a:cubicBezTo>
                  <a:cubicBezTo>
                    <a:pt x="2501" y="6989"/>
                    <a:pt x="2215" y="7358"/>
                    <a:pt x="2274" y="7668"/>
                  </a:cubicBezTo>
                  <a:cubicBezTo>
                    <a:pt x="2048" y="7620"/>
                    <a:pt x="2012" y="7763"/>
                    <a:pt x="1786" y="7573"/>
                  </a:cubicBezTo>
                  <a:cubicBezTo>
                    <a:pt x="1989" y="8144"/>
                    <a:pt x="2298" y="8001"/>
                    <a:pt x="2513" y="8097"/>
                  </a:cubicBezTo>
                  <a:lnTo>
                    <a:pt x="2513" y="8097"/>
                  </a:lnTo>
                  <a:cubicBezTo>
                    <a:pt x="2036" y="7942"/>
                    <a:pt x="1893" y="8299"/>
                    <a:pt x="1489" y="8323"/>
                  </a:cubicBezTo>
                  <a:cubicBezTo>
                    <a:pt x="1905" y="8668"/>
                    <a:pt x="2167" y="8382"/>
                    <a:pt x="2465" y="8275"/>
                  </a:cubicBezTo>
                  <a:lnTo>
                    <a:pt x="2465" y="8275"/>
                  </a:lnTo>
                  <a:cubicBezTo>
                    <a:pt x="1739" y="8573"/>
                    <a:pt x="1905" y="8978"/>
                    <a:pt x="1620" y="9323"/>
                  </a:cubicBezTo>
                  <a:cubicBezTo>
                    <a:pt x="1965" y="9025"/>
                    <a:pt x="2370" y="9192"/>
                    <a:pt x="2655" y="8478"/>
                  </a:cubicBezTo>
                  <a:lnTo>
                    <a:pt x="2655" y="8478"/>
                  </a:lnTo>
                  <a:cubicBezTo>
                    <a:pt x="2548" y="8775"/>
                    <a:pt x="2262" y="9025"/>
                    <a:pt x="2620" y="9442"/>
                  </a:cubicBezTo>
                  <a:cubicBezTo>
                    <a:pt x="2643" y="9049"/>
                    <a:pt x="3001" y="8906"/>
                    <a:pt x="2846" y="8430"/>
                  </a:cubicBezTo>
                  <a:lnTo>
                    <a:pt x="2846" y="8430"/>
                  </a:lnTo>
                  <a:cubicBezTo>
                    <a:pt x="2941" y="8644"/>
                    <a:pt x="2786" y="8954"/>
                    <a:pt x="3370" y="9156"/>
                  </a:cubicBezTo>
                  <a:cubicBezTo>
                    <a:pt x="3179" y="8930"/>
                    <a:pt x="3322" y="8882"/>
                    <a:pt x="3275" y="8656"/>
                  </a:cubicBezTo>
                  <a:cubicBezTo>
                    <a:pt x="3584" y="8728"/>
                    <a:pt x="3953" y="8442"/>
                    <a:pt x="3775" y="8132"/>
                  </a:cubicBezTo>
                  <a:cubicBezTo>
                    <a:pt x="3644" y="8454"/>
                    <a:pt x="3394" y="8335"/>
                    <a:pt x="3286" y="8216"/>
                  </a:cubicBezTo>
                  <a:cubicBezTo>
                    <a:pt x="3239" y="8168"/>
                    <a:pt x="3215" y="8109"/>
                    <a:pt x="3215" y="8049"/>
                  </a:cubicBezTo>
                  <a:cubicBezTo>
                    <a:pt x="3215" y="7978"/>
                    <a:pt x="3275" y="7835"/>
                    <a:pt x="3358" y="7823"/>
                  </a:cubicBezTo>
                  <a:cubicBezTo>
                    <a:pt x="3441" y="7811"/>
                    <a:pt x="3525" y="7930"/>
                    <a:pt x="3394" y="8001"/>
                  </a:cubicBezTo>
                  <a:cubicBezTo>
                    <a:pt x="3417" y="8001"/>
                    <a:pt x="3441" y="8001"/>
                    <a:pt x="3465" y="8001"/>
                  </a:cubicBezTo>
                  <a:cubicBezTo>
                    <a:pt x="3548" y="7990"/>
                    <a:pt x="3620" y="7918"/>
                    <a:pt x="3620" y="7835"/>
                  </a:cubicBezTo>
                  <a:cubicBezTo>
                    <a:pt x="3620" y="7787"/>
                    <a:pt x="3608" y="7739"/>
                    <a:pt x="3572" y="7704"/>
                  </a:cubicBezTo>
                  <a:cubicBezTo>
                    <a:pt x="3560" y="7680"/>
                    <a:pt x="3548" y="7668"/>
                    <a:pt x="3536" y="7656"/>
                  </a:cubicBezTo>
                  <a:lnTo>
                    <a:pt x="3525" y="7656"/>
                  </a:lnTo>
                  <a:cubicBezTo>
                    <a:pt x="3477" y="7632"/>
                    <a:pt x="3429" y="7620"/>
                    <a:pt x="3370" y="7632"/>
                  </a:cubicBezTo>
                  <a:cubicBezTo>
                    <a:pt x="3608" y="7287"/>
                    <a:pt x="3929" y="7013"/>
                    <a:pt x="4298" y="6835"/>
                  </a:cubicBezTo>
                  <a:cubicBezTo>
                    <a:pt x="3275" y="7478"/>
                    <a:pt x="4370" y="8025"/>
                    <a:pt x="3858" y="8537"/>
                  </a:cubicBezTo>
                  <a:lnTo>
                    <a:pt x="3906" y="8490"/>
                  </a:lnTo>
                  <a:cubicBezTo>
                    <a:pt x="3894" y="8501"/>
                    <a:pt x="3870" y="8525"/>
                    <a:pt x="3858" y="8537"/>
                  </a:cubicBezTo>
                  <a:cubicBezTo>
                    <a:pt x="4156" y="8371"/>
                    <a:pt x="4298" y="8216"/>
                    <a:pt x="4358" y="8061"/>
                  </a:cubicBezTo>
                  <a:cubicBezTo>
                    <a:pt x="4489" y="7680"/>
                    <a:pt x="4120" y="7513"/>
                    <a:pt x="4132" y="7311"/>
                  </a:cubicBezTo>
                  <a:cubicBezTo>
                    <a:pt x="4322" y="7466"/>
                    <a:pt x="4453" y="7406"/>
                    <a:pt x="4525" y="7216"/>
                  </a:cubicBezTo>
                  <a:cubicBezTo>
                    <a:pt x="4287" y="7239"/>
                    <a:pt x="4251" y="7013"/>
                    <a:pt x="4394" y="6882"/>
                  </a:cubicBezTo>
                  <a:cubicBezTo>
                    <a:pt x="4584" y="6704"/>
                    <a:pt x="5049" y="6656"/>
                    <a:pt x="5144" y="6120"/>
                  </a:cubicBezTo>
                  <a:cubicBezTo>
                    <a:pt x="5203" y="6049"/>
                    <a:pt x="5251" y="5965"/>
                    <a:pt x="5287" y="5882"/>
                  </a:cubicBezTo>
                  <a:cubicBezTo>
                    <a:pt x="5263" y="5977"/>
                    <a:pt x="5239" y="6061"/>
                    <a:pt x="5227" y="6156"/>
                  </a:cubicBezTo>
                  <a:cubicBezTo>
                    <a:pt x="4918" y="6596"/>
                    <a:pt x="5215" y="6954"/>
                    <a:pt x="5227" y="7228"/>
                  </a:cubicBezTo>
                  <a:cubicBezTo>
                    <a:pt x="5227" y="7406"/>
                    <a:pt x="5049" y="7549"/>
                    <a:pt x="4894" y="7370"/>
                  </a:cubicBezTo>
                  <a:cubicBezTo>
                    <a:pt x="4810" y="7549"/>
                    <a:pt x="4870" y="7680"/>
                    <a:pt x="5096" y="7716"/>
                  </a:cubicBezTo>
                  <a:cubicBezTo>
                    <a:pt x="4977" y="7859"/>
                    <a:pt x="4596" y="7716"/>
                    <a:pt x="4406" y="8085"/>
                  </a:cubicBezTo>
                  <a:cubicBezTo>
                    <a:pt x="4334" y="8228"/>
                    <a:pt x="4334" y="8442"/>
                    <a:pt x="4429" y="8775"/>
                  </a:cubicBezTo>
                  <a:lnTo>
                    <a:pt x="4429" y="8775"/>
                  </a:lnTo>
                  <a:lnTo>
                    <a:pt x="4429" y="8775"/>
                  </a:lnTo>
                  <a:cubicBezTo>
                    <a:pt x="4441" y="8061"/>
                    <a:pt x="5596" y="8442"/>
                    <a:pt x="5322" y="7263"/>
                  </a:cubicBezTo>
                  <a:lnTo>
                    <a:pt x="5322" y="7263"/>
                  </a:lnTo>
                  <a:cubicBezTo>
                    <a:pt x="5465" y="7656"/>
                    <a:pt x="5489" y="8085"/>
                    <a:pt x="5418" y="8490"/>
                  </a:cubicBezTo>
                  <a:cubicBezTo>
                    <a:pt x="5382" y="8442"/>
                    <a:pt x="5346" y="8418"/>
                    <a:pt x="5299" y="8406"/>
                  </a:cubicBezTo>
                  <a:lnTo>
                    <a:pt x="5287" y="8406"/>
                  </a:lnTo>
                  <a:cubicBezTo>
                    <a:pt x="5263" y="8406"/>
                    <a:pt x="5251" y="8406"/>
                    <a:pt x="5227" y="8406"/>
                  </a:cubicBezTo>
                  <a:cubicBezTo>
                    <a:pt x="5132" y="8418"/>
                    <a:pt x="5049" y="8501"/>
                    <a:pt x="5049" y="8597"/>
                  </a:cubicBezTo>
                  <a:cubicBezTo>
                    <a:pt x="5060" y="8644"/>
                    <a:pt x="5084" y="8692"/>
                    <a:pt x="5120" y="8728"/>
                  </a:cubicBezTo>
                  <a:cubicBezTo>
                    <a:pt x="5132" y="8728"/>
                    <a:pt x="5144" y="8740"/>
                    <a:pt x="5156" y="8740"/>
                  </a:cubicBezTo>
                  <a:cubicBezTo>
                    <a:pt x="5108" y="8597"/>
                    <a:pt x="5251" y="8573"/>
                    <a:pt x="5299" y="8644"/>
                  </a:cubicBezTo>
                  <a:cubicBezTo>
                    <a:pt x="5358" y="8716"/>
                    <a:pt x="5299" y="8859"/>
                    <a:pt x="5251" y="8906"/>
                  </a:cubicBezTo>
                  <a:cubicBezTo>
                    <a:pt x="5203" y="8954"/>
                    <a:pt x="5144" y="8966"/>
                    <a:pt x="5084" y="8966"/>
                  </a:cubicBezTo>
                  <a:cubicBezTo>
                    <a:pt x="4918" y="8978"/>
                    <a:pt x="4656" y="8882"/>
                    <a:pt x="4787" y="8561"/>
                  </a:cubicBezTo>
                  <a:cubicBezTo>
                    <a:pt x="4441" y="8656"/>
                    <a:pt x="4501" y="9121"/>
                    <a:pt x="4763" y="9299"/>
                  </a:cubicBezTo>
                  <a:cubicBezTo>
                    <a:pt x="4572" y="9418"/>
                    <a:pt x="4644" y="9561"/>
                    <a:pt x="4346" y="9573"/>
                  </a:cubicBezTo>
                  <a:cubicBezTo>
                    <a:pt x="4894" y="9847"/>
                    <a:pt x="5013" y="9514"/>
                    <a:pt x="5227" y="9430"/>
                  </a:cubicBezTo>
                  <a:lnTo>
                    <a:pt x="5227" y="9430"/>
                  </a:lnTo>
                  <a:cubicBezTo>
                    <a:pt x="4787" y="9656"/>
                    <a:pt x="4929" y="10014"/>
                    <a:pt x="4668" y="10311"/>
                  </a:cubicBezTo>
                  <a:cubicBezTo>
                    <a:pt x="5215" y="10264"/>
                    <a:pt x="5203" y="9871"/>
                    <a:pt x="5334" y="9597"/>
                  </a:cubicBezTo>
                  <a:lnTo>
                    <a:pt x="5334" y="9597"/>
                  </a:lnTo>
                  <a:cubicBezTo>
                    <a:pt x="5025" y="10311"/>
                    <a:pt x="5430" y="10490"/>
                    <a:pt x="5465" y="10930"/>
                  </a:cubicBezTo>
                  <a:cubicBezTo>
                    <a:pt x="5513" y="10490"/>
                    <a:pt x="5918" y="10311"/>
                    <a:pt x="5608" y="9597"/>
                  </a:cubicBezTo>
                  <a:lnTo>
                    <a:pt x="5608" y="9597"/>
                  </a:lnTo>
                  <a:cubicBezTo>
                    <a:pt x="5739" y="9871"/>
                    <a:pt x="5715" y="10264"/>
                    <a:pt x="6263" y="10311"/>
                  </a:cubicBezTo>
                  <a:cubicBezTo>
                    <a:pt x="6001" y="10014"/>
                    <a:pt x="6156" y="9656"/>
                    <a:pt x="5703" y="9430"/>
                  </a:cubicBezTo>
                  <a:lnTo>
                    <a:pt x="5703" y="9430"/>
                  </a:lnTo>
                  <a:cubicBezTo>
                    <a:pt x="5930" y="9514"/>
                    <a:pt x="6037" y="9835"/>
                    <a:pt x="6584" y="9573"/>
                  </a:cubicBezTo>
                  <a:cubicBezTo>
                    <a:pt x="6287" y="9561"/>
                    <a:pt x="6370" y="9430"/>
                    <a:pt x="6180" y="9299"/>
                  </a:cubicBezTo>
                  <a:cubicBezTo>
                    <a:pt x="6430" y="9121"/>
                    <a:pt x="6489" y="8656"/>
                    <a:pt x="6156" y="8561"/>
                  </a:cubicBezTo>
                  <a:cubicBezTo>
                    <a:pt x="6287" y="8882"/>
                    <a:pt x="6025" y="8978"/>
                    <a:pt x="5858" y="8966"/>
                  </a:cubicBezTo>
                  <a:cubicBezTo>
                    <a:pt x="5799" y="8978"/>
                    <a:pt x="5739" y="8954"/>
                    <a:pt x="5691" y="8906"/>
                  </a:cubicBezTo>
                  <a:cubicBezTo>
                    <a:pt x="5632" y="8859"/>
                    <a:pt x="5584" y="8704"/>
                    <a:pt x="5632" y="8644"/>
                  </a:cubicBezTo>
                  <a:cubicBezTo>
                    <a:pt x="5691" y="8573"/>
                    <a:pt x="5834" y="8597"/>
                    <a:pt x="5787" y="8740"/>
                  </a:cubicBezTo>
                  <a:lnTo>
                    <a:pt x="5811" y="8728"/>
                  </a:lnTo>
                  <a:cubicBezTo>
                    <a:pt x="5858" y="8692"/>
                    <a:pt x="5882" y="8644"/>
                    <a:pt x="5882" y="8597"/>
                  </a:cubicBezTo>
                  <a:cubicBezTo>
                    <a:pt x="5882" y="8501"/>
                    <a:pt x="5799" y="8418"/>
                    <a:pt x="5703" y="8406"/>
                  </a:cubicBezTo>
                  <a:cubicBezTo>
                    <a:pt x="5691" y="8406"/>
                    <a:pt x="5668" y="8406"/>
                    <a:pt x="5656" y="8406"/>
                  </a:cubicBezTo>
                  <a:lnTo>
                    <a:pt x="5644" y="8406"/>
                  </a:lnTo>
                  <a:cubicBezTo>
                    <a:pt x="5584" y="8418"/>
                    <a:pt x="5549" y="8442"/>
                    <a:pt x="5525" y="8490"/>
                  </a:cubicBezTo>
                  <a:cubicBezTo>
                    <a:pt x="5441" y="8085"/>
                    <a:pt x="5477" y="7656"/>
                    <a:pt x="5608" y="7263"/>
                  </a:cubicBezTo>
                  <a:cubicBezTo>
                    <a:pt x="5334" y="8442"/>
                    <a:pt x="6501" y="8061"/>
                    <a:pt x="6501" y="8787"/>
                  </a:cubicBezTo>
                  <a:cubicBezTo>
                    <a:pt x="6501" y="8763"/>
                    <a:pt x="6501" y="8728"/>
                    <a:pt x="6501" y="8704"/>
                  </a:cubicBezTo>
                  <a:cubicBezTo>
                    <a:pt x="6501" y="8728"/>
                    <a:pt x="6501" y="8763"/>
                    <a:pt x="6501" y="8787"/>
                  </a:cubicBezTo>
                  <a:cubicBezTo>
                    <a:pt x="6596" y="8454"/>
                    <a:pt x="6596" y="8240"/>
                    <a:pt x="6525" y="8097"/>
                  </a:cubicBezTo>
                  <a:cubicBezTo>
                    <a:pt x="6346" y="7728"/>
                    <a:pt x="5965" y="7859"/>
                    <a:pt x="5834" y="7716"/>
                  </a:cubicBezTo>
                  <a:cubicBezTo>
                    <a:pt x="6061" y="7692"/>
                    <a:pt x="6120" y="7549"/>
                    <a:pt x="6049" y="7370"/>
                  </a:cubicBezTo>
                  <a:cubicBezTo>
                    <a:pt x="5894" y="7549"/>
                    <a:pt x="5703" y="7418"/>
                    <a:pt x="5715" y="7239"/>
                  </a:cubicBezTo>
                  <a:cubicBezTo>
                    <a:pt x="5727" y="6966"/>
                    <a:pt x="6013" y="6608"/>
                    <a:pt x="5703" y="6156"/>
                  </a:cubicBezTo>
                  <a:cubicBezTo>
                    <a:pt x="5691" y="6073"/>
                    <a:pt x="5668" y="5977"/>
                    <a:pt x="5644" y="5894"/>
                  </a:cubicBezTo>
                  <a:cubicBezTo>
                    <a:pt x="5691" y="5977"/>
                    <a:pt x="5739" y="6049"/>
                    <a:pt x="5799" y="6120"/>
                  </a:cubicBezTo>
                  <a:cubicBezTo>
                    <a:pt x="5894" y="6668"/>
                    <a:pt x="6346" y="6704"/>
                    <a:pt x="6549" y="6894"/>
                  </a:cubicBezTo>
                  <a:cubicBezTo>
                    <a:pt x="6680" y="7013"/>
                    <a:pt x="6644" y="7239"/>
                    <a:pt x="6406" y="7228"/>
                  </a:cubicBezTo>
                  <a:cubicBezTo>
                    <a:pt x="6477" y="7406"/>
                    <a:pt x="6620" y="7466"/>
                    <a:pt x="6799" y="7323"/>
                  </a:cubicBezTo>
                  <a:cubicBezTo>
                    <a:pt x="6811" y="7513"/>
                    <a:pt x="6442" y="7680"/>
                    <a:pt x="6573" y="8073"/>
                  </a:cubicBezTo>
                  <a:cubicBezTo>
                    <a:pt x="6632" y="8216"/>
                    <a:pt x="6775" y="8382"/>
                    <a:pt x="7085" y="8549"/>
                  </a:cubicBezTo>
                  <a:lnTo>
                    <a:pt x="7085" y="8549"/>
                  </a:lnTo>
                  <a:lnTo>
                    <a:pt x="7085" y="8549"/>
                  </a:lnTo>
                  <a:cubicBezTo>
                    <a:pt x="6584" y="8037"/>
                    <a:pt x="7668" y="7489"/>
                    <a:pt x="6644" y="6847"/>
                  </a:cubicBezTo>
                  <a:lnTo>
                    <a:pt x="6644" y="6847"/>
                  </a:lnTo>
                  <a:cubicBezTo>
                    <a:pt x="7025" y="7025"/>
                    <a:pt x="7346" y="7299"/>
                    <a:pt x="7573" y="7644"/>
                  </a:cubicBezTo>
                  <a:cubicBezTo>
                    <a:pt x="7525" y="7644"/>
                    <a:pt x="7477" y="7644"/>
                    <a:pt x="7430" y="7668"/>
                  </a:cubicBezTo>
                  <a:lnTo>
                    <a:pt x="7430" y="7668"/>
                  </a:lnTo>
                  <a:cubicBezTo>
                    <a:pt x="7406" y="7680"/>
                    <a:pt x="7394" y="7704"/>
                    <a:pt x="7382" y="7716"/>
                  </a:cubicBezTo>
                  <a:cubicBezTo>
                    <a:pt x="7239" y="7847"/>
                    <a:pt x="7382" y="8073"/>
                    <a:pt x="7561" y="8013"/>
                  </a:cubicBezTo>
                  <a:cubicBezTo>
                    <a:pt x="7430" y="7942"/>
                    <a:pt x="7513" y="7823"/>
                    <a:pt x="7596" y="7835"/>
                  </a:cubicBezTo>
                  <a:cubicBezTo>
                    <a:pt x="7680" y="7835"/>
                    <a:pt x="7751" y="7978"/>
                    <a:pt x="7751" y="8061"/>
                  </a:cubicBezTo>
                  <a:cubicBezTo>
                    <a:pt x="7739" y="8120"/>
                    <a:pt x="7716" y="8180"/>
                    <a:pt x="7680" y="8216"/>
                  </a:cubicBezTo>
                  <a:cubicBezTo>
                    <a:pt x="7573" y="8347"/>
                    <a:pt x="7311" y="8454"/>
                    <a:pt x="7180" y="8132"/>
                  </a:cubicBezTo>
                  <a:cubicBezTo>
                    <a:pt x="7001" y="8442"/>
                    <a:pt x="7382" y="8728"/>
                    <a:pt x="7680" y="8668"/>
                  </a:cubicBezTo>
                  <a:cubicBezTo>
                    <a:pt x="7632" y="8894"/>
                    <a:pt x="7787" y="8942"/>
                    <a:pt x="7585" y="9168"/>
                  </a:cubicBezTo>
                  <a:cubicBezTo>
                    <a:pt x="8168" y="8966"/>
                    <a:pt x="8013" y="8644"/>
                    <a:pt x="8108" y="8430"/>
                  </a:cubicBezTo>
                  <a:lnTo>
                    <a:pt x="8108" y="8430"/>
                  </a:lnTo>
                  <a:cubicBezTo>
                    <a:pt x="7966" y="8918"/>
                    <a:pt x="8323" y="9061"/>
                    <a:pt x="8335" y="9454"/>
                  </a:cubicBezTo>
                  <a:cubicBezTo>
                    <a:pt x="8692" y="9037"/>
                    <a:pt x="8406" y="8775"/>
                    <a:pt x="8299" y="8478"/>
                  </a:cubicBezTo>
                  <a:lnTo>
                    <a:pt x="8299" y="8478"/>
                  </a:lnTo>
                  <a:cubicBezTo>
                    <a:pt x="8597" y="9204"/>
                    <a:pt x="9001" y="9037"/>
                    <a:pt x="9347" y="9335"/>
                  </a:cubicBezTo>
                  <a:cubicBezTo>
                    <a:pt x="9049" y="8978"/>
                    <a:pt x="9216" y="8573"/>
                    <a:pt x="8489" y="8287"/>
                  </a:cubicBezTo>
                  <a:lnTo>
                    <a:pt x="8489" y="8287"/>
                  </a:lnTo>
                  <a:cubicBezTo>
                    <a:pt x="8787" y="8394"/>
                    <a:pt x="9049" y="8680"/>
                    <a:pt x="9466" y="8335"/>
                  </a:cubicBezTo>
                  <a:cubicBezTo>
                    <a:pt x="9061" y="8311"/>
                    <a:pt x="8918" y="7954"/>
                    <a:pt x="8442" y="8097"/>
                  </a:cubicBezTo>
                  <a:lnTo>
                    <a:pt x="8442" y="8097"/>
                  </a:lnTo>
                  <a:cubicBezTo>
                    <a:pt x="8656" y="8013"/>
                    <a:pt x="8966" y="8156"/>
                    <a:pt x="9168" y="7585"/>
                  </a:cubicBezTo>
                  <a:cubicBezTo>
                    <a:pt x="8954" y="7775"/>
                    <a:pt x="8906" y="7632"/>
                    <a:pt x="8680" y="7680"/>
                  </a:cubicBezTo>
                  <a:cubicBezTo>
                    <a:pt x="8739" y="7382"/>
                    <a:pt x="8454" y="7001"/>
                    <a:pt x="8144" y="7168"/>
                  </a:cubicBezTo>
                  <a:cubicBezTo>
                    <a:pt x="8466" y="7299"/>
                    <a:pt x="8358" y="7561"/>
                    <a:pt x="8228" y="7668"/>
                  </a:cubicBezTo>
                  <a:cubicBezTo>
                    <a:pt x="8180" y="7716"/>
                    <a:pt x="8120" y="7739"/>
                    <a:pt x="8061" y="7739"/>
                  </a:cubicBezTo>
                  <a:cubicBezTo>
                    <a:pt x="7989" y="7739"/>
                    <a:pt x="7847" y="7680"/>
                    <a:pt x="7847" y="7585"/>
                  </a:cubicBezTo>
                  <a:cubicBezTo>
                    <a:pt x="7835" y="7501"/>
                    <a:pt x="7942" y="7418"/>
                    <a:pt x="8013" y="7549"/>
                  </a:cubicBezTo>
                  <a:cubicBezTo>
                    <a:pt x="8025" y="7537"/>
                    <a:pt x="8025" y="7513"/>
                    <a:pt x="8013" y="7489"/>
                  </a:cubicBezTo>
                  <a:cubicBezTo>
                    <a:pt x="8013" y="7394"/>
                    <a:pt x="7942" y="7323"/>
                    <a:pt x="7858" y="7323"/>
                  </a:cubicBezTo>
                  <a:cubicBezTo>
                    <a:pt x="7799" y="7323"/>
                    <a:pt x="7751" y="7347"/>
                    <a:pt x="7716" y="7370"/>
                  </a:cubicBezTo>
                  <a:cubicBezTo>
                    <a:pt x="7704" y="7382"/>
                    <a:pt x="7692" y="7406"/>
                    <a:pt x="7680" y="7418"/>
                  </a:cubicBezTo>
                  <a:cubicBezTo>
                    <a:pt x="7680" y="7418"/>
                    <a:pt x="7680" y="7418"/>
                    <a:pt x="7668" y="7430"/>
                  </a:cubicBezTo>
                  <a:cubicBezTo>
                    <a:pt x="7644" y="7466"/>
                    <a:pt x="7632" y="7513"/>
                    <a:pt x="7644" y="7561"/>
                  </a:cubicBezTo>
                  <a:cubicBezTo>
                    <a:pt x="7299" y="7335"/>
                    <a:pt x="7025" y="7013"/>
                    <a:pt x="6846" y="6644"/>
                  </a:cubicBezTo>
                  <a:cubicBezTo>
                    <a:pt x="7489" y="7668"/>
                    <a:pt x="8037" y="6573"/>
                    <a:pt x="8549" y="7085"/>
                  </a:cubicBezTo>
                  <a:lnTo>
                    <a:pt x="8501" y="7037"/>
                  </a:lnTo>
                  <a:cubicBezTo>
                    <a:pt x="8513" y="7049"/>
                    <a:pt x="8537" y="7073"/>
                    <a:pt x="8549" y="7085"/>
                  </a:cubicBezTo>
                  <a:cubicBezTo>
                    <a:pt x="8382" y="6787"/>
                    <a:pt x="8228" y="6644"/>
                    <a:pt x="8073" y="6585"/>
                  </a:cubicBezTo>
                  <a:cubicBezTo>
                    <a:pt x="7692" y="6454"/>
                    <a:pt x="7525" y="6823"/>
                    <a:pt x="7323" y="6811"/>
                  </a:cubicBezTo>
                  <a:cubicBezTo>
                    <a:pt x="7477" y="6620"/>
                    <a:pt x="7418" y="6489"/>
                    <a:pt x="7227" y="6418"/>
                  </a:cubicBezTo>
                  <a:cubicBezTo>
                    <a:pt x="7251" y="6656"/>
                    <a:pt x="7025" y="6680"/>
                    <a:pt x="6894" y="6549"/>
                  </a:cubicBezTo>
                  <a:cubicBezTo>
                    <a:pt x="6715" y="6346"/>
                    <a:pt x="6668" y="5894"/>
                    <a:pt x="6132" y="5799"/>
                  </a:cubicBezTo>
                  <a:cubicBezTo>
                    <a:pt x="6061" y="5739"/>
                    <a:pt x="5977" y="5692"/>
                    <a:pt x="5906" y="5644"/>
                  </a:cubicBezTo>
                  <a:cubicBezTo>
                    <a:pt x="5989" y="5680"/>
                    <a:pt x="6072" y="5692"/>
                    <a:pt x="6168" y="5704"/>
                  </a:cubicBezTo>
                  <a:cubicBezTo>
                    <a:pt x="6608" y="6025"/>
                    <a:pt x="6965" y="5727"/>
                    <a:pt x="7239" y="5715"/>
                  </a:cubicBezTo>
                  <a:cubicBezTo>
                    <a:pt x="7418" y="5715"/>
                    <a:pt x="7561" y="5894"/>
                    <a:pt x="7382" y="6049"/>
                  </a:cubicBezTo>
                  <a:cubicBezTo>
                    <a:pt x="7561" y="6132"/>
                    <a:pt x="7692" y="6073"/>
                    <a:pt x="7727" y="5834"/>
                  </a:cubicBezTo>
                  <a:cubicBezTo>
                    <a:pt x="7870" y="5965"/>
                    <a:pt x="7727" y="6346"/>
                    <a:pt x="8097" y="6537"/>
                  </a:cubicBezTo>
                  <a:cubicBezTo>
                    <a:pt x="8251" y="6608"/>
                    <a:pt x="8454" y="6608"/>
                    <a:pt x="8787" y="6513"/>
                  </a:cubicBezTo>
                  <a:lnTo>
                    <a:pt x="8787" y="6513"/>
                  </a:lnTo>
                  <a:cubicBezTo>
                    <a:pt x="8073" y="6501"/>
                    <a:pt x="8454" y="5346"/>
                    <a:pt x="7275" y="5620"/>
                  </a:cubicBezTo>
                  <a:lnTo>
                    <a:pt x="7275" y="5620"/>
                  </a:lnTo>
                  <a:cubicBezTo>
                    <a:pt x="7668" y="5477"/>
                    <a:pt x="8097" y="5453"/>
                    <a:pt x="8501" y="5525"/>
                  </a:cubicBezTo>
                  <a:cubicBezTo>
                    <a:pt x="8454" y="5549"/>
                    <a:pt x="8430" y="5596"/>
                    <a:pt x="8418" y="5644"/>
                  </a:cubicBezTo>
                  <a:cubicBezTo>
                    <a:pt x="8418" y="5644"/>
                    <a:pt x="8418" y="5656"/>
                    <a:pt x="8418" y="5656"/>
                  </a:cubicBezTo>
                  <a:cubicBezTo>
                    <a:pt x="8418" y="5680"/>
                    <a:pt x="8418" y="5692"/>
                    <a:pt x="8418" y="5715"/>
                  </a:cubicBezTo>
                  <a:cubicBezTo>
                    <a:pt x="8418" y="5894"/>
                    <a:pt x="8668" y="5954"/>
                    <a:pt x="8751" y="5787"/>
                  </a:cubicBezTo>
                  <a:cubicBezTo>
                    <a:pt x="8609" y="5834"/>
                    <a:pt x="8585" y="5692"/>
                    <a:pt x="8656" y="5644"/>
                  </a:cubicBezTo>
                  <a:cubicBezTo>
                    <a:pt x="8716" y="5596"/>
                    <a:pt x="8859" y="5644"/>
                    <a:pt x="8918" y="5692"/>
                  </a:cubicBezTo>
                  <a:cubicBezTo>
                    <a:pt x="8954" y="5739"/>
                    <a:pt x="8978" y="5799"/>
                    <a:pt x="8978" y="5858"/>
                  </a:cubicBezTo>
                  <a:cubicBezTo>
                    <a:pt x="8990" y="6025"/>
                    <a:pt x="8894" y="6287"/>
                    <a:pt x="8573" y="6156"/>
                  </a:cubicBezTo>
                  <a:cubicBezTo>
                    <a:pt x="8668" y="6501"/>
                    <a:pt x="9132" y="6442"/>
                    <a:pt x="9311" y="6180"/>
                  </a:cubicBezTo>
                  <a:cubicBezTo>
                    <a:pt x="9430" y="6370"/>
                    <a:pt x="9561" y="6299"/>
                    <a:pt x="9585" y="6596"/>
                  </a:cubicBezTo>
                  <a:cubicBezTo>
                    <a:pt x="9847" y="6049"/>
                    <a:pt x="9525" y="5930"/>
                    <a:pt x="9442" y="5715"/>
                  </a:cubicBezTo>
                  <a:lnTo>
                    <a:pt x="9442" y="5715"/>
                  </a:lnTo>
                  <a:cubicBezTo>
                    <a:pt x="9668" y="6156"/>
                    <a:pt x="10037" y="6013"/>
                    <a:pt x="10323" y="6275"/>
                  </a:cubicBezTo>
                  <a:cubicBezTo>
                    <a:pt x="10275" y="5727"/>
                    <a:pt x="9894" y="5739"/>
                    <a:pt x="9609" y="5608"/>
                  </a:cubicBezTo>
                  <a:lnTo>
                    <a:pt x="9609" y="5608"/>
                  </a:lnTo>
                  <a:cubicBezTo>
                    <a:pt x="10323" y="5906"/>
                    <a:pt x="10502" y="5513"/>
                    <a:pt x="10942" y="5477"/>
                  </a:cubicBezTo>
                  <a:cubicBezTo>
                    <a:pt x="10502" y="5430"/>
                    <a:pt x="10323" y="5025"/>
                    <a:pt x="9609" y="5334"/>
                  </a:cubicBezTo>
                  <a:lnTo>
                    <a:pt x="9609" y="5334"/>
                  </a:lnTo>
                  <a:cubicBezTo>
                    <a:pt x="9894" y="5203"/>
                    <a:pt x="10275" y="5215"/>
                    <a:pt x="10323" y="4680"/>
                  </a:cubicBezTo>
                  <a:cubicBezTo>
                    <a:pt x="10025" y="4942"/>
                    <a:pt x="9668" y="4787"/>
                    <a:pt x="9442" y="5239"/>
                  </a:cubicBezTo>
                  <a:lnTo>
                    <a:pt x="9442" y="5239"/>
                  </a:lnTo>
                  <a:cubicBezTo>
                    <a:pt x="9525" y="5013"/>
                    <a:pt x="9847" y="4906"/>
                    <a:pt x="9585" y="4346"/>
                  </a:cubicBezTo>
                  <a:cubicBezTo>
                    <a:pt x="9561" y="4644"/>
                    <a:pt x="9430" y="4572"/>
                    <a:pt x="9311" y="4763"/>
                  </a:cubicBezTo>
                  <a:cubicBezTo>
                    <a:pt x="9132" y="4501"/>
                    <a:pt x="8668" y="4441"/>
                    <a:pt x="8573" y="4787"/>
                  </a:cubicBezTo>
                  <a:cubicBezTo>
                    <a:pt x="8894" y="4656"/>
                    <a:pt x="8990" y="4918"/>
                    <a:pt x="8978" y="5084"/>
                  </a:cubicBezTo>
                  <a:cubicBezTo>
                    <a:pt x="8978" y="5144"/>
                    <a:pt x="8954" y="5203"/>
                    <a:pt x="8918" y="5251"/>
                  </a:cubicBezTo>
                  <a:cubicBezTo>
                    <a:pt x="8859" y="5299"/>
                    <a:pt x="8716" y="5358"/>
                    <a:pt x="8656" y="5299"/>
                  </a:cubicBezTo>
                  <a:cubicBezTo>
                    <a:pt x="8585" y="5251"/>
                    <a:pt x="8609" y="5108"/>
                    <a:pt x="8751" y="5156"/>
                  </a:cubicBezTo>
                  <a:cubicBezTo>
                    <a:pt x="8668" y="4989"/>
                    <a:pt x="8418" y="5049"/>
                    <a:pt x="8418" y="5239"/>
                  </a:cubicBezTo>
                  <a:cubicBezTo>
                    <a:pt x="8418" y="5251"/>
                    <a:pt x="8418" y="5275"/>
                    <a:pt x="8418" y="5287"/>
                  </a:cubicBezTo>
                  <a:cubicBezTo>
                    <a:pt x="8418" y="5299"/>
                    <a:pt x="8418" y="5299"/>
                    <a:pt x="8418" y="5299"/>
                  </a:cubicBezTo>
                  <a:cubicBezTo>
                    <a:pt x="8430" y="5358"/>
                    <a:pt x="8454" y="5394"/>
                    <a:pt x="8501" y="5418"/>
                  </a:cubicBezTo>
                  <a:cubicBezTo>
                    <a:pt x="8097" y="5501"/>
                    <a:pt x="7668" y="5465"/>
                    <a:pt x="7287" y="5334"/>
                  </a:cubicBezTo>
                  <a:cubicBezTo>
                    <a:pt x="8454" y="5608"/>
                    <a:pt x="8073" y="4441"/>
                    <a:pt x="8799" y="4441"/>
                  </a:cubicBezTo>
                  <a:lnTo>
                    <a:pt x="8716" y="4441"/>
                  </a:lnTo>
                  <a:cubicBezTo>
                    <a:pt x="8739" y="4430"/>
                    <a:pt x="8775" y="4430"/>
                    <a:pt x="8799" y="4441"/>
                  </a:cubicBezTo>
                  <a:cubicBezTo>
                    <a:pt x="8466" y="4346"/>
                    <a:pt x="8251" y="4346"/>
                    <a:pt x="8108" y="4418"/>
                  </a:cubicBezTo>
                  <a:cubicBezTo>
                    <a:pt x="7739" y="4596"/>
                    <a:pt x="7882" y="4977"/>
                    <a:pt x="7727" y="5108"/>
                  </a:cubicBezTo>
                  <a:cubicBezTo>
                    <a:pt x="7704" y="4870"/>
                    <a:pt x="7561" y="4822"/>
                    <a:pt x="7382" y="4894"/>
                  </a:cubicBezTo>
                  <a:cubicBezTo>
                    <a:pt x="7573" y="5049"/>
                    <a:pt x="7430" y="5239"/>
                    <a:pt x="7251" y="5227"/>
                  </a:cubicBezTo>
                  <a:cubicBezTo>
                    <a:pt x="6977" y="5215"/>
                    <a:pt x="6632" y="4930"/>
                    <a:pt x="6168" y="5239"/>
                  </a:cubicBezTo>
                  <a:cubicBezTo>
                    <a:pt x="6084" y="5251"/>
                    <a:pt x="5989" y="5275"/>
                    <a:pt x="5906" y="5299"/>
                  </a:cubicBezTo>
                  <a:cubicBezTo>
                    <a:pt x="5989" y="5251"/>
                    <a:pt x="6061" y="5203"/>
                    <a:pt x="6132" y="5144"/>
                  </a:cubicBezTo>
                  <a:cubicBezTo>
                    <a:pt x="6680" y="5049"/>
                    <a:pt x="6715" y="4596"/>
                    <a:pt x="6906" y="4394"/>
                  </a:cubicBezTo>
                  <a:cubicBezTo>
                    <a:pt x="7025" y="4263"/>
                    <a:pt x="7251" y="4299"/>
                    <a:pt x="7239" y="4537"/>
                  </a:cubicBezTo>
                  <a:cubicBezTo>
                    <a:pt x="7418" y="4465"/>
                    <a:pt x="7477" y="4322"/>
                    <a:pt x="7335" y="4144"/>
                  </a:cubicBezTo>
                  <a:cubicBezTo>
                    <a:pt x="7525" y="4132"/>
                    <a:pt x="7692" y="4501"/>
                    <a:pt x="8085" y="4370"/>
                  </a:cubicBezTo>
                  <a:cubicBezTo>
                    <a:pt x="8228" y="4310"/>
                    <a:pt x="8394" y="4168"/>
                    <a:pt x="8561" y="3858"/>
                  </a:cubicBezTo>
                  <a:lnTo>
                    <a:pt x="8561" y="3858"/>
                  </a:lnTo>
                  <a:cubicBezTo>
                    <a:pt x="8049" y="4370"/>
                    <a:pt x="7489" y="3263"/>
                    <a:pt x="6858" y="4299"/>
                  </a:cubicBezTo>
                  <a:lnTo>
                    <a:pt x="6858" y="4299"/>
                  </a:lnTo>
                  <a:cubicBezTo>
                    <a:pt x="7037" y="3929"/>
                    <a:pt x="7311" y="3608"/>
                    <a:pt x="7656" y="3370"/>
                  </a:cubicBezTo>
                  <a:cubicBezTo>
                    <a:pt x="7644" y="3418"/>
                    <a:pt x="7656" y="3477"/>
                    <a:pt x="7680" y="3513"/>
                  </a:cubicBezTo>
                  <a:cubicBezTo>
                    <a:pt x="7680" y="3513"/>
                    <a:pt x="7680" y="3525"/>
                    <a:pt x="7692" y="3525"/>
                  </a:cubicBezTo>
                  <a:cubicBezTo>
                    <a:pt x="7704" y="3537"/>
                    <a:pt x="7716" y="3548"/>
                    <a:pt x="7727" y="3560"/>
                  </a:cubicBezTo>
                  <a:cubicBezTo>
                    <a:pt x="7858" y="3715"/>
                    <a:pt x="8097" y="3572"/>
                    <a:pt x="8025" y="3382"/>
                  </a:cubicBezTo>
                  <a:cubicBezTo>
                    <a:pt x="7954" y="3513"/>
                    <a:pt x="7835" y="3441"/>
                    <a:pt x="7847" y="3346"/>
                  </a:cubicBezTo>
                  <a:cubicBezTo>
                    <a:pt x="7858" y="3263"/>
                    <a:pt x="8001" y="3203"/>
                    <a:pt x="8073" y="3203"/>
                  </a:cubicBezTo>
                  <a:cubicBezTo>
                    <a:pt x="8132" y="3203"/>
                    <a:pt x="8192" y="3227"/>
                    <a:pt x="8239" y="3275"/>
                  </a:cubicBezTo>
                  <a:cubicBezTo>
                    <a:pt x="8358" y="3382"/>
                    <a:pt x="8478" y="3644"/>
                    <a:pt x="8156" y="3763"/>
                  </a:cubicBezTo>
                  <a:cubicBezTo>
                    <a:pt x="8466" y="3941"/>
                    <a:pt x="8751" y="3572"/>
                    <a:pt x="8680" y="3263"/>
                  </a:cubicBezTo>
                  <a:cubicBezTo>
                    <a:pt x="8906" y="3310"/>
                    <a:pt x="8954" y="3167"/>
                    <a:pt x="9180" y="3358"/>
                  </a:cubicBezTo>
                  <a:cubicBezTo>
                    <a:pt x="8978" y="2786"/>
                    <a:pt x="8668" y="2929"/>
                    <a:pt x="8454" y="2834"/>
                  </a:cubicBezTo>
                  <a:lnTo>
                    <a:pt x="8454" y="2834"/>
                  </a:lnTo>
                  <a:cubicBezTo>
                    <a:pt x="8930" y="2989"/>
                    <a:pt x="9073" y="2632"/>
                    <a:pt x="9466" y="2608"/>
                  </a:cubicBezTo>
                  <a:cubicBezTo>
                    <a:pt x="9049" y="2263"/>
                    <a:pt x="8787" y="2548"/>
                    <a:pt x="8501" y="2644"/>
                  </a:cubicBezTo>
                  <a:lnTo>
                    <a:pt x="8501" y="2644"/>
                  </a:lnTo>
                  <a:cubicBezTo>
                    <a:pt x="9228" y="2346"/>
                    <a:pt x="9061" y="1953"/>
                    <a:pt x="9347" y="1608"/>
                  </a:cubicBezTo>
                  <a:cubicBezTo>
                    <a:pt x="9001" y="1905"/>
                    <a:pt x="8597" y="1727"/>
                    <a:pt x="8311" y="2453"/>
                  </a:cubicBezTo>
                  <a:lnTo>
                    <a:pt x="8311" y="2453"/>
                  </a:lnTo>
                  <a:cubicBezTo>
                    <a:pt x="8406" y="2155"/>
                    <a:pt x="8692" y="1905"/>
                    <a:pt x="8347" y="1489"/>
                  </a:cubicBezTo>
                  <a:cubicBezTo>
                    <a:pt x="8323" y="1882"/>
                    <a:pt x="7966" y="2024"/>
                    <a:pt x="8120" y="2501"/>
                  </a:cubicBezTo>
                  <a:lnTo>
                    <a:pt x="8120" y="2501"/>
                  </a:lnTo>
                  <a:cubicBezTo>
                    <a:pt x="8025" y="2286"/>
                    <a:pt x="8168" y="1977"/>
                    <a:pt x="7596" y="1774"/>
                  </a:cubicBezTo>
                  <a:cubicBezTo>
                    <a:pt x="7787" y="2001"/>
                    <a:pt x="7644" y="2048"/>
                    <a:pt x="7692" y="2263"/>
                  </a:cubicBezTo>
                  <a:cubicBezTo>
                    <a:pt x="7394" y="2203"/>
                    <a:pt x="7013" y="2489"/>
                    <a:pt x="7192" y="2798"/>
                  </a:cubicBezTo>
                  <a:cubicBezTo>
                    <a:pt x="7311" y="2477"/>
                    <a:pt x="7573" y="2596"/>
                    <a:pt x="7680" y="2715"/>
                  </a:cubicBezTo>
                  <a:cubicBezTo>
                    <a:pt x="7727" y="2763"/>
                    <a:pt x="7751" y="2822"/>
                    <a:pt x="7751" y="2882"/>
                  </a:cubicBezTo>
                  <a:cubicBezTo>
                    <a:pt x="7751" y="2953"/>
                    <a:pt x="7692" y="3096"/>
                    <a:pt x="7608" y="3108"/>
                  </a:cubicBezTo>
                  <a:cubicBezTo>
                    <a:pt x="7513" y="3120"/>
                    <a:pt x="7442" y="3001"/>
                    <a:pt x="7573" y="2929"/>
                  </a:cubicBezTo>
                  <a:cubicBezTo>
                    <a:pt x="7382" y="2858"/>
                    <a:pt x="7239" y="3096"/>
                    <a:pt x="7394" y="3227"/>
                  </a:cubicBezTo>
                  <a:cubicBezTo>
                    <a:pt x="7406" y="3239"/>
                    <a:pt x="7418" y="3251"/>
                    <a:pt x="7430" y="3263"/>
                  </a:cubicBezTo>
                  <a:lnTo>
                    <a:pt x="7442" y="3263"/>
                  </a:lnTo>
                  <a:cubicBezTo>
                    <a:pt x="7477" y="3287"/>
                    <a:pt x="7537" y="3298"/>
                    <a:pt x="7585" y="3287"/>
                  </a:cubicBezTo>
                  <a:cubicBezTo>
                    <a:pt x="7346" y="3632"/>
                    <a:pt x="7025" y="3906"/>
                    <a:pt x="6656" y="4084"/>
                  </a:cubicBezTo>
                  <a:cubicBezTo>
                    <a:pt x="7680" y="3453"/>
                    <a:pt x="6584" y="2894"/>
                    <a:pt x="7096" y="2382"/>
                  </a:cubicBezTo>
                  <a:lnTo>
                    <a:pt x="7037" y="2441"/>
                  </a:lnTo>
                  <a:cubicBezTo>
                    <a:pt x="7061" y="2417"/>
                    <a:pt x="7073" y="2405"/>
                    <a:pt x="7096" y="2382"/>
                  </a:cubicBezTo>
                  <a:cubicBezTo>
                    <a:pt x="6799" y="2560"/>
                    <a:pt x="6644" y="2703"/>
                    <a:pt x="6596" y="2858"/>
                  </a:cubicBezTo>
                  <a:cubicBezTo>
                    <a:pt x="6465" y="3251"/>
                    <a:pt x="6823" y="3418"/>
                    <a:pt x="6811" y="3608"/>
                  </a:cubicBezTo>
                  <a:cubicBezTo>
                    <a:pt x="6632" y="3465"/>
                    <a:pt x="6489" y="3525"/>
                    <a:pt x="6418" y="3703"/>
                  </a:cubicBezTo>
                  <a:cubicBezTo>
                    <a:pt x="6656" y="3691"/>
                    <a:pt x="6692" y="3918"/>
                    <a:pt x="6561" y="4037"/>
                  </a:cubicBezTo>
                  <a:cubicBezTo>
                    <a:pt x="6358" y="4227"/>
                    <a:pt x="5906" y="4263"/>
                    <a:pt x="5811" y="4811"/>
                  </a:cubicBezTo>
                  <a:cubicBezTo>
                    <a:pt x="5751" y="4882"/>
                    <a:pt x="5703" y="4953"/>
                    <a:pt x="5656" y="5037"/>
                  </a:cubicBezTo>
                  <a:cubicBezTo>
                    <a:pt x="5680" y="4953"/>
                    <a:pt x="5703" y="4858"/>
                    <a:pt x="5715" y="4775"/>
                  </a:cubicBezTo>
                  <a:cubicBezTo>
                    <a:pt x="6025" y="4322"/>
                    <a:pt x="5739" y="3965"/>
                    <a:pt x="5727" y="3691"/>
                  </a:cubicBezTo>
                  <a:cubicBezTo>
                    <a:pt x="5715" y="3513"/>
                    <a:pt x="5906" y="3382"/>
                    <a:pt x="6061" y="3560"/>
                  </a:cubicBezTo>
                  <a:cubicBezTo>
                    <a:pt x="6132" y="3382"/>
                    <a:pt x="6084" y="3251"/>
                    <a:pt x="5846" y="3215"/>
                  </a:cubicBezTo>
                  <a:cubicBezTo>
                    <a:pt x="5977" y="3060"/>
                    <a:pt x="6358" y="3203"/>
                    <a:pt x="6537" y="2834"/>
                  </a:cubicBezTo>
                  <a:cubicBezTo>
                    <a:pt x="6608" y="2691"/>
                    <a:pt x="6608" y="2477"/>
                    <a:pt x="6525" y="2144"/>
                  </a:cubicBezTo>
                  <a:cubicBezTo>
                    <a:pt x="6513" y="2870"/>
                    <a:pt x="5346" y="2489"/>
                    <a:pt x="5632" y="3668"/>
                  </a:cubicBezTo>
                  <a:cubicBezTo>
                    <a:pt x="5489" y="3275"/>
                    <a:pt x="5453" y="2846"/>
                    <a:pt x="5537" y="2441"/>
                  </a:cubicBezTo>
                  <a:cubicBezTo>
                    <a:pt x="5561" y="2489"/>
                    <a:pt x="5596" y="2513"/>
                    <a:pt x="5656" y="2525"/>
                  </a:cubicBezTo>
                  <a:lnTo>
                    <a:pt x="5668" y="2525"/>
                  </a:lnTo>
                  <a:cubicBezTo>
                    <a:pt x="5680" y="2525"/>
                    <a:pt x="5703" y="2525"/>
                    <a:pt x="5715" y="2525"/>
                  </a:cubicBezTo>
                  <a:cubicBezTo>
                    <a:pt x="5882" y="2525"/>
                    <a:pt x="5953" y="2310"/>
                    <a:pt x="5834" y="2215"/>
                  </a:cubicBezTo>
                  <a:lnTo>
                    <a:pt x="5799" y="2191"/>
                  </a:lnTo>
                  <a:cubicBezTo>
                    <a:pt x="5846" y="2334"/>
                    <a:pt x="5703" y="2358"/>
                    <a:pt x="5656" y="2286"/>
                  </a:cubicBezTo>
                  <a:cubicBezTo>
                    <a:pt x="5596" y="2227"/>
                    <a:pt x="5656" y="2084"/>
                    <a:pt x="5703" y="2024"/>
                  </a:cubicBezTo>
                  <a:cubicBezTo>
                    <a:pt x="5751" y="1989"/>
                    <a:pt x="5811" y="1965"/>
                    <a:pt x="5870" y="1965"/>
                  </a:cubicBezTo>
                  <a:cubicBezTo>
                    <a:pt x="6037" y="1953"/>
                    <a:pt x="6299" y="2048"/>
                    <a:pt x="6168" y="2370"/>
                  </a:cubicBezTo>
                  <a:cubicBezTo>
                    <a:pt x="6513" y="2275"/>
                    <a:pt x="6453" y="1810"/>
                    <a:pt x="6192" y="1643"/>
                  </a:cubicBezTo>
                  <a:cubicBezTo>
                    <a:pt x="6382" y="1513"/>
                    <a:pt x="6311" y="1382"/>
                    <a:pt x="6608" y="1358"/>
                  </a:cubicBezTo>
                  <a:cubicBezTo>
                    <a:pt x="6049" y="1096"/>
                    <a:pt x="5942" y="1417"/>
                    <a:pt x="5715" y="1501"/>
                  </a:cubicBezTo>
                  <a:lnTo>
                    <a:pt x="5715" y="1501"/>
                  </a:lnTo>
                  <a:cubicBezTo>
                    <a:pt x="6168" y="1274"/>
                    <a:pt x="6013" y="917"/>
                    <a:pt x="6275" y="620"/>
                  </a:cubicBezTo>
                  <a:cubicBezTo>
                    <a:pt x="5739" y="667"/>
                    <a:pt x="5751" y="1060"/>
                    <a:pt x="5620" y="1334"/>
                  </a:cubicBezTo>
                  <a:lnTo>
                    <a:pt x="5620" y="1334"/>
                  </a:lnTo>
                  <a:cubicBezTo>
                    <a:pt x="5918" y="620"/>
                    <a:pt x="5525" y="441"/>
                    <a:pt x="5477" y="0"/>
                  </a:cubicBezTo>
                  <a:cubicBezTo>
                    <a:pt x="5441" y="441"/>
                    <a:pt x="5037" y="620"/>
                    <a:pt x="5346" y="1334"/>
                  </a:cubicBezTo>
                  <a:lnTo>
                    <a:pt x="5346" y="1334"/>
                  </a:lnTo>
                  <a:cubicBezTo>
                    <a:pt x="5215" y="1060"/>
                    <a:pt x="5227" y="667"/>
                    <a:pt x="4691" y="620"/>
                  </a:cubicBezTo>
                  <a:cubicBezTo>
                    <a:pt x="4953" y="917"/>
                    <a:pt x="4799" y="1274"/>
                    <a:pt x="5239" y="1501"/>
                  </a:cubicBezTo>
                  <a:lnTo>
                    <a:pt x="5239" y="1501"/>
                  </a:lnTo>
                  <a:cubicBezTo>
                    <a:pt x="5025" y="1417"/>
                    <a:pt x="4906" y="1096"/>
                    <a:pt x="4358" y="1358"/>
                  </a:cubicBezTo>
                  <a:cubicBezTo>
                    <a:pt x="4656" y="1382"/>
                    <a:pt x="4584" y="1501"/>
                    <a:pt x="4775" y="1643"/>
                  </a:cubicBezTo>
                  <a:cubicBezTo>
                    <a:pt x="4513" y="1810"/>
                    <a:pt x="4453" y="2275"/>
                    <a:pt x="4799" y="2370"/>
                  </a:cubicBezTo>
                  <a:cubicBezTo>
                    <a:pt x="4656" y="2048"/>
                    <a:pt x="4929" y="1953"/>
                    <a:pt x="5096" y="1965"/>
                  </a:cubicBezTo>
                  <a:cubicBezTo>
                    <a:pt x="5156" y="1965"/>
                    <a:pt x="5215" y="1989"/>
                    <a:pt x="5263" y="2024"/>
                  </a:cubicBezTo>
                  <a:cubicBezTo>
                    <a:pt x="5310" y="2084"/>
                    <a:pt x="5370" y="2227"/>
                    <a:pt x="5310" y="2286"/>
                  </a:cubicBezTo>
                  <a:cubicBezTo>
                    <a:pt x="5263" y="2358"/>
                    <a:pt x="5120" y="2334"/>
                    <a:pt x="5168" y="2191"/>
                  </a:cubicBezTo>
                  <a:cubicBezTo>
                    <a:pt x="5001" y="2275"/>
                    <a:pt x="5060" y="2525"/>
                    <a:pt x="5239" y="2525"/>
                  </a:cubicBezTo>
                  <a:cubicBezTo>
                    <a:pt x="5263" y="2525"/>
                    <a:pt x="5275" y="2525"/>
                    <a:pt x="5299" y="2525"/>
                  </a:cubicBezTo>
                  <a:lnTo>
                    <a:pt x="5310" y="2525"/>
                  </a:lnTo>
                  <a:cubicBezTo>
                    <a:pt x="5358" y="2513"/>
                    <a:pt x="5406" y="2489"/>
                    <a:pt x="5430" y="2441"/>
                  </a:cubicBezTo>
                  <a:cubicBezTo>
                    <a:pt x="5501" y="2858"/>
                    <a:pt x="5477" y="3275"/>
                    <a:pt x="5334" y="3668"/>
                  </a:cubicBezTo>
                  <a:cubicBezTo>
                    <a:pt x="5620" y="2489"/>
                    <a:pt x="4441" y="2870"/>
                    <a:pt x="4441" y="2144"/>
                  </a:cubicBezTo>
                  <a:cubicBezTo>
                    <a:pt x="4346" y="2477"/>
                    <a:pt x="4346" y="2691"/>
                    <a:pt x="4418" y="2834"/>
                  </a:cubicBezTo>
                  <a:cubicBezTo>
                    <a:pt x="4608" y="3203"/>
                    <a:pt x="4989" y="3072"/>
                    <a:pt x="5120" y="3215"/>
                  </a:cubicBezTo>
                  <a:cubicBezTo>
                    <a:pt x="4882" y="3251"/>
                    <a:pt x="4822" y="3382"/>
                    <a:pt x="4906" y="3560"/>
                  </a:cubicBezTo>
                  <a:cubicBezTo>
                    <a:pt x="5049" y="3382"/>
                    <a:pt x="5239" y="3513"/>
                    <a:pt x="5239" y="3691"/>
                  </a:cubicBezTo>
                  <a:cubicBezTo>
                    <a:pt x="5227" y="3965"/>
                    <a:pt x="4941" y="4322"/>
                    <a:pt x="5251" y="4775"/>
                  </a:cubicBezTo>
                  <a:cubicBezTo>
                    <a:pt x="5263" y="4858"/>
                    <a:pt x="5275" y="4953"/>
                    <a:pt x="5310" y="5037"/>
                  </a:cubicBezTo>
                  <a:cubicBezTo>
                    <a:pt x="5263" y="4953"/>
                    <a:pt x="5215" y="4882"/>
                    <a:pt x="5156" y="4811"/>
                  </a:cubicBezTo>
                  <a:cubicBezTo>
                    <a:pt x="5060" y="4263"/>
                    <a:pt x="4608" y="4227"/>
                    <a:pt x="4406" y="4037"/>
                  </a:cubicBezTo>
                  <a:cubicBezTo>
                    <a:pt x="4275" y="3918"/>
                    <a:pt x="4298" y="3691"/>
                    <a:pt x="4537" y="3703"/>
                  </a:cubicBezTo>
                  <a:cubicBezTo>
                    <a:pt x="4465" y="3525"/>
                    <a:pt x="4334" y="3477"/>
                    <a:pt x="4144" y="3608"/>
                  </a:cubicBezTo>
                  <a:cubicBezTo>
                    <a:pt x="4132" y="3418"/>
                    <a:pt x="4501" y="3251"/>
                    <a:pt x="4370" y="2858"/>
                  </a:cubicBezTo>
                  <a:cubicBezTo>
                    <a:pt x="4322" y="2715"/>
                    <a:pt x="4167" y="2560"/>
                    <a:pt x="3870" y="2382"/>
                  </a:cubicBezTo>
                  <a:lnTo>
                    <a:pt x="3870" y="2382"/>
                  </a:lnTo>
                  <a:cubicBezTo>
                    <a:pt x="4370" y="2906"/>
                    <a:pt x="3275" y="3453"/>
                    <a:pt x="4310" y="4084"/>
                  </a:cubicBezTo>
                  <a:cubicBezTo>
                    <a:pt x="3941" y="3906"/>
                    <a:pt x="3620" y="3632"/>
                    <a:pt x="3394" y="3287"/>
                  </a:cubicBezTo>
                  <a:cubicBezTo>
                    <a:pt x="3441" y="3298"/>
                    <a:pt x="3489" y="3298"/>
                    <a:pt x="3536" y="3263"/>
                  </a:cubicBezTo>
                  <a:lnTo>
                    <a:pt x="3548" y="3263"/>
                  </a:lnTo>
                  <a:cubicBezTo>
                    <a:pt x="3560" y="3251"/>
                    <a:pt x="3572" y="3239"/>
                    <a:pt x="3584" y="3227"/>
                  </a:cubicBezTo>
                  <a:cubicBezTo>
                    <a:pt x="3727" y="3096"/>
                    <a:pt x="3584" y="2870"/>
                    <a:pt x="3405" y="2929"/>
                  </a:cubicBezTo>
                  <a:cubicBezTo>
                    <a:pt x="3536" y="3001"/>
                    <a:pt x="3465" y="3120"/>
                    <a:pt x="3370" y="3108"/>
                  </a:cubicBezTo>
                  <a:cubicBezTo>
                    <a:pt x="3286" y="3096"/>
                    <a:pt x="3227" y="2953"/>
                    <a:pt x="3227" y="2882"/>
                  </a:cubicBezTo>
                  <a:cubicBezTo>
                    <a:pt x="3227" y="2822"/>
                    <a:pt x="3251" y="2763"/>
                    <a:pt x="3298" y="2715"/>
                  </a:cubicBezTo>
                  <a:cubicBezTo>
                    <a:pt x="3405" y="2596"/>
                    <a:pt x="3656" y="2477"/>
                    <a:pt x="3786" y="2798"/>
                  </a:cubicBezTo>
                  <a:cubicBezTo>
                    <a:pt x="3965" y="2489"/>
                    <a:pt x="3596" y="2203"/>
                    <a:pt x="3286" y="2263"/>
                  </a:cubicBezTo>
                  <a:cubicBezTo>
                    <a:pt x="3334" y="2048"/>
                    <a:pt x="3191" y="2001"/>
                    <a:pt x="3382" y="1774"/>
                  </a:cubicBezTo>
                  <a:cubicBezTo>
                    <a:pt x="2810" y="1977"/>
                    <a:pt x="2953" y="2286"/>
                    <a:pt x="2858" y="2501"/>
                  </a:cubicBezTo>
                  <a:lnTo>
                    <a:pt x="2858" y="2501"/>
                  </a:lnTo>
                  <a:cubicBezTo>
                    <a:pt x="3013" y="2024"/>
                    <a:pt x="2655" y="1882"/>
                    <a:pt x="2632" y="1489"/>
                  </a:cubicBezTo>
                  <a:cubicBezTo>
                    <a:pt x="2274" y="1905"/>
                    <a:pt x="2560" y="2167"/>
                    <a:pt x="2667" y="2453"/>
                  </a:cubicBezTo>
                  <a:lnTo>
                    <a:pt x="2667" y="2453"/>
                  </a:lnTo>
                  <a:cubicBezTo>
                    <a:pt x="2370" y="1727"/>
                    <a:pt x="1977" y="1894"/>
                    <a:pt x="1631" y="1608"/>
                  </a:cubicBezTo>
                  <a:cubicBezTo>
                    <a:pt x="1917" y="1953"/>
                    <a:pt x="1751" y="2358"/>
                    <a:pt x="2477" y="2644"/>
                  </a:cubicBezTo>
                  <a:lnTo>
                    <a:pt x="2477" y="2644"/>
                  </a:lnTo>
                  <a:cubicBezTo>
                    <a:pt x="2179" y="2548"/>
                    <a:pt x="1917" y="2263"/>
                    <a:pt x="1512" y="2608"/>
                  </a:cubicBezTo>
                  <a:cubicBezTo>
                    <a:pt x="1905" y="2632"/>
                    <a:pt x="2048" y="2989"/>
                    <a:pt x="2524" y="2834"/>
                  </a:cubicBezTo>
                  <a:lnTo>
                    <a:pt x="2524" y="2834"/>
                  </a:lnTo>
                  <a:cubicBezTo>
                    <a:pt x="2310" y="2929"/>
                    <a:pt x="2001" y="2786"/>
                    <a:pt x="1798" y="3358"/>
                  </a:cubicBezTo>
                  <a:cubicBezTo>
                    <a:pt x="2024" y="3167"/>
                    <a:pt x="2060" y="3310"/>
                    <a:pt x="2286" y="3263"/>
                  </a:cubicBezTo>
                  <a:cubicBezTo>
                    <a:pt x="2227" y="3560"/>
                    <a:pt x="2513" y="3941"/>
                    <a:pt x="2822" y="3763"/>
                  </a:cubicBezTo>
                  <a:cubicBezTo>
                    <a:pt x="2501" y="3644"/>
                    <a:pt x="2620" y="3382"/>
                    <a:pt x="2739" y="3275"/>
                  </a:cubicBezTo>
                  <a:cubicBezTo>
                    <a:pt x="2774" y="3227"/>
                    <a:pt x="2834" y="3191"/>
                    <a:pt x="2894" y="3191"/>
                  </a:cubicBezTo>
                  <a:cubicBezTo>
                    <a:pt x="2965" y="3191"/>
                    <a:pt x="3096" y="3251"/>
                    <a:pt x="3108" y="3334"/>
                  </a:cubicBezTo>
                  <a:cubicBezTo>
                    <a:pt x="3120" y="3418"/>
                    <a:pt x="3001" y="3501"/>
                    <a:pt x="2929" y="3370"/>
                  </a:cubicBezTo>
                  <a:cubicBezTo>
                    <a:pt x="2870" y="3548"/>
                    <a:pt x="3096" y="3679"/>
                    <a:pt x="3227" y="3548"/>
                  </a:cubicBezTo>
                  <a:cubicBezTo>
                    <a:pt x="3239" y="3537"/>
                    <a:pt x="3251" y="3525"/>
                    <a:pt x="3263" y="3513"/>
                  </a:cubicBezTo>
                  <a:cubicBezTo>
                    <a:pt x="3263" y="3501"/>
                    <a:pt x="3263" y="3501"/>
                    <a:pt x="3263" y="3501"/>
                  </a:cubicBezTo>
                  <a:cubicBezTo>
                    <a:pt x="3298" y="3453"/>
                    <a:pt x="3298" y="3406"/>
                    <a:pt x="3298" y="3358"/>
                  </a:cubicBezTo>
                  <a:cubicBezTo>
                    <a:pt x="3632" y="3596"/>
                    <a:pt x="3917" y="3906"/>
                    <a:pt x="4096" y="4287"/>
                  </a:cubicBezTo>
                  <a:lnTo>
                    <a:pt x="4096" y="4287"/>
                  </a:lnTo>
                  <a:cubicBezTo>
                    <a:pt x="3453" y="3263"/>
                    <a:pt x="2905" y="4346"/>
                    <a:pt x="2393" y="3846"/>
                  </a:cubicBezTo>
                  <a:lnTo>
                    <a:pt x="2393" y="3846"/>
                  </a:lnTo>
                  <a:cubicBezTo>
                    <a:pt x="2560" y="4144"/>
                    <a:pt x="2715" y="4299"/>
                    <a:pt x="2870" y="4346"/>
                  </a:cubicBezTo>
                  <a:cubicBezTo>
                    <a:pt x="3251" y="4477"/>
                    <a:pt x="3429" y="4120"/>
                    <a:pt x="3620" y="4132"/>
                  </a:cubicBezTo>
                  <a:cubicBezTo>
                    <a:pt x="3465" y="4310"/>
                    <a:pt x="3536" y="4453"/>
                    <a:pt x="3715" y="4513"/>
                  </a:cubicBezTo>
                  <a:cubicBezTo>
                    <a:pt x="3691" y="4287"/>
                    <a:pt x="3917" y="4251"/>
                    <a:pt x="4048" y="4382"/>
                  </a:cubicBezTo>
                  <a:cubicBezTo>
                    <a:pt x="4227" y="4584"/>
                    <a:pt x="4275" y="5037"/>
                    <a:pt x="4810" y="5132"/>
                  </a:cubicBezTo>
                  <a:cubicBezTo>
                    <a:pt x="4882" y="5192"/>
                    <a:pt x="4965" y="5239"/>
                    <a:pt x="5049" y="5287"/>
                  </a:cubicBezTo>
                  <a:cubicBezTo>
                    <a:pt x="4953" y="5251"/>
                    <a:pt x="4870" y="5239"/>
                    <a:pt x="4775" y="5227"/>
                  </a:cubicBezTo>
                  <a:cubicBezTo>
                    <a:pt x="4334" y="4906"/>
                    <a:pt x="3977" y="5203"/>
                    <a:pt x="3703" y="5215"/>
                  </a:cubicBezTo>
                  <a:cubicBezTo>
                    <a:pt x="3525" y="5215"/>
                    <a:pt x="3382" y="5037"/>
                    <a:pt x="3560" y="4882"/>
                  </a:cubicBezTo>
                  <a:cubicBezTo>
                    <a:pt x="3382" y="4799"/>
                    <a:pt x="3251" y="4858"/>
                    <a:pt x="3215" y="5096"/>
                  </a:cubicBezTo>
                  <a:cubicBezTo>
                    <a:pt x="3072" y="4965"/>
                    <a:pt x="3215" y="4584"/>
                    <a:pt x="2846" y="4406"/>
                  </a:cubicBezTo>
                  <a:cubicBezTo>
                    <a:pt x="2703" y="4334"/>
                    <a:pt x="2489" y="4322"/>
                    <a:pt x="2155" y="4418"/>
                  </a:cubicBezTo>
                  <a:cubicBezTo>
                    <a:pt x="2179" y="4418"/>
                    <a:pt x="2203" y="4418"/>
                    <a:pt x="2227" y="4418"/>
                  </a:cubicBezTo>
                  <a:cubicBezTo>
                    <a:pt x="2203" y="4418"/>
                    <a:pt x="2179" y="4418"/>
                    <a:pt x="2155" y="4418"/>
                  </a:cubicBezTo>
                  <a:cubicBezTo>
                    <a:pt x="2870" y="4430"/>
                    <a:pt x="2489" y="5584"/>
                    <a:pt x="3667" y="5311"/>
                  </a:cubicBezTo>
                  <a:lnTo>
                    <a:pt x="3667" y="5311"/>
                  </a:lnTo>
                  <a:cubicBezTo>
                    <a:pt x="3275" y="5453"/>
                    <a:pt x="2858" y="5489"/>
                    <a:pt x="2441" y="5406"/>
                  </a:cubicBezTo>
                  <a:cubicBezTo>
                    <a:pt x="2489" y="5382"/>
                    <a:pt x="2513" y="5334"/>
                    <a:pt x="2524" y="5287"/>
                  </a:cubicBezTo>
                  <a:lnTo>
                    <a:pt x="2524" y="5275"/>
                  </a:lnTo>
                  <a:cubicBezTo>
                    <a:pt x="2524" y="5251"/>
                    <a:pt x="2524" y="5239"/>
                    <a:pt x="2524" y="5215"/>
                  </a:cubicBezTo>
                  <a:cubicBezTo>
                    <a:pt x="2524" y="5037"/>
                    <a:pt x="2274" y="4977"/>
                    <a:pt x="2191" y="5144"/>
                  </a:cubicBezTo>
                  <a:cubicBezTo>
                    <a:pt x="2346" y="5096"/>
                    <a:pt x="2358" y="5239"/>
                    <a:pt x="2286" y="5287"/>
                  </a:cubicBezTo>
                  <a:cubicBezTo>
                    <a:pt x="2227" y="5346"/>
                    <a:pt x="2084" y="5287"/>
                    <a:pt x="2024" y="5239"/>
                  </a:cubicBezTo>
                  <a:cubicBezTo>
                    <a:pt x="1989" y="5192"/>
                    <a:pt x="1965" y="5132"/>
                    <a:pt x="1965" y="5072"/>
                  </a:cubicBezTo>
                  <a:cubicBezTo>
                    <a:pt x="1953" y="4906"/>
                    <a:pt x="2048" y="4644"/>
                    <a:pt x="2370" y="4775"/>
                  </a:cubicBezTo>
                  <a:cubicBezTo>
                    <a:pt x="2274" y="4430"/>
                    <a:pt x="1810" y="4489"/>
                    <a:pt x="1643" y="4751"/>
                  </a:cubicBezTo>
                  <a:cubicBezTo>
                    <a:pt x="1512" y="4561"/>
                    <a:pt x="1381" y="4632"/>
                    <a:pt x="1358" y="4334"/>
                  </a:cubicBezTo>
                  <a:cubicBezTo>
                    <a:pt x="1096" y="4882"/>
                    <a:pt x="1417" y="5001"/>
                    <a:pt x="1500" y="5215"/>
                  </a:cubicBezTo>
                  <a:lnTo>
                    <a:pt x="1500" y="5215"/>
                  </a:lnTo>
                  <a:cubicBezTo>
                    <a:pt x="1274" y="4775"/>
                    <a:pt x="905" y="4918"/>
                    <a:pt x="619" y="4656"/>
                  </a:cubicBezTo>
                  <a:cubicBezTo>
                    <a:pt x="667" y="5203"/>
                    <a:pt x="1060" y="5192"/>
                    <a:pt x="1334" y="5323"/>
                  </a:cubicBezTo>
                  <a:lnTo>
                    <a:pt x="1334" y="5323"/>
                  </a:lnTo>
                  <a:cubicBezTo>
                    <a:pt x="619" y="5025"/>
                    <a:pt x="441" y="5418"/>
                    <a:pt x="0" y="5453"/>
                  </a:cubicBezTo>
                  <a:cubicBezTo>
                    <a:pt x="441" y="5501"/>
                    <a:pt x="619" y="5906"/>
                    <a:pt x="1334" y="5596"/>
                  </a:cubicBezTo>
                  <a:lnTo>
                    <a:pt x="1334" y="5596"/>
                  </a:lnTo>
                  <a:cubicBezTo>
                    <a:pt x="1060" y="5727"/>
                    <a:pt x="667" y="5715"/>
                    <a:pt x="619" y="6251"/>
                  </a:cubicBezTo>
                  <a:cubicBezTo>
                    <a:pt x="917" y="5989"/>
                    <a:pt x="1274" y="6144"/>
                    <a:pt x="1500" y="5692"/>
                  </a:cubicBezTo>
                  <a:lnTo>
                    <a:pt x="1500" y="5692"/>
                  </a:lnTo>
                  <a:cubicBezTo>
                    <a:pt x="1417" y="5918"/>
                    <a:pt x="1096" y="6025"/>
                    <a:pt x="1358" y="6585"/>
                  </a:cubicBezTo>
                  <a:cubicBezTo>
                    <a:pt x="1381" y="6287"/>
                    <a:pt x="1524" y="6358"/>
                    <a:pt x="1643" y="6168"/>
                  </a:cubicBezTo>
                  <a:close/>
                  <a:moveTo>
                    <a:pt x="7299" y="5299"/>
                  </a:moveTo>
                  <a:close/>
                  <a:moveTo>
                    <a:pt x="6763" y="5132"/>
                  </a:moveTo>
                  <a:cubicBezTo>
                    <a:pt x="6965" y="5180"/>
                    <a:pt x="7144" y="5334"/>
                    <a:pt x="7501" y="5406"/>
                  </a:cubicBezTo>
                  <a:cubicBezTo>
                    <a:pt x="7596" y="5430"/>
                    <a:pt x="7692" y="5442"/>
                    <a:pt x="7799" y="5453"/>
                  </a:cubicBezTo>
                  <a:cubicBezTo>
                    <a:pt x="7680" y="5465"/>
                    <a:pt x="7585" y="5477"/>
                    <a:pt x="7501" y="5501"/>
                  </a:cubicBezTo>
                  <a:cubicBezTo>
                    <a:pt x="7144" y="5584"/>
                    <a:pt x="6965" y="5727"/>
                    <a:pt x="6763" y="5775"/>
                  </a:cubicBezTo>
                  <a:cubicBezTo>
                    <a:pt x="6620" y="5799"/>
                    <a:pt x="6465" y="5775"/>
                    <a:pt x="6334" y="5704"/>
                  </a:cubicBezTo>
                  <a:cubicBezTo>
                    <a:pt x="6561" y="5715"/>
                    <a:pt x="6775" y="5620"/>
                    <a:pt x="6930" y="5453"/>
                  </a:cubicBezTo>
                  <a:cubicBezTo>
                    <a:pt x="6775" y="5287"/>
                    <a:pt x="6561" y="5192"/>
                    <a:pt x="6334" y="5203"/>
                  </a:cubicBezTo>
                  <a:cubicBezTo>
                    <a:pt x="6465" y="5120"/>
                    <a:pt x="6620" y="5108"/>
                    <a:pt x="6775" y="5144"/>
                  </a:cubicBezTo>
                  <a:close/>
                  <a:moveTo>
                    <a:pt x="6882" y="6620"/>
                  </a:moveTo>
                  <a:close/>
                  <a:moveTo>
                    <a:pt x="6656" y="4049"/>
                  </a:moveTo>
                  <a:close/>
                  <a:moveTo>
                    <a:pt x="6168" y="4310"/>
                  </a:moveTo>
                  <a:cubicBezTo>
                    <a:pt x="6334" y="4215"/>
                    <a:pt x="6573" y="4180"/>
                    <a:pt x="6870" y="3989"/>
                  </a:cubicBezTo>
                  <a:cubicBezTo>
                    <a:pt x="6954" y="3929"/>
                    <a:pt x="7037" y="3870"/>
                    <a:pt x="7120" y="3810"/>
                  </a:cubicBezTo>
                  <a:cubicBezTo>
                    <a:pt x="7049" y="3894"/>
                    <a:pt x="6989" y="3977"/>
                    <a:pt x="6942" y="4060"/>
                  </a:cubicBezTo>
                  <a:cubicBezTo>
                    <a:pt x="6739" y="4358"/>
                    <a:pt x="6715" y="4596"/>
                    <a:pt x="6620" y="4763"/>
                  </a:cubicBezTo>
                  <a:cubicBezTo>
                    <a:pt x="6537" y="4894"/>
                    <a:pt x="6406" y="4977"/>
                    <a:pt x="6263" y="5025"/>
                  </a:cubicBezTo>
                  <a:cubicBezTo>
                    <a:pt x="6430" y="4870"/>
                    <a:pt x="6513" y="4644"/>
                    <a:pt x="6501" y="4418"/>
                  </a:cubicBezTo>
                  <a:cubicBezTo>
                    <a:pt x="6287" y="4406"/>
                    <a:pt x="6061" y="4501"/>
                    <a:pt x="5906" y="4668"/>
                  </a:cubicBezTo>
                  <a:cubicBezTo>
                    <a:pt x="5953" y="4525"/>
                    <a:pt x="6049" y="4406"/>
                    <a:pt x="6168" y="4322"/>
                  </a:cubicBezTo>
                  <a:close/>
                  <a:moveTo>
                    <a:pt x="6501" y="6477"/>
                  </a:moveTo>
                  <a:cubicBezTo>
                    <a:pt x="6513" y="6251"/>
                    <a:pt x="6430" y="6025"/>
                    <a:pt x="6263" y="5882"/>
                  </a:cubicBezTo>
                  <a:cubicBezTo>
                    <a:pt x="6406" y="5918"/>
                    <a:pt x="6537" y="6013"/>
                    <a:pt x="6620" y="6132"/>
                  </a:cubicBezTo>
                  <a:cubicBezTo>
                    <a:pt x="6715" y="6311"/>
                    <a:pt x="6739" y="6537"/>
                    <a:pt x="6942" y="6847"/>
                  </a:cubicBezTo>
                  <a:cubicBezTo>
                    <a:pt x="6989" y="6918"/>
                    <a:pt x="7049" y="7001"/>
                    <a:pt x="7120" y="7097"/>
                  </a:cubicBezTo>
                  <a:cubicBezTo>
                    <a:pt x="7037" y="7025"/>
                    <a:pt x="6954" y="6966"/>
                    <a:pt x="6870" y="6906"/>
                  </a:cubicBezTo>
                  <a:cubicBezTo>
                    <a:pt x="6573" y="6716"/>
                    <a:pt x="6334" y="6692"/>
                    <a:pt x="6168" y="6585"/>
                  </a:cubicBezTo>
                  <a:cubicBezTo>
                    <a:pt x="6037" y="6501"/>
                    <a:pt x="5942" y="6382"/>
                    <a:pt x="5906" y="6239"/>
                  </a:cubicBezTo>
                  <a:cubicBezTo>
                    <a:pt x="6061" y="6406"/>
                    <a:pt x="6287" y="6501"/>
                    <a:pt x="6513" y="6489"/>
                  </a:cubicBezTo>
                  <a:close/>
                  <a:moveTo>
                    <a:pt x="5632" y="7263"/>
                  </a:moveTo>
                  <a:close/>
                  <a:moveTo>
                    <a:pt x="5227" y="4584"/>
                  </a:moveTo>
                  <a:cubicBezTo>
                    <a:pt x="5156" y="4453"/>
                    <a:pt x="5132" y="4299"/>
                    <a:pt x="5168" y="4156"/>
                  </a:cubicBezTo>
                  <a:cubicBezTo>
                    <a:pt x="5215" y="3965"/>
                    <a:pt x="5358" y="3775"/>
                    <a:pt x="5430" y="3429"/>
                  </a:cubicBezTo>
                  <a:cubicBezTo>
                    <a:pt x="5453" y="3322"/>
                    <a:pt x="5465" y="3227"/>
                    <a:pt x="5477" y="3132"/>
                  </a:cubicBezTo>
                  <a:cubicBezTo>
                    <a:pt x="5489" y="3227"/>
                    <a:pt x="5513" y="3322"/>
                    <a:pt x="5525" y="3429"/>
                  </a:cubicBezTo>
                  <a:cubicBezTo>
                    <a:pt x="5608" y="3775"/>
                    <a:pt x="5751" y="3965"/>
                    <a:pt x="5799" y="4156"/>
                  </a:cubicBezTo>
                  <a:cubicBezTo>
                    <a:pt x="5834" y="4299"/>
                    <a:pt x="5811" y="4453"/>
                    <a:pt x="5739" y="4584"/>
                  </a:cubicBezTo>
                  <a:cubicBezTo>
                    <a:pt x="5953" y="4358"/>
                    <a:pt x="5787" y="3989"/>
                    <a:pt x="5477" y="3989"/>
                  </a:cubicBezTo>
                  <a:cubicBezTo>
                    <a:pt x="5168" y="3989"/>
                    <a:pt x="5013" y="4358"/>
                    <a:pt x="5227" y="4584"/>
                  </a:cubicBezTo>
                  <a:close/>
                  <a:moveTo>
                    <a:pt x="5477" y="6894"/>
                  </a:moveTo>
                  <a:cubicBezTo>
                    <a:pt x="5644" y="6739"/>
                    <a:pt x="5739" y="6525"/>
                    <a:pt x="5739" y="6299"/>
                  </a:cubicBezTo>
                  <a:cubicBezTo>
                    <a:pt x="5811" y="6430"/>
                    <a:pt x="5834" y="6585"/>
                    <a:pt x="5799" y="6727"/>
                  </a:cubicBezTo>
                  <a:cubicBezTo>
                    <a:pt x="5751" y="6918"/>
                    <a:pt x="5608" y="7108"/>
                    <a:pt x="5525" y="7454"/>
                  </a:cubicBezTo>
                  <a:cubicBezTo>
                    <a:pt x="5513" y="7561"/>
                    <a:pt x="5489" y="7656"/>
                    <a:pt x="5477" y="7751"/>
                  </a:cubicBezTo>
                  <a:cubicBezTo>
                    <a:pt x="5465" y="7656"/>
                    <a:pt x="5453" y="7561"/>
                    <a:pt x="5430" y="7454"/>
                  </a:cubicBezTo>
                  <a:cubicBezTo>
                    <a:pt x="5358" y="7108"/>
                    <a:pt x="5215" y="6918"/>
                    <a:pt x="5168" y="6727"/>
                  </a:cubicBezTo>
                  <a:cubicBezTo>
                    <a:pt x="5132" y="6585"/>
                    <a:pt x="5156" y="6430"/>
                    <a:pt x="5227" y="6299"/>
                  </a:cubicBezTo>
                  <a:cubicBezTo>
                    <a:pt x="5215" y="6525"/>
                    <a:pt x="5310" y="6751"/>
                    <a:pt x="5489" y="6906"/>
                  </a:cubicBezTo>
                  <a:close/>
                  <a:moveTo>
                    <a:pt x="4298" y="6835"/>
                  </a:moveTo>
                  <a:close/>
                  <a:moveTo>
                    <a:pt x="4298" y="4049"/>
                  </a:moveTo>
                  <a:close/>
                  <a:moveTo>
                    <a:pt x="4453" y="4418"/>
                  </a:moveTo>
                  <a:cubicBezTo>
                    <a:pt x="4441" y="4644"/>
                    <a:pt x="4525" y="4858"/>
                    <a:pt x="4691" y="5013"/>
                  </a:cubicBezTo>
                  <a:cubicBezTo>
                    <a:pt x="4548" y="4977"/>
                    <a:pt x="4418" y="4882"/>
                    <a:pt x="4346" y="4751"/>
                  </a:cubicBezTo>
                  <a:cubicBezTo>
                    <a:pt x="4239" y="4584"/>
                    <a:pt x="4215" y="4358"/>
                    <a:pt x="4013" y="4049"/>
                  </a:cubicBezTo>
                  <a:cubicBezTo>
                    <a:pt x="3965" y="3977"/>
                    <a:pt x="3906" y="3894"/>
                    <a:pt x="3834" y="3799"/>
                  </a:cubicBezTo>
                  <a:cubicBezTo>
                    <a:pt x="3917" y="3870"/>
                    <a:pt x="4001" y="3929"/>
                    <a:pt x="4084" y="3977"/>
                  </a:cubicBezTo>
                  <a:cubicBezTo>
                    <a:pt x="4382" y="4180"/>
                    <a:pt x="4620" y="4203"/>
                    <a:pt x="4787" y="4310"/>
                  </a:cubicBezTo>
                  <a:cubicBezTo>
                    <a:pt x="4918" y="4382"/>
                    <a:pt x="5013" y="4513"/>
                    <a:pt x="5049" y="4656"/>
                  </a:cubicBezTo>
                  <a:cubicBezTo>
                    <a:pt x="4894" y="4501"/>
                    <a:pt x="4679" y="4418"/>
                    <a:pt x="4465" y="4430"/>
                  </a:cubicBezTo>
                  <a:close/>
                  <a:moveTo>
                    <a:pt x="5049" y="6215"/>
                  </a:moveTo>
                  <a:cubicBezTo>
                    <a:pt x="5001" y="6370"/>
                    <a:pt x="4906" y="6489"/>
                    <a:pt x="4787" y="6573"/>
                  </a:cubicBezTo>
                  <a:cubicBezTo>
                    <a:pt x="4620" y="6680"/>
                    <a:pt x="4382" y="6704"/>
                    <a:pt x="4084" y="6894"/>
                  </a:cubicBezTo>
                  <a:cubicBezTo>
                    <a:pt x="4001" y="6954"/>
                    <a:pt x="3917" y="7013"/>
                    <a:pt x="3834" y="7085"/>
                  </a:cubicBezTo>
                  <a:cubicBezTo>
                    <a:pt x="3894" y="6989"/>
                    <a:pt x="3965" y="6906"/>
                    <a:pt x="4013" y="6835"/>
                  </a:cubicBezTo>
                  <a:cubicBezTo>
                    <a:pt x="4203" y="6537"/>
                    <a:pt x="4227" y="6299"/>
                    <a:pt x="4334" y="6120"/>
                  </a:cubicBezTo>
                  <a:cubicBezTo>
                    <a:pt x="4418" y="6001"/>
                    <a:pt x="4537" y="5906"/>
                    <a:pt x="4691" y="5858"/>
                  </a:cubicBezTo>
                  <a:cubicBezTo>
                    <a:pt x="4525" y="6013"/>
                    <a:pt x="4429" y="6239"/>
                    <a:pt x="4441" y="6454"/>
                  </a:cubicBezTo>
                  <a:cubicBezTo>
                    <a:pt x="4668" y="6477"/>
                    <a:pt x="4906" y="6406"/>
                    <a:pt x="5060" y="6239"/>
                  </a:cubicBezTo>
                  <a:close/>
                  <a:moveTo>
                    <a:pt x="3644" y="5596"/>
                  </a:moveTo>
                  <a:close/>
                  <a:moveTo>
                    <a:pt x="3453" y="5394"/>
                  </a:moveTo>
                  <a:cubicBezTo>
                    <a:pt x="3810" y="5311"/>
                    <a:pt x="3989" y="5168"/>
                    <a:pt x="4179" y="5120"/>
                  </a:cubicBezTo>
                  <a:cubicBezTo>
                    <a:pt x="4334" y="5084"/>
                    <a:pt x="4489" y="5108"/>
                    <a:pt x="4620" y="5180"/>
                  </a:cubicBezTo>
                  <a:cubicBezTo>
                    <a:pt x="4394" y="5180"/>
                    <a:pt x="4167" y="5275"/>
                    <a:pt x="4025" y="5442"/>
                  </a:cubicBezTo>
                  <a:cubicBezTo>
                    <a:pt x="4167" y="5608"/>
                    <a:pt x="4394" y="5704"/>
                    <a:pt x="4620" y="5692"/>
                  </a:cubicBezTo>
                  <a:cubicBezTo>
                    <a:pt x="4489" y="5763"/>
                    <a:pt x="4334" y="5787"/>
                    <a:pt x="4179" y="5751"/>
                  </a:cubicBezTo>
                  <a:cubicBezTo>
                    <a:pt x="3989" y="5715"/>
                    <a:pt x="3810" y="5561"/>
                    <a:pt x="3453" y="5489"/>
                  </a:cubicBezTo>
                  <a:cubicBezTo>
                    <a:pt x="3358" y="5465"/>
                    <a:pt x="3251" y="5453"/>
                    <a:pt x="3155" y="5442"/>
                  </a:cubicBezTo>
                  <a:cubicBezTo>
                    <a:pt x="3263" y="5442"/>
                    <a:pt x="3370" y="5430"/>
                    <a:pt x="3477" y="5418"/>
                  </a:cubicBezTo>
                  <a:close/>
                </a:path>
              </a:pathLst>
            </a:custGeom>
            <a:solidFill>
              <a:schemeClr val="accent2">
                <a:alpha val="145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436675" y="1321425"/>
              <a:ext cx="273275" cy="273275"/>
            </a:xfrm>
            <a:custGeom>
              <a:avLst/>
              <a:gdLst/>
              <a:ahLst/>
              <a:cxnLst/>
              <a:rect l="l" t="t" r="r" b="b"/>
              <a:pathLst>
                <a:path w="10931" h="10931" extrusionOk="0">
                  <a:moveTo>
                    <a:pt x="1632" y="6168"/>
                  </a:moveTo>
                  <a:cubicBezTo>
                    <a:pt x="1799" y="6418"/>
                    <a:pt x="2275" y="6477"/>
                    <a:pt x="2370" y="6144"/>
                  </a:cubicBezTo>
                  <a:cubicBezTo>
                    <a:pt x="2049" y="6275"/>
                    <a:pt x="1941" y="6013"/>
                    <a:pt x="1953" y="5846"/>
                  </a:cubicBezTo>
                  <a:cubicBezTo>
                    <a:pt x="1953" y="5787"/>
                    <a:pt x="1977" y="5727"/>
                    <a:pt x="2025" y="5680"/>
                  </a:cubicBezTo>
                  <a:cubicBezTo>
                    <a:pt x="2072" y="5620"/>
                    <a:pt x="2215" y="5573"/>
                    <a:pt x="2287" y="5620"/>
                  </a:cubicBezTo>
                  <a:cubicBezTo>
                    <a:pt x="2346" y="5680"/>
                    <a:pt x="2334" y="5823"/>
                    <a:pt x="2180" y="5775"/>
                  </a:cubicBezTo>
                  <a:cubicBezTo>
                    <a:pt x="2275" y="5930"/>
                    <a:pt x="2513" y="5870"/>
                    <a:pt x="2525" y="5692"/>
                  </a:cubicBezTo>
                  <a:cubicBezTo>
                    <a:pt x="2525" y="5680"/>
                    <a:pt x="2525" y="5656"/>
                    <a:pt x="2525" y="5632"/>
                  </a:cubicBezTo>
                  <a:cubicBezTo>
                    <a:pt x="2525" y="5632"/>
                    <a:pt x="2525" y="5632"/>
                    <a:pt x="2525" y="5620"/>
                  </a:cubicBezTo>
                  <a:cubicBezTo>
                    <a:pt x="2513" y="5573"/>
                    <a:pt x="2477" y="5537"/>
                    <a:pt x="2441" y="5513"/>
                  </a:cubicBezTo>
                  <a:cubicBezTo>
                    <a:pt x="2846" y="5430"/>
                    <a:pt x="3263" y="5465"/>
                    <a:pt x="3656" y="5596"/>
                  </a:cubicBezTo>
                  <a:cubicBezTo>
                    <a:pt x="2477" y="5323"/>
                    <a:pt x="2858" y="6489"/>
                    <a:pt x="2144" y="6489"/>
                  </a:cubicBezTo>
                  <a:lnTo>
                    <a:pt x="2215" y="6489"/>
                  </a:lnTo>
                  <a:cubicBezTo>
                    <a:pt x="2191" y="6489"/>
                    <a:pt x="2168" y="6489"/>
                    <a:pt x="2144" y="6489"/>
                  </a:cubicBezTo>
                  <a:cubicBezTo>
                    <a:pt x="2477" y="6585"/>
                    <a:pt x="2691" y="6585"/>
                    <a:pt x="2834" y="6513"/>
                  </a:cubicBezTo>
                  <a:cubicBezTo>
                    <a:pt x="3203" y="6335"/>
                    <a:pt x="3061" y="5954"/>
                    <a:pt x="3203" y="5823"/>
                  </a:cubicBezTo>
                  <a:cubicBezTo>
                    <a:pt x="3239" y="6049"/>
                    <a:pt x="3370" y="6108"/>
                    <a:pt x="3549" y="6037"/>
                  </a:cubicBezTo>
                  <a:cubicBezTo>
                    <a:pt x="3370" y="5882"/>
                    <a:pt x="3513" y="5692"/>
                    <a:pt x="3692" y="5704"/>
                  </a:cubicBezTo>
                  <a:cubicBezTo>
                    <a:pt x="3965" y="5715"/>
                    <a:pt x="4311" y="6001"/>
                    <a:pt x="4763" y="5692"/>
                  </a:cubicBezTo>
                  <a:cubicBezTo>
                    <a:pt x="4858" y="5680"/>
                    <a:pt x="4942" y="5656"/>
                    <a:pt x="5037" y="5632"/>
                  </a:cubicBezTo>
                  <a:cubicBezTo>
                    <a:pt x="4954" y="5680"/>
                    <a:pt x="4870" y="5727"/>
                    <a:pt x="4799" y="5775"/>
                  </a:cubicBezTo>
                  <a:cubicBezTo>
                    <a:pt x="4263" y="5882"/>
                    <a:pt x="4215" y="6335"/>
                    <a:pt x="4037" y="6537"/>
                  </a:cubicBezTo>
                  <a:cubicBezTo>
                    <a:pt x="3906" y="6668"/>
                    <a:pt x="3680" y="6632"/>
                    <a:pt x="3704" y="6394"/>
                  </a:cubicBezTo>
                  <a:cubicBezTo>
                    <a:pt x="3525" y="6466"/>
                    <a:pt x="3465" y="6608"/>
                    <a:pt x="3608" y="6787"/>
                  </a:cubicBezTo>
                  <a:cubicBezTo>
                    <a:pt x="3418" y="6799"/>
                    <a:pt x="3239" y="6430"/>
                    <a:pt x="2858" y="6561"/>
                  </a:cubicBezTo>
                  <a:cubicBezTo>
                    <a:pt x="2703" y="6620"/>
                    <a:pt x="2561" y="6763"/>
                    <a:pt x="2382" y="7073"/>
                  </a:cubicBezTo>
                  <a:lnTo>
                    <a:pt x="2382" y="7073"/>
                  </a:lnTo>
                  <a:cubicBezTo>
                    <a:pt x="2894" y="6561"/>
                    <a:pt x="3442" y="7656"/>
                    <a:pt x="4085" y="6632"/>
                  </a:cubicBezTo>
                  <a:lnTo>
                    <a:pt x="4085" y="6632"/>
                  </a:lnTo>
                  <a:cubicBezTo>
                    <a:pt x="3906" y="7001"/>
                    <a:pt x="3632" y="7323"/>
                    <a:pt x="3287" y="7561"/>
                  </a:cubicBezTo>
                  <a:cubicBezTo>
                    <a:pt x="3287" y="7513"/>
                    <a:pt x="3287" y="7454"/>
                    <a:pt x="3263" y="7418"/>
                  </a:cubicBezTo>
                  <a:lnTo>
                    <a:pt x="3263" y="7406"/>
                  </a:lnTo>
                  <a:cubicBezTo>
                    <a:pt x="3251" y="7394"/>
                    <a:pt x="3239" y="7382"/>
                    <a:pt x="3215" y="7370"/>
                  </a:cubicBezTo>
                  <a:cubicBezTo>
                    <a:pt x="3084" y="7228"/>
                    <a:pt x="2858" y="7370"/>
                    <a:pt x="2918" y="7549"/>
                  </a:cubicBezTo>
                  <a:cubicBezTo>
                    <a:pt x="3001" y="7418"/>
                    <a:pt x="3108" y="7489"/>
                    <a:pt x="3096" y="7585"/>
                  </a:cubicBezTo>
                  <a:cubicBezTo>
                    <a:pt x="3096" y="7668"/>
                    <a:pt x="2953" y="7728"/>
                    <a:pt x="2882" y="7728"/>
                  </a:cubicBezTo>
                  <a:cubicBezTo>
                    <a:pt x="2811" y="7728"/>
                    <a:pt x="2751" y="7704"/>
                    <a:pt x="2715" y="7656"/>
                  </a:cubicBezTo>
                  <a:cubicBezTo>
                    <a:pt x="2584" y="7549"/>
                    <a:pt x="2477" y="7287"/>
                    <a:pt x="2799" y="7168"/>
                  </a:cubicBezTo>
                  <a:cubicBezTo>
                    <a:pt x="2489" y="6989"/>
                    <a:pt x="2203" y="7358"/>
                    <a:pt x="2263" y="7668"/>
                  </a:cubicBezTo>
                  <a:cubicBezTo>
                    <a:pt x="2037" y="7620"/>
                    <a:pt x="1989" y="7763"/>
                    <a:pt x="1775" y="7573"/>
                  </a:cubicBezTo>
                  <a:cubicBezTo>
                    <a:pt x="1977" y="8144"/>
                    <a:pt x="2287" y="8001"/>
                    <a:pt x="2501" y="8097"/>
                  </a:cubicBezTo>
                  <a:lnTo>
                    <a:pt x="2501" y="8097"/>
                  </a:lnTo>
                  <a:cubicBezTo>
                    <a:pt x="2013" y="7942"/>
                    <a:pt x="1870" y="8299"/>
                    <a:pt x="1477" y="8323"/>
                  </a:cubicBezTo>
                  <a:cubicBezTo>
                    <a:pt x="1894" y="8668"/>
                    <a:pt x="2156" y="8382"/>
                    <a:pt x="2453" y="8275"/>
                  </a:cubicBezTo>
                  <a:lnTo>
                    <a:pt x="2453" y="8275"/>
                  </a:lnTo>
                  <a:cubicBezTo>
                    <a:pt x="1727" y="8573"/>
                    <a:pt x="1894" y="8978"/>
                    <a:pt x="1608" y="9323"/>
                  </a:cubicBezTo>
                  <a:cubicBezTo>
                    <a:pt x="1953" y="9025"/>
                    <a:pt x="2358" y="9192"/>
                    <a:pt x="2644" y="8478"/>
                  </a:cubicBezTo>
                  <a:lnTo>
                    <a:pt x="2644" y="8478"/>
                  </a:lnTo>
                  <a:cubicBezTo>
                    <a:pt x="2537" y="8775"/>
                    <a:pt x="2251" y="9025"/>
                    <a:pt x="2608" y="9442"/>
                  </a:cubicBezTo>
                  <a:cubicBezTo>
                    <a:pt x="2620" y="9049"/>
                    <a:pt x="2989" y="8906"/>
                    <a:pt x="2834" y="8430"/>
                  </a:cubicBezTo>
                  <a:lnTo>
                    <a:pt x="2834" y="8430"/>
                  </a:lnTo>
                  <a:cubicBezTo>
                    <a:pt x="2930" y="8644"/>
                    <a:pt x="2775" y="8954"/>
                    <a:pt x="3358" y="9156"/>
                  </a:cubicBezTo>
                  <a:cubicBezTo>
                    <a:pt x="3168" y="8930"/>
                    <a:pt x="3311" y="8882"/>
                    <a:pt x="3263" y="8656"/>
                  </a:cubicBezTo>
                  <a:cubicBezTo>
                    <a:pt x="3561" y="8728"/>
                    <a:pt x="3942" y="8442"/>
                    <a:pt x="3763" y="8132"/>
                  </a:cubicBezTo>
                  <a:cubicBezTo>
                    <a:pt x="3632" y="8454"/>
                    <a:pt x="3382" y="8335"/>
                    <a:pt x="3263" y="8216"/>
                  </a:cubicBezTo>
                  <a:cubicBezTo>
                    <a:pt x="3227" y="8168"/>
                    <a:pt x="3203" y="8109"/>
                    <a:pt x="3192" y="8049"/>
                  </a:cubicBezTo>
                  <a:cubicBezTo>
                    <a:pt x="3192" y="7978"/>
                    <a:pt x="3263" y="7835"/>
                    <a:pt x="3346" y="7823"/>
                  </a:cubicBezTo>
                  <a:cubicBezTo>
                    <a:pt x="3430" y="7811"/>
                    <a:pt x="3513" y="7930"/>
                    <a:pt x="3382" y="8001"/>
                  </a:cubicBezTo>
                  <a:cubicBezTo>
                    <a:pt x="3406" y="8001"/>
                    <a:pt x="3430" y="8001"/>
                    <a:pt x="3453" y="8001"/>
                  </a:cubicBezTo>
                  <a:cubicBezTo>
                    <a:pt x="3537" y="7990"/>
                    <a:pt x="3608" y="7918"/>
                    <a:pt x="3608" y="7835"/>
                  </a:cubicBezTo>
                  <a:cubicBezTo>
                    <a:pt x="3608" y="7787"/>
                    <a:pt x="3596" y="7739"/>
                    <a:pt x="3561" y="7704"/>
                  </a:cubicBezTo>
                  <a:cubicBezTo>
                    <a:pt x="3549" y="7680"/>
                    <a:pt x="3537" y="7668"/>
                    <a:pt x="3525" y="7656"/>
                  </a:cubicBezTo>
                  <a:lnTo>
                    <a:pt x="3513" y="7656"/>
                  </a:lnTo>
                  <a:cubicBezTo>
                    <a:pt x="3465" y="7632"/>
                    <a:pt x="3406" y="7620"/>
                    <a:pt x="3358" y="7632"/>
                  </a:cubicBezTo>
                  <a:cubicBezTo>
                    <a:pt x="3596" y="7287"/>
                    <a:pt x="3918" y="7013"/>
                    <a:pt x="4287" y="6835"/>
                  </a:cubicBezTo>
                  <a:cubicBezTo>
                    <a:pt x="3263" y="7478"/>
                    <a:pt x="4346" y="8025"/>
                    <a:pt x="3846" y="8537"/>
                  </a:cubicBezTo>
                  <a:lnTo>
                    <a:pt x="3894" y="8490"/>
                  </a:lnTo>
                  <a:cubicBezTo>
                    <a:pt x="3882" y="8501"/>
                    <a:pt x="3858" y="8525"/>
                    <a:pt x="3846" y="8537"/>
                  </a:cubicBezTo>
                  <a:cubicBezTo>
                    <a:pt x="4144" y="8371"/>
                    <a:pt x="4287" y="8216"/>
                    <a:pt x="4346" y="8061"/>
                  </a:cubicBezTo>
                  <a:cubicBezTo>
                    <a:pt x="4477" y="7680"/>
                    <a:pt x="4108" y="7513"/>
                    <a:pt x="4120" y="7311"/>
                  </a:cubicBezTo>
                  <a:cubicBezTo>
                    <a:pt x="4311" y="7466"/>
                    <a:pt x="4442" y="7406"/>
                    <a:pt x="4513" y="7216"/>
                  </a:cubicBezTo>
                  <a:cubicBezTo>
                    <a:pt x="4275" y="7239"/>
                    <a:pt x="4239" y="7013"/>
                    <a:pt x="4370" y="6882"/>
                  </a:cubicBezTo>
                  <a:cubicBezTo>
                    <a:pt x="4573" y="6704"/>
                    <a:pt x="5025" y="6656"/>
                    <a:pt x="5132" y="6120"/>
                  </a:cubicBezTo>
                  <a:cubicBezTo>
                    <a:pt x="5180" y="6049"/>
                    <a:pt x="5239" y="5965"/>
                    <a:pt x="5275" y="5882"/>
                  </a:cubicBezTo>
                  <a:cubicBezTo>
                    <a:pt x="5251" y="5977"/>
                    <a:pt x="5228" y="6061"/>
                    <a:pt x="5216" y="6156"/>
                  </a:cubicBezTo>
                  <a:cubicBezTo>
                    <a:pt x="4906" y="6596"/>
                    <a:pt x="5204" y="6954"/>
                    <a:pt x="5204" y="7228"/>
                  </a:cubicBezTo>
                  <a:cubicBezTo>
                    <a:pt x="5204" y="7406"/>
                    <a:pt x="5025" y="7549"/>
                    <a:pt x="4882" y="7370"/>
                  </a:cubicBezTo>
                  <a:cubicBezTo>
                    <a:pt x="4799" y="7549"/>
                    <a:pt x="4858" y="7680"/>
                    <a:pt x="5085" y="7716"/>
                  </a:cubicBezTo>
                  <a:cubicBezTo>
                    <a:pt x="4954" y="7859"/>
                    <a:pt x="4573" y="7716"/>
                    <a:pt x="4394" y="8085"/>
                  </a:cubicBezTo>
                  <a:cubicBezTo>
                    <a:pt x="4323" y="8228"/>
                    <a:pt x="4323" y="8442"/>
                    <a:pt x="4418" y="8775"/>
                  </a:cubicBezTo>
                  <a:lnTo>
                    <a:pt x="4418" y="8775"/>
                  </a:lnTo>
                  <a:lnTo>
                    <a:pt x="4418" y="8775"/>
                  </a:lnTo>
                  <a:cubicBezTo>
                    <a:pt x="4430" y="8061"/>
                    <a:pt x="5585" y="8442"/>
                    <a:pt x="5311" y="7263"/>
                  </a:cubicBezTo>
                  <a:lnTo>
                    <a:pt x="5311" y="7263"/>
                  </a:lnTo>
                  <a:cubicBezTo>
                    <a:pt x="5442" y="7656"/>
                    <a:pt x="5478" y="8085"/>
                    <a:pt x="5406" y="8490"/>
                  </a:cubicBezTo>
                  <a:cubicBezTo>
                    <a:pt x="5370" y="8442"/>
                    <a:pt x="5335" y="8418"/>
                    <a:pt x="5287" y="8406"/>
                  </a:cubicBezTo>
                  <a:lnTo>
                    <a:pt x="5275" y="8406"/>
                  </a:lnTo>
                  <a:cubicBezTo>
                    <a:pt x="5251" y="8406"/>
                    <a:pt x="5228" y="8406"/>
                    <a:pt x="5216" y="8406"/>
                  </a:cubicBezTo>
                  <a:cubicBezTo>
                    <a:pt x="5120" y="8418"/>
                    <a:pt x="5037" y="8501"/>
                    <a:pt x="5037" y="8597"/>
                  </a:cubicBezTo>
                  <a:cubicBezTo>
                    <a:pt x="5037" y="8644"/>
                    <a:pt x="5061" y="8692"/>
                    <a:pt x="5108" y="8728"/>
                  </a:cubicBezTo>
                  <a:lnTo>
                    <a:pt x="5132" y="8740"/>
                  </a:lnTo>
                  <a:cubicBezTo>
                    <a:pt x="5097" y="8597"/>
                    <a:pt x="5228" y="8573"/>
                    <a:pt x="5287" y="8644"/>
                  </a:cubicBezTo>
                  <a:cubicBezTo>
                    <a:pt x="5335" y="8716"/>
                    <a:pt x="5287" y="8859"/>
                    <a:pt x="5228" y="8906"/>
                  </a:cubicBezTo>
                  <a:cubicBezTo>
                    <a:pt x="5192" y="8954"/>
                    <a:pt x="5132" y="8978"/>
                    <a:pt x="5061" y="8966"/>
                  </a:cubicBezTo>
                  <a:cubicBezTo>
                    <a:pt x="4906" y="8978"/>
                    <a:pt x="4632" y="8882"/>
                    <a:pt x="4763" y="8561"/>
                  </a:cubicBezTo>
                  <a:cubicBezTo>
                    <a:pt x="4430" y="8656"/>
                    <a:pt x="4489" y="9121"/>
                    <a:pt x="4751" y="9299"/>
                  </a:cubicBezTo>
                  <a:cubicBezTo>
                    <a:pt x="4549" y="9418"/>
                    <a:pt x="4620" y="9561"/>
                    <a:pt x="4335" y="9573"/>
                  </a:cubicBezTo>
                  <a:cubicBezTo>
                    <a:pt x="4882" y="9847"/>
                    <a:pt x="5001" y="9514"/>
                    <a:pt x="5216" y="9430"/>
                  </a:cubicBezTo>
                  <a:lnTo>
                    <a:pt x="5216" y="9430"/>
                  </a:lnTo>
                  <a:cubicBezTo>
                    <a:pt x="4763" y="9656"/>
                    <a:pt x="4918" y="10014"/>
                    <a:pt x="4656" y="10311"/>
                  </a:cubicBezTo>
                  <a:cubicBezTo>
                    <a:pt x="5204" y="10264"/>
                    <a:pt x="5180" y="9871"/>
                    <a:pt x="5311" y="9597"/>
                  </a:cubicBezTo>
                  <a:lnTo>
                    <a:pt x="5311" y="9597"/>
                  </a:lnTo>
                  <a:cubicBezTo>
                    <a:pt x="5013" y="10311"/>
                    <a:pt x="5406" y="10490"/>
                    <a:pt x="5454" y="10930"/>
                  </a:cubicBezTo>
                  <a:cubicBezTo>
                    <a:pt x="5489" y="10490"/>
                    <a:pt x="5894" y="10311"/>
                    <a:pt x="5585" y="9597"/>
                  </a:cubicBezTo>
                  <a:lnTo>
                    <a:pt x="5585" y="9597"/>
                  </a:lnTo>
                  <a:cubicBezTo>
                    <a:pt x="5716" y="9871"/>
                    <a:pt x="5704" y="10264"/>
                    <a:pt x="6251" y="10311"/>
                  </a:cubicBezTo>
                  <a:cubicBezTo>
                    <a:pt x="5990" y="10014"/>
                    <a:pt x="6132" y="9656"/>
                    <a:pt x="5692" y="9430"/>
                  </a:cubicBezTo>
                  <a:lnTo>
                    <a:pt x="5692" y="9430"/>
                  </a:lnTo>
                  <a:cubicBezTo>
                    <a:pt x="5906" y="9514"/>
                    <a:pt x="6025" y="9835"/>
                    <a:pt x="6573" y="9573"/>
                  </a:cubicBezTo>
                  <a:cubicBezTo>
                    <a:pt x="6275" y="9561"/>
                    <a:pt x="6347" y="9430"/>
                    <a:pt x="6156" y="9299"/>
                  </a:cubicBezTo>
                  <a:cubicBezTo>
                    <a:pt x="6418" y="9121"/>
                    <a:pt x="6478" y="8656"/>
                    <a:pt x="6132" y="8561"/>
                  </a:cubicBezTo>
                  <a:cubicBezTo>
                    <a:pt x="6275" y="8882"/>
                    <a:pt x="6013" y="8978"/>
                    <a:pt x="5835" y="8966"/>
                  </a:cubicBezTo>
                  <a:cubicBezTo>
                    <a:pt x="5775" y="8978"/>
                    <a:pt x="5716" y="8954"/>
                    <a:pt x="5668" y="8906"/>
                  </a:cubicBezTo>
                  <a:cubicBezTo>
                    <a:pt x="5620" y="8859"/>
                    <a:pt x="5561" y="8704"/>
                    <a:pt x="5620" y="8644"/>
                  </a:cubicBezTo>
                  <a:cubicBezTo>
                    <a:pt x="5680" y="8573"/>
                    <a:pt x="5811" y="8597"/>
                    <a:pt x="5775" y="8740"/>
                  </a:cubicBezTo>
                  <a:lnTo>
                    <a:pt x="5799" y="8728"/>
                  </a:lnTo>
                  <a:cubicBezTo>
                    <a:pt x="5835" y="8692"/>
                    <a:pt x="5859" y="8644"/>
                    <a:pt x="5870" y="8597"/>
                  </a:cubicBezTo>
                  <a:cubicBezTo>
                    <a:pt x="5870" y="8501"/>
                    <a:pt x="5787" y="8418"/>
                    <a:pt x="5692" y="8406"/>
                  </a:cubicBezTo>
                  <a:cubicBezTo>
                    <a:pt x="5668" y="8406"/>
                    <a:pt x="5656" y="8406"/>
                    <a:pt x="5632" y="8406"/>
                  </a:cubicBezTo>
                  <a:lnTo>
                    <a:pt x="5620" y="8406"/>
                  </a:lnTo>
                  <a:cubicBezTo>
                    <a:pt x="5573" y="8418"/>
                    <a:pt x="5537" y="8442"/>
                    <a:pt x="5501" y="8490"/>
                  </a:cubicBezTo>
                  <a:cubicBezTo>
                    <a:pt x="5430" y="8085"/>
                    <a:pt x="5454" y="7656"/>
                    <a:pt x="5597" y="7263"/>
                  </a:cubicBezTo>
                  <a:cubicBezTo>
                    <a:pt x="5323" y="8442"/>
                    <a:pt x="6478" y="8061"/>
                    <a:pt x="6490" y="8787"/>
                  </a:cubicBezTo>
                  <a:cubicBezTo>
                    <a:pt x="6490" y="8763"/>
                    <a:pt x="6490" y="8728"/>
                    <a:pt x="6490" y="8704"/>
                  </a:cubicBezTo>
                  <a:cubicBezTo>
                    <a:pt x="6490" y="8728"/>
                    <a:pt x="6490" y="8763"/>
                    <a:pt x="6490" y="8787"/>
                  </a:cubicBezTo>
                  <a:cubicBezTo>
                    <a:pt x="6585" y="8454"/>
                    <a:pt x="6585" y="8240"/>
                    <a:pt x="6513" y="8097"/>
                  </a:cubicBezTo>
                  <a:cubicBezTo>
                    <a:pt x="6323" y="7728"/>
                    <a:pt x="5954" y="7859"/>
                    <a:pt x="5823" y="7716"/>
                  </a:cubicBezTo>
                  <a:cubicBezTo>
                    <a:pt x="6049" y="7692"/>
                    <a:pt x="6109" y="7549"/>
                    <a:pt x="6025" y="7370"/>
                  </a:cubicBezTo>
                  <a:cubicBezTo>
                    <a:pt x="5882" y="7549"/>
                    <a:pt x="5692" y="7418"/>
                    <a:pt x="5692" y="7239"/>
                  </a:cubicBezTo>
                  <a:cubicBezTo>
                    <a:pt x="5704" y="6966"/>
                    <a:pt x="5990" y="6608"/>
                    <a:pt x="5692" y="6156"/>
                  </a:cubicBezTo>
                  <a:cubicBezTo>
                    <a:pt x="5680" y="6073"/>
                    <a:pt x="5656" y="5977"/>
                    <a:pt x="5632" y="5894"/>
                  </a:cubicBezTo>
                  <a:cubicBezTo>
                    <a:pt x="5668" y="5977"/>
                    <a:pt x="5716" y="6049"/>
                    <a:pt x="5775" y="6120"/>
                  </a:cubicBezTo>
                  <a:cubicBezTo>
                    <a:pt x="5882" y="6668"/>
                    <a:pt x="6335" y="6704"/>
                    <a:pt x="6525" y="6894"/>
                  </a:cubicBezTo>
                  <a:cubicBezTo>
                    <a:pt x="6668" y="7013"/>
                    <a:pt x="6632" y="7239"/>
                    <a:pt x="6394" y="7228"/>
                  </a:cubicBezTo>
                  <a:cubicBezTo>
                    <a:pt x="6466" y="7406"/>
                    <a:pt x="6597" y="7466"/>
                    <a:pt x="6787" y="7323"/>
                  </a:cubicBezTo>
                  <a:cubicBezTo>
                    <a:pt x="6799" y="7513"/>
                    <a:pt x="6430" y="7680"/>
                    <a:pt x="6561" y="8073"/>
                  </a:cubicBezTo>
                  <a:cubicBezTo>
                    <a:pt x="6609" y="8216"/>
                    <a:pt x="6763" y="8382"/>
                    <a:pt x="7061" y="8549"/>
                  </a:cubicBezTo>
                  <a:lnTo>
                    <a:pt x="7061" y="8549"/>
                  </a:lnTo>
                  <a:lnTo>
                    <a:pt x="7061" y="8549"/>
                  </a:lnTo>
                  <a:cubicBezTo>
                    <a:pt x="6561" y="8037"/>
                    <a:pt x="7644" y="7489"/>
                    <a:pt x="6632" y="6847"/>
                  </a:cubicBezTo>
                  <a:lnTo>
                    <a:pt x="6632" y="6847"/>
                  </a:lnTo>
                  <a:cubicBezTo>
                    <a:pt x="7002" y="7025"/>
                    <a:pt x="7323" y="7299"/>
                    <a:pt x="7561" y="7644"/>
                  </a:cubicBezTo>
                  <a:cubicBezTo>
                    <a:pt x="7514" y="7644"/>
                    <a:pt x="7454" y="7644"/>
                    <a:pt x="7418" y="7668"/>
                  </a:cubicBezTo>
                  <a:lnTo>
                    <a:pt x="7406" y="7668"/>
                  </a:lnTo>
                  <a:cubicBezTo>
                    <a:pt x="7394" y="7680"/>
                    <a:pt x="7383" y="7704"/>
                    <a:pt x="7371" y="7716"/>
                  </a:cubicBezTo>
                  <a:cubicBezTo>
                    <a:pt x="7216" y="7847"/>
                    <a:pt x="7359" y="8073"/>
                    <a:pt x="7549" y="8013"/>
                  </a:cubicBezTo>
                  <a:cubicBezTo>
                    <a:pt x="7418" y="7942"/>
                    <a:pt x="7502" y="7823"/>
                    <a:pt x="7585" y="7835"/>
                  </a:cubicBezTo>
                  <a:cubicBezTo>
                    <a:pt x="7668" y="7835"/>
                    <a:pt x="7728" y="7978"/>
                    <a:pt x="7728" y="8061"/>
                  </a:cubicBezTo>
                  <a:cubicBezTo>
                    <a:pt x="7728" y="8120"/>
                    <a:pt x="7704" y="8180"/>
                    <a:pt x="7656" y="8216"/>
                  </a:cubicBezTo>
                  <a:cubicBezTo>
                    <a:pt x="7549" y="8347"/>
                    <a:pt x="7299" y="8454"/>
                    <a:pt x="7168" y="8132"/>
                  </a:cubicBezTo>
                  <a:cubicBezTo>
                    <a:pt x="6990" y="8442"/>
                    <a:pt x="7359" y="8728"/>
                    <a:pt x="7668" y="8668"/>
                  </a:cubicBezTo>
                  <a:cubicBezTo>
                    <a:pt x="7621" y="8894"/>
                    <a:pt x="7764" y="8942"/>
                    <a:pt x="7573" y="9168"/>
                  </a:cubicBezTo>
                  <a:cubicBezTo>
                    <a:pt x="8156" y="8966"/>
                    <a:pt x="8002" y="8644"/>
                    <a:pt x="8097" y="8430"/>
                  </a:cubicBezTo>
                  <a:lnTo>
                    <a:pt x="8097" y="8430"/>
                  </a:lnTo>
                  <a:cubicBezTo>
                    <a:pt x="7942" y="8918"/>
                    <a:pt x="8299" y="9061"/>
                    <a:pt x="8323" y="9454"/>
                  </a:cubicBezTo>
                  <a:cubicBezTo>
                    <a:pt x="8680" y="9037"/>
                    <a:pt x="8395" y="8775"/>
                    <a:pt x="8287" y="8478"/>
                  </a:cubicBezTo>
                  <a:lnTo>
                    <a:pt x="8287" y="8478"/>
                  </a:lnTo>
                  <a:cubicBezTo>
                    <a:pt x="8585" y="9204"/>
                    <a:pt x="8978" y="9037"/>
                    <a:pt x="9323" y="9335"/>
                  </a:cubicBezTo>
                  <a:cubicBezTo>
                    <a:pt x="9026" y="8978"/>
                    <a:pt x="9204" y="8573"/>
                    <a:pt x="8478" y="8287"/>
                  </a:cubicBezTo>
                  <a:lnTo>
                    <a:pt x="8478" y="8287"/>
                  </a:lnTo>
                  <a:cubicBezTo>
                    <a:pt x="8776" y="8394"/>
                    <a:pt x="9026" y="8680"/>
                    <a:pt x="9442" y="8335"/>
                  </a:cubicBezTo>
                  <a:cubicBezTo>
                    <a:pt x="9049" y="8311"/>
                    <a:pt x="8907" y="7954"/>
                    <a:pt x="8430" y="8097"/>
                  </a:cubicBezTo>
                  <a:lnTo>
                    <a:pt x="8430" y="8097"/>
                  </a:lnTo>
                  <a:cubicBezTo>
                    <a:pt x="8645" y="8013"/>
                    <a:pt x="8954" y="8156"/>
                    <a:pt x="9157" y="7585"/>
                  </a:cubicBezTo>
                  <a:cubicBezTo>
                    <a:pt x="8930" y="7775"/>
                    <a:pt x="8895" y="7632"/>
                    <a:pt x="8668" y="7680"/>
                  </a:cubicBezTo>
                  <a:cubicBezTo>
                    <a:pt x="8728" y="7382"/>
                    <a:pt x="8442" y="7001"/>
                    <a:pt x="8133" y="7168"/>
                  </a:cubicBezTo>
                  <a:cubicBezTo>
                    <a:pt x="8454" y="7299"/>
                    <a:pt x="8335" y="7561"/>
                    <a:pt x="8216" y="7668"/>
                  </a:cubicBezTo>
                  <a:cubicBezTo>
                    <a:pt x="8168" y="7716"/>
                    <a:pt x="8109" y="7739"/>
                    <a:pt x="8049" y="7739"/>
                  </a:cubicBezTo>
                  <a:cubicBezTo>
                    <a:pt x="7978" y="7739"/>
                    <a:pt x="7835" y="7680"/>
                    <a:pt x="7823" y="7585"/>
                  </a:cubicBezTo>
                  <a:cubicBezTo>
                    <a:pt x="7823" y="7501"/>
                    <a:pt x="7930" y="7418"/>
                    <a:pt x="8002" y="7549"/>
                  </a:cubicBezTo>
                  <a:cubicBezTo>
                    <a:pt x="8002" y="7537"/>
                    <a:pt x="8002" y="7513"/>
                    <a:pt x="8002" y="7489"/>
                  </a:cubicBezTo>
                  <a:cubicBezTo>
                    <a:pt x="8002" y="7394"/>
                    <a:pt x="7930" y="7323"/>
                    <a:pt x="7835" y="7323"/>
                  </a:cubicBezTo>
                  <a:cubicBezTo>
                    <a:pt x="7787" y="7323"/>
                    <a:pt x="7740" y="7347"/>
                    <a:pt x="7704" y="7370"/>
                  </a:cubicBezTo>
                  <a:cubicBezTo>
                    <a:pt x="7692" y="7382"/>
                    <a:pt x="7680" y="7406"/>
                    <a:pt x="7668" y="7418"/>
                  </a:cubicBezTo>
                  <a:cubicBezTo>
                    <a:pt x="7656" y="7418"/>
                    <a:pt x="7656" y="7418"/>
                    <a:pt x="7656" y="7430"/>
                  </a:cubicBezTo>
                  <a:cubicBezTo>
                    <a:pt x="7633" y="7466"/>
                    <a:pt x="7621" y="7513"/>
                    <a:pt x="7633" y="7561"/>
                  </a:cubicBezTo>
                  <a:cubicBezTo>
                    <a:pt x="7287" y="7335"/>
                    <a:pt x="7013" y="7013"/>
                    <a:pt x="6835" y="6644"/>
                  </a:cubicBezTo>
                  <a:cubicBezTo>
                    <a:pt x="7478" y="7668"/>
                    <a:pt x="8025" y="6573"/>
                    <a:pt x="8537" y="7085"/>
                  </a:cubicBezTo>
                  <a:lnTo>
                    <a:pt x="8478" y="7037"/>
                  </a:lnTo>
                  <a:cubicBezTo>
                    <a:pt x="8502" y="7049"/>
                    <a:pt x="8526" y="7073"/>
                    <a:pt x="8537" y="7085"/>
                  </a:cubicBezTo>
                  <a:cubicBezTo>
                    <a:pt x="8371" y="6787"/>
                    <a:pt x="8216" y="6644"/>
                    <a:pt x="8061" y="6585"/>
                  </a:cubicBezTo>
                  <a:cubicBezTo>
                    <a:pt x="7680" y="6454"/>
                    <a:pt x="7502" y="6823"/>
                    <a:pt x="7311" y="6811"/>
                  </a:cubicBezTo>
                  <a:cubicBezTo>
                    <a:pt x="7454" y="6620"/>
                    <a:pt x="7394" y="6489"/>
                    <a:pt x="7216" y="6418"/>
                  </a:cubicBezTo>
                  <a:cubicBezTo>
                    <a:pt x="7240" y="6656"/>
                    <a:pt x="7002" y="6680"/>
                    <a:pt x="6882" y="6549"/>
                  </a:cubicBezTo>
                  <a:cubicBezTo>
                    <a:pt x="6692" y="6346"/>
                    <a:pt x="6656" y="5894"/>
                    <a:pt x="6120" y="5799"/>
                  </a:cubicBezTo>
                  <a:cubicBezTo>
                    <a:pt x="6049" y="5739"/>
                    <a:pt x="5966" y="5692"/>
                    <a:pt x="5882" y="5644"/>
                  </a:cubicBezTo>
                  <a:cubicBezTo>
                    <a:pt x="5978" y="5680"/>
                    <a:pt x="6061" y="5692"/>
                    <a:pt x="6156" y="5704"/>
                  </a:cubicBezTo>
                  <a:cubicBezTo>
                    <a:pt x="6597" y="6025"/>
                    <a:pt x="6954" y="5727"/>
                    <a:pt x="7228" y="5715"/>
                  </a:cubicBezTo>
                  <a:cubicBezTo>
                    <a:pt x="7406" y="5715"/>
                    <a:pt x="7549" y="5894"/>
                    <a:pt x="7371" y="6049"/>
                  </a:cubicBezTo>
                  <a:cubicBezTo>
                    <a:pt x="7549" y="6132"/>
                    <a:pt x="7680" y="6073"/>
                    <a:pt x="7704" y="5834"/>
                  </a:cubicBezTo>
                  <a:cubicBezTo>
                    <a:pt x="7859" y="5965"/>
                    <a:pt x="7704" y="6346"/>
                    <a:pt x="8085" y="6537"/>
                  </a:cubicBezTo>
                  <a:cubicBezTo>
                    <a:pt x="8228" y="6608"/>
                    <a:pt x="8442" y="6608"/>
                    <a:pt x="8776" y="6513"/>
                  </a:cubicBezTo>
                  <a:lnTo>
                    <a:pt x="8776" y="6513"/>
                  </a:lnTo>
                  <a:cubicBezTo>
                    <a:pt x="8061" y="6501"/>
                    <a:pt x="8442" y="5346"/>
                    <a:pt x="7263" y="5620"/>
                  </a:cubicBezTo>
                  <a:lnTo>
                    <a:pt x="7263" y="5620"/>
                  </a:lnTo>
                  <a:cubicBezTo>
                    <a:pt x="7656" y="5477"/>
                    <a:pt x="8073" y="5453"/>
                    <a:pt x="8490" y="5525"/>
                  </a:cubicBezTo>
                  <a:cubicBezTo>
                    <a:pt x="8442" y="5549"/>
                    <a:pt x="8418" y="5596"/>
                    <a:pt x="8406" y="5644"/>
                  </a:cubicBezTo>
                  <a:lnTo>
                    <a:pt x="8406" y="5656"/>
                  </a:lnTo>
                  <a:cubicBezTo>
                    <a:pt x="8406" y="5680"/>
                    <a:pt x="8406" y="5692"/>
                    <a:pt x="8406" y="5715"/>
                  </a:cubicBezTo>
                  <a:cubicBezTo>
                    <a:pt x="8406" y="5894"/>
                    <a:pt x="8657" y="5954"/>
                    <a:pt x="8740" y="5787"/>
                  </a:cubicBezTo>
                  <a:cubicBezTo>
                    <a:pt x="8585" y="5834"/>
                    <a:pt x="8573" y="5692"/>
                    <a:pt x="8633" y="5644"/>
                  </a:cubicBezTo>
                  <a:cubicBezTo>
                    <a:pt x="8704" y="5596"/>
                    <a:pt x="8847" y="5644"/>
                    <a:pt x="8907" y="5692"/>
                  </a:cubicBezTo>
                  <a:cubicBezTo>
                    <a:pt x="8942" y="5739"/>
                    <a:pt x="8966" y="5799"/>
                    <a:pt x="8966" y="5858"/>
                  </a:cubicBezTo>
                  <a:cubicBezTo>
                    <a:pt x="8978" y="6025"/>
                    <a:pt x="8883" y="6287"/>
                    <a:pt x="8561" y="6156"/>
                  </a:cubicBezTo>
                  <a:cubicBezTo>
                    <a:pt x="8657" y="6501"/>
                    <a:pt x="9121" y="6442"/>
                    <a:pt x="9288" y="6180"/>
                  </a:cubicBezTo>
                  <a:cubicBezTo>
                    <a:pt x="9419" y="6370"/>
                    <a:pt x="9549" y="6299"/>
                    <a:pt x="9573" y="6596"/>
                  </a:cubicBezTo>
                  <a:cubicBezTo>
                    <a:pt x="9835" y="6049"/>
                    <a:pt x="9514" y="5930"/>
                    <a:pt x="9430" y="5715"/>
                  </a:cubicBezTo>
                  <a:lnTo>
                    <a:pt x="9430" y="5715"/>
                  </a:lnTo>
                  <a:cubicBezTo>
                    <a:pt x="9657" y="6156"/>
                    <a:pt x="10026" y="6013"/>
                    <a:pt x="10311" y="6275"/>
                  </a:cubicBezTo>
                  <a:cubicBezTo>
                    <a:pt x="10264" y="5727"/>
                    <a:pt x="9871" y="5739"/>
                    <a:pt x="9597" y="5608"/>
                  </a:cubicBezTo>
                  <a:lnTo>
                    <a:pt x="9597" y="5608"/>
                  </a:lnTo>
                  <a:cubicBezTo>
                    <a:pt x="10311" y="5906"/>
                    <a:pt x="10490" y="5513"/>
                    <a:pt x="10931" y="5477"/>
                  </a:cubicBezTo>
                  <a:cubicBezTo>
                    <a:pt x="10490" y="5430"/>
                    <a:pt x="10311" y="5025"/>
                    <a:pt x="9597" y="5334"/>
                  </a:cubicBezTo>
                  <a:lnTo>
                    <a:pt x="9597" y="5334"/>
                  </a:lnTo>
                  <a:cubicBezTo>
                    <a:pt x="9871" y="5203"/>
                    <a:pt x="10264" y="5215"/>
                    <a:pt x="10311" y="4680"/>
                  </a:cubicBezTo>
                  <a:cubicBezTo>
                    <a:pt x="10014" y="4942"/>
                    <a:pt x="9657" y="4787"/>
                    <a:pt x="9430" y="5239"/>
                  </a:cubicBezTo>
                  <a:lnTo>
                    <a:pt x="9430" y="5239"/>
                  </a:lnTo>
                  <a:cubicBezTo>
                    <a:pt x="9514" y="5013"/>
                    <a:pt x="9835" y="4906"/>
                    <a:pt x="9573" y="4346"/>
                  </a:cubicBezTo>
                  <a:cubicBezTo>
                    <a:pt x="9549" y="4644"/>
                    <a:pt x="9419" y="4572"/>
                    <a:pt x="9288" y="4763"/>
                  </a:cubicBezTo>
                  <a:cubicBezTo>
                    <a:pt x="9121" y="4501"/>
                    <a:pt x="8657" y="4441"/>
                    <a:pt x="8561" y="4787"/>
                  </a:cubicBezTo>
                  <a:cubicBezTo>
                    <a:pt x="8883" y="4656"/>
                    <a:pt x="8978" y="4918"/>
                    <a:pt x="8966" y="5084"/>
                  </a:cubicBezTo>
                  <a:cubicBezTo>
                    <a:pt x="8966" y="5144"/>
                    <a:pt x="8942" y="5203"/>
                    <a:pt x="8907" y="5251"/>
                  </a:cubicBezTo>
                  <a:cubicBezTo>
                    <a:pt x="8847" y="5299"/>
                    <a:pt x="8704" y="5358"/>
                    <a:pt x="8633" y="5299"/>
                  </a:cubicBezTo>
                  <a:cubicBezTo>
                    <a:pt x="8573" y="5251"/>
                    <a:pt x="8597" y="5108"/>
                    <a:pt x="8740" y="5156"/>
                  </a:cubicBezTo>
                  <a:cubicBezTo>
                    <a:pt x="8657" y="4989"/>
                    <a:pt x="8406" y="5049"/>
                    <a:pt x="8406" y="5239"/>
                  </a:cubicBezTo>
                  <a:cubicBezTo>
                    <a:pt x="8406" y="5251"/>
                    <a:pt x="8406" y="5275"/>
                    <a:pt x="8406" y="5287"/>
                  </a:cubicBezTo>
                  <a:lnTo>
                    <a:pt x="8406" y="5299"/>
                  </a:lnTo>
                  <a:cubicBezTo>
                    <a:pt x="8418" y="5358"/>
                    <a:pt x="8442" y="5394"/>
                    <a:pt x="8490" y="5418"/>
                  </a:cubicBezTo>
                  <a:cubicBezTo>
                    <a:pt x="8073" y="5501"/>
                    <a:pt x="7656" y="5465"/>
                    <a:pt x="7263" y="5334"/>
                  </a:cubicBezTo>
                  <a:cubicBezTo>
                    <a:pt x="8442" y="5608"/>
                    <a:pt x="8061" y="4441"/>
                    <a:pt x="8776" y="4441"/>
                  </a:cubicBezTo>
                  <a:lnTo>
                    <a:pt x="8704" y="4441"/>
                  </a:lnTo>
                  <a:cubicBezTo>
                    <a:pt x="8728" y="4430"/>
                    <a:pt x="8752" y="4430"/>
                    <a:pt x="8776" y="4441"/>
                  </a:cubicBezTo>
                  <a:cubicBezTo>
                    <a:pt x="8442" y="4346"/>
                    <a:pt x="8240" y="4346"/>
                    <a:pt x="8085" y="4418"/>
                  </a:cubicBezTo>
                  <a:cubicBezTo>
                    <a:pt x="7728" y="4596"/>
                    <a:pt x="7859" y="4977"/>
                    <a:pt x="7716" y="5108"/>
                  </a:cubicBezTo>
                  <a:cubicBezTo>
                    <a:pt x="7680" y="4870"/>
                    <a:pt x="7549" y="4822"/>
                    <a:pt x="7371" y="4894"/>
                  </a:cubicBezTo>
                  <a:cubicBezTo>
                    <a:pt x="7549" y="5049"/>
                    <a:pt x="7418" y="5239"/>
                    <a:pt x="7240" y="5227"/>
                  </a:cubicBezTo>
                  <a:cubicBezTo>
                    <a:pt x="6966" y="5215"/>
                    <a:pt x="6609" y="4930"/>
                    <a:pt x="6156" y="5239"/>
                  </a:cubicBezTo>
                  <a:cubicBezTo>
                    <a:pt x="6073" y="5251"/>
                    <a:pt x="5978" y="5275"/>
                    <a:pt x="5894" y="5299"/>
                  </a:cubicBezTo>
                  <a:cubicBezTo>
                    <a:pt x="5978" y="5251"/>
                    <a:pt x="6049" y="5203"/>
                    <a:pt x="6120" y="5144"/>
                  </a:cubicBezTo>
                  <a:cubicBezTo>
                    <a:pt x="6668" y="5049"/>
                    <a:pt x="6704" y="4596"/>
                    <a:pt x="6894" y="4394"/>
                  </a:cubicBezTo>
                  <a:cubicBezTo>
                    <a:pt x="7013" y="4263"/>
                    <a:pt x="7240" y="4299"/>
                    <a:pt x="7216" y="4537"/>
                  </a:cubicBezTo>
                  <a:cubicBezTo>
                    <a:pt x="7406" y="4465"/>
                    <a:pt x="7454" y="4322"/>
                    <a:pt x="7311" y="4144"/>
                  </a:cubicBezTo>
                  <a:cubicBezTo>
                    <a:pt x="7514" y="4132"/>
                    <a:pt x="7680" y="4501"/>
                    <a:pt x="8073" y="4370"/>
                  </a:cubicBezTo>
                  <a:cubicBezTo>
                    <a:pt x="8216" y="4310"/>
                    <a:pt x="8371" y="4168"/>
                    <a:pt x="8549" y="3858"/>
                  </a:cubicBezTo>
                  <a:lnTo>
                    <a:pt x="8549" y="3858"/>
                  </a:lnTo>
                  <a:cubicBezTo>
                    <a:pt x="8025" y="4370"/>
                    <a:pt x="7478" y="3263"/>
                    <a:pt x="6847" y="4299"/>
                  </a:cubicBezTo>
                  <a:lnTo>
                    <a:pt x="6847" y="4299"/>
                  </a:lnTo>
                  <a:cubicBezTo>
                    <a:pt x="7025" y="3929"/>
                    <a:pt x="7299" y="3608"/>
                    <a:pt x="7644" y="3370"/>
                  </a:cubicBezTo>
                  <a:cubicBezTo>
                    <a:pt x="7633" y="3418"/>
                    <a:pt x="7644" y="3477"/>
                    <a:pt x="7668" y="3513"/>
                  </a:cubicBezTo>
                  <a:cubicBezTo>
                    <a:pt x="7668" y="3513"/>
                    <a:pt x="7668" y="3525"/>
                    <a:pt x="7680" y="3525"/>
                  </a:cubicBezTo>
                  <a:cubicBezTo>
                    <a:pt x="7680" y="3537"/>
                    <a:pt x="7692" y="3548"/>
                    <a:pt x="7716" y="3560"/>
                  </a:cubicBezTo>
                  <a:cubicBezTo>
                    <a:pt x="7847" y="3715"/>
                    <a:pt x="8073" y="3572"/>
                    <a:pt x="8014" y="3382"/>
                  </a:cubicBezTo>
                  <a:cubicBezTo>
                    <a:pt x="7942" y="3513"/>
                    <a:pt x="7823" y="3441"/>
                    <a:pt x="7835" y="3346"/>
                  </a:cubicBezTo>
                  <a:cubicBezTo>
                    <a:pt x="7847" y="3263"/>
                    <a:pt x="7978" y="3203"/>
                    <a:pt x="8061" y="3203"/>
                  </a:cubicBezTo>
                  <a:cubicBezTo>
                    <a:pt x="8121" y="3203"/>
                    <a:pt x="8180" y="3227"/>
                    <a:pt x="8216" y="3275"/>
                  </a:cubicBezTo>
                  <a:cubicBezTo>
                    <a:pt x="8347" y="3382"/>
                    <a:pt x="8454" y="3644"/>
                    <a:pt x="8133" y="3763"/>
                  </a:cubicBezTo>
                  <a:cubicBezTo>
                    <a:pt x="8442" y="3941"/>
                    <a:pt x="8728" y="3572"/>
                    <a:pt x="8668" y="3263"/>
                  </a:cubicBezTo>
                  <a:cubicBezTo>
                    <a:pt x="8895" y="3310"/>
                    <a:pt x="8942" y="3167"/>
                    <a:pt x="9168" y="3358"/>
                  </a:cubicBezTo>
                  <a:cubicBezTo>
                    <a:pt x="8966" y="2786"/>
                    <a:pt x="8645" y="2929"/>
                    <a:pt x="8430" y="2834"/>
                  </a:cubicBezTo>
                  <a:lnTo>
                    <a:pt x="8430" y="2834"/>
                  </a:lnTo>
                  <a:cubicBezTo>
                    <a:pt x="8918" y="2989"/>
                    <a:pt x="9061" y="2632"/>
                    <a:pt x="9454" y="2608"/>
                  </a:cubicBezTo>
                  <a:cubicBezTo>
                    <a:pt x="9038" y="2263"/>
                    <a:pt x="8776" y="2548"/>
                    <a:pt x="8478" y="2644"/>
                  </a:cubicBezTo>
                  <a:lnTo>
                    <a:pt x="8478" y="2644"/>
                  </a:lnTo>
                  <a:cubicBezTo>
                    <a:pt x="9204" y="2346"/>
                    <a:pt x="9038" y="1953"/>
                    <a:pt x="9335" y="1608"/>
                  </a:cubicBezTo>
                  <a:cubicBezTo>
                    <a:pt x="8990" y="1905"/>
                    <a:pt x="8573" y="1727"/>
                    <a:pt x="8287" y="2453"/>
                  </a:cubicBezTo>
                  <a:lnTo>
                    <a:pt x="8287" y="2453"/>
                  </a:lnTo>
                  <a:cubicBezTo>
                    <a:pt x="8395" y="2155"/>
                    <a:pt x="8680" y="1905"/>
                    <a:pt x="8323" y="1489"/>
                  </a:cubicBezTo>
                  <a:cubicBezTo>
                    <a:pt x="8311" y="1882"/>
                    <a:pt x="7942" y="2024"/>
                    <a:pt x="8097" y="2501"/>
                  </a:cubicBezTo>
                  <a:lnTo>
                    <a:pt x="8097" y="2501"/>
                  </a:lnTo>
                  <a:cubicBezTo>
                    <a:pt x="8002" y="2286"/>
                    <a:pt x="8156" y="1977"/>
                    <a:pt x="7585" y="1774"/>
                  </a:cubicBezTo>
                  <a:cubicBezTo>
                    <a:pt x="7775" y="2001"/>
                    <a:pt x="7633" y="2048"/>
                    <a:pt x="7668" y="2263"/>
                  </a:cubicBezTo>
                  <a:cubicBezTo>
                    <a:pt x="7371" y="2203"/>
                    <a:pt x="7002" y="2489"/>
                    <a:pt x="7168" y="2798"/>
                  </a:cubicBezTo>
                  <a:cubicBezTo>
                    <a:pt x="7299" y="2477"/>
                    <a:pt x="7561" y="2596"/>
                    <a:pt x="7668" y="2715"/>
                  </a:cubicBezTo>
                  <a:cubicBezTo>
                    <a:pt x="7716" y="2763"/>
                    <a:pt x="7740" y="2822"/>
                    <a:pt x="7740" y="2882"/>
                  </a:cubicBezTo>
                  <a:cubicBezTo>
                    <a:pt x="7740" y="2953"/>
                    <a:pt x="7680" y="3096"/>
                    <a:pt x="7585" y="3108"/>
                  </a:cubicBezTo>
                  <a:cubicBezTo>
                    <a:pt x="7502" y="3120"/>
                    <a:pt x="7418" y="3001"/>
                    <a:pt x="7549" y="2929"/>
                  </a:cubicBezTo>
                  <a:cubicBezTo>
                    <a:pt x="7371" y="2858"/>
                    <a:pt x="7228" y="3096"/>
                    <a:pt x="7371" y="3227"/>
                  </a:cubicBezTo>
                  <a:cubicBezTo>
                    <a:pt x="7383" y="3239"/>
                    <a:pt x="7394" y="3251"/>
                    <a:pt x="7418" y="3263"/>
                  </a:cubicBezTo>
                  <a:lnTo>
                    <a:pt x="7430" y="3263"/>
                  </a:lnTo>
                  <a:cubicBezTo>
                    <a:pt x="7466" y="3287"/>
                    <a:pt x="7514" y="3298"/>
                    <a:pt x="7561" y="3287"/>
                  </a:cubicBezTo>
                  <a:cubicBezTo>
                    <a:pt x="7335" y="3632"/>
                    <a:pt x="7013" y="3906"/>
                    <a:pt x="6632" y="4084"/>
                  </a:cubicBezTo>
                  <a:cubicBezTo>
                    <a:pt x="7668" y="3453"/>
                    <a:pt x="6573" y="2894"/>
                    <a:pt x="7073" y="2382"/>
                  </a:cubicBezTo>
                  <a:lnTo>
                    <a:pt x="7025" y="2441"/>
                  </a:lnTo>
                  <a:cubicBezTo>
                    <a:pt x="7037" y="2417"/>
                    <a:pt x="7061" y="2405"/>
                    <a:pt x="7073" y="2382"/>
                  </a:cubicBezTo>
                  <a:cubicBezTo>
                    <a:pt x="6775" y="2560"/>
                    <a:pt x="6632" y="2703"/>
                    <a:pt x="6573" y="2858"/>
                  </a:cubicBezTo>
                  <a:cubicBezTo>
                    <a:pt x="6442" y="3251"/>
                    <a:pt x="6811" y="3418"/>
                    <a:pt x="6799" y="3608"/>
                  </a:cubicBezTo>
                  <a:cubicBezTo>
                    <a:pt x="6609" y="3465"/>
                    <a:pt x="6478" y="3525"/>
                    <a:pt x="6406" y="3703"/>
                  </a:cubicBezTo>
                  <a:cubicBezTo>
                    <a:pt x="6644" y="3691"/>
                    <a:pt x="6680" y="3918"/>
                    <a:pt x="6549" y="4037"/>
                  </a:cubicBezTo>
                  <a:cubicBezTo>
                    <a:pt x="6347" y="4227"/>
                    <a:pt x="5894" y="4263"/>
                    <a:pt x="5787" y="4811"/>
                  </a:cubicBezTo>
                  <a:cubicBezTo>
                    <a:pt x="5739" y="4882"/>
                    <a:pt x="5680" y="4953"/>
                    <a:pt x="5644" y="5037"/>
                  </a:cubicBezTo>
                  <a:cubicBezTo>
                    <a:pt x="5668" y="4953"/>
                    <a:pt x="5692" y="4858"/>
                    <a:pt x="5704" y="4775"/>
                  </a:cubicBezTo>
                  <a:cubicBezTo>
                    <a:pt x="6013" y="4322"/>
                    <a:pt x="5716" y="3965"/>
                    <a:pt x="5716" y="3691"/>
                  </a:cubicBezTo>
                  <a:cubicBezTo>
                    <a:pt x="5704" y="3513"/>
                    <a:pt x="5894" y="3382"/>
                    <a:pt x="6037" y="3560"/>
                  </a:cubicBezTo>
                  <a:cubicBezTo>
                    <a:pt x="6120" y="3382"/>
                    <a:pt x="6061" y="3251"/>
                    <a:pt x="5835" y="3215"/>
                  </a:cubicBezTo>
                  <a:cubicBezTo>
                    <a:pt x="5966" y="3060"/>
                    <a:pt x="6347" y="3203"/>
                    <a:pt x="6525" y="2834"/>
                  </a:cubicBezTo>
                  <a:cubicBezTo>
                    <a:pt x="6597" y="2691"/>
                    <a:pt x="6597" y="2477"/>
                    <a:pt x="6501" y="2144"/>
                  </a:cubicBezTo>
                  <a:cubicBezTo>
                    <a:pt x="6490" y="2870"/>
                    <a:pt x="5335" y="2489"/>
                    <a:pt x="5609" y="3668"/>
                  </a:cubicBezTo>
                  <a:cubicBezTo>
                    <a:pt x="5466" y="3275"/>
                    <a:pt x="5442" y="2846"/>
                    <a:pt x="5513" y="2441"/>
                  </a:cubicBezTo>
                  <a:cubicBezTo>
                    <a:pt x="5549" y="2489"/>
                    <a:pt x="5585" y="2513"/>
                    <a:pt x="5632" y="2525"/>
                  </a:cubicBezTo>
                  <a:lnTo>
                    <a:pt x="5644" y="2525"/>
                  </a:lnTo>
                  <a:cubicBezTo>
                    <a:pt x="5668" y="2525"/>
                    <a:pt x="5680" y="2525"/>
                    <a:pt x="5704" y="2525"/>
                  </a:cubicBezTo>
                  <a:cubicBezTo>
                    <a:pt x="5870" y="2525"/>
                    <a:pt x="5942" y="2310"/>
                    <a:pt x="5811" y="2215"/>
                  </a:cubicBezTo>
                  <a:lnTo>
                    <a:pt x="5787" y="2191"/>
                  </a:lnTo>
                  <a:cubicBezTo>
                    <a:pt x="5823" y="2334"/>
                    <a:pt x="5692" y="2358"/>
                    <a:pt x="5632" y="2286"/>
                  </a:cubicBezTo>
                  <a:cubicBezTo>
                    <a:pt x="5585" y="2227"/>
                    <a:pt x="5632" y="2084"/>
                    <a:pt x="5692" y="2024"/>
                  </a:cubicBezTo>
                  <a:cubicBezTo>
                    <a:pt x="5728" y="1989"/>
                    <a:pt x="5787" y="1965"/>
                    <a:pt x="5859" y="1965"/>
                  </a:cubicBezTo>
                  <a:cubicBezTo>
                    <a:pt x="6013" y="1953"/>
                    <a:pt x="6287" y="2048"/>
                    <a:pt x="6156" y="2370"/>
                  </a:cubicBezTo>
                  <a:cubicBezTo>
                    <a:pt x="6490" y="2275"/>
                    <a:pt x="6430" y="1810"/>
                    <a:pt x="6168" y="1643"/>
                  </a:cubicBezTo>
                  <a:cubicBezTo>
                    <a:pt x="6371" y="1513"/>
                    <a:pt x="6287" y="1382"/>
                    <a:pt x="6585" y="1358"/>
                  </a:cubicBezTo>
                  <a:cubicBezTo>
                    <a:pt x="6037" y="1096"/>
                    <a:pt x="5918" y="1417"/>
                    <a:pt x="5704" y="1501"/>
                  </a:cubicBezTo>
                  <a:lnTo>
                    <a:pt x="5704" y="1501"/>
                  </a:lnTo>
                  <a:cubicBezTo>
                    <a:pt x="6144" y="1274"/>
                    <a:pt x="6001" y="917"/>
                    <a:pt x="6263" y="620"/>
                  </a:cubicBezTo>
                  <a:cubicBezTo>
                    <a:pt x="5716" y="667"/>
                    <a:pt x="5739" y="1060"/>
                    <a:pt x="5609" y="1334"/>
                  </a:cubicBezTo>
                  <a:lnTo>
                    <a:pt x="5609" y="1334"/>
                  </a:lnTo>
                  <a:cubicBezTo>
                    <a:pt x="5906" y="620"/>
                    <a:pt x="5501" y="441"/>
                    <a:pt x="5466" y="0"/>
                  </a:cubicBezTo>
                  <a:cubicBezTo>
                    <a:pt x="5430" y="441"/>
                    <a:pt x="5013" y="620"/>
                    <a:pt x="5323" y="1334"/>
                  </a:cubicBezTo>
                  <a:lnTo>
                    <a:pt x="5323" y="1334"/>
                  </a:lnTo>
                  <a:cubicBezTo>
                    <a:pt x="5192" y="1060"/>
                    <a:pt x="5216" y="667"/>
                    <a:pt x="4668" y="620"/>
                  </a:cubicBezTo>
                  <a:cubicBezTo>
                    <a:pt x="4930" y="917"/>
                    <a:pt x="4775" y="1274"/>
                    <a:pt x="5228" y="1501"/>
                  </a:cubicBezTo>
                  <a:lnTo>
                    <a:pt x="5228" y="1501"/>
                  </a:lnTo>
                  <a:cubicBezTo>
                    <a:pt x="5013" y="1417"/>
                    <a:pt x="4894" y="1096"/>
                    <a:pt x="4346" y="1358"/>
                  </a:cubicBezTo>
                  <a:cubicBezTo>
                    <a:pt x="4644" y="1382"/>
                    <a:pt x="4561" y="1501"/>
                    <a:pt x="4763" y="1643"/>
                  </a:cubicBezTo>
                  <a:cubicBezTo>
                    <a:pt x="4501" y="1810"/>
                    <a:pt x="4442" y="2275"/>
                    <a:pt x="4787" y="2370"/>
                  </a:cubicBezTo>
                  <a:cubicBezTo>
                    <a:pt x="4644" y="2048"/>
                    <a:pt x="4906" y="1953"/>
                    <a:pt x="5085" y="1965"/>
                  </a:cubicBezTo>
                  <a:cubicBezTo>
                    <a:pt x="5144" y="1965"/>
                    <a:pt x="5204" y="1989"/>
                    <a:pt x="5239" y="2024"/>
                  </a:cubicBezTo>
                  <a:cubicBezTo>
                    <a:pt x="5299" y="2084"/>
                    <a:pt x="5347" y="2227"/>
                    <a:pt x="5299" y="2286"/>
                  </a:cubicBezTo>
                  <a:cubicBezTo>
                    <a:pt x="5239" y="2358"/>
                    <a:pt x="5108" y="2334"/>
                    <a:pt x="5144" y="2191"/>
                  </a:cubicBezTo>
                  <a:cubicBezTo>
                    <a:pt x="4989" y="2275"/>
                    <a:pt x="5049" y="2525"/>
                    <a:pt x="5228" y="2525"/>
                  </a:cubicBezTo>
                  <a:cubicBezTo>
                    <a:pt x="5251" y="2525"/>
                    <a:pt x="5263" y="2525"/>
                    <a:pt x="5287" y="2525"/>
                  </a:cubicBezTo>
                  <a:lnTo>
                    <a:pt x="5299" y="2525"/>
                  </a:lnTo>
                  <a:cubicBezTo>
                    <a:pt x="5347" y="2513"/>
                    <a:pt x="5382" y="2489"/>
                    <a:pt x="5418" y="2441"/>
                  </a:cubicBezTo>
                  <a:cubicBezTo>
                    <a:pt x="5489" y="2858"/>
                    <a:pt x="5466" y="3275"/>
                    <a:pt x="5323" y="3668"/>
                  </a:cubicBezTo>
                  <a:cubicBezTo>
                    <a:pt x="5597" y="2489"/>
                    <a:pt x="4442" y="2870"/>
                    <a:pt x="4430" y="2144"/>
                  </a:cubicBezTo>
                  <a:cubicBezTo>
                    <a:pt x="4335" y="2477"/>
                    <a:pt x="4335" y="2691"/>
                    <a:pt x="4406" y="2834"/>
                  </a:cubicBezTo>
                  <a:cubicBezTo>
                    <a:pt x="4596" y="3203"/>
                    <a:pt x="4966" y="3072"/>
                    <a:pt x="5097" y="3215"/>
                  </a:cubicBezTo>
                  <a:cubicBezTo>
                    <a:pt x="4870" y="3251"/>
                    <a:pt x="4799" y="3382"/>
                    <a:pt x="4894" y="3560"/>
                  </a:cubicBezTo>
                  <a:cubicBezTo>
                    <a:pt x="5037" y="3382"/>
                    <a:pt x="5228" y="3513"/>
                    <a:pt x="5228" y="3691"/>
                  </a:cubicBezTo>
                  <a:cubicBezTo>
                    <a:pt x="5216" y="3965"/>
                    <a:pt x="4930" y="4322"/>
                    <a:pt x="5228" y="4775"/>
                  </a:cubicBezTo>
                  <a:cubicBezTo>
                    <a:pt x="5239" y="4858"/>
                    <a:pt x="5263" y="4953"/>
                    <a:pt x="5287" y="5037"/>
                  </a:cubicBezTo>
                  <a:cubicBezTo>
                    <a:pt x="5251" y="4953"/>
                    <a:pt x="5192" y="4882"/>
                    <a:pt x="5144" y="4811"/>
                  </a:cubicBezTo>
                  <a:cubicBezTo>
                    <a:pt x="5037" y="4263"/>
                    <a:pt x="4585" y="4227"/>
                    <a:pt x="4394" y="4037"/>
                  </a:cubicBezTo>
                  <a:cubicBezTo>
                    <a:pt x="4251" y="3918"/>
                    <a:pt x="4287" y="3691"/>
                    <a:pt x="4525" y="3703"/>
                  </a:cubicBezTo>
                  <a:cubicBezTo>
                    <a:pt x="4454" y="3525"/>
                    <a:pt x="4323" y="3477"/>
                    <a:pt x="4132" y="3608"/>
                  </a:cubicBezTo>
                  <a:cubicBezTo>
                    <a:pt x="4120" y="3418"/>
                    <a:pt x="4489" y="3251"/>
                    <a:pt x="4358" y="2858"/>
                  </a:cubicBezTo>
                  <a:cubicBezTo>
                    <a:pt x="4311" y="2715"/>
                    <a:pt x="4156" y="2560"/>
                    <a:pt x="3858" y="2382"/>
                  </a:cubicBezTo>
                  <a:lnTo>
                    <a:pt x="3858" y="2382"/>
                  </a:lnTo>
                  <a:cubicBezTo>
                    <a:pt x="4358" y="2906"/>
                    <a:pt x="3263" y="3453"/>
                    <a:pt x="4299" y="4084"/>
                  </a:cubicBezTo>
                  <a:cubicBezTo>
                    <a:pt x="3930" y="3906"/>
                    <a:pt x="3608" y="3632"/>
                    <a:pt x="3370" y="3287"/>
                  </a:cubicBezTo>
                  <a:cubicBezTo>
                    <a:pt x="3430" y="3298"/>
                    <a:pt x="3477" y="3298"/>
                    <a:pt x="3525" y="3263"/>
                  </a:cubicBezTo>
                  <a:lnTo>
                    <a:pt x="3537" y="3263"/>
                  </a:lnTo>
                  <a:cubicBezTo>
                    <a:pt x="3549" y="3251"/>
                    <a:pt x="3561" y="3239"/>
                    <a:pt x="3573" y="3227"/>
                  </a:cubicBezTo>
                  <a:cubicBezTo>
                    <a:pt x="3715" y="3096"/>
                    <a:pt x="3573" y="2870"/>
                    <a:pt x="3394" y="2929"/>
                  </a:cubicBezTo>
                  <a:cubicBezTo>
                    <a:pt x="3525" y="3001"/>
                    <a:pt x="3442" y="3120"/>
                    <a:pt x="3358" y="3108"/>
                  </a:cubicBezTo>
                  <a:cubicBezTo>
                    <a:pt x="3275" y="3096"/>
                    <a:pt x="3215" y="2953"/>
                    <a:pt x="3215" y="2882"/>
                  </a:cubicBezTo>
                  <a:cubicBezTo>
                    <a:pt x="3215" y="2822"/>
                    <a:pt x="3239" y="2763"/>
                    <a:pt x="3287" y="2715"/>
                  </a:cubicBezTo>
                  <a:cubicBezTo>
                    <a:pt x="3394" y="2596"/>
                    <a:pt x="3644" y="2477"/>
                    <a:pt x="3775" y="2798"/>
                  </a:cubicBezTo>
                  <a:cubicBezTo>
                    <a:pt x="3954" y="2489"/>
                    <a:pt x="3584" y="2203"/>
                    <a:pt x="3275" y="2263"/>
                  </a:cubicBezTo>
                  <a:cubicBezTo>
                    <a:pt x="3323" y="2048"/>
                    <a:pt x="3180" y="2001"/>
                    <a:pt x="3370" y="1774"/>
                  </a:cubicBezTo>
                  <a:cubicBezTo>
                    <a:pt x="2787" y="1977"/>
                    <a:pt x="2942" y="2286"/>
                    <a:pt x="2846" y="2501"/>
                  </a:cubicBezTo>
                  <a:lnTo>
                    <a:pt x="2846" y="2501"/>
                  </a:lnTo>
                  <a:cubicBezTo>
                    <a:pt x="3001" y="2024"/>
                    <a:pt x="2644" y="1882"/>
                    <a:pt x="2620" y="1489"/>
                  </a:cubicBezTo>
                  <a:cubicBezTo>
                    <a:pt x="2263" y="1905"/>
                    <a:pt x="2549" y="2167"/>
                    <a:pt x="2656" y="2453"/>
                  </a:cubicBezTo>
                  <a:lnTo>
                    <a:pt x="2656" y="2453"/>
                  </a:lnTo>
                  <a:cubicBezTo>
                    <a:pt x="2358" y="1727"/>
                    <a:pt x="1965" y="1894"/>
                    <a:pt x="1620" y="1608"/>
                  </a:cubicBezTo>
                  <a:cubicBezTo>
                    <a:pt x="1906" y="1953"/>
                    <a:pt x="1739" y="2358"/>
                    <a:pt x="2465" y="2644"/>
                  </a:cubicBezTo>
                  <a:lnTo>
                    <a:pt x="2465" y="2644"/>
                  </a:lnTo>
                  <a:cubicBezTo>
                    <a:pt x="2168" y="2548"/>
                    <a:pt x="1906" y="2263"/>
                    <a:pt x="1489" y="2608"/>
                  </a:cubicBezTo>
                  <a:cubicBezTo>
                    <a:pt x="1894" y="2632"/>
                    <a:pt x="2037" y="2989"/>
                    <a:pt x="2513" y="2834"/>
                  </a:cubicBezTo>
                  <a:lnTo>
                    <a:pt x="2513" y="2834"/>
                  </a:lnTo>
                  <a:cubicBezTo>
                    <a:pt x="2299" y="2929"/>
                    <a:pt x="1989" y="2786"/>
                    <a:pt x="1787" y="3358"/>
                  </a:cubicBezTo>
                  <a:cubicBezTo>
                    <a:pt x="2013" y="3167"/>
                    <a:pt x="2049" y="3310"/>
                    <a:pt x="2275" y="3263"/>
                  </a:cubicBezTo>
                  <a:cubicBezTo>
                    <a:pt x="2215" y="3560"/>
                    <a:pt x="2501" y="3941"/>
                    <a:pt x="2811" y="3763"/>
                  </a:cubicBezTo>
                  <a:cubicBezTo>
                    <a:pt x="2489" y="3644"/>
                    <a:pt x="2608" y="3382"/>
                    <a:pt x="2727" y="3275"/>
                  </a:cubicBezTo>
                  <a:cubicBezTo>
                    <a:pt x="2775" y="3227"/>
                    <a:pt x="2834" y="3203"/>
                    <a:pt x="2894" y="3203"/>
                  </a:cubicBezTo>
                  <a:cubicBezTo>
                    <a:pt x="2965" y="3203"/>
                    <a:pt x="3108" y="3263"/>
                    <a:pt x="3120" y="3346"/>
                  </a:cubicBezTo>
                  <a:cubicBezTo>
                    <a:pt x="3120" y="3441"/>
                    <a:pt x="3013" y="3513"/>
                    <a:pt x="2942" y="3382"/>
                  </a:cubicBezTo>
                  <a:cubicBezTo>
                    <a:pt x="2882" y="3560"/>
                    <a:pt x="3096" y="3703"/>
                    <a:pt x="3239" y="3560"/>
                  </a:cubicBezTo>
                  <a:cubicBezTo>
                    <a:pt x="3251" y="3548"/>
                    <a:pt x="3263" y="3537"/>
                    <a:pt x="3275" y="3525"/>
                  </a:cubicBezTo>
                  <a:lnTo>
                    <a:pt x="3275" y="3513"/>
                  </a:lnTo>
                  <a:cubicBezTo>
                    <a:pt x="3299" y="3477"/>
                    <a:pt x="3311" y="3418"/>
                    <a:pt x="3299" y="3370"/>
                  </a:cubicBezTo>
                  <a:cubicBezTo>
                    <a:pt x="3644" y="3608"/>
                    <a:pt x="3918" y="3929"/>
                    <a:pt x="4096" y="4299"/>
                  </a:cubicBezTo>
                  <a:lnTo>
                    <a:pt x="4096" y="4299"/>
                  </a:lnTo>
                  <a:cubicBezTo>
                    <a:pt x="3453" y="3275"/>
                    <a:pt x="2906" y="4370"/>
                    <a:pt x="2394" y="3858"/>
                  </a:cubicBezTo>
                  <a:lnTo>
                    <a:pt x="2394" y="3858"/>
                  </a:lnTo>
                  <a:cubicBezTo>
                    <a:pt x="2561" y="4156"/>
                    <a:pt x="2715" y="4310"/>
                    <a:pt x="2870" y="4370"/>
                  </a:cubicBezTo>
                  <a:cubicBezTo>
                    <a:pt x="3251" y="4501"/>
                    <a:pt x="3430" y="4132"/>
                    <a:pt x="3620" y="4144"/>
                  </a:cubicBezTo>
                  <a:cubicBezTo>
                    <a:pt x="3477" y="4322"/>
                    <a:pt x="3537" y="4465"/>
                    <a:pt x="3715" y="4537"/>
                  </a:cubicBezTo>
                  <a:cubicBezTo>
                    <a:pt x="3692" y="4299"/>
                    <a:pt x="3930" y="4263"/>
                    <a:pt x="4049" y="4394"/>
                  </a:cubicBezTo>
                  <a:cubicBezTo>
                    <a:pt x="4239" y="4596"/>
                    <a:pt x="4275" y="5049"/>
                    <a:pt x="4811" y="5144"/>
                  </a:cubicBezTo>
                  <a:cubicBezTo>
                    <a:pt x="4882" y="5203"/>
                    <a:pt x="4966" y="5251"/>
                    <a:pt x="5049" y="5299"/>
                  </a:cubicBezTo>
                  <a:cubicBezTo>
                    <a:pt x="4954" y="5275"/>
                    <a:pt x="4870" y="5251"/>
                    <a:pt x="4775" y="5239"/>
                  </a:cubicBezTo>
                  <a:cubicBezTo>
                    <a:pt x="4335" y="4930"/>
                    <a:pt x="3977" y="5215"/>
                    <a:pt x="3704" y="5227"/>
                  </a:cubicBezTo>
                  <a:cubicBezTo>
                    <a:pt x="3525" y="5239"/>
                    <a:pt x="3382" y="5049"/>
                    <a:pt x="3573" y="4894"/>
                  </a:cubicBezTo>
                  <a:cubicBezTo>
                    <a:pt x="3382" y="4822"/>
                    <a:pt x="3251" y="4870"/>
                    <a:pt x="3227" y="5108"/>
                  </a:cubicBezTo>
                  <a:cubicBezTo>
                    <a:pt x="3072" y="4977"/>
                    <a:pt x="3227" y="4596"/>
                    <a:pt x="2846" y="4418"/>
                  </a:cubicBezTo>
                  <a:cubicBezTo>
                    <a:pt x="2703" y="4346"/>
                    <a:pt x="2489" y="4346"/>
                    <a:pt x="2156" y="4441"/>
                  </a:cubicBezTo>
                  <a:cubicBezTo>
                    <a:pt x="2180" y="4430"/>
                    <a:pt x="2203" y="4430"/>
                    <a:pt x="2227" y="4441"/>
                  </a:cubicBezTo>
                  <a:cubicBezTo>
                    <a:pt x="2203" y="4430"/>
                    <a:pt x="2180" y="4430"/>
                    <a:pt x="2156" y="4441"/>
                  </a:cubicBezTo>
                  <a:cubicBezTo>
                    <a:pt x="2882" y="4441"/>
                    <a:pt x="2489" y="5608"/>
                    <a:pt x="3668" y="5334"/>
                  </a:cubicBezTo>
                  <a:lnTo>
                    <a:pt x="3668" y="5334"/>
                  </a:lnTo>
                  <a:cubicBezTo>
                    <a:pt x="3275" y="5465"/>
                    <a:pt x="2858" y="5501"/>
                    <a:pt x="2453" y="5418"/>
                  </a:cubicBezTo>
                  <a:cubicBezTo>
                    <a:pt x="2489" y="5394"/>
                    <a:pt x="2513" y="5358"/>
                    <a:pt x="2525" y="5299"/>
                  </a:cubicBezTo>
                  <a:cubicBezTo>
                    <a:pt x="2525" y="5299"/>
                    <a:pt x="2525" y="5299"/>
                    <a:pt x="2525" y="5287"/>
                  </a:cubicBezTo>
                  <a:cubicBezTo>
                    <a:pt x="2525" y="5275"/>
                    <a:pt x="2525" y="5251"/>
                    <a:pt x="2525" y="5239"/>
                  </a:cubicBezTo>
                  <a:cubicBezTo>
                    <a:pt x="2525" y="5061"/>
                    <a:pt x="2275" y="5001"/>
                    <a:pt x="2191" y="5156"/>
                  </a:cubicBezTo>
                  <a:cubicBezTo>
                    <a:pt x="2346" y="5108"/>
                    <a:pt x="2358" y="5251"/>
                    <a:pt x="2299" y="5299"/>
                  </a:cubicBezTo>
                  <a:cubicBezTo>
                    <a:pt x="2227" y="5358"/>
                    <a:pt x="2084" y="5299"/>
                    <a:pt x="2025" y="5251"/>
                  </a:cubicBezTo>
                  <a:cubicBezTo>
                    <a:pt x="1989" y="5203"/>
                    <a:pt x="1965" y="5144"/>
                    <a:pt x="1965" y="5084"/>
                  </a:cubicBezTo>
                  <a:cubicBezTo>
                    <a:pt x="1953" y="4918"/>
                    <a:pt x="2049" y="4656"/>
                    <a:pt x="2370" y="4787"/>
                  </a:cubicBezTo>
                  <a:cubicBezTo>
                    <a:pt x="2275" y="4441"/>
                    <a:pt x="1810" y="4501"/>
                    <a:pt x="1644" y="4763"/>
                  </a:cubicBezTo>
                  <a:cubicBezTo>
                    <a:pt x="1513" y="4572"/>
                    <a:pt x="1382" y="4644"/>
                    <a:pt x="1358" y="4346"/>
                  </a:cubicBezTo>
                  <a:cubicBezTo>
                    <a:pt x="1096" y="4906"/>
                    <a:pt x="1418" y="5013"/>
                    <a:pt x="1513" y="5239"/>
                  </a:cubicBezTo>
                  <a:lnTo>
                    <a:pt x="1513" y="5239"/>
                  </a:lnTo>
                  <a:cubicBezTo>
                    <a:pt x="1275" y="4787"/>
                    <a:pt x="917" y="4942"/>
                    <a:pt x="632" y="4680"/>
                  </a:cubicBezTo>
                  <a:cubicBezTo>
                    <a:pt x="667" y="5215"/>
                    <a:pt x="1060" y="5203"/>
                    <a:pt x="1334" y="5334"/>
                  </a:cubicBezTo>
                  <a:lnTo>
                    <a:pt x="1334" y="5334"/>
                  </a:lnTo>
                  <a:cubicBezTo>
                    <a:pt x="620" y="5037"/>
                    <a:pt x="441" y="5430"/>
                    <a:pt x="1" y="5477"/>
                  </a:cubicBezTo>
                  <a:cubicBezTo>
                    <a:pt x="441" y="5513"/>
                    <a:pt x="620" y="5918"/>
                    <a:pt x="1334" y="5608"/>
                  </a:cubicBezTo>
                  <a:lnTo>
                    <a:pt x="1334" y="5608"/>
                  </a:lnTo>
                  <a:cubicBezTo>
                    <a:pt x="1060" y="5739"/>
                    <a:pt x="667" y="5727"/>
                    <a:pt x="632" y="6275"/>
                  </a:cubicBezTo>
                  <a:cubicBezTo>
                    <a:pt x="929" y="6001"/>
                    <a:pt x="1275" y="6156"/>
                    <a:pt x="1513" y="5715"/>
                  </a:cubicBezTo>
                  <a:lnTo>
                    <a:pt x="1513" y="5715"/>
                  </a:lnTo>
                  <a:cubicBezTo>
                    <a:pt x="1418" y="5930"/>
                    <a:pt x="1096" y="6049"/>
                    <a:pt x="1358" y="6596"/>
                  </a:cubicBezTo>
                  <a:cubicBezTo>
                    <a:pt x="1370" y="6287"/>
                    <a:pt x="1501" y="6358"/>
                    <a:pt x="1632" y="6168"/>
                  </a:cubicBezTo>
                  <a:close/>
                  <a:moveTo>
                    <a:pt x="7287" y="5299"/>
                  </a:moveTo>
                  <a:close/>
                  <a:moveTo>
                    <a:pt x="6752" y="5132"/>
                  </a:moveTo>
                  <a:cubicBezTo>
                    <a:pt x="6942" y="5180"/>
                    <a:pt x="7133" y="5334"/>
                    <a:pt x="7478" y="5406"/>
                  </a:cubicBezTo>
                  <a:cubicBezTo>
                    <a:pt x="7573" y="5430"/>
                    <a:pt x="7680" y="5442"/>
                    <a:pt x="7775" y="5453"/>
                  </a:cubicBezTo>
                  <a:cubicBezTo>
                    <a:pt x="7668" y="5465"/>
                    <a:pt x="7573" y="5477"/>
                    <a:pt x="7478" y="5501"/>
                  </a:cubicBezTo>
                  <a:cubicBezTo>
                    <a:pt x="7133" y="5584"/>
                    <a:pt x="6942" y="5727"/>
                    <a:pt x="6752" y="5775"/>
                  </a:cubicBezTo>
                  <a:cubicBezTo>
                    <a:pt x="6609" y="5799"/>
                    <a:pt x="6454" y="5775"/>
                    <a:pt x="6323" y="5704"/>
                  </a:cubicBezTo>
                  <a:cubicBezTo>
                    <a:pt x="6549" y="5715"/>
                    <a:pt x="6763" y="5620"/>
                    <a:pt x="6918" y="5453"/>
                  </a:cubicBezTo>
                  <a:cubicBezTo>
                    <a:pt x="6763" y="5287"/>
                    <a:pt x="6549" y="5192"/>
                    <a:pt x="6323" y="5203"/>
                  </a:cubicBezTo>
                  <a:cubicBezTo>
                    <a:pt x="6454" y="5120"/>
                    <a:pt x="6609" y="5108"/>
                    <a:pt x="6763" y="5144"/>
                  </a:cubicBezTo>
                  <a:close/>
                  <a:moveTo>
                    <a:pt x="6859" y="6620"/>
                  </a:moveTo>
                  <a:close/>
                  <a:moveTo>
                    <a:pt x="6644" y="4049"/>
                  </a:moveTo>
                  <a:close/>
                  <a:moveTo>
                    <a:pt x="6156" y="4310"/>
                  </a:moveTo>
                  <a:cubicBezTo>
                    <a:pt x="6323" y="4215"/>
                    <a:pt x="6549" y="4180"/>
                    <a:pt x="6859" y="3989"/>
                  </a:cubicBezTo>
                  <a:cubicBezTo>
                    <a:pt x="6942" y="3929"/>
                    <a:pt x="7025" y="3870"/>
                    <a:pt x="7109" y="3810"/>
                  </a:cubicBezTo>
                  <a:cubicBezTo>
                    <a:pt x="7037" y="3894"/>
                    <a:pt x="6978" y="3977"/>
                    <a:pt x="6930" y="4060"/>
                  </a:cubicBezTo>
                  <a:cubicBezTo>
                    <a:pt x="6728" y="4358"/>
                    <a:pt x="6704" y="4596"/>
                    <a:pt x="6597" y="4763"/>
                  </a:cubicBezTo>
                  <a:cubicBezTo>
                    <a:pt x="6513" y="4894"/>
                    <a:pt x="6394" y="4977"/>
                    <a:pt x="6251" y="5025"/>
                  </a:cubicBezTo>
                  <a:cubicBezTo>
                    <a:pt x="6418" y="4870"/>
                    <a:pt x="6501" y="4644"/>
                    <a:pt x="6490" y="4418"/>
                  </a:cubicBezTo>
                  <a:cubicBezTo>
                    <a:pt x="6263" y="4406"/>
                    <a:pt x="6049" y="4501"/>
                    <a:pt x="5894" y="4668"/>
                  </a:cubicBezTo>
                  <a:cubicBezTo>
                    <a:pt x="5942" y="4525"/>
                    <a:pt x="6037" y="4406"/>
                    <a:pt x="6156" y="4322"/>
                  </a:cubicBezTo>
                  <a:close/>
                  <a:moveTo>
                    <a:pt x="6490" y="6477"/>
                  </a:moveTo>
                  <a:cubicBezTo>
                    <a:pt x="6501" y="6251"/>
                    <a:pt x="6406" y="6025"/>
                    <a:pt x="6251" y="5882"/>
                  </a:cubicBezTo>
                  <a:cubicBezTo>
                    <a:pt x="6394" y="5918"/>
                    <a:pt x="6513" y="6013"/>
                    <a:pt x="6597" y="6132"/>
                  </a:cubicBezTo>
                  <a:cubicBezTo>
                    <a:pt x="6704" y="6311"/>
                    <a:pt x="6728" y="6537"/>
                    <a:pt x="6930" y="6847"/>
                  </a:cubicBezTo>
                  <a:cubicBezTo>
                    <a:pt x="6978" y="6918"/>
                    <a:pt x="7037" y="7001"/>
                    <a:pt x="7109" y="7097"/>
                  </a:cubicBezTo>
                  <a:cubicBezTo>
                    <a:pt x="7013" y="7025"/>
                    <a:pt x="6942" y="6966"/>
                    <a:pt x="6859" y="6906"/>
                  </a:cubicBezTo>
                  <a:cubicBezTo>
                    <a:pt x="6561" y="6716"/>
                    <a:pt x="6323" y="6692"/>
                    <a:pt x="6156" y="6585"/>
                  </a:cubicBezTo>
                  <a:cubicBezTo>
                    <a:pt x="6025" y="6501"/>
                    <a:pt x="5930" y="6382"/>
                    <a:pt x="5894" y="6239"/>
                  </a:cubicBezTo>
                  <a:cubicBezTo>
                    <a:pt x="6049" y="6406"/>
                    <a:pt x="6263" y="6501"/>
                    <a:pt x="6501" y="6489"/>
                  </a:cubicBezTo>
                  <a:close/>
                  <a:moveTo>
                    <a:pt x="5620" y="7263"/>
                  </a:moveTo>
                  <a:close/>
                  <a:moveTo>
                    <a:pt x="5216" y="4584"/>
                  </a:moveTo>
                  <a:cubicBezTo>
                    <a:pt x="5144" y="4453"/>
                    <a:pt x="5120" y="4299"/>
                    <a:pt x="5144" y="4156"/>
                  </a:cubicBezTo>
                  <a:cubicBezTo>
                    <a:pt x="5192" y="3965"/>
                    <a:pt x="5347" y="3775"/>
                    <a:pt x="5418" y="3429"/>
                  </a:cubicBezTo>
                  <a:cubicBezTo>
                    <a:pt x="5442" y="3322"/>
                    <a:pt x="5454" y="3227"/>
                    <a:pt x="5466" y="3132"/>
                  </a:cubicBezTo>
                  <a:cubicBezTo>
                    <a:pt x="5478" y="3227"/>
                    <a:pt x="5489" y="3322"/>
                    <a:pt x="5513" y="3429"/>
                  </a:cubicBezTo>
                  <a:cubicBezTo>
                    <a:pt x="5597" y="3775"/>
                    <a:pt x="5739" y="3965"/>
                    <a:pt x="5787" y="4156"/>
                  </a:cubicBezTo>
                  <a:cubicBezTo>
                    <a:pt x="5811" y="4299"/>
                    <a:pt x="5799" y="4453"/>
                    <a:pt x="5716" y="4584"/>
                  </a:cubicBezTo>
                  <a:cubicBezTo>
                    <a:pt x="5942" y="4358"/>
                    <a:pt x="5775" y="3989"/>
                    <a:pt x="5466" y="3989"/>
                  </a:cubicBezTo>
                  <a:cubicBezTo>
                    <a:pt x="5156" y="3989"/>
                    <a:pt x="5001" y="4358"/>
                    <a:pt x="5216" y="4584"/>
                  </a:cubicBezTo>
                  <a:close/>
                  <a:moveTo>
                    <a:pt x="5478" y="6906"/>
                  </a:moveTo>
                  <a:cubicBezTo>
                    <a:pt x="5644" y="6751"/>
                    <a:pt x="5739" y="6537"/>
                    <a:pt x="5728" y="6311"/>
                  </a:cubicBezTo>
                  <a:cubicBezTo>
                    <a:pt x="5811" y="6442"/>
                    <a:pt x="5823" y="6596"/>
                    <a:pt x="5799" y="6751"/>
                  </a:cubicBezTo>
                  <a:cubicBezTo>
                    <a:pt x="5751" y="6942"/>
                    <a:pt x="5609" y="7120"/>
                    <a:pt x="5525" y="7478"/>
                  </a:cubicBezTo>
                  <a:cubicBezTo>
                    <a:pt x="5501" y="7573"/>
                    <a:pt x="5489" y="7668"/>
                    <a:pt x="5478" y="7775"/>
                  </a:cubicBezTo>
                  <a:cubicBezTo>
                    <a:pt x="5466" y="7668"/>
                    <a:pt x="5454" y="7573"/>
                    <a:pt x="5430" y="7478"/>
                  </a:cubicBezTo>
                  <a:cubicBezTo>
                    <a:pt x="5358" y="7120"/>
                    <a:pt x="5204" y="6942"/>
                    <a:pt x="5156" y="6751"/>
                  </a:cubicBezTo>
                  <a:cubicBezTo>
                    <a:pt x="5132" y="6596"/>
                    <a:pt x="5156" y="6442"/>
                    <a:pt x="5228" y="6311"/>
                  </a:cubicBezTo>
                  <a:cubicBezTo>
                    <a:pt x="5216" y="6537"/>
                    <a:pt x="5311" y="6751"/>
                    <a:pt x="5478" y="6906"/>
                  </a:cubicBezTo>
                  <a:close/>
                  <a:moveTo>
                    <a:pt x="4299" y="6858"/>
                  </a:moveTo>
                  <a:close/>
                  <a:moveTo>
                    <a:pt x="4299" y="4060"/>
                  </a:moveTo>
                  <a:close/>
                  <a:moveTo>
                    <a:pt x="4454" y="4430"/>
                  </a:moveTo>
                  <a:cubicBezTo>
                    <a:pt x="4430" y="4656"/>
                    <a:pt x="4525" y="4882"/>
                    <a:pt x="4692" y="5037"/>
                  </a:cubicBezTo>
                  <a:cubicBezTo>
                    <a:pt x="4549" y="4989"/>
                    <a:pt x="4418" y="4894"/>
                    <a:pt x="4335" y="4775"/>
                  </a:cubicBezTo>
                  <a:cubicBezTo>
                    <a:pt x="4239" y="4596"/>
                    <a:pt x="4204" y="4370"/>
                    <a:pt x="4013" y="4072"/>
                  </a:cubicBezTo>
                  <a:cubicBezTo>
                    <a:pt x="3954" y="3977"/>
                    <a:pt x="3894" y="3894"/>
                    <a:pt x="3834" y="3822"/>
                  </a:cubicBezTo>
                  <a:cubicBezTo>
                    <a:pt x="3918" y="3882"/>
                    <a:pt x="4001" y="3941"/>
                    <a:pt x="4085" y="4001"/>
                  </a:cubicBezTo>
                  <a:cubicBezTo>
                    <a:pt x="4382" y="4191"/>
                    <a:pt x="4620" y="4215"/>
                    <a:pt x="4787" y="4322"/>
                  </a:cubicBezTo>
                  <a:cubicBezTo>
                    <a:pt x="4918" y="4406"/>
                    <a:pt x="5013" y="4525"/>
                    <a:pt x="5049" y="4680"/>
                  </a:cubicBezTo>
                  <a:cubicBezTo>
                    <a:pt x="4894" y="4513"/>
                    <a:pt x="4668" y="4418"/>
                    <a:pt x="4454" y="4430"/>
                  </a:cubicBezTo>
                  <a:close/>
                  <a:moveTo>
                    <a:pt x="5049" y="6239"/>
                  </a:moveTo>
                  <a:cubicBezTo>
                    <a:pt x="5001" y="6382"/>
                    <a:pt x="4906" y="6513"/>
                    <a:pt x="4787" y="6596"/>
                  </a:cubicBezTo>
                  <a:cubicBezTo>
                    <a:pt x="4608" y="6692"/>
                    <a:pt x="4382" y="6716"/>
                    <a:pt x="4073" y="6918"/>
                  </a:cubicBezTo>
                  <a:cubicBezTo>
                    <a:pt x="4001" y="6966"/>
                    <a:pt x="3918" y="7025"/>
                    <a:pt x="3823" y="7097"/>
                  </a:cubicBezTo>
                  <a:cubicBezTo>
                    <a:pt x="3894" y="7013"/>
                    <a:pt x="3954" y="6930"/>
                    <a:pt x="4013" y="6847"/>
                  </a:cubicBezTo>
                  <a:cubicBezTo>
                    <a:pt x="4204" y="6549"/>
                    <a:pt x="4227" y="6311"/>
                    <a:pt x="4335" y="6144"/>
                  </a:cubicBezTo>
                  <a:cubicBezTo>
                    <a:pt x="4418" y="6013"/>
                    <a:pt x="4537" y="5918"/>
                    <a:pt x="4680" y="5882"/>
                  </a:cubicBezTo>
                  <a:cubicBezTo>
                    <a:pt x="4525" y="6037"/>
                    <a:pt x="4430" y="6251"/>
                    <a:pt x="4442" y="6477"/>
                  </a:cubicBezTo>
                  <a:cubicBezTo>
                    <a:pt x="4668" y="6489"/>
                    <a:pt x="4894" y="6406"/>
                    <a:pt x="5049" y="6239"/>
                  </a:cubicBezTo>
                  <a:close/>
                  <a:moveTo>
                    <a:pt x="3644" y="5608"/>
                  </a:moveTo>
                  <a:close/>
                  <a:moveTo>
                    <a:pt x="3453" y="5406"/>
                  </a:moveTo>
                  <a:cubicBezTo>
                    <a:pt x="3811" y="5334"/>
                    <a:pt x="3989" y="5180"/>
                    <a:pt x="4180" y="5144"/>
                  </a:cubicBezTo>
                  <a:cubicBezTo>
                    <a:pt x="4323" y="5108"/>
                    <a:pt x="4477" y="5132"/>
                    <a:pt x="4620" y="5203"/>
                  </a:cubicBezTo>
                  <a:cubicBezTo>
                    <a:pt x="4382" y="5192"/>
                    <a:pt x="4168" y="5287"/>
                    <a:pt x="4025" y="5453"/>
                  </a:cubicBezTo>
                  <a:cubicBezTo>
                    <a:pt x="4168" y="5620"/>
                    <a:pt x="4394" y="5715"/>
                    <a:pt x="4620" y="5704"/>
                  </a:cubicBezTo>
                  <a:cubicBezTo>
                    <a:pt x="4477" y="5787"/>
                    <a:pt x="4323" y="5811"/>
                    <a:pt x="4180" y="5775"/>
                  </a:cubicBezTo>
                  <a:cubicBezTo>
                    <a:pt x="3989" y="5727"/>
                    <a:pt x="3811" y="5584"/>
                    <a:pt x="3453" y="5501"/>
                  </a:cubicBezTo>
                  <a:cubicBezTo>
                    <a:pt x="3346" y="5477"/>
                    <a:pt x="3251" y="5465"/>
                    <a:pt x="3156" y="5453"/>
                  </a:cubicBezTo>
                  <a:cubicBezTo>
                    <a:pt x="3251" y="5453"/>
                    <a:pt x="3358" y="5442"/>
                    <a:pt x="3453" y="5418"/>
                  </a:cubicBezTo>
                  <a:close/>
                </a:path>
              </a:pathLst>
            </a:custGeom>
            <a:solidFill>
              <a:schemeClr val="accent2">
                <a:alpha val="145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5742675" y="1321425"/>
              <a:ext cx="273275" cy="273275"/>
            </a:xfrm>
            <a:custGeom>
              <a:avLst/>
              <a:gdLst/>
              <a:ahLst/>
              <a:cxnLst/>
              <a:rect l="l" t="t" r="r" b="b"/>
              <a:pathLst>
                <a:path w="10931" h="10931" extrusionOk="0">
                  <a:moveTo>
                    <a:pt x="1620" y="6168"/>
                  </a:moveTo>
                  <a:cubicBezTo>
                    <a:pt x="1798" y="6418"/>
                    <a:pt x="2262" y="6477"/>
                    <a:pt x="2358" y="6144"/>
                  </a:cubicBezTo>
                  <a:cubicBezTo>
                    <a:pt x="2036" y="6275"/>
                    <a:pt x="1929" y="6013"/>
                    <a:pt x="1941" y="5846"/>
                  </a:cubicBezTo>
                  <a:cubicBezTo>
                    <a:pt x="1941" y="5787"/>
                    <a:pt x="1965" y="5727"/>
                    <a:pt x="2012" y="5680"/>
                  </a:cubicBezTo>
                  <a:cubicBezTo>
                    <a:pt x="2060" y="5620"/>
                    <a:pt x="2203" y="5573"/>
                    <a:pt x="2274" y="5620"/>
                  </a:cubicBezTo>
                  <a:cubicBezTo>
                    <a:pt x="2346" y="5680"/>
                    <a:pt x="2322" y="5823"/>
                    <a:pt x="2167" y="5775"/>
                  </a:cubicBezTo>
                  <a:cubicBezTo>
                    <a:pt x="2251" y="5942"/>
                    <a:pt x="2501" y="5882"/>
                    <a:pt x="2513" y="5692"/>
                  </a:cubicBezTo>
                  <a:cubicBezTo>
                    <a:pt x="2513" y="5680"/>
                    <a:pt x="2513" y="5656"/>
                    <a:pt x="2513" y="5632"/>
                  </a:cubicBezTo>
                  <a:lnTo>
                    <a:pt x="2513" y="5620"/>
                  </a:lnTo>
                  <a:cubicBezTo>
                    <a:pt x="2501" y="5573"/>
                    <a:pt x="2465" y="5537"/>
                    <a:pt x="2429" y="5513"/>
                  </a:cubicBezTo>
                  <a:cubicBezTo>
                    <a:pt x="2834" y="5430"/>
                    <a:pt x="3251" y="5465"/>
                    <a:pt x="3644" y="5596"/>
                  </a:cubicBezTo>
                  <a:cubicBezTo>
                    <a:pt x="2465" y="5323"/>
                    <a:pt x="2846" y="6489"/>
                    <a:pt x="2132" y="6489"/>
                  </a:cubicBezTo>
                  <a:lnTo>
                    <a:pt x="2203" y="6489"/>
                  </a:lnTo>
                  <a:cubicBezTo>
                    <a:pt x="2179" y="6489"/>
                    <a:pt x="2155" y="6489"/>
                    <a:pt x="2132" y="6489"/>
                  </a:cubicBezTo>
                  <a:cubicBezTo>
                    <a:pt x="2465" y="6585"/>
                    <a:pt x="2679" y="6585"/>
                    <a:pt x="2822" y="6513"/>
                  </a:cubicBezTo>
                  <a:cubicBezTo>
                    <a:pt x="3191" y="6335"/>
                    <a:pt x="3048" y="5954"/>
                    <a:pt x="3191" y="5823"/>
                  </a:cubicBezTo>
                  <a:cubicBezTo>
                    <a:pt x="3227" y="6049"/>
                    <a:pt x="3358" y="6108"/>
                    <a:pt x="3536" y="6037"/>
                  </a:cubicBezTo>
                  <a:cubicBezTo>
                    <a:pt x="3358" y="5882"/>
                    <a:pt x="3501" y="5692"/>
                    <a:pt x="3679" y="5704"/>
                  </a:cubicBezTo>
                  <a:cubicBezTo>
                    <a:pt x="3953" y="5715"/>
                    <a:pt x="4298" y="6001"/>
                    <a:pt x="4751" y="5692"/>
                  </a:cubicBezTo>
                  <a:cubicBezTo>
                    <a:pt x="4846" y="5680"/>
                    <a:pt x="4929" y="5656"/>
                    <a:pt x="5013" y="5632"/>
                  </a:cubicBezTo>
                  <a:cubicBezTo>
                    <a:pt x="4941" y="5680"/>
                    <a:pt x="4858" y="5727"/>
                    <a:pt x="4787" y="5775"/>
                  </a:cubicBezTo>
                  <a:cubicBezTo>
                    <a:pt x="4251" y="5882"/>
                    <a:pt x="4203" y="6335"/>
                    <a:pt x="4025" y="6537"/>
                  </a:cubicBezTo>
                  <a:cubicBezTo>
                    <a:pt x="3894" y="6668"/>
                    <a:pt x="3667" y="6632"/>
                    <a:pt x="3691" y="6394"/>
                  </a:cubicBezTo>
                  <a:cubicBezTo>
                    <a:pt x="3513" y="6466"/>
                    <a:pt x="3453" y="6608"/>
                    <a:pt x="3596" y="6787"/>
                  </a:cubicBezTo>
                  <a:cubicBezTo>
                    <a:pt x="3405" y="6799"/>
                    <a:pt x="3227" y="6430"/>
                    <a:pt x="2846" y="6561"/>
                  </a:cubicBezTo>
                  <a:cubicBezTo>
                    <a:pt x="2691" y="6620"/>
                    <a:pt x="2536" y="6763"/>
                    <a:pt x="2370" y="7073"/>
                  </a:cubicBezTo>
                  <a:lnTo>
                    <a:pt x="2370" y="7073"/>
                  </a:lnTo>
                  <a:cubicBezTo>
                    <a:pt x="2882" y="6561"/>
                    <a:pt x="3429" y="7656"/>
                    <a:pt x="4072" y="6632"/>
                  </a:cubicBezTo>
                  <a:lnTo>
                    <a:pt x="4072" y="6632"/>
                  </a:lnTo>
                  <a:cubicBezTo>
                    <a:pt x="3894" y="7001"/>
                    <a:pt x="3608" y="7323"/>
                    <a:pt x="3275" y="7561"/>
                  </a:cubicBezTo>
                  <a:cubicBezTo>
                    <a:pt x="3275" y="7513"/>
                    <a:pt x="3275" y="7454"/>
                    <a:pt x="3239" y="7418"/>
                  </a:cubicBezTo>
                  <a:cubicBezTo>
                    <a:pt x="3239" y="7418"/>
                    <a:pt x="3239" y="7406"/>
                    <a:pt x="3239" y="7406"/>
                  </a:cubicBezTo>
                  <a:cubicBezTo>
                    <a:pt x="3239" y="7394"/>
                    <a:pt x="3215" y="7382"/>
                    <a:pt x="3203" y="7370"/>
                  </a:cubicBezTo>
                  <a:cubicBezTo>
                    <a:pt x="3072" y="7216"/>
                    <a:pt x="2846" y="7358"/>
                    <a:pt x="2905" y="7549"/>
                  </a:cubicBezTo>
                  <a:cubicBezTo>
                    <a:pt x="2977" y="7418"/>
                    <a:pt x="3096" y="7489"/>
                    <a:pt x="3084" y="7585"/>
                  </a:cubicBezTo>
                  <a:cubicBezTo>
                    <a:pt x="3072" y="7668"/>
                    <a:pt x="2941" y="7728"/>
                    <a:pt x="2858" y="7728"/>
                  </a:cubicBezTo>
                  <a:cubicBezTo>
                    <a:pt x="2798" y="7728"/>
                    <a:pt x="2739" y="7704"/>
                    <a:pt x="2703" y="7656"/>
                  </a:cubicBezTo>
                  <a:cubicBezTo>
                    <a:pt x="2572" y="7549"/>
                    <a:pt x="2465" y="7287"/>
                    <a:pt x="2786" y="7168"/>
                  </a:cubicBezTo>
                  <a:cubicBezTo>
                    <a:pt x="2477" y="6989"/>
                    <a:pt x="2191" y="7358"/>
                    <a:pt x="2251" y="7668"/>
                  </a:cubicBezTo>
                  <a:cubicBezTo>
                    <a:pt x="2024" y="7620"/>
                    <a:pt x="1977" y="7763"/>
                    <a:pt x="1751" y="7573"/>
                  </a:cubicBezTo>
                  <a:cubicBezTo>
                    <a:pt x="1953" y="8144"/>
                    <a:pt x="2274" y="8001"/>
                    <a:pt x="2489" y="8097"/>
                  </a:cubicBezTo>
                  <a:lnTo>
                    <a:pt x="2489" y="8097"/>
                  </a:lnTo>
                  <a:cubicBezTo>
                    <a:pt x="2001" y="7942"/>
                    <a:pt x="1858" y="8299"/>
                    <a:pt x="1465" y="8323"/>
                  </a:cubicBezTo>
                  <a:cubicBezTo>
                    <a:pt x="1881" y="8668"/>
                    <a:pt x="2143" y="8382"/>
                    <a:pt x="2441" y="8275"/>
                  </a:cubicBezTo>
                  <a:lnTo>
                    <a:pt x="2441" y="8275"/>
                  </a:lnTo>
                  <a:cubicBezTo>
                    <a:pt x="1715" y="8573"/>
                    <a:pt x="1881" y="8978"/>
                    <a:pt x="1584" y="9323"/>
                  </a:cubicBezTo>
                  <a:cubicBezTo>
                    <a:pt x="1941" y="9025"/>
                    <a:pt x="2346" y="9192"/>
                    <a:pt x="2632" y="8478"/>
                  </a:cubicBezTo>
                  <a:lnTo>
                    <a:pt x="2632" y="8478"/>
                  </a:lnTo>
                  <a:cubicBezTo>
                    <a:pt x="2524" y="8775"/>
                    <a:pt x="2239" y="9025"/>
                    <a:pt x="2596" y="9442"/>
                  </a:cubicBezTo>
                  <a:cubicBezTo>
                    <a:pt x="2608" y="9049"/>
                    <a:pt x="2977" y="8906"/>
                    <a:pt x="2822" y="8430"/>
                  </a:cubicBezTo>
                  <a:lnTo>
                    <a:pt x="2822" y="8430"/>
                  </a:lnTo>
                  <a:cubicBezTo>
                    <a:pt x="2917" y="8644"/>
                    <a:pt x="2763" y="8954"/>
                    <a:pt x="3346" y="9156"/>
                  </a:cubicBezTo>
                  <a:cubicBezTo>
                    <a:pt x="3144" y="8930"/>
                    <a:pt x="3286" y="8882"/>
                    <a:pt x="3251" y="8656"/>
                  </a:cubicBezTo>
                  <a:cubicBezTo>
                    <a:pt x="3548" y="8728"/>
                    <a:pt x="3917" y="8442"/>
                    <a:pt x="3751" y="8132"/>
                  </a:cubicBezTo>
                  <a:cubicBezTo>
                    <a:pt x="3620" y="8454"/>
                    <a:pt x="3358" y="8335"/>
                    <a:pt x="3251" y="8216"/>
                  </a:cubicBezTo>
                  <a:cubicBezTo>
                    <a:pt x="3203" y="8168"/>
                    <a:pt x="3179" y="8109"/>
                    <a:pt x="3179" y="8049"/>
                  </a:cubicBezTo>
                  <a:cubicBezTo>
                    <a:pt x="3179" y="7978"/>
                    <a:pt x="3251" y="7835"/>
                    <a:pt x="3334" y="7823"/>
                  </a:cubicBezTo>
                  <a:cubicBezTo>
                    <a:pt x="3417" y="7811"/>
                    <a:pt x="3501" y="7930"/>
                    <a:pt x="3370" y="8001"/>
                  </a:cubicBezTo>
                  <a:cubicBezTo>
                    <a:pt x="3394" y="8001"/>
                    <a:pt x="3417" y="8001"/>
                    <a:pt x="3441" y="8001"/>
                  </a:cubicBezTo>
                  <a:cubicBezTo>
                    <a:pt x="3525" y="7990"/>
                    <a:pt x="3596" y="7918"/>
                    <a:pt x="3596" y="7835"/>
                  </a:cubicBezTo>
                  <a:cubicBezTo>
                    <a:pt x="3596" y="7787"/>
                    <a:pt x="3584" y="7739"/>
                    <a:pt x="3548" y="7704"/>
                  </a:cubicBezTo>
                  <a:cubicBezTo>
                    <a:pt x="3536" y="7680"/>
                    <a:pt x="3525" y="7668"/>
                    <a:pt x="3501" y="7656"/>
                  </a:cubicBezTo>
                  <a:lnTo>
                    <a:pt x="3501" y="7656"/>
                  </a:lnTo>
                  <a:cubicBezTo>
                    <a:pt x="3453" y="7632"/>
                    <a:pt x="3405" y="7620"/>
                    <a:pt x="3358" y="7632"/>
                  </a:cubicBezTo>
                  <a:cubicBezTo>
                    <a:pt x="3584" y="7287"/>
                    <a:pt x="3906" y="7013"/>
                    <a:pt x="4287" y="6835"/>
                  </a:cubicBezTo>
                  <a:cubicBezTo>
                    <a:pt x="3251" y="7478"/>
                    <a:pt x="4346" y="8025"/>
                    <a:pt x="3834" y="8537"/>
                  </a:cubicBezTo>
                  <a:lnTo>
                    <a:pt x="3894" y="8490"/>
                  </a:lnTo>
                  <a:cubicBezTo>
                    <a:pt x="3870" y="8501"/>
                    <a:pt x="3858" y="8525"/>
                    <a:pt x="3834" y="8537"/>
                  </a:cubicBezTo>
                  <a:cubicBezTo>
                    <a:pt x="4132" y="8371"/>
                    <a:pt x="4287" y="8216"/>
                    <a:pt x="4334" y="8061"/>
                  </a:cubicBezTo>
                  <a:cubicBezTo>
                    <a:pt x="4465" y="7680"/>
                    <a:pt x="4108" y="7513"/>
                    <a:pt x="4120" y="7311"/>
                  </a:cubicBezTo>
                  <a:cubicBezTo>
                    <a:pt x="4298" y="7466"/>
                    <a:pt x="4441" y="7406"/>
                    <a:pt x="4513" y="7216"/>
                  </a:cubicBezTo>
                  <a:cubicBezTo>
                    <a:pt x="4275" y="7239"/>
                    <a:pt x="4239" y="7013"/>
                    <a:pt x="4370" y="6882"/>
                  </a:cubicBezTo>
                  <a:cubicBezTo>
                    <a:pt x="4572" y="6704"/>
                    <a:pt x="5025" y="6656"/>
                    <a:pt x="5120" y="6120"/>
                  </a:cubicBezTo>
                  <a:cubicBezTo>
                    <a:pt x="5180" y="6049"/>
                    <a:pt x="5227" y="5965"/>
                    <a:pt x="5275" y="5882"/>
                  </a:cubicBezTo>
                  <a:cubicBezTo>
                    <a:pt x="5239" y="5977"/>
                    <a:pt x="5227" y="6061"/>
                    <a:pt x="5215" y="6156"/>
                  </a:cubicBezTo>
                  <a:cubicBezTo>
                    <a:pt x="4906" y="6596"/>
                    <a:pt x="5191" y="6954"/>
                    <a:pt x="5203" y="7228"/>
                  </a:cubicBezTo>
                  <a:cubicBezTo>
                    <a:pt x="5203" y="7406"/>
                    <a:pt x="5025" y="7549"/>
                    <a:pt x="4870" y="7370"/>
                  </a:cubicBezTo>
                  <a:cubicBezTo>
                    <a:pt x="4799" y="7549"/>
                    <a:pt x="4846" y="7680"/>
                    <a:pt x="5084" y="7716"/>
                  </a:cubicBezTo>
                  <a:cubicBezTo>
                    <a:pt x="4953" y="7859"/>
                    <a:pt x="4572" y="7716"/>
                    <a:pt x="4394" y="8085"/>
                  </a:cubicBezTo>
                  <a:cubicBezTo>
                    <a:pt x="4322" y="8228"/>
                    <a:pt x="4322" y="8442"/>
                    <a:pt x="4406" y="8775"/>
                  </a:cubicBezTo>
                  <a:lnTo>
                    <a:pt x="4406" y="8775"/>
                  </a:lnTo>
                  <a:lnTo>
                    <a:pt x="4406" y="8775"/>
                  </a:lnTo>
                  <a:cubicBezTo>
                    <a:pt x="4418" y="8061"/>
                    <a:pt x="5572" y="8442"/>
                    <a:pt x="5299" y="7263"/>
                  </a:cubicBezTo>
                  <a:lnTo>
                    <a:pt x="5299" y="7263"/>
                  </a:lnTo>
                  <a:cubicBezTo>
                    <a:pt x="5441" y="7656"/>
                    <a:pt x="5477" y="8085"/>
                    <a:pt x="5394" y="8490"/>
                  </a:cubicBezTo>
                  <a:cubicBezTo>
                    <a:pt x="5370" y="8442"/>
                    <a:pt x="5322" y="8418"/>
                    <a:pt x="5275" y="8406"/>
                  </a:cubicBezTo>
                  <a:lnTo>
                    <a:pt x="5263" y="8406"/>
                  </a:lnTo>
                  <a:cubicBezTo>
                    <a:pt x="5251" y="8406"/>
                    <a:pt x="5227" y="8406"/>
                    <a:pt x="5215" y="8406"/>
                  </a:cubicBezTo>
                  <a:cubicBezTo>
                    <a:pt x="5108" y="8418"/>
                    <a:pt x="5037" y="8501"/>
                    <a:pt x="5037" y="8597"/>
                  </a:cubicBezTo>
                  <a:cubicBezTo>
                    <a:pt x="5037" y="8644"/>
                    <a:pt x="5060" y="8692"/>
                    <a:pt x="5096" y="8728"/>
                  </a:cubicBezTo>
                  <a:lnTo>
                    <a:pt x="5132" y="8740"/>
                  </a:lnTo>
                  <a:cubicBezTo>
                    <a:pt x="5084" y="8597"/>
                    <a:pt x="5227" y="8573"/>
                    <a:pt x="5275" y="8644"/>
                  </a:cubicBezTo>
                  <a:cubicBezTo>
                    <a:pt x="5334" y="8716"/>
                    <a:pt x="5275" y="8859"/>
                    <a:pt x="5227" y="8906"/>
                  </a:cubicBezTo>
                  <a:cubicBezTo>
                    <a:pt x="5180" y="8954"/>
                    <a:pt x="5120" y="8978"/>
                    <a:pt x="5060" y="8966"/>
                  </a:cubicBezTo>
                  <a:cubicBezTo>
                    <a:pt x="4894" y="8978"/>
                    <a:pt x="4632" y="8882"/>
                    <a:pt x="4763" y="8561"/>
                  </a:cubicBezTo>
                  <a:cubicBezTo>
                    <a:pt x="4418" y="8656"/>
                    <a:pt x="4477" y="9121"/>
                    <a:pt x="4739" y="9299"/>
                  </a:cubicBezTo>
                  <a:cubicBezTo>
                    <a:pt x="4548" y="9418"/>
                    <a:pt x="4620" y="9561"/>
                    <a:pt x="4322" y="9573"/>
                  </a:cubicBezTo>
                  <a:cubicBezTo>
                    <a:pt x="4882" y="9847"/>
                    <a:pt x="4989" y="9514"/>
                    <a:pt x="5215" y="9430"/>
                  </a:cubicBezTo>
                  <a:lnTo>
                    <a:pt x="5215" y="9430"/>
                  </a:lnTo>
                  <a:cubicBezTo>
                    <a:pt x="4763" y="9656"/>
                    <a:pt x="4918" y="10014"/>
                    <a:pt x="4656" y="10311"/>
                  </a:cubicBezTo>
                  <a:cubicBezTo>
                    <a:pt x="5191" y="10264"/>
                    <a:pt x="5180" y="9871"/>
                    <a:pt x="5310" y="9597"/>
                  </a:cubicBezTo>
                  <a:lnTo>
                    <a:pt x="5310" y="9597"/>
                  </a:lnTo>
                  <a:cubicBezTo>
                    <a:pt x="5013" y="10311"/>
                    <a:pt x="5406" y="10490"/>
                    <a:pt x="5453" y="10930"/>
                  </a:cubicBezTo>
                  <a:cubicBezTo>
                    <a:pt x="5489" y="10490"/>
                    <a:pt x="5894" y="10311"/>
                    <a:pt x="5584" y="9597"/>
                  </a:cubicBezTo>
                  <a:lnTo>
                    <a:pt x="5584" y="9597"/>
                  </a:lnTo>
                  <a:cubicBezTo>
                    <a:pt x="5715" y="9871"/>
                    <a:pt x="5703" y="10264"/>
                    <a:pt x="6239" y="10311"/>
                  </a:cubicBezTo>
                  <a:cubicBezTo>
                    <a:pt x="5977" y="10014"/>
                    <a:pt x="6132" y="9656"/>
                    <a:pt x="5691" y="9430"/>
                  </a:cubicBezTo>
                  <a:lnTo>
                    <a:pt x="5691" y="9430"/>
                  </a:lnTo>
                  <a:cubicBezTo>
                    <a:pt x="5906" y="9514"/>
                    <a:pt x="6025" y="9835"/>
                    <a:pt x="6573" y="9573"/>
                  </a:cubicBezTo>
                  <a:cubicBezTo>
                    <a:pt x="6275" y="9561"/>
                    <a:pt x="6346" y="9430"/>
                    <a:pt x="6156" y="9299"/>
                  </a:cubicBezTo>
                  <a:cubicBezTo>
                    <a:pt x="6418" y="9121"/>
                    <a:pt x="6477" y="8656"/>
                    <a:pt x="6132" y="8561"/>
                  </a:cubicBezTo>
                  <a:cubicBezTo>
                    <a:pt x="6275" y="8882"/>
                    <a:pt x="6001" y="8978"/>
                    <a:pt x="5834" y="8966"/>
                  </a:cubicBezTo>
                  <a:cubicBezTo>
                    <a:pt x="5775" y="8978"/>
                    <a:pt x="5715" y="8954"/>
                    <a:pt x="5668" y="8906"/>
                  </a:cubicBezTo>
                  <a:cubicBezTo>
                    <a:pt x="5620" y="8859"/>
                    <a:pt x="5561" y="8704"/>
                    <a:pt x="5620" y="8644"/>
                  </a:cubicBezTo>
                  <a:cubicBezTo>
                    <a:pt x="5668" y="8573"/>
                    <a:pt x="5811" y="8597"/>
                    <a:pt x="5763" y="8740"/>
                  </a:cubicBezTo>
                  <a:lnTo>
                    <a:pt x="5799" y="8728"/>
                  </a:lnTo>
                  <a:cubicBezTo>
                    <a:pt x="5834" y="8692"/>
                    <a:pt x="5858" y="8644"/>
                    <a:pt x="5858" y="8597"/>
                  </a:cubicBezTo>
                  <a:cubicBezTo>
                    <a:pt x="5858" y="8501"/>
                    <a:pt x="5787" y="8418"/>
                    <a:pt x="5691" y="8406"/>
                  </a:cubicBezTo>
                  <a:cubicBezTo>
                    <a:pt x="5668" y="8406"/>
                    <a:pt x="5644" y="8406"/>
                    <a:pt x="5632" y="8406"/>
                  </a:cubicBezTo>
                  <a:lnTo>
                    <a:pt x="5620" y="8406"/>
                  </a:lnTo>
                  <a:cubicBezTo>
                    <a:pt x="5572" y="8418"/>
                    <a:pt x="5525" y="8442"/>
                    <a:pt x="5501" y="8490"/>
                  </a:cubicBezTo>
                  <a:cubicBezTo>
                    <a:pt x="5418" y="8085"/>
                    <a:pt x="5453" y="7656"/>
                    <a:pt x="5596" y="7263"/>
                  </a:cubicBezTo>
                  <a:cubicBezTo>
                    <a:pt x="5310" y="8442"/>
                    <a:pt x="6477" y="8061"/>
                    <a:pt x="6489" y="8787"/>
                  </a:cubicBezTo>
                  <a:lnTo>
                    <a:pt x="6489" y="8704"/>
                  </a:lnTo>
                  <a:cubicBezTo>
                    <a:pt x="6489" y="8728"/>
                    <a:pt x="6489" y="8763"/>
                    <a:pt x="6489" y="8787"/>
                  </a:cubicBezTo>
                  <a:cubicBezTo>
                    <a:pt x="6584" y="8454"/>
                    <a:pt x="6573" y="8240"/>
                    <a:pt x="6501" y="8097"/>
                  </a:cubicBezTo>
                  <a:cubicBezTo>
                    <a:pt x="6323" y="7728"/>
                    <a:pt x="5942" y="7859"/>
                    <a:pt x="5811" y="7716"/>
                  </a:cubicBezTo>
                  <a:cubicBezTo>
                    <a:pt x="6049" y="7692"/>
                    <a:pt x="6108" y="7549"/>
                    <a:pt x="6025" y="7370"/>
                  </a:cubicBezTo>
                  <a:cubicBezTo>
                    <a:pt x="5870" y="7549"/>
                    <a:pt x="5691" y="7418"/>
                    <a:pt x="5691" y="7239"/>
                  </a:cubicBezTo>
                  <a:cubicBezTo>
                    <a:pt x="5703" y="6966"/>
                    <a:pt x="5989" y="6608"/>
                    <a:pt x="5680" y="6156"/>
                  </a:cubicBezTo>
                  <a:cubicBezTo>
                    <a:pt x="5668" y="6073"/>
                    <a:pt x="5656" y="5977"/>
                    <a:pt x="5620" y="5894"/>
                  </a:cubicBezTo>
                  <a:cubicBezTo>
                    <a:pt x="5668" y="5977"/>
                    <a:pt x="5715" y="6049"/>
                    <a:pt x="5775" y="6120"/>
                  </a:cubicBezTo>
                  <a:cubicBezTo>
                    <a:pt x="5870" y="6668"/>
                    <a:pt x="6323" y="6704"/>
                    <a:pt x="6525" y="6894"/>
                  </a:cubicBezTo>
                  <a:cubicBezTo>
                    <a:pt x="6656" y="7013"/>
                    <a:pt x="6620" y="7239"/>
                    <a:pt x="6394" y="7228"/>
                  </a:cubicBezTo>
                  <a:cubicBezTo>
                    <a:pt x="6453" y="7406"/>
                    <a:pt x="6596" y="7466"/>
                    <a:pt x="6787" y="7323"/>
                  </a:cubicBezTo>
                  <a:cubicBezTo>
                    <a:pt x="6799" y="7513"/>
                    <a:pt x="6430" y="7680"/>
                    <a:pt x="6561" y="8073"/>
                  </a:cubicBezTo>
                  <a:cubicBezTo>
                    <a:pt x="6608" y="8216"/>
                    <a:pt x="6763" y="8382"/>
                    <a:pt x="7061" y="8549"/>
                  </a:cubicBezTo>
                  <a:lnTo>
                    <a:pt x="7061" y="8549"/>
                  </a:lnTo>
                  <a:lnTo>
                    <a:pt x="7061" y="8549"/>
                  </a:lnTo>
                  <a:cubicBezTo>
                    <a:pt x="6561" y="8037"/>
                    <a:pt x="7644" y="7489"/>
                    <a:pt x="6632" y="6847"/>
                  </a:cubicBezTo>
                  <a:lnTo>
                    <a:pt x="6632" y="6847"/>
                  </a:lnTo>
                  <a:cubicBezTo>
                    <a:pt x="7001" y="7025"/>
                    <a:pt x="7323" y="7299"/>
                    <a:pt x="7561" y="7644"/>
                  </a:cubicBezTo>
                  <a:cubicBezTo>
                    <a:pt x="7501" y="7632"/>
                    <a:pt x="7454" y="7644"/>
                    <a:pt x="7406" y="7668"/>
                  </a:cubicBezTo>
                  <a:lnTo>
                    <a:pt x="7394" y="7668"/>
                  </a:lnTo>
                  <a:cubicBezTo>
                    <a:pt x="7382" y="7680"/>
                    <a:pt x="7370" y="7704"/>
                    <a:pt x="7358" y="7716"/>
                  </a:cubicBezTo>
                  <a:cubicBezTo>
                    <a:pt x="7215" y="7847"/>
                    <a:pt x="7358" y="8073"/>
                    <a:pt x="7537" y="8013"/>
                  </a:cubicBezTo>
                  <a:cubicBezTo>
                    <a:pt x="7406" y="7942"/>
                    <a:pt x="7489" y="7823"/>
                    <a:pt x="7573" y="7835"/>
                  </a:cubicBezTo>
                  <a:cubicBezTo>
                    <a:pt x="7656" y="7835"/>
                    <a:pt x="7716" y="7978"/>
                    <a:pt x="7716" y="8061"/>
                  </a:cubicBezTo>
                  <a:cubicBezTo>
                    <a:pt x="7716" y="8120"/>
                    <a:pt x="7692" y="8180"/>
                    <a:pt x="7644" y="8216"/>
                  </a:cubicBezTo>
                  <a:cubicBezTo>
                    <a:pt x="7537" y="8347"/>
                    <a:pt x="7287" y="8454"/>
                    <a:pt x="7156" y="8132"/>
                  </a:cubicBezTo>
                  <a:cubicBezTo>
                    <a:pt x="6977" y="8442"/>
                    <a:pt x="7346" y="8728"/>
                    <a:pt x="7656" y="8668"/>
                  </a:cubicBezTo>
                  <a:cubicBezTo>
                    <a:pt x="7608" y="8894"/>
                    <a:pt x="7751" y="8942"/>
                    <a:pt x="7561" y="9168"/>
                  </a:cubicBezTo>
                  <a:cubicBezTo>
                    <a:pt x="8132" y="8966"/>
                    <a:pt x="7989" y="8644"/>
                    <a:pt x="8085" y="8430"/>
                  </a:cubicBezTo>
                  <a:lnTo>
                    <a:pt x="8085" y="8430"/>
                  </a:lnTo>
                  <a:cubicBezTo>
                    <a:pt x="7930" y="8918"/>
                    <a:pt x="8287" y="9061"/>
                    <a:pt x="8311" y="9454"/>
                  </a:cubicBezTo>
                  <a:cubicBezTo>
                    <a:pt x="8668" y="9037"/>
                    <a:pt x="8382" y="8775"/>
                    <a:pt x="8275" y="8478"/>
                  </a:cubicBezTo>
                  <a:lnTo>
                    <a:pt x="8275" y="8478"/>
                  </a:lnTo>
                  <a:cubicBezTo>
                    <a:pt x="8573" y="9204"/>
                    <a:pt x="8966" y="9037"/>
                    <a:pt x="9311" y="9335"/>
                  </a:cubicBezTo>
                  <a:cubicBezTo>
                    <a:pt x="9013" y="8978"/>
                    <a:pt x="9192" y="8573"/>
                    <a:pt x="8466" y="8287"/>
                  </a:cubicBezTo>
                  <a:lnTo>
                    <a:pt x="8466" y="8287"/>
                  </a:lnTo>
                  <a:cubicBezTo>
                    <a:pt x="8763" y="8394"/>
                    <a:pt x="9025" y="8680"/>
                    <a:pt x="9430" y="8335"/>
                  </a:cubicBezTo>
                  <a:cubicBezTo>
                    <a:pt x="9037" y="8311"/>
                    <a:pt x="8894" y="7954"/>
                    <a:pt x="8418" y="8097"/>
                  </a:cubicBezTo>
                  <a:lnTo>
                    <a:pt x="8418" y="8097"/>
                  </a:lnTo>
                  <a:cubicBezTo>
                    <a:pt x="8632" y="8013"/>
                    <a:pt x="8942" y="8156"/>
                    <a:pt x="9144" y="7585"/>
                  </a:cubicBezTo>
                  <a:cubicBezTo>
                    <a:pt x="8918" y="7775"/>
                    <a:pt x="8882" y="7632"/>
                    <a:pt x="8656" y="7680"/>
                  </a:cubicBezTo>
                  <a:cubicBezTo>
                    <a:pt x="8716" y="7382"/>
                    <a:pt x="8430" y="7001"/>
                    <a:pt x="8120" y="7168"/>
                  </a:cubicBezTo>
                  <a:cubicBezTo>
                    <a:pt x="8442" y="7299"/>
                    <a:pt x="8323" y="7561"/>
                    <a:pt x="8204" y="7668"/>
                  </a:cubicBezTo>
                  <a:cubicBezTo>
                    <a:pt x="8156" y="7716"/>
                    <a:pt x="8097" y="7739"/>
                    <a:pt x="8037" y="7739"/>
                  </a:cubicBezTo>
                  <a:cubicBezTo>
                    <a:pt x="7966" y="7739"/>
                    <a:pt x="7823" y="7680"/>
                    <a:pt x="7811" y="7585"/>
                  </a:cubicBezTo>
                  <a:cubicBezTo>
                    <a:pt x="7811" y="7501"/>
                    <a:pt x="7918" y="7418"/>
                    <a:pt x="7989" y="7549"/>
                  </a:cubicBezTo>
                  <a:cubicBezTo>
                    <a:pt x="7989" y="7537"/>
                    <a:pt x="7989" y="7513"/>
                    <a:pt x="7989" y="7489"/>
                  </a:cubicBezTo>
                  <a:cubicBezTo>
                    <a:pt x="7989" y="7394"/>
                    <a:pt x="7918" y="7323"/>
                    <a:pt x="7823" y="7323"/>
                  </a:cubicBezTo>
                  <a:cubicBezTo>
                    <a:pt x="7775" y="7323"/>
                    <a:pt x="7727" y="7347"/>
                    <a:pt x="7692" y="7370"/>
                  </a:cubicBezTo>
                  <a:cubicBezTo>
                    <a:pt x="7680" y="7382"/>
                    <a:pt x="7668" y="7406"/>
                    <a:pt x="7656" y="7418"/>
                  </a:cubicBezTo>
                  <a:lnTo>
                    <a:pt x="7656" y="7430"/>
                  </a:lnTo>
                  <a:cubicBezTo>
                    <a:pt x="7632" y="7466"/>
                    <a:pt x="7620" y="7513"/>
                    <a:pt x="7632" y="7561"/>
                  </a:cubicBezTo>
                  <a:cubicBezTo>
                    <a:pt x="7287" y="7335"/>
                    <a:pt x="7013" y="7013"/>
                    <a:pt x="6834" y="6644"/>
                  </a:cubicBezTo>
                  <a:cubicBezTo>
                    <a:pt x="7466" y="7668"/>
                    <a:pt x="8025" y="6573"/>
                    <a:pt x="8537" y="7085"/>
                  </a:cubicBezTo>
                  <a:cubicBezTo>
                    <a:pt x="8513" y="7061"/>
                    <a:pt x="8501" y="7049"/>
                    <a:pt x="8478" y="7037"/>
                  </a:cubicBezTo>
                  <a:cubicBezTo>
                    <a:pt x="8501" y="7049"/>
                    <a:pt x="8513" y="7073"/>
                    <a:pt x="8537" y="7085"/>
                  </a:cubicBezTo>
                  <a:cubicBezTo>
                    <a:pt x="8370" y="6787"/>
                    <a:pt x="8216" y="6644"/>
                    <a:pt x="8061" y="6585"/>
                  </a:cubicBezTo>
                  <a:cubicBezTo>
                    <a:pt x="7668" y="6454"/>
                    <a:pt x="7501" y="6823"/>
                    <a:pt x="7311" y="6811"/>
                  </a:cubicBezTo>
                  <a:cubicBezTo>
                    <a:pt x="7442" y="6620"/>
                    <a:pt x="7394" y="6489"/>
                    <a:pt x="7215" y="6418"/>
                  </a:cubicBezTo>
                  <a:cubicBezTo>
                    <a:pt x="7227" y="6656"/>
                    <a:pt x="7001" y="6680"/>
                    <a:pt x="6882" y="6549"/>
                  </a:cubicBezTo>
                  <a:cubicBezTo>
                    <a:pt x="6692" y="6346"/>
                    <a:pt x="6656" y="5894"/>
                    <a:pt x="6108" y="5799"/>
                  </a:cubicBezTo>
                  <a:cubicBezTo>
                    <a:pt x="6037" y="5739"/>
                    <a:pt x="5965" y="5692"/>
                    <a:pt x="5882" y="5644"/>
                  </a:cubicBezTo>
                  <a:cubicBezTo>
                    <a:pt x="5965" y="5680"/>
                    <a:pt x="6061" y="5692"/>
                    <a:pt x="6144" y="5704"/>
                  </a:cubicBezTo>
                  <a:cubicBezTo>
                    <a:pt x="6596" y="6025"/>
                    <a:pt x="6954" y="5727"/>
                    <a:pt x="7227" y="5715"/>
                  </a:cubicBezTo>
                  <a:cubicBezTo>
                    <a:pt x="7406" y="5715"/>
                    <a:pt x="7537" y="5894"/>
                    <a:pt x="7358" y="6049"/>
                  </a:cubicBezTo>
                  <a:cubicBezTo>
                    <a:pt x="7537" y="6132"/>
                    <a:pt x="7680" y="6073"/>
                    <a:pt x="7704" y="5834"/>
                  </a:cubicBezTo>
                  <a:cubicBezTo>
                    <a:pt x="7858" y="5965"/>
                    <a:pt x="7704" y="6346"/>
                    <a:pt x="8085" y="6537"/>
                  </a:cubicBezTo>
                  <a:cubicBezTo>
                    <a:pt x="8228" y="6608"/>
                    <a:pt x="8442" y="6608"/>
                    <a:pt x="8775" y="6513"/>
                  </a:cubicBezTo>
                  <a:lnTo>
                    <a:pt x="8775" y="6513"/>
                  </a:lnTo>
                  <a:cubicBezTo>
                    <a:pt x="8049" y="6501"/>
                    <a:pt x="8430" y="5346"/>
                    <a:pt x="7263" y="5620"/>
                  </a:cubicBezTo>
                  <a:lnTo>
                    <a:pt x="7263" y="5620"/>
                  </a:lnTo>
                  <a:cubicBezTo>
                    <a:pt x="7656" y="5477"/>
                    <a:pt x="8073" y="5453"/>
                    <a:pt x="8478" y="5525"/>
                  </a:cubicBezTo>
                  <a:cubicBezTo>
                    <a:pt x="8442" y="5549"/>
                    <a:pt x="8406" y="5596"/>
                    <a:pt x="8406" y="5644"/>
                  </a:cubicBezTo>
                  <a:cubicBezTo>
                    <a:pt x="8394" y="5644"/>
                    <a:pt x="8394" y="5656"/>
                    <a:pt x="8406" y="5656"/>
                  </a:cubicBezTo>
                  <a:cubicBezTo>
                    <a:pt x="8394" y="5680"/>
                    <a:pt x="8394" y="5692"/>
                    <a:pt x="8406" y="5715"/>
                  </a:cubicBezTo>
                  <a:cubicBezTo>
                    <a:pt x="8406" y="5894"/>
                    <a:pt x="8656" y="5954"/>
                    <a:pt x="8739" y="5787"/>
                  </a:cubicBezTo>
                  <a:cubicBezTo>
                    <a:pt x="8585" y="5834"/>
                    <a:pt x="8573" y="5692"/>
                    <a:pt x="8632" y="5644"/>
                  </a:cubicBezTo>
                  <a:cubicBezTo>
                    <a:pt x="8704" y="5596"/>
                    <a:pt x="8847" y="5644"/>
                    <a:pt x="8894" y="5692"/>
                  </a:cubicBezTo>
                  <a:cubicBezTo>
                    <a:pt x="8942" y="5739"/>
                    <a:pt x="8966" y="5799"/>
                    <a:pt x="8966" y="5858"/>
                  </a:cubicBezTo>
                  <a:cubicBezTo>
                    <a:pt x="8978" y="6025"/>
                    <a:pt x="8870" y="6287"/>
                    <a:pt x="8549" y="6156"/>
                  </a:cubicBezTo>
                  <a:cubicBezTo>
                    <a:pt x="8656" y="6501"/>
                    <a:pt x="9120" y="6442"/>
                    <a:pt x="9287" y="6180"/>
                  </a:cubicBezTo>
                  <a:cubicBezTo>
                    <a:pt x="9418" y="6370"/>
                    <a:pt x="9549" y="6299"/>
                    <a:pt x="9573" y="6596"/>
                  </a:cubicBezTo>
                  <a:cubicBezTo>
                    <a:pt x="9835" y="6049"/>
                    <a:pt x="9513" y="5930"/>
                    <a:pt x="9418" y="5715"/>
                  </a:cubicBezTo>
                  <a:lnTo>
                    <a:pt x="9418" y="5715"/>
                  </a:lnTo>
                  <a:cubicBezTo>
                    <a:pt x="9656" y="6156"/>
                    <a:pt x="10013" y="6013"/>
                    <a:pt x="10299" y="6275"/>
                  </a:cubicBezTo>
                  <a:cubicBezTo>
                    <a:pt x="10263" y="5727"/>
                    <a:pt x="9871" y="5739"/>
                    <a:pt x="9585" y="5608"/>
                  </a:cubicBezTo>
                  <a:lnTo>
                    <a:pt x="9585" y="5608"/>
                  </a:lnTo>
                  <a:cubicBezTo>
                    <a:pt x="10299" y="5906"/>
                    <a:pt x="10478" y="5513"/>
                    <a:pt x="10930" y="5477"/>
                  </a:cubicBezTo>
                  <a:cubicBezTo>
                    <a:pt x="10478" y="5430"/>
                    <a:pt x="10299" y="5025"/>
                    <a:pt x="9585" y="5334"/>
                  </a:cubicBezTo>
                  <a:lnTo>
                    <a:pt x="9585" y="5334"/>
                  </a:lnTo>
                  <a:cubicBezTo>
                    <a:pt x="9871" y="5203"/>
                    <a:pt x="10263" y="5215"/>
                    <a:pt x="10299" y="4680"/>
                  </a:cubicBezTo>
                  <a:cubicBezTo>
                    <a:pt x="10002" y="4942"/>
                    <a:pt x="9656" y="4787"/>
                    <a:pt x="9418" y="5239"/>
                  </a:cubicBezTo>
                  <a:lnTo>
                    <a:pt x="9418" y="5239"/>
                  </a:lnTo>
                  <a:cubicBezTo>
                    <a:pt x="9513" y="5013"/>
                    <a:pt x="9835" y="4906"/>
                    <a:pt x="9573" y="4346"/>
                  </a:cubicBezTo>
                  <a:cubicBezTo>
                    <a:pt x="9549" y="4644"/>
                    <a:pt x="9418" y="4572"/>
                    <a:pt x="9287" y="4763"/>
                  </a:cubicBezTo>
                  <a:cubicBezTo>
                    <a:pt x="9120" y="4501"/>
                    <a:pt x="8656" y="4441"/>
                    <a:pt x="8549" y="4787"/>
                  </a:cubicBezTo>
                  <a:cubicBezTo>
                    <a:pt x="8870" y="4656"/>
                    <a:pt x="8978" y="4918"/>
                    <a:pt x="8966" y="5084"/>
                  </a:cubicBezTo>
                  <a:cubicBezTo>
                    <a:pt x="8966" y="5144"/>
                    <a:pt x="8942" y="5203"/>
                    <a:pt x="8894" y="5251"/>
                  </a:cubicBezTo>
                  <a:cubicBezTo>
                    <a:pt x="8847" y="5299"/>
                    <a:pt x="8704" y="5358"/>
                    <a:pt x="8632" y="5299"/>
                  </a:cubicBezTo>
                  <a:cubicBezTo>
                    <a:pt x="8573" y="5251"/>
                    <a:pt x="8597" y="5108"/>
                    <a:pt x="8739" y="5156"/>
                  </a:cubicBezTo>
                  <a:cubicBezTo>
                    <a:pt x="8656" y="4989"/>
                    <a:pt x="8406" y="5049"/>
                    <a:pt x="8406" y="5239"/>
                  </a:cubicBezTo>
                  <a:cubicBezTo>
                    <a:pt x="8394" y="5251"/>
                    <a:pt x="8394" y="5275"/>
                    <a:pt x="8406" y="5287"/>
                  </a:cubicBezTo>
                  <a:cubicBezTo>
                    <a:pt x="8394" y="5299"/>
                    <a:pt x="8394" y="5299"/>
                    <a:pt x="8406" y="5299"/>
                  </a:cubicBezTo>
                  <a:cubicBezTo>
                    <a:pt x="8406" y="5358"/>
                    <a:pt x="8442" y="5394"/>
                    <a:pt x="8478" y="5418"/>
                  </a:cubicBezTo>
                  <a:cubicBezTo>
                    <a:pt x="8073" y="5501"/>
                    <a:pt x="7656" y="5465"/>
                    <a:pt x="7263" y="5334"/>
                  </a:cubicBezTo>
                  <a:cubicBezTo>
                    <a:pt x="8442" y="5608"/>
                    <a:pt x="8061" y="4441"/>
                    <a:pt x="8775" y="4441"/>
                  </a:cubicBezTo>
                  <a:lnTo>
                    <a:pt x="8716" y="4441"/>
                  </a:lnTo>
                  <a:cubicBezTo>
                    <a:pt x="8739" y="4430"/>
                    <a:pt x="8763" y="4430"/>
                    <a:pt x="8787" y="4441"/>
                  </a:cubicBezTo>
                  <a:cubicBezTo>
                    <a:pt x="8454" y="4346"/>
                    <a:pt x="8239" y="4346"/>
                    <a:pt x="8097" y="4418"/>
                  </a:cubicBezTo>
                  <a:cubicBezTo>
                    <a:pt x="7739" y="4596"/>
                    <a:pt x="7870" y="4977"/>
                    <a:pt x="7727" y="5108"/>
                  </a:cubicBezTo>
                  <a:cubicBezTo>
                    <a:pt x="7692" y="4870"/>
                    <a:pt x="7561" y="4822"/>
                    <a:pt x="7382" y="4894"/>
                  </a:cubicBezTo>
                  <a:cubicBezTo>
                    <a:pt x="7561" y="5049"/>
                    <a:pt x="7430" y="5239"/>
                    <a:pt x="7239" y="5227"/>
                  </a:cubicBezTo>
                  <a:cubicBezTo>
                    <a:pt x="6965" y="5215"/>
                    <a:pt x="6620" y="4930"/>
                    <a:pt x="6168" y="5239"/>
                  </a:cubicBezTo>
                  <a:cubicBezTo>
                    <a:pt x="6084" y="5251"/>
                    <a:pt x="5989" y="5275"/>
                    <a:pt x="5906" y="5299"/>
                  </a:cubicBezTo>
                  <a:cubicBezTo>
                    <a:pt x="5989" y="5251"/>
                    <a:pt x="6061" y="5203"/>
                    <a:pt x="6132" y="5144"/>
                  </a:cubicBezTo>
                  <a:cubicBezTo>
                    <a:pt x="6680" y="5049"/>
                    <a:pt x="6715" y="4596"/>
                    <a:pt x="6906" y="4394"/>
                  </a:cubicBezTo>
                  <a:cubicBezTo>
                    <a:pt x="7025" y="4263"/>
                    <a:pt x="7251" y="4299"/>
                    <a:pt x="7227" y="4537"/>
                  </a:cubicBezTo>
                  <a:cubicBezTo>
                    <a:pt x="7418" y="4465"/>
                    <a:pt x="7466" y="4322"/>
                    <a:pt x="7323" y="4144"/>
                  </a:cubicBezTo>
                  <a:cubicBezTo>
                    <a:pt x="7525" y="4132"/>
                    <a:pt x="7692" y="4501"/>
                    <a:pt x="8085" y="4370"/>
                  </a:cubicBezTo>
                  <a:cubicBezTo>
                    <a:pt x="8228" y="4310"/>
                    <a:pt x="8382" y="4168"/>
                    <a:pt x="8549" y="3858"/>
                  </a:cubicBezTo>
                  <a:lnTo>
                    <a:pt x="8549" y="3858"/>
                  </a:lnTo>
                  <a:cubicBezTo>
                    <a:pt x="8037" y="4370"/>
                    <a:pt x="7489" y="3263"/>
                    <a:pt x="6858" y="4299"/>
                  </a:cubicBezTo>
                  <a:lnTo>
                    <a:pt x="6858" y="4299"/>
                  </a:lnTo>
                  <a:cubicBezTo>
                    <a:pt x="7025" y="3929"/>
                    <a:pt x="7299" y="3608"/>
                    <a:pt x="7644" y="3370"/>
                  </a:cubicBezTo>
                  <a:cubicBezTo>
                    <a:pt x="7644" y="3418"/>
                    <a:pt x="7644" y="3477"/>
                    <a:pt x="7680" y="3513"/>
                  </a:cubicBezTo>
                  <a:lnTo>
                    <a:pt x="7680" y="3525"/>
                  </a:lnTo>
                  <a:cubicBezTo>
                    <a:pt x="7680" y="3537"/>
                    <a:pt x="7692" y="3548"/>
                    <a:pt x="7716" y="3560"/>
                  </a:cubicBezTo>
                  <a:cubicBezTo>
                    <a:pt x="7847" y="3715"/>
                    <a:pt x="8073" y="3572"/>
                    <a:pt x="8013" y="3382"/>
                  </a:cubicBezTo>
                  <a:cubicBezTo>
                    <a:pt x="7942" y="3513"/>
                    <a:pt x="7823" y="3441"/>
                    <a:pt x="7835" y="3346"/>
                  </a:cubicBezTo>
                  <a:cubicBezTo>
                    <a:pt x="7847" y="3263"/>
                    <a:pt x="7977" y="3203"/>
                    <a:pt x="8061" y="3203"/>
                  </a:cubicBezTo>
                  <a:cubicBezTo>
                    <a:pt x="8120" y="3203"/>
                    <a:pt x="8180" y="3227"/>
                    <a:pt x="8216" y="3275"/>
                  </a:cubicBezTo>
                  <a:cubicBezTo>
                    <a:pt x="8347" y="3382"/>
                    <a:pt x="8454" y="3644"/>
                    <a:pt x="8132" y="3763"/>
                  </a:cubicBezTo>
                  <a:cubicBezTo>
                    <a:pt x="8442" y="3941"/>
                    <a:pt x="8728" y="3572"/>
                    <a:pt x="8668" y="3263"/>
                  </a:cubicBezTo>
                  <a:cubicBezTo>
                    <a:pt x="8894" y="3310"/>
                    <a:pt x="8942" y="3167"/>
                    <a:pt x="9168" y="3358"/>
                  </a:cubicBezTo>
                  <a:cubicBezTo>
                    <a:pt x="8966" y="2786"/>
                    <a:pt x="8644" y="2929"/>
                    <a:pt x="8430" y="2834"/>
                  </a:cubicBezTo>
                  <a:lnTo>
                    <a:pt x="8430" y="2834"/>
                  </a:lnTo>
                  <a:cubicBezTo>
                    <a:pt x="8918" y="2989"/>
                    <a:pt x="9061" y="2632"/>
                    <a:pt x="9454" y="2608"/>
                  </a:cubicBezTo>
                  <a:cubicBezTo>
                    <a:pt x="9037" y="2263"/>
                    <a:pt x="8775" y="2548"/>
                    <a:pt x="8478" y="2644"/>
                  </a:cubicBezTo>
                  <a:lnTo>
                    <a:pt x="8478" y="2644"/>
                  </a:lnTo>
                  <a:cubicBezTo>
                    <a:pt x="9204" y="2346"/>
                    <a:pt x="9037" y="1953"/>
                    <a:pt x="9335" y="1608"/>
                  </a:cubicBezTo>
                  <a:cubicBezTo>
                    <a:pt x="8978" y="1905"/>
                    <a:pt x="8573" y="1727"/>
                    <a:pt x="8287" y="2453"/>
                  </a:cubicBezTo>
                  <a:lnTo>
                    <a:pt x="8287" y="2453"/>
                  </a:lnTo>
                  <a:cubicBezTo>
                    <a:pt x="8394" y="2155"/>
                    <a:pt x="8680" y="1905"/>
                    <a:pt x="8323" y="1489"/>
                  </a:cubicBezTo>
                  <a:cubicBezTo>
                    <a:pt x="8311" y="1882"/>
                    <a:pt x="7942" y="2024"/>
                    <a:pt x="8097" y="2501"/>
                  </a:cubicBezTo>
                  <a:lnTo>
                    <a:pt x="8097" y="2501"/>
                  </a:lnTo>
                  <a:cubicBezTo>
                    <a:pt x="8001" y="2286"/>
                    <a:pt x="8156" y="1977"/>
                    <a:pt x="7573" y="1774"/>
                  </a:cubicBezTo>
                  <a:cubicBezTo>
                    <a:pt x="7775" y="2001"/>
                    <a:pt x="7620" y="2048"/>
                    <a:pt x="7668" y="2263"/>
                  </a:cubicBezTo>
                  <a:cubicBezTo>
                    <a:pt x="7370" y="2203"/>
                    <a:pt x="6989" y="2489"/>
                    <a:pt x="7168" y="2798"/>
                  </a:cubicBezTo>
                  <a:cubicBezTo>
                    <a:pt x="7299" y="2477"/>
                    <a:pt x="7561" y="2596"/>
                    <a:pt x="7668" y="2715"/>
                  </a:cubicBezTo>
                  <a:cubicBezTo>
                    <a:pt x="7704" y="2763"/>
                    <a:pt x="7739" y="2822"/>
                    <a:pt x="7739" y="2882"/>
                  </a:cubicBezTo>
                  <a:cubicBezTo>
                    <a:pt x="7739" y="2953"/>
                    <a:pt x="7668" y="3096"/>
                    <a:pt x="7585" y="3108"/>
                  </a:cubicBezTo>
                  <a:cubicBezTo>
                    <a:pt x="7501" y="3120"/>
                    <a:pt x="7418" y="3001"/>
                    <a:pt x="7549" y="2929"/>
                  </a:cubicBezTo>
                  <a:cubicBezTo>
                    <a:pt x="7370" y="2870"/>
                    <a:pt x="7239" y="3096"/>
                    <a:pt x="7370" y="3227"/>
                  </a:cubicBezTo>
                  <a:cubicBezTo>
                    <a:pt x="7382" y="3239"/>
                    <a:pt x="7394" y="3251"/>
                    <a:pt x="7418" y="3263"/>
                  </a:cubicBezTo>
                  <a:lnTo>
                    <a:pt x="7418" y="3263"/>
                  </a:lnTo>
                  <a:cubicBezTo>
                    <a:pt x="7466" y="3298"/>
                    <a:pt x="7525" y="3298"/>
                    <a:pt x="7573" y="3287"/>
                  </a:cubicBezTo>
                  <a:cubicBezTo>
                    <a:pt x="7335" y="3632"/>
                    <a:pt x="7025" y="3906"/>
                    <a:pt x="6644" y="4084"/>
                  </a:cubicBezTo>
                  <a:cubicBezTo>
                    <a:pt x="7668" y="3453"/>
                    <a:pt x="6584" y="2894"/>
                    <a:pt x="7096" y="2382"/>
                  </a:cubicBezTo>
                  <a:lnTo>
                    <a:pt x="7037" y="2441"/>
                  </a:lnTo>
                  <a:cubicBezTo>
                    <a:pt x="7061" y="2417"/>
                    <a:pt x="7073" y="2405"/>
                    <a:pt x="7096" y="2382"/>
                  </a:cubicBezTo>
                  <a:cubicBezTo>
                    <a:pt x="6799" y="2560"/>
                    <a:pt x="6644" y="2703"/>
                    <a:pt x="6584" y="2858"/>
                  </a:cubicBezTo>
                  <a:cubicBezTo>
                    <a:pt x="6453" y="3251"/>
                    <a:pt x="6823" y="3418"/>
                    <a:pt x="6811" y="3608"/>
                  </a:cubicBezTo>
                  <a:cubicBezTo>
                    <a:pt x="6632" y="3465"/>
                    <a:pt x="6489" y="3525"/>
                    <a:pt x="6418" y="3703"/>
                  </a:cubicBezTo>
                  <a:cubicBezTo>
                    <a:pt x="6656" y="3691"/>
                    <a:pt x="6692" y="3918"/>
                    <a:pt x="6561" y="4037"/>
                  </a:cubicBezTo>
                  <a:cubicBezTo>
                    <a:pt x="6358" y="4227"/>
                    <a:pt x="5906" y="4263"/>
                    <a:pt x="5799" y="4811"/>
                  </a:cubicBezTo>
                  <a:cubicBezTo>
                    <a:pt x="5751" y="4882"/>
                    <a:pt x="5703" y="4953"/>
                    <a:pt x="5656" y="5037"/>
                  </a:cubicBezTo>
                  <a:cubicBezTo>
                    <a:pt x="5680" y="4953"/>
                    <a:pt x="5703" y="4858"/>
                    <a:pt x="5715" y="4775"/>
                  </a:cubicBezTo>
                  <a:cubicBezTo>
                    <a:pt x="6025" y="4322"/>
                    <a:pt x="5739" y="3965"/>
                    <a:pt x="5727" y="3691"/>
                  </a:cubicBezTo>
                  <a:cubicBezTo>
                    <a:pt x="5727" y="3513"/>
                    <a:pt x="5906" y="3382"/>
                    <a:pt x="6061" y="3560"/>
                  </a:cubicBezTo>
                  <a:cubicBezTo>
                    <a:pt x="6132" y="3382"/>
                    <a:pt x="6072" y="3251"/>
                    <a:pt x="5846" y="3215"/>
                  </a:cubicBezTo>
                  <a:cubicBezTo>
                    <a:pt x="5977" y="3060"/>
                    <a:pt x="6358" y="3203"/>
                    <a:pt x="6537" y="2834"/>
                  </a:cubicBezTo>
                  <a:cubicBezTo>
                    <a:pt x="6608" y="2691"/>
                    <a:pt x="6608" y="2477"/>
                    <a:pt x="6513" y="2144"/>
                  </a:cubicBezTo>
                  <a:cubicBezTo>
                    <a:pt x="6513" y="2870"/>
                    <a:pt x="5346" y="2489"/>
                    <a:pt x="5620" y="3668"/>
                  </a:cubicBezTo>
                  <a:cubicBezTo>
                    <a:pt x="5489" y="3275"/>
                    <a:pt x="5453" y="2846"/>
                    <a:pt x="5537" y="2441"/>
                  </a:cubicBezTo>
                  <a:cubicBezTo>
                    <a:pt x="5561" y="2489"/>
                    <a:pt x="5596" y="2513"/>
                    <a:pt x="5644" y="2525"/>
                  </a:cubicBezTo>
                  <a:lnTo>
                    <a:pt x="5656" y="2525"/>
                  </a:lnTo>
                  <a:cubicBezTo>
                    <a:pt x="5680" y="2525"/>
                    <a:pt x="5703" y="2525"/>
                    <a:pt x="5715" y="2525"/>
                  </a:cubicBezTo>
                  <a:cubicBezTo>
                    <a:pt x="5882" y="2525"/>
                    <a:pt x="5953" y="2310"/>
                    <a:pt x="5822" y="2215"/>
                  </a:cubicBezTo>
                  <a:lnTo>
                    <a:pt x="5799" y="2191"/>
                  </a:lnTo>
                  <a:cubicBezTo>
                    <a:pt x="5834" y="2334"/>
                    <a:pt x="5703" y="2358"/>
                    <a:pt x="5644" y="2286"/>
                  </a:cubicBezTo>
                  <a:cubicBezTo>
                    <a:pt x="5596" y="2227"/>
                    <a:pt x="5644" y="2084"/>
                    <a:pt x="5703" y="2024"/>
                  </a:cubicBezTo>
                  <a:cubicBezTo>
                    <a:pt x="5751" y="1989"/>
                    <a:pt x="5811" y="1965"/>
                    <a:pt x="5870" y="1965"/>
                  </a:cubicBezTo>
                  <a:cubicBezTo>
                    <a:pt x="6037" y="1953"/>
                    <a:pt x="6299" y="2048"/>
                    <a:pt x="6168" y="2370"/>
                  </a:cubicBezTo>
                  <a:cubicBezTo>
                    <a:pt x="6501" y="2275"/>
                    <a:pt x="6442" y="1810"/>
                    <a:pt x="6192" y="1643"/>
                  </a:cubicBezTo>
                  <a:cubicBezTo>
                    <a:pt x="6382" y="1513"/>
                    <a:pt x="6311" y="1382"/>
                    <a:pt x="6596" y="1358"/>
                  </a:cubicBezTo>
                  <a:cubicBezTo>
                    <a:pt x="6049" y="1096"/>
                    <a:pt x="5942" y="1417"/>
                    <a:pt x="5715" y="1501"/>
                  </a:cubicBezTo>
                  <a:lnTo>
                    <a:pt x="5715" y="1501"/>
                  </a:lnTo>
                  <a:cubicBezTo>
                    <a:pt x="6168" y="1274"/>
                    <a:pt x="6013" y="917"/>
                    <a:pt x="6275" y="620"/>
                  </a:cubicBezTo>
                  <a:cubicBezTo>
                    <a:pt x="5727" y="667"/>
                    <a:pt x="5751" y="1060"/>
                    <a:pt x="5620" y="1334"/>
                  </a:cubicBezTo>
                  <a:lnTo>
                    <a:pt x="5620" y="1334"/>
                  </a:lnTo>
                  <a:cubicBezTo>
                    <a:pt x="5930" y="620"/>
                    <a:pt x="5525" y="441"/>
                    <a:pt x="5477" y="0"/>
                  </a:cubicBezTo>
                  <a:cubicBezTo>
                    <a:pt x="5441" y="441"/>
                    <a:pt x="5037" y="620"/>
                    <a:pt x="5346" y="1334"/>
                  </a:cubicBezTo>
                  <a:lnTo>
                    <a:pt x="5346" y="1334"/>
                  </a:lnTo>
                  <a:cubicBezTo>
                    <a:pt x="5215" y="1060"/>
                    <a:pt x="5227" y="667"/>
                    <a:pt x="4679" y="620"/>
                  </a:cubicBezTo>
                  <a:cubicBezTo>
                    <a:pt x="4953" y="917"/>
                    <a:pt x="4799" y="1274"/>
                    <a:pt x="5239" y="1501"/>
                  </a:cubicBezTo>
                  <a:lnTo>
                    <a:pt x="5239" y="1501"/>
                  </a:lnTo>
                  <a:cubicBezTo>
                    <a:pt x="5025" y="1417"/>
                    <a:pt x="4906" y="1096"/>
                    <a:pt x="4358" y="1358"/>
                  </a:cubicBezTo>
                  <a:cubicBezTo>
                    <a:pt x="4656" y="1382"/>
                    <a:pt x="4584" y="1501"/>
                    <a:pt x="4775" y="1643"/>
                  </a:cubicBezTo>
                  <a:cubicBezTo>
                    <a:pt x="4513" y="1810"/>
                    <a:pt x="4453" y="2275"/>
                    <a:pt x="4799" y="2370"/>
                  </a:cubicBezTo>
                  <a:cubicBezTo>
                    <a:pt x="4656" y="2048"/>
                    <a:pt x="4918" y="1953"/>
                    <a:pt x="5096" y="1965"/>
                  </a:cubicBezTo>
                  <a:cubicBezTo>
                    <a:pt x="5156" y="1965"/>
                    <a:pt x="5215" y="1989"/>
                    <a:pt x="5263" y="2024"/>
                  </a:cubicBezTo>
                  <a:cubicBezTo>
                    <a:pt x="5310" y="2084"/>
                    <a:pt x="5370" y="2227"/>
                    <a:pt x="5310" y="2286"/>
                  </a:cubicBezTo>
                  <a:cubicBezTo>
                    <a:pt x="5251" y="2358"/>
                    <a:pt x="5120" y="2334"/>
                    <a:pt x="5168" y="2191"/>
                  </a:cubicBezTo>
                  <a:cubicBezTo>
                    <a:pt x="5001" y="2275"/>
                    <a:pt x="5060" y="2525"/>
                    <a:pt x="5239" y="2525"/>
                  </a:cubicBezTo>
                  <a:cubicBezTo>
                    <a:pt x="5263" y="2525"/>
                    <a:pt x="5275" y="2525"/>
                    <a:pt x="5299" y="2525"/>
                  </a:cubicBezTo>
                  <a:lnTo>
                    <a:pt x="5310" y="2525"/>
                  </a:lnTo>
                  <a:cubicBezTo>
                    <a:pt x="5358" y="2513"/>
                    <a:pt x="5406" y="2489"/>
                    <a:pt x="5430" y="2441"/>
                  </a:cubicBezTo>
                  <a:cubicBezTo>
                    <a:pt x="5513" y="2858"/>
                    <a:pt x="5477" y="3275"/>
                    <a:pt x="5334" y="3668"/>
                  </a:cubicBezTo>
                  <a:cubicBezTo>
                    <a:pt x="5608" y="2489"/>
                    <a:pt x="4453" y="2870"/>
                    <a:pt x="4441" y="2144"/>
                  </a:cubicBezTo>
                  <a:cubicBezTo>
                    <a:pt x="4346" y="2477"/>
                    <a:pt x="4346" y="2691"/>
                    <a:pt x="4418" y="2834"/>
                  </a:cubicBezTo>
                  <a:cubicBezTo>
                    <a:pt x="4608" y="3203"/>
                    <a:pt x="4989" y="3072"/>
                    <a:pt x="5108" y="3215"/>
                  </a:cubicBezTo>
                  <a:cubicBezTo>
                    <a:pt x="4882" y="3251"/>
                    <a:pt x="4822" y="3382"/>
                    <a:pt x="4906" y="3560"/>
                  </a:cubicBezTo>
                  <a:cubicBezTo>
                    <a:pt x="5049" y="3382"/>
                    <a:pt x="5239" y="3513"/>
                    <a:pt x="5239" y="3691"/>
                  </a:cubicBezTo>
                  <a:cubicBezTo>
                    <a:pt x="5227" y="3965"/>
                    <a:pt x="4941" y="4322"/>
                    <a:pt x="5239" y="4775"/>
                  </a:cubicBezTo>
                  <a:cubicBezTo>
                    <a:pt x="5263" y="4858"/>
                    <a:pt x="5275" y="4953"/>
                    <a:pt x="5299" y="5037"/>
                  </a:cubicBezTo>
                  <a:cubicBezTo>
                    <a:pt x="5263" y="4953"/>
                    <a:pt x="5215" y="4882"/>
                    <a:pt x="5156" y="4811"/>
                  </a:cubicBezTo>
                  <a:cubicBezTo>
                    <a:pt x="5060" y="4263"/>
                    <a:pt x="4608" y="4227"/>
                    <a:pt x="4406" y="4037"/>
                  </a:cubicBezTo>
                  <a:cubicBezTo>
                    <a:pt x="4275" y="3918"/>
                    <a:pt x="4298" y="3691"/>
                    <a:pt x="4537" y="3703"/>
                  </a:cubicBezTo>
                  <a:cubicBezTo>
                    <a:pt x="4465" y="3525"/>
                    <a:pt x="4334" y="3477"/>
                    <a:pt x="4144" y="3608"/>
                  </a:cubicBezTo>
                  <a:cubicBezTo>
                    <a:pt x="4132" y="3418"/>
                    <a:pt x="4501" y="3251"/>
                    <a:pt x="4370" y="2858"/>
                  </a:cubicBezTo>
                  <a:cubicBezTo>
                    <a:pt x="4322" y="2715"/>
                    <a:pt x="4167" y="2560"/>
                    <a:pt x="3870" y="2382"/>
                  </a:cubicBezTo>
                  <a:lnTo>
                    <a:pt x="3870" y="2382"/>
                  </a:lnTo>
                  <a:cubicBezTo>
                    <a:pt x="4370" y="2906"/>
                    <a:pt x="3275" y="3453"/>
                    <a:pt x="4310" y="4084"/>
                  </a:cubicBezTo>
                  <a:cubicBezTo>
                    <a:pt x="3941" y="3906"/>
                    <a:pt x="3620" y="3632"/>
                    <a:pt x="3394" y="3287"/>
                  </a:cubicBezTo>
                  <a:cubicBezTo>
                    <a:pt x="3441" y="3298"/>
                    <a:pt x="3489" y="3287"/>
                    <a:pt x="3525" y="3263"/>
                  </a:cubicBezTo>
                  <a:lnTo>
                    <a:pt x="3536" y="3263"/>
                  </a:lnTo>
                  <a:cubicBezTo>
                    <a:pt x="3560" y="3251"/>
                    <a:pt x="3572" y="3239"/>
                    <a:pt x="3584" y="3227"/>
                  </a:cubicBezTo>
                  <a:cubicBezTo>
                    <a:pt x="3727" y="3096"/>
                    <a:pt x="3584" y="2858"/>
                    <a:pt x="3405" y="2929"/>
                  </a:cubicBezTo>
                  <a:cubicBezTo>
                    <a:pt x="3536" y="3001"/>
                    <a:pt x="3453" y="3120"/>
                    <a:pt x="3370" y="3108"/>
                  </a:cubicBezTo>
                  <a:cubicBezTo>
                    <a:pt x="3275" y="3096"/>
                    <a:pt x="3215" y="2953"/>
                    <a:pt x="3215" y="2882"/>
                  </a:cubicBezTo>
                  <a:cubicBezTo>
                    <a:pt x="3215" y="2822"/>
                    <a:pt x="3239" y="2763"/>
                    <a:pt x="3286" y="2715"/>
                  </a:cubicBezTo>
                  <a:cubicBezTo>
                    <a:pt x="3394" y="2596"/>
                    <a:pt x="3656" y="2477"/>
                    <a:pt x="3786" y="2798"/>
                  </a:cubicBezTo>
                  <a:cubicBezTo>
                    <a:pt x="3953" y="2489"/>
                    <a:pt x="3584" y="2203"/>
                    <a:pt x="3275" y="2263"/>
                  </a:cubicBezTo>
                  <a:cubicBezTo>
                    <a:pt x="3322" y="2048"/>
                    <a:pt x="3179" y="2001"/>
                    <a:pt x="3370" y="1774"/>
                  </a:cubicBezTo>
                  <a:cubicBezTo>
                    <a:pt x="2798" y="1977"/>
                    <a:pt x="2941" y="2286"/>
                    <a:pt x="2858" y="2501"/>
                  </a:cubicBezTo>
                  <a:lnTo>
                    <a:pt x="2858" y="2501"/>
                  </a:lnTo>
                  <a:cubicBezTo>
                    <a:pt x="3001" y="2024"/>
                    <a:pt x="2643" y="1882"/>
                    <a:pt x="2620" y="1489"/>
                  </a:cubicBezTo>
                  <a:cubicBezTo>
                    <a:pt x="2274" y="1905"/>
                    <a:pt x="2560" y="2167"/>
                    <a:pt x="2667" y="2453"/>
                  </a:cubicBezTo>
                  <a:lnTo>
                    <a:pt x="2667" y="2453"/>
                  </a:lnTo>
                  <a:cubicBezTo>
                    <a:pt x="2370" y="1727"/>
                    <a:pt x="1965" y="1894"/>
                    <a:pt x="1620" y="1608"/>
                  </a:cubicBezTo>
                  <a:cubicBezTo>
                    <a:pt x="1917" y="1953"/>
                    <a:pt x="1751" y="2358"/>
                    <a:pt x="2465" y="2644"/>
                  </a:cubicBezTo>
                  <a:lnTo>
                    <a:pt x="2465" y="2644"/>
                  </a:lnTo>
                  <a:cubicBezTo>
                    <a:pt x="2167" y="2548"/>
                    <a:pt x="1917" y="2263"/>
                    <a:pt x="1500" y="2608"/>
                  </a:cubicBezTo>
                  <a:cubicBezTo>
                    <a:pt x="1893" y="2632"/>
                    <a:pt x="2036" y="2989"/>
                    <a:pt x="2513" y="2834"/>
                  </a:cubicBezTo>
                  <a:lnTo>
                    <a:pt x="2513" y="2834"/>
                  </a:lnTo>
                  <a:cubicBezTo>
                    <a:pt x="2298" y="2929"/>
                    <a:pt x="1989" y="2786"/>
                    <a:pt x="1786" y="3358"/>
                  </a:cubicBezTo>
                  <a:cubicBezTo>
                    <a:pt x="2012" y="3167"/>
                    <a:pt x="2060" y="3310"/>
                    <a:pt x="2286" y="3263"/>
                  </a:cubicBezTo>
                  <a:cubicBezTo>
                    <a:pt x="2215" y="3560"/>
                    <a:pt x="2501" y="3941"/>
                    <a:pt x="2810" y="3763"/>
                  </a:cubicBezTo>
                  <a:cubicBezTo>
                    <a:pt x="2489" y="3644"/>
                    <a:pt x="2608" y="3382"/>
                    <a:pt x="2727" y="3275"/>
                  </a:cubicBezTo>
                  <a:cubicBezTo>
                    <a:pt x="2774" y="3227"/>
                    <a:pt x="2834" y="3203"/>
                    <a:pt x="2894" y="3203"/>
                  </a:cubicBezTo>
                  <a:cubicBezTo>
                    <a:pt x="2965" y="3203"/>
                    <a:pt x="3108" y="3263"/>
                    <a:pt x="3120" y="3346"/>
                  </a:cubicBezTo>
                  <a:cubicBezTo>
                    <a:pt x="3132" y="3441"/>
                    <a:pt x="3013" y="3513"/>
                    <a:pt x="2941" y="3382"/>
                  </a:cubicBezTo>
                  <a:cubicBezTo>
                    <a:pt x="2870" y="3572"/>
                    <a:pt x="3108" y="3715"/>
                    <a:pt x="3239" y="3560"/>
                  </a:cubicBezTo>
                  <a:cubicBezTo>
                    <a:pt x="3251" y="3548"/>
                    <a:pt x="3263" y="3537"/>
                    <a:pt x="3275" y="3525"/>
                  </a:cubicBezTo>
                  <a:cubicBezTo>
                    <a:pt x="3275" y="3525"/>
                    <a:pt x="3275" y="3513"/>
                    <a:pt x="3275" y="3513"/>
                  </a:cubicBezTo>
                  <a:cubicBezTo>
                    <a:pt x="3298" y="3477"/>
                    <a:pt x="3310" y="3418"/>
                    <a:pt x="3298" y="3370"/>
                  </a:cubicBezTo>
                  <a:cubicBezTo>
                    <a:pt x="3644" y="3608"/>
                    <a:pt x="3917" y="3929"/>
                    <a:pt x="4096" y="4299"/>
                  </a:cubicBezTo>
                  <a:lnTo>
                    <a:pt x="4096" y="4299"/>
                  </a:lnTo>
                  <a:cubicBezTo>
                    <a:pt x="3465" y="3275"/>
                    <a:pt x="2905" y="4370"/>
                    <a:pt x="2393" y="3858"/>
                  </a:cubicBezTo>
                  <a:lnTo>
                    <a:pt x="2393" y="3858"/>
                  </a:lnTo>
                  <a:cubicBezTo>
                    <a:pt x="2572" y="4156"/>
                    <a:pt x="2715" y="4310"/>
                    <a:pt x="2870" y="4370"/>
                  </a:cubicBezTo>
                  <a:cubicBezTo>
                    <a:pt x="3263" y="4501"/>
                    <a:pt x="3429" y="4132"/>
                    <a:pt x="3632" y="4144"/>
                  </a:cubicBezTo>
                  <a:cubicBezTo>
                    <a:pt x="3477" y="4322"/>
                    <a:pt x="3536" y="4465"/>
                    <a:pt x="3727" y="4537"/>
                  </a:cubicBezTo>
                  <a:cubicBezTo>
                    <a:pt x="3703" y="4299"/>
                    <a:pt x="3929" y="4263"/>
                    <a:pt x="4048" y="4394"/>
                  </a:cubicBezTo>
                  <a:cubicBezTo>
                    <a:pt x="4239" y="4596"/>
                    <a:pt x="4275" y="5049"/>
                    <a:pt x="4822" y="5144"/>
                  </a:cubicBezTo>
                  <a:cubicBezTo>
                    <a:pt x="4894" y="5203"/>
                    <a:pt x="4965" y="5251"/>
                    <a:pt x="5049" y="5299"/>
                  </a:cubicBezTo>
                  <a:cubicBezTo>
                    <a:pt x="4965" y="5275"/>
                    <a:pt x="4870" y="5251"/>
                    <a:pt x="4787" y="5239"/>
                  </a:cubicBezTo>
                  <a:cubicBezTo>
                    <a:pt x="4334" y="4930"/>
                    <a:pt x="3977" y="5215"/>
                    <a:pt x="3703" y="5227"/>
                  </a:cubicBezTo>
                  <a:cubicBezTo>
                    <a:pt x="3525" y="5239"/>
                    <a:pt x="3394" y="5049"/>
                    <a:pt x="3572" y="4894"/>
                  </a:cubicBezTo>
                  <a:cubicBezTo>
                    <a:pt x="3394" y="4822"/>
                    <a:pt x="3263" y="4870"/>
                    <a:pt x="3227" y="5108"/>
                  </a:cubicBezTo>
                  <a:cubicBezTo>
                    <a:pt x="3084" y="4977"/>
                    <a:pt x="3215" y="4596"/>
                    <a:pt x="2858" y="4418"/>
                  </a:cubicBezTo>
                  <a:cubicBezTo>
                    <a:pt x="2703" y="4346"/>
                    <a:pt x="2501" y="4346"/>
                    <a:pt x="2167" y="4441"/>
                  </a:cubicBezTo>
                  <a:cubicBezTo>
                    <a:pt x="2191" y="4430"/>
                    <a:pt x="2215" y="4430"/>
                    <a:pt x="2239" y="4441"/>
                  </a:cubicBezTo>
                  <a:cubicBezTo>
                    <a:pt x="2215" y="4430"/>
                    <a:pt x="2191" y="4430"/>
                    <a:pt x="2167" y="4441"/>
                  </a:cubicBezTo>
                  <a:cubicBezTo>
                    <a:pt x="2882" y="4441"/>
                    <a:pt x="2501" y="5608"/>
                    <a:pt x="3667" y="5334"/>
                  </a:cubicBezTo>
                  <a:lnTo>
                    <a:pt x="3667" y="5334"/>
                  </a:lnTo>
                  <a:cubicBezTo>
                    <a:pt x="3286" y="5465"/>
                    <a:pt x="2858" y="5501"/>
                    <a:pt x="2453" y="5418"/>
                  </a:cubicBezTo>
                  <a:cubicBezTo>
                    <a:pt x="2489" y="5394"/>
                    <a:pt x="2524" y="5358"/>
                    <a:pt x="2536" y="5299"/>
                  </a:cubicBezTo>
                  <a:lnTo>
                    <a:pt x="2536" y="5287"/>
                  </a:lnTo>
                  <a:cubicBezTo>
                    <a:pt x="2536" y="5275"/>
                    <a:pt x="2536" y="5251"/>
                    <a:pt x="2536" y="5239"/>
                  </a:cubicBezTo>
                  <a:cubicBezTo>
                    <a:pt x="2536" y="5049"/>
                    <a:pt x="2286" y="4989"/>
                    <a:pt x="2203" y="5156"/>
                  </a:cubicBezTo>
                  <a:cubicBezTo>
                    <a:pt x="2346" y="5108"/>
                    <a:pt x="2370" y="5251"/>
                    <a:pt x="2298" y="5299"/>
                  </a:cubicBezTo>
                  <a:cubicBezTo>
                    <a:pt x="2239" y="5358"/>
                    <a:pt x="2084" y="5299"/>
                    <a:pt x="2036" y="5251"/>
                  </a:cubicBezTo>
                  <a:cubicBezTo>
                    <a:pt x="2001" y="5203"/>
                    <a:pt x="1977" y="5144"/>
                    <a:pt x="1965" y="5084"/>
                  </a:cubicBezTo>
                  <a:cubicBezTo>
                    <a:pt x="1965" y="4918"/>
                    <a:pt x="2060" y="4656"/>
                    <a:pt x="2382" y="4787"/>
                  </a:cubicBezTo>
                  <a:cubicBezTo>
                    <a:pt x="2286" y="4441"/>
                    <a:pt x="1822" y="4501"/>
                    <a:pt x="1643" y="4763"/>
                  </a:cubicBezTo>
                  <a:cubicBezTo>
                    <a:pt x="1524" y="4572"/>
                    <a:pt x="1381" y="4644"/>
                    <a:pt x="1370" y="4346"/>
                  </a:cubicBezTo>
                  <a:cubicBezTo>
                    <a:pt x="1096" y="4906"/>
                    <a:pt x="1429" y="5013"/>
                    <a:pt x="1512" y="5239"/>
                  </a:cubicBezTo>
                  <a:lnTo>
                    <a:pt x="1512" y="5239"/>
                  </a:lnTo>
                  <a:cubicBezTo>
                    <a:pt x="1286" y="4787"/>
                    <a:pt x="917" y="4942"/>
                    <a:pt x="631" y="4680"/>
                  </a:cubicBezTo>
                  <a:cubicBezTo>
                    <a:pt x="679" y="5215"/>
                    <a:pt x="1060" y="5203"/>
                    <a:pt x="1346" y="5334"/>
                  </a:cubicBezTo>
                  <a:lnTo>
                    <a:pt x="1346" y="5334"/>
                  </a:lnTo>
                  <a:cubicBezTo>
                    <a:pt x="631" y="5037"/>
                    <a:pt x="453" y="5430"/>
                    <a:pt x="0" y="5477"/>
                  </a:cubicBezTo>
                  <a:cubicBezTo>
                    <a:pt x="453" y="5513"/>
                    <a:pt x="631" y="5918"/>
                    <a:pt x="1346" y="5608"/>
                  </a:cubicBezTo>
                  <a:lnTo>
                    <a:pt x="1346" y="5608"/>
                  </a:lnTo>
                  <a:cubicBezTo>
                    <a:pt x="1060" y="5739"/>
                    <a:pt x="679" y="5727"/>
                    <a:pt x="631" y="6275"/>
                  </a:cubicBezTo>
                  <a:cubicBezTo>
                    <a:pt x="929" y="6001"/>
                    <a:pt x="1286" y="6156"/>
                    <a:pt x="1512" y="5715"/>
                  </a:cubicBezTo>
                  <a:lnTo>
                    <a:pt x="1512" y="5715"/>
                  </a:lnTo>
                  <a:cubicBezTo>
                    <a:pt x="1429" y="5930"/>
                    <a:pt x="1096" y="6049"/>
                    <a:pt x="1370" y="6596"/>
                  </a:cubicBezTo>
                  <a:cubicBezTo>
                    <a:pt x="1358" y="6287"/>
                    <a:pt x="1489" y="6358"/>
                    <a:pt x="1620" y="6168"/>
                  </a:cubicBezTo>
                  <a:close/>
                  <a:moveTo>
                    <a:pt x="7275" y="5299"/>
                  </a:moveTo>
                  <a:close/>
                  <a:moveTo>
                    <a:pt x="6739" y="5132"/>
                  </a:moveTo>
                  <a:cubicBezTo>
                    <a:pt x="6930" y="5180"/>
                    <a:pt x="7120" y="5334"/>
                    <a:pt x="7466" y="5406"/>
                  </a:cubicBezTo>
                  <a:cubicBezTo>
                    <a:pt x="7573" y="5430"/>
                    <a:pt x="7668" y="5442"/>
                    <a:pt x="7763" y="5453"/>
                  </a:cubicBezTo>
                  <a:cubicBezTo>
                    <a:pt x="7668" y="5465"/>
                    <a:pt x="7573" y="5477"/>
                    <a:pt x="7466" y="5501"/>
                  </a:cubicBezTo>
                  <a:cubicBezTo>
                    <a:pt x="7120" y="5584"/>
                    <a:pt x="6930" y="5727"/>
                    <a:pt x="6739" y="5775"/>
                  </a:cubicBezTo>
                  <a:cubicBezTo>
                    <a:pt x="6596" y="5799"/>
                    <a:pt x="6442" y="5775"/>
                    <a:pt x="6311" y="5704"/>
                  </a:cubicBezTo>
                  <a:cubicBezTo>
                    <a:pt x="6537" y="5715"/>
                    <a:pt x="6751" y="5620"/>
                    <a:pt x="6906" y="5453"/>
                  </a:cubicBezTo>
                  <a:cubicBezTo>
                    <a:pt x="6751" y="5287"/>
                    <a:pt x="6537" y="5192"/>
                    <a:pt x="6311" y="5203"/>
                  </a:cubicBezTo>
                  <a:cubicBezTo>
                    <a:pt x="6442" y="5132"/>
                    <a:pt x="6596" y="5108"/>
                    <a:pt x="6751" y="5144"/>
                  </a:cubicBezTo>
                  <a:close/>
                  <a:moveTo>
                    <a:pt x="6846" y="6620"/>
                  </a:moveTo>
                  <a:close/>
                  <a:moveTo>
                    <a:pt x="6632" y="4049"/>
                  </a:moveTo>
                  <a:close/>
                  <a:moveTo>
                    <a:pt x="6144" y="4310"/>
                  </a:moveTo>
                  <a:cubicBezTo>
                    <a:pt x="6311" y="4215"/>
                    <a:pt x="6537" y="4180"/>
                    <a:pt x="6846" y="3989"/>
                  </a:cubicBezTo>
                  <a:cubicBezTo>
                    <a:pt x="6930" y="3929"/>
                    <a:pt x="7013" y="3870"/>
                    <a:pt x="7096" y="3810"/>
                  </a:cubicBezTo>
                  <a:cubicBezTo>
                    <a:pt x="7025" y="3882"/>
                    <a:pt x="6965" y="3965"/>
                    <a:pt x="6918" y="4060"/>
                  </a:cubicBezTo>
                  <a:cubicBezTo>
                    <a:pt x="6715" y="4358"/>
                    <a:pt x="6692" y="4596"/>
                    <a:pt x="6584" y="4763"/>
                  </a:cubicBezTo>
                  <a:cubicBezTo>
                    <a:pt x="6501" y="4894"/>
                    <a:pt x="6382" y="4977"/>
                    <a:pt x="6239" y="5025"/>
                  </a:cubicBezTo>
                  <a:cubicBezTo>
                    <a:pt x="6406" y="4870"/>
                    <a:pt x="6489" y="4644"/>
                    <a:pt x="6477" y="4418"/>
                  </a:cubicBezTo>
                  <a:cubicBezTo>
                    <a:pt x="6251" y="4406"/>
                    <a:pt x="6037" y="4501"/>
                    <a:pt x="5882" y="4668"/>
                  </a:cubicBezTo>
                  <a:cubicBezTo>
                    <a:pt x="5930" y="4525"/>
                    <a:pt x="6025" y="4406"/>
                    <a:pt x="6144" y="4322"/>
                  </a:cubicBezTo>
                  <a:close/>
                  <a:moveTo>
                    <a:pt x="6477" y="6477"/>
                  </a:moveTo>
                  <a:cubicBezTo>
                    <a:pt x="6489" y="6251"/>
                    <a:pt x="6406" y="6025"/>
                    <a:pt x="6239" y="5882"/>
                  </a:cubicBezTo>
                  <a:cubicBezTo>
                    <a:pt x="6382" y="5918"/>
                    <a:pt x="6501" y="6013"/>
                    <a:pt x="6584" y="6132"/>
                  </a:cubicBezTo>
                  <a:cubicBezTo>
                    <a:pt x="6692" y="6311"/>
                    <a:pt x="6715" y="6537"/>
                    <a:pt x="6918" y="6847"/>
                  </a:cubicBezTo>
                  <a:cubicBezTo>
                    <a:pt x="6965" y="6930"/>
                    <a:pt x="7025" y="7013"/>
                    <a:pt x="7096" y="7097"/>
                  </a:cubicBezTo>
                  <a:cubicBezTo>
                    <a:pt x="7013" y="7025"/>
                    <a:pt x="6918" y="6966"/>
                    <a:pt x="6846" y="6906"/>
                  </a:cubicBezTo>
                  <a:cubicBezTo>
                    <a:pt x="6549" y="6716"/>
                    <a:pt x="6311" y="6692"/>
                    <a:pt x="6144" y="6585"/>
                  </a:cubicBezTo>
                  <a:cubicBezTo>
                    <a:pt x="6013" y="6501"/>
                    <a:pt x="5918" y="6382"/>
                    <a:pt x="5882" y="6239"/>
                  </a:cubicBezTo>
                  <a:cubicBezTo>
                    <a:pt x="6037" y="6406"/>
                    <a:pt x="6251" y="6501"/>
                    <a:pt x="6489" y="6489"/>
                  </a:cubicBezTo>
                  <a:close/>
                  <a:moveTo>
                    <a:pt x="5608" y="7263"/>
                  </a:moveTo>
                  <a:close/>
                  <a:moveTo>
                    <a:pt x="5203" y="4584"/>
                  </a:moveTo>
                  <a:cubicBezTo>
                    <a:pt x="5132" y="4453"/>
                    <a:pt x="5108" y="4299"/>
                    <a:pt x="5132" y="4156"/>
                  </a:cubicBezTo>
                  <a:cubicBezTo>
                    <a:pt x="5180" y="3965"/>
                    <a:pt x="5334" y="3775"/>
                    <a:pt x="5406" y="3429"/>
                  </a:cubicBezTo>
                  <a:cubicBezTo>
                    <a:pt x="5430" y="3322"/>
                    <a:pt x="5441" y="3227"/>
                    <a:pt x="5453" y="3132"/>
                  </a:cubicBezTo>
                  <a:cubicBezTo>
                    <a:pt x="5465" y="3227"/>
                    <a:pt x="5477" y="3322"/>
                    <a:pt x="5501" y="3429"/>
                  </a:cubicBezTo>
                  <a:cubicBezTo>
                    <a:pt x="5584" y="3775"/>
                    <a:pt x="5727" y="3965"/>
                    <a:pt x="5775" y="4156"/>
                  </a:cubicBezTo>
                  <a:cubicBezTo>
                    <a:pt x="5799" y="4299"/>
                    <a:pt x="5787" y="4453"/>
                    <a:pt x="5703" y="4584"/>
                  </a:cubicBezTo>
                  <a:cubicBezTo>
                    <a:pt x="5930" y="4358"/>
                    <a:pt x="5763" y="3989"/>
                    <a:pt x="5453" y="3989"/>
                  </a:cubicBezTo>
                  <a:cubicBezTo>
                    <a:pt x="5144" y="3989"/>
                    <a:pt x="4989" y="4358"/>
                    <a:pt x="5203" y="4584"/>
                  </a:cubicBezTo>
                  <a:close/>
                  <a:moveTo>
                    <a:pt x="5453" y="6894"/>
                  </a:moveTo>
                  <a:cubicBezTo>
                    <a:pt x="5620" y="6739"/>
                    <a:pt x="5715" y="6525"/>
                    <a:pt x="5703" y="6299"/>
                  </a:cubicBezTo>
                  <a:cubicBezTo>
                    <a:pt x="5787" y="6430"/>
                    <a:pt x="5799" y="6585"/>
                    <a:pt x="5775" y="6727"/>
                  </a:cubicBezTo>
                  <a:cubicBezTo>
                    <a:pt x="5727" y="6918"/>
                    <a:pt x="5584" y="7108"/>
                    <a:pt x="5501" y="7454"/>
                  </a:cubicBezTo>
                  <a:cubicBezTo>
                    <a:pt x="5477" y="7561"/>
                    <a:pt x="5465" y="7656"/>
                    <a:pt x="5453" y="7751"/>
                  </a:cubicBezTo>
                  <a:cubicBezTo>
                    <a:pt x="5441" y="7656"/>
                    <a:pt x="5430" y="7561"/>
                    <a:pt x="5406" y="7454"/>
                  </a:cubicBezTo>
                  <a:cubicBezTo>
                    <a:pt x="5334" y="7108"/>
                    <a:pt x="5180" y="6918"/>
                    <a:pt x="5132" y="6727"/>
                  </a:cubicBezTo>
                  <a:cubicBezTo>
                    <a:pt x="5108" y="6585"/>
                    <a:pt x="5132" y="6430"/>
                    <a:pt x="5203" y="6299"/>
                  </a:cubicBezTo>
                  <a:cubicBezTo>
                    <a:pt x="5191" y="6525"/>
                    <a:pt x="5287" y="6751"/>
                    <a:pt x="5465" y="6906"/>
                  </a:cubicBezTo>
                  <a:close/>
                  <a:moveTo>
                    <a:pt x="4275" y="6835"/>
                  </a:moveTo>
                  <a:close/>
                  <a:moveTo>
                    <a:pt x="4275" y="4049"/>
                  </a:moveTo>
                  <a:close/>
                  <a:moveTo>
                    <a:pt x="4429" y="4418"/>
                  </a:moveTo>
                  <a:cubicBezTo>
                    <a:pt x="4418" y="4644"/>
                    <a:pt x="4501" y="4858"/>
                    <a:pt x="4668" y="5013"/>
                  </a:cubicBezTo>
                  <a:cubicBezTo>
                    <a:pt x="4525" y="4977"/>
                    <a:pt x="4394" y="4882"/>
                    <a:pt x="4322" y="4751"/>
                  </a:cubicBezTo>
                  <a:cubicBezTo>
                    <a:pt x="4215" y="4584"/>
                    <a:pt x="4191" y="4358"/>
                    <a:pt x="3989" y="4049"/>
                  </a:cubicBezTo>
                  <a:cubicBezTo>
                    <a:pt x="3929" y="3965"/>
                    <a:pt x="3870" y="3882"/>
                    <a:pt x="3810" y="3799"/>
                  </a:cubicBezTo>
                  <a:cubicBezTo>
                    <a:pt x="3894" y="3870"/>
                    <a:pt x="3977" y="3929"/>
                    <a:pt x="4060" y="3977"/>
                  </a:cubicBezTo>
                  <a:cubicBezTo>
                    <a:pt x="4358" y="4180"/>
                    <a:pt x="4596" y="4203"/>
                    <a:pt x="4763" y="4310"/>
                  </a:cubicBezTo>
                  <a:cubicBezTo>
                    <a:pt x="4894" y="4382"/>
                    <a:pt x="4989" y="4513"/>
                    <a:pt x="5025" y="4656"/>
                  </a:cubicBezTo>
                  <a:cubicBezTo>
                    <a:pt x="4870" y="4501"/>
                    <a:pt x="4656" y="4418"/>
                    <a:pt x="4441" y="4430"/>
                  </a:cubicBezTo>
                  <a:close/>
                  <a:moveTo>
                    <a:pt x="5025" y="6215"/>
                  </a:moveTo>
                  <a:cubicBezTo>
                    <a:pt x="4977" y="6370"/>
                    <a:pt x="4882" y="6489"/>
                    <a:pt x="4763" y="6573"/>
                  </a:cubicBezTo>
                  <a:cubicBezTo>
                    <a:pt x="4584" y="6680"/>
                    <a:pt x="4358" y="6704"/>
                    <a:pt x="4048" y="6894"/>
                  </a:cubicBezTo>
                  <a:cubicBezTo>
                    <a:pt x="3977" y="6954"/>
                    <a:pt x="3894" y="7013"/>
                    <a:pt x="3810" y="7085"/>
                  </a:cubicBezTo>
                  <a:cubicBezTo>
                    <a:pt x="3870" y="7001"/>
                    <a:pt x="3929" y="6918"/>
                    <a:pt x="3989" y="6835"/>
                  </a:cubicBezTo>
                  <a:cubicBezTo>
                    <a:pt x="4179" y="6537"/>
                    <a:pt x="4203" y="6299"/>
                    <a:pt x="4310" y="6120"/>
                  </a:cubicBezTo>
                  <a:cubicBezTo>
                    <a:pt x="4394" y="6001"/>
                    <a:pt x="4513" y="5906"/>
                    <a:pt x="4668" y="5858"/>
                  </a:cubicBezTo>
                  <a:cubicBezTo>
                    <a:pt x="4501" y="6013"/>
                    <a:pt x="4406" y="6239"/>
                    <a:pt x="4418" y="6454"/>
                  </a:cubicBezTo>
                  <a:cubicBezTo>
                    <a:pt x="4644" y="6477"/>
                    <a:pt x="4870" y="6406"/>
                    <a:pt x="5037" y="6239"/>
                  </a:cubicBezTo>
                  <a:close/>
                  <a:moveTo>
                    <a:pt x="3620" y="5596"/>
                  </a:moveTo>
                  <a:close/>
                  <a:moveTo>
                    <a:pt x="3429" y="5394"/>
                  </a:moveTo>
                  <a:cubicBezTo>
                    <a:pt x="3786" y="5311"/>
                    <a:pt x="3965" y="5168"/>
                    <a:pt x="4156" y="5120"/>
                  </a:cubicBezTo>
                  <a:cubicBezTo>
                    <a:pt x="4310" y="5084"/>
                    <a:pt x="4465" y="5108"/>
                    <a:pt x="4596" y="5180"/>
                  </a:cubicBezTo>
                  <a:cubicBezTo>
                    <a:pt x="4370" y="5180"/>
                    <a:pt x="4144" y="5275"/>
                    <a:pt x="4001" y="5442"/>
                  </a:cubicBezTo>
                  <a:cubicBezTo>
                    <a:pt x="4144" y="5608"/>
                    <a:pt x="4370" y="5704"/>
                    <a:pt x="4596" y="5692"/>
                  </a:cubicBezTo>
                  <a:cubicBezTo>
                    <a:pt x="4465" y="5763"/>
                    <a:pt x="4310" y="5787"/>
                    <a:pt x="4156" y="5751"/>
                  </a:cubicBezTo>
                  <a:cubicBezTo>
                    <a:pt x="3965" y="5715"/>
                    <a:pt x="3786" y="5561"/>
                    <a:pt x="3429" y="5489"/>
                  </a:cubicBezTo>
                  <a:cubicBezTo>
                    <a:pt x="3334" y="5465"/>
                    <a:pt x="3239" y="5453"/>
                    <a:pt x="3132" y="5442"/>
                  </a:cubicBezTo>
                  <a:cubicBezTo>
                    <a:pt x="3239" y="5442"/>
                    <a:pt x="3346" y="5430"/>
                    <a:pt x="3441" y="5418"/>
                  </a:cubicBezTo>
                  <a:close/>
                </a:path>
              </a:pathLst>
            </a:custGeom>
            <a:solidFill>
              <a:schemeClr val="accent2">
                <a:alpha val="145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6045975" y="1320825"/>
              <a:ext cx="273875" cy="273875"/>
            </a:xfrm>
            <a:custGeom>
              <a:avLst/>
              <a:gdLst/>
              <a:ahLst/>
              <a:cxnLst/>
              <a:rect l="l" t="t" r="r" b="b"/>
              <a:pathLst>
                <a:path w="10955" h="10955" extrusionOk="0">
                  <a:moveTo>
                    <a:pt x="9300" y="4775"/>
                  </a:moveTo>
                  <a:cubicBezTo>
                    <a:pt x="9133" y="4513"/>
                    <a:pt x="8657" y="4454"/>
                    <a:pt x="8561" y="4799"/>
                  </a:cubicBezTo>
                  <a:cubicBezTo>
                    <a:pt x="8883" y="4656"/>
                    <a:pt x="8990" y="4918"/>
                    <a:pt x="8978" y="5096"/>
                  </a:cubicBezTo>
                  <a:cubicBezTo>
                    <a:pt x="8978" y="5156"/>
                    <a:pt x="8954" y="5216"/>
                    <a:pt x="8907" y="5263"/>
                  </a:cubicBezTo>
                  <a:cubicBezTo>
                    <a:pt x="8859" y="5311"/>
                    <a:pt x="8716" y="5370"/>
                    <a:pt x="8645" y="5311"/>
                  </a:cubicBezTo>
                  <a:cubicBezTo>
                    <a:pt x="8585" y="5263"/>
                    <a:pt x="8597" y="5120"/>
                    <a:pt x="8752" y="5168"/>
                  </a:cubicBezTo>
                  <a:cubicBezTo>
                    <a:pt x="8657" y="5001"/>
                    <a:pt x="8418" y="5061"/>
                    <a:pt x="8407" y="5239"/>
                  </a:cubicBezTo>
                  <a:cubicBezTo>
                    <a:pt x="8407" y="5263"/>
                    <a:pt x="8407" y="5275"/>
                    <a:pt x="8407" y="5299"/>
                  </a:cubicBezTo>
                  <a:lnTo>
                    <a:pt x="8407" y="5311"/>
                  </a:lnTo>
                  <a:cubicBezTo>
                    <a:pt x="8418" y="5358"/>
                    <a:pt x="8454" y="5406"/>
                    <a:pt x="8490" y="5430"/>
                  </a:cubicBezTo>
                  <a:cubicBezTo>
                    <a:pt x="8085" y="5513"/>
                    <a:pt x="7668" y="5477"/>
                    <a:pt x="7275" y="5335"/>
                  </a:cubicBezTo>
                  <a:cubicBezTo>
                    <a:pt x="8454" y="5620"/>
                    <a:pt x="8073" y="4454"/>
                    <a:pt x="8788" y="4442"/>
                  </a:cubicBezTo>
                  <a:lnTo>
                    <a:pt x="8716" y="4442"/>
                  </a:lnTo>
                  <a:cubicBezTo>
                    <a:pt x="8740" y="4442"/>
                    <a:pt x="8764" y="4442"/>
                    <a:pt x="8788" y="4442"/>
                  </a:cubicBezTo>
                  <a:cubicBezTo>
                    <a:pt x="8454" y="4346"/>
                    <a:pt x="8240" y="4346"/>
                    <a:pt x="8097" y="4430"/>
                  </a:cubicBezTo>
                  <a:cubicBezTo>
                    <a:pt x="7728" y="4608"/>
                    <a:pt x="7871" y="4989"/>
                    <a:pt x="7728" y="5120"/>
                  </a:cubicBezTo>
                  <a:cubicBezTo>
                    <a:pt x="7692" y="4882"/>
                    <a:pt x="7561" y="4823"/>
                    <a:pt x="7383" y="4906"/>
                  </a:cubicBezTo>
                  <a:cubicBezTo>
                    <a:pt x="7561" y="5061"/>
                    <a:pt x="7418" y="5239"/>
                    <a:pt x="7240" y="5239"/>
                  </a:cubicBezTo>
                  <a:cubicBezTo>
                    <a:pt x="6966" y="5227"/>
                    <a:pt x="6621" y="4942"/>
                    <a:pt x="6168" y="5251"/>
                  </a:cubicBezTo>
                  <a:cubicBezTo>
                    <a:pt x="6073" y="5263"/>
                    <a:pt x="5990" y="5275"/>
                    <a:pt x="5894" y="5311"/>
                  </a:cubicBezTo>
                  <a:cubicBezTo>
                    <a:pt x="5978" y="5263"/>
                    <a:pt x="6061" y="5216"/>
                    <a:pt x="6132" y="5156"/>
                  </a:cubicBezTo>
                  <a:cubicBezTo>
                    <a:pt x="6668" y="5061"/>
                    <a:pt x="6716" y="4608"/>
                    <a:pt x="6894" y="4406"/>
                  </a:cubicBezTo>
                  <a:cubicBezTo>
                    <a:pt x="7025" y="4275"/>
                    <a:pt x="7252" y="4311"/>
                    <a:pt x="7228" y="4537"/>
                  </a:cubicBezTo>
                  <a:cubicBezTo>
                    <a:pt x="7406" y="4465"/>
                    <a:pt x="7466" y="4334"/>
                    <a:pt x="7323" y="4156"/>
                  </a:cubicBezTo>
                  <a:cubicBezTo>
                    <a:pt x="7514" y="4132"/>
                    <a:pt x="7692" y="4501"/>
                    <a:pt x="8073" y="4370"/>
                  </a:cubicBezTo>
                  <a:cubicBezTo>
                    <a:pt x="8228" y="4323"/>
                    <a:pt x="8371" y="4168"/>
                    <a:pt x="8549" y="3870"/>
                  </a:cubicBezTo>
                  <a:lnTo>
                    <a:pt x="8549" y="3870"/>
                  </a:lnTo>
                  <a:cubicBezTo>
                    <a:pt x="8037" y="4370"/>
                    <a:pt x="7490" y="3275"/>
                    <a:pt x="6847" y="4311"/>
                  </a:cubicBezTo>
                  <a:lnTo>
                    <a:pt x="6847" y="4311"/>
                  </a:lnTo>
                  <a:cubicBezTo>
                    <a:pt x="7025" y="3930"/>
                    <a:pt x="7299" y="3608"/>
                    <a:pt x="7645" y="3382"/>
                  </a:cubicBezTo>
                  <a:cubicBezTo>
                    <a:pt x="7633" y="3430"/>
                    <a:pt x="7645" y="3477"/>
                    <a:pt x="7668" y="3525"/>
                  </a:cubicBezTo>
                  <a:cubicBezTo>
                    <a:pt x="7668" y="3525"/>
                    <a:pt x="7668" y="3525"/>
                    <a:pt x="7668" y="3537"/>
                  </a:cubicBezTo>
                  <a:cubicBezTo>
                    <a:pt x="7680" y="3549"/>
                    <a:pt x="7692" y="3561"/>
                    <a:pt x="7716" y="3572"/>
                  </a:cubicBezTo>
                  <a:cubicBezTo>
                    <a:pt x="7847" y="3703"/>
                    <a:pt x="8061" y="3572"/>
                    <a:pt x="8014" y="3394"/>
                  </a:cubicBezTo>
                  <a:cubicBezTo>
                    <a:pt x="7930" y="3525"/>
                    <a:pt x="7823" y="3442"/>
                    <a:pt x="7835" y="3358"/>
                  </a:cubicBezTo>
                  <a:cubicBezTo>
                    <a:pt x="7835" y="3275"/>
                    <a:pt x="7978" y="3203"/>
                    <a:pt x="8049" y="3203"/>
                  </a:cubicBezTo>
                  <a:cubicBezTo>
                    <a:pt x="8109" y="3215"/>
                    <a:pt x="8168" y="3239"/>
                    <a:pt x="8216" y="3275"/>
                  </a:cubicBezTo>
                  <a:cubicBezTo>
                    <a:pt x="8335" y="3394"/>
                    <a:pt x="8454" y="3644"/>
                    <a:pt x="8133" y="3775"/>
                  </a:cubicBezTo>
                  <a:cubicBezTo>
                    <a:pt x="8442" y="3953"/>
                    <a:pt x="8728" y="3572"/>
                    <a:pt x="8669" y="3275"/>
                  </a:cubicBezTo>
                  <a:cubicBezTo>
                    <a:pt x="8895" y="3322"/>
                    <a:pt x="8930" y="3180"/>
                    <a:pt x="9157" y="3370"/>
                  </a:cubicBezTo>
                  <a:cubicBezTo>
                    <a:pt x="8954" y="2787"/>
                    <a:pt x="8645" y="2941"/>
                    <a:pt x="8430" y="2846"/>
                  </a:cubicBezTo>
                  <a:lnTo>
                    <a:pt x="8430" y="2846"/>
                  </a:lnTo>
                  <a:cubicBezTo>
                    <a:pt x="8907" y="2989"/>
                    <a:pt x="9050" y="2632"/>
                    <a:pt x="9454" y="2620"/>
                  </a:cubicBezTo>
                  <a:cubicBezTo>
                    <a:pt x="9038" y="2263"/>
                    <a:pt x="8776" y="2549"/>
                    <a:pt x="8478" y="2656"/>
                  </a:cubicBezTo>
                  <a:lnTo>
                    <a:pt x="8478" y="2656"/>
                  </a:lnTo>
                  <a:cubicBezTo>
                    <a:pt x="9204" y="2358"/>
                    <a:pt x="9038" y="1965"/>
                    <a:pt x="9323" y="1620"/>
                  </a:cubicBezTo>
                  <a:cubicBezTo>
                    <a:pt x="8978" y="1918"/>
                    <a:pt x="8573" y="1739"/>
                    <a:pt x="8288" y="2465"/>
                  </a:cubicBezTo>
                  <a:lnTo>
                    <a:pt x="8288" y="2465"/>
                  </a:lnTo>
                  <a:cubicBezTo>
                    <a:pt x="8395" y="2168"/>
                    <a:pt x="8680" y="1906"/>
                    <a:pt x="8323" y="1489"/>
                  </a:cubicBezTo>
                  <a:cubicBezTo>
                    <a:pt x="8299" y="1894"/>
                    <a:pt x="7942" y="2037"/>
                    <a:pt x="8097" y="2513"/>
                  </a:cubicBezTo>
                  <a:lnTo>
                    <a:pt x="8097" y="2513"/>
                  </a:lnTo>
                  <a:cubicBezTo>
                    <a:pt x="8002" y="2299"/>
                    <a:pt x="8157" y="1989"/>
                    <a:pt x="7573" y="1787"/>
                  </a:cubicBezTo>
                  <a:cubicBezTo>
                    <a:pt x="7764" y="2001"/>
                    <a:pt x="7621" y="2048"/>
                    <a:pt x="7668" y="2275"/>
                  </a:cubicBezTo>
                  <a:cubicBezTo>
                    <a:pt x="7371" y="2215"/>
                    <a:pt x="6990" y="2501"/>
                    <a:pt x="7168" y="2810"/>
                  </a:cubicBezTo>
                  <a:cubicBezTo>
                    <a:pt x="7299" y="2489"/>
                    <a:pt x="7549" y="2608"/>
                    <a:pt x="7656" y="2727"/>
                  </a:cubicBezTo>
                  <a:cubicBezTo>
                    <a:pt x="7704" y="2775"/>
                    <a:pt x="7728" y="2834"/>
                    <a:pt x="7728" y="2894"/>
                  </a:cubicBezTo>
                  <a:cubicBezTo>
                    <a:pt x="7728" y="2965"/>
                    <a:pt x="7668" y="3108"/>
                    <a:pt x="7585" y="3108"/>
                  </a:cubicBezTo>
                  <a:cubicBezTo>
                    <a:pt x="7502" y="3120"/>
                    <a:pt x="7418" y="3013"/>
                    <a:pt x="7549" y="2941"/>
                  </a:cubicBezTo>
                  <a:cubicBezTo>
                    <a:pt x="7371" y="2870"/>
                    <a:pt x="7228" y="3096"/>
                    <a:pt x="7371" y="3239"/>
                  </a:cubicBezTo>
                  <a:cubicBezTo>
                    <a:pt x="7383" y="3251"/>
                    <a:pt x="7395" y="3263"/>
                    <a:pt x="7406" y="3275"/>
                  </a:cubicBezTo>
                  <a:lnTo>
                    <a:pt x="7418" y="3275"/>
                  </a:lnTo>
                  <a:cubicBezTo>
                    <a:pt x="7466" y="3299"/>
                    <a:pt x="7514" y="3311"/>
                    <a:pt x="7573" y="3299"/>
                  </a:cubicBezTo>
                  <a:cubicBezTo>
                    <a:pt x="7335" y="3644"/>
                    <a:pt x="7014" y="3918"/>
                    <a:pt x="6644" y="4096"/>
                  </a:cubicBezTo>
                  <a:cubicBezTo>
                    <a:pt x="7668" y="3453"/>
                    <a:pt x="6573" y="2906"/>
                    <a:pt x="7085" y="2394"/>
                  </a:cubicBezTo>
                  <a:lnTo>
                    <a:pt x="7037" y="2453"/>
                  </a:lnTo>
                  <a:cubicBezTo>
                    <a:pt x="7049" y="2429"/>
                    <a:pt x="7073" y="2406"/>
                    <a:pt x="7085" y="2394"/>
                  </a:cubicBezTo>
                  <a:cubicBezTo>
                    <a:pt x="6787" y="2560"/>
                    <a:pt x="6644" y="2715"/>
                    <a:pt x="6585" y="2870"/>
                  </a:cubicBezTo>
                  <a:cubicBezTo>
                    <a:pt x="6454" y="3251"/>
                    <a:pt x="6823" y="3430"/>
                    <a:pt x="6811" y="3620"/>
                  </a:cubicBezTo>
                  <a:cubicBezTo>
                    <a:pt x="6621" y="3477"/>
                    <a:pt x="6490" y="3537"/>
                    <a:pt x="6418" y="3715"/>
                  </a:cubicBezTo>
                  <a:cubicBezTo>
                    <a:pt x="6656" y="3692"/>
                    <a:pt x="6692" y="3930"/>
                    <a:pt x="6549" y="4049"/>
                  </a:cubicBezTo>
                  <a:cubicBezTo>
                    <a:pt x="6359" y="4239"/>
                    <a:pt x="5906" y="4275"/>
                    <a:pt x="5799" y="4811"/>
                  </a:cubicBezTo>
                  <a:cubicBezTo>
                    <a:pt x="5751" y="4882"/>
                    <a:pt x="5692" y="4966"/>
                    <a:pt x="5656" y="5049"/>
                  </a:cubicBezTo>
                  <a:cubicBezTo>
                    <a:pt x="5680" y="4954"/>
                    <a:pt x="5704" y="4870"/>
                    <a:pt x="5716" y="4775"/>
                  </a:cubicBezTo>
                  <a:cubicBezTo>
                    <a:pt x="6025" y="4323"/>
                    <a:pt x="5728" y="3977"/>
                    <a:pt x="5728" y="3703"/>
                  </a:cubicBezTo>
                  <a:cubicBezTo>
                    <a:pt x="5728" y="3525"/>
                    <a:pt x="5906" y="3382"/>
                    <a:pt x="6049" y="3561"/>
                  </a:cubicBezTo>
                  <a:cubicBezTo>
                    <a:pt x="6132" y="3382"/>
                    <a:pt x="6073" y="3251"/>
                    <a:pt x="5847" y="3227"/>
                  </a:cubicBezTo>
                  <a:cubicBezTo>
                    <a:pt x="5978" y="3072"/>
                    <a:pt x="6359" y="3215"/>
                    <a:pt x="6537" y="2846"/>
                  </a:cubicBezTo>
                  <a:cubicBezTo>
                    <a:pt x="6609" y="2703"/>
                    <a:pt x="6609" y="2489"/>
                    <a:pt x="6513" y="2156"/>
                  </a:cubicBezTo>
                  <a:cubicBezTo>
                    <a:pt x="6502" y="2882"/>
                    <a:pt x="5347" y="2489"/>
                    <a:pt x="5621" y="3668"/>
                  </a:cubicBezTo>
                  <a:cubicBezTo>
                    <a:pt x="5478" y="3287"/>
                    <a:pt x="5454" y="2858"/>
                    <a:pt x="5525" y="2453"/>
                  </a:cubicBezTo>
                  <a:cubicBezTo>
                    <a:pt x="5561" y="2489"/>
                    <a:pt x="5597" y="2525"/>
                    <a:pt x="5644" y="2537"/>
                  </a:cubicBezTo>
                  <a:lnTo>
                    <a:pt x="5656" y="2537"/>
                  </a:lnTo>
                  <a:cubicBezTo>
                    <a:pt x="5680" y="2537"/>
                    <a:pt x="5692" y="2537"/>
                    <a:pt x="5716" y="2537"/>
                  </a:cubicBezTo>
                  <a:cubicBezTo>
                    <a:pt x="5882" y="2525"/>
                    <a:pt x="5954" y="2322"/>
                    <a:pt x="5823" y="2215"/>
                  </a:cubicBezTo>
                  <a:cubicBezTo>
                    <a:pt x="5811" y="2215"/>
                    <a:pt x="5811" y="2203"/>
                    <a:pt x="5799" y="2191"/>
                  </a:cubicBezTo>
                  <a:cubicBezTo>
                    <a:pt x="5835" y="2346"/>
                    <a:pt x="5704" y="2370"/>
                    <a:pt x="5644" y="2299"/>
                  </a:cubicBezTo>
                  <a:cubicBezTo>
                    <a:pt x="5597" y="2227"/>
                    <a:pt x="5644" y="2084"/>
                    <a:pt x="5704" y="2037"/>
                  </a:cubicBezTo>
                  <a:cubicBezTo>
                    <a:pt x="5740" y="1989"/>
                    <a:pt x="5799" y="1965"/>
                    <a:pt x="5859" y="1965"/>
                  </a:cubicBezTo>
                  <a:cubicBezTo>
                    <a:pt x="6025" y="1965"/>
                    <a:pt x="6299" y="2060"/>
                    <a:pt x="6156" y="2382"/>
                  </a:cubicBezTo>
                  <a:cubicBezTo>
                    <a:pt x="6502" y="2287"/>
                    <a:pt x="6442" y="1822"/>
                    <a:pt x="6180" y="1644"/>
                  </a:cubicBezTo>
                  <a:cubicBezTo>
                    <a:pt x="6383" y="1513"/>
                    <a:pt x="6299" y="1382"/>
                    <a:pt x="6597" y="1370"/>
                  </a:cubicBezTo>
                  <a:cubicBezTo>
                    <a:pt x="6049" y="1096"/>
                    <a:pt x="5930" y="1429"/>
                    <a:pt x="5716" y="1513"/>
                  </a:cubicBezTo>
                  <a:lnTo>
                    <a:pt x="5716" y="1513"/>
                  </a:lnTo>
                  <a:cubicBezTo>
                    <a:pt x="6156" y="1286"/>
                    <a:pt x="6013" y="929"/>
                    <a:pt x="6275" y="632"/>
                  </a:cubicBezTo>
                  <a:cubicBezTo>
                    <a:pt x="5728" y="679"/>
                    <a:pt x="5751" y="1060"/>
                    <a:pt x="5621" y="1346"/>
                  </a:cubicBezTo>
                  <a:lnTo>
                    <a:pt x="5621" y="1346"/>
                  </a:lnTo>
                  <a:cubicBezTo>
                    <a:pt x="5918" y="632"/>
                    <a:pt x="5513" y="453"/>
                    <a:pt x="5478" y="1"/>
                  </a:cubicBezTo>
                  <a:cubicBezTo>
                    <a:pt x="5442" y="453"/>
                    <a:pt x="5037" y="632"/>
                    <a:pt x="5335" y="1346"/>
                  </a:cubicBezTo>
                  <a:lnTo>
                    <a:pt x="5335" y="1346"/>
                  </a:lnTo>
                  <a:cubicBezTo>
                    <a:pt x="5204" y="1060"/>
                    <a:pt x="5228" y="679"/>
                    <a:pt x="4680" y="632"/>
                  </a:cubicBezTo>
                  <a:cubicBezTo>
                    <a:pt x="4942" y="929"/>
                    <a:pt x="4787" y="1286"/>
                    <a:pt x="5240" y="1513"/>
                  </a:cubicBezTo>
                  <a:lnTo>
                    <a:pt x="5240" y="1513"/>
                  </a:lnTo>
                  <a:cubicBezTo>
                    <a:pt x="5025" y="1429"/>
                    <a:pt x="4906" y="1096"/>
                    <a:pt x="4358" y="1370"/>
                  </a:cubicBezTo>
                  <a:cubicBezTo>
                    <a:pt x="4656" y="1382"/>
                    <a:pt x="4573" y="1513"/>
                    <a:pt x="4775" y="1644"/>
                  </a:cubicBezTo>
                  <a:cubicBezTo>
                    <a:pt x="4513" y="1822"/>
                    <a:pt x="4454" y="2287"/>
                    <a:pt x="4787" y="2382"/>
                  </a:cubicBezTo>
                  <a:cubicBezTo>
                    <a:pt x="4656" y="2060"/>
                    <a:pt x="4918" y="1965"/>
                    <a:pt x="5085" y="1965"/>
                  </a:cubicBezTo>
                  <a:cubicBezTo>
                    <a:pt x="5156" y="1965"/>
                    <a:pt x="5216" y="1989"/>
                    <a:pt x="5251" y="2037"/>
                  </a:cubicBezTo>
                  <a:cubicBezTo>
                    <a:pt x="5311" y="2084"/>
                    <a:pt x="5359" y="2227"/>
                    <a:pt x="5311" y="2299"/>
                  </a:cubicBezTo>
                  <a:cubicBezTo>
                    <a:pt x="5251" y="2370"/>
                    <a:pt x="5120" y="2346"/>
                    <a:pt x="5156" y="2191"/>
                  </a:cubicBezTo>
                  <a:cubicBezTo>
                    <a:pt x="5001" y="2287"/>
                    <a:pt x="5061" y="2525"/>
                    <a:pt x="5240" y="2537"/>
                  </a:cubicBezTo>
                  <a:cubicBezTo>
                    <a:pt x="5263" y="2537"/>
                    <a:pt x="5275" y="2537"/>
                    <a:pt x="5299" y="2537"/>
                  </a:cubicBezTo>
                  <a:lnTo>
                    <a:pt x="5311" y="2537"/>
                  </a:lnTo>
                  <a:cubicBezTo>
                    <a:pt x="5359" y="2525"/>
                    <a:pt x="5394" y="2489"/>
                    <a:pt x="5430" y="2453"/>
                  </a:cubicBezTo>
                  <a:cubicBezTo>
                    <a:pt x="5501" y="2858"/>
                    <a:pt x="5478" y="3287"/>
                    <a:pt x="5335" y="3668"/>
                  </a:cubicBezTo>
                  <a:cubicBezTo>
                    <a:pt x="5609" y="2489"/>
                    <a:pt x="4454" y="2882"/>
                    <a:pt x="4442" y="2156"/>
                  </a:cubicBezTo>
                  <a:cubicBezTo>
                    <a:pt x="4347" y="2489"/>
                    <a:pt x="4347" y="2703"/>
                    <a:pt x="4418" y="2846"/>
                  </a:cubicBezTo>
                  <a:cubicBezTo>
                    <a:pt x="4597" y="3215"/>
                    <a:pt x="4978" y="3072"/>
                    <a:pt x="5109" y="3227"/>
                  </a:cubicBezTo>
                  <a:cubicBezTo>
                    <a:pt x="4882" y="3251"/>
                    <a:pt x="4823" y="3382"/>
                    <a:pt x="4906" y="3561"/>
                  </a:cubicBezTo>
                  <a:cubicBezTo>
                    <a:pt x="5049" y="3382"/>
                    <a:pt x="5240" y="3525"/>
                    <a:pt x="5228" y="3703"/>
                  </a:cubicBezTo>
                  <a:cubicBezTo>
                    <a:pt x="5228" y="3977"/>
                    <a:pt x="4930" y="4323"/>
                    <a:pt x="5240" y="4775"/>
                  </a:cubicBezTo>
                  <a:cubicBezTo>
                    <a:pt x="5251" y="4870"/>
                    <a:pt x="5275" y="4954"/>
                    <a:pt x="5299" y="5049"/>
                  </a:cubicBezTo>
                  <a:cubicBezTo>
                    <a:pt x="5263" y="4966"/>
                    <a:pt x="5204" y="4882"/>
                    <a:pt x="5156" y="4811"/>
                  </a:cubicBezTo>
                  <a:cubicBezTo>
                    <a:pt x="5049" y="4275"/>
                    <a:pt x="4597" y="4239"/>
                    <a:pt x="4394" y="4049"/>
                  </a:cubicBezTo>
                  <a:cubicBezTo>
                    <a:pt x="4263" y="3930"/>
                    <a:pt x="4299" y="3692"/>
                    <a:pt x="4537" y="3715"/>
                  </a:cubicBezTo>
                  <a:cubicBezTo>
                    <a:pt x="4466" y="3537"/>
                    <a:pt x="4335" y="3477"/>
                    <a:pt x="4144" y="3620"/>
                  </a:cubicBezTo>
                  <a:cubicBezTo>
                    <a:pt x="4132" y="3430"/>
                    <a:pt x="4501" y="3263"/>
                    <a:pt x="4370" y="2870"/>
                  </a:cubicBezTo>
                  <a:cubicBezTo>
                    <a:pt x="4323" y="2715"/>
                    <a:pt x="4168" y="2560"/>
                    <a:pt x="3870" y="2394"/>
                  </a:cubicBezTo>
                  <a:lnTo>
                    <a:pt x="3870" y="2394"/>
                  </a:lnTo>
                  <a:cubicBezTo>
                    <a:pt x="4370" y="2906"/>
                    <a:pt x="3275" y="3453"/>
                    <a:pt x="4311" y="4096"/>
                  </a:cubicBezTo>
                  <a:cubicBezTo>
                    <a:pt x="3942" y="3918"/>
                    <a:pt x="3620" y="3644"/>
                    <a:pt x="3382" y="3299"/>
                  </a:cubicBezTo>
                  <a:cubicBezTo>
                    <a:pt x="3430" y="3311"/>
                    <a:pt x="3489" y="3299"/>
                    <a:pt x="3525" y="3275"/>
                  </a:cubicBezTo>
                  <a:lnTo>
                    <a:pt x="3537" y="3275"/>
                  </a:lnTo>
                  <a:cubicBezTo>
                    <a:pt x="3549" y="3263"/>
                    <a:pt x="3561" y="3251"/>
                    <a:pt x="3573" y="3239"/>
                  </a:cubicBezTo>
                  <a:cubicBezTo>
                    <a:pt x="3727" y="3108"/>
                    <a:pt x="3585" y="2870"/>
                    <a:pt x="3394" y="2941"/>
                  </a:cubicBezTo>
                  <a:cubicBezTo>
                    <a:pt x="3525" y="3013"/>
                    <a:pt x="3454" y="3120"/>
                    <a:pt x="3358" y="3108"/>
                  </a:cubicBezTo>
                  <a:cubicBezTo>
                    <a:pt x="3275" y="3108"/>
                    <a:pt x="3215" y="2965"/>
                    <a:pt x="3215" y="2894"/>
                  </a:cubicBezTo>
                  <a:cubicBezTo>
                    <a:pt x="3215" y="2834"/>
                    <a:pt x="3239" y="2775"/>
                    <a:pt x="3287" y="2727"/>
                  </a:cubicBezTo>
                  <a:cubicBezTo>
                    <a:pt x="3394" y="2608"/>
                    <a:pt x="3656" y="2489"/>
                    <a:pt x="3775" y="2810"/>
                  </a:cubicBezTo>
                  <a:cubicBezTo>
                    <a:pt x="3954" y="2501"/>
                    <a:pt x="3585" y="2215"/>
                    <a:pt x="3275" y="2275"/>
                  </a:cubicBezTo>
                  <a:cubicBezTo>
                    <a:pt x="3323" y="2048"/>
                    <a:pt x="3180" y="2001"/>
                    <a:pt x="3370" y="1787"/>
                  </a:cubicBezTo>
                  <a:cubicBezTo>
                    <a:pt x="2799" y="1989"/>
                    <a:pt x="2942" y="2299"/>
                    <a:pt x="2846" y="2513"/>
                  </a:cubicBezTo>
                  <a:lnTo>
                    <a:pt x="2846" y="2513"/>
                  </a:lnTo>
                  <a:cubicBezTo>
                    <a:pt x="3001" y="2037"/>
                    <a:pt x="2644" y="1894"/>
                    <a:pt x="2620" y="1489"/>
                  </a:cubicBezTo>
                  <a:cubicBezTo>
                    <a:pt x="2275" y="1906"/>
                    <a:pt x="2561" y="2179"/>
                    <a:pt x="2656" y="2465"/>
                  </a:cubicBezTo>
                  <a:lnTo>
                    <a:pt x="2656" y="2465"/>
                  </a:lnTo>
                  <a:cubicBezTo>
                    <a:pt x="2370" y="1739"/>
                    <a:pt x="1965" y="1906"/>
                    <a:pt x="1620" y="1620"/>
                  </a:cubicBezTo>
                  <a:cubicBezTo>
                    <a:pt x="1918" y="1965"/>
                    <a:pt x="1739" y="2370"/>
                    <a:pt x="2465" y="2656"/>
                  </a:cubicBezTo>
                  <a:lnTo>
                    <a:pt x="2465" y="2656"/>
                  </a:lnTo>
                  <a:cubicBezTo>
                    <a:pt x="2168" y="2549"/>
                    <a:pt x="1918" y="2263"/>
                    <a:pt x="1501" y="2620"/>
                  </a:cubicBezTo>
                  <a:cubicBezTo>
                    <a:pt x="1894" y="2644"/>
                    <a:pt x="2037" y="3001"/>
                    <a:pt x="2513" y="2846"/>
                  </a:cubicBezTo>
                  <a:lnTo>
                    <a:pt x="2513" y="2846"/>
                  </a:lnTo>
                  <a:cubicBezTo>
                    <a:pt x="2299" y="2941"/>
                    <a:pt x="1989" y="2787"/>
                    <a:pt x="1787" y="3370"/>
                  </a:cubicBezTo>
                  <a:cubicBezTo>
                    <a:pt x="2013" y="3180"/>
                    <a:pt x="2061" y="3322"/>
                    <a:pt x="2287" y="3275"/>
                  </a:cubicBezTo>
                  <a:cubicBezTo>
                    <a:pt x="2215" y="3572"/>
                    <a:pt x="2501" y="3953"/>
                    <a:pt x="2811" y="3775"/>
                  </a:cubicBezTo>
                  <a:cubicBezTo>
                    <a:pt x="2489" y="3644"/>
                    <a:pt x="2608" y="3394"/>
                    <a:pt x="2727" y="3275"/>
                  </a:cubicBezTo>
                  <a:cubicBezTo>
                    <a:pt x="2775" y="3239"/>
                    <a:pt x="2834" y="3215"/>
                    <a:pt x="2894" y="3215"/>
                  </a:cubicBezTo>
                  <a:cubicBezTo>
                    <a:pt x="2965" y="3215"/>
                    <a:pt x="3108" y="3275"/>
                    <a:pt x="3120" y="3358"/>
                  </a:cubicBezTo>
                  <a:cubicBezTo>
                    <a:pt x="3132" y="3442"/>
                    <a:pt x="3013" y="3525"/>
                    <a:pt x="2942" y="3394"/>
                  </a:cubicBezTo>
                  <a:cubicBezTo>
                    <a:pt x="2870" y="3572"/>
                    <a:pt x="3108" y="3715"/>
                    <a:pt x="3239" y="3572"/>
                  </a:cubicBezTo>
                  <a:cubicBezTo>
                    <a:pt x="3251" y="3561"/>
                    <a:pt x="3263" y="3549"/>
                    <a:pt x="3275" y="3537"/>
                  </a:cubicBezTo>
                  <a:cubicBezTo>
                    <a:pt x="3275" y="3525"/>
                    <a:pt x="3275" y="3525"/>
                    <a:pt x="3275" y="3525"/>
                  </a:cubicBezTo>
                  <a:cubicBezTo>
                    <a:pt x="3299" y="3477"/>
                    <a:pt x="3311" y="3430"/>
                    <a:pt x="3299" y="3382"/>
                  </a:cubicBezTo>
                  <a:cubicBezTo>
                    <a:pt x="3644" y="3620"/>
                    <a:pt x="3918" y="3930"/>
                    <a:pt x="4097" y="4311"/>
                  </a:cubicBezTo>
                  <a:lnTo>
                    <a:pt x="4097" y="4311"/>
                  </a:lnTo>
                  <a:cubicBezTo>
                    <a:pt x="3465" y="3287"/>
                    <a:pt x="2906" y="4370"/>
                    <a:pt x="2394" y="3870"/>
                  </a:cubicBezTo>
                  <a:lnTo>
                    <a:pt x="2394" y="3870"/>
                  </a:lnTo>
                  <a:cubicBezTo>
                    <a:pt x="2573" y="4168"/>
                    <a:pt x="2715" y="4323"/>
                    <a:pt x="2870" y="4370"/>
                  </a:cubicBezTo>
                  <a:cubicBezTo>
                    <a:pt x="3263" y="4501"/>
                    <a:pt x="3430" y="4144"/>
                    <a:pt x="3632" y="4156"/>
                  </a:cubicBezTo>
                  <a:cubicBezTo>
                    <a:pt x="3477" y="4334"/>
                    <a:pt x="3537" y="4477"/>
                    <a:pt x="3727" y="4537"/>
                  </a:cubicBezTo>
                  <a:cubicBezTo>
                    <a:pt x="3704" y="4311"/>
                    <a:pt x="3930" y="4275"/>
                    <a:pt x="4049" y="4406"/>
                  </a:cubicBezTo>
                  <a:cubicBezTo>
                    <a:pt x="4239" y="4608"/>
                    <a:pt x="4275" y="5061"/>
                    <a:pt x="4823" y="5156"/>
                  </a:cubicBezTo>
                  <a:cubicBezTo>
                    <a:pt x="4894" y="5216"/>
                    <a:pt x="4966" y="5263"/>
                    <a:pt x="5049" y="5311"/>
                  </a:cubicBezTo>
                  <a:cubicBezTo>
                    <a:pt x="4966" y="5275"/>
                    <a:pt x="4870" y="5263"/>
                    <a:pt x="4787" y="5251"/>
                  </a:cubicBezTo>
                  <a:cubicBezTo>
                    <a:pt x="4335" y="4930"/>
                    <a:pt x="3977" y="5227"/>
                    <a:pt x="3704" y="5239"/>
                  </a:cubicBezTo>
                  <a:cubicBezTo>
                    <a:pt x="3525" y="5239"/>
                    <a:pt x="3394" y="5061"/>
                    <a:pt x="3573" y="4906"/>
                  </a:cubicBezTo>
                  <a:cubicBezTo>
                    <a:pt x="3394" y="4823"/>
                    <a:pt x="3263" y="4882"/>
                    <a:pt x="3227" y="5120"/>
                  </a:cubicBezTo>
                  <a:cubicBezTo>
                    <a:pt x="3084" y="4989"/>
                    <a:pt x="3215" y="4608"/>
                    <a:pt x="2858" y="4430"/>
                  </a:cubicBezTo>
                  <a:cubicBezTo>
                    <a:pt x="2703" y="4358"/>
                    <a:pt x="2501" y="4346"/>
                    <a:pt x="2168" y="4442"/>
                  </a:cubicBezTo>
                  <a:cubicBezTo>
                    <a:pt x="2192" y="4442"/>
                    <a:pt x="2215" y="4442"/>
                    <a:pt x="2239" y="4442"/>
                  </a:cubicBezTo>
                  <a:cubicBezTo>
                    <a:pt x="2215" y="4442"/>
                    <a:pt x="2192" y="4442"/>
                    <a:pt x="2168" y="4442"/>
                  </a:cubicBezTo>
                  <a:cubicBezTo>
                    <a:pt x="2882" y="4454"/>
                    <a:pt x="2501" y="5608"/>
                    <a:pt x="3668" y="5335"/>
                  </a:cubicBezTo>
                  <a:lnTo>
                    <a:pt x="3668" y="5335"/>
                  </a:lnTo>
                  <a:cubicBezTo>
                    <a:pt x="3287" y="5477"/>
                    <a:pt x="2858" y="5513"/>
                    <a:pt x="2453" y="5430"/>
                  </a:cubicBezTo>
                  <a:cubicBezTo>
                    <a:pt x="2489" y="5406"/>
                    <a:pt x="2525" y="5358"/>
                    <a:pt x="2537" y="5311"/>
                  </a:cubicBezTo>
                  <a:lnTo>
                    <a:pt x="2537" y="5299"/>
                  </a:lnTo>
                  <a:cubicBezTo>
                    <a:pt x="2537" y="5275"/>
                    <a:pt x="2537" y="5263"/>
                    <a:pt x="2537" y="5239"/>
                  </a:cubicBezTo>
                  <a:cubicBezTo>
                    <a:pt x="2537" y="5061"/>
                    <a:pt x="2287" y="5001"/>
                    <a:pt x="2203" y="5168"/>
                  </a:cubicBezTo>
                  <a:cubicBezTo>
                    <a:pt x="2346" y="5120"/>
                    <a:pt x="2370" y="5263"/>
                    <a:pt x="2299" y="5311"/>
                  </a:cubicBezTo>
                  <a:cubicBezTo>
                    <a:pt x="2239" y="5370"/>
                    <a:pt x="2084" y="5311"/>
                    <a:pt x="2037" y="5263"/>
                  </a:cubicBezTo>
                  <a:cubicBezTo>
                    <a:pt x="2001" y="5216"/>
                    <a:pt x="1977" y="5156"/>
                    <a:pt x="1965" y="5096"/>
                  </a:cubicBezTo>
                  <a:cubicBezTo>
                    <a:pt x="1965" y="4930"/>
                    <a:pt x="2061" y="4668"/>
                    <a:pt x="2382" y="4799"/>
                  </a:cubicBezTo>
                  <a:cubicBezTo>
                    <a:pt x="2287" y="4454"/>
                    <a:pt x="1822" y="4513"/>
                    <a:pt x="1644" y="4775"/>
                  </a:cubicBezTo>
                  <a:cubicBezTo>
                    <a:pt x="1525" y="4585"/>
                    <a:pt x="1382" y="4656"/>
                    <a:pt x="1370" y="4358"/>
                  </a:cubicBezTo>
                  <a:cubicBezTo>
                    <a:pt x="1096" y="4906"/>
                    <a:pt x="1430" y="5025"/>
                    <a:pt x="1513" y="5239"/>
                  </a:cubicBezTo>
                  <a:lnTo>
                    <a:pt x="1513" y="5239"/>
                  </a:lnTo>
                  <a:cubicBezTo>
                    <a:pt x="1287" y="4799"/>
                    <a:pt x="918" y="4942"/>
                    <a:pt x="632" y="4680"/>
                  </a:cubicBezTo>
                  <a:cubicBezTo>
                    <a:pt x="679" y="5227"/>
                    <a:pt x="1060" y="5216"/>
                    <a:pt x="1346" y="5347"/>
                  </a:cubicBezTo>
                  <a:lnTo>
                    <a:pt x="1346" y="5347"/>
                  </a:lnTo>
                  <a:cubicBezTo>
                    <a:pt x="632" y="5049"/>
                    <a:pt x="453" y="5442"/>
                    <a:pt x="1" y="5477"/>
                  </a:cubicBezTo>
                  <a:cubicBezTo>
                    <a:pt x="453" y="5525"/>
                    <a:pt x="632" y="5930"/>
                    <a:pt x="1346" y="5620"/>
                  </a:cubicBezTo>
                  <a:lnTo>
                    <a:pt x="1346" y="5620"/>
                  </a:lnTo>
                  <a:cubicBezTo>
                    <a:pt x="1060" y="5751"/>
                    <a:pt x="679" y="5739"/>
                    <a:pt x="632" y="6275"/>
                  </a:cubicBezTo>
                  <a:cubicBezTo>
                    <a:pt x="929" y="6013"/>
                    <a:pt x="1287" y="6168"/>
                    <a:pt x="1513" y="5716"/>
                  </a:cubicBezTo>
                  <a:lnTo>
                    <a:pt x="1513" y="5716"/>
                  </a:lnTo>
                  <a:cubicBezTo>
                    <a:pt x="1430" y="5942"/>
                    <a:pt x="1108" y="6049"/>
                    <a:pt x="1370" y="6609"/>
                  </a:cubicBezTo>
                  <a:cubicBezTo>
                    <a:pt x="1382" y="6311"/>
                    <a:pt x="1513" y="6382"/>
                    <a:pt x="1644" y="6192"/>
                  </a:cubicBezTo>
                  <a:cubicBezTo>
                    <a:pt x="1822" y="6442"/>
                    <a:pt x="2287" y="6513"/>
                    <a:pt x="2382" y="6168"/>
                  </a:cubicBezTo>
                  <a:cubicBezTo>
                    <a:pt x="2061" y="6299"/>
                    <a:pt x="1965" y="6037"/>
                    <a:pt x="1965" y="5870"/>
                  </a:cubicBezTo>
                  <a:cubicBezTo>
                    <a:pt x="1977" y="5811"/>
                    <a:pt x="2001" y="5751"/>
                    <a:pt x="2037" y="5704"/>
                  </a:cubicBezTo>
                  <a:cubicBezTo>
                    <a:pt x="2084" y="5656"/>
                    <a:pt x="2227" y="5597"/>
                    <a:pt x="2299" y="5656"/>
                  </a:cubicBezTo>
                  <a:cubicBezTo>
                    <a:pt x="2370" y="5704"/>
                    <a:pt x="2346" y="5847"/>
                    <a:pt x="2203" y="5799"/>
                  </a:cubicBezTo>
                  <a:cubicBezTo>
                    <a:pt x="2287" y="5966"/>
                    <a:pt x="2537" y="5906"/>
                    <a:pt x="2537" y="5716"/>
                  </a:cubicBezTo>
                  <a:cubicBezTo>
                    <a:pt x="2537" y="5704"/>
                    <a:pt x="2537" y="5680"/>
                    <a:pt x="2537" y="5668"/>
                  </a:cubicBezTo>
                  <a:lnTo>
                    <a:pt x="2537" y="5656"/>
                  </a:lnTo>
                  <a:cubicBezTo>
                    <a:pt x="2525" y="5597"/>
                    <a:pt x="2489" y="5561"/>
                    <a:pt x="2453" y="5537"/>
                  </a:cubicBezTo>
                  <a:cubicBezTo>
                    <a:pt x="2858" y="5454"/>
                    <a:pt x="3287" y="5489"/>
                    <a:pt x="3668" y="5620"/>
                  </a:cubicBezTo>
                  <a:cubicBezTo>
                    <a:pt x="2489" y="5347"/>
                    <a:pt x="2882" y="6513"/>
                    <a:pt x="2156" y="6513"/>
                  </a:cubicBezTo>
                  <a:lnTo>
                    <a:pt x="2227" y="6513"/>
                  </a:lnTo>
                  <a:cubicBezTo>
                    <a:pt x="2203" y="6525"/>
                    <a:pt x="2180" y="6525"/>
                    <a:pt x="2156" y="6513"/>
                  </a:cubicBezTo>
                  <a:cubicBezTo>
                    <a:pt x="2489" y="6609"/>
                    <a:pt x="2703" y="6609"/>
                    <a:pt x="2846" y="6537"/>
                  </a:cubicBezTo>
                  <a:cubicBezTo>
                    <a:pt x="3215" y="6359"/>
                    <a:pt x="3073" y="5978"/>
                    <a:pt x="3227" y="5847"/>
                  </a:cubicBezTo>
                  <a:cubicBezTo>
                    <a:pt x="3251" y="6085"/>
                    <a:pt x="3394" y="6132"/>
                    <a:pt x="3573" y="6061"/>
                  </a:cubicBezTo>
                  <a:cubicBezTo>
                    <a:pt x="3382" y="5906"/>
                    <a:pt x="3525" y="5716"/>
                    <a:pt x="3704" y="5728"/>
                  </a:cubicBezTo>
                  <a:cubicBezTo>
                    <a:pt x="3977" y="5739"/>
                    <a:pt x="4323" y="6025"/>
                    <a:pt x="4775" y="5716"/>
                  </a:cubicBezTo>
                  <a:cubicBezTo>
                    <a:pt x="4870" y="5704"/>
                    <a:pt x="4954" y="5680"/>
                    <a:pt x="5049" y="5656"/>
                  </a:cubicBezTo>
                  <a:cubicBezTo>
                    <a:pt x="4966" y="5704"/>
                    <a:pt x="4894" y="5751"/>
                    <a:pt x="4811" y="5811"/>
                  </a:cubicBezTo>
                  <a:cubicBezTo>
                    <a:pt x="4275" y="5906"/>
                    <a:pt x="4239" y="6359"/>
                    <a:pt x="4049" y="6561"/>
                  </a:cubicBezTo>
                  <a:cubicBezTo>
                    <a:pt x="3930" y="6692"/>
                    <a:pt x="3692" y="6656"/>
                    <a:pt x="3716" y="6418"/>
                  </a:cubicBezTo>
                  <a:cubicBezTo>
                    <a:pt x="3537" y="6490"/>
                    <a:pt x="3477" y="6632"/>
                    <a:pt x="3620" y="6811"/>
                  </a:cubicBezTo>
                  <a:cubicBezTo>
                    <a:pt x="3430" y="6823"/>
                    <a:pt x="3251" y="6454"/>
                    <a:pt x="2870" y="6585"/>
                  </a:cubicBezTo>
                  <a:cubicBezTo>
                    <a:pt x="2715" y="6644"/>
                    <a:pt x="2561" y="6787"/>
                    <a:pt x="2394" y="7097"/>
                  </a:cubicBezTo>
                  <a:lnTo>
                    <a:pt x="2394" y="7097"/>
                  </a:lnTo>
                  <a:cubicBezTo>
                    <a:pt x="2906" y="6597"/>
                    <a:pt x="3454" y="7680"/>
                    <a:pt x="4097" y="6656"/>
                  </a:cubicBezTo>
                  <a:lnTo>
                    <a:pt x="4097" y="6656"/>
                  </a:lnTo>
                  <a:cubicBezTo>
                    <a:pt x="3918" y="7025"/>
                    <a:pt x="3644" y="7347"/>
                    <a:pt x="3299" y="7585"/>
                  </a:cubicBezTo>
                  <a:cubicBezTo>
                    <a:pt x="3311" y="7537"/>
                    <a:pt x="3299" y="7478"/>
                    <a:pt x="3275" y="7442"/>
                  </a:cubicBezTo>
                  <a:cubicBezTo>
                    <a:pt x="3275" y="7442"/>
                    <a:pt x="3275" y="7430"/>
                    <a:pt x="3275" y="7430"/>
                  </a:cubicBezTo>
                  <a:cubicBezTo>
                    <a:pt x="3263" y="7418"/>
                    <a:pt x="3251" y="7406"/>
                    <a:pt x="3239" y="7394"/>
                  </a:cubicBezTo>
                  <a:cubicBezTo>
                    <a:pt x="3108" y="7240"/>
                    <a:pt x="2870" y="7382"/>
                    <a:pt x="2942" y="7573"/>
                  </a:cubicBezTo>
                  <a:cubicBezTo>
                    <a:pt x="3013" y="7442"/>
                    <a:pt x="3120" y="7513"/>
                    <a:pt x="3120" y="7609"/>
                  </a:cubicBezTo>
                  <a:cubicBezTo>
                    <a:pt x="3108" y="7692"/>
                    <a:pt x="2965" y="7752"/>
                    <a:pt x="2894" y="7752"/>
                  </a:cubicBezTo>
                  <a:cubicBezTo>
                    <a:pt x="2834" y="7752"/>
                    <a:pt x="2775" y="7728"/>
                    <a:pt x="2727" y="7680"/>
                  </a:cubicBezTo>
                  <a:cubicBezTo>
                    <a:pt x="2608" y="7573"/>
                    <a:pt x="2489" y="7323"/>
                    <a:pt x="2811" y="7192"/>
                  </a:cubicBezTo>
                  <a:cubicBezTo>
                    <a:pt x="2501" y="7013"/>
                    <a:pt x="2215" y="7382"/>
                    <a:pt x="2275" y="7692"/>
                  </a:cubicBezTo>
                  <a:cubicBezTo>
                    <a:pt x="2049" y="7644"/>
                    <a:pt x="2013" y="7787"/>
                    <a:pt x="1787" y="7597"/>
                  </a:cubicBezTo>
                  <a:cubicBezTo>
                    <a:pt x="1989" y="8168"/>
                    <a:pt x="2299" y="8025"/>
                    <a:pt x="2513" y="8121"/>
                  </a:cubicBezTo>
                  <a:lnTo>
                    <a:pt x="2513" y="8121"/>
                  </a:lnTo>
                  <a:cubicBezTo>
                    <a:pt x="2037" y="7966"/>
                    <a:pt x="1894" y="8323"/>
                    <a:pt x="1489" y="8347"/>
                  </a:cubicBezTo>
                  <a:cubicBezTo>
                    <a:pt x="1906" y="8704"/>
                    <a:pt x="2180" y="8418"/>
                    <a:pt x="2465" y="8311"/>
                  </a:cubicBezTo>
                  <a:lnTo>
                    <a:pt x="2465" y="8311"/>
                  </a:lnTo>
                  <a:cubicBezTo>
                    <a:pt x="1739" y="8609"/>
                    <a:pt x="1906" y="9002"/>
                    <a:pt x="1620" y="9347"/>
                  </a:cubicBezTo>
                  <a:cubicBezTo>
                    <a:pt x="1965" y="9049"/>
                    <a:pt x="2370" y="9228"/>
                    <a:pt x="2656" y="8502"/>
                  </a:cubicBezTo>
                  <a:lnTo>
                    <a:pt x="2656" y="8502"/>
                  </a:lnTo>
                  <a:cubicBezTo>
                    <a:pt x="2549" y="8799"/>
                    <a:pt x="2263" y="9049"/>
                    <a:pt x="2620" y="9466"/>
                  </a:cubicBezTo>
                  <a:cubicBezTo>
                    <a:pt x="2644" y="9073"/>
                    <a:pt x="3001" y="8930"/>
                    <a:pt x="2846" y="8454"/>
                  </a:cubicBezTo>
                  <a:lnTo>
                    <a:pt x="2846" y="8454"/>
                  </a:lnTo>
                  <a:cubicBezTo>
                    <a:pt x="2942" y="8668"/>
                    <a:pt x="2787" y="8978"/>
                    <a:pt x="3370" y="9180"/>
                  </a:cubicBezTo>
                  <a:cubicBezTo>
                    <a:pt x="3180" y="8954"/>
                    <a:pt x="3323" y="8906"/>
                    <a:pt x="3275" y="8692"/>
                  </a:cubicBezTo>
                  <a:cubicBezTo>
                    <a:pt x="3573" y="8752"/>
                    <a:pt x="3954" y="8466"/>
                    <a:pt x="3775" y="8156"/>
                  </a:cubicBezTo>
                  <a:cubicBezTo>
                    <a:pt x="3644" y="8478"/>
                    <a:pt x="3394" y="8359"/>
                    <a:pt x="3275" y="8240"/>
                  </a:cubicBezTo>
                  <a:cubicBezTo>
                    <a:pt x="3239" y="8192"/>
                    <a:pt x="3215" y="8133"/>
                    <a:pt x="3215" y="8073"/>
                  </a:cubicBezTo>
                  <a:cubicBezTo>
                    <a:pt x="3215" y="8002"/>
                    <a:pt x="3275" y="7859"/>
                    <a:pt x="3358" y="7847"/>
                  </a:cubicBezTo>
                  <a:cubicBezTo>
                    <a:pt x="3442" y="7835"/>
                    <a:pt x="3525" y="7954"/>
                    <a:pt x="3394" y="8025"/>
                  </a:cubicBezTo>
                  <a:cubicBezTo>
                    <a:pt x="3418" y="8025"/>
                    <a:pt x="3442" y="8025"/>
                    <a:pt x="3465" y="8025"/>
                  </a:cubicBezTo>
                  <a:cubicBezTo>
                    <a:pt x="3549" y="8014"/>
                    <a:pt x="3620" y="7942"/>
                    <a:pt x="3620" y="7859"/>
                  </a:cubicBezTo>
                  <a:cubicBezTo>
                    <a:pt x="3620" y="7811"/>
                    <a:pt x="3608" y="7763"/>
                    <a:pt x="3573" y="7728"/>
                  </a:cubicBezTo>
                  <a:cubicBezTo>
                    <a:pt x="3561" y="7716"/>
                    <a:pt x="3549" y="7692"/>
                    <a:pt x="3537" y="7692"/>
                  </a:cubicBezTo>
                  <a:lnTo>
                    <a:pt x="3525" y="7692"/>
                  </a:lnTo>
                  <a:cubicBezTo>
                    <a:pt x="3477" y="7656"/>
                    <a:pt x="3430" y="7656"/>
                    <a:pt x="3382" y="7656"/>
                  </a:cubicBezTo>
                  <a:cubicBezTo>
                    <a:pt x="3620" y="7311"/>
                    <a:pt x="3942" y="7037"/>
                    <a:pt x="4311" y="6859"/>
                  </a:cubicBezTo>
                  <a:cubicBezTo>
                    <a:pt x="3275" y="7502"/>
                    <a:pt x="4370" y="8049"/>
                    <a:pt x="3858" y="8561"/>
                  </a:cubicBezTo>
                  <a:lnTo>
                    <a:pt x="3918" y="8514"/>
                  </a:lnTo>
                  <a:cubicBezTo>
                    <a:pt x="3906" y="8525"/>
                    <a:pt x="3882" y="8549"/>
                    <a:pt x="3870" y="8561"/>
                  </a:cubicBezTo>
                  <a:cubicBezTo>
                    <a:pt x="4168" y="8395"/>
                    <a:pt x="4311" y="8240"/>
                    <a:pt x="4370" y="8097"/>
                  </a:cubicBezTo>
                  <a:cubicBezTo>
                    <a:pt x="4501" y="7704"/>
                    <a:pt x="4132" y="7537"/>
                    <a:pt x="4144" y="7335"/>
                  </a:cubicBezTo>
                  <a:cubicBezTo>
                    <a:pt x="4335" y="7490"/>
                    <a:pt x="4466" y="7430"/>
                    <a:pt x="4537" y="7240"/>
                  </a:cubicBezTo>
                  <a:cubicBezTo>
                    <a:pt x="4299" y="7263"/>
                    <a:pt x="4263" y="7037"/>
                    <a:pt x="4394" y="6906"/>
                  </a:cubicBezTo>
                  <a:cubicBezTo>
                    <a:pt x="4597" y="6728"/>
                    <a:pt x="5049" y="6680"/>
                    <a:pt x="5156" y="6144"/>
                  </a:cubicBezTo>
                  <a:cubicBezTo>
                    <a:pt x="5204" y="6073"/>
                    <a:pt x="5263" y="5989"/>
                    <a:pt x="5299" y="5918"/>
                  </a:cubicBezTo>
                  <a:cubicBezTo>
                    <a:pt x="5275" y="6001"/>
                    <a:pt x="5251" y="6085"/>
                    <a:pt x="5240" y="6180"/>
                  </a:cubicBezTo>
                  <a:cubicBezTo>
                    <a:pt x="4930" y="6632"/>
                    <a:pt x="5216" y="6978"/>
                    <a:pt x="5228" y="7252"/>
                  </a:cubicBezTo>
                  <a:cubicBezTo>
                    <a:pt x="5228" y="7442"/>
                    <a:pt x="5049" y="7573"/>
                    <a:pt x="4906" y="7394"/>
                  </a:cubicBezTo>
                  <a:cubicBezTo>
                    <a:pt x="4823" y="7573"/>
                    <a:pt x="4882" y="7704"/>
                    <a:pt x="5109" y="7740"/>
                  </a:cubicBezTo>
                  <a:cubicBezTo>
                    <a:pt x="4978" y="7883"/>
                    <a:pt x="4597" y="7740"/>
                    <a:pt x="4418" y="8109"/>
                  </a:cubicBezTo>
                  <a:cubicBezTo>
                    <a:pt x="4347" y="8264"/>
                    <a:pt x="4347" y="8466"/>
                    <a:pt x="4442" y="8799"/>
                  </a:cubicBezTo>
                  <a:lnTo>
                    <a:pt x="4442" y="8799"/>
                  </a:lnTo>
                  <a:lnTo>
                    <a:pt x="4442" y="8799"/>
                  </a:lnTo>
                  <a:cubicBezTo>
                    <a:pt x="4454" y="8085"/>
                    <a:pt x="5609" y="8466"/>
                    <a:pt x="5335" y="7299"/>
                  </a:cubicBezTo>
                  <a:lnTo>
                    <a:pt x="5335" y="7299"/>
                  </a:lnTo>
                  <a:cubicBezTo>
                    <a:pt x="5478" y="7680"/>
                    <a:pt x="5501" y="8109"/>
                    <a:pt x="5418" y="8514"/>
                  </a:cubicBezTo>
                  <a:cubicBezTo>
                    <a:pt x="5394" y="8478"/>
                    <a:pt x="5359" y="8442"/>
                    <a:pt x="5311" y="8430"/>
                  </a:cubicBezTo>
                  <a:lnTo>
                    <a:pt x="5299" y="8430"/>
                  </a:lnTo>
                  <a:cubicBezTo>
                    <a:pt x="5275" y="8430"/>
                    <a:pt x="5263" y="8430"/>
                    <a:pt x="5240" y="8430"/>
                  </a:cubicBezTo>
                  <a:cubicBezTo>
                    <a:pt x="5144" y="8442"/>
                    <a:pt x="5061" y="8525"/>
                    <a:pt x="5061" y="8621"/>
                  </a:cubicBezTo>
                  <a:cubicBezTo>
                    <a:pt x="5061" y="8668"/>
                    <a:pt x="5085" y="8716"/>
                    <a:pt x="5132" y="8752"/>
                  </a:cubicBezTo>
                  <a:lnTo>
                    <a:pt x="5156" y="8764"/>
                  </a:lnTo>
                  <a:cubicBezTo>
                    <a:pt x="5120" y="8621"/>
                    <a:pt x="5251" y="8597"/>
                    <a:pt x="5311" y="8668"/>
                  </a:cubicBezTo>
                  <a:cubicBezTo>
                    <a:pt x="5359" y="8740"/>
                    <a:pt x="5311" y="8883"/>
                    <a:pt x="5251" y="8930"/>
                  </a:cubicBezTo>
                  <a:cubicBezTo>
                    <a:pt x="5216" y="8978"/>
                    <a:pt x="5156" y="9002"/>
                    <a:pt x="5085" y="9002"/>
                  </a:cubicBezTo>
                  <a:cubicBezTo>
                    <a:pt x="4918" y="9002"/>
                    <a:pt x="4656" y="8906"/>
                    <a:pt x="4787" y="8585"/>
                  </a:cubicBezTo>
                  <a:cubicBezTo>
                    <a:pt x="4454" y="8680"/>
                    <a:pt x="4513" y="9145"/>
                    <a:pt x="4763" y="9323"/>
                  </a:cubicBezTo>
                  <a:cubicBezTo>
                    <a:pt x="4573" y="9454"/>
                    <a:pt x="4644" y="9585"/>
                    <a:pt x="4358" y="9597"/>
                  </a:cubicBezTo>
                  <a:cubicBezTo>
                    <a:pt x="4906" y="9871"/>
                    <a:pt x="5013" y="9538"/>
                    <a:pt x="5240" y="9454"/>
                  </a:cubicBezTo>
                  <a:lnTo>
                    <a:pt x="5240" y="9454"/>
                  </a:lnTo>
                  <a:cubicBezTo>
                    <a:pt x="4787" y="9680"/>
                    <a:pt x="4942" y="10038"/>
                    <a:pt x="4680" y="10335"/>
                  </a:cubicBezTo>
                  <a:cubicBezTo>
                    <a:pt x="5228" y="10288"/>
                    <a:pt x="5204" y="9907"/>
                    <a:pt x="5335" y="9621"/>
                  </a:cubicBezTo>
                  <a:lnTo>
                    <a:pt x="5335" y="9621"/>
                  </a:lnTo>
                  <a:cubicBezTo>
                    <a:pt x="5037" y="10335"/>
                    <a:pt x="5442" y="10514"/>
                    <a:pt x="5478" y="10954"/>
                  </a:cubicBezTo>
                  <a:cubicBezTo>
                    <a:pt x="5513" y="10514"/>
                    <a:pt x="5918" y="10335"/>
                    <a:pt x="5609" y="9621"/>
                  </a:cubicBezTo>
                  <a:lnTo>
                    <a:pt x="5609" y="9621"/>
                  </a:lnTo>
                  <a:cubicBezTo>
                    <a:pt x="5740" y="9907"/>
                    <a:pt x="5728" y="10288"/>
                    <a:pt x="6275" y="10335"/>
                  </a:cubicBezTo>
                  <a:cubicBezTo>
                    <a:pt x="6002" y="10038"/>
                    <a:pt x="6156" y="9680"/>
                    <a:pt x="5716" y="9454"/>
                  </a:cubicBezTo>
                  <a:lnTo>
                    <a:pt x="5716" y="9454"/>
                  </a:lnTo>
                  <a:cubicBezTo>
                    <a:pt x="5930" y="9538"/>
                    <a:pt x="6049" y="9871"/>
                    <a:pt x="6597" y="9597"/>
                  </a:cubicBezTo>
                  <a:cubicBezTo>
                    <a:pt x="6299" y="9585"/>
                    <a:pt x="6371" y="9454"/>
                    <a:pt x="6180" y="9323"/>
                  </a:cubicBezTo>
                  <a:cubicBezTo>
                    <a:pt x="6442" y="9145"/>
                    <a:pt x="6502" y="8680"/>
                    <a:pt x="6156" y="8585"/>
                  </a:cubicBezTo>
                  <a:cubicBezTo>
                    <a:pt x="6299" y="8906"/>
                    <a:pt x="6037" y="9002"/>
                    <a:pt x="5859" y="9002"/>
                  </a:cubicBezTo>
                  <a:cubicBezTo>
                    <a:pt x="5799" y="9002"/>
                    <a:pt x="5740" y="8978"/>
                    <a:pt x="5692" y="8930"/>
                  </a:cubicBezTo>
                  <a:cubicBezTo>
                    <a:pt x="5644" y="8883"/>
                    <a:pt x="5585" y="8740"/>
                    <a:pt x="5644" y="8668"/>
                  </a:cubicBezTo>
                  <a:cubicBezTo>
                    <a:pt x="5692" y="8597"/>
                    <a:pt x="5835" y="8621"/>
                    <a:pt x="5787" y="8764"/>
                  </a:cubicBezTo>
                  <a:cubicBezTo>
                    <a:pt x="5799" y="8764"/>
                    <a:pt x="5811" y="8752"/>
                    <a:pt x="5823" y="8752"/>
                  </a:cubicBezTo>
                  <a:cubicBezTo>
                    <a:pt x="5859" y="8716"/>
                    <a:pt x="5882" y="8668"/>
                    <a:pt x="5894" y="8621"/>
                  </a:cubicBezTo>
                  <a:cubicBezTo>
                    <a:pt x="5894" y="8525"/>
                    <a:pt x="5811" y="8442"/>
                    <a:pt x="5716" y="8430"/>
                  </a:cubicBezTo>
                  <a:cubicBezTo>
                    <a:pt x="5692" y="8430"/>
                    <a:pt x="5680" y="8430"/>
                    <a:pt x="5656" y="8430"/>
                  </a:cubicBezTo>
                  <a:lnTo>
                    <a:pt x="5644" y="8430"/>
                  </a:lnTo>
                  <a:cubicBezTo>
                    <a:pt x="5597" y="8442"/>
                    <a:pt x="5561" y="8478"/>
                    <a:pt x="5525" y="8514"/>
                  </a:cubicBezTo>
                  <a:cubicBezTo>
                    <a:pt x="5454" y="8109"/>
                    <a:pt x="5478" y="7680"/>
                    <a:pt x="5621" y="7299"/>
                  </a:cubicBezTo>
                  <a:cubicBezTo>
                    <a:pt x="5347" y="8478"/>
                    <a:pt x="6502" y="8085"/>
                    <a:pt x="6513" y="8811"/>
                  </a:cubicBezTo>
                  <a:lnTo>
                    <a:pt x="6513" y="8728"/>
                  </a:lnTo>
                  <a:cubicBezTo>
                    <a:pt x="6513" y="8764"/>
                    <a:pt x="6513" y="8787"/>
                    <a:pt x="6513" y="8811"/>
                  </a:cubicBezTo>
                  <a:cubicBezTo>
                    <a:pt x="6609" y="8478"/>
                    <a:pt x="6609" y="8264"/>
                    <a:pt x="6537" y="8121"/>
                  </a:cubicBezTo>
                  <a:cubicBezTo>
                    <a:pt x="6347" y="7752"/>
                    <a:pt x="5966" y="7894"/>
                    <a:pt x="5847" y="7740"/>
                  </a:cubicBezTo>
                  <a:cubicBezTo>
                    <a:pt x="6073" y="7716"/>
                    <a:pt x="6132" y="7573"/>
                    <a:pt x="6049" y="7394"/>
                  </a:cubicBezTo>
                  <a:cubicBezTo>
                    <a:pt x="5906" y="7585"/>
                    <a:pt x="5716" y="7442"/>
                    <a:pt x="5716" y="7263"/>
                  </a:cubicBezTo>
                  <a:cubicBezTo>
                    <a:pt x="5728" y="6990"/>
                    <a:pt x="6013" y="6644"/>
                    <a:pt x="5716" y="6192"/>
                  </a:cubicBezTo>
                  <a:cubicBezTo>
                    <a:pt x="5704" y="6097"/>
                    <a:pt x="5680" y="6013"/>
                    <a:pt x="5656" y="5918"/>
                  </a:cubicBezTo>
                  <a:cubicBezTo>
                    <a:pt x="5692" y="6001"/>
                    <a:pt x="5740" y="6085"/>
                    <a:pt x="5799" y="6156"/>
                  </a:cubicBezTo>
                  <a:cubicBezTo>
                    <a:pt x="5894" y="6692"/>
                    <a:pt x="6347" y="6728"/>
                    <a:pt x="6549" y="6918"/>
                  </a:cubicBezTo>
                  <a:cubicBezTo>
                    <a:pt x="6692" y="7037"/>
                    <a:pt x="6656" y="7275"/>
                    <a:pt x="6418" y="7252"/>
                  </a:cubicBezTo>
                  <a:cubicBezTo>
                    <a:pt x="6490" y="7430"/>
                    <a:pt x="6621" y="7490"/>
                    <a:pt x="6811" y="7347"/>
                  </a:cubicBezTo>
                  <a:cubicBezTo>
                    <a:pt x="6823" y="7537"/>
                    <a:pt x="6454" y="7716"/>
                    <a:pt x="6585" y="8097"/>
                  </a:cubicBezTo>
                  <a:cubicBezTo>
                    <a:pt x="6633" y="8252"/>
                    <a:pt x="6787" y="8406"/>
                    <a:pt x="7085" y="8573"/>
                  </a:cubicBezTo>
                  <a:lnTo>
                    <a:pt x="7085" y="8573"/>
                  </a:lnTo>
                  <a:lnTo>
                    <a:pt x="7085" y="8573"/>
                  </a:lnTo>
                  <a:cubicBezTo>
                    <a:pt x="6585" y="8061"/>
                    <a:pt x="7668" y="7513"/>
                    <a:pt x="6656" y="6882"/>
                  </a:cubicBezTo>
                  <a:lnTo>
                    <a:pt x="6656" y="6882"/>
                  </a:lnTo>
                  <a:cubicBezTo>
                    <a:pt x="7025" y="7061"/>
                    <a:pt x="7347" y="7335"/>
                    <a:pt x="7585" y="7668"/>
                  </a:cubicBezTo>
                  <a:cubicBezTo>
                    <a:pt x="7526" y="7656"/>
                    <a:pt x="7478" y="7668"/>
                    <a:pt x="7430" y="7704"/>
                  </a:cubicBezTo>
                  <a:lnTo>
                    <a:pt x="7418" y="7704"/>
                  </a:lnTo>
                  <a:cubicBezTo>
                    <a:pt x="7406" y="7716"/>
                    <a:pt x="7395" y="7728"/>
                    <a:pt x="7383" y="7740"/>
                  </a:cubicBezTo>
                  <a:cubicBezTo>
                    <a:pt x="7240" y="7871"/>
                    <a:pt x="7383" y="8097"/>
                    <a:pt x="7561" y="8037"/>
                  </a:cubicBezTo>
                  <a:cubicBezTo>
                    <a:pt x="7430" y="7966"/>
                    <a:pt x="7514" y="7847"/>
                    <a:pt x="7597" y="7859"/>
                  </a:cubicBezTo>
                  <a:cubicBezTo>
                    <a:pt x="7680" y="7871"/>
                    <a:pt x="7740" y="8002"/>
                    <a:pt x="7740" y="8085"/>
                  </a:cubicBezTo>
                  <a:cubicBezTo>
                    <a:pt x="7740" y="8144"/>
                    <a:pt x="7716" y="8204"/>
                    <a:pt x="7668" y="8252"/>
                  </a:cubicBezTo>
                  <a:cubicBezTo>
                    <a:pt x="7561" y="8371"/>
                    <a:pt x="7311" y="8490"/>
                    <a:pt x="7180" y="8168"/>
                  </a:cubicBezTo>
                  <a:cubicBezTo>
                    <a:pt x="7002" y="8478"/>
                    <a:pt x="7371" y="8764"/>
                    <a:pt x="7680" y="8692"/>
                  </a:cubicBezTo>
                  <a:cubicBezTo>
                    <a:pt x="7633" y="8918"/>
                    <a:pt x="7776" y="8966"/>
                    <a:pt x="7585" y="9192"/>
                  </a:cubicBezTo>
                  <a:cubicBezTo>
                    <a:pt x="8168" y="8990"/>
                    <a:pt x="8014" y="8680"/>
                    <a:pt x="8109" y="8466"/>
                  </a:cubicBezTo>
                  <a:lnTo>
                    <a:pt x="8109" y="8466"/>
                  </a:lnTo>
                  <a:cubicBezTo>
                    <a:pt x="7954" y="8942"/>
                    <a:pt x="8311" y="9085"/>
                    <a:pt x="8335" y="9478"/>
                  </a:cubicBezTo>
                  <a:cubicBezTo>
                    <a:pt x="8692" y="9061"/>
                    <a:pt x="8407" y="8799"/>
                    <a:pt x="8299" y="8514"/>
                  </a:cubicBezTo>
                  <a:lnTo>
                    <a:pt x="8299" y="8514"/>
                  </a:lnTo>
                  <a:cubicBezTo>
                    <a:pt x="8585" y="9228"/>
                    <a:pt x="8990" y="9061"/>
                    <a:pt x="9335" y="9359"/>
                  </a:cubicBezTo>
                  <a:cubicBezTo>
                    <a:pt x="9038" y="9014"/>
                    <a:pt x="9216" y="8609"/>
                    <a:pt x="8490" y="8311"/>
                  </a:cubicBezTo>
                  <a:lnTo>
                    <a:pt x="8490" y="8311"/>
                  </a:lnTo>
                  <a:cubicBezTo>
                    <a:pt x="8788" y="8418"/>
                    <a:pt x="9050" y="8704"/>
                    <a:pt x="9466" y="8359"/>
                  </a:cubicBezTo>
                  <a:cubicBezTo>
                    <a:pt x="9061" y="8335"/>
                    <a:pt x="8919" y="7978"/>
                    <a:pt x="8442" y="8133"/>
                  </a:cubicBezTo>
                  <a:lnTo>
                    <a:pt x="8442" y="8133"/>
                  </a:lnTo>
                  <a:cubicBezTo>
                    <a:pt x="8657" y="8037"/>
                    <a:pt x="8966" y="8180"/>
                    <a:pt x="9169" y="7609"/>
                  </a:cubicBezTo>
                  <a:cubicBezTo>
                    <a:pt x="8942" y="7799"/>
                    <a:pt x="8907" y="7656"/>
                    <a:pt x="8680" y="7704"/>
                  </a:cubicBezTo>
                  <a:cubicBezTo>
                    <a:pt x="8740" y="7406"/>
                    <a:pt x="8454" y="7025"/>
                    <a:pt x="8145" y="7204"/>
                  </a:cubicBezTo>
                  <a:cubicBezTo>
                    <a:pt x="8466" y="7323"/>
                    <a:pt x="8359" y="7585"/>
                    <a:pt x="8228" y="7692"/>
                  </a:cubicBezTo>
                  <a:cubicBezTo>
                    <a:pt x="8180" y="7740"/>
                    <a:pt x="8121" y="7763"/>
                    <a:pt x="8061" y="7763"/>
                  </a:cubicBezTo>
                  <a:cubicBezTo>
                    <a:pt x="7990" y="7763"/>
                    <a:pt x="7847" y="7704"/>
                    <a:pt x="7847" y="7621"/>
                  </a:cubicBezTo>
                  <a:cubicBezTo>
                    <a:pt x="7835" y="7525"/>
                    <a:pt x="7942" y="7454"/>
                    <a:pt x="8026" y="7585"/>
                  </a:cubicBezTo>
                  <a:cubicBezTo>
                    <a:pt x="8026" y="7561"/>
                    <a:pt x="8026" y="7537"/>
                    <a:pt x="8026" y="7513"/>
                  </a:cubicBezTo>
                  <a:cubicBezTo>
                    <a:pt x="8014" y="7418"/>
                    <a:pt x="7942" y="7359"/>
                    <a:pt x="7859" y="7359"/>
                  </a:cubicBezTo>
                  <a:cubicBezTo>
                    <a:pt x="7799" y="7347"/>
                    <a:pt x="7752" y="7371"/>
                    <a:pt x="7716" y="7406"/>
                  </a:cubicBezTo>
                  <a:cubicBezTo>
                    <a:pt x="7704" y="7418"/>
                    <a:pt x="7692" y="7430"/>
                    <a:pt x="7680" y="7442"/>
                  </a:cubicBezTo>
                  <a:lnTo>
                    <a:pt x="7680" y="7454"/>
                  </a:lnTo>
                  <a:cubicBezTo>
                    <a:pt x="7656" y="7490"/>
                    <a:pt x="7645" y="7549"/>
                    <a:pt x="7656" y="7597"/>
                  </a:cubicBezTo>
                  <a:cubicBezTo>
                    <a:pt x="7311" y="7359"/>
                    <a:pt x="7037" y="7037"/>
                    <a:pt x="6859" y="6668"/>
                  </a:cubicBezTo>
                  <a:cubicBezTo>
                    <a:pt x="7502" y="7692"/>
                    <a:pt x="8049" y="6597"/>
                    <a:pt x="8561" y="7109"/>
                  </a:cubicBezTo>
                  <a:lnTo>
                    <a:pt x="8514" y="7061"/>
                  </a:lnTo>
                  <a:cubicBezTo>
                    <a:pt x="8526" y="7073"/>
                    <a:pt x="8549" y="7097"/>
                    <a:pt x="8561" y="7109"/>
                  </a:cubicBezTo>
                  <a:cubicBezTo>
                    <a:pt x="8395" y="6811"/>
                    <a:pt x="8240" y="6668"/>
                    <a:pt x="8085" y="6609"/>
                  </a:cubicBezTo>
                  <a:cubicBezTo>
                    <a:pt x="7704" y="6478"/>
                    <a:pt x="7526" y="6847"/>
                    <a:pt x="7335" y="6835"/>
                  </a:cubicBezTo>
                  <a:cubicBezTo>
                    <a:pt x="7490" y="6644"/>
                    <a:pt x="7418" y="6513"/>
                    <a:pt x="7240" y="6442"/>
                  </a:cubicBezTo>
                  <a:cubicBezTo>
                    <a:pt x="7264" y="6680"/>
                    <a:pt x="7025" y="6716"/>
                    <a:pt x="6906" y="6585"/>
                  </a:cubicBezTo>
                  <a:cubicBezTo>
                    <a:pt x="6728" y="6382"/>
                    <a:pt x="6680" y="5918"/>
                    <a:pt x="6144" y="5823"/>
                  </a:cubicBezTo>
                  <a:cubicBezTo>
                    <a:pt x="6073" y="5763"/>
                    <a:pt x="5990" y="5716"/>
                    <a:pt x="5906" y="5680"/>
                  </a:cubicBezTo>
                  <a:cubicBezTo>
                    <a:pt x="6002" y="5704"/>
                    <a:pt x="6085" y="5728"/>
                    <a:pt x="6180" y="5739"/>
                  </a:cubicBezTo>
                  <a:cubicBezTo>
                    <a:pt x="6621" y="6049"/>
                    <a:pt x="6978" y="5751"/>
                    <a:pt x="7252" y="5751"/>
                  </a:cubicBezTo>
                  <a:cubicBezTo>
                    <a:pt x="7430" y="5739"/>
                    <a:pt x="7573" y="5918"/>
                    <a:pt x="7395" y="6073"/>
                  </a:cubicBezTo>
                  <a:cubicBezTo>
                    <a:pt x="7573" y="6156"/>
                    <a:pt x="7704" y="6097"/>
                    <a:pt x="7728" y="5870"/>
                  </a:cubicBezTo>
                  <a:cubicBezTo>
                    <a:pt x="7883" y="6001"/>
                    <a:pt x="7728" y="6382"/>
                    <a:pt x="8109" y="6561"/>
                  </a:cubicBezTo>
                  <a:cubicBezTo>
                    <a:pt x="8252" y="6632"/>
                    <a:pt x="8466" y="6632"/>
                    <a:pt x="8799" y="6537"/>
                  </a:cubicBezTo>
                  <a:lnTo>
                    <a:pt x="8799" y="6537"/>
                  </a:lnTo>
                  <a:cubicBezTo>
                    <a:pt x="8085" y="6525"/>
                    <a:pt x="8466" y="5370"/>
                    <a:pt x="7287" y="5644"/>
                  </a:cubicBezTo>
                  <a:lnTo>
                    <a:pt x="7287" y="5644"/>
                  </a:lnTo>
                  <a:cubicBezTo>
                    <a:pt x="7680" y="5501"/>
                    <a:pt x="8097" y="5477"/>
                    <a:pt x="8514" y="5549"/>
                  </a:cubicBezTo>
                  <a:cubicBezTo>
                    <a:pt x="8466" y="5585"/>
                    <a:pt x="8442" y="5620"/>
                    <a:pt x="8430" y="5668"/>
                  </a:cubicBezTo>
                  <a:lnTo>
                    <a:pt x="8430" y="5680"/>
                  </a:lnTo>
                  <a:cubicBezTo>
                    <a:pt x="8430" y="5704"/>
                    <a:pt x="8430" y="5716"/>
                    <a:pt x="8430" y="5739"/>
                  </a:cubicBezTo>
                  <a:cubicBezTo>
                    <a:pt x="8430" y="5918"/>
                    <a:pt x="8680" y="5978"/>
                    <a:pt x="8764" y="5823"/>
                  </a:cubicBezTo>
                  <a:cubicBezTo>
                    <a:pt x="8621" y="5858"/>
                    <a:pt x="8597" y="5728"/>
                    <a:pt x="8669" y="5668"/>
                  </a:cubicBezTo>
                  <a:cubicBezTo>
                    <a:pt x="8728" y="5620"/>
                    <a:pt x="8871" y="5668"/>
                    <a:pt x="8930" y="5728"/>
                  </a:cubicBezTo>
                  <a:cubicBezTo>
                    <a:pt x="8966" y="5763"/>
                    <a:pt x="8990" y="5823"/>
                    <a:pt x="8990" y="5894"/>
                  </a:cubicBezTo>
                  <a:cubicBezTo>
                    <a:pt x="9002" y="6049"/>
                    <a:pt x="8907" y="6323"/>
                    <a:pt x="8585" y="6192"/>
                  </a:cubicBezTo>
                  <a:cubicBezTo>
                    <a:pt x="8680" y="6525"/>
                    <a:pt x="9145" y="6466"/>
                    <a:pt x="9311" y="6204"/>
                  </a:cubicBezTo>
                  <a:cubicBezTo>
                    <a:pt x="9442" y="6406"/>
                    <a:pt x="9573" y="6323"/>
                    <a:pt x="9597" y="6620"/>
                  </a:cubicBezTo>
                  <a:cubicBezTo>
                    <a:pt x="9859" y="6073"/>
                    <a:pt x="9538" y="5954"/>
                    <a:pt x="9454" y="5739"/>
                  </a:cubicBezTo>
                  <a:lnTo>
                    <a:pt x="9454" y="5739"/>
                  </a:lnTo>
                  <a:cubicBezTo>
                    <a:pt x="9681" y="6180"/>
                    <a:pt x="10050" y="6037"/>
                    <a:pt x="10335" y="6299"/>
                  </a:cubicBezTo>
                  <a:cubicBezTo>
                    <a:pt x="10288" y="5751"/>
                    <a:pt x="9895" y="5763"/>
                    <a:pt x="9621" y="5632"/>
                  </a:cubicBezTo>
                  <a:lnTo>
                    <a:pt x="9621" y="5632"/>
                  </a:lnTo>
                  <a:cubicBezTo>
                    <a:pt x="10335" y="5930"/>
                    <a:pt x="10514" y="5537"/>
                    <a:pt x="10955" y="5501"/>
                  </a:cubicBezTo>
                  <a:cubicBezTo>
                    <a:pt x="10514" y="5454"/>
                    <a:pt x="10335" y="5049"/>
                    <a:pt x="9621" y="5358"/>
                  </a:cubicBezTo>
                  <a:lnTo>
                    <a:pt x="9621" y="5358"/>
                  </a:lnTo>
                  <a:cubicBezTo>
                    <a:pt x="9895" y="5227"/>
                    <a:pt x="10288" y="5251"/>
                    <a:pt x="10335" y="4704"/>
                  </a:cubicBezTo>
                  <a:cubicBezTo>
                    <a:pt x="10038" y="4966"/>
                    <a:pt x="9681" y="4811"/>
                    <a:pt x="9454" y="5263"/>
                  </a:cubicBezTo>
                  <a:lnTo>
                    <a:pt x="9454" y="5263"/>
                  </a:lnTo>
                  <a:cubicBezTo>
                    <a:pt x="9538" y="5037"/>
                    <a:pt x="9859" y="4930"/>
                    <a:pt x="9597" y="4382"/>
                  </a:cubicBezTo>
                  <a:cubicBezTo>
                    <a:pt x="9561" y="4656"/>
                    <a:pt x="9431" y="4585"/>
                    <a:pt x="9300" y="4775"/>
                  </a:cubicBezTo>
                  <a:close/>
                  <a:moveTo>
                    <a:pt x="3644" y="5632"/>
                  </a:moveTo>
                  <a:close/>
                  <a:moveTo>
                    <a:pt x="4608" y="5739"/>
                  </a:moveTo>
                  <a:cubicBezTo>
                    <a:pt x="4478" y="5811"/>
                    <a:pt x="4323" y="5835"/>
                    <a:pt x="4180" y="5799"/>
                  </a:cubicBezTo>
                  <a:cubicBezTo>
                    <a:pt x="3989" y="5751"/>
                    <a:pt x="3799" y="5608"/>
                    <a:pt x="3454" y="5537"/>
                  </a:cubicBezTo>
                  <a:cubicBezTo>
                    <a:pt x="3358" y="5513"/>
                    <a:pt x="3251" y="5501"/>
                    <a:pt x="3156" y="5489"/>
                  </a:cubicBezTo>
                  <a:cubicBezTo>
                    <a:pt x="3251" y="5477"/>
                    <a:pt x="3346" y="5454"/>
                    <a:pt x="3454" y="5430"/>
                  </a:cubicBezTo>
                  <a:cubicBezTo>
                    <a:pt x="3799" y="5358"/>
                    <a:pt x="3989" y="5216"/>
                    <a:pt x="4180" y="5168"/>
                  </a:cubicBezTo>
                  <a:cubicBezTo>
                    <a:pt x="4323" y="5132"/>
                    <a:pt x="4478" y="5156"/>
                    <a:pt x="4608" y="5227"/>
                  </a:cubicBezTo>
                  <a:cubicBezTo>
                    <a:pt x="4382" y="5216"/>
                    <a:pt x="4168" y="5311"/>
                    <a:pt x="4013" y="5477"/>
                  </a:cubicBezTo>
                  <a:cubicBezTo>
                    <a:pt x="4168" y="5656"/>
                    <a:pt x="4382" y="5739"/>
                    <a:pt x="4608" y="5739"/>
                  </a:cubicBezTo>
                  <a:close/>
                  <a:moveTo>
                    <a:pt x="4287" y="4084"/>
                  </a:moveTo>
                  <a:close/>
                  <a:moveTo>
                    <a:pt x="4287" y="6882"/>
                  </a:moveTo>
                  <a:close/>
                  <a:moveTo>
                    <a:pt x="4775" y="6620"/>
                  </a:moveTo>
                  <a:cubicBezTo>
                    <a:pt x="4608" y="6716"/>
                    <a:pt x="4382" y="6751"/>
                    <a:pt x="4073" y="6942"/>
                  </a:cubicBezTo>
                  <a:cubicBezTo>
                    <a:pt x="3989" y="6990"/>
                    <a:pt x="3918" y="7049"/>
                    <a:pt x="3823" y="7121"/>
                  </a:cubicBezTo>
                  <a:cubicBezTo>
                    <a:pt x="3894" y="7037"/>
                    <a:pt x="3954" y="6954"/>
                    <a:pt x="4001" y="6871"/>
                  </a:cubicBezTo>
                  <a:cubicBezTo>
                    <a:pt x="4204" y="6573"/>
                    <a:pt x="4227" y="6335"/>
                    <a:pt x="4335" y="6168"/>
                  </a:cubicBezTo>
                  <a:cubicBezTo>
                    <a:pt x="4406" y="6037"/>
                    <a:pt x="4537" y="5954"/>
                    <a:pt x="4680" y="5906"/>
                  </a:cubicBezTo>
                  <a:cubicBezTo>
                    <a:pt x="4513" y="6061"/>
                    <a:pt x="4430" y="6275"/>
                    <a:pt x="4442" y="6501"/>
                  </a:cubicBezTo>
                  <a:cubicBezTo>
                    <a:pt x="4668" y="6513"/>
                    <a:pt x="4882" y="6418"/>
                    <a:pt x="5037" y="6263"/>
                  </a:cubicBezTo>
                  <a:cubicBezTo>
                    <a:pt x="4989" y="6406"/>
                    <a:pt x="4894" y="6537"/>
                    <a:pt x="4775" y="6620"/>
                  </a:cubicBezTo>
                  <a:close/>
                  <a:moveTo>
                    <a:pt x="4442" y="4454"/>
                  </a:moveTo>
                  <a:cubicBezTo>
                    <a:pt x="4430" y="4680"/>
                    <a:pt x="4513" y="4906"/>
                    <a:pt x="4680" y="5061"/>
                  </a:cubicBezTo>
                  <a:cubicBezTo>
                    <a:pt x="4537" y="5013"/>
                    <a:pt x="4406" y="4930"/>
                    <a:pt x="4335" y="4799"/>
                  </a:cubicBezTo>
                  <a:cubicBezTo>
                    <a:pt x="4227" y="4632"/>
                    <a:pt x="4204" y="4394"/>
                    <a:pt x="4001" y="4096"/>
                  </a:cubicBezTo>
                  <a:cubicBezTo>
                    <a:pt x="3954" y="4013"/>
                    <a:pt x="3894" y="3930"/>
                    <a:pt x="3823" y="3846"/>
                  </a:cubicBezTo>
                  <a:cubicBezTo>
                    <a:pt x="3906" y="3906"/>
                    <a:pt x="3989" y="3965"/>
                    <a:pt x="4073" y="4025"/>
                  </a:cubicBezTo>
                  <a:cubicBezTo>
                    <a:pt x="4370" y="4215"/>
                    <a:pt x="4608" y="4251"/>
                    <a:pt x="4775" y="4346"/>
                  </a:cubicBezTo>
                  <a:cubicBezTo>
                    <a:pt x="4906" y="4430"/>
                    <a:pt x="5001" y="4561"/>
                    <a:pt x="5037" y="4704"/>
                  </a:cubicBezTo>
                  <a:cubicBezTo>
                    <a:pt x="4882" y="4537"/>
                    <a:pt x="4656" y="4442"/>
                    <a:pt x="4430" y="4454"/>
                  </a:cubicBezTo>
                  <a:close/>
                  <a:moveTo>
                    <a:pt x="5621" y="7299"/>
                  </a:moveTo>
                  <a:close/>
                  <a:moveTo>
                    <a:pt x="5716" y="6335"/>
                  </a:moveTo>
                  <a:cubicBezTo>
                    <a:pt x="5787" y="6466"/>
                    <a:pt x="5811" y="6620"/>
                    <a:pt x="5787" y="6775"/>
                  </a:cubicBezTo>
                  <a:cubicBezTo>
                    <a:pt x="5740" y="6966"/>
                    <a:pt x="5585" y="7144"/>
                    <a:pt x="5513" y="7502"/>
                  </a:cubicBezTo>
                  <a:cubicBezTo>
                    <a:pt x="5490" y="7597"/>
                    <a:pt x="5478" y="7692"/>
                    <a:pt x="5466" y="7799"/>
                  </a:cubicBezTo>
                  <a:cubicBezTo>
                    <a:pt x="5454" y="7692"/>
                    <a:pt x="5442" y="7597"/>
                    <a:pt x="5418" y="7502"/>
                  </a:cubicBezTo>
                  <a:cubicBezTo>
                    <a:pt x="5335" y="7144"/>
                    <a:pt x="5192" y="6966"/>
                    <a:pt x="5144" y="6775"/>
                  </a:cubicBezTo>
                  <a:cubicBezTo>
                    <a:pt x="5109" y="6620"/>
                    <a:pt x="5132" y="6466"/>
                    <a:pt x="5216" y="6335"/>
                  </a:cubicBezTo>
                  <a:cubicBezTo>
                    <a:pt x="4989" y="6561"/>
                    <a:pt x="5156" y="6930"/>
                    <a:pt x="5466" y="6930"/>
                  </a:cubicBezTo>
                  <a:cubicBezTo>
                    <a:pt x="5775" y="6930"/>
                    <a:pt x="5930" y="6561"/>
                    <a:pt x="5716" y="6335"/>
                  </a:cubicBezTo>
                  <a:close/>
                  <a:moveTo>
                    <a:pt x="5466" y="4037"/>
                  </a:moveTo>
                  <a:cubicBezTo>
                    <a:pt x="5299" y="4180"/>
                    <a:pt x="5204" y="4406"/>
                    <a:pt x="5216" y="4632"/>
                  </a:cubicBezTo>
                  <a:cubicBezTo>
                    <a:pt x="5132" y="4501"/>
                    <a:pt x="5109" y="4346"/>
                    <a:pt x="5144" y="4192"/>
                  </a:cubicBezTo>
                  <a:cubicBezTo>
                    <a:pt x="5192" y="4001"/>
                    <a:pt x="5335" y="3823"/>
                    <a:pt x="5418" y="3465"/>
                  </a:cubicBezTo>
                  <a:cubicBezTo>
                    <a:pt x="5442" y="3370"/>
                    <a:pt x="5454" y="3275"/>
                    <a:pt x="5466" y="3168"/>
                  </a:cubicBezTo>
                  <a:cubicBezTo>
                    <a:pt x="5478" y="3275"/>
                    <a:pt x="5490" y="3370"/>
                    <a:pt x="5513" y="3465"/>
                  </a:cubicBezTo>
                  <a:cubicBezTo>
                    <a:pt x="5585" y="3823"/>
                    <a:pt x="5728" y="4001"/>
                    <a:pt x="5775" y="4192"/>
                  </a:cubicBezTo>
                  <a:cubicBezTo>
                    <a:pt x="5811" y="4346"/>
                    <a:pt x="5787" y="4501"/>
                    <a:pt x="5716" y="4632"/>
                  </a:cubicBezTo>
                  <a:cubicBezTo>
                    <a:pt x="5728" y="4406"/>
                    <a:pt x="5632" y="4180"/>
                    <a:pt x="5454" y="4037"/>
                  </a:cubicBezTo>
                  <a:close/>
                  <a:moveTo>
                    <a:pt x="6644" y="4084"/>
                  </a:moveTo>
                  <a:close/>
                  <a:moveTo>
                    <a:pt x="6859" y="6668"/>
                  </a:moveTo>
                  <a:close/>
                  <a:moveTo>
                    <a:pt x="6490" y="6513"/>
                  </a:moveTo>
                  <a:cubicBezTo>
                    <a:pt x="6502" y="6287"/>
                    <a:pt x="6406" y="6073"/>
                    <a:pt x="6252" y="5918"/>
                  </a:cubicBezTo>
                  <a:cubicBezTo>
                    <a:pt x="6394" y="5966"/>
                    <a:pt x="6513" y="6049"/>
                    <a:pt x="6597" y="6180"/>
                  </a:cubicBezTo>
                  <a:cubicBezTo>
                    <a:pt x="6704" y="6347"/>
                    <a:pt x="6728" y="6585"/>
                    <a:pt x="6918" y="6882"/>
                  </a:cubicBezTo>
                  <a:cubicBezTo>
                    <a:pt x="6978" y="6966"/>
                    <a:pt x="7037" y="7049"/>
                    <a:pt x="7109" y="7132"/>
                  </a:cubicBezTo>
                  <a:cubicBezTo>
                    <a:pt x="7014" y="7061"/>
                    <a:pt x="6930" y="7001"/>
                    <a:pt x="6859" y="6954"/>
                  </a:cubicBezTo>
                  <a:cubicBezTo>
                    <a:pt x="6561" y="6763"/>
                    <a:pt x="6323" y="6728"/>
                    <a:pt x="6144" y="6632"/>
                  </a:cubicBezTo>
                  <a:cubicBezTo>
                    <a:pt x="6025" y="6549"/>
                    <a:pt x="5930" y="6418"/>
                    <a:pt x="5882" y="6275"/>
                  </a:cubicBezTo>
                  <a:cubicBezTo>
                    <a:pt x="6037" y="6442"/>
                    <a:pt x="6263" y="6525"/>
                    <a:pt x="6478" y="6513"/>
                  </a:cubicBezTo>
                  <a:close/>
                  <a:moveTo>
                    <a:pt x="5894" y="4704"/>
                  </a:moveTo>
                  <a:cubicBezTo>
                    <a:pt x="5930" y="4561"/>
                    <a:pt x="6025" y="4430"/>
                    <a:pt x="6156" y="4358"/>
                  </a:cubicBezTo>
                  <a:cubicBezTo>
                    <a:pt x="6323" y="4251"/>
                    <a:pt x="6561" y="4227"/>
                    <a:pt x="6859" y="4025"/>
                  </a:cubicBezTo>
                  <a:cubicBezTo>
                    <a:pt x="6942" y="3977"/>
                    <a:pt x="7025" y="3918"/>
                    <a:pt x="7109" y="3846"/>
                  </a:cubicBezTo>
                  <a:cubicBezTo>
                    <a:pt x="7049" y="3930"/>
                    <a:pt x="6990" y="4013"/>
                    <a:pt x="6930" y="4096"/>
                  </a:cubicBezTo>
                  <a:cubicBezTo>
                    <a:pt x="6740" y="4394"/>
                    <a:pt x="6704" y="4632"/>
                    <a:pt x="6609" y="4799"/>
                  </a:cubicBezTo>
                  <a:cubicBezTo>
                    <a:pt x="6525" y="4930"/>
                    <a:pt x="6394" y="5025"/>
                    <a:pt x="6252" y="5061"/>
                  </a:cubicBezTo>
                  <a:cubicBezTo>
                    <a:pt x="6418" y="4906"/>
                    <a:pt x="6502" y="4692"/>
                    <a:pt x="6490" y="4465"/>
                  </a:cubicBezTo>
                  <a:cubicBezTo>
                    <a:pt x="6263" y="4442"/>
                    <a:pt x="6037" y="4525"/>
                    <a:pt x="5882" y="4704"/>
                  </a:cubicBezTo>
                  <a:close/>
                  <a:moveTo>
                    <a:pt x="7287" y="5335"/>
                  </a:moveTo>
                  <a:close/>
                  <a:moveTo>
                    <a:pt x="7490" y="5537"/>
                  </a:moveTo>
                  <a:cubicBezTo>
                    <a:pt x="7133" y="5608"/>
                    <a:pt x="6954" y="5763"/>
                    <a:pt x="6752" y="5811"/>
                  </a:cubicBezTo>
                  <a:cubicBezTo>
                    <a:pt x="6609" y="5835"/>
                    <a:pt x="6454" y="5811"/>
                    <a:pt x="6323" y="5739"/>
                  </a:cubicBezTo>
                  <a:cubicBezTo>
                    <a:pt x="6549" y="5751"/>
                    <a:pt x="6764" y="5656"/>
                    <a:pt x="6918" y="5489"/>
                  </a:cubicBezTo>
                  <a:cubicBezTo>
                    <a:pt x="6764" y="5323"/>
                    <a:pt x="6549" y="5227"/>
                    <a:pt x="6323" y="5239"/>
                  </a:cubicBezTo>
                  <a:cubicBezTo>
                    <a:pt x="6454" y="5156"/>
                    <a:pt x="6609" y="5132"/>
                    <a:pt x="6752" y="5168"/>
                  </a:cubicBezTo>
                  <a:cubicBezTo>
                    <a:pt x="6954" y="5216"/>
                    <a:pt x="7133" y="5358"/>
                    <a:pt x="7490" y="5442"/>
                  </a:cubicBezTo>
                  <a:cubicBezTo>
                    <a:pt x="7585" y="5466"/>
                    <a:pt x="7680" y="5477"/>
                    <a:pt x="7787" y="5489"/>
                  </a:cubicBezTo>
                  <a:cubicBezTo>
                    <a:pt x="7680" y="5501"/>
                    <a:pt x="7573" y="5513"/>
                    <a:pt x="7478" y="5537"/>
                  </a:cubicBezTo>
                  <a:close/>
                </a:path>
              </a:pathLst>
            </a:custGeom>
            <a:solidFill>
              <a:schemeClr val="accent2">
                <a:alpha val="145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6354950" y="1321425"/>
              <a:ext cx="273575" cy="273275"/>
            </a:xfrm>
            <a:custGeom>
              <a:avLst/>
              <a:gdLst/>
              <a:ahLst/>
              <a:cxnLst/>
              <a:rect l="l" t="t" r="r" b="b"/>
              <a:pathLst>
                <a:path w="10943" h="10931" extrusionOk="0">
                  <a:moveTo>
                    <a:pt x="1620" y="6168"/>
                  </a:moveTo>
                  <a:cubicBezTo>
                    <a:pt x="1798" y="6418"/>
                    <a:pt x="2263" y="6477"/>
                    <a:pt x="2358" y="6144"/>
                  </a:cubicBezTo>
                  <a:cubicBezTo>
                    <a:pt x="2036" y="6275"/>
                    <a:pt x="1929" y="6013"/>
                    <a:pt x="1941" y="5846"/>
                  </a:cubicBezTo>
                  <a:cubicBezTo>
                    <a:pt x="1941" y="5787"/>
                    <a:pt x="1965" y="5727"/>
                    <a:pt x="2013" y="5680"/>
                  </a:cubicBezTo>
                  <a:cubicBezTo>
                    <a:pt x="2060" y="5620"/>
                    <a:pt x="2203" y="5573"/>
                    <a:pt x="2275" y="5620"/>
                  </a:cubicBezTo>
                  <a:cubicBezTo>
                    <a:pt x="2346" y="5680"/>
                    <a:pt x="2322" y="5823"/>
                    <a:pt x="2179" y="5775"/>
                  </a:cubicBezTo>
                  <a:cubicBezTo>
                    <a:pt x="2263" y="5942"/>
                    <a:pt x="2513" y="5882"/>
                    <a:pt x="2513" y="5692"/>
                  </a:cubicBezTo>
                  <a:cubicBezTo>
                    <a:pt x="2513" y="5680"/>
                    <a:pt x="2513" y="5656"/>
                    <a:pt x="2513" y="5632"/>
                  </a:cubicBezTo>
                  <a:cubicBezTo>
                    <a:pt x="2513" y="5632"/>
                    <a:pt x="2513" y="5632"/>
                    <a:pt x="2513" y="5620"/>
                  </a:cubicBezTo>
                  <a:cubicBezTo>
                    <a:pt x="2501" y="5573"/>
                    <a:pt x="2465" y="5537"/>
                    <a:pt x="2429" y="5513"/>
                  </a:cubicBezTo>
                  <a:cubicBezTo>
                    <a:pt x="2834" y="5430"/>
                    <a:pt x="3251" y="5465"/>
                    <a:pt x="3644" y="5596"/>
                  </a:cubicBezTo>
                  <a:cubicBezTo>
                    <a:pt x="2465" y="5323"/>
                    <a:pt x="2858" y="6489"/>
                    <a:pt x="2132" y="6489"/>
                  </a:cubicBezTo>
                  <a:lnTo>
                    <a:pt x="2203" y="6489"/>
                  </a:lnTo>
                  <a:cubicBezTo>
                    <a:pt x="2179" y="6489"/>
                    <a:pt x="2155" y="6489"/>
                    <a:pt x="2132" y="6489"/>
                  </a:cubicBezTo>
                  <a:cubicBezTo>
                    <a:pt x="2465" y="6585"/>
                    <a:pt x="2679" y="6585"/>
                    <a:pt x="2822" y="6513"/>
                  </a:cubicBezTo>
                  <a:cubicBezTo>
                    <a:pt x="3191" y="6335"/>
                    <a:pt x="3048" y="5954"/>
                    <a:pt x="3203" y="5823"/>
                  </a:cubicBezTo>
                  <a:cubicBezTo>
                    <a:pt x="3227" y="6049"/>
                    <a:pt x="3358" y="6108"/>
                    <a:pt x="3549" y="6037"/>
                  </a:cubicBezTo>
                  <a:cubicBezTo>
                    <a:pt x="3358" y="5882"/>
                    <a:pt x="3501" y="5692"/>
                    <a:pt x="3679" y="5704"/>
                  </a:cubicBezTo>
                  <a:cubicBezTo>
                    <a:pt x="3953" y="5715"/>
                    <a:pt x="4299" y="6001"/>
                    <a:pt x="4751" y="5692"/>
                  </a:cubicBezTo>
                  <a:cubicBezTo>
                    <a:pt x="4846" y="5680"/>
                    <a:pt x="4930" y="5656"/>
                    <a:pt x="5025" y="5632"/>
                  </a:cubicBezTo>
                  <a:cubicBezTo>
                    <a:pt x="4942" y="5680"/>
                    <a:pt x="4858" y="5727"/>
                    <a:pt x="4787" y="5775"/>
                  </a:cubicBezTo>
                  <a:cubicBezTo>
                    <a:pt x="4251" y="5882"/>
                    <a:pt x="4215" y="6335"/>
                    <a:pt x="4025" y="6537"/>
                  </a:cubicBezTo>
                  <a:cubicBezTo>
                    <a:pt x="3906" y="6668"/>
                    <a:pt x="3668" y="6632"/>
                    <a:pt x="3691" y="6394"/>
                  </a:cubicBezTo>
                  <a:cubicBezTo>
                    <a:pt x="3513" y="6466"/>
                    <a:pt x="3453" y="6608"/>
                    <a:pt x="3596" y="6787"/>
                  </a:cubicBezTo>
                  <a:cubicBezTo>
                    <a:pt x="3406" y="6799"/>
                    <a:pt x="3227" y="6430"/>
                    <a:pt x="2846" y="6561"/>
                  </a:cubicBezTo>
                  <a:cubicBezTo>
                    <a:pt x="2691" y="6620"/>
                    <a:pt x="2548" y="6763"/>
                    <a:pt x="2370" y="7073"/>
                  </a:cubicBezTo>
                  <a:lnTo>
                    <a:pt x="2370" y="7073"/>
                  </a:lnTo>
                  <a:cubicBezTo>
                    <a:pt x="2882" y="6561"/>
                    <a:pt x="3429" y="7656"/>
                    <a:pt x="4072" y="6632"/>
                  </a:cubicBezTo>
                  <a:lnTo>
                    <a:pt x="4072" y="6632"/>
                  </a:lnTo>
                  <a:cubicBezTo>
                    <a:pt x="3894" y="7001"/>
                    <a:pt x="3620" y="7323"/>
                    <a:pt x="3275" y="7561"/>
                  </a:cubicBezTo>
                  <a:cubicBezTo>
                    <a:pt x="3287" y="7513"/>
                    <a:pt x="3275" y="7454"/>
                    <a:pt x="3251" y="7418"/>
                  </a:cubicBezTo>
                  <a:lnTo>
                    <a:pt x="3251" y="7406"/>
                  </a:lnTo>
                  <a:cubicBezTo>
                    <a:pt x="3239" y="7394"/>
                    <a:pt x="3227" y="7382"/>
                    <a:pt x="3215" y="7370"/>
                  </a:cubicBezTo>
                  <a:cubicBezTo>
                    <a:pt x="3084" y="7216"/>
                    <a:pt x="2846" y="7358"/>
                    <a:pt x="2917" y="7549"/>
                  </a:cubicBezTo>
                  <a:cubicBezTo>
                    <a:pt x="2989" y="7418"/>
                    <a:pt x="3096" y="7489"/>
                    <a:pt x="3096" y="7585"/>
                  </a:cubicBezTo>
                  <a:cubicBezTo>
                    <a:pt x="3084" y="7668"/>
                    <a:pt x="2941" y="7728"/>
                    <a:pt x="2870" y="7728"/>
                  </a:cubicBezTo>
                  <a:cubicBezTo>
                    <a:pt x="2810" y="7728"/>
                    <a:pt x="2751" y="7704"/>
                    <a:pt x="2703" y="7656"/>
                  </a:cubicBezTo>
                  <a:cubicBezTo>
                    <a:pt x="2584" y="7549"/>
                    <a:pt x="2465" y="7287"/>
                    <a:pt x="2787" y="7168"/>
                  </a:cubicBezTo>
                  <a:cubicBezTo>
                    <a:pt x="2477" y="6989"/>
                    <a:pt x="2191" y="7358"/>
                    <a:pt x="2251" y="7668"/>
                  </a:cubicBezTo>
                  <a:cubicBezTo>
                    <a:pt x="2025" y="7620"/>
                    <a:pt x="1989" y="7763"/>
                    <a:pt x="1763" y="7573"/>
                  </a:cubicBezTo>
                  <a:cubicBezTo>
                    <a:pt x="1965" y="8144"/>
                    <a:pt x="2275" y="8001"/>
                    <a:pt x="2489" y="8097"/>
                  </a:cubicBezTo>
                  <a:lnTo>
                    <a:pt x="2489" y="8097"/>
                  </a:lnTo>
                  <a:cubicBezTo>
                    <a:pt x="2013" y="7942"/>
                    <a:pt x="1870" y="8299"/>
                    <a:pt x="1477" y="8323"/>
                  </a:cubicBezTo>
                  <a:cubicBezTo>
                    <a:pt x="1882" y="8668"/>
                    <a:pt x="2155" y="8382"/>
                    <a:pt x="2441" y="8275"/>
                  </a:cubicBezTo>
                  <a:lnTo>
                    <a:pt x="2441" y="8275"/>
                  </a:lnTo>
                  <a:cubicBezTo>
                    <a:pt x="1715" y="8573"/>
                    <a:pt x="1882" y="8978"/>
                    <a:pt x="1596" y="9323"/>
                  </a:cubicBezTo>
                  <a:cubicBezTo>
                    <a:pt x="1941" y="9025"/>
                    <a:pt x="2346" y="9192"/>
                    <a:pt x="2632" y="8478"/>
                  </a:cubicBezTo>
                  <a:lnTo>
                    <a:pt x="2632" y="8478"/>
                  </a:lnTo>
                  <a:cubicBezTo>
                    <a:pt x="2525" y="8775"/>
                    <a:pt x="2239" y="9025"/>
                    <a:pt x="2596" y="9442"/>
                  </a:cubicBezTo>
                  <a:cubicBezTo>
                    <a:pt x="2620" y="9049"/>
                    <a:pt x="2977" y="8906"/>
                    <a:pt x="2822" y="8430"/>
                  </a:cubicBezTo>
                  <a:lnTo>
                    <a:pt x="2822" y="8430"/>
                  </a:lnTo>
                  <a:cubicBezTo>
                    <a:pt x="2917" y="8644"/>
                    <a:pt x="2775" y="8954"/>
                    <a:pt x="3346" y="9156"/>
                  </a:cubicBezTo>
                  <a:cubicBezTo>
                    <a:pt x="3156" y="8930"/>
                    <a:pt x="3298" y="8882"/>
                    <a:pt x="3251" y="8656"/>
                  </a:cubicBezTo>
                  <a:cubicBezTo>
                    <a:pt x="3549" y="8728"/>
                    <a:pt x="3930" y="8442"/>
                    <a:pt x="3751" y="8132"/>
                  </a:cubicBezTo>
                  <a:cubicBezTo>
                    <a:pt x="3632" y="8454"/>
                    <a:pt x="3370" y="8335"/>
                    <a:pt x="3263" y="8216"/>
                  </a:cubicBezTo>
                  <a:cubicBezTo>
                    <a:pt x="3215" y="8168"/>
                    <a:pt x="3191" y="8109"/>
                    <a:pt x="3191" y="8049"/>
                  </a:cubicBezTo>
                  <a:cubicBezTo>
                    <a:pt x="3191" y="7978"/>
                    <a:pt x="3251" y="7835"/>
                    <a:pt x="3334" y="7823"/>
                  </a:cubicBezTo>
                  <a:cubicBezTo>
                    <a:pt x="3429" y="7811"/>
                    <a:pt x="3501" y="7930"/>
                    <a:pt x="3370" y="8001"/>
                  </a:cubicBezTo>
                  <a:cubicBezTo>
                    <a:pt x="3394" y="8001"/>
                    <a:pt x="3418" y="8001"/>
                    <a:pt x="3441" y="8001"/>
                  </a:cubicBezTo>
                  <a:cubicBezTo>
                    <a:pt x="3525" y="7990"/>
                    <a:pt x="3596" y="7918"/>
                    <a:pt x="3596" y="7835"/>
                  </a:cubicBezTo>
                  <a:cubicBezTo>
                    <a:pt x="3608" y="7787"/>
                    <a:pt x="3584" y="7739"/>
                    <a:pt x="3549" y="7704"/>
                  </a:cubicBezTo>
                  <a:cubicBezTo>
                    <a:pt x="3537" y="7680"/>
                    <a:pt x="3525" y="7668"/>
                    <a:pt x="3513" y="7656"/>
                  </a:cubicBezTo>
                  <a:lnTo>
                    <a:pt x="3501" y="7656"/>
                  </a:lnTo>
                  <a:cubicBezTo>
                    <a:pt x="3465" y="7632"/>
                    <a:pt x="3406" y="7620"/>
                    <a:pt x="3358" y="7632"/>
                  </a:cubicBezTo>
                  <a:cubicBezTo>
                    <a:pt x="3596" y="7287"/>
                    <a:pt x="3918" y="7013"/>
                    <a:pt x="4287" y="6835"/>
                  </a:cubicBezTo>
                  <a:cubicBezTo>
                    <a:pt x="3263" y="7478"/>
                    <a:pt x="4346" y="8025"/>
                    <a:pt x="3846" y="8537"/>
                  </a:cubicBezTo>
                  <a:lnTo>
                    <a:pt x="3894" y="8490"/>
                  </a:lnTo>
                  <a:cubicBezTo>
                    <a:pt x="3882" y="8501"/>
                    <a:pt x="3858" y="8525"/>
                    <a:pt x="3846" y="8537"/>
                  </a:cubicBezTo>
                  <a:cubicBezTo>
                    <a:pt x="4144" y="8371"/>
                    <a:pt x="4287" y="8216"/>
                    <a:pt x="4346" y="8061"/>
                  </a:cubicBezTo>
                  <a:cubicBezTo>
                    <a:pt x="4477" y="7680"/>
                    <a:pt x="4108" y="7513"/>
                    <a:pt x="4120" y="7311"/>
                  </a:cubicBezTo>
                  <a:cubicBezTo>
                    <a:pt x="4311" y="7466"/>
                    <a:pt x="4441" y="7406"/>
                    <a:pt x="4513" y="7216"/>
                  </a:cubicBezTo>
                  <a:cubicBezTo>
                    <a:pt x="4275" y="7239"/>
                    <a:pt x="4239" y="7013"/>
                    <a:pt x="4370" y="6882"/>
                  </a:cubicBezTo>
                  <a:cubicBezTo>
                    <a:pt x="4572" y="6704"/>
                    <a:pt x="5025" y="6656"/>
                    <a:pt x="5132" y="6120"/>
                  </a:cubicBezTo>
                  <a:cubicBezTo>
                    <a:pt x="5180" y="6049"/>
                    <a:pt x="5239" y="5965"/>
                    <a:pt x="5275" y="5882"/>
                  </a:cubicBezTo>
                  <a:cubicBezTo>
                    <a:pt x="5251" y="5977"/>
                    <a:pt x="5227" y="6061"/>
                    <a:pt x="5215" y="6156"/>
                  </a:cubicBezTo>
                  <a:cubicBezTo>
                    <a:pt x="4906" y="6596"/>
                    <a:pt x="5203" y="6954"/>
                    <a:pt x="5203" y="7228"/>
                  </a:cubicBezTo>
                  <a:cubicBezTo>
                    <a:pt x="5203" y="7406"/>
                    <a:pt x="5025" y="7549"/>
                    <a:pt x="4882" y="7370"/>
                  </a:cubicBezTo>
                  <a:cubicBezTo>
                    <a:pt x="4799" y="7549"/>
                    <a:pt x="4858" y="7680"/>
                    <a:pt x="5084" y="7716"/>
                  </a:cubicBezTo>
                  <a:cubicBezTo>
                    <a:pt x="4953" y="7859"/>
                    <a:pt x="4572" y="7716"/>
                    <a:pt x="4394" y="8085"/>
                  </a:cubicBezTo>
                  <a:cubicBezTo>
                    <a:pt x="4322" y="8228"/>
                    <a:pt x="4322" y="8442"/>
                    <a:pt x="4418" y="8775"/>
                  </a:cubicBezTo>
                  <a:lnTo>
                    <a:pt x="4418" y="8775"/>
                  </a:lnTo>
                  <a:lnTo>
                    <a:pt x="4418" y="8775"/>
                  </a:lnTo>
                  <a:cubicBezTo>
                    <a:pt x="4430" y="8061"/>
                    <a:pt x="5584" y="8442"/>
                    <a:pt x="5311" y="7263"/>
                  </a:cubicBezTo>
                  <a:lnTo>
                    <a:pt x="5311" y="7263"/>
                  </a:lnTo>
                  <a:cubicBezTo>
                    <a:pt x="5442" y="7656"/>
                    <a:pt x="5477" y="8085"/>
                    <a:pt x="5406" y="8490"/>
                  </a:cubicBezTo>
                  <a:cubicBezTo>
                    <a:pt x="5370" y="8442"/>
                    <a:pt x="5334" y="8418"/>
                    <a:pt x="5287" y="8406"/>
                  </a:cubicBezTo>
                  <a:lnTo>
                    <a:pt x="5275" y="8406"/>
                  </a:lnTo>
                  <a:cubicBezTo>
                    <a:pt x="5251" y="8406"/>
                    <a:pt x="5227" y="8406"/>
                    <a:pt x="5215" y="8406"/>
                  </a:cubicBezTo>
                  <a:cubicBezTo>
                    <a:pt x="5120" y="8418"/>
                    <a:pt x="5037" y="8501"/>
                    <a:pt x="5037" y="8597"/>
                  </a:cubicBezTo>
                  <a:cubicBezTo>
                    <a:pt x="5037" y="8644"/>
                    <a:pt x="5061" y="8692"/>
                    <a:pt x="5108" y="8728"/>
                  </a:cubicBezTo>
                  <a:lnTo>
                    <a:pt x="5132" y="8740"/>
                  </a:lnTo>
                  <a:cubicBezTo>
                    <a:pt x="5096" y="8597"/>
                    <a:pt x="5227" y="8573"/>
                    <a:pt x="5287" y="8644"/>
                  </a:cubicBezTo>
                  <a:cubicBezTo>
                    <a:pt x="5334" y="8716"/>
                    <a:pt x="5287" y="8859"/>
                    <a:pt x="5227" y="8906"/>
                  </a:cubicBezTo>
                  <a:cubicBezTo>
                    <a:pt x="5192" y="8954"/>
                    <a:pt x="5132" y="8978"/>
                    <a:pt x="5061" y="8966"/>
                  </a:cubicBezTo>
                  <a:cubicBezTo>
                    <a:pt x="4906" y="8978"/>
                    <a:pt x="4632" y="8882"/>
                    <a:pt x="4763" y="8561"/>
                  </a:cubicBezTo>
                  <a:cubicBezTo>
                    <a:pt x="4430" y="8656"/>
                    <a:pt x="4489" y="9121"/>
                    <a:pt x="4751" y="9299"/>
                  </a:cubicBezTo>
                  <a:cubicBezTo>
                    <a:pt x="4549" y="9418"/>
                    <a:pt x="4620" y="9561"/>
                    <a:pt x="4334" y="9573"/>
                  </a:cubicBezTo>
                  <a:cubicBezTo>
                    <a:pt x="4882" y="9847"/>
                    <a:pt x="5001" y="9514"/>
                    <a:pt x="5215" y="9430"/>
                  </a:cubicBezTo>
                  <a:lnTo>
                    <a:pt x="5215" y="9430"/>
                  </a:lnTo>
                  <a:cubicBezTo>
                    <a:pt x="4763" y="9656"/>
                    <a:pt x="4918" y="10014"/>
                    <a:pt x="4656" y="10311"/>
                  </a:cubicBezTo>
                  <a:cubicBezTo>
                    <a:pt x="5203" y="10264"/>
                    <a:pt x="5180" y="9871"/>
                    <a:pt x="5311" y="9597"/>
                  </a:cubicBezTo>
                  <a:lnTo>
                    <a:pt x="5311" y="9597"/>
                  </a:lnTo>
                  <a:cubicBezTo>
                    <a:pt x="5013" y="10311"/>
                    <a:pt x="5418" y="10490"/>
                    <a:pt x="5454" y="10930"/>
                  </a:cubicBezTo>
                  <a:cubicBezTo>
                    <a:pt x="5489" y="10490"/>
                    <a:pt x="5894" y="10311"/>
                    <a:pt x="5584" y="9597"/>
                  </a:cubicBezTo>
                  <a:lnTo>
                    <a:pt x="5584" y="9597"/>
                  </a:lnTo>
                  <a:cubicBezTo>
                    <a:pt x="5715" y="9871"/>
                    <a:pt x="5704" y="10264"/>
                    <a:pt x="6251" y="10311"/>
                  </a:cubicBezTo>
                  <a:cubicBezTo>
                    <a:pt x="5989" y="10014"/>
                    <a:pt x="6132" y="9656"/>
                    <a:pt x="5692" y="9430"/>
                  </a:cubicBezTo>
                  <a:lnTo>
                    <a:pt x="5692" y="9430"/>
                  </a:lnTo>
                  <a:cubicBezTo>
                    <a:pt x="5906" y="9514"/>
                    <a:pt x="6025" y="9835"/>
                    <a:pt x="6573" y="9573"/>
                  </a:cubicBezTo>
                  <a:cubicBezTo>
                    <a:pt x="6275" y="9561"/>
                    <a:pt x="6346" y="9430"/>
                    <a:pt x="6156" y="9299"/>
                  </a:cubicBezTo>
                  <a:cubicBezTo>
                    <a:pt x="6418" y="9121"/>
                    <a:pt x="6477" y="8656"/>
                    <a:pt x="6132" y="8561"/>
                  </a:cubicBezTo>
                  <a:cubicBezTo>
                    <a:pt x="6275" y="8882"/>
                    <a:pt x="6013" y="8978"/>
                    <a:pt x="5835" y="8966"/>
                  </a:cubicBezTo>
                  <a:cubicBezTo>
                    <a:pt x="5775" y="8978"/>
                    <a:pt x="5715" y="8954"/>
                    <a:pt x="5668" y="8906"/>
                  </a:cubicBezTo>
                  <a:cubicBezTo>
                    <a:pt x="5620" y="8859"/>
                    <a:pt x="5561" y="8704"/>
                    <a:pt x="5620" y="8644"/>
                  </a:cubicBezTo>
                  <a:cubicBezTo>
                    <a:pt x="5680" y="8573"/>
                    <a:pt x="5811" y="8597"/>
                    <a:pt x="5763" y="8740"/>
                  </a:cubicBezTo>
                  <a:lnTo>
                    <a:pt x="5799" y="8728"/>
                  </a:lnTo>
                  <a:cubicBezTo>
                    <a:pt x="5835" y="8692"/>
                    <a:pt x="5858" y="8644"/>
                    <a:pt x="5870" y="8597"/>
                  </a:cubicBezTo>
                  <a:cubicBezTo>
                    <a:pt x="5858" y="8501"/>
                    <a:pt x="5787" y="8418"/>
                    <a:pt x="5692" y="8406"/>
                  </a:cubicBezTo>
                  <a:cubicBezTo>
                    <a:pt x="5668" y="8406"/>
                    <a:pt x="5656" y="8406"/>
                    <a:pt x="5632" y="8406"/>
                  </a:cubicBezTo>
                  <a:lnTo>
                    <a:pt x="5620" y="8406"/>
                  </a:lnTo>
                  <a:cubicBezTo>
                    <a:pt x="5573" y="8418"/>
                    <a:pt x="5525" y="8442"/>
                    <a:pt x="5501" y="8490"/>
                  </a:cubicBezTo>
                  <a:cubicBezTo>
                    <a:pt x="5418" y="8085"/>
                    <a:pt x="5454" y="7656"/>
                    <a:pt x="5596" y="7263"/>
                  </a:cubicBezTo>
                  <a:cubicBezTo>
                    <a:pt x="5323" y="8442"/>
                    <a:pt x="6477" y="8061"/>
                    <a:pt x="6489" y="8787"/>
                  </a:cubicBezTo>
                  <a:lnTo>
                    <a:pt x="6489" y="8704"/>
                  </a:lnTo>
                  <a:cubicBezTo>
                    <a:pt x="6489" y="8728"/>
                    <a:pt x="6489" y="8763"/>
                    <a:pt x="6489" y="8787"/>
                  </a:cubicBezTo>
                  <a:cubicBezTo>
                    <a:pt x="6585" y="8454"/>
                    <a:pt x="6585" y="8240"/>
                    <a:pt x="6513" y="8097"/>
                  </a:cubicBezTo>
                  <a:cubicBezTo>
                    <a:pt x="6323" y="7728"/>
                    <a:pt x="5942" y="7859"/>
                    <a:pt x="5823" y="7716"/>
                  </a:cubicBezTo>
                  <a:cubicBezTo>
                    <a:pt x="6049" y="7692"/>
                    <a:pt x="6120" y="7549"/>
                    <a:pt x="6025" y="7370"/>
                  </a:cubicBezTo>
                  <a:cubicBezTo>
                    <a:pt x="5882" y="7549"/>
                    <a:pt x="5692" y="7418"/>
                    <a:pt x="5692" y="7239"/>
                  </a:cubicBezTo>
                  <a:cubicBezTo>
                    <a:pt x="5704" y="6966"/>
                    <a:pt x="5989" y="6608"/>
                    <a:pt x="5692" y="6156"/>
                  </a:cubicBezTo>
                  <a:cubicBezTo>
                    <a:pt x="5668" y="6073"/>
                    <a:pt x="5656" y="5977"/>
                    <a:pt x="5632" y="5894"/>
                  </a:cubicBezTo>
                  <a:cubicBezTo>
                    <a:pt x="5668" y="5977"/>
                    <a:pt x="5715" y="6049"/>
                    <a:pt x="5775" y="6120"/>
                  </a:cubicBezTo>
                  <a:cubicBezTo>
                    <a:pt x="5870" y="6668"/>
                    <a:pt x="6323" y="6704"/>
                    <a:pt x="6525" y="6894"/>
                  </a:cubicBezTo>
                  <a:cubicBezTo>
                    <a:pt x="6656" y="7013"/>
                    <a:pt x="6632" y="7239"/>
                    <a:pt x="6394" y="7228"/>
                  </a:cubicBezTo>
                  <a:cubicBezTo>
                    <a:pt x="6466" y="7406"/>
                    <a:pt x="6597" y="7466"/>
                    <a:pt x="6787" y="7323"/>
                  </a:cubicBezTo>
                  <a:cubicBezTo>
                    <a:pt x="6799" y="7513"/>
                    <a:pt x="6430" y="7680"/>
                    <a:pt x="6561" y="8073"/>
                  </a:cubicBezTo>
                  <a:cubicBezTo>
                    <a:pt x="6608" y="8216"/>
                    <a:pt x="6763" y="8382"/>
                    <a:pt x="7061" y="8549"/>
                  </a:cubicBezTo>
                  <a:lnTo>
                    <a:pt x="7061" y="8549"/>
                  </a:lnTo>
                  <a:lnTo>
                    <a:pt x="7061" y="8549"/>
                  </a:lnTo>
                  <a:cubicBezTo>
                    <a:pt x="6561" y="8037"/>
                    <a:pt x="7644" y="7489"/>
                    <a:pt x="6632" y="6847"/>
                  </a:cubicBezTo>
                  <a:lnTo>
                    <a:pt x="6632" y="6847"/>
                  </a:lnTo>
                  <a:cubicBezTo>
                    <a:pt x="7001" y="7025"/>
                    <a:pt x="7323" y="7299"/>
                    <a:pt x="7561" y="7644"/>
                  </a:cubicBezTo>
                  <a:cubicBezTo>
                    <a:pt x="7513" y="7644"/>
                    <a:pt x="7454" y="7644"/>
                    <a:pt x="7418" y="7668"/>
                  </a:cubicBezTo>
                  <a:lnTo>
                    <a:pt x="7406" y="7668"/>
                  </a:lnTo>
                  <a:cubicBezTo>
                    <a:pt x="7394" y="7680"/>
                    <a:pt x="7382" y="7704"/>
                    <a:pt x="7370" y="7716"/>
                  </a:cubicBezTo>
                  <a:cubicBezTo>
                    <a:pt x="7216" y="7847"/>
                    <a:pt x="7359" y="8073"/>
                    <a:pt x="7549" y="8013"/>
                  </a:cubicBezTo>
                  <a:cubicBezTo>
                    <a:pt x="7418" y="7942"/>
                    <a:pt x="7489" y="7823"/>
                    <a:pt x="7585" y="7835"/>
                  </a:cubicBezTo>
                  <a:cubicBezTo>
                    <a:pt x="7668" y="7835"/>
                    <a:pt x="7728" y="7978"/>
                    <a:pt x="7728" y="8061"/>
                  </a:cubicBezTo>
                  <a:cubicBezTo>
                    <a:pt x="7728" y="8120"/>
                    <a:pt x="7704" y="8180"/>
                    <a:pt x="7656" y="8216"/>
                  </a:cubicBezTo>
                  <a:cubicBezTo>
                    <a:pt x="7549" y="8347"/>
                    <a:pt x="7287" y="8454"/>
                    <a:pt x="7168" y="8132"/>
                  </a:cubicBezTo>
                  <a:cubicBezTo>
                    <a:pt x="6989" y="8442"/>
                    <a:pt x="7359" y="8728"/>
                    <a:pt x="7668" y="8668"/>
                  </a:cubicBezTo>
                  <a:cubicBezTo>
                    <a:pt x="7620" y="8894"/>
                    <a:pt x="7763" y="8942"/>
                    <a:pt x="7573" y="9168"/>
                  </a:cubicBezTo>
                  <a:cubicBezTo>
                    <a:pt x="8144" y="8966"/>
                    <a:pt x="8001" y="8644"/>
                    <a:pt x="8097" y="8430"/>
                  </a:cubicBezTo>
                  <a:lnTo>
                    <a:pt x="8097" y="8430"/>
                  </a:lnTo>
                  <a:cubicBezTo>
                    <a:pt x="7942" y="8918"/>
                    <a:pt x="8299" y="9061"/>
                    <a:pt x="8323" y="9454"/>
                  </a:cubicBezTo>
                  <a:cubicBezTo>
                    <a:pt x="8668" y="9037"/>
                    <a:pt x="8382" y="8775"/>
                    <a:pt x="8287" y="8478"/>
                  </a:cubicBezTo>
                  <a:lnTo>
                    <a:pt x="8287" y="8478"/>
                  </a:lnTo>
                  <a:cubicBezTo>
                    <a:pt x="8585" y="9204"/>
                    <a:pt x="8978" y="9037"/>
                    <a:pt x="9323" y="9335"/>
                  </a:cubicBezTo>
                  <a:cubicBezTo>
                    <a:pt x="9025" y="8978"/>
                    <a:pt x="9204" y="8573"/>
                    <a:pt x="8478" y="8287"/>
                  </a:cubicBezTo>
                  <a:lnTo>
                    <a:pt x="8478" y="8287"/>
                  </a:lnTo>
                  <a:cubicBezTo>
                    <a:pt x="8775" y="8394"/>
                    <a:pt x="9025" y="8680"/>
                    <a:pt x="9442" y="8335"/>
                  </a:cubicBezTo>
                  <a:cubicBezTo>
                    <a:pt x="9049" y="8311"/>
                    <a:pt x="8906" y="7954"/>
                    <a:pt x="8430" y="8097"/>
                  </a:cubicBezTo>
                  <a:lnTo>
                    <a:pt x="8430" y="8097"/>
                  </a:lnTo>
                  <a:cubicBezTo>
                    <a:pt x="8644" y="8013"/>
                    <a:pt x="8954" y="8156"/>
                    <a:pt x="9156" y="7585"/>
                  </a:cubicBezTo>
                  <a:cubicBezTo>
                    <a:pt x="8930" y="7775"/>
                    <a:pt x="8894" y="7632"/>
                    <a:pt x="8668" y="7680"/>
                  </a:cubicBezTo>
                  <a:cubicBezTo>
                    <a:pt x="8728" y="7382"/>
                    <a:pt x="8442" y="7001"/>
                    <a:pt x="8132" y="7168"/>
                  </a:cubicBezTo>
                  <a:cubicBezTo>
                    <a:pt x="8454" y="7299"/>
                    <a:pt x="8335" y="7561"/>
                    <a:pt x="8216" y="7668"/>
                  </a:cubicBezTo>
                  <a:cubicBezTo>
                    <a:pt x="8168" y="7716"/>
                    <a:pt x="8109" y="7739"/>
                    <a:pt x="8049" y="7739"/>
                  </a:cubicBezTo>
                  <a:cubicBezTo>
                    <a:pt x="7978" y="7739"/>
                    <a:pt x="7835" y="7680"/>
                    <a:pt x="7823" y="7585"/>
                  </a:cubicBezTo>
                  <a:cubicBezTo>
                    <a:pt x="7823" y="7501"/>
                    <a:pt x="7930" y="7418"/>
                    <a:pt x="8001" y="7549"/>
                  </a:cubicBezTo>
                  <a:cubicBezTo>
                    <a:pt x="8013" y="7537"/>
                    <a:pt x="8013" y="7513"/>
                    <a:pt x="8013" y="7489"/>
                  </a:cubicBezTo>
                  <a:cubicBezTo>
                    <a:pt x="8001" y="7394"/>
                    <a:pt x="7930" y="7323"/>
                    <a:pt x="7847" y="7323"/>
                  </a:cubicBezTo>
                  <a:cubicBezTo>
                    <a:pt x="7799" y="7323"/>
                    <a:pt x="7751" y="7347"/>
                    <a:pt x="7716" y="7370"/>
                  </a:cubicBezTo>
                  <a:cubicBezTo>
                    <a:pt x="7692" y="7382"/>
                    <a:pt x="7680" y="7406"/>
                    <a:pt x="7668" y="7418"/>
                  </a:cubicBezTo>
                  <a:lnTo>
                    <a:pt x="7668" y="7430"/>
                  </a:lnTo>
                  <a:cubicBezTo>
                    <a:pt x="7644" y="7466"/>
                    <a:pt x="7632" y="7513"/>
                    <a:pt x="7644" y="7561"/>
                  </a:cubicBezTo>
                  <a:cubicBezTo>
                    <a:pt x="7299" y="7335"/>
                    <a:pt x="7025" y="7013"/>
                    <a:pt x="6847" y="6644"/>
                  </a:cubicBezTo>
                  <a:cubicBezTo>
                    <a:pt x="7478" y="7668"/>
                    <a:pt x="8037" y="6573"/>
                    <a:pt x="8549" y="7085"/>
                  </a:cubicBezTo>
                  <a:cubicBezTo>
                    <a:pt x="8525" y="7061"/>
                    <a:pt x="8513" y="7049"/>
                    <a:pt x="8490" y="7037"/>
                  </a:cubicBezTo>
                  <a:cubicBezTo>
                    <a:pt x="8513" y="7049"/>
                    <a:pt x="8525" y="7073"/>
                    <a:pt x="8549" y="7085"/>
                  </a:cubicBezTo>
                  <a:cubicBezTo>
                    <a:pt x="8382" y="6787"/>
                    <a:pt x="8228" y="6644"/>
                    <a:pt x="8073" y="6585"/>
                  </a:cubicBezTo>
                  <a:cubicBezTo>
                    <a:pt x="7680" y="6454"/>
                    <a:pt x="7513" y="6823"/>
                    <a:pt x="7323" y="6811"/>
                  </a:cubicBezTo>
                  <a:cubicBezTo>
                    <a:pt x="7466" y="6620"/>
                    <a:pt x="7406" y="6489"/>
                    <a:pt x="7228" y="6418"/>
                  </a:cubicBezTo>
                  <a:cubicBezTo>
                    <a:pt x="7239" y="6656"/>
                    <a:pt x="7013" y="6680"/>
                    <a:pt x="6894" y="6549"/>
                  </a:cubicBezTo>
                  <a:cubicBezTo>
                    <a:pt x="6704" y="6346"/>
                    <a:pt x="6668" y="5894"/>
                    <a:pt x="6120" y="5799"/>
                  </a:cubicBezTo>
                  <a:cubicBezTo>
                    <a:pt x="6049" y="5739"/>
                    <a:pt x="5977" y="5692"/>
                    <a:pt x="5894" y="5644"/>
                  </a:cubicBezTo>
                  <a:cubicBezTo>
                    <a:pt x="5977" y="5680"/>
                    <a:pt x="6073" y="5692"/>
                    <a:pt x="6156" y="5704"/>
                  </a:cubicBezTo>
                  <a:cubicBezTo>
                    <a:pt x="6608" y="6025"/>
                    <a:pt x="6966" y="5727"/>
                    <a:pt x="7239" y="5715"/>
                  </a:cubicBezTo>
                  <a:cubicBezTo>
                    <a:pt x="7418" y="5715"/>
                    <a:pt x="7549" y="5894"/>
                    <a:pt x="7370" y="6049"/>
                  </a:cubicBezTo>
                  <a:cubicBezTo>
                    <a:pt x="7549" y="6132"/>
                    <a:pt x="7680" y="6073"/>
                    <a:pt x="7716" y="5834"/>
                  </a:cubicBezTo>
                  <a:cubicBezTo>
                    <a:pt x="7870" y="5965"/>
                    <a:pt x="7716" y="6346"/>
                    <a:pt x="8097" y="6537"/>
                  </a:cubicBezTo>
                  <a:cubicBezTo>
                    <a:pt x="8240" y="6608"/>
                    <a:pt x="8454" y="6608"/>
                    <a:pt x="8787" y="6513"/>
                  </a:cubicBezTo>
                  <a:lnTo>
                    <a:pt x="8787" y="6513"/>
                  </a:lnTo>
                  <a:cubicBezTo>
                    <a:pt x="8061" y="6501"/>
                    <a:pt x="8442" y="5346"/>
                    <a:pt x="7275" y="5620"/>
                  </a:cubicBezTo>
                  <a:lnTo>
                    <a:pt x="7275" y="5620"/>
                  </a:lnTo>
                  <a:cubicBezTo>
                    <a:pt x="7668" y="5477"/>
                    <a:pt x="8085" y="5453"/>
                    <a:pt x="8490" y="5525"/>
                  </a:cubicBezTo>
                  <a:cubicBezTo>
                    <a:pt x="8454" y="5549"/>
                    <a:pt x="8418" y="5596"/>
                    <a:pt x="8406" y="5644"/>
                  </a:cubicBezTo>
                  <a:lnTo>
                    <a:pt x="8406" y="5656"/>
                  </a:lnTo>
                  <a:cubicBezTo>
                    <a:pt x="8406" y="5680"/>
                    <a:pt x="8406" y="5692"/>
                    <a:pt x="8406" y="5715"/>
                  </a:cubicBezTo>
                  <a:cubicBezTo>
                    <a:pt x="8406" y="5894"/>
                    <a:pt x="8656" y="5954"/>
                    <a:pt x="8752" y="5787"/>
                  </a:cubicBezTo>
                  <a:cubicBezTo>
                    <a:pt x="8597" y="5834"/>
                    <a:pt x="8573" y="5692"/>
                    <a:pt x="8644" y="5644"/>
                  </a:cubicBezTo>
                  <a:cubicBezTo>
                    <a:pt x="8716" y="5596"/>
                    <a:pt x="8859" y="5644"/>
                    <a:pt x="8906" y="5692"/>
                  </a:cubicBezTo>
                  <a:cubicBezTo>
                    <a:pt x="8954" y="5739"/>
                    <a:pt x="8978" y="5799"/>
                    <a:pt x="8978" y="5858"/>
                  </a:cubicBezTo>
                  <a:cubicBezTo>
                    <a:pt x="8990" y="6025"/>
                    <a:pt x="8883" y="6287"/>
                    <a:pt x="8561" y="6156"/>
                  </a:cubicBezTo>
                  <a:cubicBezTo>
                    <a:pt x="8656" y="6501"/>
                    <a:pt x="9121" y="6442"/>
                    <a:pt x="9299" y="6180"/>
                  </a:cubicBezTo>
                  <a:cubicBezTo>
                    <a:pt x="9430" y="6370"/>
                    <a:pt x="9561" y="6299"/>
                    <a:pt x="9585" y="6596"/>
                  </a:cubicBezTo>
                  <a:cubicBezTo>
                    <a:pt x="9847" y="6049"/>
                    <a:pt x="9514" y="5930"/>
                    <a:pt x="9430" y="5715"/>
                  </a:cubicBezTo>
                  <a:lnTo>
                    <a:pt x="9430" y="5715"/>
                  </a:lnTo>
                  <a:cubicBezTo>
                    <a:pt x="9668" y="6156"/>
                    <a:pt x="10026" y="6013"/>
                    <a:pt x="10311" y="6275"/>
                  </a:cubicBezTo>
                  <a:cubicBezTo>
                    <a:pt x="10276" y="5727"/>
                    <a:pt x="9883" y="5739"/>
                    <a:pt x="9597" y="5608"/>
                  </a:cubicBezTo>
                  <a:lnTo>
                    <a:pt x="9597" y="5608"/>
                  </a:lnTo>
                  <a:cubicBezTo>
                    <a:pt x="10311" y="5906"/>
                    <a:pt x="10490" y="5513"/>
                    <a:pt x="10942" y="5477"/>
                  </a:cubicBezTo>
                  <a:cubicBezTo>
                    <a:pt x="10490" y="5430"/>
                    <a:pt x="10323" y="5025"/>
                    <a:pt x="9597" y="5334"/>
                  </a:cubicBezTo>
                  <a:lnTo>
                    <a:pt x="9597" y="5334"/>
                  </a:lnTo>
                  <a:cubicBezTo>
                    <a:pt x="9883" y="5203"/>
                    <a:pt x="10276" y="5215"/>
                    <a:pt x="10311" y="4680"/>
                  </a:cubicBezTo>
                  <a:cubicBezTo>
                    <a:pt x="10014" y="4942"/>
                    <a:pt x="9668" y="4787"/>
                    <a:pt x="9430" y="5239"/>
                  </a:cubicBezTo>
                  <a:lnTo>
                    <a:pt x="9430" y="5239"/>
                  </a:lnTo>
                  <a:cubicBezTo>
                    <a:pt x="9514" y="5013"/>
                    <a:pt x="9847" y="4906"/>
                    <a:pt x="9585" y="4346"/>
                  </a:cubicBezTo>
                  <a:cubicBezTo>
                    <a:pt x="9561" y="4644"/>
                    <a:pt x="9430" y="4572"/>
                    <a:pt x="9299" y="4763"/>
                  </a:cubicBezTo>
                  <a:cubicBezTo>
                    <a:pt x="9121" y="4501"/>
                    <a:pt x="8656" y="4441"/>
                    <a:pt x="8561" y="4787"/>
                  </a:cubicBezTo>
                  <a:cubicBezTo>
                    <a:pt x="8883" y="4656"/>
                    <a:pt x="8990" y="4918"/>
                    <a:pt x="8978" y="5084"/>
                  </a:cubicBezTo>
                  <a:cubicBezTo>
                    <a:pt x="8978" y="5144"/>
                    <a:pt x="8954" y="5203"/>
                    <a:pt x="8906" y="5251"/>
                  </a:cubicBezTo>
                  <a:cubicBezTo>
                    <a:pt x="8859" y="5299"/>
                    <a:pt x="8716" y="5358"/>
                    <a:pt x="8644" y="5299"/>
                  </a:cubicBezTo>
                  <a:cubicBezTo>
                    <a:pt x="8573" y="5251"/>
                    <a:pt x="8597" y="5108"/>
                    <a:pt x="8752" y="5156"/>
                  </a:cubicBezTo>
                  <a:cubicBezTo>
                    <a:pt x="8656" y="4989"/>
                    <a:pt x="8406" y="5049"/>
                    <a:pt x="8406" y="5239"/>
                  </a:cubicBezTo>
                  <a:cubicBezTo>
                    <a:pt x="8406" y="5251"/>
                    <a:pt x="8406" y="5275"/>
                    <a:pt x="8406" y="5287"/>
                  </a:cubicBezTo>
                  <a:lnTo>
                    <a:pt x="8406" y="5299"/>
                  </a:lnTo>
                  <a:cubicBezTo>
                    <a:pt x="8418" y="5358"/>
                    <a:pt x="8454" y="5394"/>
                    <a:pt x="8490" y="5418"/>
                  </a:cubicBezTo>
                  <a:cubicBezTo>
                    <a:pt x="8085" y="5501"/>
                    <a:pt x="7668" y="5465"/>
                    <a:pt x="7275" y="5334"/>
                  </a:cubicBezTo>
                  <a:cubicBezTo>
                    <a:pt x="8454" y="5608"/>
                    <a:pt x="8073" y="4441"/>
                    <a:pt x="8787" y="4441"/>
                  </a:cubicBezTo>
                  <a:lnTo>
                    <a:pt x="8716" y="4441"/>
                  </a:lnTo>
                  <a:cubicBezTo>
                    <a:pt x="8740" y="4430"/>
                    <a:pt x="8763" y="4430"/>
                    <a:pt x="8787" y="4441"/>
                  </a:cubicBezTo>
                  <a:cubicBezTo>
                    <a:pt x="8454" y="4346"/>
                    <a:pt x="8240" y="4346"/>
                    <a:pt x="8097" y="4418"/>
                  </a:cubicBezTo>
                  <a:cubicBezTo>
                    <a:pt x="7728" y="4596"/>
                    <a:pt x="7870" y="4977"/>
                    <a:pt x="7728" y="5108"/>
                  </a:cubicBezTo>
                  <a:cubicBezTo>
                    <a:pt x="7692" y="4870"/>
                    <a:pt x="7561" y="4822"/>
                    <a:pt x="7382" y="4894"/>
                  </a:cubicBezTo>
                  <a:cubicBezTo>
                    <a:pt x="7561" y="5049"/>
                    <a:pt x="7418" y="5239"/>
                    <a:pt x="7239" y="5227"/>
                  </a:cubicBezTo>
                  <a:cubicBezTo>
                    <a:pt x="6966" y="5215"/>
                    <a:pt x="6620" y="4930"/>
                    <a:pt x="6168" y="5239"/>
                  </a:cubicBezTo>
                  <a:cubicBezTo>
                    <a:pt x="6073" y="5251"/>
                    <a:pt x="5989" y="5275"/>
                    <a:pt x="5906" y="5299"/>
                  </a:cubicBezTo>
                  <a:cubicBezTo>
                    <a:pt x="5977" y="5251"/>
                    <a:pt x="6061" y="5203"/>
                    <a:pt x="6132" y="5144"/>
                  </a:cubicBezTo>
                  <a:cubicBezTo>
                    <a:pt x="6668" y="5049"/>
                    <a:pt x="6716" y="4596"/>
                    <a:pt x="6894" y="4394"/>
                  </a:cubicBezTo>
                  <a:cubicBezTo>
                    <a:pt x="7025" y="4263"/>
                    <a:pt x="7251" y="4299"/>
                    <a:pt x="7228" y="4537"/>
                  </a:cubicBezTo>
                  <a:cubicBezTo>
                    <a:pt x="7418" y="4465"/>
                    <a:pt x="7466" y="4322"/>
                    <a:pt x="7323" y="4144"/>
                  </a:cubicBezTo>
                  <a:cubicBezTo>
                    <a:pt x="7513" y="4132"/>
                    <a:pt x="7692" y="4501"/>
                    <a:pt x="8073" y="4370"/>
                  </a:cubicBezTo>
                  <a:cubicBezTo>
                    <a:pt x="8228" y="4310"/>
                    <a:pt x="8382" y="4168"/>
                    <a:pt x="8549" y="3858"/>
                  </a:cubicBezTo>
                  <a:lnTo>
                    <a:pt x="8549" y="3858"/>
                  </a:lnTo>
                  <a:cubicBezTo>
                    <a:pt x="8037" y="4370"/>
                    <a:pt x="7489" y="3263"/>
                    <a:pt x="6847" y="4299"/>
                  </a:cubicBezTo>
                  <a:lnTo>
                    <a:pt x="6847" y="4299"/>
                  </a:lnTo>
                  <a:cubicBezTo>
                    <a:pt x="7025" y="3929"/>
                    <a:pt x="7299" y="3608"/>
                    <a:pt x="7644" y="3370"/>
                  </a:cubicBezTo>
                  <a:cubicBezTo>
                    <a:pt x="7632" y="3418"/>
                    <a:pt x="7644" y="3477"/>
                    <a:pt x="7668" y="3513"/>
                  </a:cubicBezTo>
                  <a:lnTo>
                    <a:pt x="7680" y="3525"/>
                  </a:lnTo>
                  <a:cubicBezTo>
                    <a:pt x="7692" y="3537"/>
                    <a:pt x="7704" y="3548"/>
                    <a:pt x="7716" y="3560"/>
                  </a:cubicBezTo>
                  <a:cubicBezTo>
                    <a:pt x="7847" y="3715"/>
                    <a:pt x="8085" y="3572"/>
                    <a:pt x="8013" y="3382"/>
                  </a:cubicBezTo>
                  <a:cubicBezTo>
                    <a:pt x="7942" y="3513"/>
                    <a:pt x="7835" y="3441"/>
                    <a:pt x="7835" y="3346"/>
                  </a:cubicBezTo>
                  <a:cubicBezTo>
                    <a:pt x="7847" y="3263"/>
                    <a:pt x="7990" y="3203"/>
                    <a:pt x="8061" y="3203"/>
                  </a:cubicBezTo>
                  <a:cubicBezTo>
                    <a:pt x="8121" y="3203"/>
                    <a:pt x="8180" y="3227"/>
                    <a:pt x="8228" y="3275"/>
                  </a:cubicBezTo>
                  <a:cubicBezTo>
                    <a:pt x="8347" y="3382"/>
                    <a:pt x="8466" y="3644"/>
                    <a:pt x="8144" y="3763"/>
                  </a:cubicBezTo>
                  <a:cubicBezTo>
                    <a:pt x="8454" y="3941"/>
                    <a:pt x="8740" y="3572"/>
                    <a:pt x="8680" y="3263"/>
                  </a:cubicBezTo>
                  <a:cubicBezTo>
                    <a:pt x="8906" y="3310"/>
                    <a:pt x="8942" y="3167"/>
                    <a:pt x="9168" y="3358"/>
                  </a:cubicBezTo>
                  <a:cubicBezTo>
                    <a:pt x="8966" y="2786"/>
                    <a:pt x="8656" y="2929"/>
                    <a:pt x="8442" y="2834"/>
                  </a:cubicBezTo>
                  <a:lnTo>
                    <a:pt x="8442" y="2834"/>
                  </a:lnTo>
                  <a:cubicBezTo>
                    <a:pt x="8918" y="2989"/>
                    <a:pt x="9061" y="2632"/>
                    <a:pt x="9454" y="2608"/>
                  </a:cubicBezTo>
                  <a:cubicBezTo>
                    <a:pt x="9037" y="2263"/>
                    <a:pt x="8775" y="2548"/>
                    <a:pt x="8490" y="2644"/>
                  </a:cubicBezTo>
                  <a:lnTo>
                    <a:pt x="8490" y="2644"/>
                  </a:lnTo>
                  <a:cubicBezTo>
                    <a:pt x="9216" y="2346"/>
                    <a:pt x="9049" y="1953"/>
                    <a:pt x="9335" y="1608"/>
                  </a:cubicBezTo>
                  <a:cubicBezTo>
                    <a:pt x="8990" y="1905"/>
                    <a:pt x="8585" y="1727"/>
                    <a:pt x="8299" y="2453"/>
                  </a:cubicBezTo>
                  <a:lnTo>
                    <a:pt x="8299" y="2453"/>
                  </a:lnTo>
                  <a:cubicBezTo>
                    <a:pt x="8394" y="2155"/>
                    <a:pt x="8680" y="1905"/>
                    <a:pt x="8335" y="1489"/>
                  </a:cubicBezTo>
                  <a:cubicBezTo>
                    <a:pt x="8311" y="1882"/>
                    <a:pt x="7954" y="2024"/>
                    <a:pt x="8109" y="2501"/>
                  </a:cubicBezTo>
                  <a:lnTo>
                    <a:pt x="8109" y="2501"/>
                  </a:lnTo>
                  <a:cubicBezTo>
                    <a:pt x="8013" y="2286"/>
                    <a:pt x="8156" y="1977"/>
                    <a:pt x="7585" y="1774"/>
                  </a:cubicBezTo>
                  <a:cubicBezTo>
                    <a:pt x="7775" y="2001"/>
                    <a:pt x="7632" y="2048"/>
                    <a:pt x="7680" y="2263"/>
                  </a:cubicBezTo>
                  <a:cubicBezTo>
                    <a:pt x="7382" y="2203"/>
                    <a:pt x="7001" y="2489"/>
                    <a:pt x="7180" y="2798"/>
                  </a:cubicBezTo>
                  <a:cubicBezTo>
                    <a:pt x="7299" y="2477"/>
                    <a:pt x="7561" y="2596"/>
                    <a:pt x="7668" y="2715"/>
                  </a:cubicBezTo>
                  <a:cubicBezTo>
                    <a:pt x="7716" y="2763"/>
                    <a:pt x="7740" y="2822"/>
                    <a:pt x="7740" y="2882"/>
                  </a:cubicBezTo>
                  <a:cubicBezTo>
                    <a:pt x="7740" y="2953"/>
                    <a:pt x="7680" y="3096"/>
                    <a:pt x="7597" y="3108"/>
                  </a:cubicBezTo>
                  <a:cubicBezTo>
                    <a:pt x="7501" y="3120"/>
                    <a:pt x="7430" y="3001"/>
                    <a:pt x="7561" y="2929"/>
                  </a:cubicBezTo>
                  <a:cubicBezTo>
                    <a:pt x="7382" y="2870"/>
                    <a:pt x="7239" y="3096"/>
                    <a:pt x="7382" y="3227"/>
                  </a:cubicBezTo>
                  <a:cubicBezTo>
                    <a:pt x="7394" y="3239"/>
                    <a:pt x="7406" y="3251"/>
                    <a:pt x="7418" y="3263"/>
                  </a:cubicBezTo>
                  <a:lnTo>
                    <a:pt x="7430" y="3263"/>
                  </a:lnTo>
                  <a:cubicBezTo>
                    <a:pt x="7466" y="3287"/>
                    <a:pt x="7525" y="3298"/>
                    <a:pt x="7573" y="3287"/>
                  </a:cubicBezTo>
                  <a:cubicBezTo>
                    <a:pt x="7335" y="3632"/>
                    <a:pt x="7013" y="3906"/>
                    <a:pt x="6644" y="4084"/>
                  </a:cubicBezTo>
                  <a:cubicBezTo>
                    <a:pt x="7668" y="3453"/>
                    <a:pt x="6585" y="2894"/>
                    <a:pt x="7085" y="2382"/>
                  </a:cubicBezTo>
                  <a:lnTo>
                    <a:pt x="7037" y="2441"/>
                  </a:lnTo>
                  <a:cubicBezTo>
                    <a:pt x="7049" y="2417"/>
                    <a:pt x="7073" y="2405"/>
                    <a:pt x="7085" y="2382"/>
                  </a:cubicBezTo>
                  <a:cubicBezTo>
                    <a:pt x="6787" y="2560"/>
                    <a:pt x="6644" y="2703"/>
                    <a:pt x="6585" y="2858"/>
                  </a:cubicBezTo>
                  <a:cubicBezTo>
                    <a:pt x="6454" y="3251"/>
                    <a:pt x="6823" y="3418"/>
                    <a:pt x="6811" y="3608"/>
                  </a:cubicBezTo>
                  <a:cubicBezTo>
                    <a:pt x="6620" y="3465"/>
                    <a:pt x="6489" y="3525"/>
                    <a:pt x="6418" y="3703"/>
                  </a:cubicBezTo>
                  <a:cubicBezTo>
                    <a:pt x="6656" y="3691"/>
                    <a:pt x="6692" y="3918"/>
                    <a:pt x="6549" y="4037"/>
                  </a:cubicBezTo>
                  <a:cubicBezTo>
                    <a:pt x="6358" y="4227"/>
                    <a:pt x="5906" y="4263"/>
                    <a:pt x="5799" y="4811"/>
                  </a:cubicBezTo>
                  <a:cubicBezTo>
                    <a:pt x="5739" y="4882"/>
                    <a:pt x="5692" y="4953"/>
                    <a:pt x="5656" y="5037"/>
                  </a:cubicBezTo>
                  <a:cubicBezTo>
                    <a:pt x="5680" y="4953"/>
                    <a:pt x="5704" y="4858"/>
                    <a:pt x="5715" y="4775"/>
                  </a:cubicBezTo>
                  <a:cubicBezTo>
                    <a:pt x="6025" y="4322"/>
                    <a:pt x="5727" y="3965"/>
                    <a:pt x="5715" y="3691"/>
                  </a:cubicBezTo>
                  <a:cubicBezTo>
                    <a:pt x="5715" y="3513"/>
                    <a:pt x="5906" y="3382"/>
                    <a:pt x="6049" y="3560"/>
                  </a:cubicBezTo>
                  <a:cubicBezTo>
                    <a:pt x="6132" y="3382"/>
                    <a:pt x="6073" y="3251"/>
                    <a:pt x="5846" y="3215"/>
                  </a:cubicBezTo>
                  <a:cubicBezTo>
                    <a:pt x="5977" y="3060"/>
                    <a:pt x="6346" y="3203"/>
                    <a:pt x="6537" y="2834"/>
                  </a:cubicBezTo>
                  <a:cubicBezTo>
                    <a:pt x="6608" y="2691"/>
                    <a:pt x="6608" y="2477"/>
                    <a:pt x="6513" y="2144"/>
                  </a:cubicBezTo>
                  <a:cubicBezTo>
                    <a:pt x="6501" y="2870"/>
                    <a:pt x="5346" y="2489"/>
                    <a:pt x="5620" y="3668"/>
                  </a:cubicBezTo>
                  <a:cubicBezTo>
                    <a:pt x="5477" y="3275"/>
                    <a:pt x="5454" y="2846"/>
                    <a:pt x="5525" y="2441"/>
                  </a:cubicBezTo>
                  <a:cubicBezTo>
                    <a:pt x="5561" y="2489"/>
                    <a:pt x="5596" y="2513"/>
                    <a:pt x="5644" y="2525"/>
                  </a:cubicBezTo>
                  <a:lnTo>
                    <a:pt x="5656" y="2525"/>
                  </a:lnTo>
                  <a:cubicBezTo>
                    <a:pt x="5680" y="2525"/>
                    <a:pt x="5692" y="2525"/>
                    <a:pt x="5715" y="2525"/>
                  </a:cubicBezTo>
                  <a:cubicBezTo>
                    <a:pt x="5882" y="2525"/>
                    <a:pt x="5954" y="2310"/>
                    <a:pt x="5823" y="2215"/>
                  </a:cubicBezTo>
                  <a:lnTo>
                    <a:pt x="5799" y="2191"/>
                  </a:lnTo>
                  <a:cubicBezTo>
                    <a:pt x="5835" y="2334"/>
                    <a:pt x="5704" y="2358"/>
                    <a:pt x="5644" y="2286"/>
                  </a:cubicBezTo>
                  <a:cubicBezTo>
                    <a:pt x="5596" y="2227"/>
                    <a:pt x="5644" y="2084"/>
                    <a:pt x="5692" y="2024"/>
                  </a:cubicBezTo>
                  <a:cubicBezTo>
                    <a:pt x="5739" y="1989"/>
                    <a:pt x="5799" y="1965"/>
                    <a:pt x="5858" y="1965"/>
                  </a:cubicBezTo>
                  <a:cubicBezTo>
                    <a:pt x="6025" y="1953"/>
                    <a:pt x="6287" y="2048"/>
                    <a:pt x="6156" y="2370"/>
                  </a:cubicBezTo>
                  <a:cubicBezTo>
                    <a:pt x="6501" y="2275"/>
                    <a:pt x="6442" y="1810"/>
                    <a:pt x="6180" y="1643"/>
                  </a:cubicBezTo>
                  <a:cubicBezTo>
                    <a:pt x="6382" y="1513"/>
                    <a:pt x="6299" y="1382"/>
                    <a:pt x="6597" y="1358"/>
                  </a:cubicBezTo>
                  <a:cubicBezTo>
                    <a:pt x="6049" y="1096"/>
                    <a:pt x="5930" y="1417"/>
                    <a:pt x="5715" y="1501"/>
                  </a:cubicBezTo>
                  <a:lnTo>
                    <a:pt x="5715" y="1501"/>
                  </a:lnTo>
                  <a:cubicBezTo>
                    <a:pt x="6156" y="1274"/>
                    <a:pt x="6013" y="917"/>
                    <a:pt x="6275" y="620"/>
                  </a:cubicBezTo>
                  <a:cubicBezTo>
                    <a:pt x="5727" y="667"/>
                    <a:pt x="5751" y="1060"/>
                    <a:pt x="5620" y="1334"/>
                  </a:cubicBezTo>
                  <a:lnTo>
                    <a:pt x="5620" y="1334"/>
                  </a:lnTo>
                  <a:cubicBezTo>
                    <a:pt x="5918" y="620"/>
                    <a:pt x="5513" y="441"/>
                    <a:pt x="5477" y="0"/>
                  </a:cubicBezTo>
                  <a:cubicBezTo>
                    <a:pt x="5442" y="441"/>
                    <a:pt x="5025" y="620"/>
                    <a:pt x="5334" y="1334"/>
                  </a:cubicBezTo>
                  <a:lnTo>
                    <a:pt x="5334" y="1334"/>
                  </a:lnTo>
                  <a:cubicBezTo>
                    <a:pt x="5203" y="1060"/>
                    <a:pt x="5227" y="667"/>
                    <a:pt x="4680" y="620"/>
                  </a:cubicBezTo>
                  <a:cubicBezTo>
                    <a:pt x="4942" y="917"/>
                    <a:pt x="4799" y="1274"/>
                    <a:pt x="5239" y="1501"/>
                  </a:cubicBezTo>
                  <a:lnTo>
                    <a:pt x="5239" y="1501"/>
                  </a:lnTo>
                  <a:cubicBezTo>
                    <a:pt x="5025" y="1417"/>
                    <a:pt x="4906" y="1096"/>
                    <a:pt x="4358" y="1358"/>
                  </a:cubicBezTo>
                  <a:cubicBezTo>
                    <a:pt x="4656" y="1382"/>
                    <a:pt x="4572" y="1501"/>
                    <a:pt x="4775" y="1643"/>
                  </a:cubicBezTo>
                  <a:cubicBezTo>
                    <a:pt x="4513" y="1810"/>
                    <a:pt x="4453" y="2275"/>
                    <a:pt x="4799" y="2370"/>
                  </a:cubicBezTo>
                  <a:cubicBezTo>
                    <a:pt x="4656" y="2048"/>
                    <a:pt x="4918" y="1953"/>
                    <a:pt x="5096" y="1965"/>
                  </a:cubicBezTo>
                  <a:cubicBezTo>
                    <a:pt x="5156" y="1965"/>
                    <a:pt x="5215" y="1989"/>
                    <a:pt x="5251" y="2024"/>
                  </a:cubicBezTo>
                  <a:cubicBezTo>
                    <a:pt x="5311" y="2084"/>
                    <a:pt x="5370" y="2227"/>
                    <a:pt x="5311" y="2286"/>
                  </a:cubicBezTo>
                  <a:cubicBezTo>
                    <a:pt x="5251" y="2358"/>
                    <a:pt x="5120" y="2334"/>
                    <a:pt x="5156" y="2191"/>
                  </a:cubicBezTo>
                  <a:cubicBezTo>
                    <a:pt x="5001" y="2275"/>
                    <a:pt x="5061" y="2525"/>
                    <a:pt x="5239" y="2525"/>
                  </a:cubicBezTo>
                  <a:cubicBezTo>
                    <a:pt x="5263" y="2525"/>
                    <a:pt x="5275" y="2525"/>
                    <a:pt x="5299" y="2525"/>
                  </a:cubicBezTo>
                  <a:lnTo>
                    <a:pt x="5311" y="2525"/>
                  </a:lnTo>
                  <a:cubicBezTo>
                    <a:pt x="5358" y="2513"/>
                    <a:pt x="5394" y="2489"/>
                    <a:pt x="5430" y="2441"/>
                  </a:cubicBezTo>
                  <a:cubicBezTo>
                    <a:pt x="5501" y="2858"/>
                    <a:pt x="5477" y="3275"/>
                    <a:pt x="5334" y="3668"/>
                  </a:cubicBezTo>
                  <a:cubicBezTo>
                    <a:pt x="5608" y="2489"/>
                    <a:pt x="4453" y="2870"/>
                    <a:pt x="4441" y="2144"/>
                  </a:cubicBezTo>
                  <a:cubicBezTo>
                    <a:pt x="4346" y="2477"/>
                    <a:pt x="4346" y="2691"/>
                    <a:pt x="4418" y="2834"/>
                  </a:cubicBezTo>
                  <a:cubicBezTo>
                    <a:pt x="4608" y="3203"/>
                    <a:pt x="4977" y="3072"/>
                    <a:pt x="5108" y="3215"/>
                  </a:cubicBezTo>
                  <a:cubicBezTo>
                    <a:pt x="4882" y="3251"/>
                    <a:pt x="4811" y="3382"/>
                    <a:pt x="4906" y="3560"/>
                  </a:cubicBezTo>
                  <a:cubicBezTo>
                    <a:pt x="5049" y="3382"/>
                    <a:pt x="5239" y="3513"/>
                    <a:pt x="5239" y="3691"/>
                  </a:cubicBezTo>
                  <a:cubicBezTo>
                    <a:pt x="5227" y="3965"/>
                    <a:pt x="4942" y="4322"/>
                    <a:pt x="5239" y="4775"/>
                  </a:cubicBezTo>
                  <a:cubicBezTo>
                    <a:pt x="5251" y="4858"/>
                    <a:pt x="5275" y="4953"/>
                    <a:pt x="5299" y="5037"/>
                  </a:cubicBezTo>
                  <a:cubicBezTo>
                    <a:pt x="5263" y="4953"/>
                    <a:pt x="5203" y="4882"/>
                    <a:pt x="5156" y="4811"/>
                  </a:cubicBezTo>
                  <a:cubicBezTo>
                    <a:pt x="5049" y="4263"/>
                    <a:pt x="4596" y="4227"/>
                    <a:pt x="4406" y="4037"/>
                  </a:cubicBezTo>
                  <a:cubicBezTo>
                    <a:pt x="4263" y="3918"/>
                    <a:pt x="4299" y="3691"/>
                    <a:pt x="4537" y="3703"/>
                  </a:cubicBezTo>
                  <a:cubicBezTo>
                    <a:pt x="4465" y="3525"/>
                    <a:pt x="4334" y="3477"/>
                    <a:pt x="4144" y="3608"/>
                  </a:cubicBezTo>
                  <a:cubicBezTo>
                    <a:pt x="4132" y="3418"/>
                    <a:pt x="4501" y="3251"/>
                    <a:pt x="4370" y="2858"/>
                  </a:cubicBezTo>
                  <a:cubicBezTo>
                    <a:pt x="4322" y="2715"/>
                    <a:pt x="4168" y="2560"/>
                    <a:pt x="3870" y="2382"/>
                  </a:cubicBezTo>
                  <a:lnTo>
                    <a:pt x="3870" y="2382"/>
                  </a:lnTo>
                  <a:cubicBezTo>
                    <a:pt x="4370" y="2906"/>
                    <a:pt x="3275" y="3453"/>
                    <a:pt x="4311" y="4084"/>
                  </a:cubicBezTo>
                  <a:cubicBezTo>
                    <a:pt x="3941" y="3906"/>
                    <a:pt x="3620" y="3632"/>
                    <a:pt x="3382" y="3287"/>
                  </a:cubicBezTo>
                  <a:cubicBezTo>
                    <a:pt x="3429" y="3298"/>
                    <a:pt x="3489" y="3287"/>
                    <a:pt x="3525" y="3263"/>
                  </a:cubicBezTo>
                  <a:lnTo>
                    <a:pt x="3537" y="3263"/>
                  </a:lnTo>
                  <a:cubicBezTo>
                    <a:pt x="3549" y="3251"/>
                    <a:pt x="3560" y="3239"/>
                    <a:pt x="3572" y="3227"/>
                  </a:cubicBezTo>
                  <a:cubicBezTo>
                    <a:pt x="3715" y="3096"/>
                    <a:pt x="3572" y="2870"/>
                    <a:pt x="3394" y="2929"/>
                  </a:cubicBezTo>
                  <a:cubicBezTo>
                    <a:pt x="3525" y="3001"/>
                    <a:pt x="3453" y="3120"/>
                    <a:pt x="3358" y="3108"/>
                  </a:cubicBezTo>
                  <a:cubicBezTo>
                    <a:pt x="3275" y="3096"/>
                    <a:pt x="3215" y="2953"/>
                    <a:pt x="3215" y="2882"/>
                  </a:cubicBezTo>
                  <a:cubicBezTo>
                    <a:pt x="3215" y="2822"/>
                    <a:pt x="3239" y="2763"/>
                    <a:pt x="3287" y="2715"/>
                  </a:cubicBezTo>
                  <a:cubicBezTo>
                    <a:pt x="3394" y="2596"/>
                    <a:pt x="3656" y="2477"/>
                    <a:pt x="3775" y="2798"/>
                  </a:cubicBezTo>
                  <a:cubicBezTo>
                    <a:pt x="3953" y="2489"/>
                    <a:pt x="3584" y="2203"/>
                    <a:pt x="3275" y="2263"/>
                  </a:cubicBezTo>
                  <a:cubicBezTo>
                    <a:pt x="3322" y="2048"/>
                    <a:pt x="3179" y="2001"/>
                    <a:pt x="3370" y="1774"/>
                  </a:cubicBezTo>
                  <a:cubicBezTo>
                    <a:pt x="2798" y="1977"/>
                    <a:pt x="2941" y="2286"/>
                    <a:pt x="2846" y="2501"/>
                  </a:cubicBezTo>
                  <a:lnTo>
                    <a:pt x="2846" y="2501"/>
                  </a:lnTo>
                  <a:cubicBezTo>
                    <a:pt x="3001" y="2024"/>
                    <a:pt x="2644" y="1882"/>
                    <a:pt x="2620" y="1489"/>
                  </a:cubicBezTo>
                  <a:cubicBezTo>
                    <a:pt x="2263" y="1905"/>
                    <a:pt x="2548" y="2167"/>
                    <a:pt x="2656" y="2453"/>
                  </a:cubicBezTo>
                  <a:lnTo>
                    <a:pt x="2656" y="2453"/>
                  </a:lnTo>
                  <a:cubicBezTo>
                    <a:pt x="2358" y="1727"/>
                    <a:pt x="1965" y="1894"/>
                    <a:pt x="1620" y="1608"/>
                  </a:cubicBezTo>
                  <a:cubicBezTo>
                    <a:pt x="1905" y="1953"/>
                    <a:pt x="1739" y="2358"/>
                    <a:pt x="2465" y="2644"/>
                  </a:cubicBezTo>
                  <a:lnTo>
                    <a:pt x="2465" y="2644"/>
                  </a:lnTo>
                  <a:cubicBezTo>
                    <a:pt x="2167" y="2548"/>
                    <a:pt x="1905" y="2263"/>
                    <a:pt x="1501" y="2608"/>
                  </a:cubicBezTo>
                  <a:cubicBezTo>
                    <a:pt x="1894" y="2632"/>
                    <a:pt x="2036" y="2989"/>
                    <a:pt x="2513" y="2834"/>
                  </a:cubicBezTo>
                  <a:lnTo>
                    <a:pt x="2513" y="2834"/>
                  </a:lnTo>
                  <a:cubicBezTo>
                    <a:pt x="2298" y="2929"/>
                    <a:pt x="1989" y="2786"/>
                    <a:pt x="1786" y="3358"/>
                  </a:cubicBezTo>
                  <a:cubicBezTo>
                    <a:pt x="2013" y="3167"/>
                    <a:pt x="2048" y="3310"/>
                    <a:pt x="2275" y="3263"/>
                  </a:cubicBezTo>
                  <a:cubicBezTo>
                    <a:pt x="2215" y="3560"/>
                    <a:pt x="2501" y="3941"/>
                    <a:pt x="2810" y="3763"/>
                  </a:cubicBezTo>
                  <a:cubicBezTo>
                    <a:pt x="2489" y="3644"/>
                    <a:pt x="2596" y="3382"/>
                    <a:pt x="2727" y="3275"/>
                  </a:cubicBezTo>
                  <a:cubicBezTo>
                    <a:pt x="2775" y="3227"/>
                    <a:pt x="2834" y="3203"/>
                    <a:pt x="2894" y="3203"/>
                  </a:cubicBezTo>
                  <a:cubicBezTo>
                    <a:pt x="2965" y="3203"/>
                    <a:pt x="3108" y="3263"/>
                    <a:pt x="3108" y="3346"/>
                  </a:cubicBezTo>
                  <a:cubicBezTo>
                    <a:pt x="3120" y="3441"/>
                    <a:pt x="3013" y="3513"/>
                    <a:pt x="2941" y="3382"/>
                  </a:cubicBezTo>
                  <a:cubicBezTo>
                    <a:pt x="2870" y="3572"/>
                    <a:pt x="3108" y="3715"/>
                    <a:pt x="3239" y="3560"/>
                  </a:cubicBezTo>
                  <a:cubicBezTo>
                    <a:pt x="3251" y="3548"/>
                    <a:pt x="3263" y="3537"/>
                    <a:pt x="3275" y="3525"/>
                  </a:cubicBezTo>
                  <a:lnTo>
                    <a:pt x="3275" y="3513"/>
                  </a:lnTo>
                  <a:cubicBezTo>
                    <a:pt x="3298" y="3477"/>
                    <a:pt x="3310" y="3418"/>
                    <a:pt x="3298" y="3370"/>
                  </a:cubicBezTo>
                  <a:cubicBezTo>
                    <a:pt x="3644" y="3608"/>
                    <a:pt x="3918" y="3929"/>
                    <a:pt x="4096" y="4299"/>
                  </a:cubicBezTo>
                  <a:lnTo>
                    <a:pt x="4096" y="4299"/>
                  </a:lnTo>
                  <a:cubicBezTo>
                    <a:pt x="3453" y="3275"/>
                    <a:pt x="2906" y="4370"/>
                    <a:pt x="2394" y="3858"/>
                  </a:cubicBezTo>
                  <a:lnTo>
                    <a:pt x="2394" y="3858"/>
                  </a:lnTo>
                  <a:cubicBezTo>
                    <a:pt x="2560" y="4156"/>
                    <a:pt x="2715" y="4310"/>
                    <a:pt x="2870" y="4370"/>
                  </a:cubicBezTo>
                  <a:cubicBezTo>
                    <a:pt x="3251" y="4501"/>
                    <a:pt x="3429" y="4132"/>
                    <a:pt x="3620" y="4144"/>
                  </a:cubicBezTo>
                  <a:cubicBezTo>
                    <a:pt x="3477" y="4322"/>
                    <a:pt x="3537" y="4465"/>
                    <a:pt x="3715" y="4537"/>
                  </a:cubicBezTo>
                  <a:cubicBezTo>
                    <a:pt x="3691" y="4299"/>
                    <a:pt x="3930" y="4263"/>
                    <a:pt x="4049" y="4394"/>
                  </a:cubicBezTo>
                  <a:cubicBezTo>
                    <a:pt x="4227" y="4596"/>
                    <a:pt x="4275" y="5049"/>
                    <a:pt x="4811" y="5144"/>
                  </a:cubicBezTo>
                  <a:cubicBezTo>
                    <a:pt x="4882" y="5203"/>
                    <a:pt x="4965" y="5251"/>
                    <a:pt x="5049" y="5299"/>
                  </a:cubicBezTo>
                  <a:cubicBezTo>
                    <a:pt x="4953" y="5275"/>
                    <a:pt x="4870" y="5251"/>
                    <a:pt x="4775" y="5239"/>
                  </a:cubicBezTo>
                  <a:cubicBezTo>
                    <a:pt x="4334" y="4930"/>
                    <a:pt x="3977" y="5215"/>
                    <a:pt x="3703" y="5227"/>
                  </a:cubicBezTo>
                  <a:cubicBezTo>
                    <a:pt x="3525" y="5239"/>
                    <a:pt x="3382" y="5049"/>
                    <a:pt x="3560" y="4894"/>
                  </a:cubicBezTo>
                  <a:cubicBezTo>
                    <a:pt x="3382" y="4822"/>
                    <a:pt x="3251" y="4870"/>
                    <a:pt x="3227" y="5108"/>
                  </a:cubicBezTo>
                  <a:cubicBezTo>
                    <a:pt x="3072" y="4977"/>
                    <a:pt x="3227" y="4596"/>
                    <a:pt x="2846" y="4418"/>
                  </a:cubicBezTo>
                  <a:cubicBezTo>
                    <a:pt x="2703" y="4346"/>
                    <a:pt x="2489" y="4346"/>
                    <a:pt x="2155" y="4441"/>
                  </a:cubicBezTo>
                  <a:cubicBezTo>
                    <a:pt x="2179" y="4430"/>
                    <a:pt x="2203" y="4430"/>
                    <a:pt x="2227" y="4441"/>
                  </a:cubicBezTo>
                  <a:cubicBezTo>
                    <a:pt x="2203" y="4430"/>
                    <a:pt x="2179" y="4430"/>
                    <a:pt x="2155" y="4441"/>
                  </a:cubicBezTo>
                  <a:cubicBezTo>
                    <a:pt x="2870" y="4441"/>
                    <a:pt x="2489" y="5608"/>
                    <a:pt x="3668" y="5334"/>
                  </a:cubicBezTo>
                  <a:lnTo>
                    <a:pt x="3668" y="5334"/>
                  </a:lnTo>
                  <a:cubicBezTo>
                    <a:pt x="3275" y="5465"/>
                    <a:pt x="2858" y="5501"/>
                    <a:pt x="2441" y="5418"/>
                  </a:cubicBezTo>
                  <a:cubicBezTo>
                    <a:pt x="2489" y="5394"/>
                    <a:pt x="2513" y="5358"/>
                    <a:pt x="2525" y="5299"/>
                  </a:cubicBezTo>
                  <a:cubicBezTo>
                    <a:pt x="2525" y="5299"/>
                    <a:pt x="2525" y="5299"/>
                    <a:pt x="2525" y="5287"/>
                  </a:cubicBezTo>
                  <a:cubicBezTo>
                    <a:pt x="2525" y="5275"/>
                    <a:pt x="2525" y="5251"/>
                    <a:pt x="2525" y="5239"/>
                  </a:cubicBezTo>
                  <a:cubicBezTo>
                    <a:pt x="2525" y="5049"/>
                    <a:pt x="2275" y="4989"/>
                    <a:pt x="2191" y="5156"/>
                  </a:cubicBezTo>
                  <a:cubicBezTo>
                    <a:pt x="2346" y="5108"/>
                    <a:pt x="2358" y="5251"/>
                    <a:pt x="2298" y="5299"/>
                  </a:cubicBezTo>
                  <a:cubicBezTo>
                    <a:pt x="2227" y="5358"/>
                    <a:pt x="2084" y="5299"/>
                    <a:pt x="2036" y="5251"/>
                  </a:cubicBezTo>
                  <a:cubicBezTo>
                    <a:pt x="1989" y="5203"/>
                    <a:pt x="1965" y="5144"/>
                    <a:pt x="1965" y="5084"/>
                  </a:cubicBezTo>
                  <a:cubicBezTo>
                    <a:pt x="1953" y="4918"/>
                    <a:pt x="2048" y="4656"/>
                    <a:pt x="2370" y="4787"/>
                  </a:cubicBezTo>
                  <a:cubicBezTo>
                    <a:pt x="2275" y="4441"/>
                    <a:pt x="1810" y="4501"/>
                    <a:pt x="1644" y="4763"/>
                  </a:cubicBezTo>
                  <a:cubicBezTo>
                    <a:pt x="1513" y="4572"/>
                    <a:pt x="1382" y="4644"/>
                    <a:pt x="1358" y="4346"/>
                  </a:cubicBezTo>
                  <a:cubicBezTo>
                    <a:pt x="1096" y="4906"/>
                    <a:pt x="1417" y="5013"/>
                    <a:pt x="1501" y="5239"/>
                  </a:cubicBezTo>
                  <a:lnTo>
                    <a:pt x="1501" y="5239"/>
                  </a:lnTo>
                  <a:cubicBezTo>
                    <a:pt x="1274" y="4787"/>
                    <a:pt x="905" y="4942"/>
                    <a:pt x="620" y="4680"/>
                  </a:cubicBezTo>
                  <a:cubicBezTo>
                    <a:pt x="667" y="5215"/>
                    <a:pt x="1060" y="5203"/>
                    <a:pt x="1334" y="5334"/>
                  </a:cubicBezTo>
                  <a:lnTo>
                    <a:pt x="1334" y="5334"/>
                  </a:lnTo>
                  <a:cubicBezTo>
                    <a:pt x="620" y="5037"/>
                    <a:pt x="441" y="5430"/>
                    <a:pt x="0" y="5477"/>
                  </a:cubicBezTo>
                  <a:cubicBezTo>
                    <a:pt x="441" y="5513"/>
                    <a:pt x="620" y="5918"/>
                    <a:pt x="1334" y="5608"/>
                  </a:cubicBezTo>
                  <a:lnTo>
                    <a:pt x="1334" y="5608"/>
                  </a:lnTo>
                  <a:cubicBezTo>
                    <a:pt x="1060" y="5739"/>
                    <a:pt x="667" y="5727"/>
                    <a:pt x="620" y="6275"/>
                  </a:cubicBezTo>
                  <a:cubicBezTo>
                    <a:pt x="917" y="6001"/>
                    <a:pt x="1274" y="6156"/>
                    <a:pt x="1501" y="5715"/>
                  </a:cubicBezTo>
                  <a:lnTo>
                    <a:pt x="1501" y="5715"/>
                  </a:lnTo>
                  <a:cubicBezTo>
                    <a:pt x="1417" y="5930"/>
                    <a:pt x="1096" y="6049"/>
                    <a:pt x="1358" y="6596"/>
                  </a:cubicBezTo>
                  <a:cubicBezTo>
                    <a:pt x="1358" y="6287"/>
                    <a:pt x="1489" y="6358"/>
                    <a:pt x="1620" y="6168"/>
                  </a:cubicBezTo>
                  <a:close/>
                  <a:moveTo>
                    <a:pt x="7275" y="5299"/>
                  </a:moveTo>
                  <a:close/>
                  <a:moveTo>
                    <a:pt x="6739" y="5132"/>
                  </a:moveTo>
                  <a:cubicBezTo>
                    <a:pt x="6930" y="5180"/>
                    <a:pt x="7120" y="5334"/>
                    <a:pt x="7466" y="5406"/>
                  </a:cubicBezTo>
                  <a:cubicBezTo>
                    <a:pt x="7573" y="5430"/>
                    <a:pt x="7668" y="5442"/>
                    <a:pt x="7763" y="5453"/>
                  </a:cubicBezTo>
                  <a:cubicBezTo>
                    <a:pt x="7656" y="5465"/>
                    <a:pt x="7561" y="5477"/>
                    <a:pt x="7466" y="5501"/>
                  </a:cubicBezTo>
                  <a:cubicBezTo>
                    <a:pt x="7120" y="5584"/>
                    <a:pt x="6930" y="5727"/>
                    <a:pt x="6739" y="5775"/>
                  </a:cubicBezTo>
                  <a:cubicBezTo>
                    <a:pt x="6597" y="5799"/>
                    <a:pt x="6442" y="5775"/>
                    <a:pt x="6311" y="5704"/>
                  </a:cubicBezTo>
                  <a:cubicBezTo>
                    <a:pt x="6537" y="5715"/>
                    <a:pt x="6751" y="5620"/>
                    <a:pt x="6906" y="5453"/>
                  </a:cubicBezTo>
                  <a:cubicBezTo>
                    <a:pt x="6751" y="5287"/>
                    <a:pt x="6537" y="5192"/>
                    <a:pt x="6311" y="5203"/>
                  </a:cubicBezTo>
                  <a:cubicBezTo>
                    <a:pt x="6442" y="5120"/>
                    <a:pt x="6597" y="5108"/>
                    <a:pt x="6751" y="5144"/>
                  </a:cubicBezTo>
                  <a:close/>
                  <a:moveTo>
                    <a:pt x="6858" y="6620"/>
                  </a:moveTo>
                  <a:close/>
                  <a:moveTo>
                    <a:pt x="6632" y="4049"/>
                  </a:moveTo>
                  <a:close/>
                  <a:moveTo>
                    <a:pt x="6144" y="4310"/>
                  </a:moveTo>
                  <a:cubicBezTo>
                    <a:pt x="6311" y="4215"/>
                    <a:pt x="6549" y="4180"/>
                    <a:pt x="6847" y="3989"/>
                  </a:cubicBezTo>
                  <a:cubicBezTo>
                    <a:pt x="6930" y="3929"/>
                    <a:pt x="7013" y="3870"/>
                    <a:pt x="7097" y="3810"/>
                  </a:cubicBezTo>
                  <a:cubicBezTo>
                    <a:pt x="7025" y="3882"/>
                    <a:pt x="6966" y="3965"/>
                    <a:pt x="6918" y="4060"/>
                  </a:cubicBezTo>
                  <a:cubicBezTo>
                    <a:pt x="6716" y="4358"/>
                    <a:pt x="6692" y="4596"/>
                    <a:pt x="6585" y="4763"/>
                  </a:cubicBezTo>
                  <a:cubicBezTo>
                    <a:pt x="6513" y="4894"/>
                    <a:pt x="6382" y="4977"/>
                    <a:pt x="6239" y="5025"/>
                  </a:cubicBezTo>
                  <a:cubicBezTo>
                    <a:pt x="6406" y="4870"/>
                    <a:pt x="6489" y="4644"/>
                    <a:pt x="6477" y="4418"/>
                  </a:cubicBezTo>
                  <a:cubicBezTo>
                    <a:pt x="6251" y="4406"/>
                    <a:pt x="6037" y="4501"/>
                    <a:pt x="5882" y="4668"/>
                  </a:cubicBezTo>
                  <a:cubicBezTo>
                    <a:pt x="5930" y="4525"/>
                    <a:pt x="6025" y="4406"/>
                    <a:pt x="6144" y="4322"/>
                  </a:cubicBezTo>
                  <a:close/>
                  <a:moveTo>
                    <a:pt x="6477" y="6477"/>
                  </a:moveTo>
                  <a:cubicBezTo>
                    <a:pt x="6489" y="6251"/>
                    <a:pt x="6406" y="6025"/>
                    <a:pt x="6239" y="5882"/>
                  </a:cubicBezTo>
                  <a:cubicBezTo>
                    <a:pt x="6382" y="5918"/>
                    <a:pt x="6513" y="6013"/>
                    <a:pt x="6585" y="6132"/>
                  </a:cubicBezTo>
                  <a:cubicBezTo>
                    <a:pt x="6692" y="6311"/>
                    <a:pt x="6716" y="6537"/>
                    <a:pt x="6918" y="6847"/>
                  </a:cubicBezTo>
                  <a:cubicBezTo>
                    <a:pt x="6966" y="6930"/>
                    <a:pt x="7025" y="7013"/>
                    <a:pt x="7097" y="7097"/>
                  </a:cubicBezTo>
                  <a:cubicBezTo>
                    <a:pt x="7013" y="7025"/>
                    <a:pt x="6930" y="6966"/>
                    <a:pt x="6847" y="6906"/>
                  </a:cubicBezTo>
                  <a:cubicBezTo>
                    <a:pt x="6549" y="6716"/>
                    <a:pt x="6311" y="6692"/>
                    <a:pt x="6144" y="6585"/>
                  </a:cubicBezTo>
                  <a:cubicBezTo>
                    <a:pt x="6013" y="6501"/>
                    <a:pt x="5918" y="6382"/>
                    <a:pt x="5882" y="6239"/>
                  </a:cubicBezTo>
                  <a:cubicBezTo>
                    <a:pt x="6037" y="6406"/>
                    <a:pt x="6251" y="6501"/>
                    <a:pt x="6489" y="6489"/>
                  </a:cubicBezTo>
                  <a:close/>
                  <a:moveTo>
                    <a:pt x="5608" y="7263"/>
                  </a:moveTo>
                  <a:close/>
                  <a:moveTo>
                    <a:pt x="5203" y="4584"/>
                  </a:moveTo>
                  <a:cubicBezTo>
                    <a:pt x="5132" y="4453"/>
                    <a:pt x="5108" y="4299"/>
                    <a:pt x="5144" y="4156"/>
                  </a:cubicBezTo>
                  <a:cubicBezTo>
                    <a:pt x="5192" y="3965"/>
                    <a:pt x="5334" y="3775"/>
                    <a:pt x="5406" y="3429"/>
                  </a:cubicBezTo>
                  <a:cubicBezTo>
                    <a:pt x="5430" y="3322"/>
                    <a:pt x="5442" y="3227"/>
                    <a:pt x="5454" y="3132"/>
                  </a:cubicBezTo>
                  <a:cubicBezTo>
                    <a:pt x="5465" y="3239"/>
                    <a:pt x="5489" y="3334"/>
                    <a:pt x="5501" y="3429"/>
                  </a:cubicBezTo>
                  <a:cubicBezTo>
                    <a:pt x="5584" y="3775"/>
                    <a:pt x="5727" y="3965"/>
                    <a:pt x="5775" y="4156"/>
                  </a:cubicBezTo>
                  <a:cubicBezTo>
                    <a:pt x="5811" y="4299"/>
                    <a:pt x="5787" y="4453"/>
                    <a:pt x="5715" y="4584"/>
                  </a:cubicBezTo>
                  <a:cubicBezTo>
                    <a:pt x="5930" y="4358"/>
                    <a:pt x="5763" y="3989"/>
                    <a:pt x="5454" y="3989"/>
                  </a:cubicBezTo>
                  <a:cubicBezTo>
                    <a:pt x="5144" y="3989"/>
                    <a:pt x="4989" y="4358"/>
                    <a:pt x="5203" y="4584"/>
                  </a:cubicBezTo>
                  <a:close/>
                  <a:moveTo>
                    <a:pt x="5454" y="6894"/>
                  </a:moveTo>
                  <a:cubicBezTo>
                    <a:pt x="5620" y="6739"/>
                    <a:pt x="5715" y="6525"/>
                    <a:pt x="5715" y="6299"/>
                  </a:cubicBezTo>
                  <a:cubicBezTo>
                    <a:pt x="5787" y="6430"/>
                    <a:pt x="5811" y="6585"/>
                    <a:pt x="5775" y="6727"/>
                  </a:cubicBezTo>
                  <a:cubicBezTo>
                    <a:pt x="5727" y="6918"/>
                    <a:pt x="5584" y="7108"/>
                    <a:pt x="5501" y="7454"/>
                  </a:cubicBezTo>
                  <a:cubicBezTo>
                    <a:pt x="5489" y="7549"/>
                    <a:pt x="5465" y="7644"/>
                    <a:pt x="5454" y="7751"/>
                  </a:cubicBezTo>
                  <a:cubicBezTo>
                    <a:pt x="5442" y="7656"/>
                    <a:pt x="5430" y="7561"/>
                    <a:pt x="5406" y="7454"/>
                  </a:cubicBezTo>
                  <a:cubicBezTo>
                    <a:pt x="5334" y="7108"/>
                    <a:pt x="5192" y="6918"/>
                    <a:pt x="5144" y="6727"/>
                  </a:cubicBezTo>
                  <a:cubicBezTo>
                    <a:pt x="5108" y="6585"/>
                    <a:pt x="5132" y="6442"/>
                    <a:pt x="5215" y="6311"/>
                  </a:cubicBezTo>
                  <a:cubicBezTo>
                    <a:pt x="5203" y="6537"/>
                    <a:pt x="5299" y="6751"/>
                    <a:pt x="5465" y="6906"/>
                  </a:cubicBezTo>
                  <a:close/>
                  <a:moveTo>
                    <a:pt x="4275" y="6835"/>
                  </a:moveTo>
                  <a:close/>
                  <a:moveTo>
                    <a:pt x="4275" y="4049"/>
                  </a:moveTo>
                  <a:close/>
                  <a:moveTo>
                    <a:pt x="4430" y="4418"/>
                  </a:moveTo>
                  <a:cubicBezTo>
                    <a:pt x="4418" y="4644"/>
                    <a:pt x="4501" y="4858"/>
                    <a:pt x="4668" y="5013"/>
                  </a:cubicBezTo>
                  <a:cubicBezTo>
                    <a:pt x="4525" y="4977"/>
                    <a:pt x="4394" y="4882"/>
                    <a:pt x="4311" y="4751"/>
                  </a:cubicBezTo>
                  <a:cubicBezTo>
                    <a:pt x="4215" y="4584"/>
                    <a:pt x="4191" y="4358"/>
                    <a:pt x="3989" y="4049"/>
                  </a:cubicBezTo>
                  <a:cubicBezTo>
                    <a:pt x="3930" y="3965"/>
                    <a:pt x="3870" y="3882"/>
                    <a:pt x="3810" y="3799"/>
                  </a:cubicBezTo>
                  <a:cubicBezTo>
                    <a:pt x="3894" y="3870"/>
                    <a:pt x="3977" y="3929"/>
                    <a:pt x="4060" y="3977"/>
                  </a:cubicBezTo>
                  <a:cubicBezTo>
                    <a:pt x="4358" y="4180"/>
                    <a:pt x="4596" y="4203"/>
                    <a:pt x="4763" y="4310"/>
                  </a:cubicBezTo>
                  <a:cubicBezTo>
                    <a:pt x="4894" y="4382"/>
                    <a:pt x="4989" y="4513"/>
                    <a:pt x="5025" y="4656"/>
                  </a:cubicBezTo>
                  <a:cubicBezTo>
                    <a:pt x="4870" y="4501"/>
                    <a:pt x="4656" y="4418"/>
                    <a:pt x="4441" y="4430"/>
                  </a:cubicBezTo>
                  <a:close/>
                  <a:moveTo>
                    <a:pt x="5025" y="6215"/>
                  </a:moveTo>
                  <a:cubicBezTo>
                    <a:pt x="4977" y="6370"/>
                    <a:pt x="4882" y="6489"/>
                    <a:pt x="4763" y="6573"/>
                  </a:cubicBezTo>
                  <a:cubicBezTo>
                    <a:pt x="4584" y="6680"/>
                    <a:pt x="4358" y="6704"/>
                    <a:pt x="4049" y="6894"/>
                  </a:cubicBezTo>
                  <a:cubicBezTo>
                    <a:pt x="3977" y="6954"/>
                    <a:pt x="3894" y="7013"/>
                    <a:pt x="3810" y="7085"/>
                  </a:cubicBezTo>
                  <a:cubicBezTo>
                    <a:pt x="3870" y="7001"/>
                    <a:pt x="3930" y="6918"/>
                    <a:pt x="3989" y="6835"/>
                  </a:cubicBezTo>
                  <a:cubicBezTo>
                    <a:pt x="4180" y="6537"/>
                    <a:pt x="4203" y="6299"/>
                    <a:pt x="4311" y="6120"/>
                  </a:cubicBezTo>
                  <a:cubicBezTo>
                    <a:pt x="4394" y="6001"/>
                    <a:pt x="4513" y="5906"/>
                    <a:pt x="4668" y="5858"/>
                  </a:cubicBezTo>
                  <a:cubicBezTo>
                    <a:pt x="4501" y="6013"/>
                    <a:pt x="4406" y="6239"/>
                    <a:pt x="4418" y="6454"/>
                  </a:cubicBezTo>
                  <a:cubicBezTo>
                    <a:pt x="4644" y="6477"/>
                    <a:pt x="4870" y="6406"/>
                    <a:pt x="5037" y="6239"/>
                  </a:cubicBezTo>
                  <a:close/>
                  <a:moveTo>
                    <a:pt x="3620" y="5596"/>
                  </a:moveTo>
                  <a:close/>
                  <a:moveTo>
                    <a:pt x="3429" y="5394"/>
                  </a:moveTo>
                  <a:cubicBezTo>
                    <a:pt x="3787" y="5311"/>
                    <a:pt x="3965" y="5168"/>
                    <a:pt x="4156" y="5120"/>
                  </a:cubicBezTo>
                  <a:cubicBezTo>
                    <a:pt x="4311" y="5084"/>
                    <a:pt x="4465" y="5108"/>
                    <a:pt x="4596" y="5180"/>
                  </a:cubicBezTo>
                  <a:cubicBezTo>
                    <a:pt x="4370" y="5180"/>
                    <a:pt x="4144" y="5275"/>
                    <a:pt x="4001" y="5442"/>
                  </a:cubicBezTo>
                  <a:cubicBezTo>
                    <a:pt x="4144" y="5608"/>
                    <a:pt x="4370" y="5704"/>
                    <a:pt x="4596" y="5692"/>
                  </a:cubicBezTo>
                  <a:cubicBezTo>
                    <a:pt x="4465" y="5763"/>
                    <a:pt x="4311" y="5787"/>
                    <a:pt x="4156" y="5751"/>
                  </a:cubicBezTo>
                  <a:cubicBezTo>
                    <a:pt x="3965" y="5715"/>
                    <a:pt x="3787" y="5561"/>
                    <a:pt x="3429" y="5489"/>
                  </a:cubicBezTo>
                  <a:cubicBezTo>
                    <a:pt x="3334" y="5465"/>
                    <a:pt x="3239" y="5453"/>
                    <a:pt x="3132" y="5442"/>
                  </a:cubicBezTo>
                  <a:cubicBezTo>
                    <a:pt x="3239" y="5442"/>
                    <a:pt x="3346" y="5430"/>
                    <a:pt x="3453" y="5418"/>
                  </a:cubicBezTo>
                  <a:close/>
                </a:path>
              </a:pathLst>
            </a:custGeom>
            <a:solidFill>
              <a:schemeClr val="accent2">
                <a:alpha val="145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4502325" y="1301475"/>
              <a:ext cx="2449150" cy="312875"/>
            </a:xfrm>
            <a:custGeom>
              <a:avLst/>
              <a:gdLst/>
              <a:ahLst/>
              <a:cxnLst/>
              <a:rect l="l" t="t" r="r" b="b"/>
              <a:pathLst>
                <a:path w="97966" h="12515" extrusionOk="0">
                  <a:moveTo>
                    <a:pt x="96132" y="4418"/>
                  </a:moveTo>
                  <a:lnTo>
                    <a:pt x="96132" y="1822"/>
                  </a:lnTo>
                  <a:lnTo>
                    <a:pt x="93536" y="1822"/>
                  </a:lnTo>
                  <a:lnTo>
                    <a:pt x="91751" y="36"/>
                  </a:lnTo>
                  <a:lnTo>
                    <a:pt x="91703" y="1"/>
                  </a:lnTo>
                  <a:lnTo>
                    <a:pt x="91667" y="36"/>
                  </a:lnTo>
                  <a:lnTo>
                    <a:pt x="89881" y="1822"/>
                  </a:lnTo>
                  <a:lnTo>
                    <a:pt x="87286" y="1822"/>
                  </a:lnTo>
                  <a:lnTo>
                    <a:pt x="87286" y="4418"/>
                  </a:lnTo>
                  <a:lnTo>
                    <a:pt x="85643" y="6061"/>
                  </a:lnTo>
                  <a:lnTo>
                    <a:pt x="84011" y="4418"/>
                  </a:lnTo>
                  <a:lnTo>
                    <a:pt x="84011" y="1822"/>
                  </a:lnTo>
                  <a:lnTo>
                    <a:pt x="81404" y="1822"/>
                  </a:lnTo>
                  <a:lnTo>
                    <a:pt x="79618" y="36"/>
                  </a:lnTo>
                  <a:lnTo>
                    <a:pt x="79570" y="1"/>
                  </a:lnTo>
                  <a:lnTo>
                    <a:pt x="79523" y="36"/>
                  </a:lnTo>
                  <a:lnTo>
                    <a:pt x="77737" y="1822"/>
                  </a:lnTo>
                  <a:lnTo>
                    <a:pt x="75141" y="1822"/>
                  </a:lnTo>
                  <a:lnTo>
                    <a:pt x="75141" y="4418"/>
                  </a:lnTo>
                  <a:lnTo>
                    <a:pt x="73391" y="6168"/>
                  </a:lnTo>
                  <a:lnTo>
                    <a:pt x="71641" y="4418"/>
                  </a:lnTo>
                  <a:lnTo>
                    <a:pt x="71641" y="1822"/>
                  </a:lnTo>
                  <a:lnTo>
                    <a:pt x="69045" y="1822"/>
                  </a:lnTo>
                  <a:lnTo>
                    <a:pt x="67259" y="36"/>
                  </a:lnTo>
                  <a:lnTo>
                    <a:pt x="67212" y="1"/>
                  </a:lnTo>
                  <a:lnTo>
                    <a:pt x="67176" y="36"/>
                  </a:lnTo>
                  <a:lnTo>
                    <a:pt x="65390" y="1822"/>
                  </a:lnTo>
                  <a:lnTo>
                    <a:pt x="62795" y="1822"/>
                  </a:lnTo>
                  <a:lnTo>
                    <a:pt x="62795" y="4418"/>
                  </a:lnTo>
                  <a:lnTo>
                    <a:pt x="61151" y="6061"/>
                  </a:lnTo>
                  <a:lnTo>
                    <a:pt x="59520" y="4418"/>
                  </a:lnTo>
                  <a:lnTo>
                    <a:pt x="59520" y="1822"/>
                  </a:lnTo>
                  <a:lnTo>
                    <a:pt x="56925" y="1822"/>
                  </a:lnTo>
                  <a:lnTo>
                    <a:pt x="55139" y="36"/>
                  </a:lnTo>
                  <a:lnTo>
                    <a:pt x="55091" y="1"/>
                  </a:lnTo>
                  <a:lnTo>
                    <a:pt x="55044" y="36"/>
                  </a:lnTo>
                  <a:lnTo>
                    <a:pt x="53258" y="1822"/>
                  </a:lnTo>
                  <a:lnTo>
                    <a:pt x="50662" y="1822"/>
                  </a:lnTo>
                  <a:lnTo>
                    <a:pt x="50662" y="4418"/>
                  </a:lnTo>
                  <a:lnTo>
                    <a:pt x="48959" y="6109"/>
                  </a:lnTo>
                  <a:lnTo>
                    <a:pt x="47269" y="4418"/>
                  </a:lnTo>
                  <a:lnTo>
                    <a:pt x="47269" y="1822"/>
                  </a:lnTo>
                  <a:lnTo>
                    <a:pt x="44685" y="1822"/>
                  </a:lnTo>
                  <a:lnTo>
                    <a:pt x="42899" y="36"/>
                  </a:lnTo>
                  <a:lnTo>
                    <a:pt x="42852" y="1"/>
                  </a:lnTo>
                  <a:lnTo>
                    <a:pt x="42816" y="36"/>
                  </a:lnTo>
                  <a:lnTo>
                    <a:pt x="41030" y="1822"/>
                  </a:lnTo>
                  <a:lnTo>
                    <a:pt x="38422" y="1822"/>
                  </a:lnTo>
                  <a:lnTo>
                    <a:pt x="38422" y="4418"/>
                  </a:lnTo>
                  <a:lnTo>
                    <a:pt x="36791" y="6061"/>
                  </a:lnTo>
                  <a:lnTo>
                    <a:pt x="35148" y="4418"/>
                  </a:lnTo>
                  <a:lnTo>
                    <a:pt x="35148" y="1822"/>
                  </a:lnTo>
                  <a:lnTo>
                    <a:pt x="32553" y="1822"/>
                  </a:lnTo>
                  <a:lnTo>
                    <a:pt x="30767" y="36"/>
                  </a:lnTo>
                  <a:lnTo>
                    <a:pt x="30719" y="1"/>
                  </a:lnTo>
                  <a:lnTo>
                    <a:pt x="30683" y="36"/>
                  </a:lnTo>
                  <a:lnTo>
                    <a:pt x="28897" y="1822"/>
                  </a:lnTo>
                  <a:lnTo>
                    <a:pt x="26302" y="1822"/>
                  </a:lnTo>
                  <a:lnTo>
                    <a:pt x="26302" y="4418"/>
                  </a:lnTo>
                  <a:lnTo>
                    <a:pt x="24552" y="6168"/>
                  </a:lnTo>
                  <a:lnTo>
                    <a:pt x="22801" y="4418"/>
                  </a:lnTo>
                  <a:lnTo>
                    <a:pt x="22801" y="1822"/>
                  </a:lnTo>
                  <a:lnTo>
                    <a:pt x="20206" y="1822"/>
                  </a:lnTo>
                  <a:lnTo>
                    <a:pt x="18420" y="36"/>
                  </a:lnTo>
                  <a:lnTo>
                    <a:pt x="18372" y="1"/>
                  </a:lnTo>
                  <a:lnTo>
                    <a:pt x="18337" y="36"/>
                  </a:lnTo>
                  <a:lnTo>
                    <a:pt x="16551" y="1822"/>
                  </a:lnTo>
                  <a:lnTo>
                    <a:pt x="13955" y="1822"/>
                  </a:lnTo>
                  <a:lnTo>
                    <a:pt x="13955" y="4418"/>
                  </a:lnTo>
                  <a:lnTo>
                    <a:pt x="12312" y="6061"/>
                  </a:lnTo>
                  <a:lnTo>
                    <a:pt x="10681" y="4418"/>
                  </a:lnTo>
                  <a:lnTo>
                    <a:pt x="10681" y="1822"/>
                  </a:lnTo>
                  <a:lnTo>
                    <a:pt x="8073" y="1822"/>
                  </a:lnTo>
                  <a:lnTo>
                    <a:pt x="6287" y="36"/>
                  </a:lnTo>
                  <a:lnTo>
                    <a:pt x="6252" y="1"/>
                  </a:lnTo>
                  <a:lnTo>
                    <a:pt x="6204" y="36"/>
                  </a:lnTo>
                  <a:lnTo>
                    <a:pt x="4418" y="1822"/>
                  </a:lnTo>
                  <a:lnTo>
                    <a:pt x="1823" y="1822"/>
                  </a:lnTo>
                  <a:lnTo>
                    <a:pt x="1823" y="4418"/>
                  </a:lnTo>
                  <a:lnTo>
                    <a:pt x="37" y="6216"/>
                  </a:lnTo>
                  <a:lnTo>
                    <a:pt x="1" y="6263"/>
                  </a:lnTo>
                  <a:lnTo>
                    <a:pt x="37" y="6299"/>
                  </a:lnTo>
                  <a:lnTo>
                    <a:pt x="1823" y="8085"/>
                  </a:lnTo>
                  <a:lnTo>
                    <a:pt x="1823" y="10681"/>
                  </a:lnTo>
                  <a:lnTo>
                    <a:pt x="4418" y="10681"/>
                  </a:lnTo>
                  <a:lnTo>
                    <a:pt x="6204" y="12467"/>
                  </a:lnTo>
                  <a:lnTo>
                    <a:pt x="6252" y="12514"/>
                  </a:lnTo>
                  <a:lnTo>
                    <a:pt x="6252" y="12514"/>
                  </a:lnTo>
                  <a:lnTo>
                    <a:pt x="6287" y="12467"/>
                  </a:lnTo>
                  <a:lnTo>
                    <a:pt x="8073" y="10681"/>
                  </a:lnTo>
                  <a:lnTo>
                    <a:pt x="10669" y="10681"/>
                  </a:lnTo>
                  <a:lnTo>
                    <a:pt x="10669" y="8097"/>
                  </a:lnTo>
                  <a:lnTo>
                    <a:pt x="12312" y="6454"/>
                  </a:lnTo>
                  <a:lnTo>
                    <a:pt x="13943" y="8097"/>
                  </a:lnTo>
                  <a:lnTo>
                    <a:pt x="13943" y="10693"/>
                  </a:lnTo>
                  <a:lnTo>
                    <a:pt x="16539" y="10693"/>
                  </a:lnTo>
                  <a:lnTo>
                    <a:pt x="18325" y="12478"/>
                  </a:lnTo>
                  <a:lnTo>
                    <a:pt x="18372" y="12514"/>
                  </a:lnTo>
                  <a:lnTo>
                    <a:pt x="18372" y="12514"/>
                  </a:lnTo>
                  <a:lnTo>
                    <a:pt x="18420" y="12478"/>
                  </a:lnTo>
                  <a:lnTo>
                    <a:pt x="20206" y="10693"/>
                  </a:lnTo>
                  <a:lnTo>
                    <a:pt x="22801" y="10693"/>
                  </a:lnTo>
                  <a:lnTo>
                    <a:pt x="22801" y="8097"/>
                  </a:lnTo>
                  <a:lnTo>
                    <a:pt x="24552" y="6347"/>
                  </a:lnTo>
                  <a:lnTo>
                    <a:pt x="26290" y="8097"/>
                  </a:lnTo>
                  <a:lnTo>
                    <a:pt x="26290" y="10693"/>
                  </a:lnTo>
                  <a:lnTo>
                    <a:pt x="28897" y="10693"/>
                  </a:lnTo>
                  <a:lnTo>
                    <a:pt x="30683" y="12478"/>
                  </a:lnTo>
                  <a:lnTo>
                    <a:pt x="30719" y="12514"/>
                  </a:lnTo>
                  <a:lnTo>
                    <a:pt x="30719" y="12514"/>
                  </a:lnTo>
                  <a:lnTo>
                    <a:pt x="30767" y="12478"/>
                  </a:lnTo>
                  <a:lnTo>
                    <a:pt x="32553" y="10693"/>
                  </a:lnTo>
                  <a:lnTo>
                    <a:pt x="35148" y="10693"/>
                  </a:lnTo>
                  <a:lnTo>
                    <a:pt x="35148" y="8097"/>
                  </a:lnTo>
                  <a:lnTo>
                    <a:pt x="36779" y="6454"/>
                  </a:lnTo>
                  <a:lnTo>
                    <a:pt x="38422" y="8097"/>
                  </a:lnTo>
                  <a:lnTo>
                    <a:pt x="38422" y="10693"/>
                  </a:lnTo>
                  <a:lnTo>
                    <a:pt x="41018" y="10693"/>
                  </a:lnTo>
                  <a:lnTo>
                    <a:pt x="42804" y="12478"/>
                  </a:lnTo>
                  <a:lnTo>
                    <a:pt x="42852" y="12514"/>
                  </a:lnTo>
                  <a:lnTo>
                    <a:pt x="42852" y="12514"/>
                  </a:lnTo>
                  <a:lnTo>
                    <a:pt x="42887" y="12478"/>
                  </a:lnTo>
                  <a:lnTo>
                    <a:pt x="44673" y="10693"/>
                  </a:lnTo>
                  <a:lnTo>
                    <a:pt x="47269" y="10693"/>
                  </a:lnTo>
                  <a:lnTo>
                    <a:pt x="47269" y="8097"/>
                  </a:lnTo>
                  <a:lnTo>
                    <a:pt x="48948" y="6406"/>
                  </a:lnTo>
                  <a:lnTo>
                    <a:pt x="50638" y="8097"/>
                  </a:lnTo>
                  <a:lnTo>
                    <a:pt x="50638" y="10693"/>
                  </a:lnTo>
                  <a:lnTo>
                    <a:pt x="53234" y="10693"/>
                  </a:lnTo>
                  <a:lnTo>
                    <a:pt x="55020" y="12478"/>
                  </a:lnTo>
                  <a:lnTo>
                    <a:pt x="55055" y="12514"/>
                  </a:lnTo>
                  <a:lnTo>
                    <a:pt x="55055" y="12514"/>
                  </a:lnTo>
                  <a:lnTo>
                    <a:pt x="55103" y="12478"/>
                  </a:lnTo>
                  <a:lnTo>
                    <a:pt x="56889" y="10693"/>
                  </a:lnTo>
                  <a:lnTo>
                    <a:pt x="59485" y="10693"/>
                  </a:lnTo>
                  <a:lnTo>
                    <a:pt x="59485" y="8097"/>
                  </a:lnTo>
                  <a:lnTo>
                    <a:pt x="61128" y="6454"/>
                  </a:lnTo>
                  <a:lnTo>
                    <a:pt x="62759" y="8097"/>
                  </a:lnTo>
                  <a:lnTo>
                    <a:pt x="62759" y="10693"/>
                  </a:lnTo>
                  <a:lnTo>
                    <a:pt x="65354" y="10693"/>
                  </a:lnTo>
                  <a:lnTo>
                    <a:pt x="67140" y="12478"/>
                  </a:lnTo>
                  <a:lnTo>
                    <a:pt x="67188" y="12514"/>
                  </a:lnTo>
                  <a:lnTo>
                    <a:pt x="67188" y="12514"/>
                  </a:lnTo>
                  <a:lnTo>
                    <a:pt x="67224" y="12478"/>
                  </a:lnTo>
                  <a:lnTo>
                    <a:pt x="69010" y="10693"/>
                  </a:lnTo>
                  <a:lnTo>
                    <a:pt x="71617" y="10693"/>
                  </a:lnTo>
                  <a:lnTo>
                    <a:pt x="71617" y="8097"/>
                  </a:lnTo>
                  <a:lnTo>
                    <a:pt x="73355" y="6347"/>
                  </a:lnTo>
                  <a:lnTo>
                    <a:pt x="75106" y="8097"/>
                  </a:lnTo>
                  <a:lnTo>
                    <a:pt x="75106" y="10693"/>
                  </a:lnTo>
                  <a:lnTo>
                    <a:pt x="77701" y="10693"/>
                  </a:lnTo>
                  <a:lnTo>
                    <a:pt x="79487" y="12478"/>
                  </a:lnTo>
                  <a:lnTo>
                    <a:pt x="79535" y="12514"/>
                  </a:lnTo>
                  <a:lnTo>
                    <a:pt x="79535" y="12514"/>
                  </a:lnTo>
                  <a:lnTo>
                    <a:pt x="79582" y="12478"/>
                  </a:lnTo>
                  <a:lnTo>
                    <a:pt x="81368" y="10693"/>
                  </a:lnTo>
                  <a:lnTo>
                    <a:pt x="83964" y="10693"/>
                  </a:lnTo>
                  <a:lnTo>
                    <a:pt x="83964" y="8097"/>
                  </a:lnTo>
                  <a:lnTo>
                    <a:pt x="85595" y="6454"/>
                  </a:lnTo>
                  <a:lnTo>
                    <a:pt x="87238" y="8097"/>
                  </a:lnTo>
                  <a:lnTo>
                    <a:pt x="87238" y="10693"/>
                  </a:lnTo>
                  <a:lnTo>
                    <a:pt x="89834" y="10693"/>
                  </a:lnTo>
                  <a:lnTo>
                    <a:pt x="91620" y="12478"/>
                  </a:lnTo>
                  <a:lnTo>
                    <a:pt x="91655" y="12514"/>
                  </a:lnTo>
                  <a:lnTo>
                    <a:pt x="91655" y="12514"/>
                  </a:lnTo>
                  <a:lnTo>
                    <a:pt x="91703" y="12478"/>
                  </a:lnTo>
                  <a:lnTo>
                    <a:pt x="93489" y="10693"/>
                  </a:lnTo>
                  <a:lnTo>
                    <a:pt x="96132" y="10693"/>
                  </a:lnTo>
                  <a:lnTo>
                    <a:pt x="96132" y="8097"/>
                  </a:lnTo>
                  <a:lnTo>
                    <a:pt x="97918" y="6311"/>
                  </a:lnTo>
                  <a:lnTo>
                    <a:pt x="97966" y="6263"/>
                  </a:lnTo>
                  <a:lnTo>
                    <a:pt x="97966" y="6263"/>
                  </a:lnTo>
                  <a:lnTo>
                    <a:pt x="97918" y="6216"/>
                  </a:lnTo>
                  <a:close/>
                  <a:moveTo>
                    <a:pt x="50757" y="4489"/>
                  </a:moveTo>
                  <a:lnTo>
                    <a:pt x="50769" y="4477"/>
                  </a:lnTo>
                  <a:lnTo>
                    <a:pt x="50769" y="1941"/>
                  </a:lnTo>
                  <a:lnTo>
                    <a:pt x="53293" y="1941"/>
                  </a:lnTo>
                  <a:lnTo>
                    <a:pt x="53317" y="1930"/>
                  </a:lnTo>
                  <a:lnTo>
                    <a:pt x="55079" y="155"/>
                  </a:lnTo>
                  <a:lnTo>
                    <a:pt x="56841" y="1930"/>
                  </a:lnTo>
                  <a:lnTo>
                    <a:pt x="56865" y="1953"/>
                  </a:lnTo>
                  <a:lnTo>
                    <a:pt x="59389" y="1953"/>
                  </a:lnTo>
                  <a:lnTo>
                    <a:pt x="59389" y="4477"/>
                  </a:lnTo>
                  <a:lnTo>
                    <a:pt x="59413" y="4501"/>
                  </a:lnTo>
                  <a:lnTo>
                    <a:pt x="61056" y="6144"/>
                  </a:lnTo>
                  <a:lnTo>
                    <a:pt x="61020" y="6180"/>
                  </a:lnTo>
                  <a:lnTo>
                    <a:pt x="59342" y="4501"/>
                  </a:lnTo>
                  <a:lnTo>
                    <a:pt x="59342" y="1989"/>
                  </a:lnTo>
                  <a:lnTo>
                    <a:pt x="56841" y="1989"/>
                  </a:lnTo>
                  <a:lnTo>
                    <a:pt x="55115" y="275"/>
                  </a:lnTo>
                  <a:lnTo>
                    <a:pt x="55079" y="227"/>
                  </a:lnTo>
                  <a:lnTo>
                    <a:pt x="55032" y="275"/>
                  </a:lnTo>
                  <a:lnTo>
                    <a:pt x="53305" y="1989"/>
                  </a:lnTo>
                  <a:lnTo>
                    <a:pt x="50817" y="1989"/>
                  </a:lnTo>
                  <a:lnTo>
                    <a:pt x="50817" y="4489"/>
                  </a:lnTo>
                  <a:lnTo>
                    <a:pt x="49090" y="6216"/>
                  </a:lnTo>
                  <a:lnTo>
                    <a:pt x="49079" y="6228"/>
                  </a:lnTo>
                  <a:lnTo>
                    <a:pt x="49067" y="6216"/>
                  </a:lnTo>
                  <a:lnTo>
                    <a:pt x="49043" y="6192"/>
                  </a:lnTo>
                  <a:close/>
                  <a:moveTo>
                    <a:pt x="61175" y="6263"/>
                  </a:moveTo>
                  <a:lnTo>
                    <a:pt x="61140" y="6287"/>
                  </a:lnTo>
                  <a:lnTo>
                    <a:pt x="61104" y="6263"/>
                  </a:lnTo>
                  <a:lnTo>
                    <a:pt x="61140" y="6228"/>
                  </a:lnTo>
                  <a:close/>
                  <a:moveTo>
                    <a:pt x="50912" y="7954"/>
                  </a:moveTo>
                  <a:lnTo>
                    <a:pt x="49209" y="6263"/>
                  </a:lnTo>
                  <a:lnTo>
                    <a:pt x="50912" y="4561"/>
                  </a:lnTo>
                  <a:lnTo>
                    <a:pt x="50924" y="4537"/>
                  </a:lnTo>
                  <a:lnTo>
                    <a:pt x="50924" y="2108"/>
                  </a:lnTo>
                  <a:lnTo>
                    <a:pt x="53353" y="2108"/>
                  </a:lnTo>
                  <a:lnTo>
                    <a:pt x="53377" y="2096"/>
                  </a:lnTo>
                  <a:lnTo>
                    <a:pt x="55079" y="394"/>
                  </a:lnTo>
                  <a:lnTo>
                    <a:pt x="56770" y="2096"/>
                  </a:lnTo>
                  <a:lnTo>
                    <a:pt x="56794" y="2108"/>
                  </a:lnTo>
                  <a:lnTo>
                    <a:pt x="59223" y="2108"/>
                  </a:lnTo>
                  <a:lnTo>
                    <a:pt x="59223" y="4537"/>
                  </a:lnTo>
                  <a:lnTo>
                    <a:pt x="59235" y="4561"/>
                  </a:lnTo>
                  <a:lnTo>
                    <a:pt x="60937" y="6263"/>
                  </a:lnTo>
                  <a:lnTo>
                    <a:pt x="59235" y="7954"/>
                  </a:lnTo>
                  <a:lnTo>
                    <a:pt x="59223" y="7978"/>
                  </a:lnTo>
                  <a:lnTo>
                    <a:pt x="59223" y="10407"/>
                  </a:lnTo>
                  <a:lnTo>
                    <a:pt x="56794" y="10407"/>
                  </a:lnTo>
                  <a:lnTo>
                    <a:pt x="56782" y="10419"/>
                  </a:lnTo>
                  <a:lnTo>
                    <a:pt x="55079" y="12121"/>
                  </a:lnTo>
                  <a:lnTo>
                    <a:pt x="53377" y="10419"/>
                  </a:lnTo>
                  <a:lnTo>
                    <a:pt x="53365" y="10407"/>
                  </a:lnTo>
                  <a:lnTo>
                    <a:pt x="50936" y="10407"/>
                  </a:lnTo>
                  <a:lnTo>
                    <a:pt x="50936" y="7978"/>
                  </a:lnTo>
                  <a:close/>
                  <a:moveTo>
                    <a:pt x="38518" y="4489"/>
                  </a:moveTo>
                  <a:lnTo>
                    <a:pt x="38530" y="4466"/>
                  </a:lnTo>
                  <a:lnTo>
                    <a:pt x="38530" y="1941"/>
                  </a:lnTo>
                  <a:lnTo>
                    <a:pt x="41066" y="1941"/>
                  </a:lnTo>
                  <a:lnTo>
                    <a:pt x="41078" y="1918"/>
                  </a:lnTo>
                  <a:lnTo>
                    <a:pt x="42852" y="167"/>
                  </a:lnTo>
                  <a:lnTo>
                    <a:pt x="44626" y="1930"/>
                  </a:lnTo>
                  <a:lnTo>
                    <a:pt x="44637" y="1953"/>
                  </a:lnTo>
                  <a:lnTo>
                    <a:pt x="47174" y="1953"/>
                  </a:lnTo>
                  <a:lnTo>
                    <a:pt x="47174" y="4477"/>
                  </a:lnTo>
                  <a:lnTo>
                    <a:pt x="47185" y="4501"/>
                  </a:lnTo>
                  <a:lnTo>
                    <a:pt x="48888" y="6192"/>
                  </a:lnTo>
                  <a:lnTo>
                    <a:pt x="48864" y="6216"/>
                  </a:lnTo>
                  <a:lnTo>
                    <a:pt x="48852" y="6228"/>
                  </a:lnTo>
                  <a:lnTo>
                    <a:pt x="48852" y="6228"/>
                  </a:lnTo>
                  <a:lnTo>
                    <a:pt x="47126" y="4501"/>
                  </a:lnTo>
                  <a:lnTo>
                    <a:pt x="47126" y="1989"/>
                  </a:lnTo>
                  <a:lnTo>
                    <a:pt x="44637" y="1989"/>
                  </a:lnTo>
                  <a:lnTo>
                    <a:pt x="42911" y="275"/>
                  </a:lnTo>
                  <a:lnTo>
                    <a:pt x="42863" y="227"/>
                  </a:lnTo>
                  <a:lnTo>
                    <a:pt x="42828" y="275"/>
                  </a:lnTo>
                  <a:lnTo>
                    <a:pt x="41101" y="1989"/>
                  </a:lnTo>
                  <a:lnTo>
                    <a:pt x="38601" y="1989"/>
                  </a:lnTo>
                  <a:lnTo>
                    <a:pt x="38601" y="4489"/>
                  </a:lnTo>
                  <a:lnTo>
                    <a:pt x="36922" y="6180"/>
                  </a:lnTo>
                  <a:lnTo>
                    <a:pt x="36887" y="6144"/>
                  </a:lnTo>
                  <a:close/>
                  <a:moveTo>
                    <a:pt x="38684" y="7954"/>
                  </a:moveTo>
                  <a:lnTo>
                    <a:pt x="36982" y="6263"/>
                  </a:lnTo>
                  <a:lnTo>
                    <a:pt x="38684" y="4561"/>
                  </a:lnTo>
                  <a:lnTo>
                    <a:pt x="38696" y="4537"/>
                  </a:lnTo>
                  <a:lnTo>
                    <a:pt x="38696" y="2108"/>
                  </a:lnTo>
                  <a:lnTo>
                    <a:pt x="41125" y="2108"/>
                  </a:lnTo>
                  <a:lnTo>
                    <a:pt x="41149" y="2096"/>
                  </a:lnTo>
                  <a:lnTo>
                    <a:pt x="42852" y="394"/>
                  </a:lnTo>
                  <a:lnTo>
                    <a:pt x="44554" y="2096"/>
                  </a:lnTo>
                  <a:lnTo>
                    <a:pt x="44566" y="2108"/>
                  </a:lnTo>
                  <a:lnTo>
                    <a:pt x="46995" y="2108"/>
                  </a:lnTo>
                  <a:lnTo>
                    <a:pt x="46995" y="4537"/>
                  </a:lnTo>
                  <a:lnTo>
                    <a:pt x="47019" y="4561"/>
                  </a:lnTo>
                  <a:lnTo>
                    <a:pt x="48709" y="6263"/>
                  </a:lnTo>
                  <a:lnTo>
                    <a:pt x="47019" y="7954"/>
                  </a:lnTo>
                  <a:lnTo>
                    <a:pt x="46995" y="7978"/>
                  </a:lnTo>
                  <a:lnTo>
                    <a:pt x="46995" y="10407"/>
                  </a:lnTo>
                  <a:lnTo>
                    <a:pt x="44566" y="10407"/>
                  </a:lnTo>
                  <a:lnTo>
                    <a:pt x="44542" y="10419"/>
                  </a:lnTo>
                  <a:lnTo>
                    <a:pt x="42852" y="12121"/>
                  </a:lnTo>
                  <a:lnTo>
                    <a:pt x="41149" y="10419"/>
                  </a:lnTo>
                  <a:lnTo>
                    <a:pt x="41137" y="10407"/>
                  </a:lnTo>
                  <a:lnTo>
                    <a:pt x="38708" y="10407"/>
                  </a:lnTo>
                  <a:lnTo>
                    <a:pt x="38708" y="7978"/>
                  </a:lnTo>
                  <a:close/>
                  <a:moveTo>
                    <a:pt x="36744" y="6263"/>
                  </a:moveTo>
                  <a:lnTo>
                    <a:pt x="36779" y="6228"/>
                  </a:lnTo>
                  <a:lnTo>
                    <a:pt x="36815" y="6263"/>
                  </a:lnTo>
                  <a:lnTo>
                    <a:pt x="36779" y="6287"/>
                  </a:lnTo>
                  <a:close/>
                  <a:moveTo>
                    <a:pt x="10550" y="8026"/>
                  </a:moveTo>
                  <a:lnTo>
                    <a:pt x="10538" y="8037"/>
                  </a:lnTo>
                  <a:lnTo>
                    <a:pt x="10538" y="10573"/>
                  </a:lnTo>
                  <a:lnTo>
                    <a:pt x="8002" y="10573"/>
                  </a:lnTo>
                  <a:lnTo>
                    <a:pt x="7990" y="10585"/>
                  </a:lnTo>
                  <a:lnTo>
                    <a:pt x="6216" y="12359"/>
                  </a:lnTo>
                  <a:lnTo>
                    <a:pt x="4454" y="10585"/>
                  </a:lnTo>
                  <a:lnTo>
                    <a:pt x="4442" y="10573"/>
                  </a:lnTo>
                  <a:lnTo>
                    <a:pt x="1906" y="10573"/>
                  </a:lnTo>
                  <a:lnTo>
                    <a:pt x="1906" y="8037"/>
                  </a:lnTo>
                  <a:lnTo>
                    <a:pt x="1894" y="8026"/>
                  </a:lnTo>
                  <a:lnTo>
                    <a:pt x="120" y="6251"/>
                  </a:lnTo>
                  <a:lnTo>
                    <a:pt x="1894" y="4489"/>
                  </a:lnTo>
                  <a:lnTo>
                    <a:pt x="1906" y="4466"/>
                  </a:lnTo>
                  <a:lnTo>
                    <a:pt x="1906" y="1941"/>
                  </a:lnTo>
                  <a:lnTo>
                    <a:pt x="4442" y="1941"/>
                  </a:lnTo>
                  <a:lnTo>
                    <a:pt x="4454" y="1918"/>
                  </a:lnTo>
                  <a:lnTo>
                    <a:pt x="6216" y="155"/>
                  </a:lnTo>
                  <a:lnTo>
                    <a:pt x="7990" y="1918"/>
                  </a:lnTo>
                  <a:lnTo>
                    <a:pt x="8002" y="1941"/>
                  </a:lnTo>
                  <a:lnTo>
                    <a:pt x="10538" y="1941"/>
                  </a:lnTo>
                  <a:lnTo>
                    <a:pt x="10538" y="4466"/>
                  </a:lnTo>
                  <a:lnTo>
                    <a:pt x="10550" y="4489"/>
                  </a:lnTo>
                  <a:lnTo>
                    <a:pt x="12205" y="6132"/>
                  </a:lnTo>
                  <a:lnTo>
                    <a:pt x="12169" y="6168"/>
                  </a:lnTo>
                  <a:lnTo>
                    <a:pt x="10490" y="4489"/>
                  </a:lnTo>
                  <a:lnTo>
                    <a:pt x="10490" y="1989"/>
                  </a:lnTo>
                  <a:lnTo>
                    <a:pt x="7990" y="1989"/>
                  </a:lnTo>
                  <a:lnTo>
                    <a:pt x="6264" y="275"/>
                  </a:lnTo>
                  <a:lnTo>
                    <a:pt x="6228" y="227"/>
                  </a:lnTo>
                  <a:lnTo>
                    <a:pt x="6180" y="275"/>
                  </a:lnTo>
                  <a:lnTo>
                    <a:pt x="4454" y="1989"/>
                  </a:lnTo>
                  <a:lnTo>
                    <a:pt x="1954" y="1989"/>
                  </a:lnTo>
                  <a:lnTo>
                    <a:pt x="1954" y="4489"/>
                  </a:lnTo>
                  <a:lnTo>
                    <a:pt x="239" y="6216"/>
                  </a:lnTo>
                  <a:lnTo>
                    <a:pt x="191" y="6263"/>
                  </a:lnTo>
                  <a:lnTo>
                    <a:pt x="239" y="6299"/>
                  </a:lnTo>
                  <a:lnTo>
                    <a:pt x="1965" y="8026"/>
                  </a:lnTo>
                  <a:lnTo>
                    <a:pt x="1965" y="10526"/>
                  </a:lnTo>
                  <a:lnTo>
                    <a:pt x="4454" y="10526"/>
                  </a:lnTo>
                  <a:lnTo>
                    <a:pt x="6180" y="12240"/>
                  </a:lnTo>
                  <a:lnTo>
                    <a:pt x="6216" y="12288"/>
                  </a:lnTo>
                  <a:lnTo>
                    <a:pt x="6264" y="12240"/>
                  </a:lnTo>
                  <a:lnTo>
                    <a:pt x="7990" y="10526"/>
                  </a:lnTo>
                  <a:lnTo>
                    <a:pt x="10478" y="10526"/>
                  </a:lnTo>
                  <a:lnTo>
                    <a:pt x="10478" y="8026"/>
                  </a:lnTo>
                  <a:lnTo>
                    <a:pt x="12169" y="6335"/>
                  </a:lnTo>
                  <a:lnTo>
                    <a:pt x="12193" y="6371"/>
                  </a:lnTo>
                  <a:close/>
                  <a:moveTo>
                    <a:pt x="12324" y="6263"/>
                  </a:moveTo>
                  <a:lnTo>
                    <a:pt x="12288" y="6287"/>
                  </a:lnTo>
                  <a:lnTo>
                    <a:pt x="12264" y="6263"/>
                  </a:lnTo>
                  <a:lnTo>
                    <a:pt x="12288" y="6228"/>
                  </a:lnTo>
                  <a:close/>
                  <a:moveTo>
                    <a:pt x="2061" y="7954"/>
                  </a:moveTo>
                  <a:lnTo>
                    <a:pt x="370" y="6263"/>
                  </a:lnTo>
                  <a:lnTo>
                    <a:pt x="2061" y="4561"/>
                  </a:lnTo>
                  <a:lnTo>
                    <a:pt x="2085" y="4537"/>
                  </a:lnTo>
                  <a:lnTo>
                    <a:pt x="2085" y="2108"/>
                  </a:lnTo>
                  <a:lnTo>
                    <a:pt x="4513" y="2108"/>
                  </a:lnTo>
                  <a:lnTo>
                    <a:pt x="4525" y="2096"/>
                  </a:lnTo>
                  <a:lnTo>
                    <a:pt x="6228" y="394"/>
                  </a:lnTo>
                  <a:lnTo>
                    <a:pt x="7931" y="2096"/>
                  </a:lnTo>
                  <a:lnTo>
                    <a:pt x="7942" y="2108"/>
                  </a:lnTo>
                  <a:lnTo>
                    <a:pt x="10371" y="2108"/>
                  </a:lnTo>
                  <a:lnTo>
                    <a:pt x="10371" y="4537"/>
                  </a:lnTo>
                  <a:lnTo>
                    <a:pt x="10395" y="4561"/>
                  </a:lnTo>
                  <a:lnTo>
                    <a:pt x="12086" y="6263"/>
                  </a:lnTo>
                  <a:lnTo>
                    <a:pt x="10395" y="7954"/>
                  </a:lnTo>
                  <a:lnTo>
                    <a:pt x="10371" y="7978"/>
                  </a:lnTo>
                  <a:lnTo>
                    <a:pt x="10371" y="10407"/>
                  </a:lnTo>
                  <a:lnTo>
                    <a:pt x="7942" y="10407"/>
                  </a:lnTo>
                  <a:lnTo>
                    <a:pt x="7931" y="10419"/>
                  </a:lnTo>
                  <a:lnTo>
                    <a:pt x="6228" y="12121"/>
                  </a:lnTo>
                  <a:lnTo>
                    <a:pt x="4525" y="10419"/>
                  </a:lnTo>
                  <a:lnTo>
                    <a:pt x="4513" y="10407"/>
                  </a:lnTo>
                  <a:lnTo>
                    <a:pt x="2073" y="10407"/>
                  </a:lnTo>
                  <a:lnTo>
                    <a:pt x="2073" y="7978"/>
                  </a:lnTo>
                  <a:close/>
                  <a:moveTo>
                    <a:pt x="22682" y="8026"/>
                  </a:moveTo>
                  <a:lnTo>
                    <a:pt x="22670" y="8037"/>
                  </a:lnTo>
                  <a:lnTo>
                    <a:pt x="22670" y="10573"/>
                  </a:lnTo>
                  <a:lnTo>
                    <a:pt x="20134" y="10573"/>
                  </a:lnTo>
                  <a:lnTo>
                    <a:pt x="20123" y="10585"/>
                  </a:lnTo>
                  <a:lnTo>
                    <a:pt x="18348" y="12359"/>
                  </a:lnTo>
                  <a:lnTo>
                    <a:pt x="16586" y="10585"/>
                  </a:lnTo>
                  <a:lnTo>
                    <a:pt x="16563" y="10573"/>
                  </a:lnTo>
                  <a:lnTo>
                    <a:pt x="14038" y="10573"/>
                  </a:lnTo>
                  <a:lnTo>
                    <a:pt x="14038" y="8037"/>
                  </a:lnTo>
                  <a:lnTo>
                    <a:pt x="14015" y="8026"/>
                  </a:lnTo>
                  <a:lnTo>
                    <a:pt x="12372" y="6371"/>
                  </a:lnTo>
                  <a:lnTo>
                    <a:pt x="12407" y="6335"/>
                  </a:lnTo>
                  <a:lnTo>
                    <a:pt x="14086" y="8026"/>
                  </a:lnTo>
                  <a:lnTo>
                    <a:pt x="14086" y="10526"/>
                  </a:lnTo>
                  <a:lnTo>
                    <a:pt x="16586" y="10526"/>
                  </a:lnTo>
                  <a:lnTo>
                    <a:pt x="18301" y="12240"/>
                  </a:lnTo>
                  <a:lnTo>
                    <a:pt x="18348" y="12288"/>
                  </a:lnTo>
                  <a:lnTo>
                    <a:pt x="18384" y="12240"/>
                  </a:lnTo>
                  <a:lnTo>
                    <a:pt x="20111" y="10526"/>
                  </a:lnTo>
                  <a:lnTo>
                    <a:pt x="22611" y="10526"/>
                  </a:lnTo>
                  <a:lnTo>
                    <a:pt x="22611" y="8026"/>
                  </a:lnTo>
                  <a:lnTo>
                    <a:pt x="24337" y="6299"/>
                  </a:lnTo>
                  <a:lnTo>
                    <a:pt x="24373" y="6251"/>
                  </a:lnTo>
                  <a:lnTo>
                    <a:pt x="24337" y="6216"/>
                  </a:lnTo>
                  <a:lnTo>
                    <a:pt x="22611" y="4489"/>
                  </a:lnTo>
                  <a:lnTo>
                    <a:pt x="22611" y="1989"/>
                  </a:lnTo>
                  <a:lnTo>
                    <a:pt x="20111" y="1989"/>
                  </a:lnTo>
                  <a:lnTo>
                    <a:pt x="18384" y="275"/>
                  </a:lnTo>
                  <a:lnTo>
                    <a:pt x="18348" y="227"/>
                  </a:lnTo>
                  <a:lnTo>
                    <a:pt x="18313" y="275"/>
                  </a:lnTo>
                  <a:lnTo>
                    <a:pt x="16586" y="1989"/>
                  </a:lnTo>
                  <a:lnTo>
                    <a:pt x="14086" y="1989"/>
                  </a:lnTo>
                  <a:lnTo>
                    <a:pt x="14086" y="4489"/>
                  </a:lnTo>
                  <a:lnTo>
                    <a:pt x="12407" y="6180"/>
                  </a:lnTo>
                  <a:lnTo>
                    <a:pt x="12372" y="6144"/>
                  </a:lnTo>
                  <a:lnTo>
                    <a:pt x="14027" y="4489"/>
                  </a:lnTo>
                  <a:lnTo>
                    <a:pt x="14038" y="4477"/>
                  </a:lnTo>
                  <a:lnTo>
                    <a:pt x="14038" y="1941"/>
                  </a:lnTo>
                  <a:lnTo>
                    <a:pt x="16574" y="1941"/>
                  </a:lnTo>
                  <a:lnTo>
                    <a:pt x="16586" y="1930"/>
                  </a:lnTo>
                  <a:lnTo>
                    <a:pt x="18360" y="155"/>
                  </a:lnTo>
                  <a:lnTo>
                    <a:pt x="20123" y="1930"/>
                  </a:lnTo>
                  <a:lnTo>
                    <a:pt x="20134" y="1941"/>
                  </a:lnTo>
                  <a:lnTo>
                    <a:pt x="22670" y="1941"/>
                  </a:lnTo>
                  <a:lnTo>
                    <a:pt x="22670" y="4477"/>
                  </a:lnTo>
                  <a:lnTo>
                    <a:pt x="22682" y="4489"/>
                  </a:lnTo>
                  <a:lnTo>
                    <a:pt x="24456" y="6263"/>
                  </a:lnTo>
                  <a:close/>
                  <a:moveTo>
                    <a:pt x="22516" y="4561"/>
                  </a:moveTo>
                  <a:lnTo>
                    <a:pt x="24218" y="6251"/>
                  </a:lnTo>
                  <a:lnTo>
                    <a:pt x="22516" y="7954"/>
                  </a:lnTo>
                  <a:lnTo>
                    <a:pt x="22504" y="7978"/>
                  </a:lnTo>
                  <a:lnTo>
                    <a:pt x="22504" y="10407"/>
                  </a:lnTo>
                  <a:lnTo>
                    <a:pt x="20075" y="10407"/>
                  </a:lnTo>
                  <a:lnTo>
                    <a:pt x="20063" y="10419"/>
                  </a:lnTo>
                  <a:lnTo>
                    <a:pt x="18360" y="12121"/>
                  </a:lnTo>
                  <a:lnTo>
                    <a:pt x="16658" y="10419"/>
                  </a:lnTo>
                  <a:lnTo>
                    <a:pt x="16646" y="10407"/>
                  </a:lnTo>
                  <a:lnTo>
                    <a:pt x="14217" y="10407"/>
                  </a:lnTo>
                  <a:lnTo>
                    <a:pt x="14217" y="7978"/>
                  </a:lnTo>
                  <a:lnTo>
                    <a:pt x="14193" y="7954"/>
                  </a:lnTo>
                  <a:lnTo>
                    <a:pt x="12491" y="6263"/>
                  </a:lnTo>
                  <a:lnTo>
                    <a:pt x="14193" y="4561"/>
                  </a:lnTo>
                  <a:lnTo>
                    <a:pt x="14205" y="4537"/>
                  </a:lnTo>
                  <a:lnTo>
                    <a:pt x="14205" y="2108"/>
                  </a:lnTo>
                  <a:lnTo>
                    <a:pt x="16634" y="2108"/>
                  </a:lnTo>
                  <a:lnTo>
                    <a:pt x="16646" y="2096"/>
                  </a:lnTo>
                  <a:lnTo>
                    <a:pt x="18348" y="394"/>
                  </a:lnTo>
                  <a:lnTo>
                    <a:pt x="20051" y="2096"/>
                  </a:lnTo>
                  <a:lnTo>
                    <a:pt x="20063" y="2108"/>
                  </a:lnTo>
                  <a:lnTo>
                    <a:pt x="22492" y="2108"/>
                  </a:lnTo>
                  <a:lnTo>
                    <a:pt x="22492" y="4537"/>
                  </a:lnTo>
                  <a:close/>
                  <a:moveTo>
                    <a:pt x="35053" y="8026"/>
                  </a:moveTo>
                  <a:lnTo>
                    <a:pt x="35029" y="8037"/>
                  </a:lnTo>
                  <a:lnTo>
                    <a:pt x="35029" y="10573"/>
                  </a:lnTo>
                  <a:lnTo>
                    <a:pt x="32505" y="10573"/>
                  </a:lnTo>
                  <a:lnTo>
                    <a:pt x="32481" y="10585"/>
                  </a:lnTo>
                  <a:lnTo>
                    <a:pt x="30719" y="12359"/>
                  </a:lnTo>
                  <a:lnTo>
                    <a:pt x="28945" y="10585"/>
                  </a:lnTo>
                  <a:lnTo>
                    <a:pt x="28933" y="10573"/>
                  </a:lnTo>
                  <a:lnTo>
                    <a:pt x="26397" y="10573"/>
                  </a:lnTo>
                  <a:lnTo>
                    <a:pt x="26397" y="8037"/>
                  </a:lnTo>
                  <a:lnTo>
                    <a:pt x="26385" y="8026"/>
                  </a:lnTo>
                  <a:lnTo>
                    <a:pt x="24611" y="6251"/>
                  </a:lnTo>
                  <a:lnTo>
                    <a:pt x="26385" y="4489"/>
                  </a:lnTo>
                  <a:lnTo>
                    <a:pt x="26397" y="4466"/>
                  </a:lnTo>
                  <a:lnTo>
                    <a:pt x="26397" y="1941"/>
                  </a:lnTo>
                  <a:lnTo>
                    <a:pt x="28933" y="1941"/>
                  </a:lnTo>
                  <a:lnTo>
                    <a:pt x="28945" y="1918"/>
                  </a:lnTo>
                  <a:lnTo>
                    <a:pt x="30719" y="155"/>
                  </a:lnTo>
                  <a:lnTo>
                    <a:pt x="32481" y="1918"/>
                  </a:lnTo>
                  <a:lnTo>
                    <a:pt x="32505" y="1941"/>
                  </a:lnTo>
                  <a:lnTo>
                    <a:pt x="35029" y="1941"/>
                  </a:lnTo>
                  <a:lnTo>
                    <a:pt x="35029" y="4466"/>
                  </a:lnTo>
                  <a:lnTo>
                    <a:pt x="35053" y="4489"/>
                  </a:lnTo>
                  <a:lnTo>
                    <a:pt x="36696" y="6144"/>
                  </a:lnTo>
                  <a:lnTo>
                    <a:pt x="36660" y="6168"/>
                  </a:lnTo>
                  <a:lnTo>
                    <a:pt x="34982" y="4489"/>
                  </a:lnTo>
                  <a:lnTo>
                    <a:pt x="34982" y="1989"/>
                  </a:lnTo>
                  <a:lnTo>
                    <a:pt x="32493" y="1989"/>
                  </a:lnTo>
                  <a:lnTo>
                    <a:pt x="30767" y="275"/>
                  </a:lnTo>
                  <a:lnTo>
                    <a:pt x="30719" y="227"/>
                  </a:lnTo>
                  <a:lnTo>
                    <a:pt x="30683" y="275"/>
                  </a:lnTo>
                  <a:lnTo>
                    <a:pt x="28957" y="1989"/>
                  </a:lnTo>
                  <a:lnTo>
                    <a:pt x="26457" y="1989"/>
                  </a:lnTo>
                  <a:lnTo>
                    <a:pt x="26457" y="4489"/>
                  </a:lnTo>
                  <a:lnTo>
                    <a:pt x="24730" y="6216"/>
                  </a:lnTo>
                  <a:lnTo>
                    <a:pt x="24695" y="6263"/>
                  </a:lnTo>
                  <a:lnTo>
                    <a:pt x="24730" y="6299"/>
                  </a:lnTo>
                  <a:lnTo>
                    <a:pt x="26457" y="8026"/>
                  </a:lnTo>
                  <a:lnTo>
                    <a:pt x="26457" y="10526"/>
                  </a:lnTo>
                  <a:lnTo>
                    <a:pt x="28957" y="10526"/>
                  </a:lnTo>
                  <a:lnTo>
                    <a:pt x="30671" y="12240"/>
                  </a:lnTo>
                  <a:lnTo>
                    <a:pt x="30719" y="12288"/>
                  </a:lnTo>
                  <a:lnTo>
                    <a:pt x="30755" y="12240"/>
                  </a:lnTo>
                  <a:lnTo>
                    <a:pt x="32481" y="10526"/>
                  </a:lnTo>
                  <a:lnTo>
                    <a:pt x="34982" y="10526"/>
                  </a:lnTo>
                  <a:lnTo>
                    <a:pt x="34982" y="8026"/>
                  </a:lnTo>
                  <a:lnTo>
                    <a:pt x="36660" y="6335"/>
                  </a:lnTo>
                  <a:lnTo>
                    <a:pt x="36696" y="6371"/>
                  </a:lnTo>
                  <a:close/>
                  <a:moveTo>
                    <a:pt x="26564" y="7954"/>
                  </a:moveTo>
                  <a:lnTo>
                    <a:pt x="24861" y="6263"/>
                  </a:lnTo>
                  <a:lnTo>
                    <a:pt x="26564" y="4561"/>
                  </a:lnTo>
                  <a:lnTo>
                    <a:pt x="26576" y="4537"/>
                  </a:lnTo>
                  <a:lnTo>
                    <a:pt x="26576" y="2108"/>
                  </a:lnTo>
                  <a:lnTo>
                    <a:pt x="29005" y="2108"/>
                  </a:lnTo>
                  <a:lnTo>
                    <a:pt x="29028" y="2096"/>
                  </a:lnTo>
                  <a:lnTo>
                    <a:pt x="30731" y="394"/>
                  </a:lnTo>
                  <a:lnTo>
                    <a:pt x="32422" y="2096"/>
                  </a:lnTo>
                  <a:lnTo>
                    <a:pt x="32445" y="2108"/>
                  </a:lnTo>
                  <a:lnTo>
                    <a:pt x="34874" y="2108"/>
                  </a:lnTo>
                  <a:lnTo>
                    <a:pt x="34874" y="4537"/>
                  </a:lnTo>
                  <a:lnTo>
                    <a:pt x="34886" y="4561"/>
                  </a:lnTo>
                  <a:lnTo>
                    <a:pt x="36589" y="6263"/>
                  </a:lnTo>
                  <a:lnTo>
                    <a:pt x="34886" y="7954"/>
                  </a:lnTo>
                  <a:lnTo>
                    <a:pt x="34874" y="7978"/>
                  </a:lnTo>
                  <a:lnTo>
                    <a:pt x="34874" y="10407"/>
                  </a:lnTo>
                  <a:lnTo>
                    <a:pt x="32434" y="10407"/>
                  </a:lnTo>
                  <a:lnTo>
                    <a:pt x="32422" y="10419"/>
                  </a:lnTo>
                  <a:lnTo>
                    <a:pt x="30719" y="12121"/>
                  </a:lnTo>
                  <a:lnTo>
                    <a:pt x="29016" y="10419"/>
                  </a:lnTo>
                  <a:lnTo>
                    <a:pt x="28993" y="10407"/>
                  </a:lnTo>
                  <a:lnTo>
                    <a:pt x="26564" y="10407"/>
                  </a:lnTo>
                  <a:lnTo>
                    <a:pt x="26564" y="7978"/>
                  </a:lnTo>
                  <a:close/>
                  <a:moveTo>
                    <a:pt x="47185" y="8026"/>
                  </a:moveTo>
                  <a:lnTo>
                    <a:pt x="47162" y="8037"/>
                  </a:lnTo>
                  <a:lnTo>
                    <a:pt x="47162" y="10573"/>
                  </a:lnTo>
                  <a:lnTo>
                    <a:pt x="44637" y="10573"/>
                  </a:lnTo>
                  <a:lnTo>
                    <a:pt x="44614" y="10585"/>
                  </a:lnTo>
                  <a:lnTo>
                    <a:pt x="42852" y="12347"/>
                  </a:lnTo>
                  <a:lnTo>
                    <a:pt x="41089" y="10585"/>
                  </a:lnTo>
                  <a:lnTo>
                    <a:pt x="41066" y="10562"/>
                  </a:lnTo>
                  <a:lnTo>
                    <a:pt x="38541" y="10562"/>
                  </a:lnTo>
                  <a:lnTo>
                    <a:pt x="38541" y="8037"/>
                  </a:lnTo>
                  <a:lnTo>
                    <a:pt x="38518" y="8014"/>
                  </a:lnTo>
                  <a:lnTo>
                    <a:pt x="36875" y="6371"/>
                  </a:lnTo>
                  <a:lnTo>
                    <a:pt x="36898" y="6335"/>
                  </a:lnTo>
                  <a:lnTo>
                    <a:pt x="38589" y="8014"/>
                  </a:lnTo>
                  <a:lnTo>
                    <a:pt x="38589" y="10514"/>
                  </a:lnTo>
                  <a:lnTo>
                    <a:pt x="41078" y="10514"/>
                  </a:lnTo>
                  <a:lnTo>
                    <a:pt x="42804" y="12240"/>
                  </a:lnTo>
                  <a:lnTo>
                    <a:pt x="42852" y="12276"/>
                  </a:lnTo>
                  <a:lnTo>
                    <a:pt x="42887" y="12240"/>
                  </a:lnTo>
                  <a:lnTo>
                    <a:pt x="44614" y="10514"/>
                  </a:lnTo>
                  <a:lnTo>
                    <a:pt x="47114" y="10514"/>
                  </a:lnTo>
                  <a:lnTo>
                    <a:pt x="47114" y="8026"/>
                  </a:lnTo>
                  <a:lnTo>
                    <a:pt x="48840" y="6299"/>
                  </a:lnTo>
                  <a:lnTo>
                    <a:pt x="48840" y="6287"/>
                  </a:lnTo>
                  <a:lnTo>
                    <a:pt x="48840" y="6299"/>
                  </a:lnTo>
                  <a:lnTo>
                    <a:pt x="48864" y="6323"/>
                  </a:lnTo>
                  <a:close/>
                  <a:moveTo>
                    <a:pt x="59413" y="8026"/>
                  </a:moveTo>
                  <a:lnTo>
                    <a:pt x="59389" y="8037"/>
                  </a:lnTo>
                  <a:lnTo>
                    <a:pt x="59389" y="10573"/>
                  </a:lnTo>
                  <a:lnTo>
                    <a:pt x="56865" y="10573"/>
                  </a:lnTo>
                  <a:lnTo>
                    <a:pt x="56841" y="10585"/>
                  </a:lnTo>
                  <a:lnTo>
                    <a:pt x="55079" y="12359"/>
                  </a:lnTo>
                  <a:lnTo>
                    <a:pt x="53317" y="10585"/>
                  </a:lnTo>
                  <a:lnTo>
                    <a:pt x="53293" y="10573"/>
                  </a:lnTo>
                  <a:lnTo>
                    <a:pt x="50769" y="10573"/>
                  </a:lnTo>
                  <a:lnTo>
                    <a:pt x="50769" y="8037"/>
                  </a:lnTo>
                  <a:lnTo>
                    <a:pt x="50745" y="8026"/>
                  </a:lnTo>
                  <a:lnTo>
                    <a:pt x="49043" y="6323"/>
                  </a:lnTo>
                  <a:lnTo>
                    <a:pt x="49067" y="6299"/>
                  </a:lnTo>
                  <a:lnTo>
                    <a:pt x="49079" y="6287"/>
                  </a:lnTo>
                  <a:lnTo>
                    <a:pt x="49090" y="6299"/>
                  </a:lnTo>
                  <a:lnTo>
                    <a:pt x="50817" y="8026"/>
                  </a:lnTo>
                  <a:lnTo>
                    <a:pt x="50817" y="10526"/>
                  </a:lnTo>
                  <a:lnTo>
                    <a:pt x="53305" y="10526"/>
                  </a:lnTo>
                  <a:lnTo>
                    <a:pt x="55032" y="12240"/>
                  </a:lnTo>
                  <a:lnTo>
                    <a:pt x="55079" y="12288"/>
                  </a:lnTo>
                  <a:lnTo>
                    <a:pt x="55115" y="12240"/>
                  </a:lnTo>
                  <a:lnTo>
                    <a:pt x="56841" y="10526"/>
                  </a:lnTo>
                  <a:lnTo>
                    <a:pt x="59342" y="10526"/>
                  </a:lnTo>
                  <a:lnTo>
                    <a:pt x="59342" y="8026"/>
                  </a:lnTo>
                  <a:lnTo>
                    <a:pt x="61020" y="6335"/>
                  </a:lnTo>
                  <a:lnTo>
                    <a:pt x="61056" y="6371"/>
                  </a:lnTo>
                  <a:close/>
                  <a:moveTo>
                    <a:pt x="71546" y="8026"/>
                  </a:moveTo>
                  <a:lnTo>
                    <a:pt x="71522" y="8037"/>
                  </a:lnTo>
                  <a:lnTo>
                    <a:pt x="71522" y="10573"/>
                  </a:lnTo>
                  <a:lnTo>
                    <a:pt x="68998" y="10573"/>
                  </a:lnTo>
                  <a:lnTo>
                    <a:pt x="68974" y="10585"/>
                  </a:lnTo>
                  <a:lnTo>
                    <a:pt x="67212" y="12359"/>
                  </a:lnTo>
                  <a:lnTo>
                    <a:pt x="65438" y="10585"/>
                  </a:lnTo>
                  <a:lnTo>
                    <a:pt x="65426" y="10573"/>
                  </a:lnTo>
                  <a:lnTo>
                    <a:pt x="62890" y="10573"/>
                  </a:lnTo>
                  <a:lnTo>
                    <a:pt x="62890" y="8037"/>
                  </a:lnTo>
                  <a:lnTo>
                    <a:pt x="62878" y="8026"/>
                  </a:lnTo>
                  <a:lnTo>
                    <a:pt x="61223" y="6371"/>
                  </a:lnTo>
                  <a:lnTo>
                    <a:pt x="61259" y="6335"/>
                  </a:lnTo>
                  <a:lnTo>
                    <a:pt x="62937" y="8026"/>
                  </a:lnTo>
                  <a:lnTo>
                    <a:pt x="62937" y="10526"/>
                  </a:lnTo>
                  <a:lnTo>
                    <a:pt x="65438" y="10526"/>
                  </a:lnTo>
                  <a:lnTo>
                    <a:pt x="67164" y="12240"/>
                  </a:lnTo>
                  <a:lnTo>
                    <a:pt x="67200" y="12288"/>
                  </a:lnTo>
                  <a:lnTo>
                    <a:pt x="67247" y="12240"/>
                  </a:lnTo>
                  <a:lnTo>
                    <a:pt x="68974" y="10526"/>
                  </a:lnTo>
                  <a:lnTo>
                    <a:pt x="71462" y="10526"/>
                  </a:lnTo>
                  <a:lnTo>
                    <a:pt x="71462" y="8026"/>
                  </a:lnTo>
                  <a:lnTo>
                    <a:pt x="73189" y="6299"/>
                  </a:lnTo>
                  <a:lnTo>
                    <a:pt x="73236" y="6251"/>
                  </a:lnTo>
                  <a:lnTo>
                    <a:pt x="73189" y="6216"/>
                  </a:lnTo>
                  <a:lnTo>
                    <a:pt x="71462" y="4489"/>
                  </a:lnTo>
                  <a:lnTo>
                    <a:pt x="71462" y="1989"/>
                  </a:lnTo>
                  <a:lnTo>
                    <a:pt x="68974" y="1989"/>
                  </a:lnTo>
                  <a:lnTo>
                    <a:pt x="67247" y="275"/>
                  </a:lnTo>
                  <a:lnTo>
                    <a:pt x="67200" y="227"/>
                  </a:lnTo>
                  <a:lnTo>
                    <a:pt x="67164" y="275"/>
                  </a:lnTo>
                  <a:lnTo>
                    <a:pt x="65438" y="1989"/>
                  </a:lnTo>
                  <a:lnTo>
                    <a:pt x="62949" y="1989"/>
                  </a:lnTo>
                  <a:lnTo>
                    <a:pt x="62949" y="4489"/>
                  </a:lnTo>
                  <a:lnTo>
                    <a:pt x="61259" y="6180"/>
                  </a:lnTo>
                  <a:lnTo>
                    <a:pt x="61223" y="6144"/>
                  </a:lnTo>
                  <a:lnTo>
                    <a:pt x="62878" y="4489"/>
                  </a:lnTo>
                  <a:lnTo>
                    <a:pt x="62890" y="4477"/>
                  </a:lnTo>
                  <a:lnTo>
                    <a:pt x="62890" y="1941"/>
                  </a:lnTo>
                  <a:lnTo>
                    <a:pt x="65426" y="1941"/>
                  </a:lnTo>
                  <a:lnTo>
                    <a:pt x="65438" y="1930"/>
                  </a:lnTo>
                  <a:lnTo>
                    <a:pt x="67212" y="155"/>
                  </a:lnTo>
                  <a:lnTo>
                    <a:pt x="68974" y="1930"/>
                  </a:lnTo>
                  <a:lnTo>
                    <a:pt x="68998" y="1941"/>
                  </a:lnTo>
                  <a:lnTo>
                    <a:pt x="71522" y="1941"/>
                  </a:lnTo>
                  <a:lnTo>
                    <a:pt x="71522" y="4477"/>
                  </a:lnTo>
                  <a:lnTo>
                    <a:pt x="71546" y="4489"/>
                  </a:lnTo>
                  <a:lnTo>
                    <a:pt x="73308" y="6263"/>
                  </a:lnTo>
                  <a:close/>
                  <a:moveTo>
                    <a:pt x="71379" y="4561"/>
                  </a:moveTo>
                  <a:lnTo>
                    <a:pt x="73070" y="6263"/>
                  </a:lnTo>
                  <a:lnTo>
                    <a:pt x="71367" y="7954"/>
                  </a:lnTo>
                  <a:lnTo>
                    <a:pt x="71343" y="7978"/>
                  </a:lnTo>
                  <a:lnTo>
                    <a:pt x="71343" y="10407"/>
                  </a:lnTo>
                  <a:lnTo>
                    <a:pt x="68914" y="10407"/>
                  </a:lnTo>
                  <a:lnTo>
                    <a:pt x="68902" y="10419"/>
                  </a:lnTo>
                  <a:lnTo>
                    <a:pt x="67200" y="12121"/>
                  </a:lnTo>
                  <a:lnTo>
                    <a:pt x="65509" y="10419"/>
                  </a:lnTo>
                  <a:lnTo>
                    <a:pt x="65485" y="10407"/>
                  </a:lnTo>
                  <a:lnTo>
                    <a:pt x="63056" y="10407"/>
                  </a:lnTo>
                  <a:lnTo>
                    <a:pt x="63056" y="7978"/>
                  </a:lnTo>
                  <a:lnTo>
                    <a:pt x="63045" y="7954"/>
                  </a:lnTo>
                  <a:lnTo>
                    <a:pt x="61342" y="6263"/>
                  </a:lnTo>
                  <a:lnTo>
                    <a:pt x="63045" y="4561"/>
                  </a:lnTo>
                  <a:lnTo>
                    <a:pt x="63056" y="4537"/>
                  </a:lnTo>
                  <a:lnTo>
                    <a:pt x="63056" y="2108"/>
                  </a:lnTo>
                  <a:lnTo>
                    <a:pt x="65485" y="2108"/>
                  </a:lnTo>
                  <a:lnTo>
                    <a:pt x="65509" y="2096"/>
                  </a:lnTo>
                  <a:lnTo>
                    <a:pt x="67200" y="394"/>
                  </a:lnTo>
                  <a:lnTo>
                    <a:pt x="68902" y="2096"/>
                  </a:lnTo>
                  <a:lnTo>
                    <a:pt x="68914" y="2108"/>
                  </a:lnTo>
                  <a:lnTo>
                    <a:pt x="71343" y="2108"/>
                  </a:lnTo>
                  <a:lnTo>
                    <a:pt x="71343" y="4537"/>
                  </a:lnTo>
                  <a:close/>
                  <a:moveTo>
                    <a:pt x="83904" y="8026"/>
                  </a:moveTo>
                  <a:lnTo>
                    <a:pt x="83892" y="8037"/>
                  </a:lnTo>
                  <a:lnTo>
                    <a:pt x="83892" y="10573"/>
                  </a:lnTo>
                  <a:lnTo>
                    <a:pt x="81356" y="10573"/>
                  </a:lnTo>
                  <a:lnTo>
                    <a:pt x="81344" y="10585"/>
                  </a:lnTo>
                  <a:lnTo>
                    <a:pt x="79570" y="12359"/>
                  </a:lnTo>
                  <a:lnTo>
                    <a:pt x="77808" y="10585"/>
                  </a:lnTo>
                  <a:lnTo>
                    <a:pt x="77784" y="10573"/>
                  </a:lnTo>
                  <a:lnTo>
                    <a:pt x="75260" y="10573"/>
                  </a:lnTo>
                  <a:lnTo>
                    <a:pt x="75260" y="8037"/>
                  </a:lnTo>
                  <a:lnTo>
                    <a:pt x="75237" y="8026"/>
                  </a:lnTo>
                  <a:lnTo>
                    <a:pt x="73474" y="6251"/>
                  </a:lnTo>
                  <a:lnTo>
                    <a:pt x="75237" y="4489"/>
                  </a:lnTo>
                  <a:lnTo>
                    <a:pt x="75260" y="4466"/>
                  </a:lnTo>
                  <a:lnTo>
                    <a:pt x="75260" y="1941"/>
                  </a:lnTo>
                  <a:lnTo>
                    <a:pt x="77784" y="1941"/>
                  </a:lnTo>
                  <a:lnTo>
                    <a:pt x="77808" y="1918"/>
                  </a:lnTo>
                  <a:lnTo>
                    <a:pt x="79570" y="155"/>
                  </a:lnTo>
                  <a:lnTo>
                    <a:pt x="81344" y="1918"/>
                  </a:lnTo>
                  <a:lnTo>
                    <a:pt x="81356" y="1941"/>
                  </a:lnTo>
                  <a:lnTo>
                    <a:pt x="83892" y="1941"/>
                  </a:lnTo>
                  <a:lnTo>
                    <a:pt x="83892" y="4466"/>
                  </a:lnTo>
                  <a:lnTo>
                    <a:pt x="83904" y="4489"/>
                  </a:lnTo>
                  <a:lnTo>
                    <a:pt x="85559" y="6144"/>
                  </a:lnTo>
                  <a:lnTo>
                    <a:pt x="85524" y="6168"/>
                  </a:lnTo>
                  <a:lnTo>
                    <a:pt x="83845" y="4489"/>
                  </a:lnTo>
                  <a:lnTo>
                    <a:pt x="83845" y="1989"/>
                  </a:lnTo>
                  <a:lnTo>
                    <a:pt x="81344" y="1989"/>
                  </a:lnTo>
                  <a:lnTo>
                    <a:pt x="79618" y="275"/>
                  </a:lnTo>
                  <a:lnTo>
                    <a:pt x="79570" y="227"/>
                  </a:lnTo>
                  <a:lnTo>
                    <a:pt x="79535" y="275"/>
                  </a:lnTo>
                  <a:lnTo>
                    <a:pt x="77808" y="1989"/>
                  </a:lnTo>
                  <a:lnTo>
                    <a:pt x="75308" y="1989"/>
                  </a:lnTo>
                  <a:lnTo>
                    <a:pt x="75308" y="4489"/>
                  </a:lnTo>
                  <a:lnTo>
                    <a:pt x="73582" y="6216"/>
                  </a:lnTo>
                  <a:lnTo>
                    <a:pt x="73534" y="6263"/>
                  </a:lnTo>
                  <a:lnTo>
                    <a:pt x="73582" y="6299"/>
                  </a:lnTo>
                  <a:lnTo>
                    <a:pt x="75308" y="8026"/>
                  </a:lnTo>
                  <a:lnTo>
                    <a:pt x="75308" y="10526"/>
                  </a:lnTo>
                  <a:lnTo>
                    <a:pt x="77796" y="10526"/>
                  </a:lnTo>
                  <a:lnTo>
                    <a:pt x="79523" y="12240"/>
                  </a:lnTo>
                  <a:lnTo>
                    <a:pt x="79570" y="12288"/>
                  </a:lnTo>
                  <a:lnTo>
                    <a:pt x="79606" y="12240"/>
                  </a:lnTo>
                  <a:lnTo>
                    <a:pt x="81333" y="10526"/>
                  </a:lnTo>
                  <a:lnTo>
                    <a:pt x="83833" y="10526"/>
                  </a:lnTo>
                  <a:lnTo>
                    <a:pt x="83833" y="8026"/>
                  </a:lnTo>
                  <a:lnTo>
                    <a:pt x="85512" y="6335"/>
                  </a:lnTo>
                  <a:lnTo>
                    <a:pt x="85547" y="6371"/>
                  </a:lnTo>
                  <a:close/>
                  <a:moveTo>
                    <a:pt x="85678" y="6251"/>
                  </a:moveTo>
                  <a:lnTo>
                    <a:pt x="85643" y="6287"/>
                  </a:lnTo>
                  <a:lnTo>
                    <a:pt x="85607" y="6251"/>
                  </a:lnTo>
                  <a:lnTo>
                    <a:pt x="85643" y="6228"/>
                  </a:lnTo>
                  <a:close/>
                  <a:moveTo>
                    <a:pt x="75415" y="7954"/>
                  </a:moveTo>
                  <a:lnTo>
                    <a:pt x="73713" y="6251"/>
                  </a:lnTo>
                  <a:lnTo>
                    <a:pt x="75415" y="4561"/>
                  </a:lnTo>
                  <a:lnTo>
                    <a:pt x="75427" y="4537"/>
                  </a:lnTo>
                  <a:lnTo>
                    <a:pt x="75427" y="2108"/>
                  </a:lnTo>
                  <a:lnTo>
                    <a:pt x="77856" y="2108"/>
                  </a:lnTo>
                  <a:lnTo>
                    <a:pt x="77880" y="2096"/>
                  </a:lnTo>
                  <a:lnTo>
                    <a:pt x="79582" y="394"/>
                  </a:lnTo>
                  <a:lnTo>
                    <a:pt x="81273" y="2096"/>
                  </a:lnTo>
                  <a:lnTo>
                    <a:pt x="81297" y="2108"/>
                  </a:lnTo>
                  <a:lnTo>
                    <a:pt x="83726" y="2108"/>
                  </a:lnTo>
                  <a:lnTo>
                    <a:pt x="83726" y="4537"/>
                  </a:lnTo>
                  <a:lnTo>
                    <a:pt x="83738" y="4561"/>
                  </a:lnTo>
                  <a:lnTo>
                    <a:pt x="85440" y="6263"/>
                  </a:lnTo>
                  <a:lnTo>
                    <a:pt x="83738" y="7954"/>
                  </a:lnTo>
                  <a:lnTo>
                    <a:pt x="83726" y="7978"/>
                  </a:lnTo>
                  <a:lnTo>
                    <a:pt x="83726" y="10407"/>
                  </a:lnTo>
                  <a:lnTo>
                    <a:pt x="81297" y="10407"/>
                  </a:lnTo>
                  <a:lnTo>
                    <a:pt x="81273" y="10419"/>
                  </a:lnTo>
                  <a:lnTo>
                    <a:pt x="79582" y="12121"/>
                  </a:lnTo>
                  <a:lnTo>
                    <a:pt x="77880" y="10419"/>
                  </a:lnTo>
                  <a:lnTo>
                    <a:pt x="77856" y="10407"/>
                  </a:lnTo>
                  <a:lnTo>
                    <a:pt x="75427" y="10407"/>
                  </a:lnTo>
                  <a:lnTo>
                    <a:pt x="75427" y="7978"/>
                  </a:lnTo>
                  <a:close/>
                  <a:moveTo>
                    <a:pt x="96037" y="8026"/>
                  </a:moveTo>
                  <a:lnTo>
                    <a:pt x="96013" y="8037"/>
                  </a:lnTo>
                  <a:lnTo>
                    <a:pt x="96013" y="10573"/>
                  </a:lnTo>
                  <a:lnTo>
                    <a:pt x="93489" y="10573"/>
                  </a:lnTo>
                  <a:lnTo>
                    <a:pt x="93465" y="10585"/>
                  </a:lnTo>
                  <a:lnTo>
                    <a:pt x="91703" y="12359"/>
                  </a:lnTo>
                  <a:lnTo>
                    <a:pt x="89929" y="10585"/>
                  </a:lnTo>
                  <a:lnTo>
                    <a:pt x="89917" y="10573"/>
                  </a:lnTo>
                  <a:lnTo>
                    <a:pt x="87381" y="10573"/>
                  </a:lnTo>
                  <a:lnTo>
                    <a:pt x="87381" y="8037"/>
                  </a:lnTo>
                  <a:lnTo>
                    <a:pt x="87369" y="8026"/>
                  </a:lnTo>
                  <a:lnTo>
                    <a:pt x="85714" y="6371"/>
                  </a:lnTo>
                  <a:lnTo>
                    <a:pt x="85750" y="6347"/>
                  </a:lnTo>
                  <a:lnTo>
                    <a:pt x="87429" y="8026"/>
                  </a:lnTo>
                  <a:lnTo>
                    <a:pt x="87429" y="10526"/>
                  </a:lnTo>
                  <a:lnTo>
                    <a:pt x="89929" y="10526"/>
                  </a:lnTo>
                  <a:lnTo>
                    <a:pt x="91655" y="12240"/>
                  </a:lnTo>
                  <a:lnTo>
                    <a:pt x="91691" y="12288"/>
                  </a:lnTo>
                  <a:lnTo>
                    <a:pt x="91739" y="12240"/>
                  </a:lnTo>
                  <a:lnTo>
                    <a:pt x="93453" y="10526"/>
                  </a:lnTo>
                  <a:lnTo>
                    <a:pt x="95953" y="10526"/>
                  </a:lnTo>
                  <a:lnTo>
                    <a:pt x="95953" y="8026"/>
                  </a:lnTo>
                  <a:lnTo>
                    <a:pt x="97680" y="6299"/>
                  </a:lnTo>
                  <a:lnTo>
                    <a:pt x="97716" y="6251"/>
                  </a:lnTo>
                  <a:lnTo>
                    <a:pt x="97680" y="6216"/>
                  </a:lnTo>
                  <a:lnTo>
                    <a:pt x="95953" y="4489"/>
                  </a:lnTo>
                  <a:lnTo>
                    <a:pt x="95953" y="1989"/>
                  </a:lnTo>
                  <a:lnTo>
                    <a:pt x="93453" y="1989"/>
                  </a:lnTo>
                  <a:lnTo>
                    <a:pt x="91739" y="275"/>
                  </a:lnTo>
                  <a:lnTo>
                    <a:pt x="91691" y="227"/>
                  </a:lnTo>
                  <a:lnTo>
                    <a:pt x="91655" y="275"/>
                  </a:lnTo>
                  <a:lnTo>
                    <a:pt x="89929" y="1989"/>
                  </a:lnTo>
                  <a:lnTo>
                    <a:pt x="87429" y="1989"/>
                  </a:lnTo>
                  <a:lnTo>
                    <a:pt x="87429" y="4489"/>
                  </a:lnTo>
                  <a:lnTo>
                    <a:pt x="85750" y="6180"/>
                  </a:lnTo>
                  <a:lnTo>
                    <a:pt x="85714" y="6144"/>
                  </a:lnTo>
                  <a:lnTo>
                    <a:pt x="87369" y="4489"/>
                  </a:lnTo>
                  <a:lnTo>
                    <a:pt x="87381" y="4477"/>
                  </a:lnTo>
                  <a:lnTo>
                    <a:pt x="87381" y="1941"/>
                  </a:lnTo>
                  <a:lnTo>
                    <a:pt x="89917" y="1941"/>
                  </a:lnTo>
                  <a:lnTo>
                    <a:pt x="89929" y="1930"/>
                  </a:lnTo>
                  <a:lnTo>
                    <a:pt x="91703" y="155"/>
                  </a:lnTo>
                  <a:lnTo>
                    <a:pt x="93465" y="1930"/>
                  </a:lnTo>
                  <a:lnTo>
                    <a:pt x="93489" y="1941"/>
                  </a:lnTo>
                  <a:lnTo>
                    <a:pt x="96013" y="1941"/>
                  </a:lnTo>
                  <a:lnTo>
                    <a:pt x="96013" y="4477"/>
                  </a:lnTo>
                  <a:lnTo>
                    <a:pt x="96037" y="4489"/>
                  </a:lnTo>
                  <a:lnTo>
                    <a:pt x="97799" y="6263"/>
                  </a:lnTo>
                  <a:close/>
                  <a:moveTo>
                    <a:pt x="95870" y="4561"/>
                  </a:moveTo>
                  <a:lnTo>
                    <a:pt x="97573" y="6251"/>
                  </a:lnTo>
                  <a:lnTo>
                    <a:pt x="95870" y="7954"/>
                  </a:lnTo>
                  <a:lnTo>
                    <a:pt x="95858" y="7978"/>
                  </a:lnTo>
                  <a:lnTo>
                    <a:pt x="95858" y="10407"/>
                  </a:lnTo>
                  <a:lnTo>
                    <a:pt x="93429" y="10407"/>
                  </a:lnTo>
                  <a:lnTo>
                    <a:pt x="93405" y="10419"/>
                  </a:lnTo>
                  <a:lnTo>
                    <a:pt x="91703" y="12121"/>
                  </a:lnTo>
                  <a:lnTo>
                    <a:pt x="90012" y="10419"/>
                  </a:lnTo>
                  <a:lnTo>
                    <a:pt x="89988" y="10407"/>
                  </a:lnTo>
                  <a:lnTo>
                    <a:pt x="87560" y="10407"/>
                  </a:lnTo>
                  <a:lnTo>
                    <a:pt x="87560" y="7978"/>
                  </a:lnTo>
                  <a:lnTo>
                    <a:pt x="87548" y="7954"/>
                  </a:lnTo>
                  <a:lnTo>
                    <a:pt x="85845" y="6263"/>
                  </a:lnTo>
                  <a:lnTo>
                    <a:pt x="87548" y="4561"/>
                  </a:lnTo>
                  <a:lnTo>
                    <a:pt x="87560" y="4537"/>
                  </a:lnTo>
                  <a:lnTo>
                    <a:pt x="87560" y="2108"/>
                  </a:lnTo>
                  <a:lnTo>
                    <a:pt x="89988" y="2108"/>
                  </a:lnTo>
                  <a:lnTo>
                    <a:pt x="90012" y="2096"/>
                  </a:lnTo>
                  <a:lnTo>
                    <a:pt x="91703" y="394"/>
                  </a:lnTo>
                  <a:lnTo>
                    <a:pt x="93405" y="2096"/>
                  </a:lnTo>
                  <a:lnTo>
                    <a:pt x="93429" y="2108"/>
                  </a:lnTo>
                  <a:lnTo>
                    <a:pt x="95858" y="2108"/>
                  </a:lnTo>
                  <a:lnTo>
                    <a:pt x="95858" y="4537"/>
                  </a:lnTo>
                  <a:close/>
                </a:path>
              </a:pathLst>
            </a:custGeom>
            <a:solidFill>
              <a:schemeClr val="accent2">
                <a:alpha val="145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6658250" y="1320825"/>
              <a:ext cx="273875" cy="273875"/>
            </a:xfrm>
            <a:custGeom>
              <a:avLst/>
              <a:gdLst/>
              <a:ahLst/>
              <a:cxnLst/>
              <a:rect l="l" t="t" r="r" b="b"/>
              <a:pathLst>
                <a:path w="10955" h="10955" extrusionOk="0">
                  <a:moveTo>
                    <a:pt x="9300" y="4775"/>
                  </a:moveTo>
                  <a:cubicBezTo>
                    <a:pt x="9133" y="4513"/>
                    <a:pt x="8669" y="4454"/>
                    <a:pt x="8562" y="4799"/>
                  </a:cubicBezTo>
                  <a:cubicBezTo>
                    <a:pt x="8883" y="4656"/>
                    <a:pt x="8990" y="4918"/>
                    <a:pt x="8978" y="5096"/>
                  </a:cubicBezTo>
                  <a:cubicBezTo>
                    <a:pt x="8978" y="5156"/>
                    <a:pt x="8954" y="5216"/>
                    <a:pt x="8907" y="5263"/>
                  </a:cubicBezTo>
                  <a:cubicBezTo>
                    <a:pt x="8859" y="5311"/>
                    <a:pt x="8716" y="5370"/>
                    <a:pt x="8645" y="5311"/>
                  </a:cubicBezTo>
                  <a:cubicBezTo>
                    <a:pt x="8573" y="5263"/>
                    <a:pt x="8609" y="5120"/>
                    <a:pt x="8752" y="5168"/>
                  </a:cubicBezTo>
                  <a:cubicBezTo>
                    <a:pt x="8669" y="5001"/>
                    <a:pt x="8419" y="5061"/>
                    <a:pt x="8419" y="5239"/>
                  </a:cubicBezTo>
                  <a:cubicBezTo>
                    <a:pt x="8407" y="5263"/>
                    <a:pt x="8407" y="5275"/>
                    <a:pt x="8419" y="5299"/>
                  </a:cubicBezTo>
                  <a:lnTo>
                    <a:pt x="8419" y="5311"/>
                  </a:lnTo>
                  <a:cubicBezTo>
                    <a:pt x="8419" y="5358"/>
                    <a:pt x="8454" y="5406"/>
                    <a:pt x="8490" y="5430"/>
                  </a:cubicBezTo>
                  <a:cubicBezTo>
                    <a:pt x="8085" y="5513"/>
                    <a:pt x="7669" y="5477"/>
                    <a:pt x="7276" y="5335"/>
                  </a:cubicBezTo>
                  <a:cubicBezTo>
                    <a:pt x="8454" y="5620"/>
                    <a:pt x="8073" y="4454"/>
                    <a:pt x="8788" y="4442"/>
                  </a:cubicBezTo>
                  <a:lnTo>
                    <a:pt x="8716" y="4442"/>
                  </a:lnTo>
                  <a:cubicBezTo>
                    <a:pt x="8740" y="4442"/>
                    <a:pt x="8764" y="4442"/>
                    <a:pt x="8788" y="4442"/>
                  </a:cubicBezTo>
                  <a:cubicBezTo>
                    <a:pt x="8454" y="4346"/>
                    <a:pt x="8240" y="4346"/>
                    <a:pt x="8097" y="4430"/>
                  </a:cubicBezTo>
                  <a:cubicBezTo>
                    <a:pt x="7728" y="4608"/>
                    <a:pt x="7871" y="4989"/>
                    <a:pt x="7728" y="5120"/>
                  </a:cubicBezTo>
                  <a:cubicBezTo>
                    <a:pt x="7692" y="4882"/>
                    <a:pt x="7561" y="4823"/>
                    <a:pt x="7383" y="4906"/>
                  </a:cubicBezTo>
                  <a:cubicBezTo>
                    <a:pt x="7561" y="5061"/>
                    <a:pt x="7419" y="5239"/>
                    <a:pt x="7240" y="5239"/>
                  </a:cubicBezTo>
                  <a:cubicBezTo>
                    <a:pt x="6966" y="5227"/>
                    <a:pt x="6621" y="4942"/>
                    <a:pt x="6168" y="5251"/>
                  </a:cubicBezTo>
                  <a:cubicBezTo>
                    <a:pt x="6073" y="5263"/>
                    <a:pt x="5990" y="5275"/>
                    <a:pt x="5906" y="5311"/>
                  </a:cubicBezTo>
                  <a:cubicBezTo>
                    <a:pt x="5978" y="5263"/>
                    <a:pt x="6061" y="5216"/>
                    <a:pt x="6133" y="5156"/>
                  </a:cubicBezTo>
                  <a:cubicBezTo>
                    <a:pt x="6668" y="5061"/>
                    <a:pt x="6716" y="4608"/>
                    <a:pt x="6895" y="4406"/>
                  </a:cubicBezTo>
                  <a:cubicBezTo>
                    <a:pt x="7026" y="4275"/>
                    <a:pt x="7252" y="4311"/>
                    <a:pt x="7228" y="4537"/>
                  </a:cubicBezTo>
                  <a:cubicBezTo>
                    <a:pt x="7419" y="4465"/>
                    <a:pt x="7466" y="4334"/>
                    <a:pt x="7323" y="4156"/>
                  </a:cubicBezTo>
                  <a:cubicBezTo>
                    <a:pt x="7526" y="4132"/>
                    <a:pt x="7692" y="4501"/>
                    <a:pt x="8073" y="4370"/>
                  </a:cubicBezTo>
                  <a:cubicBezTo>
                    <a:pt x="8228" y="4323"/>
                    <a:pt x="8383" y="4168"/>
                    <a:pt x="8550" y="3870"/>
                  </a:cubicBezTo>
                  <a:lnTo>
                    <a:pt x="8550" y="3870"/>
                  </a:lnTo>
                  <a:cubicBezTo>
                    <a:pt x="8038" y="4370"/>
                    <a:pt x="7490" y="3275"/>
                    <a:pt x="6847" y="4311"/>
                  </a:cubicBezTo>
                  <a:lnTo>
                    <a:pt x="6847" y="4311"/>
                  </a:lnTo>
                  <a:cubicBezTo>
                    <a:pt x="7026" y="3930"/>
                    <a:pt x="7299" y="3608"/>
                    <a:pt x="7645" y="3382"/>
                  </a:cubicBezTo>
                  <a:cubicBezTo>
                    <a:pt x="7633" y="3430"/>
                    <a:pt x="7645" y="3477"/>
                    <a:pt x="7669" y="3525"/>
                  </a:cubicBezTo>
                  <a:lnTo>
                    <a:pt x="7680" y="3537"/>
                  </a:lnTo>
                  <a:cubicBezTo>
                    <a:pt x="7692" y="3549"/>
                    <a:pt x="7704" y="3561"/>
                    <a:pt x="7716" y="3572"/>
                  </a:cubicBezTo>
                  <a:cubicBezTo>
                    <a:pt x="7847" y="3715"/>
                    <a:pt x="8085" y="3572"/>
                    <a:pt x="8014" y="3394"/>
                  </a:cubicBezTo>
                  <a:cubicBezTo>
                    <a:pt x="7942" y="3525"/>
                    <a:pt x="7835" y="3442"/>
                    <a:pt x="7835" y="3358"/>
                  </a:cubicBezTo>
                  <a:cubicBezTo>
                    <a:pt x="7847" y="3275"/>
                    <a:pt x="7990" y="3203"/>
                    <a:pt x="8061" y="3203"/>
                  </a:cubicBezTo>
                  <a:cubicBezTo>
                    <a:pt x="8121" y="3215"/>
                    <a:pt x="8181" y="3239"/>
                    <a:pt x="8228" y="3275"/>
                  </a:cubicBezTo>
                  <a:cubicBezTo>
                    <a:pt x="8347" y="3394"/>
                    <a:pt x="8466" y="3644"/>
                    <a:pt x="8145" y="3775"/>
                  </a:cubicBezTo>
                  <a:cubicBezTo>
                    <a:pt x="8454" y="3953"/>
                    <a:pt x="8740" y="3572"/>
                    <a:pt x="8681" y="3275"/>
                  </a:cubicBezTo>
                  <a:cubicBezTo>
                    <a:pt x="8907" y="3322"/>
                    <a:pt x="8943" y="3180"/>
                    <a:pt x="9169" y="3370"/>
                  </a:cubicBezTo>
                  <a:cubicBezTo>
                    <a:pt x="8966" y="2787"/>
                    <a:pt x="8657" y="2941"/>
                    <a:pt x="8442" y="2846"/>
                  </a:cubicBezTo>
                  <a:lnTo>
                    <a:pt x="8442" y="2846"/>
                  </a:lnTo>
                  <a:cubicBezTo>
                    <a:pt x="8919" y="2989"/>
                    <a:pt x="9062" y="2632"/>
                    <a:pt x="9454" y="2620"/>
                  </a:cubicBezTo>
                  <a:cubicBezTo>
                    <a:pt x="9038" y="2263"/>
                    <a:pt x="8776" y="2549"/>
                    <a:pt x="8490" y="2656"/>
                  </a:cubicBezTo>
                  <a:lnTo>
                    <a:pt x="8490" y="2656"/>
                  </a:lnTo>
                  <a:cubicBezTo>
                    <a:pt x="9204" y="2358"/>
                    <a:pt x="9050" y="1965"/>
                    <a:pt x="9335" y="1620"/>
                  </a:cubicBezTo>
                  <a:cubicBezTo>
                    <a:pt x="8990" y="1918"/>
                    <a:pt x="8585" y="1739"/>
                    <a:pt x="8288" y="2465"/>
                  </a:cubicBezTo>
                  <a:lnTo>
                    <a:pt x="8288" y="2465"/>
                  </a:lnTo>
                  <a:cubicBezTo>
                    <a:pt x="8395" y="2168"/>
                    <a:pt x="8681" y="1906"/>
                    <a:pt x="8335" y="1489"/>
                  </a:cubicBezTo>
                  <a:cubicBezTo>
                    <a:pt x="8311" y="1894"/>
                    <a:pt x="7954" y="2037"/>
                    <a:pt x="8109" y="2513"/>
                  </a:cubicBezTo>
                  <a:lnTo>
                    <a:pt x="8109" y="2513"/>
                  </a:lnTo>
                  <a:cubicBezTo>
                    <a:pt x="8014" y="2299"/>
                    <a:pt x="8157" y="1989"/>
                    <a:pt x="7585" y="1787"/>
                  </a:cubicBezTo>
                  <a:cubicBezTo>
                    <a:pt x="7776" y="2001"/>
                    <a:pt x="7633" y="2048"/>
                    <a:pt x="7680" y="2275"/>
                  </a:cubicBezTo>
                  <a:cubicBezTo>
                    <a:pt x="7383" y="2215"/>
                    <a:pt x="7002" y="2501"/>
                    <a:pt x="7168" y="2810"/>
                  </a:cubicBezTo>
                  <a:cubicBezTo>
                    <a:pt x="7299" y="2489"/>
                    <a:pt x="7561" y="2608"/>
                    <a:pt x="7669" y="2727"/>
                  </a:cubicBezTo>
                  <a:cubicBezTo>
                    <a:pt x="7716" y="2775"/>
                    <a:pt x="7740" y="2834"/>
                    <a:pt x="7740" y="2894"/>
                  </a:cubicBezTo>
                  <a:cubicBezTo>
                    <a:pt x="7740" y="2965"/>
                    <a:pt x="7680" y="3108"/>
                    <a:pt x="7597" y="3108"/>
                  </a:cubicBezTo>
                  <a:cubicBezTo>
                    <a:pt x="7502" y="3120"/>
                    <a:pt x="7430" y="3013"/>
                    <a:pt x="7561" y="2941"/>
                  </a:cubicBezTo>
                  <a:cubicBezTo>
                    <a:pt x="7383" y="2870"/>
                    <a:pt x="7240" y="3096"/>
                    <a:pt x="7371" y="3239"/>
                  </a:cubicBezTo>
                  <a:cubicBezTo>
                    <a:pt x="7395" y="3251"/>
                    <a:pt x="7407" y="3263"/>
                    <a:pt x="7419" y="3275"/>
                  </a:cubicBezTo>
                  <a:lnTo>
                    <a:pt x="7430" y="3275"/>
                  </a:lnTo>
                  <a:cubicBezTo>
                    <a:pt x="7466" y="3299"/>
                    <a:pt x="7526" y="3311"/>
                    <a:pt x="7573" y="3299"/>
                  </a:cubicBezTo>
                  <a:cubicBezTo>
                    <a:pt x="7335" y="3644"/>
                    <a:pt x="7014" y="3918"/>
                    <a:pt x="6645" y="4096"/>
                  </a:cubicBezTo>
                  <a:cubicBezTo>
                    <a:pt x="7669" y="3453"/>
                    <a:pt x="6573" y="2906"/>
                    <a:pt x="7085" y="2394"/>
                  </a:cubicBezTo>
                  <a:lnTo>
                    <a:pt x="7038" y="2453"/>
                  </a:lnTo>
                  <a:cubicBezTo>
                    <a:pt x="7049" y="2429"/>
                    <a:pt x="7073" y="2406"/>
                    <a:pt x="7085" y="2394"/>
                  </a:cubicBezTo>
                  <a:cubicBezTo>
                    <a:pt x="6787" y="2560"/>
                    <a:pt x="6645" y="2715"/>
                    <a:pt x="6585" y="2870"/>
                  </a:cubicBezTo>
                  <a:cubicBezTo>
                    <a:pt x="6454" y="3251"/>
                    <a:pt x="6823" y="3430"/>
                    <a:pt x="6811" y="3620"/>
                  </a:cubicBezTo>
                  <a:cubicBezTo>
                    <a:pt x="6621" y="3477"/>
                    <a:pt x="6490" y="3537"/>
                    <a:pt x="6418" y="3715"/>
                  </a:cubicBezTo>
                  <a:cubicBezTo>
                    <a:pt x="6657" y="3692"/>
                    <a:pt x="6680" y="3930"/>
                    <a:pt x="6549" y="4049"/>
                  </a:cubicBezTo>
                  <a:cubicBezTo>
                    <a:pt x="6347" y="4239"/>
                    <a:pt x="5895" y="4275"/>
                    <a:pt x="5799" y="4811"/>
                  </a:cubicBezTo>
                  <a:cubicBezTo>
                    <a:pt x="5740" y="4882"/>
                    <a:pt x="5692" y="4966"/>
                    <a:pt x="5656" y="5049"/>
                  </a:cubicBezTo>
                  <a:cubicBezTo>
                    <a:pt x="5680" y="4954"/>
                    <a:pt x="5704" y="4870"/>
                    <a:pt x="5716" y="4775"/>
                  </a:cubicBezTo>
                  <a:cubicBezTo>
                    <a:pt x="6025" y="4323"/>
                    <a:pt x="5728" y="3977"/>
                    <a:pt x="5716" y="3703"/>
                  </a:cubicBezTo>
                  <a:cubicBezTo>
                    <a:pt x="5716" y="3525"/>
                    <a:pt x="5895" y="3382"/>
                    <a:pt x="6049" y="3561"/>
                  </a:cubicBezTo>
                  <a:cubicBezTo>
                    <a:pt x="6133" y="3382"/>
                    <a:pt x="6073" y="3251"/>
                    <a:pt x="5847" y="3227"/>
                  </a:cubicBezTo>
                  <a:cubicBezTo>
                    <a:pt x="5966" y="3072"/>
                    <a:pt x="6347" y="3215"/>
                    <a:pt x="6537" y="2846"/>
                  </a:cubicBezTo>
                  <a:cubicBezTo>
                    <a:pt x="6609" y="2703"/>
                    <a:pt x="6609" y="2489"/>
                    <a:pt x="6514" y="2156"/>
                  </a:cubicBezTo>
                  <a:cubicBezTo>
                    <a:pt x="6502" y="2882"/>
                    <a:pt x="5347" y="2489"/>
                    <a:pt x="5621" y="3668"/>
                  </a:cubicBezTo>
                  <a:cubicBezTo>
                    <a:pt x="5478" y="3287"/>
                    <a:pt x="5454" y="2858"/>
                    <a:pt x="5525" y="2453"/>
                  </a:cubicBezTo>
                  <a:cubicBezTo>
                    <a:pt x="5561" y="2489"/>
                    <a:pt x="5597" y="2525"/>
                    <a:pt x="5644" y="2537"/>
                  </a:cubicBezTo>
                  <a:lnTo>
                    <a:pt x="5656" y="2537"/>
                  </a:lnTo>
                  <a:cubicBezTo>
                    <a:pt x="5680" y="2537"/>
                    <a:pt x="5692" y="2537"/>
                    <a:pt x="5716" y="2537"/>
                  </a:cubicBezTo>
                  <a:cubicBezTo>
                    <a:pt x="5883" y="2525"/>
                    <a:pt x="5954" y="2322"/>
                    <a:pt x="5823" y="2215"/>
                  </a:cubicBezTo>
                  <a:lnTo>
                    <a:pt x="5787" y="2191"/>
                  </a:lnTo>
                  <a:cubicBezTo>
                    <a:pt x="5835" y="2346"/>
                    <a:pt x="5692" y="2370"/>
                    <a:pt x="5644" y="2299"/>
                  </a:cubicBezTo>
                  <a:cubicBezTo>
                    <a:pt x="5585" y="2227"/>
                    <a:pt x="5644" y="2084"/>
                    <a:pt x="5692" y="2037"/>
                  </a:cubicBezTo>
                  <a:cubicBezTo>
                    <a:pt x="5740" y="1989"/>
                    <a:pt x="5799" y="1965"/>
                    <a:pt x="5859" y="1965"/>
                  </a:cubicBezTo>
                  <a:cubicBezTo>
                    <a:pt x="6025" y="1965"/>
                    <a:pt x="6287" y="2060"/>
                    <a:pt x="6156" y="2382"/>
                  </a:cubicBezTo>
                  <a:cubicBezTo>
                    <a:pt x="6502" y="2287"/>
                    <a:pt x="6442" y="1822"/>
                    <a:pt x="6180" y="1644"/>
                  </a:cubicBezTo>
                  <a:cubicBezTo>
                    <a:pt x="6371" y="1513"/>
                    <a:pt x="6299" y="1382"/>
                    <a:pt x="6597" y="1370"/>
                  </a:cubicBezTo>
                  <a:cubicBezTo>
                    <a:pt x="6049" y="1096"/>
                    <a:pt x="5930" y="1429"/>
                    <a:pt x="5716" y="1513"/>
                  </a:cubicBezTo>
                  <a:lnTo>
                    <a:pt x="5716" y="1513"/>
                  </a:lnTo>
                  <a:cubicBezTo>
                    <a:pt x="6156" y="1286"/>
                    <a:pt x="6014" y="929"/>
                    <a:pt x="6276" y="632"/>
                  </a:cubicBezTo>
                  <a:cubicBezTo>
                    <a:pt x="5728" y="679"/>
                    <a:pt x="5740" y="1060"/>
                    <a:pt x="5609" y="1346"/>
                  </a:cubicBezTo>
                  <a:lnTo>
                    <a:pt x="5609" y="1346"/>
                  </a:lnTo>
                  <a:cubicBezTo>
                    <a:pt x="5918" y="632"/>
                    <a:pt x="5514" y="453"/>
                    <a:pt x="5478" y="1"/>
                  </a:cubicBezTo>
                  <a:cubicBezTo>
                    <a:pt x="5442" y="453"/>
                    <a:pt x="5025" y="632"/>
                    <a:pt x="5335" y="1346"/>
                  </a:cubicBezTo>
                  <a:lnTo>
                    <a:pt x="5335" y="1346"/>
                  </a:lnTo>
                  <a:cubicBezTo>
                    <a:pt x="5204" y="1060"/>
                    <a:pt x="5228" y="679"/>
                    <a:pt x="4680" y="632"/>
                  </a:cubicBezTo>
                  <a:cubicBezTo>
                    <a:pt x="4942" y="929"/>
                    <a:pt x="4787" y="1286"/>
                    <a:pt x="5240" y="1513"/>
                  </a:cubicBezTo>
                  <a:lnTo>
                    <a:pt x="5240" y="1513"/>
                  </a:lnTo>
                  <a:cubicBezTo>
                    <a:pt x="5025" y="1429"/>
                    <a:pt x="4906" y="1096"/>
                    <a:pt x="4359" y="1370"/>
                  </a:cubicBezTo>
                  <a:cubicBezTo>
                    <a:pt x="4656" y="1382"/>
                    <a:pt x="4573" y="1513"/>
                    <a:pt x="4775" y="1644"/>
                  </a:cubicBezTo>
                  <a:cubicBezTo>
                    <a:pt x="4513" y="1822"/>
                    <a:pt x="4454" y="2287"/>
                    <a:pt x="4799" y="2382"/>
                  </a:cubicBezTo>
                  <a:cubicBezTo>
                    <a:pt x="4656" y="2060"/>
                    <a:pt x="4918" y="1965"/>
                    <a:pt x="5097" y="1965"/>
                  </a:cubicBezTo>
                  <a:cubicBezTo>
                    <a:pt x="5156" y="1965"/>
                    <a:pt x="5216" y="1989"/>
                    <a:pt x="5252" y="2037"/>
                  </a:cubicBezTo>
                  <a:cubicBezTo>
                    <a:pt x="5311" y="2084"/>
                    <a:pt x="5371" y="2227"/>
                    <a:pt x="5311" y="2299"/>
                  </a:cubicBezTo>
                  <a:cubicBezTo>
                    <a:pt x="5252" y="2370"/>
                    <a:pt x="5121" y="2346"/>
                    <a:pt x="5156" y="2191"/>
                  </a:cubicBezTo>
                  <a:cubicBezTo>
                    <a:pt x="5002" y="2287"/>
                    <a:pt x="5061" y="2525"/>
                    <a:pt x="5240" y="2537"/>
                  </a:cubicBezTo>
                  <a:cubicBezTo>
                    <a:pt x="5263" y="2537"/>
                    <a:pt x="5275" y="2537"/>
                    <a:pt x="5299" y="2537"/>
                  </a:cubicBezTo>
                  <a:lnTo>
                    <a:pt x="5311" y="2537"/>
                  </a:lnTo>
                  <a:cubicBezTo>
                    <a:pt x="5359" y="2525"/>
                    <a:pt x="5394" y="2489"/>
                    <a:pt x="5430" y="2453"/>
                  </a:cubicBezTo>
                  <a:cubicBezTo>
                    <a:pt x="5502" y="2858"/>
                    <a:pt x="5478" y="3287"/>
                    <a:pt x="5335" y="3668"/>
                  </a:cubicBezTo>
                  <a:cubicBezTo>
                    <a:pt x="5609" y="2489"/>
                    <a:pt x="4454" y="2882"/>
                    <a:pt x="4442" y="2156"/>
                  </a:cubicBezTo>
                  <a:cubicBezTo>
                    <a:pt x="4347" y="2489"/>
                    <a:pt x="4347" y="2703"/>
                    <a:pt x="4418" y="2846"/>
                  </a:cubicBezTo>
                  <a:cubicBezTo>
                    <a:pt x="4609" y="3215"/>
                    <a:pt x="4978" y="3072"/>
                    <a:pt x="5109" y="3227"/>
                  </a:cubicBezTo>
                  <a:cubicBezTo>
                    <a:pt x="4882" y="3251"/>
                    <a:pt x="4811" y="3382"/>
                    <a:pt x="4906" y="3561"/>
                  </a:cubicBezTo>
                  <a:cubicBezTo>
                    <a:pt x="5049" y="3382"/>
                    <a:pt x="5240" y="3525"/>
                    <a:pt x="5240" y="3703"/>
                  </a:cubicBezTo>
                  <a:cubicBezTo>
                    <a:pt x="5228" y="3977"/>
                    <a:pt x="4942" y="4323"/>
                    <a:pt x="5240" y="4775"/>
                  </a:cubicBezTo>
                  <a:cubicBezTo>
                    <a:pt x="5252" y="4870"/>
                    <a:pt x="5275" y="4954"/>
                    <a:pt x="5299" y="5049"/>
                  </a:cubicBezTo>
                  <a:cubicBezTo>
                    <a:pt x="5263" y="4966"/>
                    <a:pt x="5216" y="4882"/>
                    <a:pt x="5156" y="4811"/>
                  </a:cubicBezTo>
                  <a:cubicBezTo>
                    <a:pt x="5049" y="4275"/>
                    <a:pt x="4597" y="4239"/>
                    <a:pt x="4406" y="4049"/>
                  </a:cubicBezTo>
                  <a:cubicBezTo>
                    <a:pt x="4263" y="3930"/>
                    <a:pt x="4299" y="3692"/>
                    <a:pt x="4537" y="3715"/>
                  </a:cubicBezTo>
                  <a:cubicBezTo>
                    <a:pt x="4466" y="3537"/>
                    <a:pt x="4335" y="3477"/>
                    <a:pt x="4144" y="3620"/>
                  </a:cubicBezTo>
                  <a:cubicBezTo>
                    <a:pt x="4132" y="3430"/>
                    <a:pt x="4501" y="3263"/>
                    <a:pt x="4371" y="2870"/>
                  </a:cubicBezTo>
                  <a:cubicBezTo>
                    <a:pt x="4323" y="2715"/>
                    <a:pt x="4168" y="2560"/>
                    <a:pt x="3870" y="2394"/>
                  </a:cubicBezTo>
                  <a:lnTo>
                    <a:pt x="3870" y="2394"/>
                  </a:lnTo>
                  <a:cubicBezTo>
                    <a:pt x="4371" y="2906"/>
                    <a:pt x="3275" y="3453"/>
                    <a:pt x="4311" y="4096"/>
                  </a:cubicBezTo>
                  <a:cubicBezTo>
                    <a:pt x="3942" y="3918"/>
                    <a:pt x="3620" y="3644"/>
                    <a:pt x="3382" y="3299"/>
                  </a:cubicBezTo>
                  <a:cubicBezTo>
                    <a:pt x="3430" y="3311"/>
                    <a:pt x="3489" y="3299"/>
                    <a:pt x="3525" y="3275"/>
                  </a:cubicBezTo>
                  <a:lnTo>
                    <a:pt x="3537" y="3275"/>
                  </a:lnTo>
                  <a:cubicBezTo>
                    <a:pt x="3549" y="3263"/>
                    <a:pt x="3561" y="3251"/>
                    <a:pt x="3573" y="3239"/>
                  </a:cubicBezTo>
                  <a:cubicBezTo>
                    <a:pt x="3716" y="3096"/>
                    <a:pt x="3573" y="2870"/>
                    <a:pt x="3394" y="2941"/>
                  </a:cubicBezTo>
                  <a:cubicBezTo>
                    <a:pt x="3525" y="3013"/>
                    <a:pt x="3454" y="3120"/>
                    <a:pt x="3358" y="3108"/>
                  </a:cubicBezTo>
                  <a:cubicBezTo>
                    <a:pt x="3275" y="3108"/>
                    <a:pt x="3216" y="2965"/>
                    <a:pt x="3216" y="2894"/>
                  </a:cubicBezTo>
                  <a:cubicBezTo>
                    <a:pt x="3216" y="2834"/>
                    <a:pt x="3239" y="2775"/>
                    <a:pt x="3287" y="2727"/>
                  </a:cubicBezTo>
                  <a:cubicBezTo>
                    <a:pt x="3394" y="2608"/>
                    <a:pt x="3656" y="2489"/>
                    <a:pt x="3775" y="2810"/>
                  </a:cubicBezTo>
                  <a:cubicBezTo>
                    <a:pt x="3954" y="2501"/>
                    <a:pt x="3585" y="2215"/>
                    <a:pt x="3275" y="2275"/>
                  </a:cubicBezTo>
                  <a:cubicBezTo>
                    <a:pt x="3323" y="2048"/>
                    <a:pt x="3180" y="2001"/>
                    <a:pt x="3370" y="1787"/>
                  </a:cubicBezTo>
                  <a:cubicBezTo>
                    <a:pt x="2799" y="1989"/>
                    <a:pt x="2942" y="2299"/>
                    <a:pt x="2847" y="2513"/>
                  </a:cubicBezTo>
                  <a:lnTo>
                    <a:pt x="2847" y="2513"/>
                  </a:lnTo>
                  <a:cubicBezTo>
                    <a:pt x="3001" y="2037"/>
                    <a:pt x="2644" y="1894"/>
                    <a:pt x="2620" y="1489"/>
                  </a:cubicBezTo>
                  <a:cubicBezTo>
                    <a:pt x="2275" y="1906"/>
                    <a:pt x="2561" y="2179"/>
                    <a:pt x="2656" y="2465"/>
                  </a:cubicBezTo>
                  <a:lnTo>
                    <a:pt x="2656" y="2465"/>
                  </a:lnTo>
                  <a:cubicBezTo>
                    <a:pt x="2358" y="1739"/>
                    <a:pt x="1965" y="1906"/>
                    <a:pt x="1620" y="1620"/>
                  </a:cubicBezTo>
                  <a:cubicBezTo>
                    <a:pt x="1906" y="1965"/>
                    <a:pt x="1739" y="2370"/>
                    <a:pt x="2466" y="2656"/>
                  </a:cubicBezTo>
                  <a:lnTo>
                    <a:pt x="2466" y="2656"/>
                  </a:lnTo>
                  <a:cubicBezTo>
                    <a:pt x="2168" y="2549"/>
                    <a:pt x="1918" y="2263"/>
                    <a:pt x="1501" y="2620"/>
                  </a:cubicBezTo>
                  <a:cubicBezTo>
                    <a:pt x="1894" y="2644"/>
                    <a:pt x="2037" y="3001"/>
                    <a:pt x="2513" y="2846"/>
                  </a:cubicBezTo>
                  <a:lnTo>
                    <a:pt x="2513" y="2846"/>
                  </a:lnTo>
                  <a:cubicBezTo>
                    <a:pt x="2299" y="2941"/>
                    <a:pt x="1989" y="2787"/>
                    <a:pt x="1787" y="3370"/>
                  </a:cubicBezTo>
                  <a:cubicBezTo>
                    <a:pt x="2013" y="3180"/>
                    <a:pt x="2049" y="3322"/>
                    <a:pt x="2275" y="3275"/>
                  </a:cubicBezTo>
                  <a:cubicBezTo>
                    <a:pt x="2215" y="3572"/>
                    <a:pt x="2501" y="3953"/>
                    <a:pt x="2811" y="3775"/>
                  </a:cubicBezTo>
                  <a:cubicBezTo>
                    <a:pt x="2489" y="3644"/>
                    <a:pt x="2608" y="3394"/>
                    <a:pt x="2727" y="3275"/>
                  </a:cubicBezTo>
                  <a:cubicBezTo>
                    <a:pt x="2775" y="3239"/>
                    <a:pt x="2835" y="3215"/>
                    <a:pt x="2894" y="3215"/>
                  </a:cubicBezTo>
                  <a:cubicBezTo>
                    <a:pt x="2966" y="3215"/>
                    <a:pt x="3108" y="3275"/>
                    <a:pt x="3120" y="3358"/>
                  </a:cubicBezTo>
                  <a:cubicBezTo>
                    <a:pt x="3120" y="3442"/>
                    <a:pt x="3013" y="3525"/>
                    <a:pt x="2942" y="3394"/>
                  </a:cubicBezTo>
                  <a:cubicBezTo>
                    <a:pt x="2870" y="3572"/>
                    <a:pt x="3108" y="3715"/>
                    <a:pt x="3239" y="3572"/>
                  </a:cubicBezTo>
                  <a:cubicBezTo>
                    <a:pt x="3251" y="3561"/>
                    <a:pt x="3263" y="3549"/>
                    <a:pt x="3275" y="3537"/>
                  </a:cubicBezTo>
                  <a:lnTo>
                    <a:pt x="3275" y="3525"/>
                  </a:lnTo>
                  <a:cubicBezTo>
                    <a:pt x="3299" y="3477"/>
                    <a:pt x="3311" y="3430"/>
                    <a:pt x="3299" y="3382"/>
                  </a:cubicBezTo>
                  <a:cubicBezTo>
                    <a:pt x="3644" y="3608"/>
                    <a:pt x="3918" y="3930"/>
                    <a:pt x="4097" y="4311"/>
                  </a:cubicBezTo>
                  <a:lnTo>
                    <a:pt x="4097" y="4311"/>
                  </a:lnTo>
                  <a:cubicBezTo>
                    <a:pt x="3466" y="3287"/>
                    <a:pt x="2906" y="4370"/>
                    <a:pt x="2394" y="3870"/>
                  </a:cubicBezTo>
                  <a:lnTo>
                    <a:pt x="2394" y="3870"/>
                  </a:lnTo>
                  <a:cubicBezTo>
                    <a:pt x="2561" y="4168"/>
                    <a:pt x="2716" y="4323"/>
                    <a:pt x="2870" y="4370"/>
                  </a:cubicBezTo>
                  <a:cubicBezTo>
                    <a:pt x="3263" y="4501"/>
                    <a:pt x="3430" y="4144"/>
                    <a:pt x="3620" y="4156"/>
                  </a:cubicBezTo>
                  <a:cubicBezTo>
                    <a:pt x="3478" y="4334"/>
                    <a:pt x="3537" y="4477"/>
                    <a:pt x="3716" y="4537"/>
                  </a:cubicBezTo>
                  <a:cubicBezTo>
                    <a:pt x="3704" y="4311"/>
                    <a:pt x="3930" y="4275"/>
                    <a:pt x="4049" y="4406"/>
                  </a:cubicBezTo>
                  <a:cubicBezTo>
                    <a:pt x="4240" y="4608"/>
                    <a:pt x="4275" y="5061"/>
                    <a:pt x="4811" y="5156"/>
                  </a:cubicBezTo>
                  <a:cubicBezTo>
                    <a:pt x="4894" y="5216"/>
                    <a:pt x="4966" y="5263"/>
                    <a:pt x="5049" y="5311"/>
                  </a:cubicBezTo>
                  <a:cubicBezTo>
                    <a:pt x="4966" y="5275"/>
                    <a:pt x="4871" y="5263"/>
                    <a:pt x="4775" y="5251"/>
                  </a:cubicBezTo>
                  <a:cubicBezTo>
                    <a:pt x="4335" y="4930"/>
                    <a:pt x="3978" y="5227"/>
                    <a:pt x="3704" y="5239"/>
                  </a:cubicBezTo>
                  <a:cubicBezTo>
                    <a:pt x="3525" y="5239"/>
                    <a:pt x="3382" y="5061"/>
                    <a:pt x="3573" y="4906"/>
                  </a:cubicBezTo>
                  <a:cubicBezTo>
                    <a:pt x="3394" y="4823"/>
                    <a:pt x="3251" y="4882"/>
                    <a:pt x="3228" y="5120"/>
                  </a:cubicBezTo>
                  <a:cubicBezTo>
                    <a:pt x="3073" y="4989"/>
                    <a:pt x="3228" y="4608"/>
                    <a:pt x="2847" y="4430"/>
                  </a:cubicBezTo>
                  <a:cubicBezTo>
                    <a:pt x="2704" y="4358"/>
                    <a:pt x="2489" y="4346"/>
                    <a:pt x="2156" y="4442"/>
                  </a:cubicBezTo>
                  <a:cubicBezTo>
                    <a:pt x="2180" y="4442"/>
                    <a:pt x="2215" y="4442"/>
                    <a:pt x="2239" y="4442"/>
                  </a:cubicBezTo>
                  <a:cubicBezTo>
                    <a:pt x="2215" y="4442"/>
                    <a:pt x="2180" y="4442"/>
                    <a:pt x="2156" y="4442"/>
                  </a:cubicBezTo>
                  <a:cubicBezTo>
                    <a:pt x="2882" y="4454"/>
                    <a:pt x="2501" y="5608"/>
                    <a:pt x="3668" y="5335"/>
                  </a:cubicBezTo>
                  <a:lnTo>
                    <a:pt x="3668" y="5335"/>
                  </a:lnTo>
                  <a:cubicBezTo>
                    <a:pt x="3275" y="5477"/>
                    <a:pt x="2858" y="5513"/>
                    <a:pt x="2454" y="5430"/>
                  </a:cubicBezTo>
                  <a:cubicBezTo>
                    <a:pt x="2489" y="5406"/>
                    <a:pt x="2525" y="5358"/>
                    <a:pt x="2537" y="5311"/>
                  </a:cubicBezTo>
                  <a:lnTo>
                    <a:pt x="2537" y="5299"/>
                  </a:lnTo>
                  <a:cubicBezTo>
                    <a:pt x="2537" y="5275"/>
                    <a:pt x="2537" y="5263"/>
                    <a:pt x="2537" y="5239"/>
                  </a:cubicBezTo>
                  <a:cubicBezTo>
                    <a:pt x="2537" y="5061"/>
                    <a:pt x="2287" y="5001"/>
                    <a:pt x="2204" y="5168"/>
                  </a:cubicBezTo>
                  <a:cubicBezTo>
                    <a:pt x="2346" y="5120"/>
                    <a:pt x="2370" y="5263"/>
                    <a:pt x="2299" y="5311"/>
                  </a:cubicBezTo>
                  <a:cubicBezTo>
                    <a:pt x="2227" y="5370"/>
                    <a:pt x="2085" y="5311"/>
                    <a:pt x="2037" y="5263"/>
                  </a:cubicBezTo>
                  <a:cubicBezTo>
                    <a:pt x="1989" y="5216"/>
                    <a:pt x="1965" y="5156"/>
                    <a:pt x="1965" y="5096"/>
                  </a:cubicBezTo>
                  <a:cubicBezTo>
                    <a:pt x="1954" y="4930"/>
                    <a:pt x="2061" y="4668"/>
                    <a:pt x="2382" y="4799"/>
                  </a:cubicBezTo>
                  <a:cubicBezTo>
                    <a:pt x="2287" y="4454"/>
                    <a:pt x="1823" y="4513"/>
                    <a:pt x="1644" y="4775"/>
                  </a:cubicBezTo>
                  <a:cubicBezTo>
                    <a:pt x="1525" y="4585"/>
                    <a:pt x="1382" y="4656"/>
                    <a:pt x="1358" y="4358"/>
                  </a:cubicBezTo>
                  <a:cubicBezTo>
                    <a:pt x="1096" y="4906"/>
                    <a:pt x="1430" y="5025"/>
                    <a:pt x="1513" y="5239"/>
                  </a:cubicBezTo>
                  <a:lnTo>
                    <a:pt x="1513" y="5239"/>
                  </a:lnTo>
                  <a:cubicBezTo>
                    <a:pt x="1287" y="4799"/>
                    <a:pt x="918" y="4942"/>
                    <a:pt x="632" y="4680"/>
                  </a:cubicBezTo>
                  <a:cubicBezTo>
                    <a:pt x="680" y="5227"/>
                    <a:pt x="1061" y="5216"/>
                    <a:pt x="1346" y="5347"/>
                  </a:cubicBezTo>
                  <a:lnTo>
                    <a:pt x="1346" y="5347"/>
                  </a:lnTo>
                  <a:cubicBezTo>
                    <a:pt x="632" y="5049"/>
                    <a:pt x="453" y="5442"/>
                    <a:pt x="1" y="5477"/>
                  </a:cubicBezTo>
                  <a:cubicBezTo>
                    <a:pt x="453" y="5525"/>
                    <a:pt x="632" y="5930"/>
                    <a:pt x="1346" y="5620"/>
                  </a:cubicBezTo>
                  <a:lnTo>
                    <a:pt x="1346" y="5620"/>
                  </a:lnTo>
                  <a:cubicBezTo>
                    <a:pt x="1061" y="5751"/>
                    <a:pt x="680" y="5739"/>
                    <a:pt x="632" y="6275"/>
                  </a:cubicBezTo>
                  <a:cubicBezTo>
                    <a:pt x="930" y="6013"/>
                    <a:pt x="1287" y="6168"/>
                    <a:pt x="1513" y="5716"/>
                  </a:cubicBezTo>
                  <a:lnTo>
                    <a:pt x="1513" y="5716"/>
                  </a:lnTo>
                  <a:cubicBezTo>
                    <a:pt x="1430" y="5942"/>
                    <a:pt x="1096" y="6049"/>
                    <a:pt x="1358" y="6609"/>
                  </a:cubicBezTo>
                  <a:cubicBezTo>
                    <a:pt x="1382" y="6311"/>
                    <a:pt x="1513" y="6382"/>
                    <a:pt x="1644" y="6192"/>
                  </a:cubicBezTo>
                  <a:cubicBezTo>
                    <a:pt x="1823" y="6442"/>
                    <a:pt x="2287" y="6513"/>
                    <a:pt x="2382" y="6168"/>
                  </a:cubicBezTo>
                  <a:cubicBezTo>
                    <a:pt x="2061" y="6299"/>
                    <a:pt x="1954" y="6037"/>
                    <a:pt x="1965" y="5870"/>
                  </a:cubicBezTo>
                  <a:cubicBezTo>
                    <a:pt x="1965" y="5811"/>
                    <a:pt x="1989" y="5751"/>
                    <a:pt x="2037" y="5704"/>
                  </a:cubicBezTo>
                  <a:cubicBezTo>
                    <a:pt x="2085" y="5656"/>
                    <a:pt x="2227" y="5597"/>
                    <a:pt x="2299" y="5656"/>
                  </a:cubicBezTo>
                  <a:cubicBezTo>
                    <a:pt x="2370" y="5704"/>
                    <a:pt x="2346" y="5847"/>
                    <a:pt x="2204" y="5799"/>
                  </a:cubicBezTo>
                  <a:cubicBezTo>
                    <a:pt x="2287" y="5966"/>
                    <a:pt x="2537" y="5906"/>
                    <a:pt x="2537" y="5716"/>
                  </a:cubicBezTo>
                  <a:cubicBezTo>
                    <a:pt x="2537" y="5704"/>
                    <a:pt x="2537" y="5680"/>
                    <a:pt x="2537" y="5668"/>
                  </a:cubicBezTo>
                  <a:lnTo>
                    <a:pt x="2537" y="5656"/>
                  </a:lnTo>
                  <a:cubicBezTo>
                    <a:pt x="2525" y="5597"/>
                    <a:pt x="2489" y="5561"/>
                    <a:pt x="2454" y="5537"/>
                  </a:cubicBezTo>
                  <a:cubicBezTo>
                    <a:pt x="2858" y="5454"/>
                    <a:pt x="3275" y="5489"/>
                    <a:pt x="3668" y="5620"/>
                  </a:cubicBezTo>
                  <a:cubicBezTo>
                    <a:pt x="2489" y="5347"/>
                    <a:pt x="2870" y="6513"/>
                    <a:pt x="2156" y="6513"/>
                  </a:cubicBezTo>
                  <a:lnTo>
                    <a:pt x="2227" y="6513"/>
                  </a:lnTo>
                  <a:cubicBezTo>
                    <a:pt x="2204" y="6525"/>
                    <a:pt x="2180" y="6525"/>
                    <a:pt x="2156" y="6513"/>
                  </a:cubicBezTo>
                  <a:cubicBezTo>
                    <a:pt x="2489" y="6609"/>
                    <a:pt x="2704" y="6609"/>
                    <a:pt x="2847" y="6537"/>
                  </a:cubicBezTo>
                  <a:cubicBezTo>
                    <a:pt x="3216" y="6359"/>
                    <a:pt x="3073" y="5978"/>
                    <a:pt x="3216" y="5847"/>
                  </a:cubicBezTo>
                  <a:cubicBezTo>
                    <a:pt x="3251" y="6085"/>
                    <a:pt x="3382" y="6132"/>
                    <a:pt x="3561" y="6061"/>
                  </a:cubicBezTo>
                  <a:cubicBezTo>
                    <a:pt x="3382" y="5906"/>
                    <a:pt x="3525" y="5716"/>
                    <a:pt x="3704" y="5728"/>
                  </a:cubicBezTo>
                  <a:cubicBezTo>
                    <a:pt x="3978" y="5739"/>
                    <a:pt x="4323" y="6025"/>
                    <a:pt x="4775" y="5716"/>
                  </a:cubicBezTo>
                  <a:cubicBezTo>
                    <a:pt x="4871" y="5704"/>
                    <a:pt x="4954" y="5680"/>
                    <a:pt x="5049" y="5656"/>
                  </a:cubicBezTo>
                  <a:cubicBezTo>
                    <a:pt x="4966" y="5704"/>
                    <a:pt x="4882" y="5751"/>
                    <a:pt x="4811" y="5811"/>
                  </a:cubicBezTo>
                  <a:cubicBezTo>
                    <a:pt x="4275" y="5906"/>
                    <a:pt x="4228" y="6359"/>
                    <a:pt x="4049" y="6561"/>
                  </a:cubicBezTo>
                  <a:cubicBezTo>
                    <a:pt x="3930" y="6692"/>
                    <a:pt x="3692" y="6656"/>
                    <a:pt x="3716" y="6418"/>
                  </a:cubicBezTo>
                  <a:cubicBezTo>
                    <a:pt x="3537" y="6490"/>
                    <a:pt x="3478" y="6632"/>
                    <a:pt x="3620" y="6811"/>
                  </a:cubicBezTo>
                  <a:cubicBezTo>
                    <a:pt x="3430" y="6823"/>
                    <a:pt x="3251" y="6454"/>
                    <a:pt x="2870" y="6585"/>
                  </a:cubicBezTo>
                  <a:cubicBezTo>
                    <a:pt x="2716" y="6644"/>
                    <a:pt x="2561" y="6787"/>
                    <a:pt x="2394" y="7097"/>
                  </a:cubicBezTo>
                  <a:lnTo>
                    <a:pt x="2394" y="7097"/>
                  </a:lnTo>
                  <a:cubicBezTo>
                    <a:pt x="2906" y="6597"/>
                    <a:pt x="3454" y="7680"/>
                    <a:pt x="4097" y="6656"/>
                  </a:cubicBezTo>
                  <a:lnTo>
                    <a:pt x="4097" y="6656"/>
                  </a:lnTo>
                  <a:cubicBezTo>
                    <a:pt x="3918" y="7025"/>
                    <a:pt x="3644" y="7347"/>
                    <a:pt x="3299" y="7585"/>
                  </a:cubicBezTo>
                  <a:cubicBezTo>
                    <a:pt x="3311" y="7537"/>
                    <a:pt x="3299" y="7478"/>
                    <a:pt x="3275" y="7442"/>
                  </a:cubicBezTo>
                  <a:lnTo>
                    <a:pt x="3275" y="7430"/>
                  </a:lnTo>
                  <a:cubicBezTo>
                    <a:pt x="3263" y="7418"/>
                    <a:pt x="3251" y="7406"/>
                    <a:pt x="3239" y="7394"/>
                  </a:cubicBezTo>
                  <a:cubicBezTo>
                    <a:pt x="3108" y="7240"/>
                    <a:pt x="2870" y="7382"/>
                    <a:pt x="2942" y="7573"/>
                  </a:cubicBezTo>
                  <a:cubicBezTo>
                    <a:pt x="3013" y="7442"/>
                    <a:pt x="3120" y="7513"/>
                    <a:pt x="3108" y="7609"/>
                  </a:cubicBezTo>
                  <a:cubicBezTo>
                    <a:pt x="3108" y="7692"/>
                    <a:pt x="2966" y="7752"/>
                    <a:pt x="2894" y="7752"/>
                  </a:cubicBezTo>
                  <a:cubicBezTo>
                    <a:pt x="2835" y="7752"/>
                    <a:pt x="2775" y="7728"/>
                    <a:pt x="2727" y="7680"/>
                  </a:cubicBezTo>
                  <a:cubicBezTo>
                    <a:pt x="2596" y="7573"/>
                    <a:pt x="2489" y="7323"/>
                    <a:pt x="2811" y="7192"/>
                  </a:cubicBezTo>
                  <a:cubicBezTo>
                    <a:pt x="2501" y="7013"/>
                    <a:pt x="2215" y="7382"/>
                    <a:pt x="2275" y="7692"/>
                  </a:cubicBezTo>
                  <a:cubicBezTo>
                    <a:pt x="2049" y="7644"/>
                    <a:pt x="2001" y="7787"/>
                    <a:pt x="1787" y="7597"/>
                  </a:cubicBezTo>
                  <a:cubicBezTo>
                    <a:pt x="1989" y="8168"/>
                    <a:pt x="2299" y="8025"/>
                    <a:pt x="2513" y="8121"/>
                  </a:cubicBezTo>
                  <a:lnTo>
                    <a:pt x="2513" y="8121"/>
                  </a:lnTo>
                  <a:cubicBezTo>
                    <a:pt x="2037" y="7966"/>
                    <a:pt x="1894" y="8323"/>
                    <a:pt x="1489" y="8347"/>
                  </a:cubicBezTo>
                  <a:cubicBezTo>
                    <a:pt x="1906" y="8704"/>
                    <a:pt x="2168" y="8418"/>
                    <a:pt x="2466" y="8311"/>
                  </a:cubicBezTo>
                  <a:lnTo>
                    <a:pt x="2466" y="8311"/>
                  </a:lnTo>
                  <a:cubicBezTo>
                    <a:pt x="1739" y="8609"/>
                    <a:pt x="1906" y="9002"/>
                    <a:pt x="1620" y="9347"/>
                  </a:cubicBezTo>
                  <a:cubicBezTo>
                    <a:pt x="1965" y="9049"/>
                    <a:pt x="2370" y="9228"/>
                    <a:pt x="2656" y="8502"/>
                  </a:cubicBezTo>
                  <a:lnTo>
                    <a:pt x="2656" y="8502"/>
                  </a:lnTo>
                  <a:cubicBezTo>
                    <a:pt x="2549" y="8799"/>
                    <a:pt x="2263" y="9049"/>
                    <a:pt x="2620" y="9466"/>
                  </a:cubicBezTo>
                  <a:cubicBezTo>
                    <a:pt x="2644" y="9073"/>
                    <a:pt x="3001" y="8930"/>
                    <a:pt x="2847" y="8454"/>
                  </a:cubicBezTo>
                  <a:lnTo>
                    <a:pt x="2847" y="8454"/>
                  </a:lnTo>
                  <a:cubicBezTo>
                    <a:pt x="2942" y="8668"/>
                    <a:pt x="2787" y="8978"/>
                    <a:pt x="3370" y="9180"/>
                  </a:cubicBezTo>
                  <a:cubicBezTo>
                    <a:pt x="3180" y="8954"/>
                    <a:pt x="3323" y="8906"/>
                    <a:pt x="3275" y="8692"/>
                  </a:cubicBezTo>
                  <a:cubicBezTo>
                    <a:pt x="3573" y="8752"/>
                    <a:pt x="3954" y="8466"/>
                    <a:pt x="3775" y="8156"/>
                  </a:cubicBezTo>
                  <a:cubicBezTo>
                    <a:pt x="3644" y="8478"/>
                    <a:pt x="3394" y="8359"/>
                    <a:pt x="3275" y="8240"/>
                  </a:cubicBezTo>
                  <a:cubicBezTo>
                    <a:pt x="3239" y="8192"/>
                    <a:pt x="3216" y="8133"/>
                    <a:pt x="3216" y="8073"/>
                  </a:cubicBezTo>
                  <a:cubicBezTo>
                    <a:pt x="3216" y="8002"/>
                    <a:pt x="3275" y="7859"/>
                    <a:pt x="3358" y="7847"/>
                  </a:cubicBezTo>
                  <a:cubicBezTo>
                    <a:pt x="3442" y="7835"/>
                    <a:pt x="3525" y="7954"/>
                    <a:pt x="3394" y="8025"/>
                  </a:cubicBezTo>
                  <a:cubicBezTo>
                    <a:pt x="3418" y="8025"/>
                    <a:pt x="3442" y="8025"/>
                    <a:pt x="3466" y="8025"/>
                  </a:cubicBezTo>
                  <a:cubicBezTo>
                    <a:pt x="3549" y="8025"/>
                    <a:pt x="3620" y="7942"/>
                    <a:pt x="3620" y="7859"/>
                  </a:cubicBezTo>
                  <a:cubicBezTo>
                    <a:pt x="3620" y="7811"/>
                    <a:pt x="3609" y="7763"/>
                    <a:pt x="3573" y="7728"/>
                  </a:cubicBezTo>
                  <a:cubicBezTo>
                    <a:pt x="3561" y="7716"/>
                    <a:pt x="3549" y="7692"/>
                    <a:pt x="3537" y="7692"/>
                  </a:cubicBezTo>
                  <a:lnTo>
                    <a:pt x="3525" y="7692"/>
                  </a:lnTo>
                  <a:cubicBezTo>
                    <a:pt x="3478" y="7656"/>
                    <a:pt x="3430" y="7656"/>
                    <a:pt x="3382" y="7656"/>
                  </a:cubicBezTo>
                  <a:cubicBezTo>
                    <a:pt x="3620" y="7311"/>
                    <a:pt x="3930" y="7037"/>
                    <a:pt x="4311" y="6859"/>
                  </a:cubicBezTo>
                  <a:cubicBezTo>
                    <a:pt x="3275" y="7502"/>
                    <a:pt x="4371" y="8049"/>
                    <a:pt x="3859" y="8561"/>
                  </a:cubicBezTo>
                  <a:lnTo>
                    <a:pt x="3918" y="8514"/>
                  </a:lnTo>
                  <a:cubicBezTo>
                    <a:pt x="3894" y="8525"/>
                    <a:pt x="3882" y="8549"/>
                    <a:pt x="3859" y="8561"/>
                  </a:cubicBezTo>
                  <a:cubicBezTo>
                    <a:pt x="4156" y="8395"/>
                    <a:pt x="4311" y="8240"/>
                    <a:pt x="4371" y="8097"/>
                  </a:cubicBezTo>
                  <a:cubicBezTo>
                    <a:pt x="4501" y="7704"/>
                    <a:pt x="4132" y="7537"/>
                    <a:pt x="4144" y="7335"/>
                  </a:cubicBezTo>
                  <a:cubicBezTo>
                    <a:pt x="4323" y="7490"/>
                    <a:pt x="4466" y="7430"/>
                    <a:pt x="4537" y="7240"/>
                  </a:cubicBezTo>
                  <a:cubicBezTo>
                    <a:pt x="4299" y="7263"/>
                    <a:pt x="4263" y="7037"/>
                    <a:pt x="4394" y="6906"/>
                  </a:cubicBezTo>
                  <a:cubicBezTo>
                    <a:pt x="4597" y="6728"/>
                    <a:pt x="5049" y="6680"/>
                    <a:pt x="5144" y="6144"/>
                  </a:cubicBezTo>
                  <a:cubicBezTo>
                    <a:pt x="5204" y="6073"/>
                    <a:pt x="5252" y="5989"/>
                    <a:pt x="5299" y="5918"/>
                  </a:cubicBezTo>
                  <a:cubicBezTo>
                    <a:pt x="5275" y="6001"/>
                    <a:pt x="5252" y="6085"/>
                    <a:pt x="5240" y="6180"/>
                  </a:cubicBezTo>
                  <a:cubicBezTo>
                    <a:pt x="4930" y="6632"/>
                    <a:pt x="5216" y="6978"/>
                    <a:pt x="5228" y="7252"/>
                  </a:cubicBezTo>
                  <a:cubicBezTo>
                    <a:pt x="5228" y="7442"/>
                    <a:pt x="5049" y="7573"/>
                    <a:pt x="4894" y="7394"/>
                  </a:cubicBezTo>
                  <a:cubicBezTo>
                    <a:pt x="4823" y="7573"/>
                    <a:pt x="4882" y="7704"/>
                    <a:pt x="5109" y="7740"/>
                  </a:cubicBezTo>
                  <a:cubicBezTo>
                    <a:pt x="4978" y="7883"/>
                    <a:pt x="4597" y="7740"/>
                    <a:pt x="4418" y="8109"/>
                  </a:cubicBezTo>
                  <a:cubicBezTo>
                    <a:pt x="4347" y="8264"/>
                    <a:pt x="4347" y="8466"/>
                    <a:pt x="4442" y="8799"/>
                  </a:cubicBezTo>
                  <a:lnTo>
                    <a:pt x="4442" y="8799"/>
                  </a:lnTo>
                  <a:lnTo>
                    <a:pt x="4442" y="8799"/>
                  </a:lnTo>
                  <a:cubicBezTo>
                    <a:pt x="4442" y="8085"/>
                    <a:pt x="5609" y="8466"/>
                    <a:pt x="5335" y="7299"/>
                  </a:cubicBezTo>
                  <a:lnTo>
                    <a:pt x="5335" y="7299"/>
                  </a:lnTo>
                  <a:cubicBezTo>
                    <a:pt x="5466" y="7680"/>
                    <a:pt x="5502" y="8109"/>
                    <a:pt x="5418" y="8514"/>
                  </a:cubicBezTo>
                  <a:cubicBezTo>
                    <a:pt x="5394" y="8478"/>
                    <a:pt x="5359" y="8442"/>
                    <a:pt x="5299" y="8430"/>
                  </a:cubicBezTo>
                  <a:lnTo>
                    <a:pt x="5287" y="8430"/>
                  </a:lnTo>
                  <a:cubicBezTo>
                    <a:pt x="5275" y="8430"/>
                    <a:pt x="5252" y="8430"/>
                    <a:pt x="5240" y="8430"/>
                  </a:cubicBezTo>
                  <a:cubicBezTo>
                    <a:pt x="5133" y="8442"/>
                    <a:pt x="5061" y="8525"/>
                    <a:pt x="5061" y="8621"/>
                  </a:cubicBezTo>
                  <a:cubicBezTo>
                    <a:pt x="5061" y="8668"/>
                    <a:pt x="5085" y="8716"/>
                    <a:pt x="5133" y="8752"/>
                  </a:cubicBezTo>
                  <a:lnTo>
                    <a:pt x="5156" y="8764"/>
                  </a:lnTo>
                  <a:cubicBezTo>
                    <a:pt x="5121" y="8621"/>
                    <a:pt x="5252" y="8597"/>
                    <a:pt x="5311" y="8668"/>
                  </a:cubicBezTo>
                  <a:cubicBezTo>
                    <a:pt x="5359" y="8740"/>
                    <a:pt x="5311" y="8883"/>
                    <a:pt x="5252" y="8930"/>
                  </a:cubicBezTo>
                  <a:cubicBezTo>
                    <a:pt x="5204" y="8978"/>
                    <a:pt x="5144" y="9002"/>
                    <a:pt x="5085" y="9002"/>
                  </a:cubicBezTo>
                  <a:cubicBezTo>
                    <a:pt x="4918" y="9002"/>
                    <a:pt x="4656" y="8906"/>
                    <a:pt x="4787" y="8585"/>
                  </a:cubicBezTo>
                  <a:cubicBezTo>
                    <a:pt x="4442" y="8680"/>
                    <a:pt x="4513" y="9145"/>
                    <a:pt x="4763" y="9323"/>
                  </a:cubicBezTo>
                  <a:cubicBezTo>
                    <a:pt x="4573" y="9454"/>
                    <a:pt x="4644" y="9585"/>
                    <a:pt x="4347" y="9597"/>
                  </a:cubicBezTo>
                  <a:cubicBezTo>
                    <a:pt x="4906" y="9871"/>
                    <a:pt x="5013" y="9538"/>
                    <a:pt x="5240" y="9454"/>
                  </a:cubicBezTo>
                  <a:lnTo>
                    <a:pt x="5240" y="9454"/>
                  </a:lnTo>
                  <a:cubicBezTo>
                    <a:pt x="4787" y="9680"/>
                    <a:pt x="4942" y="10038"/>
                    <a:pt x="4680" y="10335"/>
                  </a:cubicBezTo>
                  <a:cubicBezTo>
                    <a:pt x="5216" y="10288"/>
                    <a:pt x="5204" y="9907"/>
                    <a:pt x="5335" y="9621"/>
                  </a:cubicBezTo>
                  <a:lnTo>
                    <a:pt x="5335" y="9621"/>
                  </a:lnTo>
                  <a:cubicBezTo>
                    <a:pt x="5037" y="10335"/>
                    <a:pt x="5430" y="10514"/>
                    <a:pt x="5466" y="10954"/>
                  </a:cubicBezTo>
                  <a:cubicBezTo>
                    <a:pt x="5514" y="10514"/>
                    <a:pt x="5918" y="10335"/>
                    <a:pt x="5609" y="9621"/>
                  </a:cubicBezTo>
                  <a:lnTo>
                    <a:pt x="5609" y="9621"/>
                  </a:lnTo>
                  <a:cubicBezTo>
                    <a:pt x="5740" y="9907"/>
                    <a:pt x="5728" y="10288"/>
                    <a:pt x="6264" y="10335"/>
                  </a:cubicBezTo>
                  <a:cubicBezTo>
                    <a:pt x="6002" y="10038"/>
                    <a:pt x="6156" y="9680"/>
                    <a:pt x="5704" y="9454"/>
                  </a:cubicBezTo>
                  <a:lnTo>
                    <a:pt x="5704" y="9454"/>
                  </a:lnTo>
                  <a:cubicBezTo>
                    <a:pt x="5930" y="9538"/>
                    <a:pt x="6037" y="9871"/>
                    <a:pt x="6597" y="9597"/>
                  </a:cubicBezTo>
                  <a:cubicBezTo>
                    <a:pt x="6299" y="9585"/>
                    <a:pt x="6371" y="9454"/>
                    <a:pt x="6180" y="9323"/>
                  </a:cubicBezTo>
                  <a:cubicBezTo>
                    <a:pt x="6442" y="9145"/>
                    <a:pt x="6502" y="8680"/>
                    <a:pt x="6156" y="8585"/>
                  </a:cubicBezTo>
                  <a:cubicBezTo>
                    <a:pt x="6287" y="8906"/>
                    <a:pt x="6025" y="9002"/>
                    <a:pt x="5859" y="9002"/>
                  </a:cubicBezTo>
                  <a:cubicBezTo>
                    <a:pt x="5799" y="9002"/>
                    <a:pt x="5740" y="8978"/>
                    <a:pt x="5692" y="8930"/>
                  </a:cubicBezTo>
                  <a:cubicBezTo>
                    <a:pt x="5644" y="8883"/>
                    <a:pt x="5585" y="8740"/>
                    <a:pt x="5644" y="8668"/>
                  </a:cubicBezTo>
                  <a:cubicBezTo>
                    <a:pt x="5692" y="8597"/>
                    <a:pt x="5835" y="8621"/>
                    <a:pt x="5787" y="8764"/>
                  </a:cubicBezTo>
                  <a:lnTo>
                    <a:pt x="5823" y="8752"/>
                  </a:lnTo>
                  <a:cubicBezTo>
                    <a:pt x="5859" y="8716"/>
                    <a:pt x="5883" y="8668"/>
                    <a:pt x="5883" y="8621"/>
                  </a:cubicBezTo>
                  <a:cubicBezTo>
                    <a:pt x="5883" y="8525"/>
                    <a:pt x="5811" y="8442"/>
                    <a:pt x="5704" y="8430"/>
                  </a:cubicBezTo>
                  <a:cubicBezTo>
                    <a:pt x="5692" y="8430"/>
                    <a:pt x="5668" y="8430"/>
                    <a:pt x="5656" y="8430"/>
                  </a:cubicBezTo>
                  <a:lnTo>
                    <a:pt x="5644" y="8430"/>
                  </a:lnTo>
                  <a:cubicBezTo>
                    <a:pt x="5597" y="8442"/>
                    <a:pt x="5549" y="8478"/>
                    <a:pt x="5525" y="8514"/>
                  </a:cubicBezTo>
                  <a:cubicBezTo>
                    <a:pt x="5442" y="8109"/>
                    <a:pt x="5478" y="7680"/>
                    <a:pt x="5621" y="7299"/>
                  </a:cubicBezTo>
                  <a:cubicBezTo>
                    <a:pt x="5335" y="8478"/>
                    <a:pt x="6502" y="8085"/>
                    <a:pt x="6514" y="8811"/>
                  </a:cubicBezTo>
                  <a:lnTo>
                    <a:pt x="6514" y="8728"/>
                  </a:lnTo>
                  <a:cubicBezTo>
                    <a:pt x="6514" y="8764"/>
                    <a:pt x="6514" y="8787"/>
                    <a:pt x="6514" y="8811"/>
                  </a:cubicBezTo>
                  <a:cubicBezTo>
                    <a:pt x="6597" y="8478"/>
                    <a:pt x="6597" y="8264"/>
                    <a:pt x="6526" y="8121"/>
                  </a:cubicBezTo>
                  <a:cubicBezTo>
                    <a:pt x="6347" y="7752"/>
                    <a:pt x="5966" y="7894"/>
                    <a:pt x="5835" y="7740"/>
                  </a:cubicBezTo>
                  <a:cubicBezTo>
                    <a:pt x="6073" y="7716"/>
                    <a:pt x="6133" y="7573"/>
                    <a:pt x="6049" y="7394"/>
                  </a:cubicBezTo>
                  <a:cubicBezTo>
                    <a:pt x="5895" y="7585"/>
                    <a:pt x="5704" y="7442"/>
                    <a:pt x="5716" y="7263"/>
                  </a:cubicBezTo>
                  <a:cubicBezTo>
                    <a:pt x="5728" y="6990"/>
                    <a:pt x="6014" y="6644"/>
                    <a:pt x="5704" y="6192"/>
                  </a:cubicBezTo>
                  <a:cubicBezTo>
                    <a:pt x="5692" y="6097"/>
                    <a:pt x="5680" y="6013"/>
                    <a:pt x="5644" y="5918"/>
                  </a:cubicBezTo>
                  <a:cubicBezTo>
                    <a:pt x="5692" y="6001"/>
                    <a:pt x="5740" y="6085"/>
                    <a:pt x="5799" y="6156"/>
                  </a:cubicBezTo>
                  <a:cubicBezTo>
                    <a:pt x="5895" y="6692"/>
                    <a:pt x="6347" y="6728"/>
                    <a:pt x="6549" y="6918"/>
                  </a:cubicBezTo>
                  <a:cubicBezTo>
                    <a:pt x="6680" y="7037"/>
                    <a:pt x="6645" y="7275"/>
                    <a:pt x="6406" y="7252"/>
                  </a:cubicBezTo>
                  <a:cubicBezTo>
                    <a:pt x="6478" y="7430"/>
                    <a:pt x="6621" y="7490"/>
                    <a:pt x="6799" y="7347"/>
                  </a:cubicBezTo>
                  <a:cubicBezTo>
                    <a:pt x="6811" y="7537"/>
                    <a:pt x="6454" y="7716"/>
                    <a:pt x="6585" y="8097"/>
                  </a:cubicBezTo>
                  <a:cubicBezTo>
                    <a:pt x="6633" y="8252"/>
                    <a:pt x="6776" y="8406"/>
                    <a:pt x="7085" y="8573"/>
                  </a:cubicBezTo>
                  <a:lnTo>
                    <a:pt x="7085" y="8573"/>
                  </a:lnTo>
                  <a:lnTo>
                    <a:pt x="7085" y="8573"/>
                  </a:lnTo>
                  <a:cubicBezTo>
                    <a:pt x="6585" y="8061"/>
                    <a:pt x="7669" y="7513"/>
                    <a:pt x="6645" y="6882"/>
                  </a:cubicBezTo>
                  <a:lnTo>
                    <a:pt x="6645" y="6882"/>
                  </a:lnTo>
                  <a:cubicBezTo>
                    <a:pt x="7026" y="7049"/>
                    <a:pt x="7347" y="7335"/>
                    <a:pt x="7573" y="7668"/>
                  </a:cubicBezTo>
                  <a:cubicBezTo>
                    <a:pt x="7526" y="7668"/>
                    <a:pt x="7478" y="7668"/>
                    <a:pt x="7442" y="7704"/>
                  </a:cubicBezTo>
                  <a:lnTo>
                    <a:pt x="7430" y="7704"/>
                  </a:lnTo>
                  <a:cubicBezTo>
                    <a:pt x="7407" y="7716"/>
                    <a:pt x="7395" y="7728"/>
                    <a:pt x="7383" y="7740"/>
                  </a:cubicBezTo>
                  <a:cubicBezTo>
                    <a:pt x="7252" y="7871"/>
                    <a:pt x="7383" y="8097"/>
                    <a:pt x="7561" y="8037"/>
                  </a:cubicBezTo>
                  <a:cubicBezTo>
                    <a:pt x="7430" y="7966"/>
                    <a:pt x="7514" y="7847"/>
                    <a:pt x="7597" y="7859"/>
                  </a:cubicBezTo>
                  <a:cubicBezTo>
                    <a:pt x="7692" y="7871"/>
                    <a:pt x="7752" y="8002"/>
                    <a:pt x="7752" y="8085"/>
                  </a:cubicBezTo>
                  <a:cubicBezTo>
                    <a:pt x="7752" y="8144"/>
                    <a:pt x="7728" y="8204"/>
                    <a:pt x="7680" y="8252"/>
                  </a:cubicBezTo>
                  <a:cubicBezTo>
                    <a:pt x="7573" y="8371"/>
                    <a:pt x="7311" y="8490"/>
                    <a:pt x="7180" y="8168"/>
                  </a:cubicBezTo>
                  <a:cubicBezTo>
                    <a:pt x="7014" y="8478"/>
                    <a:pt x="7383" y="8764"/>
                    <a:pt x="7680" y="8692"/>
                  </a:cubicBezTo>
                  <a:cubicBezTo>
                    <a:pt x="7645" y="8918"/>
                    <a:pt x="7788" y="8966"/>
                    <a:pt x="7597" y="9192"/>
                  </a:cubicBezTo>
                  <a:cubicBezTo>
                    <a:pt x="8169" y="8990"/>
                    <a:pt x="8014" y="8680"/>
                    <a:pt x="8109" y="8466"/>
                  </a:cubicBezTo>
                  <a:lnTo>
                    <a:pt x="8109" y="8466"/>
                  </a:lnTo>
                  <a:cubicBezTo>
                    <a:pt x="7966" y="8942"/>
                    <a:pt x="8323" y="9085"/>
                    <a:pt x="8335" y="9478"/>
                  </a:cubicBezTo>
                  <a:cubicBezTo>
                    <a:pt x="8692" y="9061"/>
                    <a:pt x="8407" y="8799"/>
                    <a:pt x="8300" y="8514"/>
                  </a:cubicBezTo>
                  <a:lnTo>
                    <a:pt x="8300" y="8514"/>
                  </a:lnTo>
                  <a:cubicBezTo>
                    <a:pt x="8597" y="9228"/>
                    <a:pt x="9002" y="9061"/>
                    <a:pt x="9347" y="9359"/>
                  </a:cubicBezTo>
                  <a:cubicBezTo>
                    <a:pt x="9050" y="9014"/>
                    <a:pt x="9216" y="8609"/>
                    <a:pt x="8490" y="8311"/>
                  </a:cubicBezTo>
                  <a:lnTo>
                    <a:pt x="8490" y="8311"/>
                  </a:lnTo>
                  <a:cubicBezTo>
                    <a:pt x="8788" y="8418"/>
                    <a:pt x="9050" y="8704"/>
                    <a:pt x="9466" y="8359"/>
                  </a:cubicBezTo>
                  <a:cubicBezTo>
                    <a:pt x="9073" y="8335"/>
                    <a:pt x="8931" y="7978"/>
                    <a:pt x="8442" y="8133"/>
                  </a:cubicBezTo>
                  <a:lnTo>
                    <a:pt x="8442" y="8133"/>
                  </a:lnTo>
                  <a:cubicBezTo>
                    <a:pt x="8669" y="8037"/>
                    <a:pt x="8978" y="8180"/>
                    <a:pt x="9181" y="7609"/>
                  </a:cubicBezTo>
                  <a:cubicBezTo>
                    <a:pt x="8954" y="7799"/>
                    <a:pt x="8907" y="7656"/>
                    <a:pt x="8681" y="7704"/>
                  </a:cubicBezTo>
                  <a:cubicBezTo>
                    <a:pt x="8752" y="7406"/>
                    <a:pt x="8454" y="7025"/>
                    <a:pt x="8145" y="7204"/>
                  </a:cubicBezTo>
                  <a:cubicBezTo>
                    <a:pt x="8478" y="7323"/>
                    <a:pt x="8359" y="7585"/>
                    <a:pt x="8240" y="7692"/>
                  </a:cubicBezTo>
                  <a:cubicBezTo>
                    <a:pt x="8192" y="7740"/>
                    <a:pt x="8133" y="7763"/>
                    <a:pt x="8073" y="7763"/>
                  </a:cubicBezTo>
                  <a:cubicBezTo>
                    <a:pt x="8002" y="7763"/>
                    <a:pt x="7859" y="7704"/>
                    <a:pt x="7847" y="7621"/>
                  </a:cubicBezTo>
                  <a:cubicBezTo>
                    <a:pt x="7835" y="7525"/>
                    <a:pt x="7954" y="7454"/>
                    <a:pt x="8026" y="7585"/>
                  </a:cubicBezTo>
                  <a:cubicBezTo>
                    <a:pt x="8026" y="7561"/>
                    <a:pt x="8038" y="7537"/>
                    <a:pt x="8026" y="7513"/>
                  </a:cubicBezTo>
                  <a:cubicBezTo>
                    <a:pt x="8026" y="7418"/>
                    <a:pt x="7954" y="7359"/>
                    <a:pt x="7871" y="7359"/>
                  </a:cubicBezTo>
                  <a:cubicBezTo>
                    <a:pt x="7811" y="7347"/>
                    <a:pt x="7764" y="7371"/>
                    <a:pt x="7728" y="7406"/>
                  </a:cubicBezTo>
                  <a:cubicBezTo>
                    <a:pt x="7716" y="7418"/>
                    <a:pt x="7704" y="7430"/>
                    <a:pt x="7692" y="7442"/>
                  </a:cubicBezTo>
                  <a:lnTo>
                    <a:pt x="7680" y="7454"/>
                  </a:lnTo>
                  <a:cubicBezTo>
                    <a:pt x="7657" y="7490"/>
                    <a:pt x="7657" y="7549"/>
                    <a:pt x="7657" y="7597"/>
                  </a:cubicBezTo>
                  <a:cubicBezTo>
                    <a:pt x="7311" y="7359"/>
                    <a:pt x="7038" y="7037"/>
                    <a:pt x="6859" y="6668"/>
                  </a:cubicBezTo>
                  <a:cubicBezTo>
                    <a:pt x="7502" y="7692"/>
                    <a:pt x="8050" y="6597"/>
                    <a:pt x="8562" y="7109"/>
                  </a:cubicBezTo>
                  <a:cubicBezTo>
                    <a:pt x="8550" y="7097"/>
                    <a:pt x="8526" y="7073"/>
                    <a:pt x="8514" y="7061"/>
                  </a:cubicBezTo>
                  <a:cubicBezTo>
                    <a:pt x="8526" y="7073"/>
                    <a:pt x="8550" y="7097"/>
                    <a:pt x="8562" y="7109"/>
                  </a:cubicBezTo>
                  <a:cubicBezTo>
                    <a:pt x="8395" y="6811"/>
                    <a:pt x="8240" y="6668"/>
                    <a:pt x="8085" y="6609"/>
                  </a:cubicBezTo>
                  <a:cubicBezTo>
                    <a:pt x="7704" y="6478"/>
                    <a:pt x="7538" y="6847"/>
                    <a:pt x="7335" y="6835"/>
                  </a:cubicBezTo>
                  <a:cubicBezTo>
                    <a:pt x="7490" y="6644"/>
                    <a:pt x="7430" y="6513"/>
                    <a:pt x="7240" y="6442"/>
                  </a:cubicBezTo>
                  <a:cubicBezTo>
                    <a:pt x="7264" y="6680"/>
                    <a:pt x="7038" y="6716"/>
                    <a:pt x="6907" y="6585"/>
                  </a:cubicBezTo>
                  <a:cubicBezTo>
                    <a:pt x="6728" y="6382"/>
                    <a:pt x="6680" y="5918"/>
                    <a:pt x="6145" y="5823"/>
                  </a:cubicBezTo>
                  <a:cubicBezTo>
                    <a:pt x="6073" y="5763"/>
                    <a:pt x="5990" y="5716"/>
                    <a:pt x="5918" y="5680"/>
                  </a:cubicBezTo>
                  <a:cubicBezTo>
                    <a:pt x="6002" y="5704"/>
                    <a:pt x="6097" y="5728"/>
                    <a:pt x="6180" y="5739"/>
                  </a:cubicBezTo>
                  <a:cubicBezTo>
                    <a:pt x="6633" y="6049"/>
                    <a:pt x="6978" y="5751"/>
                    <a:pt x="7252" y="5751"/>
                  </a:cubicBezTo>
                  <a:cubicBezTo>
                    <a:pt x="7430" y="5739"/>
                    <a:pt x="7573" y="5918"/>
                    <a:pt x="7395" y="6073"/>
                  </a:cubicBezTo>
                  <a:cubicBezTo>
                    <a:pt x="7573" y="6156"/>
                    <a:pt x="7704" y="6097"/>
                    <a:pt x="7740" y="5870"/>
                  </a:cubicBezTo>
                  <a:cubicBezTo>
                    <a:pt x="7883" y="6001"/>
                    <a:pt x="7740" y="6382"/>
                    <a:pt x="8109" y="6561"/>
                  </a:cubicBezTo>
                  <a:cubicBezTo>
                    <a:pt x="8264" y="6632"/>
                    <a:pt x="8466" y="6632"/>
                    <a:pt x="8800" y="6537"/>
                  </a:cubicBezTo>
                  <a:lnTo>
                    <a:pt x="8800" y="6537"/>
                  </a:lnTo>
                  <a:cubicBezTo>
                    <a:pt x="8085" y="6525"/>
                    <a:pt x="8466" y="5370"/>
                    <a:pt x="7299" y="5644"/>
                  </a:cubicBezTo>
                  <a:lnTo>
                    <a:pt x="7299" y="5644"/>
                  </a:lnTo>
                  <a:cubicBezTo>
                    <a:pt x="7680" y="5501"/>
                    <a:pt x="8109" y="5477"/>
                    <a:pt x="8514" y="5549"/>
                  </a:cubicBezTo>
                  <a:cubicBezTo>
                    <a:pt x="8478" y="5585"/>
                    <a:pt x="8442" y="5620"/>
                    <a:pt x="8431" y="5668"/>
                  </a:cubicBezTo>
                  <a:lnTo>
                    <a:pt x="8431" y="5680"/>
                  </a:lnTo>
                  <a:cubicBezTo>
                    <a:pt x="8431" y="5704"/>
                    <a:pt x="8431" y="5716"/>
                    <a:pt x="8431" y="5739"/>
                  </a:cubicBezTo>
                  <a:cubicBezTo>
                    <a:pt x="8431" y="5930"/>
                    <a:pt x="8681" y="5989"/>
                    <a:pt x="8764" y="5823"/>
                  </a:cubicBezTo>
                  <a:cubicBezTo>
                    <a:pt x="8621" y="5858"/>
                    <a:pt x="8597" y="5728"/>
                    <a:pt x="8669" y="5668"/>
                  </a:cubicBezTo>
                  <a:cubicBezTo>
                    <a:pt x="8728" y="5620"/>
                    <a:pt x="8871" y="5668"/>
                    <a:pt x="8931" y="5728"/>
                  </a:cubicBezTo>
                  <a:cubicBezTo>
                    <a:pt x="8966" y="5763"/>
                    <a:pt x="8990" y="5823"/>
                    <a:pt x="8990" y="5894"/>
                  </a:cubicBezTo>
                  <a:cubicBezTo>
                    <a:pt x="9002" y="6049"/>
                    <a:pt x="8907" y="6323"/>
                    <a:pt x="8585" y="6192"/>
                  </a:cubicBezTo>
                  <a:cubicBezTo>
                    <a:pt x="8681" y="6525"/>
                    <a:pt x="9145" y="6466"/>
                    <a:pt x="9324" y="6204"/>
                  </a:cubicBezTo>
                  <a:cubicBezTo>
                    <a:pt x="9443" y="6406"/>
                    <a:pt x="9574" y="6323"/>
                    <a:pt x="9597" y="6620"/>
                  </a:cubicBezTo>
                  <a:cubicBezTo>
                    <a:pt x="9871" y="6073"/>
                    <a:pt x="9538" y="5954"/>
                    <a:pt x="9454" y="5739"/>
                  </a:cubicBezTo>
                  <a:lnTo>
                    <a:pt x="9454" y="5739"/>
                  </a:lnTo>
                  <a:cubicBezTo>
                    <a:pt x="9681" y="6180"/>
                    <a:pt x="10038" y="6037"/>
                    <a:pt x="10336" y="6299"/>
                  </a:cubicBezTo>
                  <a:cubicBezTo>
                    <a:pt x="10288" y="5751"/>
                    <a:pt x="9895" y="5763"/>
                    <a:pt x="9621" y="5632"/>
                  </a:cubicBezTo>
                  <a:lnTo>
                    <a:pt x="9621" y="5632"/>
                  </a:lnTo>
                  <a:cubicBezTo>
                    <a:pt x="10336" y="5930"/>
                    <a:pt x="10514" y="5537"/>
                    <a:pt x="10955" y="5501"/>
                  </a:cubicBezTo>
                  <a:cubicBezTo>
                    <a:pt x="10514" y="5454"/>
                    <a:pt x="10336" y="5049"/>
                    <a:pt x="9621" y="5358"/>
                  </a:cubicBezTo>
                  <a:lnTo>
                    <a:pt x="9621" y="5358"/>
                  </a:lnTo>
                  <a:cubicBezTo>
                    <a:pt x="9907" y="5227"/>
                    <a:pt x="10288" y="5251"/>
                    <a:pt x="10336" y="4704"/>
                  </a:cubicBezTo>
                  <a:cubicBezTo>
                    <a:pt x="10038" y="4966"/>
                    <a:pt x="9681" y="4811"/>
                    <a:pt x="9454" y="5263"/>
                  </a:cubicBezTo>
                  <a:lnTo>
                    <a:pt x="9454" y="5263"/>
                  </a:lnTo>
                  <a:cubicBezTo>
                    <a:pt x="9538" y="5037"/>
                    <a:pt x="9859" y="4930"/>
                    <a:pt x="9597" y="4382"/>
                  </a:cubicBezTo>
                  <a:cubicBezTo>
                    <a:pt x="9562" y="4656"/>
                    <a:pt x="9431" y="4585"/>
                    <a:pt x="9300" y="4775"/>
                  </a:cubicBezTo>
                  <a:close/>
                  <a:moveTo>
                    <a:pt x="3644" y="5632"/>
                  </a:moveTo>
                  <a:close/>
                  <a:moveTo>
                    <a:pt x="4609" y="5739"/>
                  </a:moveTo>
                  <a:cubicBezTo>
                    <a:pt x="4478" y="5811"/>
                    <a:pt x="4323" y="5835"/>
                    <a:pt x="4180" y="5799"/>
                  </a:cubicBezTo>
                  <a:cubicBezTo>
                    <a:pt x="3990" y="5751"/>
                    <a:pt x="3799" y="5608"/>
                    <a:pt x="3454" y="5537"/>
                  </a:cubicBezTo>
                  <a:cubicBezTo>
                    <a:pt x="3358" y="5513"/>
                    <a:pt x="3263" y="5501"/>
                    <a:pt x="3156" y="5489"/>
                  </a:cubicBezTo>
                  <a:cubicBezTo>
                    <a:pt x="3251" y="5477"/>
                    <a:pt x="3358" y="5454"/>
                    <a:pt x="3454" y="5430"/>
                  </a:cubicBezTo>
                  <a:cubicBezTo>
                    <a:pt x="3799" y="5358"/>
                    <a:pt x="3990" y="5216"/>
                    <a:pt x="4180" y="5168"/>
                  </a:cubicBezTo>
                  <a:cubicBezTo>
                    <a:pt x="4323" y="5132"/>
                    <a:pt x="4478" y="5156"/>
                    <a:pt x="4609" y="5227"/>
                  </a:cubicBezTo>
                  <a:cubicBezTo>
                    <a:pt x="4382" y="5216"/>
                    <a:pt x="4168" y="5311"/>
                    <a:pt x="4013" y="5477"/>
                  </a:cubicBezTo>
                  <a:cubicBezTo>
                    <a:pt x="4168" y="5656"/>
                    <a:pt x="4382" y="5739"/>
                    <a:pt x="4609" y="5739"/>
                  </a:cubicBezTo>
                  <a:close/>
                  <a:moveTo>
                    <a:pt x="4287" y="4084"/>
                  </a:moveTo>
                  <a:close/>
                  <a:moveTo>
                    <a:pt x="4287" y="6882"/>
                  </a:moveTo>
                  <a:close/>
                  <a:moveTo>
                    <a:pt x="4787" y="6620"/>
                  </a:moveTo>
                  <a:cubicBezTo>
                    <a:pt x="4609" y="6716"/>
                    <a:pt x="4382" y="6751"/>
                    <a:pt x="4073" y="6942"/>
                  </a:cubicBezTo>
                  <a:cubicBezTo>
                    <a:pt x="4001" y="6990"/>
                    <a:pt x="3918" y="7049"/>
                    <a:pt x="3823" y="7121"/>
                  </a:cubicBezTo>
                  <a:cubicBezTo>
                    <a:pt x="3894" y="7037"/>
                    <a:pt x="3954" y="6954"/>
                    <a:pt x="4001" y="6871"/>
                  </a:cubicBezTo>
                  <a:cubicBezTo>
                    <a:pt x="4204" y="6573"/>
                    <a:pt x="4228" y="6335"/>
                    <a:pt x="4335" y="6168"/>
                  </a:cubicBezTo>
                  <a:cubicBezTo>
                    <a:pt x="4418" y="6037"/>
                    <a:pt x="4537" y="5942"/>
                    <a:pt x="4680" y="5906"/>
                  </a:cubicBezTo>
                  <a:cubicBezTo>
                    <a:pt x="4525" y="6061"/>
                    <a:pt x="4430" y="6275"/>
                    <a:pt x="4442" y="6501"/>
                  </a:cubicBezTo>
                  <a:cubicBezTo>
                    <a:pt x="4668" y="6513"/>
                    <a:pt x="4882" y="6418"/>
                    <a:pt x="5037" y="6263"/>
                  </a:cubicBezTo>
                  <a:cubicBezTo>
                    <a:pt x="5002" y="6406"/>
                    <a:pt x="4906" y="6537"/>
                    <a:pt x="4775" y="6620"/>
                  </a:cubicBezTo>
                  <a:close/>
                  <a:moveTo>
                    <a:pt x="4442" y="4454"/>
                  </a:moveTo>
                  <a:cubicBezTo>
                    <a:pt x="4430" y="4680"/>
                    <a:pt x="4513" y="4906"/>
                    <a:pt x="4680" y="5061"/>
                  </a:cubicBezTo>
                  <a:cubicBezTo>
                    <a:pt x="4537" y="5025"/>
                    <a:pt x="4418" y="4930"/>
                    <a:pt x="4335" y="4799"/>
                  </a:cubicBezTo>
                  <a:cubicBezTo>
                    <a:pt x="4228" y="4632"/>
                    <a:pt x="4204" y="4394"/>
                    <a:pt x="4013" y="4096"/>
                  </a:cubicBezTo>
                  <a:cubicBezTo>
                    <a:pt x="3954" y="4001"/>
                    <a:pt x="3894" y="3918"/>
                    <a:pt x="3823" y="3846"/>
                  </a:cubicBezTo>
                  <a:cubicBezTo>
                    <a:pt x="3906" y="3906"/>
                    <a:pt x="3990" y="3965"/>
                    <a:pt x="4073" y="4025"/>
                  </a:cubicBezTo>
                  <a:cubicBezTo>
                    <a:pt x="4371" y="4215"/>
                    <a:pt x="4609" y="4251"/>
                    <a:pt x="4787" y="4346"/>
                  </a:cubicBezTo>
                  <a:cubicBezTo>
                    <a:pt x="4906" y="4430"/>
                    <a:pt x="5002" y="4561"/>
                    <a:pt x="5049" y="4704"/>
                  </a:cubicBezTo>
                  <a:cubicBezTo>
                    <a:pt x="4882" y="4537"/>
                    <a:pt x="4668" y="4442"/>
                    <a:pt x="4430" y="4454"/>
                  </a:cubicBezTo>
                  <a:close/>
                  <a:moveTo>
                    <a:pt x="5621" y="7299"/>
                  </a:moveTo>
                  <a:close/>
                  <a:moveTo>
                    <a:pt x="5716" y="6335"/>
                  </a:moveTo>
                  <a:cubicBezTo>
                    <a:pt x="5799" y="6466"/>
                    <a:pt x="5811" y="6620"/>
                    <a:pt x="5787" y="6775"/>
                  </a:cubicBezTo>
                  <a:cubicBezTo>
                    <a:pt x="5740" y="6966"/>
                    <a:pt x="5597" y="7144"/>
                    <a:pt x="5514" y="7502"/>
                  </a:cubicBezTo>
                  <a:cubicBezTo>
                    <a:pt x="5502" y="7585"/>
                    <a:pt x="5478" y="7692"/>
                    <a:pt x="5466" y="7799"/>
                  </a:cubicBezTo>
                  <a:cubicBezTo>
                    <a:pt x="5454" y="7692"/>
                    <a:pt x="5442" y="7597"/>
                    <a:pt x="5418" y="7502"/>
                  </a:cubicBezTo>
                  <a:cubicBezTo>
                    <a:pt x="5347" y="7144"/>
                    <a:pt x="5192" y="6966"/>
                    <a:pt x="5144" y="6775"/>
                  </a:cubicBezTo>
                  <a:cubicBezTo>
                    <a:pt x="5121" y="6620"/>
                    <a:pt x="5144" y="6466"/>
                    <a:pt x="5216" y="6335"/>
                  </a:cubicBezTo>
                  <a:cubicBezTo>
                    <a:pt x="5002" y="6561"/>
                    <a:pt x="5156" y="6930"/>
                    <a:pt x="5466" y="6930"/>
                  </a:cubicBezTo>
                  <a:cubicBezTo>
                    <a:pt x="5775" y="6930"/>
                    <a:pt x="5942" y="6561"/>
                    <a:pt x="5716" y="6335"/>
                  </a:cubicBezTo>
                  <a:close/>
                  <a:moveTo>
                    <a:pt x="5466" y="4037"/>
                  </a:moveTo>
                  <a:cubicBezTo>
                    <a:pt x="5299" y="4180"/>
                    <a:pt x="5204" y="4406"/>
                    <a:pt x="5216" y="4632"/>
                  </a:cubicBezTo>
                  <a:cubicBezTo>
                    <a:pt x="5144" y="4501"/>
                    <a:pt x="5121" y="4346"/>
                    <a:pt x="5144" y="4192"/>
                  </a:cubicBezTo>
                  <a:cubicBezTo>
                    <a:pt x="5192" y="4001"/>
                    <a:pt x="5347" y="3823"/>
                    <a:pt x="5418" y="3465"/>
                  </a:cubicBezTo>
                  <a:cubicBezTo>
                    <a:pt x="5442" y="3370"/>
                    <a:pt x="5454" y="3275"/>
                    <a:pt x="5466" y="3168"/>
                  </a:cubicBezTo>
                  <a:cubicBezTo>
                    <a:pt x="5478" y="3287"/>
                    <a:pt x="5490" y="3382"/>
                    <a:pt x="5514" y="3465"/>
                  </a:cubicBezTo>
                  <a:cubicBezTo>
                    <a:pt x="5585" y="3823"/>
                    <a:pt x="5740" y="4001"/>
                    <a:pt x="5787" y="4192"/>
                  </a:cubicBezTo>
                  <a:cubicBezTo>
                    <a:pt x="5811" y="4346"/>
                    <a:pt x="5799" y="4501"/>
                    <a:pt x="5716" y="4632"/>
                  </a:cubicBezTo>
                  <a:cubicBezTo>
                    <a:pt x="5728" y="4406"/>
                    <a:pt x="5633" y="4180"/>
                    <a:pt x="5454" y="4037"/>
                  </a:cubicBezTo>
                  <a:close/>
                  <a:moveTo>
                    <a:pt x="6645" y="4084"/>
                  </a:moveTo>
                  <a:close/>
                  <a:moveTo>
                    <a:pt x="6859" y="6668"/>
                  </a:moveTo>
                  <a:close/>
                  <a:moveTo>
                    <a:pt x="6490" y="6513"/>
                  </a:moveTo>
                  <a:cubicBezTo>
                    <a:pt x="6502" y="6287"/>
                    <a:pt x="6418" y="6073"/>
                    <a:pt x="6252" y="5918"/>
                  </a:cubicBezTo>
                  <a:cubicBezTo>
                    <a:pt x="6395" y="5954"/>
                    <a:pt x="6514" y="6049"/>
                    <a:pt x="6597" y="6180"/>
                  </a:cubicBezTo>
                  <a:cubicBezTo>
                    <a:pt x="6704" y="6347"/>
                    <a:pt x="6728" y="6585"/>
                    <a:pt x="6930" y="6882"/>
                  </a:cubicBezTo>
                  <a:cubicBezTo>
                    <a:pt x="6978" y="6966"/>
                    <a:pt x="7038" y="7049"/>
                    <a:pt x="7109" y="7132"/>
                  </a:cubicBezTo>
                  <a:cubicBezTo>
                    <a:pt x="7026" y="7061"/>
                    <a:pt x="6942" y="7001"/>
                    <a:pt x="6859" y="6954"/>
                  </a:cubicBezTo>
                  <a:cubicBezTo>
                    <a:pt x="6561" y="6763"/>
                    <a:pt x="6323" y="6728"/>
                    <a:pt x="6156" y="6632"/>
                  </a:cubicBezTo>
                  <a:cubicBezTo>
                    <a:pt x="6025" y="6549"/>
                    <a:pt x="5930" y="6418"/>
                    <a:pt x="5895" y="6275"/>
                  </a:cubicBezTo>
                  <a:cubicBezTo>
                    <a:pt x="6049" y="6442"/>
                    <a:pt x="6264" y="6525"/>
                    <a:pt x="6490" y="6513"/>
                  </a:cubicBezTo>
                  <a:close/>
                  <a:moveTo>
                    <a:pt x="5883" y="4704"/>
                  </a:moveTo>
                  <a:cubicBezTo>
                    <a:pt x="5918" y="4549"/>
                    <a:pt x="6014" y="4430"/>
                    <a:pt x="6145" y="4346"/>
                  </a:cubicBezTo>
                  <a:cubicBezTo>
                    <a:pt x="6311" y="4239"/>
                    <a:pt x="6537" y="4215"/>
                    <a:pt x="6847" y="4025"/>
                  </a:cubicBezTo>
                  <a:cubicBezTo>
                    <a:pt x="6930" y="3965"/>
                    <a:pt x="7014" y="3906"/>
                    <a:pt x="7097" y="3834"/>
                  </a:cubicBezTo>
                  <a:cubicBezTo>
                    <a:pt x="7026" y="3918"/>
                    <a:pt x="6966" y="4001"/>
                    <a:pt x="6918" y="4084"/>
                  </a:cubicBezTo>
                  <a:cubicBezTo>
                    <a:pt x="6716" y="4382"/>
                    <a:pt x="6692" y="4620"/>
                    <a:pt x="6585" y="4799"/>
                  </a:cubicBezTo>
                  <a:cubicBezTo>
                    <a:pt x="6502" y="4918"/>
                    <a:pt x="6383" y="5013"/>
                    <a:pt x="6240" y="5061"/>
                  </a:cubicBezTo>
                  <a:cubicBezTo>
                    <a:pt x="6406" y="4906"/>
                    <a:pt x="6490" y="4680"/>
                    <a:pt x="6478" y="4454"/>
                  </a:cubicBezTo>
                  <a:cubicBezTo>
                    <a:pt x="6252" y="4442"/>
                    <a:pt x="6025" y="4525"/>
                    <a:pt x="5883" y="4704"/>
                  </a:cubicBezTo>
                  <a:close/>
                  <a:moveTo>
                    <a:pt x="7276" y="5323"/>
                  </a:moveTo>
                  <a:close/>
                  <a:moveTo>
                    <a:pt x="7466" y="5525"/>
                  </a:moveTo>
                  <a:cubicBezTo>
                    <a:pt x="7121" y="5608"/>
                    <a:pt x="6930" y="5751"/>
                    <a:pt x="6740" y="5799"/>
                  </a:cubicBezTo>
                  <a:cubicBezTo>
                    <a:pt x="6597" y="5823"/>
                    <a:pt x="6442" y="5811"/>
                    <a:pt x="6311" y="5728"/>
                  </a:cubicBezTo>
                  <a:cubicBezTo>
                    <a:pt x="6526" y="5739"/>
                    <a:pt x="6752" y="5644"/>
                    <a:pt x="6907" y="5477"/>
                  </a:cubicBezTo>
                  <a:cubicBezTo>
                    <a:pt x="6752" y="5311"/>
                    <a:pt x="6537" y="5216"/>
                    <a:pt x="6311" y="5227"/>
                  </a:cubicBezTo>
                  <a:cubicBezTo>
                    <a:pt x="6442" y="5156"/>
                    <a:pt x="6597" y="5132"/>
                    <a:pt x="6740" y="5168"/>
                  </a:cubicBezTo>
                  <a:cubicBezTo>
                    <a:pt x="6930" y="5204"/>
                    <a:pt x="7121" y="5358"/>
                    <a:pt x="7466" y="5430"/>
                  </a:cubicBezTo>
                  <a:cubicBezTo>
                    <a:pt x="7561" y="5454"/>
                    <a:pt x="7669" y="5466"/>
                    <a:pt x="7764" y="5477"/>
                  </a:cubicBezTo>
                  <a:cubicBezTo>
                    <a:pt x="7669" y="5501"/>
                    <a:pt x="7561" y="5513"/>
                    <a:pt x="7478" y="5537"/>
                  </a:cubicBezTo>
                  <a:close/>
                </a:path>
              </a:pathLst>
            </a:custGeom>
            <a:solidFill>
              <a:schemeClr val="accent2">
                <a:alpha val="145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4704150" y="1551225"/>
              <a:ext cx="206300" cy="206875"/>
            </a:xfrm>
            <a:custGeom>
              <a:avLst/>
              <a:gdLst/>
              <a:ahLst/>
              <a:cxnLst/>
              <a:rect l="l" t="t" r="r" b="b"/>
              <a:pathLst>
                <a:path w="8252" h="8275" extrusionOk="0">
                  <a:moveTo>
                    <a:pt x="0" y="4131"/>
                  </a:moveTo>
                  <a:cubicBezTo>
                    <a:pt x="334" y="4167"/>
                    <a:pt x="465" y="4465"/>
                    <a:pt x="1001" y="4239"/>
                  </a:cubicBezTo>
                  <a:lnTo>
                    <a:pt x="1001" y="4239"/>
                  </a:lnTo>
                  <a:cubicBezTo>
                    <a:pt x="786" y="4334"/>
                    <a:pt x="500" y="4322"/>
                    <a:pt x="465" y="4727"/>
                  </a:cubicBezTo>
                  <a:cubicBezTo>
                    <a:pt x="691" y="4536"/>
                    <a:pt x="953" y="4643"/>
                    <a:pt x="1131" y="4310"/>
                  </a:cubicBezTo>
                  <a:lnTo>
                    <a:pt x="1131" y="4310"/>
                  </a:lnTo>
                  <a:cubicBezTo>
                    <a:pt x="1060" y="4477"/>
                    <a:pt x="822" y="4560"/>
                    <a:pt x="1012" y="4977"/>
                  </a:cubicBezTo>
                  <a:cubicBezTo>
                    <a:pt x="1036" y="4751"/>
                    <a:pt x="1131" y="4810"/>
                    <a:pt x="1227" y="4667"/>
                  </a:cubicBezTo>
                  <a:cubicBezTo>
                    <a:pt x="1358" y="4858"/>
                    <a:pt x="1715" y="4905"/>
                    <a:pt x="1786" y="4643"/>
                  </a:cubicBezTo>
                  <a:cubicBezTo>
                    <a:pt x="1536" y="4751"/>
                    <a:pt x="1465" y="4548"/>
                    <a:pt x="1477" y="4429"/>
                  </a:cubicBezTo>
                  <a:cubicBezTo>
                    <a:pt x="1477" y="4382"/>
                    <a:pt x="1489" y="4334"/>
                    <a:pt x="1524" y="4298"/>
                  </a:cubicBezTo>
                  <a:cubicBezTo>
                    <a:pt x="1560" y="4262"/>
                    <a:pt x="1667" y="4227"/>
                    <a:pt x="1727" y="4262"/>
                  </a:cubicBezTo>
                  <a:cubicBezTo>
                    <a:pt x="1774" y="4310"/>
                    <a:pt x="1751" y="4417"/>
                    <a:pt x="1643" y="4382"/>
                  </a:cubicBezTo>
                  <a:cubicBezTo>
                    <a:pt x="1715" y="4501"/>
                    <a:pt x="1893" y="4453"/>
                    <a:pt x="1893" y="4322"/>
                  </a:cubicBezTo>
                  <a:cubicBezTo>
                    <a:pt x="1893" y="4298"/>
                    <a:pt x="1893" y="4286"/>
                    <a:pt x="1893" y="4274"/>
                  </a:cubicBezTo>
                  <a:lnTo>
                    <a:pt x="1893" y="4262"/>
                  </a:lnTo>
                  <a:cubicBezTo>
                    <a:pt x="1893" y="4227"/>
                    <a:pt x="1870" y="4203"/>
                    <a:pt x="1834" y="4179"/>
                  </a:cubicBezTo>
                  <a:cubicBezTo>
                    <a:pt x="2144" y="4120"/>
                    <a:pt x="2453" y="4143"/>
                    <a:pt x="2751" y="4251"/>
                  </a:cubicBezTo>
                  <a:lnTo>
                    <a:pt x="2751" y="4251"/>
                  </a:lnTo>
                  <a:cubicBezTo>
                    <a:pt x="1870" y="4036"/>
                    <a:pt x="2155" y="4917"/>
                    <a:pt x="1620" y="4917"/>
                  </a:cubicBezTo>
                  <a:lnTo>
                    <a:pt x="1620" y="4917"/>
                  </a:lnTo>
                  <a:cubicBezTo>
                    <a:pt x="1870" y="4989"/>
                    <a:pt x="2024" y="4989"/>
                    <a:pt x="2132" y="4929"/>
                  </a:cubicBezTo>
                  <a:cubicBezTo>
                    <a:pt x="2417" y="4798"/>
                    <a:pt x="2310" y="4512"/>
                    <a:pt x="2417" y="4417"/>
                  </a:cubicBezTo>
                  <a:cubicBezTo>
                    <a:pt x="2441" y="4584"/>
                    <a:pt x="2536" y="4632"/>
                    <a:pt x="2679" y="4572"/>
                  </a:cubicBezTo>
                  <a:cubicBezTo>
                    <a:pt x="2536" y="4453"/>
                    <a:pt x="2644" y="4322"/>
                    <a:pt x="2775" y="4322"/>
                  </a:cubicBezTo>
                  <a:cubicBezTo>
                    <a:pt x="2989" y="4334"/>
                    <a:pt x="3251" y="4548"/>
                    <a:pt x="3584" y="4322"/>
                  </a:cubicBezTo>
                  <a:cubicBezTo>
                    <a:pt x="3656" y="4310"/>
                    <a:pt x="3727" y="4298"/>
                    <a:pt x="3787" y="4274"/>
                  </a:cubicBezTo>
                  <a:cubicBezTo>
                    <a:pt x="3727" y="4310"/>
                    <a:pt x="3668" y="4346"/>
                    <a:pt x="3620" y="4393"/>
                  </a:cubicBezTo>
                  <a:cubicBezTo>
                    <a:pt x="3203" y="4465"/>
                    <a:pt x="3179" y="4798"/>
                    <a:pt x="3036" y="4953"/>
                  </a:cubicBezTo>
                  <a:cubicBezTo>
                    <a:pt x="2941" y="5060"/>
                    <a:pt x="2775" y="5024"/>
                    <a:pt x="2786" y="4858"/>
                  </a:cubicBezTo>
                  <a:cubicBezTo>
                    <a:pt x="2655" y="4905"/>
                    <a:pt x="2608" y="5001"/>
                    <a:pt x="2715" y="5155"/>
                  </a:cubicBezTo>
                  <a:cubicBezTo>
                    <a:pt x="2572" y="5155"/>
                    <a:pt x="2441" y="4882"/>
                    <a:pt x="2155" y="4977"/>
                  </a:cubicBezTo>
                  <a:cubicBezTo>
                    <a:pt x="2036" y="5024"/>
                    <a:pt x="1917" y="5132"/>
                    <a:pt x="1798" y="5358"/>
                  </a:cubicBezTo>
                  <a:cubicBezTo>
                    <a:pt x="1810" y="5346"/>
                    <a:pt x="1822" y="5334"/>
                    <a:pt x="1834" y="5322"/>
                  </a:cubicBezTo>
                  <a:lnTo>
                    <a:pt x="1798" y="5358"/>
                  </a:lnTo>
                  <a:cubicBezTo>
                    <a:pt x="2179" y="4977"/>
                    <a:pt x="2596" y="5810"/>
                    <a:pt x="3072" y="5036"/>
                  </a:cubicBezTo>
                  <a:lnTo>
                    <a:pt x="3072" y="5036"/>
                  </a:lnTo>
                  <a:cubicBezTo>
                    <a:pt x="2941" y="5310"/>
                    <a:pt x="2727" y="5548"/>
                    <a:pt x="2477" y="5727"/>
                  </a:cubicBezTo>
                  <a:cubicBezTo>
                    <a:pt x="2477" y="5691"/>
                    <a:pt x="2477" y="5655"/>
                    <a:pt x="2453" y="5620"/>
                  </a:cubicBezTo>
                  <a:lnTo>
                    <a:pt x="2453" y="5620"/>
                  </a:lnTo>
                  <a:cubicBezTo>
                    <a:pt x="2453" y="5608"/>
                    <a:pt x="2441" y="5596"/>
                    <a:pt x="2429" y="5584"/>
                  </a:cubicBezTo>
                  <a:cubicBezTo>
                    <a:pt x="2322" y="5489"/>
                    <a:pt x="2167" y="5584"/>
                    <a:pt x="2203" y="5715"/>
                  </a:cubicBezTo>
                  <a:cubicBezTo>
                    <a:pt x="2263" y="5620"/>
                    <a:pt x="2358" y="5679"/>
                    <a:pt x="2346" y="5751"/>
                  </a:cubicBezTo>
                  <a:cubicBezTo>
                    <a:pt x="2322" y="5810"/>
                    <a:pt x="2227" y="5858"/>
                    <a:pt x="2167" y="5858"/>
                  </a:cubicBezTo>
                  <a:cubicBezTo>
                    <a:pt x="2120" y="5858"/>
                    <a:pt x="2084" y="5834"/>
                    <a:pt x="2048" y="5810"/>
                  </a:cubicBezTo>
                  <a:cubicBezTo>
                    <a:pt x="1893" y="5703"/>
                    <a:pt x="1929" y="5477"/>
                    <a:pt x="2108" y="5429"/>
                  </a:cubicBezTo>
                  <a:cubicBezTo>
                    <a:pt x="1882" y="5298"/>
                    <a:pt x="1667" y="5584"/>
                    <a:pt x="1715" y="5810"/>
                  </a:cubicBezTo>
                  <a:cubicBezTo>
                    <a:pt x="1536" y="5775"/>
                    <a:pt x="1512" y="5882"/>
                    <a:pt x="1346" y="5739"/>
                  </a:cubicBezTo>
                  <a:cubicBezTo>
                    <a:pt x="1489" y="6167"/>
                    <a:pt x="1727" y="6060"/>
                    <a:pt x="1893" y="6132"/>
                  </a:cubicBezTo>
                  <a:lnTo>
                    <a:pt x="1893" y="6132"/>
                  </a:lnTo>
                  <a:cubicBezTo>
                    <a:pt x="1524" y="6013"/>
                    <a:pt x="1417" y="6287"/>
                    <a:pt x="1120" y="6298"/>
                  </a:cubicBezTo>
                  <a:cubicBezTo>
                    <a:pt x="1429" y="6572"/>
                    <a:pt x="1632" y="6358"/>
                    <a:pt x="1858" y="6275"/>
                  </a:cubicBezTo>
                  <a:lnTo>
                    <a:pt x="1858" y="6275"/>
                  </a:lnTo>
                  <a:cubicBezTo>
                    <a:pt x="1310" y="6489"/>
                    <a:pt x="1429" y="6798"/>
                    <a:pt x="1215" y="7060"/>
                  </a:cubicBezTo>
                  <a:cubicBezTo>
                    <a:pt x="1477" y="6834"/>
                    <a:pt x="1786" y="6965"/>
                    <a:pt x="2001" y="6417"/>
                  </a:cubicBezTo>
                  <a:lnTo>
                    <a:pt x="2001" y="6417"/>
                  </a:lnTo>
                  <a:cubicBezTo>
                    <a:pt x="1917" y="6632"/>
                    <a:pt x="1703" y="6834"/>
                    <a:pt x="1965" y="7144"/>
                  </a:cubicBezTo>
                  <a:cubicBezTo>
                    <a:pt x="1977" y="6846"/>
                    <a:pt x="2251" y="6739"/>
                    <a:pt x="2144" y="6382"/>
                  </a:cubicBezTo>
                  <a:lnTo>
                    <a:pt x="2144" y="6382"/>
                  </a:lnTo>
                  <a:cubicBezTo>
                    <a:pt x="2215" y="6548"/>
                    <a:pt x="2096" y="6775"/>
                    <a:pt x="2536" y="6929"/>
                  </a:cubicBezTo>
                  <a:cubicBezTo>
                    <a:pt x="2382" y="6763"/>
                    <a:pt x="2501" y="6727"/>
                    <a:pt x="2465" y="6560"/>
                  </a:cubicBezTo>
                  <a:cubicBezTo>
                    <a:pt x="2691" y="6608"/>
                    <a:pt x="2965" y="6394"/>
                    <a:pt x="2846" y="6156"/>
                  </a:cubicBezTo>
                  <a:cubicBezTo>
                    <a:pt x="2798" y="6334"/>
                    <a:pt x="2560" y="6382"/>
                    <a:pt x="2465" y="6227"/>
                  </a:cubicBezTo>
                  <a:cubicBezTo>
                    <a:pt x="2429" y="6191"/>
                    <a:pt x="2417" y="6144"/>
                    <a:pt x="2417" y="6096"/>
                  </a:cubicBezTo>
                  <a:cubicBezTo>
                    <a:pt x="2417" y="6036"/>
                    <a:pt x="2465" y="5941"/>
                    <a:pt x="2525" y="5929"/>
                  </a:cubicBezTo>
                  <a:cubicBezTo>
                    <a:pt x="2584" y="5929"/>
                    <a:pt x="2655" y="6013"/>
                    <a:pt x="2548" y="6060"/>
                  </a:cubicBezTo>
                  <a:cubicBezTo>
                    <a:pt x="2679" y="6096"/>
                    <a:pt x="2775" y="5941"/>
                    <a:pt x="2691" y="5846"/>
                  </a:cubicBezTo>
                  <a:cubicBezTo>
                    <a:pt x="2679" y="5834"/>
                    <a:pt x="2667" y="5822"/>
                    <a:pt x="2655" y="5810"/>
                  </a:cubicBezTo>
                  <a:lnTo>
                    <a:pt x="2655" y="5810"/>
                  </a:lnTo>
                  <a:cubicBezTo>
                    <a:pt x="2620" y="5798"/>
                    <a:pt x="2584" y="5786"/>
                    <a:pt x="2548" y="5798"/>
                  </a:cubicBezTo>
                  <a:cubicBezTo>
                    <a:pt x="2727" y="5536"/>
                    <a:pt x="2965" y="5334"/>
                    <a:pt x="3251" y="5203"/>
                  </a:cubicBezTo>
                  <a:cubicBezTo>
                    <a:pt x="2477" y="5679"/>
                    <a:pt x="3298" y="6096"/>
                    <a:pt x="2917" y="6477"/>
                  </a:cubicBezTo>
                  <a:cubicBezTo>
                    <a:pt x="2929" y="6465"/>
                    <a:pt x="2941" y="6453"/>
                    <a:pt x="2953" y="6441"/>
                  </a:cubicBezTo>
                  <a:lnTo>
                    <a:pt x="2917" y="6477"/>
                  </a:lnTo>
                  <a:cubicBezTo>
                    <a:pt x="3084" y="6406"/>
                    <a:pt x="3215" y="6287"/>
                    <a:pt x="3298" y="6120"/>
                  </a:cubicBezTo>
                  <a:cubicBezTo>
                    <a:pt x="3394" y="5822"/>
                    <a:pt x="3120" y="5703"/>
                    <a:pt x="3132" y="5560"/>
                  </a:cubicBezTo>
                  <a:cubicBezTo>
                    <a:pt x="3263" y="5667"/>
                    <a:pt x="3370" y="5620"/>
                    <a:pt x="3429" y="5489"/>
                  </a:cubicBezTo>
                  <a:cubicBezTo>
                    <a:pt x="3251" y="5501"/>
                    <a:pt x="3227" y="5322"/>
                    <a:pt x="3322" y="5239"/>
                  </a:cubicBezTo>
                  <a:cubicBezTo>
                    <a:pt x="3465" y="5096"/>
                    <a:pt x="3810" y="5060"/>
                    <a:pt x="3894" y="4655"/>
                  </a:cubicBezTo>
                  <a:cubicBezTo>
                    <a:pt x="3929" y="4608"/>
                    <a:pt x="3965" y="4548"/>
                    <a:pt x="4001" y="4489"/>
                  </a:cubicBezTo>
                  <a:cubicBezTo>
                    <a:pt x="3977" y="4548"/>
                    <a:pt x="3965" y="4620"/>
                    <a:pt x="3953" y="4691"/>
                  </a:cubicBezTo>
                  <a:cubicBezTo>
                    <a:pt x="3715" y="5024"/>
                    <a:pt x="3941" y="5286"/>
                    <a:pt x="3953" y="5489"/>
                  </a:cubicBezTo>
                  <a:cubicBezTo>
                    <a:pt x="3953" y="5632"/>
                    <a:pt x="3822" y="5739"/>
                    <a:pt x="3703" y="5596"/>
                  </a:cubicBezTo>
                  <a:cubicBezTo>
                    <a:pt x="3644" y="5727"/>
                    <a:pt x="3691" y="5834"/>
                    <a:pt x="3858" y="5858"/>
                  </a:cubicBezTo>
                  <a:cubicBezTo>
                    <a:pt x="3763" y="5965"/>
                    <a:pt x="3477" y="5858"/>
                    <a:pt x="3346" y="6132"/>
                  </a:cubicBezTo>
                  <a:cubicBezTo>
                    <a:pt x="3287" y="6251"/>
                    <a:pt x="3287" y="6406"/>
                    <a:pt x="3358" y="6656"/>
                  </a:cubicBezTo>
                  <a:lnTo>
                    <a:pt x="3358" y="6656"/>
                  </a:lnTo>
                  <a:cubicBezTo>
                    <a:pt x="3358" y="6120"/>
                    <a:pt x="4239" y="6406"/>
                    <a:pt x="4025" y="5525"/>
                  </a:cubicBezTo>
                  <a:lnTo>
                    <a:pt x="4025" y="5525"/>
                  </a:lnTo>
                  <a:cubicBezTo>
                    <a:pt x="4132" y="5822"/>
                    <a:pt x="4156" y="6132"/>
                    <a:pt x="4096" y="6441"/>
                  </a:cubicBezTo>
                  <a:cubicBezTo>
                    <a:pt x="4072" y="6406"/>
                    <a:pt x="4049" y="6382"/>
                    <a:pt x="4013" y="6382"/>
                  </a:cubicBezTo>
                  <a:lnTo>
                    <a:pt x="3977" y="6382"/>
                  </a:lnTo>
                  <a:cubicBezTo>
                    <a:pt x="3953" y="6370"/>
                    <a:pt x="3941" y="6370"/>
                    <a:pt x="3929" y="6382"/>
                  </a:cubicBezTo>
                  <a:cubicBezTo>
                    <a:pt x="3798" y="6382"/>
                    <a:pt x="3751" y="6560"/>
                    <a:pt x="3870" y="6632"/>
                  </a:cubicBezTo>
                  <a:cubicBezTo>
                    <a:pt x="3834" y="6525"/>
                    <a:pt x="3941" y="6501"/>
                    <a:pt x="3989" y="6548"/>
                  </a:cubicBezTo>
                  <a:cubicBezTo>
                    <a:pt x="4025" y="6608"/>
                    <a:pt x="3989" y="6715"/>
                    <a:pt x="3941" y="6751"/>
                  </a:cubicBezTo>
                  <a:cubicBezTo>
                    <a:pt x="3906" y="6787"/>
                    <a:pt x="3870" y="6798"/>
                    <a:pt x="3822" y="6798"/>
                  </a:cubicBezTo>
                  <a:cubicBezTo>
                    <a:pt x="3691" y="6798"/>
                    <a:pt x="3501" y="6739"/>
                    <a:pt x="3596" y="6489"/>
                  </a:cubicBezTo>
                  <a:cubicBezTo>
                    <a:pt x="3346" y="6560"/>
                    <a:pt x="3394" y="6918"/>
                    <a:pt x="3584" y="7049"/>
                  </a:cubicBezTo>
                  <a:cubicBezTo>
                    <a:pt x="3429" y="7144"/>
                    <a:pt x="3489" y="7239"/>
                    <a:pt x="3275" y="7263"/>
                  </a:cubicBezTo>
                  <a:cubicBezTo>
                    <a:pt x="3679" y="7453"/>
                    <a:pt x="3775" y="7215"/>
                    <a:pt x="3941" y="7144"/>
                  </a:cubicBezTo>
                  <a:lnTo>
                    <a:pt x="3941" y="7144"/>
                  </a:lnTo>
                  <a:cubicBezTo>
                    <a:pt x="3596" y="7322"/>
                    <a:pt x="3715" y="7596"/>
                    <a:pt x="3513" y="7811"/>
                  </a:cubicBezTo>
                  <a:cubicBezTo>
                    <a:pt x="3929" y="7775"/>
                    <a:pt x="3918" y="7477"/>
                    <a:pt x="4013" y="7275"/>
                  </a:cubicBezTo>
                  <a:lnTo>
                    <a:pt x="4013" y="7275"/>
                  </a:lnTo>
                  <a:cubicBezTo>
                    <a:pt x="3775" y="7811"/>
                    <a:pt x="4084" y="7941"/>
                    <a:pt x="4120" y="8275"/>
                  </a:cubicBezTo>
                  <a:cubicBezTo>
                    <a:pt x="4144" y="7941"/>
                    <a:pt x="4453" y="7811"/>
                    <a:pt x="4215" y="7275"/>
                  </a:cubicBezTo>
                  <a:lnTo>
                    <a:pt x="4215" y="7275"/>
                  </a:lnTo>
                  <a:cubicBezTo>
                    <a:pt x="4322" y="7477"/>
                    <a:pt x="4310" y="7775"/>
                    <a:pt x="4715" y="7811"/>
                  </a:cubicBezTo>
                  <a:cubicBezTo>
                    <a:pt x="4513" y="7584"/>
                    <a:pt x="4632" y="7322"/>
                    <a:pt x="4299" y="7144"/>
                  </a:cubicBezTo>
                  <a:lnTo>
                    <a:pt x="4299" y="7144"/>
                  </a:lnTo>
                  <a:cubicBezTo>
                    <a:pt x="4453" y="7215"/>
                    <a:pt x="4549" y="7453"/>
                    <a:pt x="4953" y="7263"/>
                  </a:cubicBezTo>
                  <a:cubicBezTo>
                    <a:pt x="4739" y="7239"/>
                    <a:pt x="4787" y="7144"/>
                    <a:pt x="4644" y="7049"/>
                  </a:cubicBezTo>
                  <a:cubicBezTo>
                    <a:pt x="4846" y="6918"/>
                    <a:pt x="4882" y="6560"/>
                    <a:pt x="4632" y="6489"/>
                  </a:cubicBezTo>
                  <a:cubicBezTo>
                    <a:pt x="4727" y="6739"/>
                    <a:pt x="4537" y="6810"/>
                    <a:pt x="4406" y="6798"/>
                  </a:cubicBezTo>
                  <a:cubicBezTo>
                    <a:pt x="4358" y="6798"/>
                    <a:pt x="4322" y="6787"/>
                    <a:pt x="4287" y="6751"/>
                  </a:cubicBezTo>
                  <a:cubicBezTo>
                    <a:pt x="4251" y="6715"/>
                    <a:pt x="4203" y="6608"/>
                    <a:pt x="4251" y="6548"/>
                  </a:cubicBezTo>
                  <a:cubicBezTo>
                    <a:pt x="4287" y="6501"/>
                    <a:pt x="4394" y="6525"/>
                    <a:pt x="4358" y="6632"/>
                  </a:cubicBezTo>
                  <a:cubicBezTo>
                    <a:pt x="4370" y="6620"/>
                    <a:pt x="4382" y="6608"/>
                    <a:pt x="4394" y="6596"/>
                  </a:cubicBezTo>
                  <a:cubicBezTo>
                    <a:pt x="4441" y="6548"/>
                    <a:pt x="4441" y="6477"/>
                    <a:pt x="4394" y="6429"/>
                  </a:cubicBezTo>
                  <a:cubicBezTo>
                    <a:pt x="4370" y="6394"/>
                    <a:pt x="4334" y="6382"/>
                    <a:pt x="4299" y="6382"/>
                  </a:cubicBezTo>
                  <a:cubicBezTo>
                    <a:pt x="4287" y="6370"/>
                    <a:pt x="4275" y="6370"/>
                    <a:pt x="4263" y="6382"/>
                  </a:cubicBezTo>
                  <a:lnTo>
                    <a:pt x="4251" y="6382"/>
                  </a:lnTo>
                  <a:cubicBezTo>
                    <a:pt x="4215" y="6382"/>
                    <a:pt x="4179" y="6406"/>
                    <a:pt x="4168" y="6441"/>
                  </a:cubicBezTo>
                  <a:cubicBezTo>
                    <a:pt x="4108" y="6132"/>
                    <a:pt x="4132" y="5822"/>
                    <a:pt x="4227" y="5525"/>
                  </a:cubicBezTo>
                  <a:cubicBezTo>
                    <a:pt x="4025" y="6406"/>
                    <a:pt x="4894" y="6120"/>
                    <a:pt x="4906" y="6656"/>
                  </a:cubicBezTo>
                  <a:lnTo>
                    <a:pt x="4906" y="6608"/>
                  </a:lnTo>
                  <a:lnTo>
                    <a:pt x="4906" y="6656"/>
                  </a:lnTo>
                  <a:cubicBezTo>
                    <a:pt x="4977" y="6406"/>
                    <a:pt x="4977" y="6251"/>
                    <a:pt x="4918" y="6144"/>
                  </a:cubicBezTo>
                  <a:cubicBezTo>
                    <a:pt x="4787" y="5870"/>
                    <a:pt x="4501" y="5965"/>
                    <a:pt x="4394" y="5858"/>
                  </a:cubicBezTo>
                  <a:cubicBezTo>
                    <a:pt x="4572" y="5834"/>
                    <a:pt x="4620" y="5739"/>
                    <a:pt x="4549" y="5596"/>
                  </a:cubicBezTo>
                  <a:cubicBezTo>
                    <a:pt x="4430" y="5739"/>
                    <a:pt x="4299" y="5632"/>
                    <a:pt x="4299" y="5501"/>
                  </a:cubicBezTo>
                  <a:cubicBezTo>
                    <a:pt x="4310" y="5298"/>
                    <a:pt x="4525" y="5036"/>
                    <a:pt x="4299" y="4691"/>
                  </a:cubicBezTo>
                  <a:cubicBezTo>
                    <a:pt x="4287" y="4620"/>
                    <a:pt x="4275" y="4560"/>
                    <a:pt x="4251" y="4489"/>
                  </a:cubicBezTo>
                  <a:cubicBezTo>
                    <a:pt x="4287" y="4548"/>
                    <a:pt x="4322" y="4608"/>
                    <a:pt x="4370" y="4667"/>
                  </a:cubicBezTo>
                  <a:cubicBezTo>
                    <a:pt x="4441" y="5072"/>
                    <a:pt x="4775" y="5096"/>
                    <a:pt x="4930" y="5239"/>
                  </a:cubicBezTo>
                  <a:cubicBezTo>
                    <a:pt x="5037" y="5334"/>
                    <a:pt x="5001" y="5501"/>
                    <a:pt x="4834" y="5489"/>
                  </a:cubicBezTo>
                  <a:cubicBezTo>
                    <a:pt x="4882" y="5620"/>
                    <a:pt x="4977" y="5667"/>
                    <a:pt x="5132" y="5560"/>
                  </a:cubicBezTo>
                  <a:cubicBezTo>
                    <a:pt x="5132" y="5703"/>
                    <a:pt x="4858" y="5834"/>
                    <a:pt x="4953" y="6132"/>
                  </a:cubicBezTo>
                  <a:cubicBezTo>
                    <a:pt x="5001" y="6239"/>
                    <a:pt x="5108" y="6358"/>
                    <a:pt x="5334" y="6489"/>
                  </a:cubicBezTo>
                  <a:lnTo>
                    <a:pt x="5334" y="6489"/>
                  </a:lnTo>
                  <a:cubicBezTo>
                    <a:pt x="4965" y="6096"/>
                    <a:pt x="5787" y="5679"/>
                    <a:pt x="5013" y="5203"/>
                  </a:cubicBezTo>
                  <a:lnTo>
                    <a:pt x="5013" y="5203"/>
                  </a:lnTo>
                  <a:cubicBezTo>
                    <a:pt x="5287" y="5334"/>
                    <a:pt x="5525" y="5548"/>
                    <a:pt x="5703" y="5798"/>
                  </a:cubicBezTo>
                  <a:cubicBezTo>
                    <a:pt x="5668" y="5798"/>
                    <a:pt x="5632" y="5798"/>
                    <a:pt x="5596" y="5822"/>
                  </a:cubicBezTo>
                  <a:lnTo>
                    <a:pt x="5596" y="5822"/>
                  </a:lnTo>
                  <a:cubicBezTo>
                    <a:pt x="5584" y="5834"/>
                    <a:pt x="5573" y="5834"/>
                    <a:pt x="5561" y="5846"/>
                  </a:cubicBezTo>
                  <a:cubicBezTo>
                    <a:pt x="5513" y="5906"/>
                    <a:pt x="5513" y="5989"/>
                    <a:pt x="5561" y="6048"/>
                  </a:cubicBezTo>
                  <a:cubicBezTo>
                    <a:pt x="5584" y="6072"/>
                    <a:pt x="5632" y="6084"/>
                    <a:pt x="5668" y="6072"/>
                  </a:cubicBezTo>
                  <a:lnTo>
                    <a:pt x="5692" y="6072"/>
                  </a:lnTo>
                  <a:cubicBezTo>
                    <a:pt x="5596" y="6025"/>
                    <a:pt x="5656" y="5941"/>
                    <a:pt x="5715" y="5941"/>
                  </a:cubicBezTo>
                  <a:cubicBezTo>
                    <a:pt x="5787" y="5953"/>
                    <a:pt x="5834" y="6060"/>
                    <a:pt x="5834" y="6108"/>
                  </a:cubicBezTo>
                  <a:cubicBezTo>
                    <a:pt x="5823" y="6156"/>
                    <a:pt x="5811" y="6203"/>
                    <a:pt x="5775" y="6239"/>
                  </a:cubicBezTo>
                  <a:cubicBezTo>
                    <a:pt x="5680" y="6394"/>
                    <a:pt x="5442" y="6346"/>
                    <a:pt x="5406" y="6167"/>
                  </a:cubicBezTo>
                  <a:cubicBezTo>
                    <a:pt x="5275" y="6406"/>
                    <a:pt x="5549" y="6620"/>
                    <a:pt x="5787" y="6572"/>
                  </a:cubicBezTo>
                  <a:cubicBezTo>
                    <a:pt x="5751" y="6739"/>
                    <a:pt x="5858" y="6775"/>
                    <a:pt x="5715" y="6941"/>
                  </a:cubicBezTo>
                  <a:cubicBezTo>
                    <a:pt x="6144" y="6798"/>
                    <a:pt x="6037" y="6560"/>
                    <a:pt x="6108" y="6394"/>
                  </a:cubicBezTo>
                  <a:lnTo>
                    <a:pt x="6108" y="6394"/>
                  </a:lnTo>
                  <a:cubicBezTo>
                    <a:pt x="5989" y="6763"/>
                    <a:pt x="6263" y="6870"/>
                    <a:pt x="6275" y="7168"/>
                  </a:cubicBezTo>
                  <a:cubicBezTo>
                    <a:pt x="6537" y="6846"/>
                    <a:pt x="6323" y="6656"/>
                    <a:pt x="6239" y="6429"/>
                  </a:cubicBezTo>
                  <a:lnTo>
                    <a:pt x="6239" y="6429"/>
                  </a:lnTo>
                  <a:cubicBezTo>
                    <a:pt x="6465" y="6977"/>
                    <a:pt x="6763" y="6858"/>
                    <a:pt x="7025" y="7072"/>
                  </a:cubicBezTo>
                  <a:cubicBezTo>
                    <a:pt x="6811" y="6810"/>
                    <a:pt x="6930" y="6501"/>
                    <a:pt x="6394" y="6287"/>
                  </a:cubicBezTo>
                  <a:lnTo>
                    <a:pt x="6394" y="6287"/>
                  </a:lnTo>
                  <a:cubicBezTo>
                    <a:pt x="6608" y="6370"/>
                    <a:pt x="6811" y="6584"/>
                    <a:pt x="7120" y="6322"/>
                  </a:cubicBezTo>
                  <a:cubicBezTo>
                    <a:pt x="6823" y="6298"/>
                    <a:pt x="6716" y="6036"/>
                    <a:pt x="6358" y="6144"/>
                  </a:cubicBezTo>
                  <a:lnTo>
                    <a:pt x="6358" y="6144"/>
                  </a:lnTo>
                  <a:cubicBezTo>
                    <a:pt x="6513" y="6072"/>
                    <a:pt x="6751" y="6191"/>
                    <a:pt x="6906" y="5751"/>
                  </a:cubicBezTo>
                  <a:cubicBezTo>
                    <a:pt x="6739" y="5906"/>
                    <a:pt x="6704" y="5786"/>
                    <a:pt x="6537" y="5822"/>
                  </a:cubicBezTo>
                  <a:cubicBezTo>
                    <a:pt x="6573" y="5596"/>
                    <a:pt x="6358" y="5322"/>
                    <a:pt x="6132" y="5441"/>
                  </a:cubicBezTo>
                  <a:cubicBezTo>
                    <a:pt x="6311" y="5489"/>
                    <a:pt x="6346" y="5727"/>
                    <a:pt x="6192" y="5822"/>
                  </a:cubicBezTo>
                  <a:cubicBezTo>
                    <a:pt x="6156" y="5846"/>
                    <a:pt x="6120" y="5870"/>
                    <a:pt x="6073" y="5870"/>
                  </a:cubicBezTo>
                  <a:cubicBezTo>
                    <a:pt x="6013" y="5870"/>
                    <a:pt x="5906" y="5822"/>
                    <a:pt x="5906" y="5763"/>
                  </a:cubicBezTo>
                  <a:cubicBezTo>
                    <a:pt x="5894" y="5703"/>
                    <a:pt x="5977" y="5632"/>
                    <a:pt x="6037" y="5739"/>
                  </a:cubicBezTo>
                  <a:cubicBezTo>
                    <a:pt x="6037" y="5727"/>
                    <a:pt x="6037" y="5715"/>
                    <a:pt x="6037" y="5703"/>
                  </a:cubicBezTo>
                  <a:cubicBezTo>
                    <a:pt x="6037" y="5667"/>
                    <a:pt x="6025" y="5632"/>
                    <a:pt x="6001" y="5608"/>
                  </a:cubicBezTo>
                  <a:cubicBezTo>
                    <a:pt x="5930" y="5548"/>
                    <a:pt x="5834" y="5560"/>
                    <a:pt x="5775" y="5632"/>
                  </a:cubicBezTo>
                  <a:lnTo>
                    <a:pt x="5775" y="5644"/>
                  </a:lnTo>
                  <a:cubicBezTo>
                    <a:pt x="5763" y="5667"/>
                    <a:pt x="5751" y="5703"/>
                    <a:pt x="5763" y="5739"/>
                  </a:cubicBezTo>
                  <a:cubicBezTo>
                    <a:pt x="5501" y="5572"/>
                    <a:pt x="5299" y="5322"/>
                    <a:pt x="5168" y="5048"/>
                  </a:cubicBezTo>
                  <a:cubicBezTo>
                    <a:pt x="5644" y="5822"/>
                    <a:pt x="6061" y="5001"/>
                    <a:pt x="6442" y="5382"/>
                  </a:cubicBezTo>
                  <a:cubicBezTo>
                    <a:pt x="6430" y="5358"/>
                    <a:pt x="6418" y="5346"/>
                    <a:pt x="6406" y="5334"/>
                  </a:cubicBezTo>
                  <a:cubicBezTo>
                    <a:pt x="6418" y="5346"/>
                    <a:pt x="6430" y="5358"/>
                    <a:pt x="6442" y="5382"/>
                  </a:cubicBezTo>
                  <a:cubicBezTo>
                    <a:pt x="6323" y="5155"/>
                    <a:pt x="6204" y="5036"/>
                    <a:pt x="6084" y="5001"/>
                  </a:cubicBezTo>
                  <a:cubicBezTo>
                    <a:pt x="5787" y="4905"/>
                    <a:pt x="5668" y="5179"/>
                    <a:pt x="5525" y="5167"/>
                  </a:cubicBezTo>
                  <a:cubicBezTo>
                    <a:pt x="5632" y="5024"/>
                    <a:pt x="5584" y="4929"/>
                    <a:pt x="5453" y="4870"/>
                  </a:cubicBezTo>
                  <a:cubicBezTo>
                    <a:pt x="5465" y="5048"/>
                    <a:pt x="5299" y="5072"/>
                    <a:pt x="5203" y="4977"/>
                  </a:cubicBezTo>
                  <a:cubicBezTo>
                    <a:pt x="5061" y="4822"/>
                    <a:pt x="5037" y="4477"/>
                    <a:pt x="4620" y="4405"/>
                  </a:cubicBezTo>
                  <a:cubicBezTo>
                    <a:pt x="4572" y="4370"/>
                    <a:pt x="4513" y="4322"/>
                    <a:pt x="4453" y="4298"/>
                  </a:cubicBezTo>
                  <a:cubicBezTo>
                    <a:pt x="4513" y="4322"/>
                    <a:pt x="4584" y="4334"/>
                    <a:pt x="4656" y="4346"/>
                  </a:cubicBezTo>
                  <a:cubicBezTo>
                    <a:pt x="4989" y="4572"/>
                    <a:pt x="5251" y="4358"/>
                    <a:pt x="5465" y="4346"/>
                  </a:cubicBezTo>
                  <a:cubicBezTo>
                    <a:pt x="5596" y="4346"/>
                    <a:pt x="5703" y="4477"/>
                    <a:pt x="5561" y="4584"/>
                  </a:cubicBezTo>
                  <a:cubicBezTo>
                    <a:pt x="5703" y="4655"/>
                    <a:pt x="5799" y="4608"/>
                    <a:pt x="5823" y="4429"/>
                  </a:cubicBezTo>
                  <a:cubicBezTo>
                    <a:pt x="5930" y="4524"/>
                    <a:pt x="5823" y="4810"/>
                    <a:pt x="6108" y="4953"/>
                  </a:cubicBezTo>
                  <a:cubicBezTo>
                    <a:pt x="6215" y="5001"/>
                    <a:pt x="6370" y="5013"/>
                    <a:pt x="6620" y="4941"/>
                  </a:cubicBezTo>
                  <a:lnTo>
                    <a:pt x="6620" y="4941"/>
                  </a:lnTo>
                  <a:cubicBezTo>
                    <a:pt x="6084" y="4929"/>
                    <a:pt x="6370" y="4060"/>
                    <a:pt x="5489" y="4262"/>
                  </a:cubicBezTo>
                  <a:lnTo>
                    <a:pt x="5489" y="4262"/>
                  </a:lnTo>
                  <a:cubicBezTo>
                    <a:pt x="5787" y="4155"/>
                    <a:pt x="6096" y="4131"/>
                    <a:pt x="6406" y="4191"/>
                  </a:cubicBezTo>
                  <a:cubicBezTo>
                    <a:pt x="6370" y="4215"/>
                    <a:pt x="6358" y="4251"/>
                    <a:pt x="6346" y="4286"/>
                  </a:cubicBezTo>
                  <a:lnTo>
                    <a:pt x="6346" y="4286"/>
                  </a:lnTo>
                  <a:cubicBezTo>
                    <a:pt x="6346" y="4310"/>
                    <a:pt x="6346" y="4322"/>
                    <a:pt x="6346" y="4334"/>
                  </a:cubicBezTo>
                  <a:cubicBezTo>
                    <a:pt x="6346" y="4465"/>
                    <a:pt x="6537" y="4512"/>
                    <a:pt x="6596" y="4393"/>
                  </a:cubicBezTo>
                  <a:cubicBezTo>
                    <a:pt x="6489" y="4429"/>
                    <a:pt x="6477" y="4322"/>
                    <a:pt x="6525" y="4286"/>
                  </a:cubicBezTo>
                  <a:cubicBezTo>
                    <a:pt x="6573" y="4239"/>
                    <a:pt x="6680" y="4286"/>
                    <a:pt x="6716" y="4322"/>
                  </a:cubicBezTo>
                  <a:cubicBezTo>
                    <a:pt x="6751" y="4358"/>
                    <a:pt x="6775" y="4393"/>
                    <a:pt x="6775" y="4441"/>
                  </a:cubicBezTo>
                  <a:cubicBezTo>
                    <a:pt x="6775" y="4572"/>
                    <a:pt x="6704" y="4763"/>
                    <a:pt x="6465" y="4667"/>
                  </a:cubicBezTo>
                  <a:cubicBezTo>
                    <a:pt x="6537" y="4917"/>
                    <a:pt x="6882" y="4882"/>
                    <a:pt x="7013" y="4679"/>
                  </a:cubicBezTo>
                  <a:cubicBezTo>
                    <a:pt x="7108" y="4834"/>
                    <a:pt x="7216" y="4774"/>
                    <a:pt x="7227" y="4989"/>
                  </a:cubicBezTo>
                  <a:cubicBezTo>
                    <a:pt x="7430" y="4584"/>
                    <a:pt x="7180" y="4489"/>
                    <a:pt x="7120" y="4334"/>
                  </a:cubicBezTo>
                  <a:lnTo>
                    <a:pt x="7120" y="4334"/>
                  </a:lnTo>
                  <a:cubicBezTo>
                    <a:pt x="7287" y="4667"/>
                    <a:pt x="7561" y="4548"/>
                    <a:pt x="7775" y="4751"/>
                  </a:cubicBezTo>
                  <a:cubicBezTo>
                    <a:pt x="7739" y="4346"/>
                    <a:pt x="7454" y="4358"/>
                    <a:pt x="7239" y="4251"/>
                  </a:cubicBezTo>
                  <a:lnTo>
                    <a:pt x="7239" y="4251"/>
                  </a:lnTo>
                  <a:cubicBezTo>
                    <a:pt x="7775" y="4489"/>
                    <a:pt x="7906" y="4179"/>
                    <a:pt x="8251" y="4155"/>
                  </a:cubicBezTo>
                  <a:cubicBezTo>
                    <a:pt x="7906" y="4120"/>
                    <a:pt x="7775" y="3810"/>
                    <a:pt x="7239" y="4048"/>
                  </a:cubicBezTo>
                  <a:lnTo>
                    <a:pt x="7239" y="4048"/>
                  </a:lnTo>
                  <a:cubicBezTo>
                    <a:pt x="7454" y="3953"/>
                    <a:pt x="7739" y="3965"/>
                    <a:pt x="7775" y="3548"/>
                  </a:cubicBezTo>
                  <a:cubicBezTo>
                    <a:pt x="7561" y="3750"/>
                    <a:pt x="7287" y="3631"/>
                    <a:pt x="7120" y="3977"/>
                  </a:cubicBezTo>
                  <a:lnTo>
                    <a:pt x="7120" y="3977"/>
                  </a:lnTo>
                  <a:cubicBezTo>
                    <a:pt x="7180" y="3810"/>
                    <a:pt x="7430" y="3715"/>
                    <a:pt x="7227" y="3310"/>
                  </a:cubicBezTo>
                  <a:cubicBezTo>
                    <a:pt x="7216" y="3524"/>
                    <a:pt x="7108" y="3477"/>
                    <a:pt x="7013" y="3620"/>
                  </a:cubicBezTo>
                  <a:cubicBezTo>
                    <a:pt x="6882" y="3429"/>
                    <a:pt x="6537" y="3381"/>
                    <a:pt x="6465" y="3631"/>
                  </a:cubicBezTo>
                  <a:cubicBezTo>
                    <a:pt x="6704" y="3536"/>
                    <a:pt x="6775" y="3727"/>
                    <a:pt x="6775" y="3858"/>
                  </a:cubicBezTo>
                  <a:cubicBezTo>
                    <a:pt x="6775" y="3905"/>
                    <a:pt x="6751" y="3941"/>
                    <a:pt x="6716" y="3977"/>
                  </a:cubicBezTo>
                  <a:cubicBezTo>
                    <a:pt x="6680" y="4012"/>
                    <a:pt x="6573" y="4060"/>
                    <a:pt x="6525" y="4024"/>
                  </a:cubicBezTo>
                  <a:cubicBezTo>
                    <a:pt x="6477" y="3977"/>
                    <a:pt x="6489" y="3870"/>
                    <a:pt x="6596" y="3905"/>
                  </a:cubicBezTo>
                  <a:cubicBezTo>
                    <a:pt x="6585" y="3893"/>
                    <a:pt x="6573" y="3881"/>
                    <a:pt x="6561" y="3870"/>
                  </a:cubicBezTo>
                  <a:cubicBezTo>
                    <a:pt x="6513" y="3822"/>
                    <a:pt x="6442" y="3822"/>
                    <a:pt x="6394" y="3870"/>
                  </a:cubicBezTo>
                  <a:cubicBezTo>
                    <a:pt x="6370" y="3893"/>
                    <a:pt x="6346" y="3929"/>
                    <a:pt x="6346" y="3965"/>
                  </a:cubicBezTo>
                  <a:cubicBezTo>
                    <a:pt x="6346" y="3977"/>
                    <a:pt x="6346" y="3989"/>
                    <a:pt x="6346" y="4001"/>
                  </a:cubicBezTo>
                  <a:lnTo>
                    <a:pt x="6346" y="4012"/>
                  </a:lnTo>
                  <a:cubicBezTo>
                    <a:pt x="6358" y="4048"/>
                    <a:pt x="6370" y="4084"/>
                    <a:pt x="6406" y="4096"/>
                  </a:cubicBezTo>
                  <a:cubicBezTo>
                    <a:pt x="6096" y="4155"/>
                    <a:pt x="5787" y="4131"/>
                    <a:pt x="5489" y="4036"/>
                  </a:cubicBezTo>
                  <a:cubicBezTo>
                    <a:pt x="6382" y="4239"/>
                    <a:pt x="6084" y="3369"/>
                    <a:pt x="6632" y="3358"/>
                  </a:cubicBezTo>
                  <a:lnTo>
                    <a:pt x="6573" y="3358"/>
                  </a:lnTo>
                  <a:cubicBezTo>
                    <a:pt x="6585" y="3358"/>
                    <a:pt x="6608" y="3358"/>
                    <a:pt x="6632" y="3358"/>
                  </a:cubicBezTo>
                  <a:cubicBezTo>
                    <a:pt x="6382" y="3286"/>
                    <a:pt x="6215" y="3286"/>
                    <a:pt x="6108" y="3346"/>
                  </a:cubicBezTo>
                  <a:cubicBezTo>
                    <a:pt x="5834" y="3477"/>
                    <a:pt x="5942" y="3762"/>
                    <a:pt x="5834" y="3870"/>
                  </a:cubicBezTo>
                  <a:cubicBezTo>
                    <a:pt x="5811" y="3691"/>
                    <a:pt x="5703" y="3643"/>
                    <a:pt x="5573" y="3703"/>
                  </a:cubicBezTo>
                  <a:cubicBezTo>
                    <a:pt x="5703" y="3822"/>
                    <a:pt x="5596" y="3965"/>
                    <a:pt x="5465" y="3953"/>
                  </a:cubicBezTo>
                  <a:cubicBezTo>
                    <a:pt x="5263" y="3953"/>
                    <a:pt x="5001" y="3727"/>
                    <a:pt x="4656" y="3953"/>
                  </a:cubicBezTo>
                  <a:cubicBezTo>
                    <a:pt x="4584" y="3965"/>
                    <a:pt x="4525" y="3977"/>
                    <a:pt x="4453" y="4001"/>
                  </a:cubicBezTo>
                  <a:cubicBezTo>
                    <a:pt x="4513" y="3965"/>
                    <a:pt x="4572" y="3929"/>
                    <a:pt x="4632" y="3893"/>
                  </a:cubicBezTo>
                  <a:cubicBezTo>
                    <a:pt x="5037" y="3822"/>
                    <a:pt x="5072" y="3477"/>
                    <a:pt x="5203" y="3322"/>
                  </a:cubicBezTo>
                  <a:cubicBezTo>
                    <a:pt x="5299" y="3227"/>
                    <a:pt x="5477" y="3250"/>
                    <a:pt x="5453" y="3429"/>
                  </a:cubicBezTo>
                  <a:cubicBezTo>
                    <a:pt x="5596" y="3381"/>
                    <a:pt x="5632" y="3274"/>
                    <a:pt x="5525" y="3131"/>
                  </a:cubicBezTo>
                  <a:cubicBezTo>
                    <a:pt x="5680" y="3119"/>
                    <a:pt x="5799" y="3393"/>
                    <a:pt x="6096" y="3298"/>
                  </a:cubicBezTo>
                  <a:cubicBezTo>
                    <a:pt x="6215" y="3262"/>
                    <a:pt x="6323" y="3155"/>
                    <a:pt x="6454" y="2917"/>
                  </a:cubicBezTo>
                  <a:lnTo>
                    <a:pt x="6454" y="2917"/>
                  </a:lnTo>
                  <a:cubicBezTo>
                    <a:pt x="6061" y="3298"/>
                    <a:pt x="5656" y="2477"/>
                    <a:pt x="5180" y="3250"/>
                  </a:cubicBezTo>
                  <a:lnTo>
                    <a:pt x="5180" y="3250"/>
                  </a:lnTo>
                  <a:cubicBezTo>
                    <a:pt x="5311" y="2965"/>
                    <a:pt x="5513" y="2727"/>
                    <a:pt x="5775" y="2548"/>
                  </a:cubicBezTo>
                  <a:cubicBezTo>
                    <a:pt x="5763" y="2584"/>
                    <a:pt x="5763" y="2619"/>
                    <a:pt x="5787" y="2655"/>
                  </a:cubicBezTo>
                  <a:lnTo>
                    <a:pt x="5787" y="2667"/>
                  </a:lnTo>
                  <a:cubicBezTo>
                    <a:pt x="5799" y="2679"/>
                    <a:pt x="5811" y="2691"/>
                    <a:pt x="5823" y="2691"/>
                  </a:cubicBezTo>
                  <a:cubicBezTo>
                    <a:pt x="5918" y="2786"/>
                    <a:pt x="6073" y="2691"/>
                    <a:pt x="6037" y="2560"/>
                  </a:cubicBezTo>
                  <a:cubicBezTo>
                    <a:pt x="5989" y="2655"/>
                    <a:pt x="5894" y="2596"/>
                    <a:pt x="5906" y="2536"/>
                  </a:cubicBezTo>
                  <a:cubicBezTo>
                    <a:pt x="5918" y="2465"/>
                    <a:pt x="6013" y="2417"/>
                    <a:pt x="6073" y="2417"/>
                  </a:cubicBezTo>
                  <a:cubicBezTo>
                    <a:pt x="6120" y="2417"/>
                    <a:pt x="6168" y="2441"/>
                    <a:pt x="6192" y="2477"/>
                  </a:cubicBezTo>
                  <a:cubicBezTo>
                    <a:pt x="6346" y="2572"/>
                    <a:pt x="6311" y="2810"/>
                    <a:pt x="6132" y="2846"/>
                  </a:cubicBezTo>
                  <a:cubicBezTo>
                    <a:pt x="6370" y="2977"/>
                    <a:pt x="6585" y="2703"/>
                    <a:pt x="6537" y="2465"/>
                  </a:cubicBezTo>
                  <a:cubicBezTo>
                    <a:pt x="6704" y="2500"/>
                    <a:pt x="6739" y="2393"/>
                    <a:pt x="6906" y="2536"/>
                  </a:cubicBezTo>
                  <a:cubicBezTo>
                    <a:pt x="6751" y="2107"/>
                    <a:pt x="6525" y="2215"/>
                    <a:pt x="6358" y="2143"/>
                  </a:cubicBezTo>
                  <a:lnTo>
                    <a:pt x="6358" y="2143"/>
                  </a:lnTo>
                  <a:cubicBezTo>
                    <a:pt x="6716" y="2262"/>
                    <a:pt x="6823" y="1988"/>
                    <a:pt x="7120" y="1976"/>
                  </a:cubicBezTo>
                  <a:cubicBezTo>
                    <a:pt x="6811" y="1715"/>
                    <a:pt x="6608" y="1929"/>
                    <a:pt x="6394" y="2012"/>
                  </a:cubicBezTo>
                  <a:lnTo>
                    <a:pt x="6394" y="2012"/>
                  </a:lnTo>
                  <a:cubicBezTo>
                    <a:pt x="6942" y="1786"/>
                    <a:pt x="6811" y="1488"/>
                    <a:pt x="7037" y="1226"/>
                  </a:cubicBezTo>
                  <a:cubicBezTo>
                    <a:pt x="6775" y="1441"/>
                    <a:pt x="6465" y="1322"/>
                    <a:pt x="6251" y="1857"/>
                  </a:cubicBezTo>
                  <a:lnTo>
                    <a:pt x="6251" y="1857"/>
                  </a:lnTo>
                  <a:cubicBezTo>
                    <a:pt x="6323" y="1643"/>
                    <a:pt x="6549" y="1441"/>
                    <a:pt x="6275" y="1131"/>
                  </a:cubicBezTo>
                  <a:cubicBezTo>
                    <a:pt x="6263" y="1429"/>
                    <a:pt x="5989" y="1536"/>
                    <a:pt x="6108" y="1893"/>
                  </a:cubicBezTo>
                  <a:lnTo>
                    <a:pt x="6108" y="1893"/>
                  </a:lnTo>
                  <a:cubicBezTo>
                    <a:pt x="6037" y="1738"/>
                    <a:pt x="6144" y="1500"/>
                    <a:pt x="5715" y="1345"/>
                  </a:cubicBezTo>
                  <a:cubicBezTo>
                    <a:pt x="5858" y="1512"/>
                    <a:pt x="5751" y="1548"/>
                    <a:pt x="5787" y="1715"/>
                  </a:cubicBezTo>
                  <a:cubicBezTo>
                    <a:pt x="5561" y="1679"/>
                    <a:pt x="5275" y="1893"/>
                    <a:pt x="5406" y="2119"/>
                  </a:cubicBezTo>
                  <a:cubicBezTo>
                    <a:pt x="5442" y="1941"/>
                    <a:pt x="5680" y="1905"/>
                    <a:pt x="5775" y="2060"/>
                  </a:cubicBezTo>
                  <a:cubicBezTo>
                    <a:pt x="5811" y="2096"/>
                    <a:pt x="5834" y="2131"/>
                    <a:pt x="5834" y="2179"/>
                  </a:cubicBezTo>
                  <a:cubicBezTo>
                    <a:pt x="5834" y="2238"/>
                    <a:pt x="5787" y="2346"/>
                    <a:pt x="5727" y="2346"/>
                  </a:cubicBezTo>
                  <a:cubicBezTo>
                    <a:pt x="5656" y="2357"/>
                    <a:pt x="5596" y="2274"/>
                    <a:pt x="5692" y="2215"/>
                  </a:cubicBezTo>
                  <a:cubicBezTo>
                    <a:pt x="5561" y="2179"/>
                    <a:pt x="5465" y="2334"/>
                    <a:pt x="5561" y="2441"/>
                  </a:cubicBezTo>
                  <a:cubicBezTo>
                    <a:pt x="5573" y="2453"/>
                    <a:pt x="5584" y="2453"/>
                    <a:pt x="5596" y="2465"/>
                  </a:cubicBezTo>
                  <a:lnTo>
                    <a:pt x="5596" y="2465"/>
                  </a:lnTo>
                  <a:cubicBezTo>
                    <a:pt x="5632" y="2488"/>
                    <a:pt x="5668" y="2488"/>
                    <a:pt x="5703" y="2488"/>
                  </a:cubicBezTo>
                  <a:cubicBezTo>
                    <a:pt x="5525" y="2738"/>
                    <a:pt x="5287" y="2941"/>
                    <a:pt x="5013" y="3084"/>
                  </a:cubicBezTo>
                  <a:cubicBezTo>
                    <a:pt x="5775" y="2607"/>
                    <a:pt x="4953" y="2191"/>
                    <a:pt x="5334" y="1798"/>
                  </a:cubicBezTo>
                  <a:lnTo>
                    <a:pt x="5299" y="1846"/>
                  </a:lnTo>
                  <a:cubicBezTo>
                    <a:pt x="5311" y="1822"/>
                    <a:pt x="5322" y="1810"/>
                    <a:pt x="5334" y="1798"/>
                  </a:cubicBezTo>
                  <a:cubicBezTo>
                    <a:pt x="5108" y="1929"/>
                    <a:pt x="5001" y="2048"/>
                    <a:pt x="4953" y="2155"/>
                  </a:cubicBezTo>
                  <a:cubicBezTo>
                    <a:pt x="4858" y="2453"/>
                    <a:pt x="5132" y="2572"/>
                    <a:pt x="5132" y="2727"/>
                  </a:cubicBezTo>
                  <a:cubicBezTo>
                    <a:pt x="4989" y="2619"/>
                    <a:pt x="4882" y="2655"/>
                    <a:pt x="4834" y="2798"/>
                  </a:cubicBezTo>
                  <a:cubicBezTo>
                    <a:pt x="5013" y="2786"/>
                    <a:pt x="5037" y="2953"/>
                    <a:pt x="4930" y="3048"/>
                  </a:cubicBezTo>
                  <a:cubicBezTo>
                    <a:pt x="4787" y="3191"/>
                    <a:pt x="4441" y="3215"/>
                    <a:pt x="4370" y="3620"/>
                  </a:cubicBezTo>
                  <a:cubicBezTo>
                    <a:pt x="4322" y="3679"/>
                    <a:pt x="4287" y="3739"/>
                    <a:pt x="4251" y="3798"/>
                  </a:cubicBezTo>
                  <a:cubicBezTo>
                    <a:pt x="4275" y="3727"/>
                    <a:pt x="4287" y="3667"/>
                    <a:pt x="4299" y="3596"/>
                  </a:cubicBezTo>
                  <a:cubicBezTo>
                    <a:pt x="4537" y="3250"/>
                    <a:pt x="4322" y="2988"/>
                    <a:pt x="4299" y="2786"/>
                  </a:cubicBezTo>
                  <a:cubicBezTo>
                    <a:pt x="4299" y="2655"/>
                    <a:pt x="4441" y="2548"/>
                    <a:pt x="4549" y="2679"/>
                  </a:cubicBezTo>
                  <a:cubicBezTo>
                    <a:pt x="4608" y="2548"/>
                    <a:pt x="4572" y="2453"/>
                    <a:pt x="4406" y="2429"/>
                  </a:cubicBezTo>
                  <a:cubicBezTo>
                    <a:pt x="4501" y="2310"/>
                    <a:pt x="4787" y="2429"/>
                    <a:pt x="4918" y="2143"/>
                  </a:cubicBezTo>
                  <a:cubicBezTo>
                    <a:pt x="4977" y="2036"/>
                    <a:pt x="4977" y="1869"/>
                    <a:pt x="4906" y="1619"/>
                  </a:cubicBezTo>
                  <a:lnTo>
                    <a:pt x="4906" y="1619"/>
                  </a:lnTo>
                  <a:cubicBezTo>
                    <a:pt x="4906" y="2167"/>
                    <a:pt x="4025" y="1881"/>
                    <a:pt x="4239" y="2762"/>
                  </a:cubicBezTo>
                  <a:lnTo>
                    <a:pt x="4239" y="2762"/>
                  </a:lnTo>
                  <a:cubicBezTo>
                    <a:pt x="4132" y="2465"/>
                    <a:pt x="4108" y="2143"/>
                    <a:pt x="4168" y="1846"/>
                  </a:cubicBezTo>
                  <a:cubicBezTo>
                    <a:pt x="4179" y="1869"/>
                    <a:pt x="4215" y="1893"/>
                    <a:pt x="4251" y="1905"/>
                  </a:cubicBezTo>
                  <a:lnTo>
                    <a:pt x="4263" y="1905"/>
                  </a:lnTo>
                  <a:cubicBezTo>
                    <a:pt x="4275" y="1905"/>
                    <a:pt x="4287" y="1905"/>
                    <a:pt x="4310" y="1905"/>
                  </a:cubicBezTo>
                  <a:cubicBezTo>
                    <a:pt x="4441" y="1893"/>
                    <a:pt x="4489" y="1715"/>
                    <a:pt x="4370" y="1655"/>
                  </a:cubicBezTo>
                  <a:cubicBezTo>
                    <a:pt x="4394" y="1762"/>
                    <a:pt x="4299" y="1774"/>
                    <a:pt x="4251" y="1726"/>
                  </a:cubicBezTo>
                  <a:cubicBezTo>
                    <a:pt x="4215" y="1679"/>
                    <a:pt x="4251" y="1572"/>
                    <a:pt x="4287" y="1524"/>
                  </a:cubicBezTo>
                  <a:cubicBezTo>
                    <a:pt x="4322" y="1500"/>
                    <a:pt x="4370" y="1476"/>
                    <a:pt x="4418" y="1476"/>
                  </a:cubicBezTo>
                  <a:cubicBezTo>
                    <a:pt x="4537" y="1476"/>
                    <a:pt x="4739" y="1548"/>
                    <a:pt x="4632" y="1786"/>
                  </a:cubicBezTo>
                  <a:cubicBezTo>
                    <a:pt x="4894" y="1715"/>
                    <a:pt x="4846" y="1369"/>
                    <a:pt x="4656" y="1238"/>
                  </a:cubicBezTo>
                  <a:cubicBezTo>
                    <a:pt x="4799" y="1143"/>
                    <a:pt x="4739" y="1036"/>
                    <a:pt x="4965" y="1024"/>
                  </a:cubicBezTo>
                  <a:cubicBezTo>
                    <a:pt x="4549" y="822"/>
                    <a:pt x="4465" y="1072"/>
                    <a:pt x="4299" y="1131"/>
                  </a:cubicBezTo>
                  <a:lnTo>
                    <a:pt x="4299" y="1131"/>
                  </a:lnTo>
                  <a:cubicBezTo>
                    <a:pt x="4632" y="964"/>
                    <a:pt x="4525" y="691"/>
                    <a:pt x="4715" y="476"/>
                  </a:cubicBezTo>
                  <a:cubicBezTo>
                    <a:pt x="4310" y="500"/>
                    <a:pt x="4322" y="798"/>
                    <a:pt x="4227" y="1012"/>
                  </a:cubicBezTo>
                  <a:lnTo>
                    <a:pt x="4227" y="1012"/>
                  </a:lnTo>
                  <a:cubicBezTo>
                    <a:pt x="4453" y="464"/>
                    <a:pt x="4156" y="333"/>
                    <a:pt x="4120" y="0"/>
                  </a:cubicBezTo>
                  <a:cubicBezTo>
                    <a:pt x="4096" y="333"/>
                    <a:pt x="3787" y="464"/>
                    <a:pt x="4013" y="1012"/>
                  </a:cubicBezTo>
                  <a:lnTo>
                    <a:pt x="4013" y="1012"/>
                  </a:lnTo>
                  <a:cubicBezTo>
                    <a:pt x="3918" y="798"/>
                    <a:pt x="3929" y="500"/>
                    <a:pt x="3525" y="476"/>
                  </a:cubicBezTo>
                  <a:cubicBezTo>
                    <a:pt x="3727" y="691"/>
                    <a:pt x="3608" y="964"/>
                    <a:pt x="3941" y="1131"/>
                  </a:cubicBezTo>
                  <a:lnTo>
                    <a:pt x="3941" y="1131"/>
                  </a:lnTo>
                  <a:cubicBezTo>
                    <a:pt x="3775" y="1072"/>
                    <a:pt x="3691" y="822"/>
                    <a:pt x="3275" y="1024"/>
                  </a:cubicBezTo>
                  <a:cubicBezTo>
                    <a:pt x="3501" y="1036"/>
                    <a:pt x="3441" y="1143"/>
                    <a:pt x="3584" y="1238"/>
                  </a:cubicBezTo>
                  <a:cubicBezTo>
                    <a:pt x="3394" y="1369"/>
                    <a:pt x="3346" y="1715"/>
                    <a:pt x="3608" y="1786"/>
                  </a:cubicBezTo>
                  <a:cubicBezTo>
                    <a:pt x="3501" y="1548"/>
                    <a:pt x="3703" y="1476"/>
                    <a:pt x="3822" y="1476"/>
                  </a:cubicBezTo>
                  <a:cubicBezTo>
                    <a:pt x="3870" y="1476"/>
                    <a:pt x="3918" y="1500"/>
                    <a:pt x="3953" y="1524"/>
                  </a:cubicBezTo>
                  <a:cubicBezTo>
                    <a:pt x="3989" y="1572"/>
                    <a:pt x="4025" y="1679"/>
                    <a:pt x="3989" y="1726"/>
                  </a:cubicBezTo>
                  <a:cubicBezTo>
                    <a:pt x="3953" y="1774"/>
                    <a:pt x="3846" y="1762"/>
                    <a:pt x="3882" y="1655"/>
                  </a:cubicBezTo>
                  <a:cubicBezTo>
                    <a:pt x="3751" y="1715"/>
                    <a:pt x="3798" y="1893"/>
                    <a:pt x="3941" y="1905"/>
                  </a:cubicBezTo>
                  <a:cubicBezTo>
                    <a:pt x="3953" y="1905"/>
                    <a:pt x="3965" y="1905"/>
                    <a:pt x="3977" y="1905"/>
                  </a:cubicBezTo>
                  <a:lnTo>
                    <a:pt x="3989" y="1905"/>
                  </a:lnTo>
                  <a:cubicBezTo>
                    <a:pt x="4025" y="1893"/>
                    <a:pt x="4060" y="1869"/>
                    <a:pt x="4072" y="1846"/>
                  </a:cubicBezTo>
                  <a:cubicBezTo>
                    <a:pt x="4132" y="2143"/>
                    <a:pt x="4108" y="2465"/>
                    <a:pt x="4001" y="2762"/>
                  </a:cubicBezTo>
                  <a:cubicBezTo>
                    <a:pt x="4215" y="1869"/>
                    <a:pt x="3346" y="2167"/>
                    <a:pt x="3334" y="1619"/>
                  </a:cubicBezTo>
                  <a:lnTo>
                    <a:pt x="3334" y="1679"/>
                  </a:lnTo>
                  <a:lnTo>
                    <a:pt x="3334" y="1619"/>
                  </a:lnTo>
                  <a:cubicBezTo>
                    <a:pt x="3263" y="1869"/>
                    <a:pt x="3263" y="2036"/>
                    <a:pt x="3322" y="2143"/>
                  </a:cubicBezTo>
                  <a:cubicBezTo>
                    <a:pt x="3453" y="2417"/>
                    <a:pt x="3739" y="2310"/>
                    <a:pt x="3834" y="2417"/>
                  </a:cubicBezTo>
                  <a:cubicBezTo>
                    <a:pt x="3668" y="2441"/>
                    <a:pt x="3620" y="2548"/>
                    <a:pt x="3679" y="2679"/>
                  </a:cubicBezTo>
                  <a:cubicBezTo>
                    <a:pt x="3798" y="2548"/>
                    <a:pt x="3941" y="2643"/>
                    <a:pt x="3929" y="2786"/>
                  </a:cubicBezTo>
                  <a:cubicBezTo>
                    <a:pt x="3918" y="2988"/>
                    <a:pt x="3703" y="3250"/>
                    <a:pt x="3929" y="3596"/>
                  </a:cubicBezTo>
                  <a:cubicBezTo>
                    <a:pt x="3941" y="3655"/>
                    <a:pt x="3953" y="3727"/>
                    <a:pt x="3977" y="3786"/>
                  </a:cubicBezTo>
                  <a:cubicBezTo>
                    <a:pt x="3941" y="3727"/>
                    <a:pt x="3906" y="3667"/>
                    <a:pt x="3870" y="3620"/>
                  </a:cubicBezTo>
                  <a:cubicBezTo>
                    <a:pt x="3787" y="3215"/>
                    <a:pt x="3453" y="3179"/>
                    <a:pt x="3298" y="3036"/>
                  </a:cubicBezTo>
                  <a:cubicBezTo>
                    <a:pt x="3203" y="2953"/>
                    <a:pt x="3227" y="2774"/>
                    <a:pt x="3406" y="2798"/>
                  </a:cubicBezTo>
                  <a:cubicBezTo>
                    <a:pt x="3346" y="2655"/>
                    <a:pt x="3251" y="2619"/>
                    <a:pt x="3108" y="2727"/>
                  </a:cubicBezTo>
                  <a:cubicBezTo>
                    <a:pt x="3096" y="2572"/>
                    <a:pt x="3370" y="2441"/>
                    <a:pt x="3275" y="2155"/>
                  </a:cubicBezTo>
                  <a:cubicBezTo>
                    <a:pt x="3191" y="1988"/>
                    <a:pt x="3060" y="1869"/>
                    <a:pt x="2894" y="1798"/>
                  </a:cubicBezTo>
                  <a:cubicBezTo>
                    <a:pt x="3275" y="2191"/>
                    <a:pt x="2453" y="2596"/>
                    <a:pt x="3227" y="3084"/>
                  </a:cubicBezTo>
                  <a:cubicBezTo>
                    <a:pt x="2941" y="2941"/>
                    <a:pt x="2703" y="2738"/>
                    <a:pt x="2525" y="2488"/>
                  </a:cubicBezTo>
                  <a:cubicBezTo>
                    <a:pt x="2560" y="2488"/>
                    <a:pt x="2608" y="2488"/>
                    <a:pt x="2632" y="2465"/>
                  </a:cubicBezTo>
                  <a:lnTo>
                    <a:pt x="2632" y="2465"/>
                  </a:lnTo>
                  <a:cubicBezTo>
                    <a:pt x="2644" y="2453"/>
                    <a:pt x="2655" y="2441"/>
                    <a:pt x="2667" y="2441"/>
                  </a:cubicBezTo>
                  <a:cubicBezTo>
                    <a:pt x="2751" y="2346"/>
                    <a:pt x="2679" y="2203"/>
                    <a:pt x="2560" y="2215"/>
                  </a:cubicBezTo>
                  <a:lnTo>
                    <a:pt x="2536" y="2215"/>
                  </a:lnTo>
                  <a:cubicBezTo>
                    <a:pt x="2632" y="2262"/>
                    <a:pt x="2572" y="2346"/>
                    <a:pt x="2501" y="2346"/>
                  </a:cubicBezTo>
                  <a:cubicBezTo>
                    <a:pt x="2441" y="2334"/>
                    <a:pt x="2394" y="2226"/>
                    <a:pt x="2394" y="2179"/>
                  </a:cubicBezTo>
                  <a:cubicBezTo>
                    <a:pt x="2394" y="2131"/>
                    <a:pt x="2417" y="2084"/>
                    <a:pt x="2441" y="2048"/>
                  </a:cubicBezTo>
                  <a:cubicBezTo>
                    <a:pt x="2548" y="1893"/>
                    <a:pt x="2775" y="1941"/>
                    <a:pt x="2822" y="2119"/>
                  </a:cubicBezTo>
                  <a:cubicBezTo>
                    <a:pt x="2953" y="1881"/>
                    <a:pt x="2667" y="1667"/>
                    <a:pt x="2441" y="1715"/>
                  </a:cubicBezTo>
                  <a:cubicBezTo>
                    <a:pt x="2477" y="1548"/>
                    <a:pt x="2370" y="1512"/>
                    <a:pt x="2513" y="1345"/>
                  </a:cubicBezTo>
                  <a:cubicBezTo>
                    <a:pt x="2072" y="1488"/>
                    <a:pt x="2191" y="1726"/>
                    <a:pt x="2120" y="1893"/>
                  </a:cubicBezTo>
                  <a:lnTo>
                    <a:pt x="2120" y="1893"/>
                  </a:lnTo>
                  <a:cubicBezTo>
                    <a:pt x="2239" y="1524"/>
                    <a:pt x="1965" y="1417"/>
                    <a:pt x="1953" y="1119"/>
                  </a:cubicBezTo>
                  <a:cubicBezTo>
                    <a:pt x="1679" y="1441"/>
                    <a:pt x="1893" y="1631"/>
                    <a:pt x="1977" y="1857"/>
                  </a:cubicBezTo>
                  <a:lnTo>
                    <a:pt x="1977" y="1857"/>
                  </a:lnTo>
                  <a:cubicBezTo>
                    <a:pt x="1763" y="1310"/>
                    <a:pt x="1453" y="1441"/>
                    <a:pt x="1191" y="1214"/>
                  </a:cubicBezTo>
                  <a:cubicBezTo>
                    <a:pt x="1417" y="1476"/>
                    <a:pt x="1286" y="1786"/>
                    <a:pt x="1834" y="2000"/>
                  </a:cubicBezTo>
                  <a:lnTo>
                    <a:pt x="1834" y="2000"/>
                  </a:lnTo>
                  <a:cubicBezTo>
                    <a:pt x="1608" y="1917"/>
                    <a:pt x="1417" y="1703"/>
                    <a:pt x="1096" y="1976"/>
                  </a:cubicBezTo>
                  <a:cubicBezTo>
                    <a:pt x="1393" y="1988"/>
                    <a:pt x="1501" y="2262"/>
                    <a:pt x="1870" y="2143"/>
                  </a:cubicBezTo>
                  <a:lnTo>
                    <a:pt x="1870" y="2143"/>
                  </a:lnTo>
                  <a:cubicBezTo>
                    <a:pt x="1703" y="2215"/>
                    <a:pt x="1477" y="2096"/>
                    <a:pt x="1322" y="2536"/>
                  </a:cubicBezTo>
                  <a:cubicBezTo>
                    <a:pt x="1489" y="2381"/>
                    <a:pt x="1524" y="2500"/>
                    <a:pt x="1691" y="2465"/>
                  </a:cubicBezTo>
                  <a:cubicBezTo>
                    <a:pt x="1643" y="2691"/>
                    <a:pt x="1858" y="2977"/>
                    <a:pt x="2096" y="2846"/>
                  </a:cubicBezTo>
                  <a:cubicBezTo>
                    <a:pt x="1846" y="2750"/>
                    <a:pt x="1941" y="2548"/>
                    <a:pt x="2024" y="2465"/>
                  </a:cubicBezTo>
                  <a:cubicBezTo>
                    <a:pt x="2060" y="2441"/>
                    <a:pt x="2108" y="2417"/>
                    <a:pt x="2155" y="2417"/>
                  </a:cubicBezTo>
                  <a:cubicBezTo>
                    <a:pt x="2203" y="2417"/>
                    <a:pt x="2310" y="2465"/>
                    <a:pt x="2322" y="2524"/>
                  </a:cubicBezTo>
                  <a:cubicBezTo>
                    <a:pt x="2322" y="2596"/>
                    <a:pt x="2239" y="2655"/>
                    <a:pt x="2191" y="2560"/>
                  </a:cubicBezTo>
                  <a:cubicBezTo>
                    <a:pt x="2144" y="2691"/>
                    <a:pt x="2310" y="2786"/>
                    <a:pt x="2405" y="2691"/>
                  </a:cubicBezTo>
                  <a:cubicBezTo>
                    <a:pt x="2417" y="2679"/>
                    <a:pt x="2429" y="2667"/>
                    <a:pt x="2441" y="2655"/>
                  </a:cubicBezTo>
                  <a:lnTo>
                    <a:pt x="2441" y="2655"/>
                  </a:lnTo>
                  <a:cubicBezTo>
                    <a:pt x="2453" y="2619"/>
                    <a:pt x="2465" y="2584"/>
                    <a:pt x="2453" y="2548"/>
                  </a:cubicBezTo>
                  <a:cubicBezTo>
                    <a:pt x="2715" y="2727"/>
                    <a:pt x="2917" y="2965"/>
                    <a:pt x="3048" y="3239"/>
                  </a:cubicBezTo>
                  <a:cubicBezTo>
                    <a:pt x="2572" y="2465"/>
                    <a:pt x="2155" y="3286"/>
                    <a:pt x="1774" y="2917"/>
                  </a:cubicBezTo>
                  <a:cubicBezTo>
                    <a:pt x="1893" y="3143"/>
                    <a:pt x="2013" y="3250"/>
                    <a:pt x="2132" y="3286"/>
                  </a:cubicBezTo>
                  <a:cubicBezTo>
                    <a:pt x="2429" y="3393"/>
                    <a:pt x="2548" y="3108"/>
                    <a:pt x="2691" y="3119"/>
                  </a:cubicBezTo>
                  <a:cubicBezTo>
                    <a:pt x="2584" y="3262"/>
                    <a:pt x="2632" y="3369"/>
                    <a:pt x="2763" y="3417"/>
                  </a:cubicBezTo>
                  <a:cubicBezTo>
                    <a:pt x="2751" y="3239"/>
                    <a:pt x="2917" y="3215"/>
                    <a:pt x="3013" y="3322"/>
                  </a:cubicBezTo>
                  <a:cubicBezTo>
                    <a:pt x="3156" y="3465"/>
                    <a:pt x="3179" y="3810"/>
                    <a:pt x="3596" y="3881"/>
                  </a:cubicBezTo>
                  <a:cubicBezTo>
                    <a:pt x="3644" y="3929"/>
                    <a:pt x="3703" y="3965"/>
                    <a:pt x="3763" y="3989"/>
                  </a:cubicBezTo>
                  <a:cubicBezTo>
                    <a:pt x="3703" y="3977"/>
                    <a:pt x="3632" y="3953"/>
                    <a:pt x="3560" y="3953"/>
                  </a:cubicBezTo>
                  <a:cubicBezTo>
                    <a:pt x="3227" y="3715"/>
                    <a:pt x="2965" y="3929"/>
                    <a:pt x="2751" y="3953"/>
                  </a:cubicBezTo>
                  <a:cubicBezTo>
                    <a:pt x="2620" y="3953"/>
                    <a:pt x="2513" y="3810"/>
                    <a:pt x="2655" y="3703"/>
                  </a:cubicBezTo>
                  <a:cubicBezTo>
                    <a:pt x="2513" y="3643"/>
                    <a:pt x="2417" y="3679"/>
                    <a:pt x="2394" y="3858"/>
                  </a:cubicBezTo>
                  <a:cubicBezTo>
                    <a:pt x="2286" y="3762"/>
                    <a:pt x="2394" y="3477"/>
                    <a:pt x="2108" y="3334"/>
                  </a:cubicBezTo>
                  <a:cubicBezTo>
                    <a:pt x="2001" y="3286"/>
                    <a:pt x="1846" y="3286"/>
                    <a:pt x="1596" y="3358"/>
                  </a:cubicBezTo>
                  <a:lnTo>
                    <a:pt x="1596" y="3358"/>
                  </a:lnTo>
                  <a:cubicBezTo>
                    <a:pt x="2132" y="3358"/>
                    <a:pt x="1846" y="4227"/>
                    <a:pt x="2727" y="4024"/>
                  </a:cubicBezTo>
                  <a:cubicBezTo>
                    <a:pt x="2441" y="4131"/>
                    <a:pt x="2120" y="4155"/>
                    <a:pt x="1810" y="4096"/>
                  </a:cubicBezTo>
                  <a:cubicBezTo>
                    <a:pt x="1846" y="4072"/>
                    <a:pt x="1870" y="4036"/>
                    <a:pt x="1870" y="4001"/>
                  </a:cubicBezTo>
                  <a:lnTo>
                    <a:pt x="1870" y="4001"/>
                  </a:lnTo>
                  <a:cubicBezTo>
                    <a:pt x="1882" y="3977"/>
                    <a:pt x="1882" y="3965"/>
                    <a:pt x="1870" y="3953"/>
                  </a:cubicBezTo>
                  <a:cubicBezTo>
                    <a:pt x="1870" y="3822"/>
                    <a:pt x="1691" y="3774"/>
                    <a:pt x="1620" y="3893"/>
                  </a:cubicBezTo>
                  <a:cubicBezTo>
                    <a:pt x="1727" y="3858"/>
                    <a:pt x="1751" y="3965"/>
                    <a:pt x="1703" y="4012"/>
                  </a:cubicBezTo>
                  <a:cubicBezTo>
                    <a:pt x="1643" y="4048"/>
                    <a:pt x="1536" y="4012"/>
                    <a:pt x="1501" y="3965"/>
                  </a:cubicBezTo>
                  <a:cubicBezTo>
                    <a:pt x="1465" y="3929"/>
                    <a:pt x="1453" y="3893"/>
                    <a:pt x="1453" y="3846"/>
                  </a:cubicBezTo>
                  <a:cubicBezTo>
                    <a:pt x="1453" y="3715"/>
                    <a:pt x="1524" y="3524"/>
                    <a:pt x="1763" y="3620"/>
                  </a:cubicBezTo>
                  <a:cubicBezTo>
                    <a:pt x="1691" y="3369"/>
                    <a:pt x="1334" y="3417"/>
                    <a:pt x="1203" y="3608"/>
                  </a:cubicBezTo>
                  <a:cubicBezTo>
                    <a:pt x="1108" y="3453"/>
                    <a:pt x="1012" y="3512"/>
                    <a:pt x="1001" y="3298"/>
                  </a:cubicBezTo>
                  <a:cubicBezTo>
                    <a:pt x="798" y="3703"/>
                    <a:pt x="1036" y="3798"/>
                    <a:pt x="1108" y="3965"/>
                  </a:cubicBezTo>
                  <a:lnTo>
                    <a:pt x="1108" y="3965"/>
                  </a:lnTo>
                  <a:cubicBezTo>
                    <a:pt x="929" y="3620"/>
                    <a:pt x="655" y="3739"/>
                    <a:pt x="441" y="3536"/>
                  </a:cubicBezTo>
                  <a:cubicBezTo>
                    <a:pt x="477" y="3953"/>
                    <a:pt x="774" y="3941"/>
                    <a:pt x="977" y="4036"/>
                  </a:cubicBezTo>
                  <a:lnTo>
                    <a:pt x="977" y="4036"/>
                  </a:lnTo>
                  <a:cubicBezTo>
                    <a:pt x="465" y="3798"/>
                    <a:pt x="334" y="4108"/>
                    <a:pt x="0" y="4131"/>
                  </a:cubicBezTo>
                  <a:close/>
                  <a:moveTo>
                    <a:pt x="5489" y="4012"/>
                  </a:moveTo>
                  <a:close/>
                  <a:moveTo>
                    <a:pt x="4763" y="3941"/>
                  </a:moveTo>
                  <a:cubicBezTo>
                    <a:pt x="4858" y="3881"/>
                    <a:pt x="4977" y="3870"/>
                    <a:pt x="5084" y="3893"/>
                  </a:cubicBezTo>
                  <a:cubicBezTo>
                    <a:pt x="5263" y="3977"/>
                    <a:pt x="5442" y="4036"/>
                    <a:pt x="5632" y="4096"/>
                  </a:cubicBezTo>
                  <a:cubicBezTo>
                    <a:pt x="5703" y="4108"/>
                    <a:pt x="5787" y="4120"/>
                    <a:pt x="5858" y="4131"/>
                  </a:cubicBezTo>
                  <a:cubicBezTo>
                    <a:pt x="5787" y="4143"/>
                    <a:pt x="5703" y="4155"/>
                    <a:pt x="5632" y="4167"/>
                  </a:cubicBezTo>
                  <a:cubicBezTo>
                    <a:pt x="5442" y="4227"/>
                    <a:pt x="5263" y="4298"/>
                    <a:pt x="5084" y="4370"/>
                  </a:cubicBezTo>
                  <a:cubicBezTo>
                    <a:pt x="4977" y="4393"/>
                    <a:pt x="4858" y="4382"/>
                    <a:pt x="4763" y="4322"/>
                  </a:cubicBezTo>
                  <a:cubicBezTo>
                    <a:pt x="4930" y="4334"/>
                    <a:pt x="5096" y="4262"/>
                    <a:pt x="5203" y="4131"/>
                  </a:cubicBezTo>
                  <a:cubicBezTo>
                    <a:pt x="5096" y="4001"/>
                    <a:pt x="4930" y="3941"/>
                    <a:pt x="4763" y="3941"/>
                  </a:cubicBezTo>
                  <a:close/>
                  <a:moveTo>
                    <a:pt x="5168" y="5024"/>
                  </a:moveTo>
                  <a:close/>
                  <a:moveTo>
                    <a:pt x="4894" y="4905"/>
                  </a:moveTo>
                  <a:cubicBezTo>
                    <a:pt x="4894" y="4739"/>
                    <a:pt x="4834" y="4572"/>
                    <a:pt x="4703" y="4453"/>
                  </a:cubicBezTo>
                  <a:cubicBezTo>
                    <a:pt x="4811" y="4489"/>
                    <a:pt x="4906" y="4560"/>
                    <a:pt x="4977" y="4655"/>
                  </a:cubicBezTo>
                  <a:cubicBezTo>
                    <a:pt x="5037" y="4834"/>
                    <a:pt x="5120" y="5013"/>
                    <a:pt x="5215" y="5179"/>
                  </a:cubicBezTo>
                  <a:cubicBezTo>
                    <a:pt x="5251" y="5239"/>
                    <a:pt x="5299" y="5310"/>
                    <a:pt x="5346" y="5370"/>
                  </a:cubicBezTo>
                  <a:cubicBezTo>
                    <a:pt x="5287" y="5322"/>
                    <a:pt x="5227" y="5274"/>
                    <a:pt x="5168" y="5239"/>
                  </a:cubicBezTo>
                  <a:cubicBezTo>
                    <a:pt x="4989" y="5144"/>
                    <a:pt x="4811" y="5060"/>
                    <a:pt x="4632" y="4989"/>
                  </a:cubicBezTo>
                  <a:cubicBezTo>
                    <a:pt x="4537" y="4929"/>
                    <a:pt x="4465" y="4834"/>
                    <a:pt x="4441" y="4727"/>
                  </a:cubicBezTo>
                  <a:cubicBezTo>
                    <a:pt x="4549" y="4846"/>
                    <a:pt x="4715" y="4917"/>
                    <a:pt x="4894" y="4905"/>
                  </a:cubicBezTo>
                  <a:close/>
                  <a:moveTo>
                    <a:pt x="5001" y="3084"/>
                  </a:moveTo>
                  <a:close/>
                  <a:moveTo>
                    <a:pt x="4632" y="3274"/>
                  </a:moveTo>
                  <a:cubicBezTo>
                    <a:pt x="4811" y="3215"/>
                    <a:pt x="4989" y="3131"/>
                    <a:pt x="5168" y="3036"/>
                  </a:cubicBezTo>
                  <a:cubicBezTo>
                    <a:pt x="5227" y="3000"/>
                    <a:pt x="5287" y="2953"/>
                    <a:pt x="5346" y="2905"/>
                  </a:cubicBezTo>
                  <a:cubicBezTo>
                    <a:pt x="5299" y="2965"/>
                    <a:pt x="5251" y="3024"/>
                    <a:pt x="5215" y="3084"/>
                  </a:cubicBezTo>
                  <a:cubicBezTo>
                    <a:pt x="5120" y="3262"/>
                    <a:pt x="5037" y="3441"/>
                    <a:pt x="4965" y="3620"/>
                  </a:cubicBezTo>
                  <a:cubicBezTo>
                    <a:pt x="4906" y="3715"/>
                    <a:pt x="4811" y="3786"/>
                    <a:pt x="4703" y="3810"/>
                  </a:cubicBezTo>
                  <a:cubicBezTo>
                    <a:pt x="4834" y="3703"/>
                    <a:pt x="4894" y="3536"/>
                    <a:pt x="4894" y="3369"/>
                  </a:cubicBezTo>
                  <a:cubicBezTo>
                    <a:pt x="4715" y="3358"/>
                    <a:pt x="4560" y="3429"/>
                    <a:pt x="4441" y="3548"/>
                  </a:cubicBezTo>
                  <a:cubicBezTo>
                    <a:pt x="4465" y="3441"/>
                    <a:pt x="4537" y="3346"/>
                    <a:pt x="4632" y="3274"/>
                  </a:cubicBezTo>
                  <a:close/>
                  <a:moveTo>
                    <a:pt x="4239" y="5501"/>
                  </a:moveTo>
                  <a:close/>
                  <a:moveTo>
                    <a:pt x="4001" y="2762"/>
                  </a:moveTo>
                  <a:close/>
                  <a:moveTo>
                    <a:pt x="3929" y="3489"/>
                  </a:moveTo>
                  <a:cubicBezTo>
                    <a:pt x="3870" y="3393"/>
                    <a:pt x="3858" y="3274"/>
                    <a:pt x="3882" y="3167"/>
                  </a:cubicBezTo>
                  <a:cubicBezTo>
                    <a:pt x="3953" y="2988"/>
                    <a:pt x="4025" y="2798"/>
                    <a:pt x="4084" y="2619"/>
                  </a:cubicBezTo>
                  <a:cubicBezTo>
                    <a:pt x="4096" y="2548"/>
                    <a:pt x="4108" y="2465"/>
                    <a:pt x="4120" y="2393"/>
                  </a:cubicBezTo>
                  <a:cubicBezTo>
                    <a:pt x="4132" y="2465"/>
                    <a:pt x="4144" y="2548"/>
                    <a:pt x="4156" y="2619"/>
                  </a:cubicBezTo>
                  <a:cubicBezTo>
                    <a:pt x="4215" y="2798"/>
                    <a:pt x="4275" y="2988"/>
                    <a:pt x="4358" y="3167"/>
                  </a:cubicBezTo>
                  <a:cubicBezTo>
                    <a:pt x="4382" y="3274"/>
                    <a:pt x="4370" y="3393"/>
                    <a:pt x="4310" y="3489"/>
                  </a:cubicBezTo>
                  <a:cubicBezTo>
                    <a:pt x="4477" y="3322"/>
                    <a:pt x="4358" y="3048"/>
                    <a:pt x="4120" y="3048"/>
                  </a:cubicBezTo>
                  <a:cubicBezTo>
                    <a:pt x="3882" y="3048"/>
                    <a:pt x="3763" y="3322"/>
                    <a:pt x="3929" y="3489"/>
                  </a:cubicBezTo>
                  <a:close/>
                  <a:moveTo>
                    <a:pt x="4120" y="5227"/>
                  </a:moveTo>
                  <a:cubicBezTo>
                    <a:pt x="4251" y="5108"/>
                    <a:pt x="4310" y="4941"/>
                    <a:pt x="4310" y="4774"/>
                  </a:cubicBezTo>
                  <a:cubicBezTo>
                    <a:pt x="4370" y="4870"/>
                    <a:pt x="4382" y="4989"/>
                    <a:pt x="4358" y="5108"/>
                  </a:cubicBezTo>
                  <a:cubicBezTo>
                    <a:pt x="4275" y="5286"/>
                    <a:pt x="4215" y="5465"/>
                    <a:pt x="4156" y="5655"/>
                  </a:cubicBezTo>
                  <a:cubicBezTo>
                    <a:pt x="4144" y="5727"/>
                    <a:pt x="4132" y="5798"/>
                    <a:pt x="4120" y="5882"/>
                  </a:cubicBezTo>
                  <a:cubicBezTo>
                    <a:pt x="4108" y="5798"/>
                    <a:pt x="4096" y="5727"/>
                    <a:pt x="4084" y="5655"/>
                  </a:cubicBezTo>
                  <a:cubicBezTo>
                    <a:pt x="4025" y="5465"/>
                    <a:pt x="3953" y="5286"/>
                    <a:pt x="3882" y="5108"/>
                  </a:cubicBezTo>
                  <a:cubicBezTo>
                    <a:pt x="3858" y="4989"/>
                    <a:pt x="3870" y="4870"/>
                    <a:pt x="3929" y="4774"/>
                  </a:cubicBezTo>
                  <a:cubicBezTo>
                    <a:pt x="3918" y="4941"/>
                    <a:pt x="3989" y="5108"/>
                    <a:pt x="4120" y="5227"/>
                  </a:cubicBezTo>
                  <a:close/>
                  <a:moveTo>
                    <a:pt x="3227" y="5179"/>
                  </a:moveTo>
                  <a:close/>
                  <a:moveTo>
                    <a:pt x="3346" y="3358"/>
                  </a:moveTo>
                  <a:cubicBezTo>
                    <a:pt x="3334" y="3536"/>
                    <a:pt x="3406" y="3691"/>
                    <a:pt x="3525" y="3810"/>
                  </a:cubicBezTo>
                  <a:cubicBezTo>
                    <a:pt x="3417" y="3774"/>
                    <a:pt x="3322" y="3703"/>
                    <a:pt x="3263" y="3608"/>
                  </a:cubicBezTo>
                  <a:cubicBezTo>
                    <a:pt x="3191" y="3429"/>
                    <a:pt x="3108" y="3250"/>
                    <a:pt x="3013" y="3084"/>
                  </a:cubicBezTo>
                  <a:cubicBezTo>
                    <a:pt x="2977" y="3024"/>
                    <a:pt x="2929" y="2965"/>
                    <a:pt x="2882" y="2893"/>
                  </a:cubicBezTo>
                  <a:cubicBezTo>
                    <a:pt x="2941" y="2941"/>
                    <a:pt x="3001" y="2988"/>
                    <a:pt x="3060" y="3024"/>
                  </a:cubicBezTo>
                  <a:cubicBezTo>
                    <a:pt x="3239" y="3119"/>
                    <a:pt x="3417" y="3203"/>
                    <a:pt x="3596" y="3274"/>
                  </a:cubicBezTo>
                  <a:cubicBezTo>
                    <a:pt x="3691" y="3334"/>
                    <a:pt x="3763" y="3429"/>
                    <a:pt x="3787" y="3536"/>
                  </a:cubicBezTo>
                  <a:cubicBezTo>
                    <a:pt x="3679" y="3417"/>
                    <a:pt x="3513" y="3358"/>
                    <a:pt x="3346" y="3369"/>
                  </a:cubicBezTo>
                  <a:close/>
                  <a:moveTo>
                    <a:pt x="3787" y="4715"/>
                  </a:moveTo>
                  <a:cubicBezTo>
                    <a:pt x="3751" y="4834"/>
                    <a:pt x="3691" y="4929"/>
                    <a:pt x="3596" y="4989"/>
                  </a:cubicBezTo>
                  <a:cubicBezTo>
                    <a:pt x="3406" y="5060"/>
                    <a:pt x="3227" y="5144"/>
                    <a:pt x="3060" y="5227"/>
                  </a:cubicBezTo>
                  <a:cubicBezTo>
                    <a:pt x="3001" y="5263"/>
                    <a:pt x="2941" y="5310"/>
                    <a:pt x="2870" y="5370"/>
                  </a:cubicBezTo>
                  <a:cubicBezTo>
                    <a:pt x="2929" y="5298"/>
                    <a:pt x="2965" y="5239"/>
                    <a:pt x="3013" y="5179"/>
                  </a:cubicBezTo>
                  <a:cubicBezTo>
                    <a:pt x="3096" y="5001"/>
                    <a:pt x="3179" y="4834"/>
                    <a:pt x="3251" y="4643"/>
                  </a:cubicBezTo>
                  <a:cubicBezTo>
                    <a:pt x="3310" y="4548"/>
                    <a:pt x="3406" y="4477"/>
                    <a:pt x="3513" y="4453"/>
                  </a:cubicBezTo>
                  <a:cubicBezTo>
                    <a:pt x="3394" y="4572"/>
                    <a:pt x="3322" y="4727"/>
                    <a:pt x="3334" y="4893"/>
                  </a:cubicBezTo>
                  <a:cubicBezTo>
                    <a:pt x="3513" y="4917"/>
                    <a:pt x="3679" y="4846"/>
                    <a:pt x="3798" y="4727"/>
                  </a:cubicBezTo>
                  <a:close/>
                  <a:moveTo>
                    <a:pt x="2739" y="4012"/>
                  </a:moveTo>
                  <a:close/>
                  <a:moveTo>
                    <a:pt x="2584" y="4096"/>
                  </a:moveTo>
                  <a:cubicBezTo>
                    <a:pt x="2775" y="4036"/>
                    <a:pt x="2953" y="3977"/>
                    <a:pt x="3132" y="3893"/>
                  </a:cubicBezTo>
                  <a:cubicBezTo>
                    <a:pt x="3251" y="3870"/>
                    <a:pt x="3358" y="3881"/>
                    <a:pt x="3465" y="3941"/>
                  </a:cubicBezTo>
                  <a:cubicBezTo>
                    <a:pt x="3287" y="3941"/>
                    <a:pt x="3132" y="4001"/>
                    <a:pt x="3013" y="4131"/>
                  </a:cubicBezTo>
                  <a:cubicBezTo>
                    <a:pt x="3132" y="4262"/>
                    <a:pt x="3287" y="4334"/>
                    <a:pt x="3465" y="4322"/>
                  </a:cubicBezTo>
                  <a:cubicBezTo>
                    <a:pt x="3358" y="4382"/>
                    <a:pt x="3251" y="4393"/>
                    <a:pt x="3132" y="4370"/>
                  </a:cubicBezTo>
                  <a:cubicBezTo>
                    <a:pt x="2953" y="4298"/>
                    <a:pt x="2775" y="4227"/>
                    <a:pt x="2584" y="4167"/>
                  </a:cubicBezTo>
                  <a:cubicBezTo>
                    <a:pt x="2513" y="4155"/>
                    <a:pt x="2441" y="4143"/>
                    <a:pt x="2358" y="4131"/>
                  </a:cubicBezTo>
                  <a:cubicBezTo>
                    <a:pt x="2441" y="4120"/>
                    <a:pt x="2525" y="4108"/>
                    <a:pt x="2608" y="4096"/>
                  </a:cubicBezTo>
                  <a:close/>
                </a:path>
              </a:pathLst>
            </a:custGeom>
            <a:solidFill>
              <a:schemeClr val="accent2">
                <a:alpha val="145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5014900" y="1551225"/>
              <a:ext cx="206900" cy="206875"/>
            </a:xfrm>
            <a:custGeom>
              <a:avLst/>
              <a:gdLst/>
              <a:ahLst/>
              <a:cxnLst/>
              <a:rect l="l" t="t" r="r" b="b"/>
              <a:pathLst>
                <a:path w="8276" h="8275" extrusionOk="0">
                  <a:moveTo>
                    <a:pt x="1" y="4131"/>
                  </a:moveTo>
                  <a:cubicBezTo>
                    <a:pt x="334" y="4167"/>
                    <a:pt x="465" y="4465"/>
                    <a:pt x="1001" y="4239"/>
                  </a:cubicBezTo>
                  <a:lnTo>
                    <a:pt x="1001" y="4239"/>
                  </a:lnTo>
                  <a:cubicBezTo>
                    <a:pt x="786" y="4334"/>
                    <a:pt x="501" y="4322"/>
                    <a:pt x="465" y="4727"/>
                  </a:cubicBezTo>
                  <a:cubicBezTo>
                    <a:pt x="691" y="4536"/>
                    <a:pt x="953" y="4643"/>
                    <a:pt x="1132" y="4310"/>
                  </a:cubicBezTo>
                  <a:lnTo>
                    <a:pt x="1132" y="4310"/>
                  </a:lnTo>
                  <a:cubicBezTo>
                    <a:pt x="1060" y="4477"/>
                    <a:pt x="822" y="4560"/>
                    <a:pt x="1024" y="4977"/>
                  </a:cubicBezTo>
                  <a:cubicBezTo>
                    <a:pt x="1036" y="4751"/>
                    <a:pt x="1132" y="4810"/>
                    <a:pt x="1227" y="4667"/>
                  </a:cubicBezTo>
                  <a:cubicBezTo>
                    <a:pt x="1358" y="4858"/>
                    <a:pt x="1715" y="4905"/>
                    <a:pt x="1786" y="4643"/>
                  </a:cubicBezTo>
                  <a:cubicBezTo>
                    <a:pt x="1536" y="4751"/>
                    <a:pt x="1465" y="4548"/>
                    <a:pt x="1477" y="4429"/>
                  </a:cubicBezTo>
                  <a:cubicBezTo>
                    <a:pt x="1477" y="4382"/>
                    <a:pt x="1489" y="4334"/>
                    <a:pt x="1525" y="4298"/>
                  </a:cubicBezTo>
                  <a:cubicBezTo>
                    <a:pt x="1560" y="4262"/>
                    <a:pt x="1667" y="4227"/>
                    <a:pt x="1727" y="4262"/>
                  </a:cubicBezTo>
                  <a:cubicBezTo>
                    <a:pt x="1775" y="4310"/>
                    <a:pt x="1751" y="4417"/>
                    <a:pt x="1644" y="4382"/>
                  </a:cubicBezTo>
                  <a:cubicBezTo>
                    <a:pt x="1715" y="4501"/>
                    <a:pt x="1894" y="4453"/>
                    <a:pt x="1894" y="4322"/>
                  </a:cubicBezTo>
                  <a:cubicBezTo>
                    <a:pt x="1906" y="4298"/>
                    <a:pt x="1906" y="4286"/>
                    <a:pt x="1894" y="4274"/>
                  </a:cubicBezTo>
                  <a:cubicBezTo>
                    <a:pt x="1894" y="4274"/>
                    <a:pt x="1894" y="4262"/>
                    <a:pt x="1894" y="4262"/>
                  </a:cubicBezTo>
                  <a:cubicBezTo>
                    <a:pt x="1894" y="4227"/>
                    <a:pt x="1870" y="4203"/>
                    <a:pt x="1834" y="4179"/>
                  </a:cubicBezTo>
                  <a:cubicBezTo>
                    <a:pt x="2144" y="4120"/>
                    <a:pt x="2465" y="4143"/>
                    <a:pt x="2751" y="4251"/>
                  </a:cubicBezTo>
                  <a:lnTo>
                    <a:pt x="2751" y="4251"/>
                  </a:lnTo>
                  <a:cubicBezTo>
                    <a:pt x="1870" y="4036"/>
                    <a:pt x="2156" y="4917"/>
                    <a:pt x="1620" y="4917"/>
                  </a:cubicBezTo>
                  <a:lnTo>
                    <a:pt x="1620" y="4917"/>
                  </a:lnTo>
                  <a:cubicBezTo>
                    <a:pt x="1870" y="4989"/>
                    <a:pt x="2025" y="4989"/>
                    <a:pt x="2132" y="4929"/>
                  </a:cubicBezTo>
                  <a:cubicBezTo>
                    <a:pt x="2417" y="4798"/>
                    <a:pt x="2310" y="4512"/>
                    <a:pt x="2417" y="4417"/>
                  </a:cubicBezTo>
                  <a:cubicBezTo>
                    <a:pt x="2441" y="4584"/>
                    <a:pt x="2548" y="4632"/>
                    <a:pt x="2679" y="4572"/>
                  </a:cubicBezTo>
                  <a:cubicBezTo>
                    <a:pt x="2537" y="4453"/>
                    <a:pt x="2644" y="4322"/>
                    <a:pt x="2787" y="4322"/>
                  </a:cubicBezTo>
                  <a:cubicBezTo>
                    <a:pt x="2989" y="4334"/>
                    <a:pt x="3251" y="4548"/>
                    <a:pt x="3584" y="4322"/>
                  </a:cubicBezTo>
                  <a:cubicBezTo>
                    <a:pt x="3656" y="4310"/>
                    <a:pt x="3727" y="4298"/>
                    <a:pt x="3787" y="4274"/>
                  </a:cubicBezTo>
                  <a:cubicBezTo>
                    <a:pt x="3727" y="4310"/>
                    <a:pt x="3668" y="4346"/>
                    <a:pt x="3620" y="4393"/>
                  </a:cubicBezTo>
                  <a:cubicBezTo>
                    <a:pt x="3203" y="4465"/>
                    <a:pt x="3179" y="4798"/>
                    <a:pt x="3037" y="4953"/>
                  </a:cubicBezTo>
                  <a:cubicBezTo>
                    <a:pt x="2941" y="5060"/>
                    <a:pt x="2775" y="5024"/>
                    <a:pt x="2787" y="4858"/>
                  </a:cubicBezTo>
                  <a:cubicBezTo>
                    <a:pt x="2656" y="4905"/>
                    <a:pt x="2608" y="5001"/>
                    <a:pt x="2715" y="5155"/>
                  </a:cubicBezTo>
                  <a:cubicBezTo>
                    <a:pt x="2572" y="5155"/>
                    <a:pt x="2441" y="4882"/>
                    <a:pt x="2156" y="4977"/>
                  </a:cubicBezTo>
                  <a:cubicBezTo>
                    <a:pt x="2036" y="5024"/>
                    <a:pt x="1917" y="5132"/>
                    <a:pt x="1798" y="5358"/>
                  </a:cubicBezTo>
                  <a:cubicBezTo>
                    <a:pt x="1810" y="5346"/>
                    <a:pt x="1822" y="5334"/>
                    <a:pt x="1834" y="5322"/>
                  </a:cubicBezTo>
                  <a:lnTo>
                    <a:pt x="1798" y="5358"/>
                  </a:lnTo>
                  <a:cubicBezTo>
                    <a:pt x="2179" y="4977"/>
                    <a:pt x="2596" y="5810"/>
                    <a:pt x="3072" y="5036"/>
                  </a:cubicBezTo>
                  <a:lnTo>
                    <a:pt x="3072" y="5036"/>
                  </a:lnTo>
                  <a:cubicBezTo>
                    <a:pt x="2941" y="5310"/>
                    <a:pt x="2739" y="5548"/>
                    <a:pt x="2477" y="5727"/>
                  </a:cubicBezTo>
                  <a:cubicBezTo>
                    <a:pt x="2489" y="5691"/>
                    <a:pt x="2477" y="5655"/>
                    <a:pt x="2453" y="5620"/>
                  </a:cubicBezTo>
                  <a:lnTo>
                    <a:pt x="2453" y="5620"/>
                  </a:lnTo>
                  <a:cubicBezTo>
                    <a:pt x="2453" y="5608"/>
                    <a:pt x="2441" y="5596"/>
                    <a:pt x="2429" y="5584"/>
                  </a:cubicBezTo>
                  <a:cubicBezTo>
                    <a:pt x="2334" y="5489"/>
                    <a:pt x="2167" y="5584"/>
                    <a:pt x="2203" y="5715"/>
                  </a:cubicBezTo>
                  <a:cubicBezTo>
                    <a:pt x="2263" y="5620"/>
                    <a:pt x="2358" y="5679"/>
                    <a:pt x="2346" y="5751"/>
                  </a:cubicBezTo>
                  <a:cubicBezTo>
                    <a:pt x="2322" y="5810"/>
                    <a:pt x="2227" y="5858"/>
                    <a:pt x="2167" y="5858"/>
                  </a:cubicBezTo>
                  <a:cubicBezTo>
                    <a:pt x="2132" y="5858"/>
                    <a:pt x="2084" y="5834"/>
                    <a:pt x="2048" y="5810"/>
                  </a:cubicBezTo>
                  <a:cubicBezTo>
                    <a:pt x="1894" y="5703"/>
                    <a:pt x="1941" y="5477"/>
                    <a:pt x="2108" y="5429"/>
                  </a:cubicBezTo>
                  <a:cubicBezTo>
                    <a:pt x="1882" y="5298"/>
                    <a:pt x="1667" y="5584"/>
                    <a:pt x="1715" y="5810"/>
                  </a:cubicBezTo>
                  <a:cubicBezTo>
                    <a:pt x="1536" y="5775"/>
                    <a:pt x="1513" y="5882"/>
                    <a:pt x="1346" y="5739"/>
                  </a:cubicBezTo>
                  <a:cubicBezTo>
                    <a:pt x="1489" y="6167"/>
                    <a:pt x="1727" y="6060"/>
                    <a:pt x="1894" y="6132"/>
                  </a:cubicBezTo>
                  <a:lnTo>
                    <a:pt x="1894" y="6132"/>
                  </a:lnTo>
                  <a:cubicBezTo>
                    <a:pt x="1525" y="6013"/>
                    <a:pt x="1417" y="6287"/>
                    <a:pt x="1120" y="6298"/>
                  </a:cubicBezTo>
                  <a:cubicBezTo>
                    <a:pt x="1429" y="6572"/>
                    <a:pt x="1632" y="6358"/>
                    <a:pt x="1858" y="6275"/>
                  </a:cubicBezTo>
                  <a:lnTo>
                    <a:pt x="1858" y="6275"/>
                  </a:lnTo>
                  <a:cubicBezTo>
                    <a:pt x="1310" y="6489"/>
                    <a:pt x="1429" y="6798"/>
                    <a:pt x="1215" y="7060"/>
                  </a:cubicBezTo>
                  <a:cubicBezTo>
                    <a:pt x="1477" y="6834"/>
                    <a:pt x="1775" y="6965"/>
                    <a:pt x="2001" y="6417"/>
                  </a:cubicBezTo>
                  <a:lnTo>
                    <a:pt x="2001" y="6417"/>
                  </a:lnTo>
                  <a:cubicBezTo>
                    <a:pt x="1917" y="6632"/>
                    <a:pt x="1703" y="6834"/>
                    <a:pt x="1965" y="7144"/>
                  </a:cubicBezTo>
                  <a:cubicBezTo>
                    <a:pt x="1989" y="6846"/>
                    <a:pt x="2251" y="6739"/>
                    <a:pt x="2144" y="6382"/>
                  </a:cubicBezTo>
                  <a:lnTo>
                    <a:pt x="2144" y="6382"/>
                  </a:lnTo>
                  <a:cubicBezTo>
                    <a:pt x="2215" y="6548"/>
                    <a:pt x="2096" y="6775"/>
                    <a:pt x="2537" y="6929"/>
                  </a:cubicBezTo>
                  <a:cubicBezTo>
                    <a:pt x="2382" y="6763"/>
                    <a:pt x="2501" y="6727"/>
                    <a:pt x="2465" y="6560"/>
                  </a:cubicBezTo>
                  <a:cubicBezTo>
                    <a:pt x="2691" y="6608"/>
                    <a:pt x="2977" y="6394"/>
                    <a:pt x="2846" y="6156"/>
                  </a:cubicBezTo>
                  <a:cubicBezTo>
                    <a:pt x="2739" y="6406"/>
                    <a:pt x="2548" y="6310"/>
                    <a:pt x="2465" y="6227"/>
                  </a:cubicBezTo>
                  <a:cubicBezTo>
                    <a:pt x="2441" y="6191"/>
                    <a:pt x="2417" y="6144"/>
                    <a:pt x="2417" y="6096"/>
                  </a:cubicBezTo>
                  <a:cubicBezTo>
                    <a:pt x="2417" y="6036"/>
                    <a:pt x="2465" y="5941"/>
                    <a:pt x="2525" y="5929"/>
                  </a:cubicBezTo>
                  <a:cubicBezTo>
                    <a:pt x="2596" y="5929"/>
                    <a:pt x="2656" y="6013"/>
                    <a:pt x="2560" y="6060"/>
                  </a:cubicBezTo>
                  <a:cubicBezTo>
                    <a:pt x="2691" y="6096"/>
                    <a:pt x="2787" y="5941"/>
                    <a:pt x="2691" y="5846"/>
                  </a:cubicBezTo>
                  <a:cubicBezTo>
                    <a:pt x="2679" y="5834"/>
                    <a:pt x="2668" y="5822"/>
                    <a:pt x="2656" y="5810"/>
                  </a:cubicBezTo>
                  <a:lnTo>
                    <a:pt x="2656" y="5810"/>
                  </a:lnTo>
                  <a:cubicBezTo>
                    <a:pt x="2620" y="5798"/>
                    <a:pt x="2584" y="5786"/>
                    <a:pt x="2548" y="5798"/>
                  </a:cubicBezTo>
                  <a:cubicBezTo>
                    <a:pt x="2715" y="5536"/>
                    <a:pt x="2965" y="5334"/>
                    <a:pt x="3239" y="5203"/>
                  </a:cubicBezTo>
                  <a:lnTo>
                    <a:pt x="3239" y="5203"/>
                  </a:lnTo>
                  <a:cubicBezTo>
                    <a:pt x="2465" y="5679"/>
                    <a:pt x="3287" y="6096"/>
                    <a:pt x="2918" y="6477"/>
                  </a:cubicBezTo>
                  <a:cubicBezTo>
                    <a:pt x="2929" y="6465"/>
                    <a:pt x="2941" y="6453"/>
                    <a:pt x="2953" y="6441"/>
                  </a:cubicBezTo>
                  <a:cubicBezTo>
                    <a:pt x="2941" y="6453"/>
                    <a:pt x="2929" y="6465"/>
                    <a:pt x="2918" y="6477"/>
                  </a:cubicBezTo>
                  <a:cubicBezTo>
                    <a:pt x="3144" y="6358"/>
                    <a:pt x="3251" y="6239"/>
                    <a:pt x="3287" y="6120"/>
                  </a:cubicBezTo>
                  <a:cubicBezTo>
                    <a:pt x="3394" y="5822"/>
                    <a:pt x="3108" y="5703"/>
                    <a:pt x="3120" y="5560"/>
                  </a:cubicBezTo>
                  <a:cubicBezTo>
                    <a:pt x="3263" y="5667"/>
                    <a:pt x="3370" y="5620"/>
                    <a:pt x="3418" y="5489"/>
                  </a:cubicBezTo>
                  <a:cubicBezTo>
                    <a:pt x="3239" y="5501"/>
                    <a:pt x="3215" y="5322"/>
                    <a:pt x="3310" y="5239"/>
                  </a:cubicBezTo>
                  <a:cubicBezTo>
                    <a:pt x="3465" y="5096"/>
                    <a:pt x="3811" y="5060"/>
                    <a:pt x="3882" y="4655"/>
                  </a:cubicBezTo>
                  <a:cubicBezTo>
                    <a:pt x="3930" y="4608"/>
                    <a:pt x="3965" y="4548"/>
                    <a:pt x="3989" y="4489"/>
                  </a:cubicBezTo>
                  <a:cubicBezTo>
                    <a:pt x="3977" y="4548"/>
                    <a:pt x="3953" y="4620"/>
                    <a:pt x="3941" y="4691"/>
                  </a:cubicBezTo>
                  <a:cubicBezTo>
                    <a:pt x="3715" y="5024"/>
                    <a:pt x="3930" y="5286"/>
                    <a:pt x="3941" y="5489"/>
                  </a:cubicBezTo>
                  <a:cubicBezTo>
                    <a:pt x="3941" y="5632"/>
                    <a:pt x="3811" y="5739"/>
                    <a:pt x="3703" y="5596"/>
                  </a:cubicBezTo>
                  <a:cubicBezTo>
                    <a:pt x="3644" y="5727"/>
                    <a:pt x="3680" y="5834"/>
                    <a:pt x="3858" y="5858"/>
                  </a:cubicBezTo>
                  <a:cubicBezTo>
                    <a:pt x="3763" y="5965"/>
                    <a:pt x="3477" y="5858"/>
                    <a:pt x="3334" y="6132"/>
                  </a:cubicBezTo>
                  <a:cubicBezTo>
                    <a:pt x="3287" y="6251"/>
                    <a:pt x="3275" y="6406"/>
                    <a:pt x="3346" y="6656"/>
                  </a:cubicBezTo>
                  <a:lnTo>
                    <a:pt x="3346" y="6656"/>
                  </a:lnTo>
                  <a:cubicBezTo>
                    <a:pt x="3346" y="6120"/>
                    <a:pt x="4227" y="6406"/>
                    <a:pt x="4025" y="5525"/>
                  </a:cubicBezTo>
                  <a:lnTo>
                    <a:pt x="4025" y="5525"/>
                  </a:lnTo>
                  <a:cubicBezTo>
                    <a:pt x="4132" y="5822"/>
                    <a:pt x="4156" y="6132"/>
                    <a:pt x="4096" y="6441"/>
                  </a:cubicBezTo>
                  <a:cubicBezTo>
                    <a:pt x="4072" y="6406"/>
                    <a:pt x="4037" y="6382"/>
                    <a:pt x="4001" y="6382"/>
                  </a:cubicBezTo>
                  <a:lnTo>
                    <a:pt x="3989" y="6382"/>
                  </a:lnTo>
                  <a:cubicBezTo>
                    <a:pt x="3977" y="6370"/>
                    <a:pt x="3965" y="6370"/>
                    <a:pt x="3953" y="6382"/>
                  </a:cubicBezTo>
                  <a:cubicBezTo>
                    <a:pt x="3822" y="6382"/>
                    <a:pt x="3775" y="6560"/>
                    <a:pt x="3894" y="6632"/>
                  </a:cubicBezTo>
                  <a:cubicBezTo>
                    <a:pt x="3858" y="6525"/>
                    <a:pt x="3965" y="6501"/>
                    <a:pt x="4001" y="6548"/>
                  </a:cubicBezTo>
                  <a:cubicBezTo>
                    <a:pt x="4049" y="6608"/>
                    <a:pt x="4001" y="6715"/>
                    <a:pt x="3965" y="6751"/>
                  </a:cubicBezTo>
                  <a:cubicBezTo>
                    <a:pt x="3930" y="6787"/>
                    <a:pt x="3894" y="6798"/>
                    <a:pt x="3846" y="6798"/>
                  </a:cubicBezTo>
                  <a:cubicBezTo>
                    <a:pt x="3715" y="6798"/>
                    <a:pt x="3513" y="6739"/>
                    <a:pt x="3620" y="6489"/>
                  </a:cubicBezTo>
                  <a:cubicBezTo>
                    <a:pt x="3370" y="6560"/>
                    <a:pt x="3406" y="6918"/>
                    <a:pt x="3608" y="7049"/>
                  </a:cubicBezTo>
                  <a:cubicBezTo>
                    <a:pt x="3453" y="7144"/>
                    <a:pt x="3513" y="7239"/>
                    <a:pt x="3299" y="7263"/>
                  </a:cubicBezTo>
                  <a:cubicBezTo>
                    <a:pt x="3703" y="7453"/>
                    <a:pt x="3799" y="7215"/>
                    <a:pt x="3965" y="7144"/>
                  </a:cubicBezTo>
                  <a:lnTo>
                    <a:pt x="3965" y="7144"/>
                  </a:lnTo>
                  <a:cubicBezTo>
                    <a:pt x="3620" y="7322"/>
                    <a:pt x="3739" y="7596"/>
                    <a:pt x="3537" y="7811"/>
                  </a:cubicBezTo>
                  <a:cubicBezTo>
                    <a:pt x="3953" y="7775"/>
                    <a:pt x="3941" y="7477"/>
                    <a:pt x="4037" y="7275"/>
                  </a:cubicBezTo>
                  <a:lnTo>
                    <a:pt x="4037" y="7275"/>
                  </a:lnTo>
                  <a:cubicBezTo>
                    <a:pt x="3799" y="7811"/>
                    <a:pt x="4108" y="7941"/>
                    <a:pt x="4144" y="8275"/>
                  </a:cubicBezTo>
                  <a:cubicBezTo>
                    <a:pt x="4168" y="7941"/>
                    <a:pt x="4477" y="7811"/>
                    <a:pt x="4239" y="7275"/>
                  </a:cubicBezTo>
                  <a:lnTo>
                    <a:pt x="4239" y="7275"/>
                  </a:lnTo>
                  <a:cubicBezTo>
                    <a:pt x="4346" y="7477"/>
                    <a:pt x="4334" y="7775"/>
                    <a:pt x="4739" y="7811"/>
                  </a:cubicBezTo>
                  <a:cubicBezTo>
                    <a:pt x="4537" y="7584"/>
                    <a:pt x="4656" y="7322"/>
                    <a:pt x="4322" y="7144"/>
                  </a:cubicBezTo>
                  <a:lnTo>
                    <a:pt x="4322" y="7144"/>
                  </a:lnTo>
                  <a:cubicBezTo>
                    <a:pt x="4489" y="7215"/>
                    <a:pt x="4573" y="7453"/>
                    <a:pt x="4977" y="7263"/>
                  </a:cubicBezTo>
                  <a:cubicBezTo>
                    <a:pt x="4763" y="7239"/>
                    <a:pt x="4811" y="7144"/>
                    <a:pt x="4668" y="7049"/>
                  </a:cubicBezTo>
                  <a:cubicBezTo>
                    <a:pt x="4870" y="6918"/>
                    <a:pt x="4906" y="6560"/>
                    <a:pt x="4656" y="6489"/>
                  </a:cubicBezTo>
                  <a:cubicBezTo>
                    <a:pt x="4763" y="6739"/>
                    <a:pt x="4561" y="6810"/>
                    <a:pt x="4442" y="6798"/>
                  </a:cubicBezTo>
                  <a:cubicBezTo>
                    <a:pt x="4394" y="6798"/>
                    <a:pt x="4346" y="6787"/>
                    <a:pt x="4311" y="6751"/>
                  </a:cubicBezTo>
                  <a:cubicBezTo>
                    <a:pt x="4275" y="6715"/>
                    <a:pt x="4227" y="6608"/>
                    <a:pt x="4275" y="6548"/>
                  </a:cubicBezTo>
                  <a:cubicBezTo>
                    <a:pt x="4311" y="6501"/>
                    <a:pt x="4418" y="6525"/>
                    <a:pt x="4382" y="6632"/>
                  </a:cubicBezTo>
                  <a:cubicBezTo>
                    <a:pt x="4394" y="6620"/>
                    <a:pt x="4418" y="6608"/>
                    <a:pt x="4430" y="6596"/>
                  </a:cubicBezTo>
                  <a:cubicBezTo>
                    <a:pt x="4465" y="6548"/>
                    <a:pt x="4465" y="6477"/>
                    <a:pt x="4430" y="6429"/>
                  </a:cubicBezTo>
                  <a:cubicBezTo>
                    <a:pt x="4394" y="6394"/>
                    <a:pt x="4358" y="6382"/>
                    <a:pt x="4322" y="6382"/>
                  </a:cubicBezTo>
                  <a:cubicBezTo>
                    <a:pt x="4311" y="6370"/>
                    <a:pt x="4299" y="6370"/>
                    <a:pt x="4287" y="6382"/>
                  </a:cubicBezTo>
                  <a:lnTo>
                    <a:pt x="4275" y="6382"/>
                  </a:lnTo>
                  <a:cubicBezTo>
                    <a:pt x="4239" y="6382"/>
                    <a:pt x="4203" y="6406"/>
                    <a:pt x="4192" y="6441"/>
                  </a:cubicBezTo>
                  <a:cubicBezTo>
                    <a:pt x="4132" y="6132"/>
                    <a:pt x="4156" y="5822"/>
                    <a:pt x="4251" y="5525"/>
                  </a:cubicBezTo>
                  <a:cubicBezTo>
                    <a:pt x="4049" y="6406"/>
                    <a:pt x="4918" y="6120"/>
                    <a:pt x="4930" y="6656"/>
                  </a:cubicBezTo>
                  <a:lnTo>
                    <a:pt x="4930" y="6608"/>
                  </a:lnTo>
                  <a:lnTo>
                    <a:pt x="4930" y="6656"/>
                  </a:lnTo>
                  <a:cubicBezTo>
                    <a:pt x="5001" y="6406"/>
                    <a:pt x="5001" y="6251"/>
                    <a:pt x="4942" y="6144"/>
                  </a:cubicBezTo>
                  <a:cubicBezTo>
                    <a:pt x="4811" y="5870"/>
                    <a:pt x="4525" y="5965"/>
                    <a:pt x="4430" y="5858"/>
                  </a:cubicBezTo>
                  <a:cubicBezTo>
                    <a:pt x="4596" y="5834"/>
                    <a:pt x="4644" y="5739"/>
                    <a:pt x="4573" y="5596"/>
                  </a:cubicBezTo>
                  <a:cubicBezTo>
                    <a:pt x="4465" y="5739"/>
                    <a:pt x="4322" y="5632"/>
                    <a:pt x="4322" y="5501"/>
                  </a:cubicBezTo>
                  <a:cubicBezTo>
                    <a:pt x="4322" y="5298"/>
                    <a:pt x="4549" y="5036"/>
                    <a:pt x="4322" y="4691"/>
                  </a:cubicBezTo>
                  <a:cubicBezTo>
                    <a:pt x="4311" y="4620"/>
                    <a:pt x="4299" y="4560"/>
                    <a:pt x="4275" y="4489"/>
                  </a:cubicBezTo>
                  <a:cubicBezTo>
                    <a:pt x="4311" y="4548"/>
                    <a:pt x="4346" y="4608"/>
                    <a:pt x="4394" y="4667"/>
                  </a:cubicBezTo>
                  <a:cubicBezTo>
                    <a:pt x="4465" y="5072"/>
                    <a:pt x="4811" y="5096"/>
                    <a:pt x="4954" y="5239"/>
                  </a:cubicBezTo>
                  <a:cubicBezTo>
                    <a:pt x="5061" y="5334"/>
                    <a:pt x="5025" y="5501"/>
                    <a:pt x="4858" y="5489"/>
                  </a:cubicBezTo>
                  <a:cubicBezTo>
                    <a:pt x="4906" y="5620"/>
                    <a:pt x="5001" y="5667"/>
                    <a:pt x="5156" y="5560"/>
                  </a:cubicBezTo>
                  <a:cubicBezTo>
                    <a:pt x="5156" y="5703"/>
                    <a:pt x="4882" y="5834"/>
                    <a:pt x="4989" y="6132"/>
                  </a:cubicBezTo>
                  <a:cubicBezTo>
                    <a:pt x="5025" y="6239"/>
                    <a:pt x="5132" y="6358"/>
                    <a:pt x="5358" y="6489"/>
                  </a:cubicBezTo>
                  <a:lnTo>
                    <a:pt x="5358" y="6489"/>
                  </a:lnTo>
                  <a:cubicBezTo>
                    <a:pt x="4989" y="6096"/>
                    <a:pt x="5811" y="5679"/>
                    <a:pt x="5037" y="5203"/>
                  </a:cubicBezTo>
                  <a:lnTo>
                    <a:pt x="5037" y="5203"/>
                  </a:lnTo>
                  <a:cubicBezTo>
                    <a:pt x="5323" y="5334"/>
                    <a:pt x="5561" y="5548"/>
                    <a:pt x="5739" y="5798"/>
                  </a:cubicBezTo>
                  <a:cubicBezTo>
                    <a:pt x="5692" y="5798"/>
                    <a:pt x="5656" y="5798"/>
                    <a:pt x="5632" y="5822"/>
                  </a:cubicBezTo>
                  <a:lnTo>
                    <a:pt x="5620" y="5822"/>
                  </a:lnTo>
                  <a:cubicBezTo>
                    <a:pt x="5608" y="5834"/>
                    <a:pt x="5596" y="5834"/>
                    <a:pt x="5585" y="5846"/>
                  </a:cubicBezTo>
                  <a:cubicBezTo>
                    <a:pt x="5537" y="5906"/>
                    <a:pt x="5537" y="5989"/>
                    <a:pt x="5585" y="6048"/>
                  </a:cubicBezTo>
                  <a:cubicBezTo>
                    <a:pt x="5620" y="6072"/>
                    <a:pt x="5656" y="6084"/>
                    <a:pt x="5692" y="6072"/>
                  </a:cubicBezTo>
                  <a:lnTo>
                    <a:pt x="5716" y="6072"/>
                  </a:lnTo>
                  <a:cubicBezTo>
                    <a:pt x="5620" y="6025"/>
                    <a:pt x="5680" y="5941"/>
                    <a:pt x="5739" y="5941"/>
                  </a:cubicBezTo>
                  <a:cubicBezTo>
                    <a:pt x="5811" y="5953"/>
                    <a:pt x="5858" y="6060"/>
                    <a:pt x="5858" y="6108"/>
                  </a:cubicBezTo>
                  <a:cubicBezTo>
                    <a:pt x="5858" y="6156"/>
                    <a:pt x="5835" y="6203"/>
                    <a:pt x="5799" y="6239"/>
                  </a:cubicBezTo>
                  <a:cubicBezTo>
                    <a:pt x="5704" y="6394"/>
                    <a:pt x="5465" y="6346"/>
                    <a:pt x="5430" y="6167"/>
                  </a:cubicBezTo>
                  <a:cubicBezTo>
                    <a:pt x="5299" y="6406"/>
                    <a:pt x="5585" y="6620"/>
                    <a:pt x="5811" y="6572"/>
                  </a:cubicBezTo>
                  <a:cubicBezTo>
                    <a:pt x="5775" y="6739"/>
                    <a:pt x="5882" y="6775"/>
                    <a:pt x="5739" y="6941"/>
                  </a:cubicBezTo>
                  <a:cubicBezTo>
                    <a:pt x="6168" y="6798"/>
                    <a:pt x="6061" y="6560"/>
                    <a:pt x="6132" y="6394"/>
                  </a:cubicBezTo>
                  <a:lnTo>
                    <a:pt x="6132" y="6394"/>
                  </a:lnTo>
                  <a:cubicBezTo>
                    <a:pt x="6013" y="6763"/>
                    <a:pt x="6287" y="6870"/>
                    <a:pt x="6299" y="7168"/>
                  </a:cubicBezTo>
                  <a:cubicBezTo>
                    <a:pt x="6561" y="6846"/>
                    <a:pt x="6347" y="6656"/>
                    <a:pt x="6275" y="6429"/>
                  </a:cubicBezTo>
                  <a:lnTo>
                    <a:pt x="6275" y="6429"/>
                  </a:lnTo>
                  <a:cubicBezTo>
                    <a:pt x="6489" y="6977"/>
                    <a:pt x="6799" y="6858"/>
                    <a:pt x="7061" y="7072"/>
                  </a:cubicBezTo>
                  <a:cubicBezTo>
                    <a:pt x="6835" y="6810"/>
                    <a:pt x="6966" y="6501"/>
                    <a:pt x="6418" y="6287"/>
                  </a:cubicBezTo>
                  <a:lnTo>
                    <a:pt x="6418" y="6287"/>
                  </a:lnTo>
                  <a:cubicBezTo>
                    <a:pt x="6632" y="6370"/>
                    <a:pt x="6835" y="6584"/>
                    <a:pt x="7144" y="6322"/>
                  </a:cubicBezTo>
                  <a:cubicBezTo>
                    <a:pt x="6847" y="6298"/>
                    <a:pt x="6739" y="6036"/>
                    <a:pt x="6382" y="6144"/>
                  </a:cubicBezTo>
                  <a:lnTo>
                    <a:pt x="6382" y="6144"/>
                  </a:lnTo>
                  <a:cubicBezTo>
                    <a:pt x="6549" y="6072"/>
                    <a:pt x="6775" y="6191"/>
                    <a:pt x="6930" y="5751"/>
                  </a:cubicBezTo>
                  <a:cubicBezTo>
                    <a:pt x="6763" y="5906"/>
                    <a:pt x="6728" y="5786"/>
                    <a:pt x="6561" y="5822"/>
                  </a:cubicBezTo>
                  <a:cubicBezTo>
                    <a:pt x="6608" y="5596"/>
                    <a:pt x="6394" y="5322"/>
                    <a:pt x="6156" y="5441"/>
                  </a:cubicBezTo>
                  <a:cubicBezTo>
                    <a:pt x="6335" y="5489"/>
                    <a:pt x="6370" y="5727"/>
                    <a:pt x="6216" y="5822"/>
                  </a:cubicBezTo>
                  <a:cubicBezTo>
                    <a:pt x="6192" y="5858"/>
                    <a:pt x="6144" y="5870"/>
                    <a:pt x="6097" y="5870"/>
                  </a:cubicBezTo>
                  <a:cubicBezTo>
                    <a:pt x="6037" y="5870"/>
                    <a:pt x="5930" y="5822"/>
                    <a:pt x="5930" y="5763"/>
                  </a:cubicBezTo>
                  <a:cubicBezTo>
                    <a:pt x="5918" y="5703"/>
                    <a:pt x="6001" y="5632"/>
                    <a:pt x="6061" y="5739"/>
                  </a:cubicBezTo>
                  <a:cubicBezTo>
                    <a:pt x="6061" y="5727"/>
                    <a:pt x="6061" y="5715"/>
                    <a:pt x="6061" y="5703"/>
                  </a:cubicBezTo>
                  <a:cubicBezTo>
                    <a:pt x="6061" y="5667"/>
                    <a:pt x="6049" y="5632"/>
                    <a:pt x="6025" y="5608"/>
                  </a:cubicBezTo>
                  <a:cubicBezTo>
                    <a:pt x="5966" y="5548"/>
                    <a:pt x="5858" y="5560"/>
                    <a:pt x="5811" y="5632"/>
                  </a:cubicBezTo>
                  <a:lnTo>
                    <a:pt x="5811" y="5644"/>
                  </a:lnTo>
                  <a:cubicBezTo>
                    <a:pt x="5787" y="5667"/>
                    <a:pt x="5775" y="5703"/>
                    <a:pt x="5787" y="5739"/>
                  </a:cubicBezTo>
                  <a:cubicBezTo>
                    <a:pt x="5525" y="5572"/>
                    <a:pt x="5323" y="5322"/>
                    <a:pt x="5192" y="5048"/>
                  </a:cubicBezTo>
                  <a:cubicBezTo>
                    <a:pt x="5668" y="5822"/>
                    <a:pt x="6085" y="5001"/>
                    <a:pt x="6478" y="5382"/>
                  </a:cubicBezTo>
                  <a:lnTo>
                    <a:pt x="6430" y="5334"/>
                  </a:lnTo>
                  <a:cubicBezTo>
                    <a:pt x="6442" y="5346"/>
                    <a:pt x="6454" y="5358"/>
                    <a:pt x="6478" y="5382"/>
                  </a:cubicBezTo>
                  <a:cubicBezTo>
                    <a:pt x="6347" y="5155"/>
                    <a:pt x="6227" y="5036"/>
                    <a:pt x="6120" y="5001"/>
                  </a:cubicBezTo>
                  <a:cubicBezTo>
                    <a:pt x="5823" y="4905"/>
                    <a:pt x="5692" y="5179"/>
                    <a:pt x="5549" y="5167"/>
                  </a:cubicBezTo>
                  <a:cubicBezTo>
                    <a:pt x="5656" y="5024"/>
                    <a:pt x="5620" y="4929"/>
                    <a:pt x="5477" y="4870"/>
                  </a:cubicBezTo>
                  <a:cubicBezTo>
                    <a:pt x="5489" y="5048"/>
                    <a:pt x="5323" y="5072"/>
                    <a:pt x="5227" y="4977"/>
                  </a:cubicBezTo>
                  <a:cubicBezTo>
                    <a:pt x="5084" y="4822"/>
                    <a:pt x="5061" y="4477"/>
                    <a:pt x="4656" y="4405"/>
                  </a:cubicBezTo>
                  <a:cubicBezTo>
                    <a:pt x="4596" y="4370"/>
                    <a:pt x="4537" y="4322"/>
                    <a:pt x="4477" y="4298"/>
                  </a:cubicBezTo>
                  <a:cubicBezTo>
                    <a:pt x="4549" y="4322"/>
                    <a:pt x="4608" y="4334"/>
                    <a:pt x="4680" y="4346"/>
                  </a:cubicBezTo>
                  <a:cubicBezTo>
                    <a:pt x="5025" y="4572"/>
                    <a:pt x="5287" y="4358"/>
                    <a:pt x="5489" y="4346"/>
                  </a:cubicBezTo>
                  <a:cubicBezTo>
                    <a:pt x="5620" y="4346"/>
                    <a:pt x="5727" y="4477"/>
                    <a:pt x="5585" y="4584"/>
                  </a:cubicBezTo>
                  <a:cubicBezTo>
                    <a:pt x="5727" y="4655"/>
                    <a:pt x="5823" y="4608"/>
                    <a:pt x="5846" y="4429"/>
                  </a:cubicBezTo>
                  <a:cubicBezTo>
                    <a:pt x="5954" y="4524"/>
                    <a:pt x="5846" y="4810"/>
                    <a:pt x="6132" y="4953"/>
                  </a:cubicBezTo>
                  <a:cubicBezTo>
                    <a:pt x="6239" y="5001"/>
                    <a:pt x="6394" y="5013"/>
                    <a:pt x="6644" y="4941"/>
                  </a:cubicBezTo>
                  <a:lnTo>
                    <a:pt x="6644" y="4941"/>
                  </a:lnTo>
                  <a:cubicBezTo>
                    <a:pt x="6108" y="4929"/>
                    <a:pt x="6394" y="4060"/>
                    <a:pt x="5513" y="4262"/>
                  </a:cubicBezTo>
                  <a:lnTo>
                    <a:pt x="5513" y="4262"/>
                  </a:lnTo>
                  <a:cubicBezTo>
                    <a:pt x="5811" y="4155"/>
                    <a:pt x="6132" y="4131"/>
                    <a:pt x="6430" y="4191"/>
                  </a:cubicBezTo>
                  <a:cubicBezTo>
                    <a:pt x="6406" y="4215"/>
                    <a:pt x="6382" y="4251"/>
                    <a:pt x="6370" y="4286"/>
                  </a:cubicBezTo>
                  <a:cubicBezTo>
                    <a:pt x="6370" y="4286"/>
                    <a:pt x="6370" y="4286"/>
                    <a:pt x="6370" y="4286"/>
                  </a:cubicBezTo>
                  <a:cubicBezTo>
                    <a:pt x="6370" y="4310"/>
                    <a:pt x="6370" y="4322"/>
                    <a:pt x="6370" y="4334"/>
                  </a:cubicBezTo>
                  <a:cubicBezTo>
                    <a:pt x="6382" y="4465"/>
                    <a:pt x="6561" y="4512"/>
                    <a:pt x="6620" y="4393"/>
                  </a:cubicBezTo>
                  <a:cubicBezTo>
                    <a:pt x="6513" y="4429"/>
                    <a:pt x="6501" y="4322"/>
                    <a:pt x="6549" y="4286"/>
                  </a:cubicBezTo>
                  <a:cubicBezTo>
                    <a:pt x="6597" y="4239"/>
                    <a:pt x="6704" y="4286"/>
                    <a:pt x="6751" y="4322"/>
                  </a:cubicBezTo>
                  <a:cubicBezTo>
                    <a:pt x="6775" y="4358"/>
                    <a:pt x="6799" y="4393"/>
                    <a:pt x="6799" y="4441"/>
                  </a:cubicBezTo>
                  <a:cubicBezTo>
                    <a:pt x="6799" y="4572"/>
                    <a:pt x="6728" y="4763"/>
                    <a:pt x="6489" y="4667"/>
                  </a:cubicBezTo>
                  <a:cubicBezTo>
                    <a:pt x="6561" y="4917"/>
                    <a:pt x="6918" y="4882"/>
                    <a:pt x="7037" y="4679"/>
                  </a:cubicBezTo>
                  <a:cubicBezTo>
                    <a:pt x="7132" y="4834"/>
                    <a:pt x="7240" y="4774"/>
                    <a:pt x="7251" y="4989"/>
                  </a:cubicBezTo>
                  <a:cubicBezTo>
                    <a:pt x="7454" y="4584"/>
                    <a:pt x="7204" y="4489"/>
                    <a:pt x="7144" y="4334"/>
                  </a:cubicBezTo>
                  <a:lnTo>
                    <a:pt x="7144" y="4334"/>
                  </a:lnTo>
                  <a:cubicBezTo>
                    <a:pt x="7311" y="4667"/>
                    <a:pt x="7585" y="4548"/>
                    <a:pt x="7799" y="4751"/>
                  </a:cubicBezTo>
                  <a:cubicBezTo>
                    <a:pt x="7775" y="4346"/>
                    <a:pt x="7478" y="4358"/>
                    <a:pt x="7263" y="4251"/>
                  </a:cubicBezTo>
                  <a:lnTo>
                    <a:pt x="7263" y="4251"/>
                  </a:lnTo>
                  <a:cubicBezTo>
                    <a:pt x="7811" y="4489"/>
                    <a:pt x="7930" y="4179"/>
                    <a:pt x="8275" y="4155"/>
                  </a:cubicBezTo>
                  <a:cubicBezTo>
                    <a:pt x="7930" y="4120"/>
                    <a:pt x="7811" y="3810"/>
                    <a:pt x="7263" y="4048"/>
                  </a:cubicBezTo>
                  <a:lnTo>
                    <a:pt x="7263" y="4048"/>
                  </a:lnTo>
                  <a:cubicBezTo>
                    <a:pt x="7478" y="3953"/>
                    <a:pt x="7775" y="3965"/>
                    <a:pt x="7799" y="3548"/>
                  </a:cubicBezTo>
                  <a:cubicBezTo>
                    <a:pt x="7585" y="3750"/>
                    <a:pt x="7311" y="3631"/>
                    <a:pt x="7144" y="3977"/>
                  </a:cubicBezTo>
                  <a:lnTo>
                    <a:pt x="7144" y="3977"/>
                  </a:lnTo>
                  <a:cubicBezTo>
                    <a:pt x="7204" y="3810"/>
                    <a:pt x="7454" y="3715"/>
                    <a:pt x="7251" y="3310"/>
                  </a:cubicBezTo>
                  <a:cubicBezTo>
                    <a:pt x="7240" y="3524"/>
                    <a:pt x="7132" y="3477"/>
                    <a:pt x="7037" y="3620"/>
                  </a:cubicBezTo>
                  <a:cubicBezTo>
                    <a:pt x="6918" y="3429"/>
                    <a:pt x="6561" y="3381"/>
                    <a:pt x="6489" y="3631"/>
                  </a:cubicBezTo>
                  <a:cubicBezTo>
                    <a:pt x="6728" y="3536"/>
                    <a:pt x="6811" y="3727"/>
                    <a:pt x="6799" y="3858"/>
                  </a:cubicBezTo>
                  <a:cubicBezTo>
                    <a:pt x="6799" y="3905"/>
                    <a:pt x="6775" y="3941"/>
                    <a:pt x="6751" y="3977"/>
                  </a:cubicBezTo>
                  <a:cubicBezTo>
                    <a:pt x="6704" y="4012"/>
                    <a:pt x="6597" y="4060"/>
                    <a:pt x="6549" y="4024"/>
                  </a:cubicBezTo>
                  <a:cubicBezTo>
                    <a:pt x="6501" y="3977"/>
                    <a:pt x="6513" y="3870"/>
                    <a:pt x="6620" y="3905"/>
                  </a:cubicBezTo>
                  <a:cubicBezTo>
                    <a:pt x="6620" y="3893"/>
                    <a:pt x="6608" y="3881"/>
                    <a:pt x="6597" y="3870"/>
                  </a:cubicBezTo>
                  <a:cubicBezTo>
                    <a:pt x="6549" y="3822"/>
                    <a:pt x="6466" y="3822"/>
                    <a:pt x="6418" y="3870"/>
                  </a:cubicBezTo>
                  <a:cubicBezTo>
                    <a:pt x="6394" y="3893"/>
                    <a:pt x="6370" y="3929"/>
                    <a:pt x="6370" y="3965"/>
                  </a:cubicBezTo>
                  <a:cubicBezTo>
                    <a:pt x="6370" y="3977"/>
                    <a:pt x="6370" y="3989"/>
                    <a:pt x="6370" y="4001"/>
                  </a:cubicBezTo>
                  <a:cubicBezTo>
                    <a:pt x="6370" y="4001"/>
                    <a:pt x="6370" y="4012"/>
                    <a:pt x="6370" y="4012"/>
                  </a:cubicBezTo>
                  <a:cubicBezTo>
                    <a:pt x="6382" y="4048"/>
                    <a:pt x="6406" y="4084"/>
                    <a:pt x="6430" y="4096"/>
                  </a:cubicBezTo>
                  <a:cubicBezTo>
                    <a:pt x="6132" y="4155"/>
                    <a:pt x="5811" y="4131"/>
                    <a:pt x="5525" y="4036"/>
                  </a:cubicBezTo>
                  <a:cubicBezTo>
                    <a:pt x="6418" y="4239"/>
                    <a:pt x="6120" y="3369"/>
                    <a:pt x="6656" y="3358"/>
                  </a:cubicBezTo>
                  <a:lnTo>
                    <a:pt x="6573" y="3358"/>
                  </a:lnTo>
                  <a:cubicBezTo>
                    <a:pt x="6597" y="3358"/>
                    <a:pt x="6608" y="3358"/>
                    <a:pt x="6632" y="3358"/>
                  </a:cubicBezTo>
                  <a:cubicBezTo>
                    <a:pt x="6382" y="3286"/>
                    <a:pt x="6216" y="3286"/>
                    <a:pt x="6108" y="3346"/>
                  </a:cubicBezTo>
                  <a:cubicBezTo>
                    <a:pt x="5835" y="3477"/>
                    <a:pt x="5942" y="3762"/>
                    <a:pt x="5835" y="3870"/>
                  </a:cubicBezTo>
                  <a:cubicBezTo>
                    <a:pt x="5811" y="3691"/>
                    <a:pt x="5704" y="3643"/>
                    <a:pt x="5573" y="3703"/>
                  </a:cubicBezTo>
                  <a:cubicBezTo>
                    <a:pt x="5704" y="3822"/>
                    <a:pt x="5608" y="3965"/>
                    <a:pt x="5465" y="3953"/>
                  </a:cubicBezTo>
                  <a:cubicBezTo>
                    <a:pt x="5263" y="3953"/>
                    <a:pt x="5001" y="3727"/>
                    <a:pt x="4656" y="3953"/>
                  </a:cubicBezTo>
                  <a:cubicBezTo>
                    <a:pt x="4596" y="3965"/>
                    <a:pt x="4525" y="3977"/>
                    <a:pt x="4465" y="4001"/>
                  </a:cubicBezTo>
                  <a:cubicBezTo>
                    <a:pt x="4525" y="3965"/>
                    <a:pt x="4573" y="3929"/>
                    <a:pt x="4632" y="3893"/>
                  </a:cubicBezTo>
                  <a:cubicBezTo>
                    <a:pt x="5037" y="3822"/>
                    <a:pt x="5073" y="3477"/>
                    <a:pt x="5204" y="3322"/>
                  </a:cubicBezTo>
                  <a:cubicBezTo>
                    <a:pt x="5299" y="3227"/>
                    <a:pt x="5477" y="3250"/>
                    <a:pt x="5454" y="3429"/>
                  </a:cubicBezTo>
                  <a:cubicBezTo>
                    <a:pt x="5596" y="3381"/>
                    <a:pt x="5632" y="3274"/>
                    <a:pt x="5525" y="3131"/>
                  </a:cubicBezTo>
                  <a:cubicBezTo>
                    <a:pt x="5680" y="3119"/>
                    <a:pt x="5799" y="3393"/>
                    <a:pt x="6097" y="3298"/>
                  </a:cubicBezTo>
                  <a:cubicBezTo>
                    <a:pt x="6216" y="3262"/>
                    <a:pt x="6323" y="3155"/>
                    <a:pt x="6454" y="2917"/>
                  </a:cubicBezTo>
                  <a:lnTo>
                    <a:pt x="6454" y="2917"/>
                  </a:lnTo>
                  <a:cubicBezTo>
                    <a:pt x="6073" y="3298"/>
                    <a:pt x="5656" y="2477"/>
                    <a:pt x="5180" y="3250"/>
                  </a:cubicBezTo>
                  <a:lnTo>
                    <a:pt x="5180" y="3250"/>
                  </a:lnTo>
                  <a:cubicBezTo>
                    <a:pt x="5311" y="2965"/>
                    <a:pt x="5513" y="2727"/>
                    <a:pt x="5775" y="2548"/>
                  </a:cubicBezTo>
                  <a:cubicBezTo>
                    <a:pt x="5763" y="2584"/>
                    <a:pt x="5775" y="2631"/>
                    <a:pt x="5787" y="2655"/>
                  </a:cubicBezTo>
                  <a:lnTo>
                    <a:pt x="5787" y="2667"/>
                  </a:lnTo>
                  <a:cubicBezTo>
                    <a:pt x="5799" y="2679"/>
                    <a:pt x="5811" y="2691"/>
                    <a:pt x="5823" y="2691"/>
                  </a:cubicBezTo>
                  <a:cubicBezTo>
                    <a:pt x="5918" y="2786"/>
                    <a:pt x="6073" y="2691"/>
                    <a:pt x="6037" y="2560"/>
                  </a:cubicBezTo>
                  <a:cubicBezTo>
                    <a:pt x="5989" y="2655"/>
                    <a:pt x="5894" y="2596"/>
                    <a:pt x="5906" y="2536"/>
                  </a:cubicBezTo>
                  <a:cubicBezTo>
                    <a:pt x="5918" y="2465"/>
                    <a:pt x="6013" y="2417"/>
                    <a:pt x="6073" y="2417"/>
                  </a:cubicBezTo>
                  <a:cubicBezTo>
                    <a:pt x="6120" y="2417"/>
                    <a:pt x="6168" y="2441"/>
                    <a:pt x="6204" y="2477"/>
                  </a:cubicBezTo>
                  <a:cubicBezTo>
                    <a:pt x="6347" y="2572"/>
                    <a:pt x="6311" y="2810"/>
                    <a:pt x="6132" y="2846"/>
                  </a:cubicBezTo>
                  <a:cubicBezTo>
                    <a:pt x="6370" y="2977"/>
                    <a:pt x="6585" y="2703"/>
                    <a:pt x="6537" y="2465"/>
                  </a:cubicBezTo>
                  <a:cubicBezTo>
                    <a:pt x="6704" y="2500"/>
                    <a:pt x="6739" y="2393"/>
                    <a:pt x="6906" y="2536"/>
                  </a:cubicBezTo>
                  <a:cubicBezTo>
                    <a:pt x="6763" y="2107"/>
                    <a:pt x="6525" y="2215"/>
                    <a:pt x="6358" y="2143"/>
                  </a:cubicBezTo>
                  <a:lnTo>
                    <a:pt x="6358" y="2143"/>
                  </a:lnTo>
                  <a:cubicBezTo>
                    <a:pt x="6716" y="2262"/>
                    <a:pt x="6823" y="1988"/>
                    <a:pt x="7120" y="1976"/>
                  </a:cubicBezTo>
                  <a:cubicBezTo>
                    <a:pt x="6811" y="1715"/>
                    <a:pt x="6608" y="1929"/>
                    <a:pt x="6394" y="2012"/>
                  </a:cubicBezTo>
                  <a:lnTo>
                    <a:pt x="6394" y="2012"/>
                  </a:lnTo>
                  <a:cubicBezTo>
                    <a:pt x="6942" y="1786"/>
                    <a:pt x="6811" y="1488"/>
                    <a:pt x="7037" y="1226"/>
                  </a:cubicBezTo>
                  <a:cubicBezTo>
                    <a:pt x="6775" y="1441"/>
                    <a:pt x="6466" y="1322"/>
                    <a:pt x="6251" y="1857"/>
                  </a:cubicBezTo>
                  <a:lnTo>
                    <a:pt x="6251" y="1857"/>
                  </a:lnTo>
                  <a:cubicBezTo>
                    <a:pt x="6335" y="1643"/>
                    <a:pt x="6549" y="1441"/>
                    <a:pt x="6275" y="1131"/>
                  </a:cubicBezTo>
                  <a:cubicBezTo>
                    <a:pt x="6263" y="1429"/>
                    <a:pt x="5989" y="1536"/>
                    <a:pt x="6108" y="1893"/>
                  </a:cubicBezTo>
                  <a:lnTo>
                    <a:pt x="6108" y="1893"/>
                  </a:lnTo>
                  <a:cubicBezTo>
                    <a:pt x="6037" y="1738"/>
                    <a:pt x="6144" y="1500"/>
                    <a:pt x="5716" y="1345"/>
                  </a:cubicBezTo>
                  <a:cubicBezTo>
                    <a:pt x="5858" y="1512"/>
                    <a:pt x="5751" y="1548"/>
                    <a:pt x="5787" y="1715"/>
                  </a:cubicBezTo>
                  <a:cubicBezTo>
                    <a:pt x="5561" y="1679"/>
                    <a:pt x="5275" y="1893"/>
                    <a:pt x="5406" y="2119"/>
                  </a:cubicBezTo>
                  <a:cubicBezTo>
                    <a:pt x="5454" y="1941"/>
                    <a:pt x="5680" y="1905"/>
                    <a:pt x="5775" y="2060"/>
                  </a:cubicBezTo>
                  <a:cubicBezTo>
                    <a:pt x="5811" y="2096"/>
                    <a:pt x="5835" y="2131"/>
                    <a:pt x="5835" y="2179"/>
                  </a:cubicBezTo>
                  <a:cubicBezTo>
                    <a:pt x="5835" y="2238"/>
                    <a:pt x="5787" y="2346"/>
                    <a:pt x="5716" y="2346"/>
                  </a:cubicBezTo>
                  <a:cubicBezTo>
                    <a:pt x="5656" y="2357"/>
                    <a:pt x="5596" y="2274"/>
                    <a:pt x="5692" y="2215"/>
                  </a:cubicBezTo>
                  <a:cubicBezTo>
                    <a:pt x="5561" y="2179"/>
                    <a:pt x="5465" y="2334"/>
                    <a:pt x="5561" y="2441"/>
                  </a:cubicBezTo>
                  <a:lnTo>
                    <a:pt x="5585" y="2465"/>
                  </a:lnTo>
                  <a:lnTo>
                    <a:pt x="5596" y="2465"/>
                  </a:lnTo>
                  <a:cubicBezTo>
                    <a:pt x="5632" y="2488"/>
                    <a:pt x="5668" y="2488"/>
                    <a:pt x="5704" y="2488"/>
                  </a:cubicBezTo>
                  <a:cubicBezTo>
                    <a:pt x="5525" y="2738"/>
                    <a:pt x="5287" y="2953"/>
                    <a:pt x="5001" y="3084"/>
                  </a:cubicBezTo>
                  <a:cubicBezTo>
                    <a:pt x="5775" y="2607"/>
                    <a:pt x="4954" y="2191"/>
                    <a:pt x="5335" y="1798"/>
                  </a:cubicBezTo>
                  <a:lnTo>
                    <a:pt x="5299" y="1846"/>
                  </a:lnTo>
                  <a:cubicBezTo>
                    <a:pt x="5311" y="1822"/>
                    <a:pt x="5323" y="1810"/>
                    <a:pt x="5335" y="1798"/>
                  </a:cubicBezTo>
                  <a:cubicBezTo>
                    <a:pt x="5108" y="1929"/>
                    <a:pt x="5001" y="2048"/>
                    <a:pt x="4954" y="2155"/>
                  </a:cubicBezTo>
                  <a:cubicBezTo>
                    <a:pt x="4858" y="2453"/>
                    <a:pt x="5132" y="2572"/>
                    <a:pt x="5132" y="2727"/>
                  </a:cubicBezTo>
                  <a:cubicBezTo>
                    <a:pt x="4989" y="2619"/>
                    <a:pt x="4882" y="2655"/>
                    <a:pt x="4834" y="2798"/>
                  </a:cubicBezTo>
                  <a:cubicBezTo>
                    <a:pt x="5001" y="2786"/>
                    <a:pt x="5037" y="2953"/>
                    <a:pt x="4930" y="3048"/>
                  </a:cubicBezTo>
                  <a:cubicBezTo>
                    <a:pt x="4787" y="3191"/>
                    <a:pt x="4442" y="3215"/>
                    <a:pt x="4370" y="3620"/>
                  </a:cubicBezTo>
                  <a:cubicBezTo>
                    <a:pt x="4322" y="3679"/>
                    <a:pt x="4287" y="3739"/>
                    <a:pt x="4251" y="3798"/>
                  </a:cubicBezTo>
                  <a:cubicBezTo>
                    <a:pt x="4275" y="3727"/>
                    <a:pt x="4287" y="3667"/>
                    <a:pt x="4299" y="3596"/>
                  </a:cubicBezTo>
                  <a:cubicBezTo>
                    <a:pt x="4537" y="3250"/>
                    <a:pt x="4311" y="2988"/>
                    <a:pt x="4299" y="2786"/>
                  </a:cubicBezTo>
                  <a:cubicBezTo>
                    <a:pt x="4299" y="2655"/>
                    <a:pt x="4442" y="2548"/>
                    <a:pt x="4549" y="2679"/>
                  </a:cubicBezTo>
                  <a:cubicBezTo>
                    <a:pt x="4608" y="2548"/>
                    <a:pt x="4561" y="2453"/>
                    <a:pt x="4406" y="2429"/>
                  </a:cubicBezTo>
                  <a:cubicBezTo>
                    <a:pt x="4501" y="2310"/>
                    <a:pt x="4787" y="2429"/>
                    <a:pt x="4918" y="2143"/>
                  </a:cubicBezTo>
                  <a:cubicBezTo>
                    <a:pt x="4977" y="2036"/>
                    <a:pt x="4977" y="1869"/>
                    <a:pt x="4906" y="1619"/>
                  </a:cubicBezTo>
                  <a:lnTo>
                    <a:pt x="4906" y="1619"/>
                  </a:lnTo>
                  <a:cubicBezTo>
                    <a:pt x="4906" y="2167"/>
                    <a:pt x="4025" y="1881"/>
                    <a:pt x="4227" y="2762"/>
                  </a:cubicBezTo>
                  <a:lnTo>
                    <a:pt x="4227" y="2762"/>
                  </a:lnTo>
                  <a:cubicBezTo>
                    <a:pt x="4120" y="2465"/>
                    <a:pt x="4096" y="2143"/>
                    <a:pt x="4168" y="1846"/>
                  </a:cubicBezTo>
                  <a:cubicBezTo>
                    <a:pt x="4180" y="1869"/>
                    <a:pt x="4215" y="1893"/>
                    <a:pt x="4251" y="1905"/>
                  </a:cubicBezTo>
                  <a:lnTo>
                    <a:pt x="4263" y="1905"/>
                  </a:lnTo>
                  <a:cubicBezTo>
                    <a:pt x="4275" y="1905"/>
                    <a:pt x="4287" y="1905"/>
                    <a:pt x="4299" y="1905"/>
                  </a:cubicBezTo>
                  <a:cubicBezTo>
                    <a:pt x="4442" y="1893"/>
                    <a:pt x="4477" y="1715"/>
                    <a:pt x="4358" y="1655"/>
                  </a:cubicBezTo>
                  <a:cubicBezTo>
                    <a:pt x="4394" y="1762"/>
                    <a:pt x="4287" y="1774"/>
                    <a:pt x="4251" y="1726"/>
                  </a:cubicBezTo>
                  <a:cubicBezTo>
                    <a:pt x="4203" y="1679"/>
                    <a:pt x="4251" y="1572"/>
                    <a:pt x="4287" y="1524"/>
                  </a:cubicBezTo>
                  <a:cubicBezTo>
                    <a:pt x="4322" y="1500"/>
                    <a:pt x="4370" y="1476"/>
                    <a:pt x="4418" y="1476"/>
                  </a:cubicBezTo>
                  <a:cubicBezTo>
                    <a:pt x="4537" y="1476"/>
                    <a:pt x="4739" y="1548"/>
                    <a:pt x="4632" y="1786"/>
                  </a:cubicBezTo>
                  <a:cubicBezTo>
                    <a:pt x="4882" y="1715"/>
                    <a:pt x="4846" y="1369"/>
                    <a:pt x="4644" y="1238"/>
                  </a:cubicBezTo>
                  <a:cubicBezTo>
                    <a:pt x="4799" y="1143"/>
                    <a:pt x="4739" y="1036"/>
                    <a:pt x="4954" y="1024"/>
                  </a:cubicBezTo>
                  <a:cubicBezTo>
                    <a:pt x="4549" y="822"/>
                    <a:pt x="4465" y="1072"/>
                    <a:pt x="4299" y="1131"/>
                  </a:cubicBezTo>
                  <a:lnTo>
                    <a:pt x="4299" y="1131"/>
                  </a:lnTo>
                  <a:cubicBezTo>
                    <a:pt x="4632" y="964"/>
                    <a:pt x="4513" y="691"/>
                    <a:pt x="4715" y="476"/>
                  </a:cubicBezTo>
                  <a:cubicBezTo>
                    <a:pt x="4311" y="500"/>
                    <a:pt x="4322" y="798"/>
                    <a:pt x="4215" y="1012"/>
                  </a:cubicBezTo>
                  <a:lnTo>
                    <a:pt x="4215" y="1012"/>
                  </a:lnTo>
                  <a:cubicBezTo>
                    <a:pt x="4453" y="464"/>
                    <a:pt x="4144" y="333"/>
                    <a:pt x="4120" y="0"/>
                  </a:cubicBezTo>
                  <a:cubicBezTo>
                    <a:pt x="4084" y="333"/>
                    <a:pt x="3775" y="464"/>
                    <a:pt x="4013" y="1012"/>
                  </a:cubicBezTo>
                  <a:lnTo>
                    <a:pt x="4013" y="1012"/>
                  </a:lnTo>
                  <a:cubicBezTo>
                    <a:pt x="3918" y="798"/>
                    <a:pt x="3930" y="500"/>
                    <a:pt x="3513" y="476"/>
                  </a:cubicBezTo>
                  <a:cubicBezTo>
                    <a:pt x="3715" y="691"/>
                    <a:pt x="3596" y="964"/>
                    <a:pt x="3941" y="1131"/>
                  </a:cubicBezTo>
                  <a:lnTo>
                    <a:pt x="3941" y="1131"/>
                  </a:lnTo>
                  <a:cubicBezTo>
                    <a:pt x="3775" y="1072"/>
                    <a:pt x="3680" y="822"/>
                    <a:pt x="3275" y="1024"/>
                  </a:cubicBezTo>
                  <a:cubicBezTo>
                    <a:pt x="3489" y="1036"/>
                    <a:pt x="3441" y="1143"/>
                    <a:pt x="3584" y="1238"/>
                  </a:cubicBezTo>
                  <a:cubicBezTo>
                    <a:pt x="3394" y="1369"/>
                    <a:pt x="3346" y="1715"/>
                    <a:pt x="3596" y="1786"/>
                  </a:cubicBezTo>
                  <a:cubicBezTo>
                    <a:pt x="3501" y="1548"/>
                    <a:pt x="3691" y="1476"/>
                    <a:pt x="3822" y="1476"/>
                  </a:cubicBezTo>
                  <a:cubicBezTo>
                    <a:pt x="3870" y="1476"/>
                    <a:pt x="3906" y="1500"/>
                    <a:pt x="3941" y="1524"/>
                  </a:cubicBezTo>
                  <a:cubicBezTo>
                    <a:pt x="3977" y="1572"/>
                    <a:pt x="4025" y="1679"/>
                    <a:pt x="3989" y="1726"/>
                  </a:cubicBezTo>
                  <a:cubicBezTo>
                    <a:pt x="3941" y="1774"/>
                    <a:pt x="3834" y="1762"/>
                    <a:pt x="3870" y="1655"/>
                  </a:cubicBezTo>
                  <a:cubicBezTo>
                    <a:pt x="3751" y="1715"/>
                    <a:pt x="3799" y="1893"/>
                    <a:pt x="3930" y="1905"/>
                  </a:cubicBezTo>
                  <a:cubicBezTo>
                    <a:pt x="3941" y="1905"/>
                    <a:pt x="3953" y="1905"/>
                    <a:pt x="3977" y="1905"/>
                  </a:cubicBezTo>
                  <a:lnTo>
                    <a:pt x="3977" y="1905"/>
                  </a:lnTo>
                  <a:cubicBezTo>
                    <a:pt x="4013" y="1893"/>
                    <a:pt x="4049" y="1869"/>
                    <a:pt x="4072" y="1846"/>
                  </a:cubicBezTo>
                  <a:cubicBezTo>
                    <a:pt x="4132" y="2143"/>
                    <a:pt x="4108" y="2465"/>
                    <a:pt x="4001" y="2762"/>
                  </a:cubicBezTo>
                  <a:cubicBezTo>
                    <a:pt x="4203" y="1869"/>
                    <a:pt x="3334" y="2167"/>
                    <a:pt x="3334" y="1619"/>
                  </a:cubicBezTo>
                  <a:lnTo>
                    <a:pt x="3334" y="1679"/>
                  </a:lnTo>
                  <a:cubicBezTo>
                    <a:pt x="3322" y="1655"/>
                    <a:pt x="3322" y="1643"/>
                    <a:pt x="3334" y="1619"/>
                  </a:cubicBezTo>
                  <a:cubicBezTo>
                    <a:pt x="3263" y="1786"/>
                    <a:pt x="3263" y="1965"/>
                    <a:pt x="3310" y="2143"/>
                  </a:cubicBezTo>
                  <a:cubicBezTo>
                    <a:pt x="3453" y="2417"/>
                    <a:pt x="3739" y="2310"/>
                    <a:pt x="3834" y="2417"/>
                  </a:cubicBezTo>
                  <a:cubicBezTo>
                    <a:pt x="3656" y="2441"/>
                    <a:pt x="3620" y="2548"/>
                    <a:pt x="3680" y="2679"/>
                  </a:cubicBezTo>
                  <a:cubicBezTo>
                    <a:pt x="3787" y="2548"/>
                    <a:pt x="3930" y="2643"/>
                    <a:pt x="3930" y="2786"/>
                  </a:cubicBezTo>
                  <a:cubicBezTo>
                    <a:pt x="3930" y="2988"/>
                    <a:pt x="3703" y="3250"/>
                    <a:pt x="3930" y="3596"/>
                  </a:cubicBezTo>
                  <a:cubicBezTo>
                    <a:pt x="3930" y="3655"/>
                    <a:pt x="3953" y="3727"/>
                    <a:pt x="3965" y="3786"/>
                  </a:cubicBezTo>
                  <a:cubicBezTo>
                    <a:pt x="3941" y="3727"/>
                    <a:pt x="3906" y="3667"/>
                    <a:pt x="3858" y="3620"/>
                  </a:cubicBezTo>
                  <a:cubicBezTo>
                    <a:pt x="3787" y="3215"/>
                    <a:pt x="3441" y="3179"/>
                    <a:pt x="3299" y="3036"/>
                  </a:cubicBezTo>
                  <a:cubicBezTo>
                    <a:pt x="3191" y="2953"/>
                    <a:pt x="3215" y="2774"/>
                    <a:pt x="3394" y="2798"/>
                  </a:cubicBezTo>
                  <a:cubicBezTo>
                    <a:pt x="3346" y="2655"/>
                    <a:pt x="3251" y="2619"/>
                    <a:pt x="3096" y="2727"/>
                  </a:cubicBezTo>
                  <a:cubicBezTo>
                    <a:pt x="3084" y="2572"/>
                    <a:pt x="3370" y="2441"/>
                    <a:pt x="3263" y="2155"/>
                  </a:cubicBezTo>
                  <a:cubicBezTo>
                    <a:pt x="3227" y="2036"/>
                    <a:pt x="3120" y="1929"/>
                    <a:pt x="2894" y="1798"/>
                  </a:cubicBezTo>
                  <a:cubicBezTo>
                    <a:pt x="3263" y="2191"/>
                    <a:pt x="2441" y="2596"/>
                    <a:pt x="3215" y="3084"/>
                  </a:cubicBezTo>
                  <a:cubicBezTo>
                    <a:pt x="2941" y="2941"/>
                    <a:pt x="2703" y="2738"/>
                    <a:pt x="2525" y="2488"/>
                  </a:cubicBezTo>
                  <a:cubicBezTo>
                    <a:pt x="2560" y="2488"/>
                    <a:pt x="2596" y="2488"/>
                    <a:pt x="2632" y="2465"/>
                  </a:cubicBezTo>
                  <a:lnTo>
                    <a:pt x="2632" y="2465"/>
                  </a:lnTo>
                  <a:cubicBezTo>
                    <a:pt x="2644" y="2453"/>
                    <a:pt x="2656" y="2441"/>
                    <a:pt x="2668" y="2441"/>
                  </a:cubicBezTo>
                  <a:cubicBezTo>
                    <a:pt x="2751" y="2346"/>
                    <a:pt x="2679" y="2203"/>
                    <a:pt x="2560" y="2215"/>
                  </a:cubicBezTo>
                  <a:lnTo>
                    <a:pt x="2537" y="2215"/>
                  </a:lnTo>
                  <a:cubicBezTo>
                    <a:pt x="2632" y="2262"/>
                    <a:pt x="2572" y="2346"/>
                    <a:pt x="2501" y="2346"/>
                  </a:cubicBezTo>
                  <a:cubicBezTo>
                    <a:pt x="2441" y="2334"/>
                    <a:pt x="2394" y="2226"/>
                    <a:pt x="2394" y="2179"/>
                  </a:cubicBezTo>
                  <a:cubicBezTo>
                    <a:pt x="2394" y="2131"/>
                    <a:pt x="2417" y="2084"/>
                    <a:pt x="2441" y="2048"/>
                  </a:cubicBezTo>
                  <a:cubicBezTo>
                    <a:pt x="2548" y="1893"/>
                    <a:pt x="2775" y="1941"/>
                    <a:pt x="2822" y="2119"/>
                  </a:cubicBezTo>
                  <a:cubicBezTo>
                    <a:pt x="2953" y="1881"/>
                    <a:pt x="2668" y="1667"/>
                    <a:pt x="2441" y="1715"/>
                  </a:cubicBezTo>
                  <a:cubicBezTo>
                    <a:pt x="2477" y="1548"/>
                    <a:pt x="2370" y="1512"/>
                    <a:pt x="2513" y="1345"/>
                  </a:cubicBezTo>
                  <a:cubicBezTo>
                    <a:pt x="2072" y="1488"/>
                    <a:pt x="2191" y="1726"/>
                    <a:pt x="2120" y="1893"/>
                  </a:cubicBezTo>
                  <a:lnTo>
                    <a:pt x="2120" y="1893"/>
                  </a:lnTo>
                  <a:cubicBezTo>
                    <a:pt x="2239" y="1524"/>
                    <a:pt x="1965" y="1417"/>
                    <a:pt x="1953" y="1119"/>
                  </a:cubicBezTo>
                  <a:cubicBezTo>
                    <a:pt x="1679" y="1441"/>
                    <a:pt x="1894" y="1631"/>
                    <a:pt x="1977" y="1857"/>
                  </a:cubicBezTo>
                  <a:lnTo>
                    <a:pt x="1977" y="1857"/>
                  </a:lnTo>
                  <a:cubicBezTo>
                    <a:pt x="1763" y="1310"/>
                    <a:pt x="1453" y="1441"/>
                    <a:pt x="1191" y="1214"/>
                  </a:cubicBezTo>
                  <a:cubicBezTo>
                    <a:pt x="1405" y="1476"/>
                    <a:pt x="1286" y="1786"/>
                    <a:pt x="1834" y="2000"/>
                  </a:cubicBezTo>
                  <a:lnTo>
                    <a:pt x="1834" y="2000"/>
                  </a:lnTo>
                  <a:cubicBezTo>
                    <a:pt x="1608" y="1917"/>
                    <a:pt x="1417" y="1703"/>
                    <a:pt x="1096" y="1976"/>
                  </a:cubicBezTo>
                  <a:cubicBezTo>
                    <a:pt x="1394" y="1988"/>
                    <a:pt x="1501" y="2262"/>
                    <a:pt x="1870" y="2143"/>
                  </a:cubicBezTo>
                  <a:lnTo>
                    <a:pt x="1870" y="2143"/>
                  </a:lnTo>
                  <a:cubicBezTo>
                    <a:pt x="1703" y="2215"/>
                    <a:pt x="1465" y="2096"/>
                    <a:pt x="1322" y="2536"/>
                  </a:cubicBezTo>
                  <a:cubicBezTo>
                    <a:pt x="1489" y="2381"/>
                    <a:pt x="1513" y="2500"/>
                    <a:pt x="1691" y="2465"/>
                  </a:cubicBezTo>
                  <a:cubicBezTo>
                    <a:pt x="1644" y="2691"/>
                    <a:pt x="1858" y="2977"/>
                    <a:pt x="2096" y="2846"/>
                  </a:cubicBezTo>
                  <a:cubicBezTo>
                    <a:pt x="1917" y="2798"/>
                    <a:pt x="1870" y="2560"/>
                    <a:pt x="2025" y="2465"/>
                  </a:cubicBezTo>
                  <a:cubicBezTo>
                    <a:pt x="2060" y="2441"/>
                    <a:pt x="2108" y="2417"/>
                    <a:pt x="2156" y="2417"/>
                  </a:cubicBezTo>
                  <a:cubicBezTo>
                    <a:pt x="2203" y="2417"/>
                    <a:pt x="2310" y="2465"/>
                    <a:pt x="2322" y="2524"/>
                  </a:cubicBezTo>
                  <a:cubicBezTo>
                    <a:pt x="2322" y="2596"/>
                    <a:pt x="2239" y="2655"/>
                    <a:pt x="2179" y="2560"/>
                  </a:cubicBezTo>
                  <a:cubicBezTo>
                    <a:pt x="2144" y="2691"/>
                    <a:pt x="2310" y="2786"/>
                    <a:pt x="2406" y="2691"/>
                  </a:cubicBezTo>
                  <a:cubicBezTo>
                    <a:pt x="2417" y="2679"/>
                    <a:pt x="2429" y="2667"/>
                    <a:pt x="2429" y="2655"/>
                  </a:cubicBezTo>
                  <a:lnTo>
                    <a:pt x="2429" y="2655"/>
                  </a:lnTo>
                  <a:cubicBezTo>
                    <a:pt x="2453" y="2619"/>
                    <a:pt x="2465" y="2584"/>
                    <a:pt x="2453" y="2548"/>
                  </a:cubicBezTo>
                  <a:cubicBezTo>
                    <a:pt x="2715" y="2727"/>
                    <a:pt x="2918" y="2965"/>
                    <a:pt x="3049" y="3239"/>
                  </a:cubicBezTo>
                  <a:cubicBezTo>
                    <a:pt x="2572" y="2465"/>
                    <a:pt x="2156" y="3286"/>
                    <a:pt x="1775" y="2917"/>
                  </a:cubicBezTo>
                  <a:cubicBezTo>
                    <a:pt x="1894" y="3143"/>
                    <a:pt x="2013" y="3250"/>
                    <a:pt x="2120" y="3286"/>
                  </a:cubicBezTo>
                  <a:cubicBezTo>
                    <a:pt x="2417" y="3393"/>
                    <a:pt x="2548" y="3108"/>
                    <a:pt x="2691" y="3119"/>
                  </a:cubicBezTo>
                  <a:cubicBezTo>
                    <a:pt x="2584" y="3262"/>
                    <a:pt x="2620" y="3369"/>
                    <a:pt x="2763" y="3417"/>
                  </a:cubicBezTo>
                  <a:cubicBezTo>
                    <a:pt x="2751" y="3239"/>
                    <a:pt x="2918" y="3215"/>
                    <a:pt x="3013" y="3322"/>
                  </a:cubicBezTo>
                  <a:cubicBezTo>
                    <a:pt x="3156" y="3465"/>
                    <a:pt x="3179" y="3810"/>
                    <a:pt x="3584" y="3881"/>
                  </a:cubicBezTo>
                  <a:cubicBezTo>
                    <a:pt x="3644" y="3929"/>
                    <a:pt x="3703" y="3965"/>
                    <a:pt x="3763" y="3989"/>
                  </a:cubicBezTo>
                  <a:cubicBezTo>
                    <a:pt x="3703" y="3977"/>
                    <a:pt x="3632" y="3953"/>
                    <a:pt x="3560" y="3953"/>
                  </a:cubicBezTo>
                  <a:cubicBezTo>
                    <a:pt x="3227" y="3715"/>
                    <a:pt x="2965" y="3929"/>
                    <a:pt x="2751" y="3953"/>
                  </a:cubicBezTo>
                  <a:cubicBezTo>
                    <a:pt x="2620" y="3953"/>
                    <a:pt x="2513" y="3810"/>
                    <a:pt x="2656" y="3703"/>
                  </a:cubicBezTo>
                  <a:cubicBezTo>
                    <a:pt x="2513" y="3643"/>
                    <a:pt x="2417" y="3679"/>
                    <a:pt x="2394" y="3858"/>
                  </a:cubicBezTo>
                  <a:cubicBezTo>
                    <a:pt x="2287" y="3762"/>
                    <a:pt x="2394" y="3477"/>
                    <a:pt x="2108" y="3334"/>
                  </a:cubicBezTo>
                  <a:cubicBezTo>
                    <a:pt x="1941" y="3274"/>
                    <a:pt x="1763" y="3286"/>
                    <a:pt x="1596" y="3358"/>
                  </a:cubicBezTo>
                  <a:lnTo>
                    <a:pt x="1596" y="3358"/>
                  </a:lnTo>
                  <a:cubicBezTo>
                    <a:pt x="2132" y="3358"/>
                    <a:pt x="1846" y="4227"/>
                    <a:pt x="2727" y="4024"/>
                  </a:cubicBezTo>
                  <a:cubicBezTo>
                    <a:pt x="2441" y="4131"/>
                    <a:pt x="2120" y="4155"/>
                    <a:pt x="1810" y="4096"/>
                  </a:cubicBezTo>
                  <a:cubicBezTo>
                    <a:pt x="1846" y="4072"/>
                    <a:pt x="1870" y="4036"/>
                    <a:pt x="1870" y="4001"/>
                  </a:cubicBezTo>
                  <a:cubicBezTo>
                    <a:pt x="1870" y="4001"/>
                    <a:pt x="1870" y="4001"/>
                    <a:pt x="1870" y="4001"/>
                  </a:cubicBezTo>
                  <a:cubicBezTo>
                    <a:pt x="1882" y="3977"/>
                    <a:pt x="1882" y="3965"/>
                    <a:pt x="1870" y="3953"/>
                  </a:cubicBezTo>
                  <a:cubicBezTo>
                    <a:pt x="1870" y="3822"/>
                    <a:pt x="1691" y="3774"/>
                    <a:pt x="1620" y="3893"/>
                  </a:cubicBezTo>
                  <a:cubicBezTo>
                    <a:pt x="1727" y="3858"/>
                    <a:pt x="1751" y="3965"/>
                    <a:pt x="1691" y="4012"/>
                  </a:cubicBezTo>
                  <a:cubicBezTo>
                    <a:pt x="1644" y="4048"/>
                    <a:pt x="1536" y="4012"/>
                    <a:pt x="1501" y="3965"/>
                  </a:cubicBezTo>
                  <a:cubicBezTo>
                    <a:pt x="1465" y="3929"/>
                    <a:pt x="1453" y="3893"/>
                    <a:pt x="1453" y="3846"/>
                  </a:cubicBezTo>
                  <a:cubicBezTo>
                    <a:pt x="1453" y="3715"/>
                    <a:pt x="1513" y="3524"/>
                    <a:pt x="1763" y="3620"/>
                  </a:cubicBezTo>
                  <a:cubicBezTo>
                    <a:pt x="1691" y="3369"/>
                    <a:pt x="1334" y="3417"/>
                    <a:pt x="1203" y="3608"/>
                  </a:cubicBezTo>
                  <a:cubicBezTo>
                    <a:pt x="1108" y="3453"/>
                    <a:pt x="1013" y="3512"/>
                    <a:pt x="989" y="3298"/>
                  </a:cubicBezTo>
                  <a:cubicBezTo>
                    <a:pt x="798" y="3703"/>
                    <a:pt x="1036" y="3798"/>
                    <a:pt x="1108" y="3965"/>
                  </a:cubicBezTo>
                  <a:lnTo>
                    <a:pt x="1108" y="3965"/>
                  </a:lnTo>
                  <a:cubicBezTo>
                    <a:pt x="929" y="3620"/>
                    <a:pt x="655" y="3739"/>
                    <a:pt x="441" y="3536"/>
                  </a:cubicBezTo>
                  <a:cubicBezTo>
                    <a:pt x="477" y="3953"/>
                    <a:pt x="763" y="3941"/>
                    <a:pt x="977" y="4036"/>
                  </a:cubicBezTo>
                  <a:lnTo>
                    <a:pt x="977" y="4036"/>
                  </a:lnTo>
                  <a:cubicBezTo>
                    <a:pt x="465" y="3798"/>
                    <a:pt x="334" y="4108"/>
                    <a:pt x="1" y="4131"/>
                  </a:cubicBezTo>
                  <a:close/>
                  <a:moveTo>
                    <a:pt x="5489" y="4012"/>
                  </a:moveTo>
                  <a:close/>
                  <a:moveTo>
                    <a:pt x="4763" y="3941"/>
                  </a:moveTo>
                  <a:cubicBezTo>
                    <a:pt x="4858" y="3881"/>
                    <a:pt x="4977" y="3870"/>
                    <a:pt x="5084" y="3893"/>
                  </a:cubicBezTo>
                  <a:cubicBezTo>
                    <a:pt x="5263" y="3977"/>
                    <a:pt x="5442" y="4036"/>
                    <a:pt x="5632" y="4096"/>
                  </a:cubicBezTo>
                  <a:cubicBezTo>
                    <a:pt x="5704" y="4108"/>
                    <a:pt x="5787" y="4120"/>
                    <a:pt x="5858" y="4131"/>
                  </a:cubicBezTo>
                  <a:cubicBezTo>
                    <a:pt x="5787" y="4143"/>
                    <a:pt x="5704" y="4155"/>
                    <a:pt x="5632" y="4167"/>
                  </a:cubicBezTo>
                  <a:cubicBezTo>
                    <a:pt x="5442" y="4227"/>
                    <a:pt x="5263" y="4298"/>
                    <a:pt x="5084" y="4370"/>
                  </a:cubicBezTo>
                  <a:cubicBezTo>
                    <a:pt x="4977" y="4393"/>
                    <a:pt x="4858" y="4382"/>
                    <a:pt x="4763" y="4322"/>
                  </a:cubicBezTo>
                  <a:cubicBezTo>
                    <a:pt x="4930" y="4334"/>
                    <a:pt x="5096" y="4262"/>
                    <a:pt x="5204" y="4131"/>
                  </a:cubicBezTo>
                  <a:cubicBezTo>
                    <a:pt x="5096" y="4001"/>
                    <a:pt x="4930" y="3941"/>
                    <a:pt x="4763" y="3941"/>
                  </a:cubicBezTo>
                  <a:close/>
                  <a:moveTo>
                    <a:pt x="5168" y="5024"/>
                  </a:moveTo>
                  <a:close/>
                  <a:moveTo>
                    <a:pt x="4894" y="4905"/>
                  </a:moveTo>
                  <a:cubicBezTo>
                    <a:pt x="4894" y="4739"/>
                    <a:pt x="4834" y="4572"/>
                    <a:pt x="4703" y="4453"/>
                  </a:cubicBezTo>
                  <a:cubicBezTo>
                    <a:pt x="4811" y="4489"/>
                    <a:pt x="4906" y="4560"/>
                    <a:pt x="4977" y="4655"/>
                  </a:cubicBezTo>
                  <a:cubicBezTo>
                    <a:pt x="5037" y="4834"/>
                    <a:pt x="5120" y="5013"/>
                    <a:pt x="5215" y="5179"/>
                  </a:cubicBezTo>
                  <a:cubicBezTo>
                    <a:pt x="5251" y="5251"/>
                    <a:pt x="5299" y="5310"/>
                    <a:pt x="5346" y="5370"/>
                  </a:cubicBezTo>
                  <a:cubicBezTo>
                    <a:pt x="5287" y="5322"/>
                    <a:pt x="5227" y="5274"/>
                    <a:pt x="5168" y="5239"/>
                  </a:cubicBezTo>
                  <a:cubicBezTo>
                    <a:pt x="4989" y="5144"/>
                    <a:pt x="4811" y="5060"/>
                    <a:pt x="4632" y="4989"/>
                  </a:cubicBezTo>
                  <a:cubicBezTo>
                    <a:pt x="4537" y="4929"/>
                    <a:pt x="4465" y="4834"/>
                    <a:pt x="4442" y="4727"/>
                  </a:cubicBezTo>
                  <a:cubicBezTo>
                    <a:pt x="4549" y="4846"/>
                    <a:pt x="4715" y="4917"/>
                    <a:pt x="4894" y="4905"/>
                  </a:cubicBezTo>
                  <a:close/>
                  <a:moveTo>
                    <a:pt x="5001" y="3084"/>
                  </a:moveTo>
                  <a:close/>
                  <a:moveTo>
                    <a:pt x="4644" y="3286"/>
                  </a:moveTo>
                  <a:cubicBezTo>
                    <a:pt x="4823" y="3215"/>
                    <a:pt x="5001" y="3131"/>
                    <a:pt x="5168" y="3036"/>
                  </a:cubicBezTo>
                  <a:cubicBezTo>
                    <a:pt x="5227" y="3000"/>
                    <a:pt x="5287" y="2953"/>
                    <a:pt x="5358" y="2905"/>
                  </a:cubicBezTo>
                  <a:cubicBezTo>
                    <a:pt x="5299" y="2965"/>
                    <a:pt x="5263" y="3024"/>
                    <a:pt x="5215" y="3084"/>
                  </a:cubicBezTo>
                  <a:cubicBezTo>
                    <a:pt x="5132" y="3262"/>
                    <a:pt x="5049" y="3441"/>
                    <a:pt x="4977" y="3620"/>
                  </a:cubicBezTo>
                  <a:cubicBezTo>
                    <a:pt x="4918" y="3715"/>
                    <a:pt x="4823" y="3786"/>
                    <a:pt x="4715" y="3810"/>
                  </a:cubicBezTo>
                  <a:cubicBezTo>
                    <a:pt x="4834" y="3703"/>
                    <a:pt x="4906" y="3536"/>
                    <a:pt x="4894" y="3369"/>
                  </a:cubicBezTo>
                  <a:cubicBezTo>
                    <a:pt x="4727" y="3358"/>
                    <a:pt x="4561" y="3429"/>
                    <a:pt x="4442" y="3548"/>
                  </a:cubicBezTo>
                  <a:cubicBezTo>
                    <a:pt x="4477" y="3441"/>
                    <a:pt x="4549" y="3346"/>
                    <a:pt x="4644" y="3286"/>
                  </a:cubicBezTo>
                  <a:close/>
                  <a:moveTo>
                    <a:pt x="4239" y="5501"/>
                  </a:moveTo>
                  <a:close/>
                  <a:moveTo>
                    <a:pt x="4013" y="2762"/>
                  </a:moveTo>
                  <a:close/>
                  <a:moveTo>
                    <a:pt x="3930" y="3489"/>
                  </a:moveTo>
                  <a:cubicBezTo>
                    <a:pt x="3882" y="3393"/>
                    <a:pt x="3858" y="3274"/>
                    <a:pt x="3882" y="3167"/>
                  </a:cubicBezTo>
                  <a:cubicBezTo>
                    <a:pt x="3965" y="2988"/>
                    <a:pt x="4025" y="2810"/>
                    <a:pt x="4084" y="2619"/>
                  </a:cubicBezTo>
                  <a:cubicBezTo>
                    <a:pt x="4108" y="2548"/>
                    <a:pt x="4120" y="2465"/>
                    <a:pt x="4120" y="2393"/>
                  </a:cubicBezTo>
                  <a:cubicBezTo>
                    <a:pt x="4132" y="2465"/>
                    <a:pt x="4144" y="2548"/>
                    <a:pt x="4156" y="2619"/>
                  </a:cubicBezTo>
                  <a:cubicBezTo>
                    <a:pt x="4215" y="2810"/>
                    <a:pt x="4287" y="2988"/>
                    <a:pt x="4358" y="3167"/>
                  </a:cubicBezTo>
                  <a:cubicBezTo>
                    <a:pt x="4382" y="3274"/>
                    <a:pt x="4370" y="3393"/>
                    <a:pt x="4311" y="3489"/>
                  </a:cubicBezTo>
                  <a:cubicBezTo>
                    <a:pt x="4477" y="3322"/>
                    <a:pt x="4358" y="3048"/>
                    <a:pt x="4120" y="3048"/>
                  </a:cubicBezTo>
                  <a:cubicBezTo>
                    <a:pt x="3894" y="3048"/>
                    <a:pt x="3775" y="3322"/>
                    <a:pt x="3930" y="3489"/>
                  </a:cubicBezTo>
                  <a:close/>
                  <a:moveTo>
                    <a:pt x="4120" y="5227"/>
                  </a:moveTo>
                  <a:cubicBezTo>
                    <a:pt x="4251" y="5108"/>
                    <a:pt x="4322" y="4941"/>
                    <a:pt x="4311" y="4774"/>
                  </a:cubicBezTo>
                  <a:cubicBezTo>
                    <a:pt x="4370" y="4870"/>
                    <a:pt x="4382" y="4989"/>
                    <a:pt x="4358" y="5108"/>
                  </a:cubicBezTo>
                  <a:cubicBezTo>
                    <a:pt x="4287" y="5286"/>
                    <a:pt x="4215" y="5465"/>
                    <a:pt x="4156" y="5655"/>
                  </a:cubicBezTo>
                  <a:cubicBezTo>
                    <a:pt x="4144" y="5727"/>
                    <a:pt x="4132" y="5798"/>
                    <a:pt x="4120" y="5882"/>
                  </a:cubicBezTo>
                  <a:cubicBezTo>
                    <a:pt x="4120" y="5798"/>
                    <a:pt x="4108" y="5727"/>
                    <a:pt x="4084" y="5655"/>
                  </a:cubicBezTo>
                  <a:cubicBezTo>
                    <a:pt x="4025" y="5465"/>
                    <a:pt x="3965" y="5286"/>
                    <a:pt x="3882" y="5108"/>
                  </a:cubicBezTo>
                  <a:cubicBezTo>
                    <a:pt x="3858" y="4989"/>
                    <a:pt x="3882" y="4870"/>
                    <a:pt x="3930" y="4774"/>
                  </a:cubicBezTo>
                  <a:cubicBezTo>
                    <a:pt x="3930" y="4941"/>
                    <a:pt x="3989" y="5108"/>
                    <a:pt x="4120" y="5227"/>
                  </a:cubicBezTo>
                  <a:close/>
                  <a:moveTo>
                    <a:pt x="3346" y="3358"/>
                  </a:moveTo>
                  <a:cubicBezTo>
                    <a:pt x="3346" y="3536"/>
                    <a:pt x="3406" y="3691"/>
                    <a:pt x="3537" y="3810"/>
                  </a:cubicBezTo>
                  <a:cubicBezTo>
                    <a:pt x="3430" y="3774"/>
                    <a:pt x="3334" y="3703"/>
                    <a:pt x="3275" y="3608"/>
                  </a:cubicBezTo>
                  <a:cubicBezTo>
                    <a:pt x="3203" y="3429"/>
                    <a:pt x="3120" y="3250"/>
                    <a:pt x="3025" y="3084"/>
                  </a:cubicBezTo>
                  <a:cubicBezTo>
                    <a:pt x="2989" y="3024"/>
                    <a:pt x="2941" y="2965"/>
                    <a:pt x="2894" y="2893"/>
                  </a:cubicBezTo>
                  <a:cubicBezTo>
                    <a:pt x="2953" y="2953"/>
                    <a:pt x="3013" y="2988"/>
                    <a:pt x="3072" y="3036"/>
                  </a:cubicBezTo>
                  <a:cubicBezTo>
                    <a:pt x="3251" y="3119"/>
                    <a:pt x="3430" y="3203"/>
                    <a:pt x="3608" y="3274"/>
                  </a:cubicBezTo>
                  <a:cubicBezTo>
                    <a:pt x="3703" y="3334"/>
                    <a:pt x="3775" y="3429"/>
                    <a:pt x="3799" y="3536"/>
                  </a:cubicBezTo>
                  <a:cubicBezTo>
                    <a:pt x="3680" y="3417"/>
                    <a:pt x="3513" y="3358"/>
                    <a:pt x="3346" y="3369"/>
                  </a:cubicBezTo>
                  <a:close/>
                  <a:moveTo>
                    <a:pt x="3799" y="4727"/>
                  </a:moveTo>
                  <a:cubicBezTo>
                    <a:pt x="3763" y="4834"/>
                    <a:pt x="3703" y="4929"/>
                    <a:pt x="3608" y="4989"/>
                  </a:cubicBezTo>
                  <a:cubicBezTo>
                    <a:pt x="3418" y="5060"/>
                    <a:pt x="3239" y="5144"/>
                    <a:pt x="3072" y="5227"/>
                  </a:cubicBezTo>
                  <a:cubicBezTo>
                    <a:pt x="3013" y="5263"/>
                    <a:pt x="2953" y="5310"/>
                    <a:pt x="2882" y="5370"/>
                  </a:cubicBezTo>
                  <a:cubicBezTo>
                    <a:pt x="2941" y="5298"/>
                    <a:pt x="2977" y="5239"/>
                    <a:pt x="3025" y="5179"/>
                  </a:cubicBezTo>
                  <a:cubicBezTo>
                    <a:pt x="3108" y="5001"/>
                    <a:pt x="3191" y="4834"/>
                    <a:pt x="3263" y="4643"/>
                  </a:cubicBezTo>
                  <a:cubicBezTo>
                    <a:pt x="3322" y="4548"/>
                    <a:pt x="3418" y="4477"/>
                    <a:pt x="3525" y="4453"/>
                  </a:cubicBezTo>
                  <a:cubicBezTo>
                    <a:pt x="3406" y="4572"/>
                    <a:pt x="3334" y="4727"/>
                    <a:pt x="3346" y="4893"/>
                  </a:cubicBezTo>
                  <a:cubicBezTo>
                    <a:pt x="3513" y="4905"/>
                    <a:pt x="3680" y="4846"/>
                    <a:pt x="3799" y="4727"/>
                  </a:cubicBezTo>
                  <a:close/>
                  <a:moveTo>
                    <a:pt x="2751" y="4012"/>
                  </a:moveTo>
                  <a:close/>
                  <a:moveTo>
                    <a:pt x="2596" y="4096"/>
                  </a:moveTo>
                  <a:cubicBezTo>
                    <a:pt x="2787" y="4036"/>
                    <a:pt x="2965" y="3977"/>
                    <a:pt x="3144" y="3893"/>
                  </a:cubicBezTo>
                  <a:cubicBezTo>
                    <a:pt x="3263" y="3870"/>
                    <a:pt x="3370" y="3881"/>
                    <a:pt x="3477" y="3941"/>
                  </a:cubicBezTo>
                  <a:cubicBezTo>
                    <a:pt x="3299" y="3941"/>
                    <a:pt x="3144" y="4001"/>
                    <a:pt x="3025" y="4131"/>
                  </a:cubicBezTo>
                  <a:cubicBezTo>
                    <a:pt x="3144" y="4262"/>
                    <a:pt x="3299" y="4334"/>
                    <a:pt x="3477" y="4322"/>
                  </a:cubicBezTo>
                  <a:cubicBezTo>
                    <a:pt x="3370" y="4382"/>
                    <a:pt x="3263" y="4393"/>
                    <a:pt x="3144" y="4370"/>
                  </a:cubicBezTo>
                  <a:cubicBezTo>
                    <a:pt x="2965" y="4298"/>
                    <a:pt x="2787" y="4227"/>
                    <a:pt x="2596" y="4167"/>
                  </a:cubicBezTo>
                  <a:cubicBezTo>
                    <a:pt x="2525" y="4155"/>
                    <a:pt x="2453" y="4143"/>
                    <a:pt x="2370" y="4131"/>
                  </a:cubicBezTo>
                  <a:cubicBezTo>
                    <a:pt x="2453" y="4120"/>
                    <a:pt x="2525" y="4108"/>
                    <a:pt x="2608" y="4096"/>
                  </a:cubicBezTo>
                  <a:close/>
                </a:path>
              </a:pathLst>
            </a:custGeom>
            <a:solidFill>
              <a:schemeClr val="accent2">
                <a:alpha val="145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5318800" y="1551225"/>
              <a:ext cx="207500" cy="206875"/>
            </a:xfrm>
            <a:custGeom>
              <a:avLst/>
              <a:gdLst/>
              <a:ahLst/>
              <a:cxnLst/>
              <a:rect l="l" t="t" r="r" b="b"/>
              <a:pathLst>
                <a:path w="8300" h="8275" extrusionOk="0">
                  <a:moveTo>
                    <a:pt x="1" y="4131"/>
                  </a:moveTo>
                  <a:cubicBezTo>
                    <a:pt x="346" y="4167"/>
                    <a:pt x="465" y="4465"/>
                    <a:pt x="1013" y="4239"/>
                  </a:cubicBezTo>
                  <a:lnTo>
                    <a:pt x="1013" y="4239"/>
                  </a:lnTo>
                  <a:cubicBezTo>
                    <a:pt x="799" y="4334"/>
                    <a:pt x="501" y="4322"/>
                    <a:pt x="477" y="4727"/>
                  </a:cubicBezTo>
                  <a:cubicBezTo>
                    <a:pt x="691" y="4536"/>
                    <a:pt x="965" y="4643"/>
                    <a:pt x="1132" y="4310"/>
                  </a:cubicBezTo>
                  <a:lnTo>
                    <a:pt x="1132" y="4310"/>
                  </a:lnTo>
                  <a:cubicBezTo>
                    <a:pt x="1072" y="4477"/>
                    <a:pt x="822" y="4560"/>
                    <a:pt x="1025" y="4977"/>
                  </a:cubicBezTo>
                  <a:cubicBezTo>
                    <a:pt x="1049" y="4751"/>
                    <a:pt x="1144" y="4810"/>
                    <a:pt x="1239" y="4667"/>
                  </a:cubicBezTo>
                  <a:cubicBezTo>
                    <a:pt x="1370" y="4858"/>
                    <a:pt x="1715" y="4905"/>
                    <a:pt x="1787" y="4643"/>
                  </a:cubicBezTo>
                  <a:cubicBezTo>
                    <a:pt x="1549" y="4751"/>
                    <a:pt x="1477" y="4548"/>
                    <a:pt x="1477" y="4429"/>
                  </a:cubicBezTo>
                  <a:cubicBezTo>
                    <a:pt x="1477" y="4382"/>
                    <a:pt x="1501" y="4334"/>
                    <a:pt x="1537" y="4298"/>
                  </a:cubicBezTo>
                  <a:cubicBezTo>
                    <a:pt x="1572" y="4262"/>
                    <a:pt x="1680" y="4227"/>
                    <a:pt x="1727" y="4262"/>
                  </a:cubicBezTo>
                  <a:cubicBezTo>
                    <a:pt x="1775" y="4310"/>
                    <a:pt x="1763" y="4417"/>
                    <a:pt x="1656" y="4382"/>
                  </a:cubicBezTo>
                  <a:cubicBezTo>
                    <a:pt x="1715" y="4501"/>
                    <a:pt x="1906" y="4453"/>
                    <a:pt x="1906" y="4322"/>
                  </a:cubicBezTo>
                  <a:cubicBezTo>
                    <a:pt x="1906" y="4298"/>
                    <a:pt x="1906" y="4286"/>
                    <a:pt x="1906" y="4274"/>
                  </a:cubicBezTo>
                  <a:cubicBezTo>
                    <a:pt x="1906" y="4274"/>
                    <a:pt x="1906" y="4262"/>
                    <a:pt x="1906" y="4262"/>
                  </a:cubicBezTo>
                  <a:cubicBezTo>
                    <a:pt x="1894" y="4227"/>
                    <a:pt x="1870" y="4203"/>
                    <a:pt x="1846" y="4179"/>
                  </a:cubicBezTo>
                  <a:cubicBezTo>
                    <a:pt x="2156" y="4120"/>
                    <a:pt x="2465" y="4143"/>
                    <a:pt x="2763" y="4251"/>
                  </a:cubicBezTo>
                  <a:lnTo>
                    <a:pt x="2763" y="4251"/>
                  </a:lnTo>
                  <a:cubicBezTo>
                    <a:pt x="1882" y="4036"/>
                    <a:pt x="2168" y="4917"/>
                    <a:pt x="1620" y="4917"/>
                  </a:cubicBezTo>
                  <a:lnTo>
                    <a:pt x="1620" y="4917"/>
                  </a:lnTo>
                  <a:cubicBezTo>
                    <a:pt x="1870" y="4989"/>
                    <a:pt x="2037" y="4989"/>
                    <a:pt x="2144" y="4929"/>
                  </a:cubicBezTo>
                  <a:cubicBezTo>
                    <a:pt x="2418" y="4798"/>
                    <a:pt x="2311" y="4512"/>
                    <a:pt x="2430" y="4417"/>
                  </a:cubicBezTo>
                  <a:cubicBezTo>
                    <a:pt x="2453" y="4584"/>
                    <a:pt x="2549" y="4632"/>
                    <a:pt x="2680" y="4572"/>
                  </a:cubicBezTo>
                  <a:cubicBezTo>
                    <a:pt x="2549" y="4453"/>
                    <a:pt x="2656" y="4322"/>
                    <a:pt x="2787" y="4322"/>
                  </a:cubicBezTo>
                  <a:cubicBezTo>
                    <a:pt x="2989" y="4334"/>
                    <a:pt x="3251" y="4548"/>
                    <a:pt x="3596" y="4322"/>
                  </a:cubicBezTo>
                  <a:cubicBezTo>
                    <a:pt x="3668" y="4310"/>
                    <a:pt x="3727" y="4298"/>
                    <a:pt x="3799" y="4274"/>
                  </a:cubicBezTo>
                  <a:cubicBezTo>
                    <a:pt x="3739" y="4310"/>
                    <a:pt x="3680" y="4346"/>
                    <a:pt x="3620" y="4393"/>
                  </a:cubicBezTo>
                  <a:cubicBezTo>
                    <a:pt x="3215" y="4465"/>
                    <a:pt x="3192" y="4798"/>
                    <a:pt x="3049" y="4953"/>
                  </a:cubicBezTo>
                  <a:cubicBezTo>
                    <a:pt x="2954" y="5060"/>
                    <a:pt x="2787" y="5024"/>
                    <a:pt x="2799" y="4858"/>
                  </a:cubicBezTo>
                  <a:cubicBezTo>
                    <a:pt x="2656" y="4905"/>
                    <a:pt x="2620" y="5001"/>
                    <a:pt x="2727" y="5155"/>
                  </a:cubicBezTo>
                  <a:cubicBezTo>
                    <a:pt x="2573" y="5155"/>
                    <a:pt x="2453" y="4882"/>
                    <a:pt x="2156" y="4977"/>
                  </a:cubicBezTo>
                  <a:cubicBezTo>
                    <a:pt x="2049" y="5024"/>
                    <a:pt x="1930" y="5132"/>
                    <a:pt x="1799" y="5358"/>
                  </a:cubicBezTo>
                  <a:lnTo>
                    <a:pt x="1846" y="5322"/>
                  </a:lnTo>
                  <a:lnTo>
                    <a:pt x="1799" y="5358"/>
                  </a:lnTo>
                  <a:cubicBezTo>
                    <a:pt x="2192" y="4977"/>
                    <a:pt x="2608" y="5810"/>
                    <a:pt x="3085" y="5036"/>
                  </a:cubicBezTo>
                  <a:lnTo>
                    <a:pt x="3085" y="5036"/>
                  </a:lnTo>
                  <a:cubicBezTo>
                    <a:pt x="2954" y="5310"/>
                    <a:pt x="2739" y="5560"/>
                    <a:pt x="2489" y="5727"/>
                  </a:cubicBezTo>
                  <a:cubicBezTo>
                    <a:pt x="2489" y="5691"/>
                    <a:pt x="2489" y="5655"/>
                    <a:pt x="2465" y="5620"/>
                  </a:cubicBezTo>
                  <a:cubicBezTo>
                    <a:pt x="2465" y="5620"/>
                    <a:pt x="2465" y="5620"/>
                    <a:pt x="2465" y="5620"/>
                  </a:cubicBezTo>
                  <a:cubicBezTo>
                    <a:pt x="2453" y="5608"/>
                    <a:pt x="2453" y="5596"/>
                    <a:pt x="2442" y="5584"/>
                  </a:cubicBezTo>
                  <a:cubicBezTo>
                    <a:pt x="2334" y="5489"/>
                    <a:pt x="2180" y="5584"/>
                    <a:pt x="2215" y="5715"/>
                  </a:cubicBezTo>
                  <a:cubicBezTo>
                    <a:pt x="2275" y="5620"/>
                    <a:pt x="2370" y="5679"/>
                    <a:pt x="2346" y="5751"/>
                  </a:cubicBezTo>
                  <a:cubicBezTo>
                    <a:pt x="2334" y="5810"/>
                    <a:pt x="2239" y="5858"/>
                    <a:pt x="2180" y="5858"/>
                  </a:cubicBezTo>
                  <a:cubicBezTo>
                    <a:pt x="2132" y="5858"/>
                    <a:pt x="2096" y="5834"/>
                    <a:pt x="2061" y="5810"/>
                  </a:cubicBezTo>
                  <a:cubicBezTo>
                    <a:pt x="1906" y="5703"/>
                    <a:pt x="1942" y="5477"/>
                    <a:pt x="2120" y="5429"/>
                  </a:cubicBezTo>
                  <a:cubicBezTo>
                    <a:pt x="1894" y="5298"/>
                    <a:pt x="1680" y="5584"/>
                    <a:pt x="1715" y="5810"/>
                  </a:cubicBezTo>
                  <a:cubicBezTo>
                    <a:pt x="1549" y="5775"/>
                    <a:pt x="1513" y="5882"/>
                    <a:pt x="1346" y="5739"/>
                  </a:cubicBezTo>
                  <a:cubicBezTo>
                    <a:pt x="1501" y="6167"/>
                    <a:pt x="1739" y="6060"/>
                    <a:pt x="1894" y="6132"/>
                  </a:cubicBezTo>
                  <a:lnTo>
                    <a:pt x="1894" y="6132"/>
                  </a:lnTo>
                  <a:cubicBezTo>
                    <a:pt x="1537" y="6013"/>
                    <a:pt x="1430" y="6287"/>
                    <a:pt x="1132" y="6298"/>
                  </a:cubicBezTo>
                  <a:cubicBezTo>
                    <a:pt x="1441" y="6572"/>
                    <a:pt x="1644" y="6358"/>
                    <a:pt x="1858" y="6275"/>
                  </a:cubicBezTo>
                  <a:lnTo>
                    <a:pt x="1858" y="6275"/>
                  </a:lnTo>
                  <a:cubicBezTo>
                    <a:pt x="1322" y="6489"/>
                    <a:pt x="1441" y="6798"/>
                    <a:pt x="1227" y="7060"/>
                  </a:cubicBezTo>
                  <a:cubicBezTo>
                    <a:pt x="1477" y="6834"/>
                    <a:pt x="1787" y="6965"/>
                    <a:pt x="2001" y="6417"/>
                  </a:cubicBezTo>
                  <a:lnTo>
                    <a:pt x="2001" y="6417"/>
                  </a:lnTo>
                  <a:cubicBezTo>
                    <a:pt x="1930" y="6632"/>
                    <a:pt x="1703" y="6834"/>
                    <a:pt x="1977" y="7144"/>
                  </a:cubicBezTo>
                  <a:cubicBezTo>
                    <a:pt x="1989" y="6846"/>
                    <a:pt x="2263" y="6739"/>
                    <a:pt x="2144" y="6382"/>
                  </a:cubicBezTo>
                  <a:lnTo>
                    <a:pt x="2144" y="6382"/>
                  </a:lnTo>
                  <a:cubicBezTo>
                    <a:pt x="2215" y="6548"/>
                    <a:pt x="2108" y="6775"/>
                    <a:pt x="2537" y="6929"/>
                  </a:cubicBezTo>
                  <a:cubicBezTo>
                    <a:pt x="2394" y="6763"/>
                    <a:pt x="2513" y="6727"/>
                    <a:pt x="2477" y="6560"/>
                  </a:cubicBezTo>
                  <a:cubicBezTo>
                    <a:pt x="2704" y="6608"/>
                    <a:pt x="2977" y="6394"/>
                    <a:pt x="2846" y="6156"/>
                  </a:cubicBezTo>
                  <a:cubicBezTo>
                    <a:pt x="2751" y="6406"/>
                    <a:pt x="2561" y="6310"/>
                    <a:pt x="2477" y="6227"/>
                  </a:cubicBezTo>
                  <a:cubicBezTo>
                    <a:pt x="2442" y="6191"/>
                    <a:pt x="2430" y="6144"/>
                    <a:pt x="2430" y="6096"/>
                  </a:cubicBezTo>
                  <a:cubicBezTo>
                    <a:pt x="2430" y="6036"/>
                    <a:pt x="2465" y="5941"/>
                    <a:pt x="2537" y="5929"/>
                  </a:cubicBezTo>
                  <a:cubicBezTo>
                    <a:pt x="2596" y="5929"/>
                    <a:pt x="2668" y="6013"/>
                    <a:pt x="2561" y="6060"/>
                  </a:cubicBezTo>
                  <a:cubicBezTo>
                    <a:pt x="2692" y="6096"/>
                    <a:pt x="2787" y="5941"/>
                    <a:pt x="2704" y="5846"/>
                  </a:cubicBezTo>
                  <a:cubicBezTo>
                    <a:pt x="2692" y="5834"/>
                    <a:pt x="2680" y="5822"/>
                    <a:pt x="2668" y="5810"/>
                  </a:cubicBezTo>
                  <a:lnTo>
                    <a:pt x="2668" y="5810"/>
                  </a:lnTo>
                  <a:cubicBezTo>
                    <a:pt x="2632" y="5798"/>
                    <a:pt x="2596" y="5786"/>
                    <a:pt x="2561" y="5798"/>
                  </a:cubicBezTo>
                  <a:cubicBezTo>
                    <a:pt x="2739" y="5536"/>
                    <a:pt x="2977" y="5334"/>
                    <a:pt x="3263" y="5203"/>
                  </a:cubicBezTo>
                  <a:cubicBezTo>
                    <a:pt x="2489" y="5679"/>
                    <a:pt x="3311" y="6096"/>
                    <a:pt x="2930" y="6477"/>
                  </a:cubicBezTo>
                  <a:cubicBezTo>
                    <a:pt x="2942" y="6465"/>
                    <a:pt x="2954" y="6453"/>
                    <a:pt x="2965" y="6441"/>
                  </a:cubicBezTo>
                  <a:cubicBezTo>
                    <a:pt x="2954" y="6453"/>
                    <a:pt x="2942" y="6465"/>
                    <a:pt x="2930" y="6477"/>
                  </a:cubicBezTo>
                  <a:cubicBezTo>
                    <a:pt x="3156" y="6358"/>
                    <a:pt x="3263" y="6239"/>
                    <a:pt x="3311" y="6120"/>
                  </a:cubicBezTo>
                  <a:cubicBezTo>
                    <a:pt x="3406" y="5822"/>
                    <a:pt x="3132" y="5703"/>
                    <a:pt x="3132" y="5560"/>
                  </a:cubicBezTo>
                  <a:cubicBezTo>
                    <a:pt x="3275" y="5667"/>
                    <a:pt x="3382" y="5620"/>
                    <a:pt x="3430" y="5489"/>
                  </a:cubicBezTo>
                  <a:cubicBezTo>
                    <a:pt x="3263" y="5501"/>
                    <a:pt x="3227" y="5322"/>
                    <a:pt x="3335" y="5239"/>
                  </a:cubicBezTo>
                  <a:cubicBezTo>
                    <a:pt x="3477" y="5096"/>
                    <a:pt x="3823" y="5060"/>
                    <a:pt x="3894" y="4655"/>
                  </a:cubicBezTo>
                  <a:cubicBezTo>
                    <a:pt x="3942" y="4608"/>
                    <a:pt x="3977" y="4548"/>
                    <a:pt x="4001" y="4489"/>
                  </a:cubicBezTo>
                  <a:cubicBezTo>
                    <a:pt x="3989" y="4548"/>
                    <a:pt x="3977" y="4620"/>
                    <a:pt x="3966" y="4691"/>
                  </a:cubicBezTo>
                  <a:cubicBezTo>
                    <a:pt x="3727" y="5024"/>
                    <a:pt x="3954" y="5286"/>
                    <a:pt x="3966" y="5489"/>
                  </a:cubicBezTo>
                  <a:cubicBezTo>
                    <a:pt x="3966" y="5632"/>
                    <a:pt x="3823" y="5739"/>
                    <a:pt x="3716" y="5596"/>
                  </a:cubicBezTo>
                  <a:cubicBezTo>
                    <a:pt x="3656" y="5727"/>
                    <a:pt x="3704" y="5834"/>
                    <a:pt x="3870" y="5858"/>
                  </a:cubicBezTo>
                  <a:cubicBezTo>
                    <a:pt x="3775" y="5965"/>
                    <a:pt x="3489" y="5858"/>
                    <a:pt x="3346" y="6132"/>
                  </a:cubicBezTo>
                  <a:cubicBezTo>
                    <a:pt x="3299" y="6251"/>
                    <a:pt x="3299" y="6406"/>
                    <a:pt x="3370" y="6656"/>
                  </a:cubicBezTo>
                  <a:lnTo>
                    <a:pt x="3370" y="6656"/>
                  </a:lnTo>
                  <a:cubicBezTo>
                    <a:pt x="3370" y="6120"/>
                    <a:pt x="4239" y="6406"/>
                    <a:pt x="4037" y="5525"/>
                  </a:cubicBezTo>
                  <a:lnTo>
                    <a:pt x="4037" y="5525"/>
                  </a:lnTo>
                  <a:cubicBezTo>
                    <a:pt x="4144" y="5822"/>
                    <a:pt x="4168" y="6132"/>
                    <a:pt x="4108" y="6441"/>
                  </a:cubicBezTo>
                  <a:cubicBezTo>
                    <a:pt x="4085" y="6406"/>
                    <a:pt x="4061" y="6382"/>
                    <a:pt x="4013" y="6382"/>
                  </a:cubicBezTo>
                  <a:lnTo>
                    <a:pt x="4013" y="6382"/>
                  </a:lnTo>
                  <a:cubicBezTo>
                    <a:pt x="4001" y="6370"/>
                    <a:pt x="3977" y="6370"/>
                    <a:pt x="3966" y="6382"/>
                  </a:cubicBezTo>
                  <a:cubicBezTo>
                    <a:pt x="3835" y="6382"/>
                    <a:pt x="3787" y="6560"/>
                    <a:pt x="3906" y="6632"/>
                  </a:cubicBezTo>
                  <a:cubicBezTo>
                    <a:pt x="3870" y="6525"/>
                    <a:pt x="3977" y="6501"/>
                    <a:pt x="4025" y="6548"/>
                  </a:cubicBezTo>
                  <a:cubicBezTo>
                    <a:pt x="4061" y="6608"/>
                    <a:pt x="4025" y="6715"/>
                    <a:pt x="3977" y="6751"/>
                  </a:cubicBezTo>
                  <a:cubicBezTo>
                    <a:pt x="3954" y="6787"/>
                    <a:pt x="3906" y="6798"/>
                    <a:pt x="3858" y="6798"/>
                  </a:cubicBezTo>
                  <a:cubicBezTo>
                    <a:pt x="3739" y="6798"/>
                    <a:pt x="3537" y="6739"/>
                    <a:pt x="3632" y="6489"/>
                  </a:cubicBezTo>
                  <a:cubicBezTo>
                    <a:pt x="3382" y="6560"/>
                    <a:pt x="3430" y="6918"/>
                    <a:pt x="3620" y="7049"/>
                  </a:cubicBezTo>
                  <a:cubicBezTo>
                    <a:pt x="3477" y="7144"/>
                    <a:pt x="3537" y="7239"/>
                    <a:pt x="3311" y="7263"/>
                  </a:cubicBezTo>
                  <a:cubicBezTo>
                    <a:pt x="3727" y="7453"/>
                    <a:pt x="3811" y="7215"/>
                    <a:pt x="3977" y="7144"/>
                  </a:cubicBezTo>
                  <a:lnTo>
                    <a:pt x="3977" y="7144"/>
                  </a:lnTo>
                  <a:cubicBezTo>
                    <a:pt x="3632" y="7322"/>
                    <a:pt x="3751" y="7596"/>
                    <a:pt x="3549" y="7811"/>
                  </a:cubicBezTo>
                  <a:cubicBezTo>
                    <a:pt x="3966" y="7775"/>
                    <a:pt x="3954" y="7477"/>
                    <a:pt x="4049" y="7275"/>
                  </a:cubicBezTo>
                  <a:lnTo>
                    <a:pt x="4049" y="7275"/>
                  </a:lnTo>
                  <a:cubicBezTo>
                    <a:pt x="3823" y="7811"/>
                    <a:pt x="4120" y="7941"/>
                    <a:pt x="4156" y="8275"/>
                  </a:cubicBezTo>
                  <a:cubicBezTo>
                    <a:pt x="4180" y="7941"/>
                    <a:pt x="4489" y="7811"/>
                    <a:pt x="4263" y="7275"/>
                  </a:cubicBezTo>
                  <a:lnTo>
                    <a:pt x="4263" y="7275"/>
                  </a:lnTo>
                  <a:cubicBezTo>
                    <a:pt x="4358" y="7477"/>
                    <a:pt x="4347" y="7775"/>
                    <a:pt x="4751" y="7811"/>
                  </a:cubicBezTo>
                  <a:cubicBezTo>
                    <a:pt x="4549" y="7584"/>
                    <a:pt x="4668" y="7322"/>
                    <a:pt x="4335" y="7144"/>
                  </a:cubicBezTo>
                  <a:lnTo>
                    <a:pt x="4335" y="7144"/>
                  </a:lnTo>
                  <a:cubicBezTo>
                    <a:pt x="4501" y="7215"/>
                    <a:pt x="4585" y="7453"/>
                    <a:pt x="5001" y="7263"/>
                  </a:cubicBezTo>
                  <a:cubicBezTo>
                    <a:pt x="4775" y="7239"/>
                    <a:pt x="4835" y="7144"/>
                    <a:pt x="4692" y="7049"/>
                  </a:cubicBezTo>
                  <a:cubicBezTo>
                    <a:pt x="4882" y="6918"/>
                    <a:pt x="4930" y="6560"/>
                    <a:pt x="4668" y="6489"/>
                  </a:cubicBezTo>
                  <a:cubicBezTo>
                    <a:pt x="4775" y="6739"/>
                    <a:pt x="4573" y="6810"/>
                    <a:pt x="4454" y="6798"/>
                  </a:cubicBezTo>
                  <a:cubicBezTo>
                    <a:pt x="4406" y="6798"/>
                    <a:pt x="4358" y="6787"/>
                    <a:pt x="4323" y="6751"/>
                  </a:cubicBezTo>
                  <a:cubicBezTo>
                    <a:pt x="4287" y="6715"/>
                    <a:pt x="4239" y="6608"/>
                    <a:pt x="4287" y="6548"/>
                  </a:cubicBezTo>
                  <a:cubicBezTo>
                    <a:pt x="4323" y="6501"/>
                    <a:pt x="4430" y="6525"/>
                    <a:pt x="4394" y="6632"/>
                  </a:cubicBezTo>
                  <a:cubicBezTo>
                    <a:pt x="4418" y="6620"/>
                    <a:pt x="4430" y="6608"/>
                    <a:pt x="4442" y="6596"/>
                  </a:cubicBezTo>
                  <a:cubicBezTo>
                    <a:pt x="4489" y="6548"/>
                    <a:pt x="4489" y="6477"/>
                    <a:pt x="4442" y="6429"/>
                  </a:cubicBezTo>
                  <a:cubicBezTo>
                    <a:pt x="4418" y="6394"/>
                    <a:pt x="4382" y="6382"/>
                    <a:pt x="4347" y="6382"/>
                  </a:cubicBezTo>
                  <a:cubicBezTo>
                    <a:pt x="4323" y="6370"/>
                    <a:pt x="4311" y="6370"/>
                    <a:pt x="4299" y="6382"/>
                  </a:cubicBezTo>
                  <a:lnTo>
                    <a:pt x="4287" y="6382"/>
                  </a:lnTo>
                  <a:cubicBezTo>
                    <a:pt x="4251" y="6382"/>
                    <a:pt x="4228" y="6406"/>
                    <a:pt x="4204" y="6441"/>
                  </a:cubicBezTo>
                  <a:cubicBezTo>
                    <a:pt x="4144" y="6132"/>
                    <a:pt x="4168" y="5822"/>
                    <a:pt x="4275" y="5525"/>
                  </a:cubicBezTo>
                  <a:cubicBezTo>
                    <a:pt x="4061" y="6406"/>
                    <a:pt x="4942" y="6120"/>
                    <a:pt x="4942" y="6656"/>
                  </a:cubicBezTo>
                  <a:lnTo>
                    <a:pt x="4942" y="6608"/>
                  </a:lnTo>
                  <a:cubicBezTo>
                    <a:pt x="4942" y="6620"/>
                    <a:pt x="4942" y="6644"/>
                    <a:pt x="4942" y="6656"/>
                  </a:cubicBezTo>
                  <a:cubicBezTo>
                    <a:pt x="5013" y="6406"/>
                    <a:pt x="5013" y="6251"/>
                    <a:pt x="4954" y="6144"/>
                  </a:cubicBezTo>
                  <a:cubicBezTo>
                    <a:pt x="4823" y="5870"/>
                    <a:pt x="4537" y="5965"/>
                    <a:pt x="4442" y="5858"/>
                  </a:cubicBezTo>
                  <a:cubicBezTo>
                    <a:pt x="4609" y="5834"/>
                    <a:pt x="4656" y="5739"/>
                    <a:pt x="4597" y="5596"/>
                  </a:cubicBezTo>
                  <a:cubicBezTo>
                    <a:pt x="4478" y="5739"/>
                    <a:pt x="4347" y="5632"/>
                    <a:pt x="4347" y="5501"/>
                  </a:cubicBezTo>
                  <a:cubicBezTo>
                    <a:pt x="4347" y="5298"/>
                    <a:pt x="4573" y="5036"/>
                    <a:pt x="4347" y="4691"/>
                  </a:cubicBezTo>
                  <a:cubicBezTo>
                    <a:pt x="4335" y="4620"/>
                    <a:pt x="4323" y="4560"/>
                    <a:pt x="4299" y="4489"/>
                  </a:cubicBezTo>
                  <a:cubicBezTo>
                    <a:pt x="4335" y="4548"/>
                    <a:pt x="4370" y="4608"/>
                    <a:pt x="4418" y="4667"/>
                  </a:cubicBezTo>
                  <a:cubicBezTo>
                    <a:pt x="4489" y="5072"/>
                    <a:pt x="4823" y="5096"/>
                    <a:pt x="4978" y="5239"/>
                  </a:cubicBezTo>
                  <a:cubicBezTo>
                    <a:pt x="5085" y="5334"/>
                    <a:pt x="5049" y="5501"/>
                    <a:pt x="4870" y="5489"/>
                  </a:cubicBezTo>
                  <a:cubicBezTo>
                    <a:pt x="4930" y="5620"/>
                    <a:pt x="5025" y="5667"/>
                    <a:pt x="5168" y="5560"/>
                  </a:cubicBezTo>
                  <a:cubicBezTo>
                    <a:pt x="5180" y="5703"/>
                    <a:pt x="4906" y="5834"/>
                    <a:pt x="5001" y="6132"/>
                  </a:cubicBezTo>
                  <a:cubicBezTo>
                    <a:pt x="5049" y="6239"/>
                    <a:pt x="5156" y="6358"/>
                    <a:pt x="5382" y="6489"/>
                  </a:cubicBezTo>
                  <a:lnTo>
                    <a:pt x="5382" y="6489"/>
                  </a:lnTo>
                  <a:cubicBezTo>
                    <a:pt x="5013" y="6096"/>
                    <a:pt x="5835" y="5679"/>
                    <a:pt x="5061" y="5203"/>
                  </a:cubicBezTo>
                  <a:lnTo>
                    <a:pt x="5061" y="5203"/>
                  </a:lnTo>
                  <a:cubicBezTo>
                    <a:pt x="5335" y="5334"/>
                    <a:pt x="5573" y="5548"/>
                    <a:pt x="5752" y="5798"/>
                  </a:cubicBezTo>
                  <a:cubicBezTo>
                    <a:pt x="5716" y="5798"/>
                    <a:pt x="5680" y="5798"/>
                    <a:pt x="5644" y="5822"/>
                  </a:cubicBezTo>
                  <a:lnTo>
                    <a:pt x="5644" y="5822"/>
                  </a:lnTo>
                  <a:cubicBezTo>
                    <a:pt x="5632" y="5834"/>
                    <a:pt x="5621" y="5834"/>
                    <a:pt x="5609" y="5846"/>
                  </a:cubicBezTo>
                  <a:cubicBezTo>
                    <a:pt x="5561" y="5906"/>
                    <a:pt x="5561" y="5989"/>
                    <a:pt x="5609" y="6048"/>
                  </a:cubicBezTo>
                  <a:cubicBezTo>
                    <a:pt x="5632" y="6072"/>
                    <a:pt x="5680" y="6084"/>
                    <a:pt x="5716" y="6072"/>
                  </a:cubicBezTo>
                  <a:lnTo>
                    <a:pt x="5740" y="6072"/>
                  </a:lnTo>
                  <a:cubicBezTo>
                    <a:pt x="5644" y="6025"/>
                    <a:pt x="5704" y="5941"/>
                    <a:pt x="5763" y="5941"/>
                  </a:cubicBezTo>
                  <a:cubicBezTo>
                    <a:pt x="5835" y="5953"/>
                    <a:pt x="5882" y="6060"/>
                    <a:pt x="5882" y="6108"/>
                  </a:cubicBezTo>
                  <a:cubicBezTo>
                    <a:pt x="5871" y="6156"/>
                    <a:pt x="5859" y="6203"/>
                    <a:pt x="5823" y="6239"/>
                  </a:cubicBezTo>
                  <a:cubicBezTo>
                    <a:pt x="5728" y="6394"/>
                    <a:pt x="5490" y="6346"/>
                    <a:pt x="5454" y="6167"/>
                  </a:cubicBezTo>
                  <a:cubicBezTo>
                    <a:pt x="5323" y="6406"/>
                    <a:pt x="5597" y="6620"/>
                    <a:pt x="5835" y="6572"/>
                  </a:cubicBezTo>
                  <a:cubicBezTo>
                    <a:pt x="5799" y="6739"/>
                    <a:pt x="5906" y="6775"/>
                    <a:pt x="5763" y="6941"/>
                  </a:cubicBezTo>
                  <a:cubicBezTo>
                    <a:pt x="6192" y="6798"/>
                    <a:pt x="6085" y="6560"/>
                    <a:pt x="6156" y="6394"/>
                  </a:cubicBezTo>
                  <a:lnTo>
                    <a:pt x="6156" y="6394"/>
                  </a:lnTo>
                  <a:cubicBezTo>
                    <a:pt x="6037" y="6763"/>
                    <a:pt x="6311" y="6870"/>
                    <a:pt x="6323" y="7168"/>
                  </a:cubicBezTo>
                  <a:cubicBezTo>
                    <a:pt x="6585" y="6846"/>
                    <a:pt x="6371" y="6656"/>
                    <a:pt x="6287" y="6429"/>
                  </a:cubicBezTo>
                  <a:lnTo>
                    <a:pt x="6287" y="6429"/>
                  </a:lnTo>
                  <a:cubicBezTo>
                    <a:pt x="6514" y="6977"/>
                    <a:pt x="6811" y="6858"/>
                    <a:pt x="7073" y="7072"/>
                  </a:cubicBezTo>
                  <a:cubicBezTo>
                    <a:pt x="6859" y="6810"/>
                    <a:pt x="6978" y="6501"/>
                    <a:pt x="6442" y="6287"/>
                  </a:cubicBezTo>
                  <a:lnTo>
                    <a:pt x="6442" y="6287"/>
                  </a:lnTo>
                  <a:cubicBezTo>
                    <a:pt x="6656" y="6370"/>
                    <a:pt x="6859" y="6584"/>
                    <a:pt x="7168" y="6322"/>
                  </a:cubicBezTo>
                  <a:cubicBezTo>
                    <a:pt x="6871" y="6298"/>
                    <a:pt x="6764" y="6036"/>
                    <a:pt x="6406" y="6144"/>
                  </a:cubicBezTo>
                  <a:lnTo>
                    <a:pt x="6406" y="6144"/>
                  </a:lnTo>
                  <a:cubicBezTo>
                    <a:pt x="6561" y="6072"/>
                    <a:pt x="6799" y="6191"/>
                    <a:pt x="6954" y="5751"/>
                  </a:cubicBezTo>
                  <a:cubicBezTo>
                    <a:pt x="6787" y="5906"/>
                    <a:pt x="6752" y="5786"/>
                    <a:pt x="6585" y="5822"/>
                  </a:cubicBezTo>
                  <a:cubicBezTo>
                    <a:pt x="6633" y="5596"/>
                    <a:pt x="6406" y="5322"/>
                    <a:pt x="6180" y="5441"/>
                  </a:cubicBezTo>
                  <a:cubicBezTo>
                    <a:pt x="6359" y="5489"/>
                    <a:pt x="6394" y="5727"/>
                    <a:pt x="6240" y="5822"/>
                  </a:cubicBezTo>
                  <a:cubicBezTo>
                    <a:pt x="6204" y="5858"/>
                    <a:pt x="6168" y="5870"/>
                    <a:pt x="6121" y="5870"/>
                  </a:cubicBezTo>
                  <a:cubicBezTo>
                    <a:pt x="6061" y="5870"/>
                    <a:pt x="5954" y="5822"/>
                    <a:pt x="5954" y="5763"/>
                  </a:cubicBezTo>
                  <a:cubicBezTo>
                    <a:pt x="5942" y="5703"/>
                    <a:pt x="6025" y="5632"/>
                    <a:pt x="6085" y="5739"/>
                  </a:cubicBezTo>
                  <a:cubicBezTo>
                    <a:pt x="6085" y="5727"/>
                    <a:pt x="6085" y="5715"/>
                    <a:pt x="6085" y="5703"/>
                  </a:cubicBezTo>
                  <a:cubicBezTo>
                    <a:pt x="6085" y="5667"/>
                    <a:pt x="6073" y="5632"/>
                    <a:pt x="6049" y="5608"/>
                  </a:cubicBezTo>
                  <a:cubicBezTo>
                    <a:pt x="5990" y="5548"/>
                    <a:pt x="5882" y="5560"/>
                    <a:pt x="5835" y="5632"/>
                  </a:cubicBezTo>
                  <a:lnTo>
                    <a:pt x="5835" y="5644"/>
                  </a:lnTo>
                  <a:cubicBezTo>
                    <a:pt x="5811" y="5667"/>
                    <a:pt x="5799" y="5703"/>
                    <a:pt x="5811" y="5739"/>
                  </a:cubicBezTo>
                  <a:cubicBezTo>
                    <a:pt x="5549" y="5572"/>
                    <a:pt x="5347" y="5322"/>
                    <a:pt x="5216" y="5048"/>
                  </a:cubicBezTo>
                  <a:cubicBezTo>
                    <a:pt x="5692" y="5822"/>
                    <a:pt x="6109" y="5001"/>
                    <a:pt x="6502" y="5382"/>
                  </a:cubicBezTo>
                  <a:lnTo>
                    <a:pt x="6454" y="5334"/>
                  </a:lnTo>
                  <a:cubicBezTo>
                    <a:pt x="6466" y="5346"/>
                    <a:pt x="6478" y="5358"/>
                    <a:pt x="6502" y="5382"/>
                  </a:cubicBezTo>
                  <a:cubicBezTo>
                    <a:pt x="6371" y="5155"/>
                    <a:pt x="6252" y="5036"/>
                    <a:pt x="6144" y="5001"/>
                  </a:cubicBezTo>
                  <a:cubicBezTo>
                    <a:pt x="5847" y="4905"/>
                    <a:pt x="5716" y="5179"/>
                    <a:pt x="5573" y="5167"/>
                  </a:cubicBezTo>
                  <a:cubicBezTo>
                    <a:pt x="5680" y="5024"/>
                    <a:pt x="5644" y="4929"/>
                    <a:pt x="5501" y="4870"/>
                  </a:cubicBezTo>
                  <a:cubicBezTo>
                    <a:pt x="5513" y="5048"/>
                    <a:pt x="5347" y="5072"/>
                    <a:pt x="5251" y="4977"/>
                  </a:cubicBezTo>
                  <a:cubicBezTo>
                    <a:pt x="5109" y="4822"/>
                    <a:pt x="5085" y="4477"/>
                    <a:pt x="4680" y="4405"/>
                  </a:cubicBezTo>
                  <a:cubicBezTo>
                    <a:pt x="4620" y="4370"/>
                    <a:pt x="4561" y="4322"/>
                    <a:pt x="4501" y="4298"/>
                  </a:cubicBezTo>
                  <a:cubicBezTo>
                    <a:pt x="4561" y="4322"/>
                    <a:pt x="4632" y="4334"/>
                    <a:pt x="4704" y="4346"/>
                  </a:cubicBezTo>
                  <a:cubicBezTo>
                    <a:pt x="5049" y="4572"/>
                    <a:pt x="5311" y="4358"/>
                    <a:pt x="5513" y="4346"/>
                  </a:cubicBezTo>
                  <a:cubicBezTo>
                    <a:pt x="5644" y="4346"/>
                    <a:pt x="5752" y="4477"/>
                    <a:pt x="5609" y="4584"/>
                  </a:cubicBezTo>
                  <a:cubicBezTo>
                    <a:pt x="5752" y="4655"/>
                    <a:pt x="5847" y="4608"/>
                    <a:pt x="5871" y="4429"/>
                  </a:cubicBezTo>
                  <a:cubicBezTo>
                    <a:pt x="5978" y="4524"/>
                    <a:pt x="5871" y="4810"/>
                    <a:pt x="6156" y="4953"/>
                  </a:cubicBezTo>
                  <a:cubicBezTo>
                    <a:pt x="6263" y="5001"/>
                    <a:pt x="6418" y="5013"/>
                    <a:pt x="6668" y="4941"/>
                  </a:cubicBezTo>
                  <a:lnTo>
                    <a:pt x="6668" y="4941"/>
                  </a:lnTo>
                  <a:cubicBezTo>
                    <a:pt x="6133" y="4929"/>
                    <a:pt x="6418" y="4060"/>
                    <a:pt x="5537" y="4262"/>
                  </a:cubicBezTo>
                  <a:lnTo>
                    <a:pt x="5537" y="4262"/>
                  </a:lnTo>
                  <a:cubicBezTo>
                    <a:pt x="5835" y="4155"/>
                    <a:pt x="6156" y="4131"/>
                    <a:pt x="6454" y="4191"/>
                  </a:cubicBezTo>
                  <a:cubicBezTo>
                    <a:pt x="6430" y="4215"/>
                    <a:pt x="6406" y="4251"/>
                    <a:pt x="6394" y="4286"/>
                  </a:cubicBezTo>
                  <a:lnTo>
                    <a:pt x="6394" y="4286"/>
                  </a:lnTo>
                  <a:cubicBezTo>
                    <a:pt x="6394" y="4310"/>
                    <a:pt x="6394" y="4322"/>
                    <a:pt x="6394" y="4334"/>
                  </a:cubicBezTo>
                  <a:cubicBezTo>
                    <a:pt x="6406" y="4465"/>
                    <a:pt x="6585" y="4512"/>
                    <a:pt x="6644" y="4393"/>
                  </a:cubicBezTo>
                  <a:cubicBezTo>
                    <a:pt x="6537" y="4429"/>
                    <a:pt x="6525" y="4322"/>
                    <a:pt x="6573" y="4286"/>
                  </a:cubicBezTo>
                  <a:cubicBezTo>
                    <a:pt x="6621" y="4239"/>
                    <a:pt x="6728" y="4286"/>
                    <a:pt x="6775" y="4322"/>
                  </a:cubicBezTo>
                  <a:cubicBezTo>
                    <a:pt x="6799" y="4358"/>
                    <a:pt x="6823" y="4393"/>
                    <a:pt x="6823" y="4441"/>
                  </a:cubicBezTo>
                  <a:cubicBezTo>
                    <a:pt x="6823" y="4572"/>
                    <a:pt x="6752" y="4763"/>
                    <a:pt x="6514" y="4667"/>
                  </a:cubicBezTo>
                  <a:cubicBezTo>
                    <a:pt x="6585" y="4917"/>
                    <a:pt x="6930" y="4882"/>
                    <a:pt x="7061" y="4679"/>
                  </a:cubicBezTo>
                  <a:cubicBezTo>
                    <a:pt x="7156" y="4834"/>
                    <a:pt x="7264" y="4774"/>
                    <a:pt x="7276" y="4989"/>
                  </a:cubicBezTo>
                  <a:cubicBezTo>
                    <a:pt x="7478" y="4584"/>
                    <a:pt x="7228" y="4489"/>
                    <a:pt x="7168" y="4334"/>
                  </a:cubicBezTo>
                  <a:lnTo>
                    <a:pt x="7168" y="4334"/>
                  </a:lnTo>
                  <a:cubicBezTo>
                    <a:pt x="7335" y="4667"/>
                    <a:pt x="7609" y="4548"/>
                    <a:pt x="7823" y="4751"/>
                  </a:cubicBezTo>
                  <a:cubicBezTo>
                    <a:pt x="7799" y="4346"/>
                    <a:pt x="7502" y="4358"/>
                    <a:pt x="7287" y="4251"/>
                  </a:cubicBezTo>
                  <a:lnTo>
                    <a:pt x="7287" y="4251"/>
                  </a:lnTo>
                  <a:cubicBezTo>
                    <a:pt x="7835" y="4489"/>
                    <a:pt x="7954" y="4179"/>
                    <a:pt x="8299" y="4155"/>
                  </a:cubicBezTo>
                  <a:cubicBezTo>
                    <a:pt x="7954" y="4120"/>
                    <a:pt x="7835" y="3810"/>
                    <a:pt x="7287" y="4048"/>
                  </a:cubicBezTo>
                  <a:lnTo>
                    <a:pt x="7287" y="4048"/>
                  </a:lnTo>
                  <a:cubicBezTo>
                    <a:pt x="7502" y="3953"/>
                    <a:pt x="7799" y="3965"/>
                    <a:pt x="7823" y="3548"/>
                  </a:cubicBezTo>
                  <a:cubicBezTo>
                    <a:pt x="7609" y="3750"/>
                    <a:pt x="7335" y="3631"/>
                    <a:pt x="7168" y="3977"/>
                  </a:cubicBezTo>
                  <a:lnTo>
                    <a:pt x="7168" y="3977"/>
                  </a:lnTo>
                  <a:cubicBezTo>
                    <a:pt x="7228" y="3810"/>
                    <a:pt x="7478" y="3715"/>
                    <a:pt x="7276" y="3310"/>
                  </a:cubicBezTo>
                  <a:cubicBezTo>
                    <a:pt x="7264" y="3524"/>
                    <a:pt x="7156" y="3477"/>
                    <a:pt x="7061" y="3620"/>
                  </a:cubicBezTo>
                  <a:cubicBezTo>
                    <a:pt x="6930" y="3429"/>
                    <a:pt x="6585" y="3381"/>
                    <a:pt x="6514" y="3631"/>
                  </a:cubicBezTo>
                  <a:cubicBezTo>
                    <a:pt x="6752" y="3536"/>
                    <a:pt x="6835" y="3727"/>
                    <a:pt x="6823" y="3858"/>
                  </a:cubicBezTo>
                  <a:cubicBezTo>
                    <a:pt x="6823" y="3905"/>
                    <a:pt x="6799" y="3941"/>
                    <a:pt x="6775" y="3977"/>
                  </a:cubicBezTo>
                  <a:cubicBezTo>
                    <a:pt x="6728" y="4012"/>
                    <a:pt x="6621" y="4060"/>
                    <a:pt x="6573" y="4024"/>
                  </a:cubicBezTo>
                  <a:cubicBezTo>
                    <a:pt x="6525" y="3977"/>
                    <a:pt x="6537" y="3870"/>
                    <a:pt x="6644" y="3905"/>
                  </a:cubicBezTo>
                  <a:cubicBezTo>
                    <a:pt x="6644" y="3893"/>
                    <a:pt x="6633" y="3881"/>
                    <a:pt x="6621" y="3870"/>
                  </a:cubicBezTo>
                  <a:cubicBezTo>
                    <a:pt x="6573" y="3822"/>
                    <a:pt x="6490" y="3822"/>
                    <a:pt x="6442" y="3870"/>
                  </a:cubicBezTo>
                  <a:cubicBezTo>
                    <a:pt x="6418" y="3893"/>
                    <a:pt x="6394" y="3929"/>
                    <a:pt x="6394" y="3965"/>
                  </a:cubicBezTo>
                  <a:cubicBezTo>
                    <a:pt x="6394" y="3977"/>
                    <a:pt x="6394" y="3989"/>
                    <a:pt x="6394" y="4001"/>
                  </a:cubicBezTo>
                  <a:lnTo>
                    <a:pt x="6394" y="4012"/>
                  </a:lnTo>
                  <a:cubicBezTo>
                    <a:pt x="6406" y="4048"/>
                    <a:pt x="6430" y="4084"/>
                    <a:pt x="6454" y="4096"/>
                  </a:cubicBezTo>
                  <a:cubicBezTo>
                    <a:pt x="6156" y="4155"/>
                    <a:pt x="5835" y="4131"/>
                    <a:pt x="5549" y="4036"/>
                  </a:cubicBezTo>
                  <a:cubicBezTo>
                    <a:pt x="6430" y="4239"/>
                    <a:pt x="6144" y="3369"/>
                    <a:pt x="6680" y="3358"/>
                  </a:cubicBezTo>
                  <a:lnTo>
                    <a:pt x="6621" y="3358"/>
                  </a:lnTo>
                  <a:cubicBezTo>
                    <a:pt x="6644" y="3358"/>
                    <a:pt x="6656" y="3358"/>
                    <a:pt x="6680" y="3358"/>
                  </a:cubicBezTo>
                  <a:cubicBezTo>
                    <a:pt x="6514" y="3286"/>
                    <a:pt x="6335" y="3286"/>
                    <a:pt x="6156" y="3346"/>
                  </a:cubicBezTo>
                  <a:cubicBezTo>
                    <a:pt x="5882" y="3477"/>
                    <a:pt x="5990" y="3762"/>
                    <a:pt x="5882" y="3870"/>
                  </a:cubicBezTo>
                  <a:cubicBezTo>
                    <a:pt x="5859" y="3691"/>
                    <a:pt x="5752" y="3643"/>
                    <a:pt x="5621" y="3703"/>
                  </a:cubicBezTo>
                  <a:cubicBezTo>
                    <a:pt x="5763" y="3822"/>
                    <a:pt x="5656" y="3965"/>
                    <a:pt x="5513" y="3953"/>
                  </a:cubicBezTo>
                  <a:cubicBezTo>
                    <a:pt x="5311" y="3953"/>
                    <a:pt x="5049" y="3727"/>
                    <a:pt x="4716" y="3953"/>
                  </a:cubicBezTo>
                  <a:cubicBezTo>
                    <a:pt x="4644" y="3965"/>
                    <a:pt x="4573" y="3977"/>
                    <a:pt x="4513" y="4001"/>
                  </a:cubicBezTo>
                  <a:cubicBezTo>
                    <a:pt x="4573" y="3965"/>
                    <a:pt x="4632" y="3929"/>
                    <a:pt x="4680" y="3893"/>
                  </a:cubicBezTo>
                  <a:cubicBezTo>
                    <a:pt x="5085" y="3822"/>
                    <a:pt x="5120" y="3477"/>
                    <a:pt x="5263" y="3322"/>
                  </a:cubicBezTo>
                  <a:cubicBezTo>
                    <a:pt x="5347" y="3227"/>
                    <a:pt x="5525" y="3250"/>
                    <a:pt x="5513" y="3429"/>
                  </a:cubicBezTo>
                  <a:cubicBezTo>
                    <a:pt x="5644" y="3381"/>
                    <a:pt x="5692" y="3274"/>
                    <a:pt x="5585" y="3131"/>
                  </a:cubicBezTo>
                  <a:cubicBezTo>
                    <a:pt x="5728" y="3119"/>
                    <a:pt x="5859" y="3393"/>
                    <a:pt x="6144" y="3298"/>
                  </a:cubicBezTo>
                  <a:cubicBezTo>
                    <a:pt x="6263" y="3262"/>
                    <a:pt x="6383" y="3155"/>
                    <a:pt x="6502" y="2917"/>
                  </a:cubicBezTo>
                  <a:lnTo>
                    <a:pt x="6502" y="2917"/>
                  </a:lnTo>
                  <a:cubicBezTo>
                    <a:pt x="6121" y="3298"/>
                    <a:pt x="5704" y="2477"/>
                    <a:pt x="5228" y="3250"/>
                  </a:cubicBezTo>
                  <a:lnTo>
                    <a:pt x="5228" y="3250"/>
                  </a:lnTo>
                  <a:cubicBezTo>
                    <a:pt x="5359" y="2965"/>
                    <a:pt x="5561" y="2727"/>
                    <a:pt x="5823" y="2548"/>
                  </a:cubicBezTo>
                  <a:cubicBezTo>
                    <a:pt x="5811" y="2584"/>
                    <a:pt x="5823" y="2631"/>
                    <a:pt x="5847" y="2655"/>
                  </a:cubicBezTo>
                  <a:lnTo>
                    <a:pt x="5847" y="2667"/>
                  </a:lnTo>
                  <a:cubicBezTo>
                    <a:pt x="5847" y="2679"/>
                    <a:pt x="5859" y="2691"/>
                    <a:pt x="5871" y="2691"/>
                  </a:cubicBezTo>
                  <a:cubicBezTo>
                    <a:pt x="5966" y="2786"/>
                    <a:pt x="6133" y="2691"/>
                    <a:pt x="6085" y="2560"/>
                  </a:cubicBezTo>
                  <a:cubicBezTo>
                    <a:pt x="6037" y="2655"/>
                    <a:pt x="5954" y="2596"/>
                    <a:pt x="5954" y="2536"/>
                  </a:cubicBezTo>
                  <a:cubicBezTo>
                    <a:pt x="5966" y="2465"/>
                    <a:pt x="6073" y="2417"/>
                    <a:pt x="6121" y="2417"/>
                  </a:cubicBezTo>
                  <a:cubicBezTo>
                    <a:pt x="6168" y="2417"/>
                    <a:pt x="6216" y="2441"/>
                    <a:pt x="6252" y="2477"/>
                  </a:cubicBezTo>
                  <a:cubicBezTo>
                    <a:pt x="6406" y="2572"/>
                    <a:pt x="6359" y="2810"/>
                    <a:pt x="6180" y="2846"/>
                  </a:cubicBezTo>
                  <a:cubicBezTo>
                    <a:pt x="6418" y="2977"/>
                    <a:pt x="6633" y="2703"/>
                    <a:pt x="6585" y="2465"/>
                  </a:cubicBezTo>
                  <a:cubicBezTo>
                    <a:pt x="6752" y="2500"/>
                    <a:pt x="6787" y="2393"/>
                    <a:pt x="6954" y="2536"/>
                  </a:cubicBezTo>
                  <a:cubicBezTo>
                    <a:pt x="6811" y="2107"/>
                    <a:pt x="6573" y="2215"/>
                    <a:pt x="6406" y="2143"/>
                  </a:cubicBezTo>
                  <a:lnTo>
                    <a:pt x="6406" y="2143"/>
                  </a:lnTo>
                  <a:cubicBezTo>
                    <a:pt x="6775" y="2262"/>
                    <a:pt x="6883" y="1988"/>
                    <a:pt x="7180" y="1976"/>
                  </a:cubicBezTo>
                  <a:cubicBezTo>
                    <a:pt x="6859" y="1715"/>
                    <a:pt x="6668" y="1929"/>
                    <a:pt x="6442" y="2012"/>
                  </a:cubicBezTo>
                  <a:lnTo>
                    <a:pt x="6442" y="2012"/>
                  </a:lnTo>
                  <a:cubicBezTo>
                    <a:pt x="6990" y="1786"/>
                    <a:pt x="6871" y="1488"/>
                    <a:pt x="7085" y="1226"/>
                  </a:cubicBezTo>
                  <a:cubicBezTo>
                    <a:pt x="6823" y="1441"/>
                    <a:pt x="6514" y="1322"/>
                    <a:pt x="6299" y="1857"/>
                  </a:cubicBezTo>
                  <a:lnTo>
                    <a:pt x="6299" y="1857"/>
                  </a:lnTo>
                  <a:cubicBezTo>
                    <a:pt x="6383" y="1643"/>
                    <a:pt x="6597" y="1441"/>
                    <a:pt x="6323" y="1131"/>
                  </a:cubicBezTo>
                  <a:cubicBezTo>
                    <a:pt x="6311" y="1429"/>
                    <a:pt x="6037" y="1536"/>
                    <a:pt x="6156" y="1893"/>
                  </a:cubicBezTo>
                  <a:lnTo>
                    <a:pt x="6156" y="1893"/>
                  </a:lnTo>
                  <a:cubicBezTo>
                    <a:pt x="6085" y="1738"/>
                    <a:pt x="6204" y="1500"/>
                    <a:pt x="5763" y="1345"/>
                  </a:cubicBezTo>
                  <a:cubicBezTo>
                    <a:pt x="5918" y="1512"/>
                    <a:pt x="5799" y="1548"/>
                    <a:pt x="5835" y="1715"/>
                  </a:cubicBezTo>
                  <a:cubicBezTo>
                    <a:pt x="5609" y="1679"/>
                    <a:pt x="5323" y="1893"/>
                    <a:pt x="5454" y="2119"/>
                  </a:cubicBezTo>
                  <a:cubicBezTo>
                    <a:pt x="5501" y="1941"/>
                    <a:pt x="5728" y="1905"/>
                    <a:pt x="5835" y="2060"/>
                  </a:cubicBezTo>
                  <a:cubicBezTo>
                    <a:pt x="5859" y="2096"/>
                    <a:pt x="5882" y="2131"/>
                    <a:pt x="5882" y="2179"/>
                  </a:cubicBezTo>
                  <a:cubicBezTo>
                    <a:pt x="5882" y="2238"/>
                    <a:pt x="5835" y="2346"/>
                    <a:pt x="5775" y="2346"/>
                  </a:cubicBezTo>
                  <a:cubicBezTo>
                    <a:pt x="5704" y="2357"/>
                    <a:pt x="5644" y="2274"/>
                    <a:pt x="5752" y="2215"/>
                  </a:cubicBezTo>
                  <a:cubicBezTo>
                    <a:pt x="5609" y="2179"/>
                    <a:pt x="5513" y="2334"/>
                    <a:pt x="5609" y="2441"/>
                  </a:cubicBezTo>
                  <a:lnTo>
                    <a:pt x="5644" y="2465"/>
                  </a:lnTo>
                  <a:lnTo>
                    <a:pt x="5644" y="2465"/>
                  </a:lnTo>
                  <a:cubicBezTo>
                    <a:pt x="5680" y="2488"/>
                    <a:pt x="5716" y="2488"/>
                    <a:pt x="5752" y="2488"/>
                  </a:cubicBezTo>
                  <a:cubicBezTo>
                    <a:pt x="5573" y="2738"/>
                    <a:pt x="5335" y="2953"/>
                    <a:pt x="5061" y="3084"/>
                  </a:cubicBezTo>
                  <a:cubicBezTo>
                    <a:pt x="5835" y="2607"/>
                    <a:pt x="5013" y="2191"/>
                    <a:pt x="5382" y="1798"/>
                  </a:cubicBezTo>
                  <a:lnTo>
                    <a:pt x="5347" y="1846"/>
                  </a:lnTo>
                  <a:cubicBezTo>
                    <a:pt x="5359" y="1822"/>
                    <a:pt x="5371" y="1810"/>
                    <a:pt x="5382" y="1798"/>
                  </a:cubicBezTo>
                  <a:cubicBezTo>
                    <a:pt x="5156" y="1929"/>
                    <a:pt x="5049" y="2048"/>
                    <a:pt x="5013" y="2155"/>
                  </a:cubicBezTo>
                  <a:cubicBezTo>
                    <a:pt x="4906" y="2453"/>
                    <a:pt x="5192" y="2572"/>
                    <a:pt x="5180" y="2727"/>
                  </a:cubicBezTo>
                  <a:cubicBezTo>
                    <a:pt x="5037" y="2619"/>
                    <a:pt x="4942" y="2655"/>
                    <a:pt x="4882" y="2798"/>
                  </a:cubicBezTo>
                  <a:cubicBezTo>
                    <a:pt x="5061" y="2786"/>
                    <a:pt x="5085" y="2953"/>
                    <a:pt x="4990" y="3048"/>
                  </a:cubicBezTo>
                  <a:cubicBezTo>
                    <a:pt x="4835" y="3191"/>
                    <a:pt x="4489" y="3215"/>
                    <a:pt x="4418" y="3620"/>
                  </a:cubicBezTo>
                  <a:cubicBezTo>
                    <a:pt x="4370" y="3679"/>
                    <a:pt x="4335" y="3739"/>
                    <a:pt x="4311" y="3798"/>
                  </a:cubicBezTo>
                  <a:cubicBezTo>
                    <a:pt x="4323" y="3727"/>
                    <a:pt x="4347" y="3667"/>
                    <a:pt x="4347" y="3596"/>
                  </a:cubicBezTo>
                  <a:cubicBezTo>
                    <a:pt x="4585" y="3250"/>
                    <a:pt x="4370" y="2988"/>
                    <a:pt x="4347" y="2786"/>
                  </a:cubicBezTo>
                  <a:cubicBezTo>
                    <a:pt x="4347" y="2655"/>
                    <a:pt x="4489" y="2548"/>
                    <a:pt x="4597" y="2679"/>
                  </a:cubicBezTo>
                  <a:cubicBezTo>
                    <a:pt x="4656" y="2548"/>
                    <a:pt x="4620" y="2453"/>
                    <a:pt x="4442" y="2429"/>
                  </a:cubicBezTo>
                  <a:cubicBezTo>
                    <a:pt x="4537" y="2310"/>
                    <a:pt x="4823" y="2429"/>
                    <a:pt x="4966" y="2143"/>
                  </a:cubicBezTo>
                  <a:cubicBezTo>
                    <a:pt x="5013" y="2036"/>
                    <a:pt x="5013" y="1869"/>
                    <a:pt x="4954" y="1619"/>
                  </a:cubicBezTo>
                  <a:lnTo>
                    <a:pt x="4954" y="1619"/>
                  </a:lnTo>
                  <a:cubicBezTo>
                    <a:pt x="4954" y="2167"/>
                    <a:pt x="4073" y="1881"/>
                    <a:pt x="4275" y="2762"/>
                  </a:cubicBezTo>
                  <a:lnTo>
                    <a:pt x="4275" y="2762"/>
                  </a:lnTo>
                  <a:cubicBezTo>
                    <a:pt x="4168" y="2465"/>
                    <a:pt x="4144" y="2143"/>
                    <a:pt x="4204" y="1846"/>
                  </a:cubicBezTo>
                  <a:cubicBezTo>
                    <a:pt x="4228" y="1869"/>
                    <a:pt x="4263" y="1893"/>
                    <a:pt x="4299" y="1905"/>
                  </a:cubicBezTo>
                  <a:lnTo>
                    <a:pt x="4311" y="1905"/>
                  </a:lnTo>
                  <a:cubicBezTo>
                    <a:pt x="4454" y="1929"/>
                    <a:pt x="4537" y="1738"/>
                    <a:pt x="4406" y="1655"/>
                  </a:cubicBezTo>
                  <a:cubicBezTo>
                    <a:pt x="4442" y="1762"/>
                    <a:pt x="4335" y="1786"/>
                    <a:pt x="4299" y="1726"/>
                  </a:cubicBezTo>
                  <a:cubicBezTo>
                    <a:pt x="4251" y="1679"/>
                    <a:pt x="4299" y="1572"/>
                    <a:pt x="4335" y="1536"/>
                  </a:cubicBezTo>
                  <a:cubicBezTo>
                    <a:pt x="4370" y="1500"/>
                    <a:pt x="4406" y="1476"/>
                    <a:pt x="4454" y="1476"/>
                  </a:cubicBezTo>
                  <a:cubicBezTo>
                    <a:pt x="4585" y="1476"/>
                    <a:pt x="4787" y="1548"/>
                    <a:pt x="4680" y="1786"/>
                  </a:cubicBezTo>
                  <a:cubicBezTo>
                    <a:pt x="4930" y="1715"/>
                    <a:pt x="4894" y="1369"/>
                    <a:pt x="4692" y="1238"/>
                  </a:cubicBezTo>
                  <a:cubicBezTo>
                    <a:pt x="4847" y="1143"/>
                    <a:pt x="4787" y="1048"/>
                    <a:pt x="5001" y="1024"/>
                  </a:cubicBezTo>
                  <a:cubicBezTo>
                    <a:pt x="4597" y="822"/>
                    <a:pt x="4513" y="1072"/>
                    <a:pt x="4347" y="1131"/>
                  </a:cubicBezTo>
                  <a:lnTo>
                    <a:pt x="4347" y="1131"/>
                  </a:lnTo>
                  <a:cubicBezTo>
                    <a:pt x="4680" y="964"/>
                    <a:pt x="4561" y="691"/>
                    <a:pt x="4763" y="476"/>
                  </a:cubicBezTo>
                  <a:cubicBezTo>
                    <a:pt x="4358" y="512"/>
                    <a:pt x="4370" y="798"/>
                    <a:pt x="4263" y="1012"/>
                  </a:cubicBezTo>
                  <a:lnTo>
                    <a:pt x="4263" y="1012"/>
                  </a:lnTo>
                  <a:cubicBezTo>
                    <a:pt x="4501" y="464"/>
                    <a:pt x="4192" y="345"/>
                    <a:pt x="4168" y="0"/>
                  </a:cubicBezTo>
                  <a:cubicBezTo>
                    <a:pt x="4132" y="345"/>
                    <a:pt x="3823" y="464"/>
                    <a:pt x="4061" y="1012"/>
                  </a:cubicBezTo>
                  <a:lnTo>
                    <a:pt x="4061" y="1012"/>
                  </a:lnTo>
                  <a:cubicBezTo>
                    <a:pt x="3966" y="798"/>
                    <a:pt x="3977" y="512"/>
                    <a:pt x="3561" y="476"/>
                  </a:cubicBezTo>
                  <a:cubicBezTo>
                    <a:pt x="3763" y="691"/>
                    <a:pt x="3644" y="964"/>
                    <a:pt x="3989" y="1131"/>
                  </a:cubicBezTo>
                  <a:lnTo>
                    <a:pt x="3989" y="1131"/>
                  </a:lnTo>
                  <a:cubicBezTo>
                    <a:pt x="3823" y="1072"/>
                    <a:pt x="3727" y="822"/>
                    <a:pt x="3323" y="1024"/>
                  </a:cubicBezTo>
                  <a:cubicBezTo>
                    <a:pt x="3537" y="1048"/>
                    <a:pt x="3489" y="1143"/>
                    <a:pt x="3632" y="1238"/>
                  </a:cubicBezTo>
                  <a:cubicBezTo>
                    <a:pt x="3442" y="1369"/>
                    <a:pt x="3394" y="1715"/>
                    <a:pt x="3644" y="1786"/>
                  </a:cubicBezTo>
                  <a:cubicBezTo>
                    <a:pt x="3549" y="1548"/>
                    <a:pt x="3739" y="1476"/>
                    <a:pt x="3870" y="1476"/>
                  </a:cubicBezTo>
                  <a:cubicBezTo>
                    <a:pt x="3918" y="1476"/>
                    <a:pt x="3954" y="1500"/>
                    <a:pt x="3989" y="1536"/>
                  </a:cubicBezTo>
                  <a:cubicBezTo>
                    <a:pt x="4025" y="1572"/>
                    <a:pt x="4073" y="1679"/>
                    <a:pt x="4037" y="1726"/>
                  </a:cubicBezTo>
                  <a:cubicBezTo>
                    <a:pt x="3989" y="1774"/>
                    <a:pt x="3882" y="1762"/>
                    <a:pt x="3918" y="1655"/>
                  </a:cubicBezTo>
                  <a:cubicBezTo>
                    <a:pt x="3799" y="1715"/>
                    <a:pt x="3847" y="1905"/>
                    <a:pt x="3977" y="1905"/>
                  </a:cubicBezTo>
                  <a:cubicBezTo>
                    <a:pt x="3989" y="1905"/>
                    <a:pt x="4001" y="1905"/>
                    <a:pt x="4025" y="1905"/>
                  </a:cubicBezTo>
                  <a:lnTo>
                    <a:pt x="4025" y="1905"/>
                  </a:lnTo>
                  <a:cubicBezTo>
                    <a:pt x="4061" y="1893"/>
                    <a:pt x="4097" y="1869"/>
                    <a:pt x="4120" y="1846"/>
                  </a:cubicBezTo>
                  <a:cubicBezTo>
                    <a:pt x="4180" y="2155"/>
                    <a:pt x="4156" y="2465"/>
                    <a:pt x="4049" y="2762"/>
                  </a:cubicBezTo>
                  <a:cubicBezTo>
                    <a:pt x="4251" y="1869"/>
                    <a:pt x="3382" y="2167"/>
                    <a:pt x="3370" y="1619"/>
                  </a:cubicBezTo>
                  <a:lnTo>
                    <a:pt x="3370" y="1679"/>
                  </a:lnTo>
                  <a:cubicBezTo>
                    <a:pt x="3370" y="1655"/>
                    <a:pt x="3370" y="1643"/>
                    <a:pt x="3370" y="1619"/>
                  </a:cubicBezTo>
                  <a:cubicBezTo>
                    <a:pt x="3311" y="1786"/>
                    <a:pt x="3299" y="1976"/>
                    <a:pt x="3358" y="2143"/>
                  </a:cubicBezTo>
                  <a:cubicBezTo>
                    <a:pt x="3501" y="2417"/>
                    <a:pt x="3787" y="2310"/>
                    <a:pt x="3882" y="2429"/>
                  </a:cubicBezTo>
                  <a:cubicBezTo>
                    <a:pt x="3704" y="2453"/>
                    <a:pt x="3668" y="2548"/>
                    <a:pt x="3727" y="2679"/>
                  </a:cubicBezTo>
                  <a:cubicBezTo>
                    <a:pt x="3835" y="2548"/>
                    <a:pt x="3977" y="2655"/>
                    <a:pt x="3977" y="2786"/>
                  </a:cubicBezTo>
                  <a:cubicBezTo>
                    <a:pt x="3977" y="2988"/>
                    <a:pt x="3739" y="3250"/>
                    <a:pt x="3977" y="3596"/>
                  </a:cubicBezTo>
                  <a:cubicBezTo>
                    <a:pt x="3977" y="3667"/>
                    <a:pt x="4001" y="3727"/>
                    <a:pt x="4013" y="3798"/>
                  </a:cubicBezTo>
                  <a:cubicBezTo>
                    <a:pt x="3989" y="3739"/>
                    <a:pt x="3954" y="3679"/>
                    <a:pt x="3906" y="3620"/>
                  </a:cubicBezTo>
                  <a:cubicBezTo>
                    <a:pt x="3835" y="3215"/>
                    <a:pt x="3489" y="3191"/>
                    <a:pt x="3346" y="3048"/>
                  </a:cubicBezTo>
                  <a:cubicBezTo>
                    <a:pt x="3239" y="2953"/>
                    <a:pt x="3263" y="2786"/>
                    <a:pt x="3442" y="2798"/>
                  </a:cubicBezTo>
                  <a:cubicBezTo>
                    <a:pt x="3394" y="2655"/>
                    <a:pt x="3299" y="2619"/>
                    <a:pt x="3144" y="2727"/>
                  </a:cubicBezTo>
                  <a:cubicBezTo>
                    <a:pt x="3132" y="2572"/>
                    <a:pt x="3418" y="2453"/>
                    <a:pt x="3311" y="2155"/>
                  </a:cubicBezTo>
                  <a:cubicBezTo>
                    <a:pt x="3275" y="2048"/>
                    <a:pt x="3168" y="1929"/>
                    <a:pt x="2942" y="1798"/>
                  </a:cubicBezTo>
                  <a:cubicBezTo>
                    <a:pt x="3311" y="2191"/>
                    <a:pt x="2489" y="2607"/>
                    <a:pt x="3263" y="3084"/>
                  </a:cubicBezTo>
                  <a:cubicBezTo>
                    <a:pt x="2989" y="2953"/>
                    <a:pt x="2739" y="2738"/>
                    <a:pt x="2573" y="2488"/>
                  </a:cubicBezTo>
                  <a:cubicBezTo>
                    <a:pt x="2608" y="2488"/>
                    <a:pt x="2644" y="2488"/>
                    <a:pt x="2680" y="2465"/>
                  </a:cubicBezTo>
                  <a:lnTo>
                    <a:pt x="2680" y="2465"/>
                  </a:lnTo>
                  <a:lnTo>
                    <a:pt x="2704" y="2441"/>
                  </a:lnTo>
                  <a:cubicBezTo>
                    <a:pt x="2787" y="2346"/>
                    <a:pt x="2715" y="2203"/>
                    <a:pt x="2596" y="2215"/>
                  </a:cubicBezTo>
                  <a:lnTo>
                    <a:pt x="2573" y="2215"/>
                  </a:lnTo>
                  <a:cubicBezTo>
                    <a:pt x="2668" y="2262"/>
                    <a:pt x="2608" y="2357"/>
                    <a:pt x="2549" y="2346"/>
                  </a:cubicBezTo>
                  <a:cubicBezTo>
                    <a:pt x="2477" y="2334"/>
                    <a:pt x="2430" y="2238"/>
                    <a:pt x="2430" y="2179"/>
                  </a:cubicBezTo>
                  <a:cubicBezTo>
                    <a:pt x="2430" y="2131"/>
                    <a:pt x="2453" y="2084"/>
                    <a:pt x="2489" y="2060"/>
                  </a:cubicBezTo>
                  <a:cubicBezTo>
                    <a:pt x="2573" y="1965"/>
                    <a:pt x="2763" y="1869"/>
                    <a:pt x="2858" y="2119"/>
                  </a:cubicBezTo>
                  <a:cubicBezTo>
                    <a:pt x="2989" y="1881"/>
                    <a:pt x="2715" y="1667"/>
                    <a:pt x="2477" y="1715"/>
                  </a:cubicBezTo>
                  <a:cubicBezTo>
                    <a:pt x="2513" y="1548"/>
                    <a:pt x="2406" y="1512"/>
                    <a:pt x="2549" y="1345"/>
                  </a:cubicBezTo>
                  <a:cubicBezTo>
                    <a:pt x="2120" y="1500"/>
                    <a:pt x="2227" y="1726"/>
                    <a:pt x="2156" y="1893"/>
                  </a:cubicBezTo>
                  <a:lnTo>
                    <a:pt x="2156" y="1893"/>
                  </a:lnTo>
                  <a:cubicBezTo>
                    <a:pt x="2275" y="1536"/>
                    <a:pt x="2001" y="1429"/>
                    <a:pt x="1989" y="1131"/>
                  </a:cubicBezTo>
                  <a:cubicBezTo>
                    <a:pt x="1727" y="1441"/>
                    <a:pt x="1942" y="1643"/>
                    <a:pt x="2013" y="1857"/>
                  </a:cubicBezTo>
                  <a:lnTo>
                    <a:pt x="2013" y="1857"/>
                  </a:lnTo>
                  <a:cubicBezTo>
                    <a:pt x="1799" y="1310"/>
                    <a:pt x="1489" y="1441"/>
                    <a:pt x="1227" y="1214"/>
                  </a:cubicBezTo>
                  <a:cubicBezTo>
                    <a:pt x="1453" y="1476"/>
                    <a:pt x="1322" y="1786"/>
                    <a:pt x="1870" y="2000"/>
                  </a:cubicBezTo>
                  <a:lnTo>
                    <a:pt x="1870" y="2000"/>
                  </a:lnTo>
                  <a:cubicBezTo>
                    <a:pt x="1656" y="1929"/>
                    <a:pt x="1453" y="1703"/>
                    <a:pt x="1144" y="1976"/>
                  </a:cubicBezTo>
                  <a:cubicBezTo>
                    <a:pt x="1441" y="1988"/>
                    <a:pt x="1549" y="2262"/>
                    <a:pt x="1906" y="2143"/>
                  </a:cubicBezTo>
                  <a:lnTo>
                    <a:pt x="1906" y="2143"/>
                  </a:lnTo>
                  <a:cubicBezTo>
                    <a:pt x="1751" y="2215"/>
                    <a:pt x="1513" y="2107"/>
                    <a:pt x="1358" y="2536"/>
                  </a:cubicBezTo>
                  <a:cubicBezTo>
                    <a:pt x="1525" y="2393"/>
                    <a:pt x="1561" y="2500"/>
                    <a:pt x="1727" y="2465"/>
                  </a:cubicBezTo>
                  <a:cubicBezTo>
                    <a:pt x="1680" y="2691"/>
                    <a:pt x="1894" y="2977"/>
                    <a:pt x="2132" y="2846"/>
                  </a:cubicBezTo>
                  <a:cubicBezTo>
                    <a:pt x="1953" y="2798"/>
                    <a:pt x="1918" y="2572"/>
                    <a:pt x="2072" y="2477"/>
                  </a:cubicBezTo>
                  <a:cubicBezTo>
                    <a:pt x="2096" y="2441"/>
                    <a:pt x="2144" y="2417"/>
                    <a:pt x="2192" y="2417"/>
                  </a:cubicBezTo>
                  <a:cubicBezTo>
                    <a:pt x="2251" y="2417"/>
                    <a:pt x="2346" y="2465"/>
                    <a:pt x="2358" y="2536"/>
                  </a:cubicBezTo>
                  <a:cubicBezTo>
                    <a:pt x="2370" y="2596"/>
                    <a:pt x="2287" y="2655"/>
                    <a:pt x="2227" y="2560"/>
                  </a:cubicBezTo>
                  <a:cubicBezTo>
                    <a:pt x="2192" y="2691"/>
                    <a:pt x="2346" y="2786"/>
                    <a:pt x="2442" y="2691"/>
                  </a:cubicBezTo>
                  <a:cubicBezTo>
                    <a:pt x="2453" y="2679"/>
                    <a:pt x="2465" y="2667"/>
                    <a:pt x="2477" y="2667"/>
                  </a:cubicBezTo>
                  <a:lnTo>
                    <a:pt x="2477" y="2655"/>
                  </a:lnTo>
                  <a:cubicBezTo>
                    <a:pt x="2489" y="2619"/>
                    <a:pt x="2501" y="2584"/>
                    <a:pt x="2489" y="2548"/>
                  </a:cubicBezTo>
                  <a:cubicBezTo>
                    <a:pt x="2751" y="2727"/>
                    <a:pt x="2954" y="2965"/>
                    <a:pt x="3085" y="3250"/>
                  </a:cubicBezTo>
                  <a:cubicBezTo>
                    <a:pt x="2608" y="2477"/>
                    <a:pt x="2192" y="3298"/>
                    <a:pt x="1811" y="2917"/>
                  </a:cubicBezTo>
                  <a:cubicBezTo>
                    <a:pt x="1942" y="3143"/>
                    <a:pt x="2049" y="3250"/>
                    <a:pt x="2168" y="3298"/>
                  </a:cubicBezTo>
                  <a:cubicBezTo>
                    <a:pt x="2465" y="3393"/>
                    <a:pt x="2584" y="3119"/>
                    <a:pt x="2739" y="3119"/>
                  </a:cubicBezTo>
                  <a:cubicBezTo>
                    <a:pt x="2632" y="3262"/>
                    <a:pt x="2668" y="3369"/>
                    <a:pt x="2811" y="3417"/>
                  </a:cubicBezTo>
                  <a:cubicBezTo>
                    <a:pt x="2787" y="3250"/>
                    <a:pt x="2954" y="3215"/>
                    <a:pt x="3049" y="3322"/>
                  </a:cubicBezTo>
                  <a:cubicBezTo>
                    <a:pt x="3192" y="3465"/>
                    <a:pt x="3227" y="3810"/>
                    <a:pt x="3632" y="3881"/>
                  </a:cubicBezTo>
                  <a:cubicBezTo>
                    <a:pt x="3680" y="3929"/>
                    <a:pt x="3739" y="3965"/>
                    <a:pt x="3799" y="4001"/>
                  </a:cubicBezTo>
                  <a:cubicBezTo>
                    <a:pt x="3739" y="3977"/>
                    <a:pt x="3668" y="3965"/>
                    <a:pt x="3608" y="3953"/>
                  </a:cubicBezTo>
                  <a:cubicBezTo>
                    <a:pt x="3263" y="3715"/>
                    <a:pt x="3013" y="3941"/>
                    <a:pt x="2799" y="3953"/>
                  </a:cubicBezTo>
                  <a:cubicBezTo>
                    <a:pt x="2656" y="3953"/>
                    <a:pt x="2561" y="3822"/>
                    <a:pt x="2692" y="3703"/>
                  </a:cubicBezTo>
                  <a:cubicBezTo>
                    <a:pt x="2561" y="3643"/>
                    <a:pt x="2453" y="3691"/>
                    <a:pt x="2430" y="3858"/>
                  </a:cubicBezTo>
                  <a:cubicBezTo>
                    <a:pt x="2323" y="3762"/>
                    <a:pt x="2430" y="3477"/>
                    <a:pt x="2156" y="3346"/>
                  </a:cubicBezTo>
                  <a:cubicBezTo>
                    <a:pt x="1977" y="3286"/>
                    <a:pt x="1799" y="3286"/>
                    <a:pt x="1632" y="3358"/>
                  </a:cubicBezTo>
                  <a:lnTo>
                    <a:pt x="1632" y="3358"/>
                  </a:lnTo>
                  <a:cubicBezTo>
                    <a:pt x="2180" y="3358"/>
                    <a:pt x="1882" y="4239"/>
                    <a:pt x="2775" y="4024"/>
                  </a:cubicBezTo>
                  <a:cubicBezTo>
                    <a:pt x="2477" y="4131"/>
                    <a:pt x="2156" y="4155"/>
                    <a:pt x="1858" y="4096"/>
                  </a:cubicBezTo>
                  <a:cubicBezTo>
                    <a:pt x="1882" y="4072"/>
                    <a:pt x="1906" y="4048"/>
                    <a:pt x="1918" y="4012"/>
                  </a:cubicBezTo>
                  <a:cubicBezTo>
                    <a:pt x="1918" y="4001"/>
                    <a:pt x="1918" y="4001"/>
                    <a:pt x="1918" y="4001"/>
                  </a:cubicBezTo>
                  <a:cubicBezTo>
                    <a:pt x="1918" y="3989"/>
                    <a:pt x="1918" y="3965"/>
                    <a:pt x="1918" y="3953"/>
                  </a:cubicBezTo>
                  <a:cubicBezTo>
                    <a:pt x="1918" y="3822"/>
                    <a:pt x="1727" y="3774"/>
                    <a:pt x="1668" y="3893"/>
                  </a:cubicBezTo>
                  <a:cubicBezTo>
                    <a:pt x="1775" y="3870"/>
                    <a:pt x="1787" y="3965"/>
                    <a:pt x="1739" y="4012"/>
                  </a:cubicBezTo>
                  <a:cubicBezTo>
                    <a:pt x="1691" y="4048"/>
                    <a:pt x="1584" y="4012"/>
                    <a:pt x="1537" y="3965"/>
                  </a:cubicBezTo>
                  <a:cubicBezTo>
                    <a:pt x="1513" y="3941"/>
                    <a:pt x="1489" y="3893"/>
                    <a:pt x="1489" y="3846"/>
                  </a:cubicBezTo>
                  <a:cubicBezTo>
                    <a:pt x="1489" y="3727"/>
                    <a:pt x="1561" y="3524"/>
                    <a:pt x="1799" y="3631"/>
                  </a:cubicBezTo>
                  <a:cubicBezTo>
                    <a:pt x="1727" y="3369"/>
                    <a:pt x="1382" y="3417"/>
                    <a:pt x="1251" y="3608"/>
                  </a:cubicBezTo>
                  <a:cubicBezTo>
                    <a:pt x="1156" y="3465"/>
                    <a:pt x="1049" y="3524"/>
                    <a:pt x="1037" y="3298"/>
                  </a:cubicBezTo>
                  <a:cubicBezTo>
                    <a:pt x="834" y="3715"/>
                    <a:pt x="1084" y="3798"/>
                    <a:pt x="1144" y="3965"/>
                  </a:cubicBezTo>
                  <a:lnTo>
                    <a:pt x="1144" y="3965"/>
                  </a:lnTo>
                  <a:cubicBezTo>
                    <a:pt x="977" y="3631"/>
                    <a:pt x="703" y="3739"/>
                    <a:pt x="477" y="3536"/>
                  </a:cubicBezTo>
                  <a:cubicBezTo>
                    <a:pt x="513" y="3953"/>
                    <a:pt x="810" y="3941"/>
                    <a:pt x="1025" y="4036"/>
                  </a:cubicBezTo>
                  <a:lnTo>
                    <a:pt x="1025" y="4036"/>
                  </a:lnTo>
                  <a:cubicBezTo>
                    <a:pt x="465" y="3798"/>
                    <a:pt x="346" y="4108"/>
                    <a:pt x="1" y="4131"/>
                  </a:cubicBezTo>
                  <a:close/>
                  <a:moveTo>
                    <a:pt x="5501" y="4012"/>
                  </a:moveTo>
                  <a:close/>
                  <a:moveTo>
                    <a:pt x="4763" y="3941"/>
                  </a:moveTo>
                  <a:cubicBezTo>
                    <a:pt x="4870" y="3881"/>
                    <a:pt x="4978" y="3870"/>
                    <a:pt x="5097" y="3893"/>
                  </a:cubicBezTo>
                  <a:cubicBezTo>
                    <a:pt x="5275" y="3977"/>
                    <a:pt x="5454" y="4036"/>
                    <a:pt x="5644" y="4096"/>
                  </a:cubicBezTo>
                  <a:cubicBezTo>
                    <a:pt x="5716" y="4108"/>
                    <a:pt x="5787" y="4120"/>
                    <a:pt x="5871" y="4131"/>
                  </a:cubicBezTo>
                  <a:cubicBezTo>
                    <a:pt x="5787" y="4143"/>
                    <a:pt x="5716" y="4155"/>
                    <a:pt x="5644" y="4167"/>
                  </a:cubicBezTo>
                  <a:cubicBezTo>
                    <a:pt x="5454" y="4227"/>
                    <a:pt x="5275" y="4298"/>
                    <a:pt x="5097" y="4370"/>
                  </a:cubicBezTo>
                  <a:cubicBezTo>
                    <a:pt x="4978" y="4393"/>
                    <a:pt x="4870" y="4382"/>
                    <a:pt x="4763" y="4322"/>
                  </a:cubicBezTo>
                  <a:cubicBezTo>
                    <a:pt x="4942" y="4334"/>
                    <a:pt x="5097" y="4262"/>
                    <a:pt x="5216" y="4131"/>
                  </a:cubicBezTo>
                  <a:cubicBezTo>
                    <a:pt x="5097" y="4001"/>
                    <a:pt x="4942" y="3941"/>
                    <a:pt x="4763" y="3941"/>
                  </a:cubicBezTo>
                  <a:close/>
                  <a:moveTo>
                    <a:pt x="5180" y="5024"/>
                  </a:moveTo>
                  <a:close/>
                  <a:moveTo>
                    <a:pt x="4894" y="4905"/>
                  </a:moveTo>
                  <a:cubicBezTo>
                    <a:pt x="4906" y="4739"/>
                    <a:pt x="4835" y="4572"/>
                    <a:pt x="4716" y="4453"/>
                  </a:cubicBezTo>
                  <a:cubicBezTo>
                    <a:pt x="4823" y="4489"/>
                    <a:pt x="4918" y="4560"/>
                    <a:pt x="4978" y="4655"/>
                  </a:cubicBezTo>
                  <a:cubicBezTo>
                    <a:pt x="5049" y="4834"/>
                    <a:pt x="5132" y="5013"/>
                    <a:pt x="5228" y="5179"/>
                  </a:cubicBezTo>
                  <a:cubicBezTo>
                    <a:pt x="5263" y="5251"/>
                    <a:pt x="5311" y="5310"/>
                    <a:pt x="5359" y="5370"/>
                  </a:cubicBezTo>
                  <a:cubicBezTo>
                    <a:pt x="5299" y="5322"/>
                    <a:pt x="5228" y="5274"/>
                    <a:pt x="5168" y="5239"/>
                  </a:cubicBezTo>
                  <a:cubicBezTo>
                    <a:pt x="5001" y="5144"/>
                    <a:pt x="4823" y="5060"/>
                    <a:pt x="4644" y="4989"/>
                  </a:cubicBezTo>
                  <a:cubicBezTo>
                    <a:pt x="4549" y="4929"/>
                    <a:pt x="4478" y="4834"/>
                    <a:pt x="4442" y="4727"/>
                  </a:cubicBezTo>
                  <a:cubicBezTo>
                    <a:pt x="4561" y="4846"/>
                    <a:pt x="4728" y="4917"/>
                    <a:pt x="4894" y="4905"/>
                  </a:cubicBezTo>
                  <a:close/>
                  <a:moveTo>
                    <a:pt x="5013" y="3084"/>
                  </a:moveTo>
                  <a:close/>
                  <a:moveTo>
                    <a:pt x="4644" y="3274"/>
                  </a:moveTo>
                  <a:cubicBezTo>
                    <a:pt x="4823" y="3215"/>
                    <a:pt x="5001" y="3131"/>
                    <a:pt x="5168" y="3036"/>
                  </a:cubicBezTo>
                  <a:cubicBezTo>
                    <a:pt x="5228" y="3000"/>
                    <a:pt x="5287" y="2953"/>
                    <a:pt x="5359" y="2905"/>
                  </a:cubicBezTo>
                  <a:cubicBezTo>
                    <a:pt x="5311" y="2965"/>
                    <a:pt x="5263" y="3024"/>
                    <a:pt x="5228" y="3084"/>
                  </a:cubicBezTo>
                  <a:cubicBezTo>
                    <a:pt x="5132" y="3262"/>
                    <a:pt x="5049" y="3441"/>
                    <a:pt x="4978" y="3620"/>
                  </a:cubicBezTo>
                  <a:cubicBezTo>
                    <a:pt x="4918" y="3715"/>
                    <a:pt x="4823" y="3786"/>
                    <a:pt x="4716" y="3810"/>
                  </a:cubicBezTo>
                  <a:cubicBezTo>
                    <a:pt x="4835" y="3703"/>
                    <a:pt x="4906" y="3536"/>
                    <a:pt x="4894" y="3369"/>
                  </a:cubicBezTo>
                  <a:cubicBezTo>
                    <a:pt x="4728" y="3358"/>
                    <a:pt x="4561" y="3429"/>
                    <a:pt x="4454" y="3548"/>
                  </a:cubicBezTo>
                  <a:cubicBezTo>
                    <a:pt x="4478" y="3441"/>
                    <a:pt x="4549" y="3346"/>
                    <a:pt x="4644" y="3274"/>
                  </a:cubicBezTo>
                  <a:close/>
                  <a:moveTo>
                    <a:pt x="4239" y="5501"/>
                  </a:moveTo>
                  <a:close/>
                  <a:moveTo>
                    <a:pt x="4013" y="2762"/>
                  </a:moveTo>
                  <a:close/>
                  <a:moveTo>
                    <a:pt x="3930" y="3489"/>
                  </a:moveTo>
                  <a:cubicBezTo>
                    <a:pt x="3882" y="3393"/>
                    <a:pt x="3858" y="3274"/>
                    <a:pt x="3882" y="3167"/>
                  </a:cubicBezTo>
                  <a:cubicBezTo>
                    <a:pt x="3966" y="2988"/>
                    <a:pt x="4037" y="2810"/>
                    <a:pt x="4097" y="2631"/>
                  </a:cubicBezTo>
                  <a:cubicBezTo>
                    <a:pt x="4108" y="2548"/>
                    <a:pt x="4120" y="2477"/>
                    <a:pt x="4132" y="2393"/>
                  </a:cubicBezTo>
                  <a:cubicBezTo>
                    <a:pt x="4132" y="2477"/>
                    <a:pt x="4144" y="2548"/>
                    <a:pt x="4168" y="2631"/>
                  </a:cubicBezTo>
                  <a:cubicBezTo>
                    <a:pt x="4216" y="2810"/>
                    <a:pt x="4287" y="2988"/>
                    <a:pt x="4370" y="3179"/>
                  </a:cubicBezTo>
                  <a:cubicBezTo>
                    <a:pt x="4394" y="3286"/>
                    <a:pt x="4370" y="3405"/>
                    <a:pt x="4323" y="3500"/>
                  </a:cubicBezTo>
                  <a:cubicBezTo>
                    <a:pt x="4478" y="3334"/>
                    <a:pt x="4358" y="3048"/>
                    <a:pt x="4132" y="3048"/>
                  </a:cubicBezTo>
                  <a:cubicBezTo>
                    <a:pt x="3894" y="3048"/>
                    <a:pt x="3775" y="3334"/>
                    <a:pt x="3942" y="3500"/>
                  </a:cubicBezTo>
                  <a:close/>
                  <a:moveTo>
                    <a:pt x="4120" y="5227"/>
                  </a:moveTo>
                  <a:cubicBezTo>
                    <a:pt x="4251" y="5108"/>
                    <a:pt x="4323" y="4941"/>
                    <a:pt x="4311" y="4774"/>
                  </a:cubicBezTo>
                  <a:cubicBezTo>
                    <a:pt x="4370" y="4870"/>
                    <a:pt x="4382" y="4989"/>
                    <a:pt x="4358" y="5108"/>
                  </a:cubicBezTo>
                  <a:cubicBezTo>
                    <a:pt x="4287" y="5286"/>
                    <a:pt x="4216" y="5465"/>
                    <a:pt x="4156" y="5655"/>
                  </a:cubicBezTo>
                  <a:cubicBezTo>
                    <a:pt x="4144" y="5727"/>
                    <a:pt x="4132" y="5798"/>
                    <a:pt x="4120" y="5882"/>
                  </a:cubicBezTo>
                  <a:cubicBezTo>
                    <a:pt x="4120" y="5798"/>
                    <a:pt x="4108" y="5727"/>
                    <a:pt x="4085" y="5655"/>
                  </a:cubicBezTo>
                  <a:cubicBezTo>
                    <a:pt x="4037" y="5465"/>
                    <a:pt x="3966" y="5286"/>
                    <a:pt x="3882" y="5108"/>
                  </a:cubicBezTo>
                  <a:cubicBezTo>
                    <a:pt x="3858" y="4989"/>
                    <a:pt x="3882" y="4882"/>
                    <a:pt x="3930" y="4774"/>
                  </a:cubicBezTo>
                  <a:cubicBezTo>
                    <a:pt x="3930" y="4941"/>
                    <a:pt x="4001" y="5108"/>
                    <a:pt x="4132" y="5227"/>
                  </a:cubicBezTo>
                  <a:close/>
                  <a:moveTo>
                    <a:pt x="3227" y="5179"/>
                  </a:moveTo>
                  <a:close/>
                  <a:moveTo>
                    <a:pt x="3346" y="3358"/>
                  </a:moveTo>
                  <a:cubicBezTo>
                    <a:pt x="3335" y="3536"/>
                    <a:pt x="3406" y="3691"/>
                    <a:pt x="3537" y="3810"/>
                  </a:cubicBezTo>
                  <a:cubicBezTo>
                    <a:pt x="3418" y="3774"/>
                    <a:pt x="3323" y="3703"/>
                    <a:pt x="3263" y="3608"/>
                  </a:cubicBezTo>
                  <a:cubicBezTo>
                    <a:pt x="3192" y="3429"/>
                    <a:pt x="3108" y="3250"/>
                    <a:pt x="3025" y="3084"/>
                  </a:cubicBezTo>
                  <a:cubicBezTo>
                    <a:pt x="2989" y="3024"/>
                    <a:pt x="2942" y="2965"/>
                    <a:pt x="2882" y="2893"/>
                  </a:cubicBezTo>
                  <a:cubicBezTo>
                    <a:pt x="2942" y="2941"/>
                    <a:pt x="3013" y="2988"/>
                    <a:pt x="3073" y="3036"/>
                  </a:cubicBezTo>
                  <a:cubicBezTo>
                    <a:pt x="3239" y="3119"/>
                    <a:pt x="3418" y="3203"/>
                    <a:pt x="3608" y="3274"/>
                  </a:cubicBezTo>
                  <a:cubicBezTo>
                    <a:pt x="3704" y="3334"/>
                    <a:pt x="3775" y="3429"/>
                    <a:pt x="3799" y="3536"/>
                  </a:cubicBezTo>
                  <a:cubicBezTo>
                    <a:pt x="3680" y="3417"/>
                    <a:pt x="3525" y="3358"/>
                    <a:pt x="3358" y="3369"/>
                  </a:cubicBezTo>
                  <a:close/>
                  <a:moveTo>
                    <a:pt x="3799" y="4727"/>
                  </a:moveTo>
                  <a:cubicBezTo>
                    <a:pt x="3763" y="4834"/>
                    <a:pt x="3692" y="4929"/>
                    <a:pt x="3596" y="4989"/>
                  </a:cubicBezTo>
                  <a:cubicBezTo>
                    <a:pt x="3418" y="5060"/>
                    <a:pt x="3239" y="5144"/>
                    <a:pt x="3073" y="5227"/>
                  </a:cubicBezTo>
                  <a:cubicBezTo>
                    <a:pt x="3013" y="5263"/>
                    <a:pt x="2942" y="5310"/>
                    <a:pt x="2882" y="5370"/>
                  </a:cubicBezTo>
                  <a:cubicBezTo>
                    <a:pt x="2930" y="5310"/>
                    <a:pt x="2977" y="5239"/>
                    <a:pt x="3013" y="5179"/>
                  </a:cubicBezTo>
                  <a:cubicBezTo>
                    <a:pt x="3108" y="5001"/>
                    <a:pt x="3192" y="4834"/>
                    <a:pt x="3263" y="4643"/>
                  </a:cubicBezTo>
                  <a:cubicBezTo>
                    <a:pt x="3323" y="4548"/>
                    <a:pt x="3418" y="4477"/>
                    <a:pt x="3525" y="4453"/>
                  </a:cubicBezTo>
                  <a:cubicBezTo>
                    <a:pt x="3406" y="4572"/>
                    <a:pt x="3335" y="4727"/>
                    <a:pt x="3346" y="4893"/>
                  </a:cubicBezTo>
                  <a:cubicBezTo>
                    <a:pt x="3513" y="4917"/>
                    <a:pt x="3692" y="4846"/>
                    <a:pt x="3811" y="4727"/>
                  </a:cubicBezTo>
                  <a:close/>
                  <a:moveTo>
                    <a:pt x="2739" y="4012"/>
                  </a:moveTo>
                  <a:close/>
                  <a:moveTo>
                    <a:pt x="2596" y="4096"/>
                  </a:moveTo>
                  <a:cubicBezTo>
                    <a:pt x="2775" y="4036"/>
                    <a:pt x="2965" y="3977"/>
                    <a:pt x="3144" y="3893"/>
                  </a:cubicBezTo>
                  <a:cubicBezTo>
                    <a:pt x="3251" y="3870"/>
                    <a:pt x="3370" y="3881"/>
                    <a:pt x="3466" y="3941"/>
                  </a:cubicBezTo>
                  <a:cubicBezTo>
                    <a:pt x="3299" y="3941"/>
                    <a:pt x="3132" y="4001"/>
                    <a:pt x="3025" y="4131"/>
                  </a:cubicBezTo>
                  <a:cubicBezTo>
                    <a:pt x="3132" y="4262"/>
                    <a:pt x="3299" y="4334"/>
                    <a:pt x="3466" y="4322"/>
                  </a:cubicBezTo>
                  <a:cubicBezTo>
                    <a:pt x="3370" y="4382"/>
                    <a:pt x="3251" y="4393"/>
                    <a:pt x="3144" y="4370"/>
                  </a:cubicBezTo>
                  <a:cubicBezTo>
                    <a:pt x="2965" y="4298"/>
                    <a:pt x="2787" y="4227"/>
                    <a:pt x="2596" y="4167"/>
                  </a:cubicBezTo>
                  <a:cubicBezTo>
                    <a:pt x="2525" y="4155"/>
                    <a:pt x="2442" y="4143"/>
                    <a:pt x="2370" y="4131"/>
                  </a:cubicBezTo>
                  <a:cubicBezTo>
                    <a:pt x="2453" y="4120"/>
                    <a:pt x="2525" y="4108"/>
                    <a:pt x="2608" y="4096"/>
                  </a:cubicBezTo>
                  <a:close/>
                </a:path>
              </a:pathLst>
            </a:custGeom>
            <a:solidFill>
              <a:schemeClr val="accent2">
                <a:alpha val="145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5626275" y="1551225"/>
              <a:ext cx="207500" cy="206875"/>
            </a:xfrm>
            <a:custGeom>
              <a:avLst/>
              <a:gdLst/>
              <a:ahLst/>
              <a:cxnLst/>
              <a:rect l="l" t="t" r="r" b="b"/>
              <a:pathLst>
                <a:path w="8300" h="8275" extrusionOk="0">
                  <a:moveTo>
                    <a:pt x="1" y="4131"/>
                  </a:moveTo>
                  <a:cubicBezTo>
                    <a:pt x="334" y="4167"/>
                    <a:pt x="465" y="4465"/>
                    <a:pt x="1001" y="4239"/>
                  </a:cubicBezTo>
                  <a:lnTo>
                    <a:pt x="1001" y="4239"/>
                  </a:lnTo>
                  <a:cubicBezTo>
                    <a:pt x="799" y="4334"/>
                    <a:pt x="501" y="4322"/>
                    <a:pt x="465" y="4727"/>
                  </a:cubicBezTo>
                  <a:cubicBezTo>
                    <a:pt x="692" y="4536"/>
                    <a:pt x="953" y="4643"/>
                    <a:pt x="1132" y="4310"/>
                  </a:cubicBezTo>
                  <a:lnTo>
                    <a:pt x="1132" y="4310"/>
                  </a:lnTo>
                  <a:cubicBezTo>
                    <a:pt x="1073" y="4477"/>
                    <a:pt x="822" y="4560"/>
                    <a:pt x="1025" y="4977"/>
                  </a:cubicBezTo>
                  <a:cubicBezTo>
                    <a:pt x="1037" y="4751"/>
                    <a:pt x="1132" y="4810"/>
                    <a:pt x="1227" y="4667"/>
                  </a:cubicBezTo>
                  <a:cubicBezTo>
                    <a:pt x="1358" y="4858"/>
                    <a:pt x="1715" y="4905"/>
                    <a:pt x="1787" y="4643"/>
                  </a:cubicBezTo>
                  <a:cubicBezTo>
                    <a:pt x="1549" y="4751"/>
                    <a:pt x="1465" y="4548"/>
                    <a:pt x="1477" y="4429"/>
                  </a:cubicBezTo>
                  <a:cubicBezTo>
                    <a:pt x="1477" y="4382"/>
                    <a:pt x="1489" y="4334"/>
                    <a:pt x="1525" y="4298"/>
                  </a:cubicBezTo>
                  <a:cubicBezTo>
                    <a:pt x="1561" y="4262"/>
                    <a:pt x="1680" y="4227"/>
                    <a:pt x="1727" y="4262"/>
                  </a:cubicBezTo>
                  <a:cubicBezTo>
                    <a:pt x="1775" y="4310"/>
                    <a:pt x="1751" y="4417"/>
                    <a:pt x="1644" y="4382"/>
                  </a:cubicBezTo>
                  <a:cubicBezTo>
                    <a:pt x="1715" y="4501"/>
                    <a:pt x="1894" y="4453"/>
                    <a:pt x="1894" y="4322"/>
                  </a:cubicBezTo>
                  <a:cubicBezTo>
                    <a:pt x="1906" y="4298"/>
                    <a:pt x="1906" y="4286"/>
                    <a:pt x="1894" y="4274"/>
                  </a:cubicBezTo>
                  <a:lnTo>
                    <a:pt x="1894" y="4262"/>
                  </a:lnTo>
                  <a:cubicBezTo>
                    <a:pt x="1894" y="4227"/>
                    <a:pt x="1870" y="4203"/>
                    <a:pt x="1835" y="4179"/>
                  </a:cubicBezTo>
                  <a:cubicBezTo>
                    <a:pt x="2144" y="4120"/>
                    <a:pt x="2466" y="4143"/>
                    <a:pt x="2751" y="4251"/>
                  </a:cubicBezTo>
                  <a:lnTo>
                    <a:pt x="2751" y="4251"/>
                  </a:lnTo>
                  <a:cubicBezTo>
                    <a:pt x="1870" y="4036"/>
                    <a:pt x="2156" y="4917"/>
                    <a:pt x="1620" y="4917"/>
                  </a:cubicBezTo>
                  <a:lnTo>
                    <a:pt x="1620" y="4917"/>
                  </a:lnTo>
                  <a:cubicBezTo>
                    <a:pt x="1870" y="4989"/>
                    <a:pt x="2025" y="4989"/>
                    <a:pt x="2144" y="4929"/>
                  </a:cubicBezTo>
                  <a:cubicBezTo>
                    <a:pt x="2418" y="4798"/>
                    <a:pt x="2311" y="4512"/>
                    <a:pt x="2418" y="4417"/>
                  </a:cubicBezTo>
                  <a:cubicBezTo>
                    <a:pt x="2442" y="4584"/>
                    <a:pt x="2549" y="4632"/>
                    <a:pt x="2680" y="4572"/>
                  </a:cubicBezTo>
                  <a:cubicBezTo>
                    <a:pt x="2537" y="4453"/>
                    <a:pt x="2644" y="4322"/>
                    <a:pt x="2787" y="4322"/>
                  </a:cubicBezTo>
                  <a:cubicBezTo>
                    <a:pt x="2989" y="4334"/>
                    <a:pt x="3251" y="4548"/>
                    <a:pt x="3585" y="4322"/>
                  </a:cubicBezTo>
                  <a:cubicBezTo>
                    <a:pt x="3656" y="4310"/>
                    <a:pt x="3728" y="4298"/>
                    <a:pt x="3787" y="4274"/>
                  </a:cubicBezTo>
                  <a:cubicBezTo>
                    <a:pt x="3728" y="4310"/>
                    <a:pt x="3668" y="4346"/>
                    <a:pt x="3620" y="4393"/>
                  </a:cubicBezTo>
                  <a:cubicBezTo>
                    <a:pt x="3216" y="4465"/>
                    <a:pt x="3180" y="4798"/>
                    <a:pt x="3037" y="4953"/>
                  </a:cubicBezTo>
                  <a:cubicBezTo>
                    <a:pt x="2954" y="5060"/>
                    <a:pt x="2775" y="5024"/>
                    <a:pt x="2787" y="4858"/>
                  </a:cubicBezTo>
                  <a:cubicBezTo>
                    <a:pt x="2656" y="4905"/>
                    <a:pt x="2608" y="5001"/>
                    <a:pt x="2716" y="5155"/>
                  </a:cubicBezTo>
                  <a:cubicBezTo>
                    <a:pt x="2573" y="5155"/>
                    <a:pt x="2442" y="4882"/>
                    <a:pt x="2156" y="4977"/>
                  </a:cubicBezTo>
                  <a:cubicBezTo>
                    <a:pt x="2037" y="5024"/>
                    <a:pt x="1930" y="5132"/>
                    <a:pt x="1799" y="5358"/>
                  </a:cubicBezTo>
                  <a:cubicBezTo>
                    <a:pt x="1811" y="5346"/>
                    <a:pt x="1823" y="5334"/>
                    <a:pt x="1835" y="5322"/>
                  </a:cubicBezTo>
                  <a:lnTo>
                    <a:pt x="1799" y="5358"/>
                  </a:lnTo>
                  <a:cubicBezTo>
                    <a:pt x="2180" y="4977"/>
                    <a:pt x="2597" y="5810"/>
                    <a:pt x="3073" y="5036"/>
                  </a:cubicBezTo>
                  <a:lnTo>
                    <a:pt x="3073" y="5036"/>
                  </a:lnTo>
                  <a:cubicBezTo>
                    <a:pt x="2942" y="5310"/>
                    <a:pt x="2739" y="5560"/>
                    <a:pt x="2477" y="5727"/>
                  </a:cubicBezTo>
                  <a:cubicBezTo>
                    <a:pt x="2489" y="5691"/>
                    <a:pt x="2477" y="5655"/>
                    <a:pt x="2466" y="5620"/>
                  </a:cubicBezTo>
                  <a:lnTo>
                    <a:pt x="2466" y="5620"/>
                  </a:lnTo>
                  <a:cubicBezTo>
                    <a:pt x="2454" y="5608"/>
                    <a:pt x="2442" y="5596"/>
                    <a:pt x="2430" y="5584"/>
                  </a:cubicBezTo>
                  <a:cubicBezTo>
                    <a:pt x="2335" y="5489"/>
                    <a:pt x="2168" y="5584"/>
                    <a:pt x="2216" y="5715"/>
                  </a:cubicBezTo>
                  <a:cubicBezTo>
                    <a:pt x="2263" y="5620"/>
                    <a:pt x="2346" y="5679"/>
                    <a:pt x="2346" y="5751"/>
                  </a:cubicBezTo>
                  <a:cubicBezTo>
                    <a:pt x="2335" y="5810"/>
                    <a:pt x="2227" y="5858"/>
                    <a:pt x="2180" y="5858"/>
                  </a:cubicBezTo>
                  <a:cubicBezTo>
                    <a:pt x="2132" y="5858"/>
                    <a:pt x="2085" y="5834"/>
                    <a:pt x="2049" y="5810"/>
                  </a:cubicBezTo>
                  <a:cubicBezTo>
                    <a:pt x="1894" y="5703"/>
                    <a:pt x="1942" y="5477"/>
                    <a:pt x="2120" y="5429"/>
                  </a:cubicBezTo>
                  <a:cubicBezTo>
                    <a:pt x="1882" y="5298"/>
                    <a:pt x="1668" y="5584"/>
                    <a:pt x="1715" y="5810"/>
                  </a:cubicBezTo>
                  <a:cubicBezTo>
                    <a:pt x="1549" y="5775"/>
                    <a:pt x="1513" y="5882"/>
                    <a:pt x="1346" y="5739"/>
                  </a:cubicBezTo>
                  <a:cubicBezTo>
                    <a:pt x="1489" y="6167"/>
                    <a:pt x="1727" y="6060"/>
                    <a:pt x="1894" y="6132"/>
                  </a:cubicBezTo>
                  <a:lnTo>
                    <a:pt x="1894" y="6132"/>
                  </a:lnTo>
                  <a:cubicBezTo>
                    <a:pt x="1537" y="6013"/>
                    <a:pt x="1430" y="6287"/>
                    <a:pt x="1132" y="6298"/>
                  </a:cubicBezTo>
                  <a:cubicBezTo>
                    <a:pt x="1442" y="6572"/>
                    <a:pt x="1644" y="6358"/>
                    <a:pt x="1858" y="6275"/>
                  </a:cubicBezTo>
                  <a:lnTo>
                    <a:pt x="1858" y="6275"/>
                  </a:lnTo>
                  <a:cubicBezTo>
                    <a:pt x="1311" y="6489"/>
                    <a:pt x="1442" y="6798"/>
                    <a:pt x="1215" y="7060"/>
                  </a:cubicBezTo>
                  <a:cubicBezTo>
                    <a:pt x="1477" y="6834"/>
                    <a:pt x="1787" y="6965"/>
                    <a:pt x="2001" y="6417"/>
                  </a:cubicBezTo>
                  <a:lnTo>
                    <a:pt x="2001" y="6417"/>
                  </a:lnTo>
                  <a:cubicBezTo>
                    <a:pt x="1930" y="6632"/>
                    <a:pt x="1704" y="6834"/>
                    <a:pt x="1977" y="7144"/>
                  </a:cubicBezTo>
                  <a:cubicBezTo>
                    <a:pt x="1989" y="6846"/>
                    <a:pt x="2263" y="6739"/>
                    <a:pt x="2144" y="6382"/>
                  </a:cubicBezTo>
                  <a:lnTo>
                    <a:pt x="2144" y="6382"/>
                  </a:lnTo>
                  <a:cubicBezTo>
                    <a:pt x="2216" y="6548"/>
                    <a:pt x="2108" y="6775"/>
                    <a:pt x="2537" y="6929"/>
                  </a:cubicBezTo>
                  <a:cubicBezTo>
                    <a:pt x="2394" y="6763"/>
                    <a:pt x="2501" y="6727"/>
                    <a:pt x="2466" y="6560"/>
                  </a:cubicBezTo>
                  <a:cubicBezTo>
                    <a:pt x="2692" y="6608"/>
                    <a:pt x="2978" y="6394"/>
                    <a:pt x="2847" y="6156"/>
                  </a:cubicBezTo>
                  <a:cubicBezTo>
                    <a:pt x="2799" y="6334"/>
                    <a:pt x="2573" y="6382"/>
                    <a:pt x="2477" y="6227"/>
                  </a:cubicBezTo>
                  <a:cubicBezTo>
                    <a:pt x="2442" y="6191"/>
                    <a:pt x="2418" y="6144"/>
                    <a:pt x="2418" y="6096"/>
                  </a:cubicBezTo>
                  <a:cubicBezTo>
                    <a:pt x="2418" y="6036"/>
                    <a:pt x="2466" y="5941"/>
                    <a:pt x="2537" y="5929"/>
                  </a:cubicBezTo>
                  <a:cubicBezTo>
                    <a:pt x="2597" y="5929"/>
                    <a:pt x="2656" y="6013"/>
                    <a:pt x="2561" y="6060"/>
                  </a:cubicBezTo>
                  <a:cubicBezTo>
                    <a:pt x="2692" y="6108"/>
                    <a:pt x="2787" y="5941"/>
                    <a:pt x="2692" y="5846"/>
                  </a:cubicBezTo>
                  <a:cubicBezTo>
                    <a:pt x="2680" y="5834"/>
                    <a:pt x="2668" y="5822"/>
                    <a:pt x="2668" y="5810"/>
                  </a:cubicBezTo>
                  <a:lnTo>
                    <a:pt x="2668" y="5810"/>
                  </a:lnTo>
                  <a:cubicBezTo>
                    <a:pt x="2632" y="5798"/>
                    <a:pt x="2597" y="5786"/>
                    <a:pt x="2561" y="5798"/>
                  </a:cubicBezTo>
                  <a:cubicBezTo>
                    <a:pt x="2727" y="5536"/>
                    <a:pt x="2978" y="5334"/>
                    <a:pt x="3251" y="5203"/>
                  </a:cubicBezTo>
                  <a:cubicBezTo>
                    <a:pt x="2477" y="5679"/>
                    <a:pt x="3299" y="6096"/>
                    <a:pt x="2918" y="6477"/>
                  </a:cubicBezTo>
                  <a:lnTo>
                    <a:pt x="2966" y="6441"/>
                  </a:lnTo>
                  <a:cubicBezTo>
                    <a:pt x="2954" y="6453"/>
                    <a:pt x="2942" y="6465"/>
                    <a:pt x="2918" y="6477"/>
                  </a:cubicBezTo>
                  <a:cubicBezTo>
                    <a:pt x="3156" y="6358"/>
                    <a:pt x="3263" y="6239"/>
                    <a:pt x="3299" y="6120"/>
                  </a:cubicBezTo>
                  <a:cubicBezTo>
                    <a:pt x="3394" y="5822"/>
                    <a:pt x="3120" y="5703"/>
                    <a:pt x="3132" y="5560"/>
                  </a:cubicBezTo>
                  <a:cubicBezTo>
                    <a:pt x="3275" y="5667"/>
                    <a:pt x="3370" y="5620"/>
                    <a:pt x="3430" y="5489"/>
                  </a:cubicBezTo>
                  <a:cubicBezTo>
                    <a:pt x="3251" y="5501"/>
                    <a:pt x="3228" y="5322"/>
                    <a:pt x="3323" y="5239"/>
                  </a:cubicBezTo>
                  <a:cubicBezTo>
                    <a:pt x="3478" y="5096"/>
                    <a:pt x="3823" y="5060"/>
                    <a:pt x="3894" y="4655"/>
                  </a:cubicBezTo>
                  <a:cubicBezTo>
                    <a:pt x="3930" y="4608"/>
                    <a:pt x="3966" y="4548"/>
                    <a:pt x="4001" y="4489"/>
                  </a:cubicBezTo>
                  <a:cubicBezTo>
                    <a:pt x="3978" y="4548"/>
                    <a:pt x="3966" y="4620"/>
                    <a:pt x="3954" y="4691"/>
                  </a:cubicBezTo>
                  <a:cubicBezTo>
                    <a:pt x="3728" y="5024"/>
                    <a:pt x="3942" y="5286"/>
                    <a:pt x="3954" y="5489"/>
                  </a:cubicBezTo>
                  <a:cubicBezTo>
                    <a:pt x="3954" y="5632"/>
                    <a:pt x="3823" y="5739"/>
                    <a:pt x="3716" y="5596"/>
                  </a:cubicBezTo>
                  <a:cubicBezTo>
                    <a:pt x="3644" y="5727"/>
                    <a:pt x="3692" y="5834"/>
                    <a:pt x="3870" y="5858"/>
                  </a:cubicBezTo>
                  <a:cubicBezTo>
                    <a:pt x="3775" y="5965"/>
                    <a:pt x="3489" y="5858"/>
                    <a:pt x="3347" y="6132"/>
                  </a:cubicBezTo>
                  <a:cubicBezTo>
                    <a:pt x="3299" y="6251"/>
                    <a:pt x="3287" y="6406"/>
                    <a:pt x="3359" y="6656"/>
                  </a:cubicBezTo>
                  <a:lnTo>
                    <a:pt x="3359" y="6656"/>
                  </a:lnTo>
                  <a:cubicBezTo>
                    <a:pt x="3359" y="6120"/>
                    <a:pt x="4240" y="6406"/>
                    <a:pt x="4037" y="5525"/>
                  </a:cubicBezTo>
                  <a:lnTo>
                    <a:pt x="4037" y="5525"/>
                  </a:lnTo>
                  <a:cubicBezTo>
                    <a:pt x="4144" y="5822"/>
                    <a:pt x="4168" y="6132"/>
                    <a:pt x="4109" y="6441"/>
                  </a:cubicBezTo>
                  <a:cubicBezTo>
                    <a:pt x="4085" y="6406"/>
                    <a:pt x="4049" y="6382"/>
                    <a:pt x="4013" y="6382"/>
                  </a:cubicBezTo>
                  <a:lnTo>
                    <a:pt x="4001" y="6382"/>
                  </a:lnTo>
                  <a:cubicBezTo>
                    <a:pt x="3990" y="6370"/>
                    <a:pt x="3978" y="6370"/>
                    <a:pt x="3966" y="6382"/>
                  </a:cubicBezTo>
                  <a:cubicBezTo>
                    <a:pt x="3823" y="6382"/>
                    <a:pt x="3787" y="6560"/>
                    <a:pt x="3906" y="6632"/>
                  </a:cubicBezTo>
                  <a:cubicBezTo>
                    <a:pt x="3870" y="6525"/>
                    <a:pt x="3978" y="6501"/>
                    <a:pt x="4013" y="6548"/>
                  </a:cubicBezTo>
                  <a:cubicBezTo>
                    <a:pt x="4061" y="6608"/>
                    <a:pt x="4013" y="6715"/>
                    <a:pt x="3978" y="6751"/>
                  </a:cubicBezTo>
                  <a:cubicBezTo>
                    <a:pt x="3942" y="6787"/>
                    <a:pt x="3894" y="6798"/>
                    <a:pt x="3859" y="6798"/>
                  </a:cubicBezTo>
                  <a:cubicBezTo>
                    <a:pt x="3728" y="6798"/>
                    <a:pt x="3525" y="6739"/>
                    <a:pt x="3632" y="6489"/>
                  </a:cubicBezTo>
                  <a:cubicBezTo>
                    <a:pt x="3382" y="6560"/>
                    <a:pt x="3418" y="6918"/>
                    <a:pt x="3620" y="7049"/>
                  </a:cubicBezTo>
                  <a:cubicBezTo>
                    <a:pt x="3466" y="7144"/>
                    <a:pt x="3525" y="7239"/>
                    <a:pt x="3311" y="7263"/>
                  </a:cubicBezTo>
                  <a:cubicBezTo>
                    <a:pt x="3716" y="7453"/>
                    <a:pt x="3811" y="7215"/>
                    <a:pt x="3966" y="7144"/>
                  </a:cubicBezTo>
                  <a:lnTo>
                    <a:pt x="3966" y="7144"/>
                  </a:lnTo>
                  <a:cubicBezTo>
                    <a:pt x="3632" y="7322"/>
                    <a:pt x="3751" y="7596"/>
                    <a:pt x="3549" y="7811"/>
                  </a:cubicBezTo>
                  <a:cubicBezTo>
                    <a:pt x="3954" y="7775"/>
                    <a:pt x="3942" y="7477"/>
                    <a:pt x="4049" y="7275"/>
                  </a:cubicBezTo>
                  <a:lnTo>
                    <a:pt x="4049" y="7275"/>
                  </a:lnTo>
                  <a:cubicBezTo>
                    <a:pt x="3811" y="7811"/>
                    <a:pt x="4121" y="7941"/>
                    <a:pt x="4144" y="8275"/>
                  </a:cubicBezTo>
                  <a:cubicBezTo>
                    <a:pt x="4180" y="7941"/>
                    <a:pt x="4490" y="7811"/>
                    <a:pt x="4251" y="7275"/>
                  </a:cubicBezTo>
                  <a:lnTo>
                    <a:pt x="4251" y="7275"/>
                  </a:lnTo>
                  <a:cubicBezTo>
                    <a:pt x="4347" y="7477"/>
                    <a:pt x="4335" y="7775"/>
                    <a:pt x="4752" y="7811"/>
                  </a:cubicBezTo>
                  <a:cubicBezTo>
                    <a:pt x="4549" y="7584"/>
                    <a:pt x="4668" y="7322"/>
                    <a:pt x="4323" y="7144"/>
                  </a:cubicBezTo>
                  <a:lnTo>
                    <a:pt x="4323" y="7144"/>
                  </a:lnTo>
                  <a:cubicBezTo>
                    <a:pt x="4490" y="7215"/>
                    <a:pt x="4573" y="7453"/>
                    <a:pt x="4990" y="7263"/>
                  </a:cubicBezTo>
                  <a:cubicBezTo>
                    <a:pt x="4775" y="7239"/>
                    <a:pt x="4823" y="7144"/>
                    <a:pt x="4680" y="7049"/>
                  </a:cubicBezTo>
                  <a:cubicBezTo>
                    <a:pt x="4871" y="6918"/>
                    <a:pt x="4918" y="6560"/>
                    <a:pt x="4668" y="6489"/>
                  </a:cubicBezTo>
                  <a:cubicBezTo>
                    <a:pt x="4763" y="6739"/>
                    <a:pt x="4573" y="6810"/>
                    <a:pt x="4442" y="6798"/>
                  </a:cubicBezTo>
                  <a:cubicBezTo>
                    <a:pt x="4394" y="6798"/>
                    <a:pt x="4347" y="6787"/>
                    <a:pt x="4323" y="6751"/>
                  </a:cubicBezTo>
                  <a:cubicBezTo>
                    <a:pt x="4275" y="6715"/>
                    <a:pt x="4240" y="6608"/>
                    <a:pt x="4275" y="6548"/>
                  </a:cubicBezTo>
                  <a:cubicBezTo>
                    <a:pt x="4323" y="6501"/>
                    <a:pt x="4430" y="6525"/>
                    <a:pt x="4394" y="6632"/>
                  </a:cubicBezTo>
                  <a:cubicBezTo>
                    <a:pt x="4406" y="6620"/>
                    <a:pt x="4418" y="6608"/>
                    <a:pt x="4430" y="6596"/>
                  </a:cubicBezTo>
                  <a:cubicBezTo>
                    <a:pt x="4478" y="6548"/>
                    <a:pt x="4478" y="6477"/>
                    <a:pt x="4430" y="6429"/>
                  </a:cubicBezTo>
                  <a:cubicBezTo>
                    <a:pt x="4406" y="6394"/>
                    <a:pt x="4371" y="6382"/>
                    <a:pt x="4335" y="6382"/>
                  </a:cubicBezTo>
                  <a:cubicBezTo>
                    <a:pt x="4323" y="6370"/>
                    <a:pt x="4311" y="6370"/>
                    <a:pt x="4299" y="6382"/>
                  </a:cubicBezTo>
                  <a:lnTo>
                    <a:pt x="4287" y="6382"/>
                  </a:lnTo>
                  <a:cubicBezTo>
                    <a:pt x="4251" y="6382"/>
                    <a:pt x="4216" y="6406"/>
                    <a:pt x="4204" y="6441"/>
                  </a:cubicBezTo>
                  <a:cubicBezTo>
                    <a:pt x="4132" y="6132"/>
                    <a:pt x="4156" y="5822"/>
                    <a:pt x="4263" y="5525"/>
                  </a:cubicBezTo>
                  <a:cubicBezTo>
                    <a:pt x="4061" y="6406"/>
                    <a:pt x="4930" y="6120"/>
                    <a:pt x="4942" y="6656"/>
                  </a:cubicBezTo>
                  <a:lnTo>
                    <a:pt x="4942" y="6608"/>
                  </a:lnTo>
                  <a:cubicBezTo>
                    <a:pt x="4942" y="6620"/>
                    <a:pt x="4942" y="6644"/>
                    <a:pt x="4942" y="6656"/>
                  </a:cubicBezTo>
                  <a:cubicBezTo>
                    <a:pt x="5013" y="6406"/>
                    <a:pt x="5002" y="6251"/>
                    <a:pt x="4954" y="6144"/>
                  </a:cubicBezTo>
                  <a:cubicBezTo>
                    <a:pt x="4823" y="5870"/>
                    <a:pt x="4537" y="5965"/>
                    <a:pt x="4430" y="5858"/>
                  </a:cubicBezTo>
                  <a:cubicBezTo>
                    <a:pt x="4609" y="5834"/>
                    <a:pt x="4656" y="5739"/>
                    <a:pt x="4597" y="5596"/>
                  </a:cubicBezTo>
                  <a:cubicBezTo>
                    <a:pt x="4478" y="5739"/>
                    <a:pt x="4335" y="5632"/>
                    <a:pt x="4347" y="5501"/>
                  </a:cubicBezTo>
                  <a:cubicBezTo>
                    <a:pt x="4347" y="5298"/>
                    <a:pt x="4573" y="5036"/>
                    <a:pt x="4335" y="4691"/>
                  </a:cubicBezTo>
                  <a:cubicBezTo>
                    <a:pt x="4323" y="4620"/>
                    <a:pt x="4311" y="4560"/>
                    <a:pt x="4287" y="4489"/>
                  </a:cubicBezTo>
                  <a:cubicBezTo>
                    <a:pt x="4323" y="4548"/>
                    <a:pt x="4359" y="4608"/>
                    <a:pt x="4406" y="4667"/>
                  </a:cubicBezTo>
                  <a:cubicBezTo>
                    <a:pt x="4478" y="5072"/>
                    <a:pt x="4811" y="5096"/>
                    <a:pt x="4966" y="5239"/>
                  </a:cubicBezTo>
                  <a:cubicBezTo>
                    <a:pt x="5061" y="5334"/>
                    <a:pt x="5037" y="5501"/>
                    <a:pt x="4859" y="5489"/>
                  </a:cubicBezTo>
                  <a:cubicBezTo>
                    <a:pt x="4918" y="5620"/>
                    <a:pt x="5013" y="5667"/>
                    <a:pt x="5156" y="5560"/>
                  </a:cubicBezTo>
                  <a:cubicBezTo>
                    <a:pt x="5168" y="5703"/>
                    <a:pt x="4894" y="5834"/>
                    <a:pt x="4990" y="6132"/>
                  </a:cubicBezTo>
                  <a:cubicBezTo>
                    <a:pt x="5037" y="6239"/>
                    <a:pt x="5144" y="6358"/>
                    <a:pt x="5371" y="6489"/>
                  </a:cubicBezTo>
                  <a:lnTo>
                    <a:pt x="5371" y="6489"/>
                  </a:lnTo>
                  <a:cubicBezTo>
                    <a:pt x="5002" y="6096"/>
                    <a:pt x="5823" y="5679"/>
                    <a:pt x="5049" y="5203"/>
                  </a:cubicBezTo>
                  <a:lnTo>
                    <a:pt x="5049" y="5203"/>
                  </a:lnTo>
                  <a:cubicBezTo>
                    <a:pt x="5323" y="5346"/>
                    <a:pt x="5561" y="5548"/>
                    <a:pt x="5740" y="5798"/>
                  </a:cubicBezTo>
                  <a:cubicBezTo>
                    <a:pt x="5704" y="5798"/>
                    <a:pt x="5668" y="5798"/>
                    <a:pt x="5633" y="5822"/>
                  </a:cubicBezTo>
                  <a:lnTo>
                    <a:pt x="5633" y="5822"/>
                  </a:lnTo>
                  <a:cubicBezTo>
                    <a:pt x="5621" y="5834"/>
                    <a:pt x="5609" y="5834"/>
                    <a:pt x="5609" y="5846"/>
                  </a:cubicBezTo>
                  <a:cubicBezTo>
                    <a:pt x="5561" y="5906"/>
                    <a:pt x="5561" y="5989"/>
                    <a:pt x="5609" y="6048"/>
                  </a:cubicBezTo>
                  <a:cubicBezTo>
                    <a:pt x="5633" y="6072"/>
                    <a:pt x="5668" y="6084"/>
                    <a:pt x="5704" y="6072"/>
                  </a:cubicBezTo>
                  <a:lnTo>
                    <a:pt x="5740" y="6072"/>
                  </a:lnTo>
                  <a:cubicBezTo>
                    <a:pt x="5633" y="6025"/>
                    <a:pt x="5692" y="5941"/>
                    <a:pt x="5764" y="5941"/>
                  </a:cubicBezTo>
                  <a:cubicBezTo>
                    <a:pt x="5823" y="5953"/>
                    <a:pt x="5871" y="6060"/>
                    <a:pt x="5871" y="6108"/>
                  </a:cubicBezTo>
                  <a:cubicBezTo>
                    <a:pt x="5871" y="6156"/>
                    <a:pt x="5847" y="6203"/>
                    <a:pt x="5823" y="6239"/>
                  </a:cubicBezTo>
                  <a:cubicBezTo>
                    <a:pt x="5740" y="6334"/>
                    <a:pt x="5549" y="6417"/>
                    <a:pt x="5442" y="6167"/>
                  </a:cubicBezTo>
                  <a:cubicBezTo>
                    <a:pt x="5311" y="6406"/>
                    <a:pt x="5597" y="6620"/>
                    <a:pt x="5823" y="6572"/>
                  </a:cubicBezTo>
                  <a:cubicBezTo>
                    <a:pt x="5787" y="6739"/>
                    <a:pt x="5895" y="6775"/>
                    <a:pt x="5752" y="6941"/>
                  </a:cubicBezTo>
                  <a:cubicBezTo>
                    <a:pt x="6192" y="6798"/>
                    <a:pt x="6073" y="6560"/>
                    <a:pt x="6145" y="6394"/>
                  </a:cubicBezTo>
                  <a:lnTo>
                    <a:pt x="6145" y="6394"/>
                  </a:lnTo>
                  <a:cubicBezTo>
                    <a:pt x="6037" y="6763"/>
                    <a:pt x="6299" y="6870"/>
                    <a:pt x="6323" y="7168"/>
                  </a:cubicBezTo>
                  <a:cubicBezTo>
                    <a:pt x="6585" y="6846"/>
                    <a:pt x="6371" y="6656"/>
                    <a:pt x="6287" y="6429"/>
                  </a:cubicBezTo>
                  <a:lnTo>
                    <a:pt x="6287" y="6429"/>
                  </a:lnTo>
                  <a:cubicBezTo>
                    <a:pt x="6514" y="6977"/>
                    <a:pt x="6811" y="6858"/>
                    <a:pt x="7073" y="7072"/>
                  </a:cubicBezTo>
                  <a:cubicBezTo>
                    <a:pt x="6859" y="6810"/>
                    <a:pt x="6978" y="6501"/>
                    <a:pt x="6442" y="6287"/>
                  </a:cubicBezTo>
                  <a:lnTo>
                    <a:pt x="6442" y="6287"/>
                  </a:lnTo>
                  <a:cubicBezTo>
                    <a:pt x="6657" y="6370"/>
                    <a:pt x="6859" y="6584"/>
                    <a:pt x="7169" y="6322"/>
                  </a:cubicBezTo>
                  <a:cubicBezTo>
                    <a:pt x="6871" y="6298"/>
                    <a:pt x="6764" y="6036"/>
                    <a:pt x="6407" y="6144"/>
                  </a:cubicBezTo>
                  <a:lnTo>
                    <a:pt x="6407" y="6144"/>
                  </a:lnTo>
                  <a:cubicBezTo>
                    <a:pt x="6561" y="6072"/>
                    <a:pt x="6799" y="6191"/>
                    <a:pt x="6954" y="5751"/>
                  </a:cubicBezTo>
                  <a:cubicBezTo>
                    <a:pt x="6776" y="5906"/>
                    <a:pt x="6752" y="5786"/>
                    <a:pt x="6585" y="5822"/>
                  </a:cubicBezTo>
                  <a:cubicBezTo>
                    <a:pt x="6621" y="5596"/>
                    <a:pt x="6407" y="5322"/>
                    <a:pt x="6180" y="5441"/>
                  </a:cubicBezTo>
                  <a:cubicBezTo>
                    <a:pt x="6359" y="5489"/>
                    <a:pt x="6395" y="5727"/>
                    <a:pt x="6240" y="5822"/>
                  </a:cubicBezTo>
                  <a:cubicBezTo>
                    <a:pt x="6204" y="5846"/>
                    <a:pt x="6168" y="5870"/>
                    <a:pt x="6121" y="5870"/>
                  </a:cubicBezTo>
                  <a:cubicBezTo>
                    <a:pt x="6061" y="5870"/>
                    <a:pt x="5954" y="5822"/>
                    <a:pt x="5954" y="5763"/>
                  </a:cubicBezTo>
                  <a:cubicBezTo>
                    <a:pt x="5942" y="5703"/>
                    <a:pt x="6026" y="5632"/>
                    <a:pt x="6085" y="5739"/>
                  </a:cubicBezTo>
                  <a:cubicBezTo>
                    <a:pt x="6085" y="5727"/>
                    <a:pt x="6085" y="5715"/>
                    <a:pt x="6085" y="5703"/>
                  </a:cubicBezTo>
                  <a:cubicBezTo>
                    <a:pt x="6085" y="5667"/>
                    <a:pt x="6073" y="5632"/>
                    <a:pt x="6049" y="5608"/>
                  </a:cubicBezTo>
                  <a:cubicBezTo>
                    <a:pt x="5990" y="5560"/>
                    <a:pt x="5918" y="5560"/>
                    <a:pt x="5859" y="5608"/>
                  </a:cubicBezTo>
                  <a:cubicBezTo>
                    <a:pt x="5847" y="5608"/>
                    <a:pt x="5835" y="5620"/>
                    <a:pt x="5835" y="5632"/>
                  </a:cubicBezTo>
                  <a:cubicBezTo>
                    <a:pt x="5823" y="5644"/>
                    <a:pt x="5823" y="5644"/>
                    <a:pt x="5835" y="5644"/>
                  </a:cubicBezTo>
                  <a:cubicBezTo>
                    <a:pt x="5811" y="5679"/>
                    <a:pt x="5799" y="5715"/>
                    <a:pt x="5811" y="5751"/>
                  </a:cubicBezTo>
                  <a:cubicBezTo>
                    <a:pt x="5549" y="5572"/>
                    <a:pt x="5347" y="5334"/>
                    <a:pt x="5216" y="5048"/>
                  </a:cubicBezTo>
                  <a:cubicBezTo>
                    <a:pt x="5692" y="5822"/>
                    <a:pt x="6109" y="5001"/>
                    <a:pt x="6490" y="5382"/>
                  </a:cubicBezTo>
                  <a:lnTo>
                    <a:pt x="6454" y="5346"/>
                  </a:lnTo>
                  <a:lnTo>
                    <a:pt x="6490" y="5382"/>
                  </a:lnTo>
                  <a:cubicBezTo>
                    <a:pt x="6371" y="5155"/>
                    <a:pt x="6252" y="5048"/>
                    <a:pt x="6133" y="5001"/>
                  </a:cubicBezTo>
                  <a:cubicBezTo>
                    <a:pt x="5835" y="4905"/>
                    <a:pt x="5716" y="5179"/>
                    <a:pt x="5573" y="5179"/>
                  </a:cubicBezTo>
                  <a:cubicBezTo>
                    <a:pt x="5680" y="5036"/>
                    <a:pt x="5633" y="4929"/>
                    <a:pt x="5502" y="4882"/>
                  </a:cubicBezTo>
                  <a:cubicBezTo>
                    <a:pt x="5514" y="5048"/>
                    <a:pt x="5347" y="5084"/>
                    <a:pt x="5252" y="4977"/>
                  </a:cubicBezTo>
                  <a:cubicBezTo>
                    <a:pt x="5109" y="4834"/>
                    <a:pt x="5085" y="4489"/>
                    <a:pt x="4668" y="4417"/>
                  </a:cubicBezTo>
                  <a:cubicBezTo>
                    <a:pt x="4621" y="4370"/>
                    <a:pt x="4561" y="4334"/>
                    <a:pt x="4502" y="4298"/>
                  </a:cubicBezTo>
                  <a:cubicBezTo>
                    <a:pt x="4561" y="4322"/>
                    <a:pt x="4632" y="4334"/>
                    <a:pt x="4704" y="4346"/>
                  </a:cubicBezTo>
                  <a:cubicBezTo>
                    <a:pt x="5037" y="4584"/>
                    <a:pt x="5299" y="4358"/>
                    <a:pt x="5514" y="4346"/>
                  </a:cubicBezTo>
                  <a:cubicBezTo>
                    <a:pt x="5645" y="4346"/>
                    <a:pt x="5752" y="4477"/>
                    <a:pt x="5609" y="4596"/>
                  </a:cubicBezTo>
                  <a:cubicBezTo>
                    <a:pt x="5752" y="4655"/>
                    <a:pt x="5847" y="4608"/>
                    <a:pt x="5871" y="4441"/>
                  </a:cubicBezTo>
                  <a:cubicBezTo>
                    <a:pt x="5978" y="4536"/>
                    <a:pt x="5871" y="4822"/>
                    <a:pt x="6156" y="4953"/>
                  </a:cubicBezTo>
                  <a:cubicBezTo>
                    <a:pt x="6264" y="5013"/>
                    <a:pt x="6418" y="5013"/>
                    <a:pt x="6668" y="4941"/>
                  </a:cubicBezTo>
                  <a:lnTo>
                    <a:pt x="6668" y="4941"/>
                  </a:lnTo>
                  <a:cubicBezTo>
                    <a:pt x="6133" y="4929"/>
                    <a:pt x="6418" y="4072"/>
                    <a:pt x="5537" y="4274"/>
                  </a:cubicBezTo>
                  <a:lnTo>
                    <a:pt x="5537" y="4274"/>
                  </a:lnTo>
                  <a:cubicBezTo>
                    <a:pt x="5835" y="4167"/>
                    <a:pt x="6145" y="4143"/>
                    <a:pt x="6454" y="4203"/>
                  </a:cubicBezTo>
                  <a:cubicBezTo>
                    <a:pt x="6430" y="4215"/>
                    <a:pt x="6407" y="4251"/>
                    <a:pt x="6395" y="4286"/>
                  </a:cubicBezTo>
                  <a:lnTo>
                    <a:pt x="6395" y="4298"/>
                  </a:lnTo>
                  <a:cubicBezTo>
                    <a:pt x="6395" y="4310"/>
                    <a:pt x="6395" y="4322"/>
                    <a:pt x="6395" y="4346"/>
                  </a:cubicBezTo>
                  <a:cubicBezTo>
                    <a:pt x="6395" y="4477"/>
                    <a:pt x="6585" y="4524"/>
                    <a:pt x="6645" y="4405"/>
                  </a:cubicBezTo>
                  <a:cubicBezTo>
                    <a:pt x="6537" y="4429"/>
                    <a:pt x="6526" y="4334"/>
                    <a:pt x="6573" y="4286"/>
                  </a:cubicBezTo>
                  <a:cubicBezTo>
                    <a:pt x="6621" y="4251"/>
                    <a:pt x="6728" y="4286"/>
                    <a:pt x="6776" y="4322"/>
                  </a:cubicBezTo>
                  <a:cubicBezTo>
                    <a:pt x="6799" y="4358"/>
                    <a:pt x="6823" y="4405"/>
                    <a:pt x="6823" y="4453"/>
                  </a:cubicBezTo>
                  <a:cubicBezTo>
                    <a:pt x="6823" y="4572"/>
                    <a:pt x="6752" y="4774"/>
                    <a:pt x="6514" y="4667"/>
                  </a:cubicBezTo>
                  <a:cubicBezTo>
                    <a:pt x="6585" y="4929"/>
                    <a:pt x="6930" y="4882"/>
                    <a:pt x="7061" y="4691"/>
                  </a:cubicBezTo>
                  <a:cubicBezTo>
                    <a:pt x="7157" y="4834"/>
                    <a:pt x="7264" y="4774"/>
                    <a:pt x="7276" y="5001"/>
                  </a:cubicBezTo>
                  <a:cubicBezTo>
                    <a:pt x="7478" y="4584"/>
                    <a:pt x="7228" y="4501"/>
                    <a:pt x="7169" y="4334"/>
                  </a:cubicBezTo>
                  <a:lnTo>
                    <a:pt x="7169" y="4334"/>
                  </a:lnTo>
                  <a:cubicBezTo>
                    <a:pt x="7335" y="4667"/>
                    <a:pt x="7609" y="4560"/>
                    <a:pt x="7823" y="4751"/>
                  </a:cubicBezTo>
                  <a:cubicBezTo>
                    <a:pt x="7800" y="4346"/>
                    <a:pt x="7502" y="4358"/>
                    <a:pt x="7288" y="4262"/>
                  </a:cubicBezTo>
                  <a:lnTo>
                    <a:pt x="7288" y="4262"/>
                  </a:lnTo>
                  <a:cubicBezTo>
                    <a:pt x="7835" y="4489"/>
                    <a:pt x="7954" y="4191"/>
                    <a:pt x="8300" y="4155"/>
                  </a:cubicBezTo>
                  <a:cubicBezTo>
                    <a:pt x="7954" y="4131"/>
                    <a:pt x="7835" y="3822"/>
                    <a:pt x="7288" y="4048"/>
                  </a:cubicBezTo>
                  <a:lnTo>
                    <a:pt x="7288" y="4048"/>
                  </a:lnTo>
                  <a:cubicBezTo>
                    <a:pt x="7502" y="3953"/>
                    <a:pt x="7800" y="3965"/>
                    <a:pt x="7835" y="3560"/>
                  </a:cubicBezTo>
                  <a:cubicBezTo>
                    <a:pt x="7609" y="3750"/>
                    <a:pt x="7335" y="3643"/>
                    <a:pt x="7169" y="3977"/>
                  </a:cubicBezTo>
                  <a:lnTo>
                    <a:pt x="7169" y="3977"/>
                  </a:lnTo>
                  <a:cubicBezTo>
                    <a:pt x="7228" y="3810"/>
                    <a:pt x="7478" y="3727"/>
                    <a:pt x="7276" y="3310"/>
                  </a:cubicBezTo>
                  <a:cubicBezTo>
                    <a:pt x="7264" y="3536"/>
                    <a:pt x="7157" y="3477"/>
                    <a:pt x="7061" y="3620"/>
                  </a:cubicBezTo>
                  <a:cubicBezTo>
                    <a:pt x="6930" y="3429"/>
                    <a:pt x="6585" y="3381"/>
                    <a:pt x="6514" y="3643"/>
                  </a:cubicBezTo>
                  <a:cubicBezTo>
                    <a:pt x="6752" y="3536"/>
                    <a:pt x="6835" y="3739"/>
                    <a:pt x="6823" y="3858"/>
                  </a:cubicBezTo>
                  <a:cubicBezTo>
                    <a:pt x="6823" y="3905"/>
                    <a:pt x="6799" y="3953"/>
                    <a:pt x="6776" y="3989"/>
                  </a:cubicBezTo>
                  <a:cubicBezTo>
                    <a:pt x="6728" y="4024"/>
                    <a:pt x="6621" y="4060"/>
                    <a:pt x="6573" y="4024"/>
                  </a:cubicBezTo>
                  <a:cubicBezTo>
                    <a:pt x="6526" y="3989"/>
                    <a:pt x="6537" y="3881"/>
                    <a:pt x="6645" y="3917"/>
                  </a:cubicBezTo>
                  <a:cubicBezTo>
                    <a:pt x="6645" y="3893"/>
                    <a:pt x="6633" y="3881"/>
                    <a:pt x="6621" y="3870"/>
                  </a:cubicBezTo>
                  <a:cubicBezTo>
                    <a:pt x="6573" y="3822"/>
                    <a:pt x="6490" y="3822"/>
                    <a:pt x="6442" y="3870"/>
                  </a:cubicBezTo>
                  <a:cubicBezTo>
                    <a:pt x="6418" y="3893"/>
                    <a:pt x="6395" y="3929"/>
                    <a:pt x="6395" y="3965"/>
                  </a:cubicBezTo>
                  <a:cubicBezTo>
                    <a:pt x="6395" y="3977"/>
                    <a:pt x="6395" y="3989"/>
                    <a:pt x="6395" y="4012"/>
                  </a:cubicBezTo>
                  <a:lnTo>
                    <a:pt x="6395" y="4012"/>
                  </a:lnTo>
                  <a:cubicBezTo>
                    <a:pt x="6407" y="4048"/>
                    <a:pt x="6430" y="4084"/>
                    <a:pt x="6454" y="4108"/>
                  </a:cubicBezTo>
                  <a:cubicBezTo>
                    <a:pt x="6156" y="4167"/>
                    <a:pt x="5835" y="4143"/>
                    <a:pt x="5537" y="4036"/>
                  </a:cubicBezTo>
                  <a:cubicBezTo>
                    <a:pt x="6430" y="4251"/>
                    <a:pt x="6133" y="3369"/>
                    <a:pt x="6680" y="3369"/>
                  </a:cubicBezTo>
                  <a:lnTo>
                    <a:pt x="6621" y="3369"/>
                  </a:lnTo>
                  <a:cubicBezTo>
                    <a:pt x="6645" y="3358"/>
                    <a:pt x="6657" y="3358"/>
                    <a:pt x="6680" y="3369"/>
                  </a:cubicBezTo>
                  <a:cubicBezTo>
                    <a:pt x="6514" y="3298"/>
                    <a:pt x="6323" y="3298"/>
                    <a:pt x="6156" y="3346"/>
                  </a:cubicBezTo>
                  <a:cubicBezTo>
                    <a:pt x="5883" y="3489"/>
                    <a:pt x="5990" y="3774"/>
                    <a:pt x="5883" y="3870"/>
                  </a:cubicBezTo>
                  <a:cubicBezTo>
                    <a:pt x="5859" y="3691"/>
                    <a:pt x="5752" y="3655"/>
                    <a:pt x="5621" y="3715"/>
                  </a:cubicBezTo>
                  <a:cubicBezTo>
                    <a:pt x="5752" y="3822"/>
                    <a:pt x="5656" y="3965"/>
                    <a:pt x="5514" y="3965"/>
                  </a:cubicBezTo>
                  <a:cubicBezTo>
                    <a:pt x="5311" y="3953"/>
                    <a:pt x="5049" y="3739"/>
                    <a:pt x="4704" y="3965"/>
                  </a:cubicBezTo>
                  <a:cubicBezTo>
                    <a:pt x="4644" y="3977"/>
                    <a:pt x="4573" y="3989"/>
                    <a:pt x="4513" y="4012"/>
                  </a:cubicBezTo>
                  <a:cubicBezTo>
                    <a:pt x="4573" y="3977"/>
                    <a:pt x="4621" y="3941"/>
                    <a:pt x="4680" y="3893"/>
                  </a:cubicBezTo>
                  <a:cubicBezTo>
                    <a:pt x="5085" y="3822"/>
                    <a:pt x="5121" y="3477"/>
                    <a:pt x="5264" y="3334"/>
                  </a:cubicBezTo>
                  <a:cubicBezTo>
                    <a:pt x="5347" y="3227"/>
                    <a:pt x="5525" y="3262"/>
                    <a:pt x="5502" y="3429"/>
                  </a:cubicBezTo>
                  <a:cubicBezTo>
                    <a:pt x="5645" y="3381"/>
                    <a:pt x="5680" y="3286"/>
                    <a:pt x="5573" y="3131"/>
                  </a:cubicBezTo>
                  <a:cubicBezTo>
                    <a:pt x="5728" y="3131"/>
                    <a:pt x="5859" y="3405"/>
                    <a:pt x="6145" y="3310"/>
                  </a:cubicBezTo>
                  <a:cubicBezTo>
                    <a:pt x="6264" y="3262"/>
                    <a:pt x="6371" y="3155"/>
                    <a:pt x="6502" y="2929"/>
                  </a:cubicBezTo>
                  <a:lnTo>
                    <a:pt x="6502" y="2929"/>
                  </a:lnTo>
                  <a:cubicBezTo>
                    <a:pt x="6121" y="3298"/>
                    <a:pt x="5704" y="2477"/>
                    <a:pt x="5228" y="3250"/>
                  </a:cubicBezTo>
                  <a:lnTo>
                    <a:pt x="5228" y="3250"/>
                  </a:lnTo>
                  <a:cubicBezTo>
                    <a:pt x="5359" y="2977"/>
                    <a:pt x="5561" y="2727"/>
                    <a:pt x="5823" y="2560"/>
                  </a:cubicBezTo>
                  <a:cubicBezTo>
                    <a:pt x="5811" y="2596"/>
                    <a:pt x="5823" y="2631"/>
                    <a:pt x="5835" y="2667"/>
                  </a:cubicBezTo>
                  <a:lnTo>
                    <a:pt x="5835" y="2667"/>
                  </a:lnTo>
                  <a:cubicBezTo>
                    <a:pt x="5847" y="2679"/>
                    <a:pt x="5859" y="2691"/>
                    <a:pt x="5871" y="2703"/>
                  </a:cubicBezTo>
                  <a:cubicBezTo>
                    <a:pt x="5966" y="2798"/>
                    <a:pt x="6121" y="2703"/>
                    <a:pt x="6085" y="2572"/>
                  </a:cubicBezTo>
                  <a:cubicBezTo>
                    <a:pt x="6037" y="2667"/>
                    <a:pt x="5942" y="2607"/>
                    <a:pt x="5954" y="2536"/>
                  </a:cubicBezTo>
                  <a:cubicBezTo>
                    <a:pt x="5966" y="2477"/>
                    <a:pt x="6073" y="2429"/>
                    <a:pt x="6121" y="2429"/>
                  </a:cubicBezTo>
                  <a:cubicBezTo>
                    <a:pt x="6168" y="2429"/>
                    <a:pt x="6216" y="2453"/>
                    <a:pt x="6252" y="2477"/>
                  </a:cubicBezTo>
                  <a:cubicBezTo>
                    <a:pt x="6395" y="2584"/>
                    <a:pt x="6359" y="2810"/>
                    <a:pt x="6180" y="2858"/>
                  </a:cubicBezTo>
                  <a:cubicBezTo>
                    <a:pt x="6418" y="2988"/>
                    <a:pt x="6633" y="2703"/>
                    <a:pt x="6585" y="2477"/>
                  </a:cubicBezTo>
                  <a:cubicBezTo>
                    <a:pt x="6752" y="2512"/>
                    <a:pt x="6788" y="2405"/>
                    <a:pt x="6954" y="2548"/>
                  </a:cubicBezTo>
                  <a:cubicBezTo>
                    <a:pt x="6811" y="2107"/>
                    <a:pt x="6573" y="2226"/>
                    <a:pt x="6407" y="2155"/>
                  </a:cubicBezTo>
                  <a:lnTo>
                    <a:pt x="6407" y="2155"/>
                  </a:lnTo>
                  <a:cubicBezTo>
                    <a:pt x="6764" y="2274"/>
                    <a:pt x="6883" y="2000"/>
                    <a:pt x="7169" y="1988"/>
                  </a:cubicBezTo>
                  <a:cubicBezTo>
                    <a:pt x="6859" y="1715"/>
                    <a:pt x="6668" y="1929"/>
                    <a:pt x="6442" y="2012"/>
                  </a:cubicBezTo>
                  <a:lnTo>
                    <a:pt x="6442" y="2012"/>
                  </a:lnTo>
                  <a:cubicBezTo>
                    <a:pt x="6990" y="1798"/>
                    <a:pt x="6859" y="1488"/>
                    <a:pt x="7085" y="1226"/>
                  </a:cubicBezTo>
                  <a:cubicBezTo>
                    <a:pt x="6823" y="1453"/>
                    <a:pt x="6514" y="1322"/>
                    <a:pt x="6299" y="1869"/>
                  </a:cubicBezTo>
                  <a:lnTo>
                    <a:pt x="6299" y="1869"/>
                  </a:lnTo>
                  <a:cubicBezTo>
                    <a:pt x="6371" y="1643"/>
                    <a:pt x="6597" y="1453"/>
                    <a:pt x="6323" y="1131"/>
                  </a:cubicBezTo>
                  <a:cubicBezTo>
                    <a:pt x="6311" y="1429"/>
                    <a:pt x="6037" y="1536"/>
                    <a:pt x="6156" y="1905"/>
                  </a:cubicBezTo>
                  <a:lnTo>
                    <a:pt x="6156" y="1905"/>
                  </a:lnTo>
                  <a:cubicBezTo>
                    <a:pt x="6085" y="1738"/>
                    <a:pt x="6192" y="1512"/>
                    <a:pt x="5764" y="1357"/>
                  </a:cubicBezTo>
                  <a:cubicBezTo>
                    <a:pt x="5906" y="1524"/>
                    <a:pt x="5799" y="1560"/>
                    <a:pt x="5835" y="1726"/>
                  </a:cubicBezTo>
                  <a:cubicBezTo>
                    <a:pt x="5609" y="1679"/>
                    <a:pt x="5323" y="1893"/>
                    <a:pt x="5454" y="2131"/>
                  </a:cubicBezTo>
                  <a:cubicBezTo>
                    <a:pt x="5549" y="1881"/>
                    <a:pt x="5752" y="1965"/>
                    <a:pt x="5823" y="2060"/>
                  </a:cubicBezTo>
                  <a:cubicBezTo>
                    <a:pt x="5859" y="2096"/>
                    <a:pt x="5883" y="2143"/>
                    <a:pt x="5883" y="2191"/>
                  </a:cubicBezTo>
                  <a:cubicBezTo>
                    <a:pt x="5883" y="2238"/>
                    <a:pt x="5835" y="2346"/>
                    <a:pt x="5764" y="2357"/>
                  </a:cubicBezTo>
                  <a:cubicBezTo>
                    <a:pt x="5704" y="2357"/>
                    <a:pt x="5645" y="2274"/>
                    <a:pt x="5740" y="2226"/>
                  </a:cubicBezTo>
                  <a:cubicBezTo>
                    <a:pt x="5609" y="2179"/>
                    <a:pt x="5514" y="2346"/>
                    <a:pt x="5609" y="2441"/>
                  </a:cubicBezTo>
                  <a:lnTo>
                    <a:pt x="5633" y="2477"/>
                  </a:lnTo>
                  <a:lnTo>
                    <a:pt x="5633" y="2477"/>
                  </a:lnTo>
                  <a:cubicBezTo>
                    <a:pt x="5668" y="2488"/>
                    <a:pt x="5704" y="2500"/>
                    <a:pt x="5740" y="2488"/>
                  </a:cubicBezTo>
                  <a:cubicBezTo>
                    <a:pt x="5573" y="2750"/>
                    <a:pt x="5323" y="2953"/>
                    <a:pt x="5049" y="3084"/>
                  </a:cubicBezTo>
                  <a:cubicBezTo>
                    <a:pt x="5823" y="2607"/>
                    <a:pt x="5002" y="2191"/>
                    <a:pt x="5383" y="1810"/>
                  </a:cubicBezTo>
                  <a:lnTo>
                    <a:pt x="5335" y="1846"/>
                  </a:lnTo>
                  <a:cubicBezTo>
                    <a:pt x="5347" y="1834"/>
                    <a:pt x="5359" y="1822"/>
                    <a:pt x="5383" y="1810"/>
                  </a:cubicBezTo>
                  <a:cubicBezTo>
                    <a:pt x="5144" y="1929"/>
                    <a:pt x="5037" y="2048"/>
                    <a:pt x="5002" y="2167"/>
                  </a:cubicBezTo>
                  <a:cubicBezTo>
                    <a:pt x="4906" y="2465"/>
                    <a:pt x="5180" y="2584"/>
                    <a:pt x="5168" y="2727"/>
                  </a:cubicBezTo>
                  <a:cubicBezTo>
                    <a:pt x="5025" y="2619"/>
                    <a:pt x="4930" y="2667"/>
                    <a:pt x="4871" y="2798"/>
                  </a:cubicBezTo>
                  <a:cubicBezTo>
                    <a:pt x="5049" y="2786"/>
                    <a:pt x="5073" y="2953"/>
                    <a:pt x="4978" y="3048"/>
                  </a:cubicBezTo>
                  <a:cubicBezTo>
                    <a:pt x="4823" y="3191"/>
                    <a:pt x="4478" y="3215"/>
                    <a:pt x="4406" y="3631"/>
                  </a:cubicBezTo>
                  <a:cubicBezTo>
                    <a:pt x="4359" y="3679"/>
                    <a:pt x="4323" y="3739"/>
                    <a:pt x="4299" y="3798"/>
                  </a:cubicBezTo>
                  <a:cubicBezTo>
                    <a:pt x="4311" y="3739"/>
                    <a:pt x="4335" y="3667"/>
                    <a:pt x="4347" y="3596"/>
                  </a:cubicBezTo>
                  <a:cubicBezTo>
                    <a:pt x="4573" y="3262"/>
                    <a:pt x="4359" y="3000"/>
                    <a:pt x="4347" y="2798"/>
                  </a:cubicBezTo>
                  <a:cubicBezTo>
                    <a:pt x="4347" y="2655"/>
                    <a:pt x="4478" y="2548"/>
                    <a:pt x="4597" y="2691"/>
                  </a:cubicBezTo>
                  <a:cubicBezTo>
                    <a:pt x="4656" y="2560"/>
                    <a:pt x="4609" y="2453"/>
                    <a:pt x="4442" y="2429"/>
                  </a:cubicBezTo>
                  <a:cubicBezTo>
                    <a:pt x="4537" y="2322"/>
                    <a:pt x="4823" y="2429"/>
                    <a:pt x="4954" y="2143"/>
                  </a:cubicBezTo>
                  <a:cubicBezTo>
                    <a:pt x="5013" y="1976"/>
                    <a:pt x="5013" y="1798"/>
                    <a:pt x="4942" y="1631"/>
                  </a:cubicBezTo>
                  <a:lnTo>
                    <a:pt x="4942" y="1631"/>
                  </a:lnTo>
                  <a:cubicBezTo>
                    <a:pt x="4942" y="2167"/>
                    <a:pt x="4061" y="1881"/>
                    <a:pt x="4275" y="2762"/>
                  </a:cubicBezTo>
                  <a:lnTo>
                    <a:pt x="4275" y="2762"/>
                  </a:lnTo>
                  <a:cubicBezTo>
                    <a:pt x="4168" y="2465"/>
                    <a:pt x="4144" y="2155"/>
                    <a:pt x="4204" y="1846"/>
                  </a:cubicBezTo>
                  <a:cubicBezTo>
                    <a:pt x="4228" y="1881"/>
                    <a:pt x="4251" y="1905"/>
                    <a:pt x="4287" y="1905"/>
                  </a:cubicBezTo>
                  <a:lnTo>
                    <a:pt x="4299" y="1905"/>
                  </a:lnTo>
                  <a:cubicBezTo>
                    <a:pt x="4311" y="1905"/>
                    <a:pt x="4323" y="1905"/>
                    <a:pt x="4347" y="1905"/>
                  </a:cubicBezTo>
                  <a:cubicBezTo>
                    <a:pt x="4478" y="1905"/>
                    <a:pt x="4525" y="1726"/>
                    <a:pt x="4406" y="1655"/>
                  </a:cubicBezTo>
                  <a:cubicBezTo>
                    <a:pt x="4430" y="1762"/>
                    <a:pt x="4335" y="1786"/>
                    <a:pt x="4287" y="1726"/>
                  </a:cubicBezTo>
                  <a:cubicBezTo>
                    <a:pt x="4251" y="1679"/>
                    <a:pt x="4287" y="1572"/>
                    <a:pt x="4335" y="1536"/>
                  </a:cubicBezTo>
                  <a:cubicBezTo>
                    <a:pt x="4359" y="1500"/>
                    <a:pt x="4406" y="1488"/>
                    <a:pt x="4454" y="1488"/>
                  </a:cubicBezTo>
                  <a:cubicBezTo>
                    <a:pt x="4585" y="1476"/>
                    <a:pt x="4775" y="1548"/>
                    <a:pt x="4680" y="1798"/>
                  </a:cubicBezTo>
                  <a:cubicBezTo>
                    <a:pt x="4930" y="1726"/>
                    <a:pt x="4883" y="1369"/>
                    <a:pt x="4692" y="1238"/>
                  </a:cubicBezTo>
                  <a:cubicBezTo>
                    <a:pt x="4835" y="1143"/>
                    <a:pt x="4775" y="1048"/>
                    <a:pt x="5002" y="1024"/>
                  </a:cubicBezTo>
                  <a:cubicBezTo>
                    <a:pt x="4585" y="833"/>
                    <a:pt x="4502" y="1072"/>
                    <a:pt x="4335" y="1143"/>
                  </a:cubicBezTo>
                  <a:lnTo>
                    <a:pt x="4335" y="1143"/>
                  </a:lnTo>
                  <a:cubicBezTo>
                    <a:pt x="4680" y="964"/>
                    <a:pt x="4561" y="691"/>
                    <a:pt x="4763" y="476"/>
                  </a:cubicBezTo>
                  <a:cubicBezTo>
                    <a:pt x="4347" y="512"/>
                    <a:pt x="4359" y="798"/>
                    <a:pt x="4263" y="1012"/>
                  </a:cubicBezTo>
                  <a:lnTo>
                    <a:pt x="4263" y="1012"/>
                  </a:lnTo>
                  <a:cubicBezTo>
                    <a:pt x="4490" y="476"/>
                    <a:pt x="4192" y="345"/>
                    <a:pt x="4156" y="0"/>
                  </a:cubicBezTo>
                  <a:cubicBezTo>
                    <a:pt x="4132" y="345"/>
                    <a:pt x="3823" y="476"/>
                    <a:pt x="4061" y="1012"/>
                  </a:cubicBezTo>
                  <a:lnTo>
                    <a:pt x="4061" y="1012"/>
                  </a:lnTo>
                  <a:cubicBezTo>
                    <a:pt x="3954" y="798"/>
                    <a:pt x="3966" y="512"/>
                    <a:pt x="3561" y="476"/>
                  </a:cubicBezTo>
                  <a:cubicBezTo>
                    <a:pt x="3763" y="703"/>
                    <a:pt x="3644" y="964"/>
                    <a:pt x="3978" y="1143"/>
                  </a:cubicBezTo>
                  <a:lnTo>
                    <a:pt x="3978" y="1143"/>
                  </a:lnTo>
                  <a:cubicBezTo>
                    <a:pt x="3811" y="1072"/>
                    <a:pt x="3728" y="833"/>
                    <a:pt x="3311" y="1024"/>
                  </a:cubicBezTo>
                  <a:cubicBezTo>
                    <a:pt x="3537" y="1048"/>
                    <a:pt x="3478" y="1143"/>
                    <a:pt x="3632" y="1238"/>
                  </a:cubicBezTo>
                  <a:cubicBezTo>
                    <a:pt x="3430" y="1369"/>
                    <a:pt x="3382" y="1726"/>
                    <a:pt x="3644" y="1798"/>
                  </a:cubicBezTo>
                  <a:cubicBezTo>
                    <a:pt x="3537" y="1548"/>
                    <a:pt x="3740" y="1476"/>
                    <a:pt x="3859" y="1488"/>
                  </a:cubicBezTo>
                  <a:cubicBezTo>
                    <a:pt x="3906" y="1488"/>
                    <a:pt x="3954" y="1500"/>
                    <a:pt x="3990" y="1536"/>
                  </a:cubicBezTo>
                  <a:cubicBezTo>
                    <a:pt x="4025" y="1572"/>
                    <a:pt x="4073" y="1679"/>
                    <a:pt x="4025" y="1726"/>
                  </a:cubicBezTo>
                  <a:cubicBezTo>
                    <a:pt x="3990" y="1786"/>
                    <a:pt x="3882" y="1762"/>
                    <a:pt x="3918" y="1655"/>
                  </a:cubicBezTo>
                  <a:cubicBezTo>
                    <a:pt x="3787" y="1738"/>
                    <a:pt x="3870" y="1941"/>
                    <a:pt x="4013" y="1905"/>
                  </a:cubicBezTo>
                  <a:lnTo>
                    <a:pt x="4025" y="1905"/>
                  </a:lnTo>
                  <a:cubicBezTo>
                    <a:pt x="4061" y="1893"/>
                    <a:pt x="4097" y="1869"/>
                    <a:pt x="4109" y="1846"/>
                  </a:cubicBezTo>
                  <a:cubicBezTo>
                    <a:pt x="4168" y="2155"/>
                    <a:pt x="4144" y="2465"/>
                    <a:pt x="4049" y="2762"/>
                  </a:cubicBezTo>
                  <a:cubicBezTo>
                    <a:pt x="4251" y="1869"/>
                    <a:pt x="3382" y="2167"/>
                    <a:pt x="3370" y="1619"/>
                  </a:cubicBezTo>
                  <a:lnTo>
                    <a:pt x="3370" y="1679"/>
                  </a:lnTo>
                  <a:cubicBezTo>
                    <a:pt x="3370" y="1655"/>
                    <a:pt x="3370" y="1643"/>
                    <a:pt x="3370" y="1619"/>
                  </a:cubicBezTo>
                  <a:cubicBezTo>
                    <a:pt x="3299" y="1869"/>
                    <a:pt x="3299" y="2036"/>
                    <a:pt x="3359" y="2143"/>
                  </a:cubicBezTo>
                  <a:cubicBezTo>
                    <a:pt x="3489" y="2417"/>
                    <a:pt x="3775" y="2310"/>
                    <a:pt x="3882" y="2429"/>
                  </a:cubicBezTo>
                  <a:cubicBezTo>
                    <a:pt x="3704" y="2453"/>
                    <a:pt x="3656" y="2548"/>
                    <a:pt x="3716" y="2679"/>
                  </a:cubicBezTo>
                  <a:cubicBezTo>
                    <a:pt x="3835" y="2548"/>
                    <a:pt x="3978" y="2655"/>
                    <a:pt x="3966" y="2786"/>
                  </a:cubicBezTo>
                  <a:cubicBezTo>
                    <a:pt x="3966" y="2988"/>
                    <a:pt x="3740" y="3250"/>
                    <a:pt x="3966" y="3596"/>
                  </a:cubicBezTo>
                  <a:cubicBezTo>
                    <a:pt x="3978" y="3667"/>
                    <a:pt x="3990" y="3727"/>
                    <a:pt x="4013" y="3798"/>
                  </a:cubicBezTo>
                  <a:cubicBezTo>
                    <a:pt x="3978" y="3739"/>
                    <a:pt x="3942" y="3679"/>
                    <a:pt x="3906" y="3620"/>
                  </a:cubicBezTo>
                  <a:cubicBezTo>
                    <a:pt x="3835" y="3215"/>
                    <a:pt x="3489" y="3191"/>
                    <a:pt x="3335" y="3048"/>
                  </a:cubicBezTo>
                  <a:cubicBezTo>
                    <a:pt x="3239" y="2953"/>
                    <a:pt x="3263" y="2786"/>
                    <a:pt x="3442" y="2798"/>
                  </a:cubicBezTo>
                  <a:cubicBezTo>
                    <a:pt x="3382" y="2655"/>
                    <a:pt x="3287" y="2619"/>
                    <a:pt x="3144" y="2727"/>
                  </a:cubicBezTo>
                  <a:cubicBezTo>
                    <a:pt x="3132" y="2572"/>
                    <a:pt x="3406" y="2453"/>
                    <a:pt x="3311" y="2155"/>
                  </a:cubicBezTo>
                  <a:cubicBezTo>
                    <a:pt x="3275" y="2048"/>
                    <a:pt x="3168" y="1929"/>
                    <a:pt x="2930" y="1798"/>
                  </a:cubicBezTo>
                  <a:cubicBezTo>
                    <a:pt x="3311" y="2191"/>
                    <a:pt x="2489" y="2607"/>
                    <a:pt x="3263" y="3084"/>
                  </a:cubicBezTo>
                  <a:cubicBezTo>
                    <a:pt x="2978" y="2953"/>
                    <a:pt x="2739" y="2738"/>
                    <a:pt x="2573" y="2488"/>
                  </a:cubicBezTo>
                  <a:cubicBezTo>
                    <a:pt x="2608" y="2488"/>
                    <a:pt x="2644" y="2488"/>
                    <a:pt x="2668" y="2465"/>
                  </a:cubicBezTo>
                  <a:lnTo>
                    <a:pt x="2680" y="2465"/>
                  </a:lnTo>
                  <a:lnTo>
                    <a:pt x="2716" y="2441"/>
                  </a:lnTo>
                  <a:cubicBezTo>
                    <a:pt x="2799" y="2346"/>
                    <a:pt x="2727" y="2203"/>
                    <a:pt x="2608" y="2215"/>
                  </a:cubicBezTo>
                  <a:lnTo>
                    <a:pt x="2573" y="2215"/>
                  </a:lnTo>
                  <a:cubicBezTo>
                    <a:pt x="2680" y="2262"/>
                    <a:pt x="2608" y="2357"/>
                    <a:pt x="2549" y="2346"/>
                  </a:cubicBezTo>
                  <a:cubicBezTo>
                    <a:pt x="2489" y="2334"/>
                    <a:pt x="2442" y="2238"/>
                    <a:pt x="2442" y="2179"/>
                  </a:cubicBezTo>
                  <a:cubicBezTo>
                    <a:pt x="2442" y="2131"/>
                    <a:pt x="2454" y="2084"/>
                    <a:pt x="2489" y="2060"/>
                  </a:cubicBezTo>
                  <a:cubicBezTo>
                    <a:pt x="2585" y="1905"/>
                    <a:pt x="2823" y="1941"/>
                    <a:pt x="2858" y="2119"/>
                  </a:cubicBezTo>
                  <a:cubicBezTo>
                    <a:pt x="2989" y="1881"/>
                    <a:pt x="2716" y="1667"/>
                    <a:pt x="2489" y="1715"/>
                  </a:cubicBezTo>
                  <a:cubicBezTo>
                    <a:pt x="2525" y="1548"/>
                    <a:pt x="2406" y="1512"/>
                    <a:pt x="2561" y="1345"/>
                  </a:cubicBezTo>
                  <a:cubicBezTo>
                    <a:pt x="2120" y="1500"/>
                    <a:pt x="2239" y="1726"/>
                    <a:pt x="2168" y="1893"/>
                  </a:cubicBezTo>
                  <a:lnTo>
                    <a:pt x="2168" y="1893"/>
                  </a:lnTo>
                  <a:cubicBezTo>
                    <a:pt x="2275" y="1536"/>
                    <a:pt x="2013" y="1429"/>
                    <a:pt x="1989" y="1131"/>
                  </a:cubicBezTo>
                  <a:cubicBezTo>
                    <a:pt x="1727" y="1441"/>
                    <a:pt x="1942" y="1643"/>
                    <a:pt x="2025" y="1857"/>
                  </a:cubicBezTo>
                  <a:lnTo>
                    <a:pt x="2025" y="1857"/>
                  </a:lnTo>
                  <a:cubicBezTo>
                    <a:pt x="1799" y="1310"/>
                    <a:pt x="1501" y="1441"/>
                    <a:pt x="1239" y="1214"/>
                  </a:cubicBezTo>
                  <a:cubicBezTo>
                    <a:pt x="1454" y="1476"/>
                    <a:pt x="1334" y="1786"/>
                    <a:pt x="1870" y="2000"/>
                  </a:cubicBezTo>
                  <a:lnTo>
                    <a:pt x="1870" y="2000"/>
                  </a:lnTo>
                  <a:cubicBezTo>
                    <a:pt x="1656" y="1929"/>
                    <a:pt x="1454" y="1703"/>
                    <a:pt x="1144" y="1976"/>
                  </a:cubicBezTo>
                  <a:cubicBezTo>
                    <a:pt x="1442" y="1988"/>
                    <a:pt x="1549" y="2262"/>
                    <a:pt x="1906" y="2143"/>
                  </a:cubicBezTo>
                  <a:lnTo>
                    <a:pt x="1906" y="2143"/>
                  </a:lnTo>
                  <a:cubicBezTo>
                    <a:pt x="1751" y="2215"/>
                    <a:pt x="1513" y="2107"/>
                    <a:pt x="1358" y="2536"/>
                  </a:cubicBezTo>
                  <a:cubicBezTo>
                    <a:pt x="1525" y="2393"/>
                    <a:pt x="1561" y="2500"/>
                    <a:pt x="1727" y="2465"/>
                  </a:cubicBezTo>
                  <a:cubicBezTo>
                    <a:pt x="1692" y="2691"/>
                    <a:pt x="1906" y="2977"/>
                    <a:pt x="2132" y="2846"/>
                  </a:cubicBezTo>
                  <a:cubicBezTo>
                    <a:pt x="1954" y="2798"/>
                    <a:pt x="1918" y="2572"/>
                    <a:pt x="2073" y="2477"/>
                  </a:cubicBezTo>
                  <a:cubicBezTo>
                    <a:pt x="2108" y="2441"/>
                    <a:pt x="2144" y="2417"/>
                    <a:pt x="2192" y="2417"/>
                  </a:cubicBezTo>
                  <a:cubicBezTo>
                    <a:pt x="2251" y="2417"/>
                    <a:pt x="2358" y="2465"/>
                    <a:pt x="2358" y="2536"/>
                  </a:cubicBezTo>
                  <a:cubicBezTo>
                    <a:pt x="2370" y="2596"/>
                    <a:pt x="2287" y="2655"/>
                    <a:pt x="2227" y="2560"/>
                  </a:cubicBezTo>
                  <a:cubicBezTo>
                    <a:pt x="2192" y="2691"/>
                    <a:pt x="2346" y="2786"/>
                    <a:pt x="2454" y="2691"/>
                  </a:cubicBezTo>
                  <a:cubicBezTo>
                    <a:pt x="2466" y="2679"/>
                    <a:pt x="2466" y="2667"/>
                    <a:pt x="2477" y="2667"/>
                  </a:cubicBezTo>
                  <a:lnTo>
                    <a:pt x="2477" y="2655"/>
                  </a:lnTo>
                  <a:cubicBezTo>
                    <a:pt x="2501" y="2619"/>
                    <a:pt x="2501" y="2584"/>
                    <a:pt x="2501" y="2548"/>
                  </a:cubicBezTo>
                  <a:cubicBezTo>
                    <a:pt x="2751" y="2727"/>
                    <a:pt x="2966" y="2965"/>
                    <a:pt x="3097" y="3250"/>
                  </a:cubicBezTo>
                  <a:cubicBezTo>
                    <a:pt x="2620" y="2477"/>
                    <a:pt x="2204" y="3298"/>
                    <a:pt x="1811" y="2917"/>
                  </a:cubicBezTo>
                  <a:cubicBezTo>
                    <a:pt x="1942" y="3143"/>
                    <a:pt x="2061" y="3250"/>
                    <a:pt x="2168" y="3298"/>
                  </a:cubicBezTo>
                  <a:cubicBezTo>
                    <a:pt x="2466" y="3393"/>
                    <a:pt x="2585" y="3119"/>
                    <a:pt x="2739" y="3119"/>
                  </a:cubicBezTo>
                  <a:cubicBezTo>
                    <a:pt x="2632" y="3262"/>
                    <a:pt x="2668" y="3369"/>
                    <a:pt x="2811" y="3417"/>
                  </a:cubicBezTo>
                  <a:cubicBezTo>
                    <a:pt x="2787" y="3250"/>
                    <a:pt x="2954" y="3215"/>
                    <a:pt x="3061" y="3322"/>
                  </a:cubicBezTo>
                  <a:cubicBezTo>
                    <a:pt x="3192" y="3465"/>
                    <a:pt x="3228" y="3810"/>
                    <a:pt x="3632" y="3881"/>
                  </a:cubicBezTo>
                  <a:cubicBezTo>
                    <a:pt x="3692" y="3929"/>
                    <a:pt x="3751" y="3965"/>
                    <a:pt x="3811" y="4001"/>
                  </a:cubicBezTo>
                  <a:cubicBezTo>
                    <a:pt x="3740" y="3977"/>
                    <a:pt x="3668" y="3965"/>
                    <a:pt x="3609" y="3953"/>
                  </a:cubicBezTo>
                  <a:cubicBezTo>
                    <a:pt x="3263" y="3715"/>
                    <a:pt x="3013" y="3941"/>
                    <a:pt x="2799" y="3953"/>
                  </a:cubicBezTo>
                  <a:cubicBezTo>
                    <a:pt x="2668" y="3953"/>
                    <a:pt x="2561" y="3822"/>
                    <a:pt x="2692" y="3703"/>
                  </a:cubicBezTo>
                  <a:cubicBezTo>
                    <a:pt x="2561" y="3643"/>
                    <a:pt x="2466" y="3691"/>
                    <a:pt x="2442" y="3858"/>
                  </a:cubicBezTo>
                  <a:cubicBezTo>
                    <a:pt x="2323" y="3762"/>
                    <a:pt x="2442" y="3477"/>
                    <a:pt x="2156" y="3346"/>
                  </a:cubicBezTo>
                  <a:cubicBezTo>
                    <a:pt x="1989" y="3286"/>
                    <a:pt x="1799" y="3286"/>
                    <a:pt x="1632" y="3358"/>
                  </a:cubicBezTo>
                  <a:lnTo>
                    <a:pt x="1632" y="3358"/>
                  </a:lnTo>
                  <a:cubicBezTo>
                    <a:pt x="2180" y="3358"/>
                    <a:pt x="1894" y="4239"/>
                    <a:pt x="2775" y="4024"/>
                  </a:cubicBezTo>
                  <a:cubicBezTo>
                    <a:pt x="2477" y="4131"/>
                    <a:pt x="2168" y="4155"/>
                    <a:pt x="1858" y="4096"/>
                  </a:cubicBezTo>
                  <a:cubicBezTo>
                    <a:pt x="1882" y="4072"/>
                    <a:pt x="1906" y="4048"/>
                    <a:pt x="1918" y="4012"/>
                  </a:cubicBezTo>
                  <a:lnTo>
                    <a:pt x="1918" y="4001"/>
                  </a:lnTo>
                  <a:cubicBezTo>
                    <a:pt x="1918" y="3989"/>
                    <a:pt x="1918" y="3965"/>
                    <a:pt x="1918" y="3953"/>
                  </a:cubicBezTo>
                  <a:cubicBezTo>
                    <a:pt x="1918" y="3822"/>
                    <a:pt x="1727" y="3774"/>
                    <a:pt x="1668" y="3893"/>
                  </a:cubicBezTo>
                  <a:cubicBezTo>
                    <a:pt x="1775" y="3870"/>
                    <a:pt x="1799" y="3965"/>
                    <a:pt x="1739" y="4012"/>
                  </a:cubicBezTo>
                  <a:cubicBezTo>
                    <a:pt x="1692" y="4048"/>
                    <a:pt x="1584" y="4012"/>
                    <a:pt x="1549" y="3965"/>
                  </a:cubicBezTo>
                  <a:cubicBezTo>
                    <a:pt x="1513" y="3941"/>
                    <a:pt x="1489" y="3893"/>
                    <a:pt x="1489" y="3846"/>
                  </a:cubicBezTo>
                  <a:cubicBezTo>
                    <a:pt x="1489" y="3727"/>
                    <a:pt x="1561" y="3524"/>
                    <a:pt x="1799" y="3631"/>
                  </a:cubicBezTo>
                  <a:cubicBezTo>
                    <a:pt x="1727" y="3369"/>
                    <a:pt x="1382" y="3417"/>
                    <a:pt x="1251" y="3608"/>
                  </a:cubicBezTo>
                  <a:cubicBezTo>
                    <a:pt x="1156" y="3465"/>
                    <a:pt x="1061" y="3512"/>
                    <a:pt x="1037" y="3298"/>
                  </a:cubicBezTo>
                  <a:cubicBezTo>
                    <a:pt x="846" y="3715"/>
                    <a:pt x="1084" y="3798"/>
                    <a:pt x="1156" y="3965"/>
                  </a:cubicBezTo>
                  <a:lnTo>
                    <a:pt x="1156" y="3965"/>
                  </a:lnTo>
                  <a:cubicBezTo>
                    <a:pt x="977" y="3631"/>
                    <a:pt x="703" y="3739"/>
                    <a:pt x="489" y="3536"/>
                  </a:cubicBezTo>
                  <a:cubicBezTo>
                    <a:pt x="525" y="3953"/>
                    <a:pt x="811" y="3941"/>
                    <a:pt x="1025" y="4036"/>
                  </a:cubicBezTo>
                  <a:lnTo>
                    <a:pt x="1025" y="4036"/>
                  </a:lnTo>
                  <a:cubicBezTo>
                    <a:pt x="465" y="3798"/>
                    <a:pt x="334" y="4108"/>
                    <a:pt x="1" y="4131"/>
                  </a:cubicBezTo>
                  <a:close/>
                  <a:moveTo>
                    <a:pt x="5490" y="4012"/>
                  </a:moveTo>
                  <a:close/>
                  <a:moveTo>
                    <a:pt x="4763" y="3941"/>
                  </a:moveTo>
                  <a:cubicBezTo>
                    <a:pt x="4859" y="3881"/>
                    <a:pt x="4978" y="3870"/>
                    <a:pt x="5085" y="3893"/>
                  </a:cubicBezTo>
                  <a:cubicBezTo>
                    <a:pt x="5264" y="3977"/>
                    <a:pt x="5454" y="4036"/>
                    <a:pt x="5633" y="4096"/>
                  </a:cubicBezTo>
                  <a:cubicBezTo>
                    <a:pt x="5716" y="4108"/>
                    <a:pt x="5787" y="4120"/>
                    <a:pt x="5871" y="4131"/>
                  </a:cubicBezTo>
                  <a:cubicBezTo>
                    <a:pt x="5787" y="4143"/>
                    <a:pt x="5716" y="4155"/>
                    <a:pt x="5633" y="4167"/>
                  </a:cubicBezTo>
                  <a:cubicBezTo>
                    <a:pt x="5454" y="4227"/>
                    <a:pt x="5264" y="4298"/>
                    <a:pt x="5085" y="4370"/>
                  </a:cubicBezTo>
                  <a:cubicBezTo>
                    <a:pt x="4978" y="4393"/>
                    <a:pt x="4859" y="4382"/>
                    <a:pt x="4763" y="4322"/>
                  </a:cubicBezTo>
                  <a:cubicBezTo>
                    <a:pt x="4930" y="4334"/>
                    <a:pt x="5097" y="4262"/>
                    <a:pt x="5216" y="4131"/>
                  </a:cubicBezTo>
                  <a:cubicBezTo>
                    <a:pt x="5097" y="4001"/>
                    <a:pt x="4930" y="3941"/>
                    <a:pt x="4763" y="3941"/>
                  </a:cubicBezTo>
                  <a:close/>
                  <a:moveTo>
                    <a:pt x="5168" y="5024"/>
                  </a:moveTo>
                  <a:close/>
                  <a:moveTo>
                    <a:pt x="4894" y="4905"/>
                  </a:moveTo>
                  <a:cubicBezTo>
                    <a:pt x="4906" y="4739"/>
                    <a:pt x="4835" y="4572"/>
                    <a:pt x="4716" y="4453"/>
                  </a:cubicBezTo>
                  <a:cubicBezTo>
                    <a:pt x="4823" y="4489"/>
                    <a:pt x="4918" y="4560"/>
                    <a:pt x="4978" y="4655"/>
                  </a:cubicBezTo>
                  <a:cubicBezTo>
                    <a:pt x="5049" y="4834"/>
                    <a:pt x="5133" y="5013"/>
                    <a:pt x="5216" y="5179"/>
                  </a:cubicBezTo>
                  <a:cubicBezTo>
                    <a:pt x="5264" y="5251"/>
                    <a:pt x="5311" y="5310"/>
                    <a:pt x="5359" y="5370"/>
                  </a:cubicBezTo>
                  <a:cubicBezTo>
                    <a:pt x="5287" y="5322"/>
                    <a:pt x="5228" y="5274"/>
                    <a:pt x="5168" y="5239"/>
                  </a:cubicBezTo>
                  <a:cubicBezTo>
                    <a:pt x="5002" y="5144"/>
                    <a:pt x="4823" y="5060"/>
                    <a:pt x="4644" y="4989"/>
                  </a:cubicBezTo>
                  <a:cubicBezTo>
                    <a:pt x="4537" y="4929"/>
                    <a:pt x="4466" y="4834"/>
                    <a:pt x="4442" y="4727"/>
                  </a:cubicBezTo>
                  <a:cubicBezTo>
                    <a:pt x="4561" y="4846"/>
                    <a:pt x="4716" y="4917"/>
                    <a:pt x="4894" y="4905"/>
                  </a:cubicBezTo>
                  <a:close/>
                  <a:moveTo>
                    <a:pt x="5013" y="3084"/>
                  </a:moveTo>
                  <a:close/>
                  <a:moveTo>
                    <a:pt x="4644" y="3274"/>
                  </a:moveTo>
                  <a:cubicBezTo>
                    <a:pt x="4823" y="3203"/>
                    <a:pt x="5002" y="3131"/>
                    <a:pt x="5168" y="3036"/>
                  </a:cubicBezTo>
                  <a:cubicBezTo>
                    <a:pt x="5228" y="3000"/>
                    <a:pt x="5287" y="2953"/>
                    <a:pt x="5359" y="2905"/>
                  </a:cubicBezTo>
                  <a:cubicBezTo>
                    <a:pt x="5299" y="2965"/>
                    <a:pt x="5252" y="3024"/>
                    <a:pt x="5216" y="3084"/>
                  </a:cubicBezTo>
                  <a:cubicBezTo>
                    <a:pt x="5133" y="3262"/>
                    <a:pt x="5049" y="3441"/>
                    <a:pt x="4978" y="3620"/>
                  </a:cubicBezTo>
                  <a:cubicBezTo>
                    <a:pt x="4918" y="3715"/>
                    <a:pt x="4823" y="3786"/>
                    <a:pt x="4704" y="3810"/>
                  </a:cubicBezTo>
                  <a:cubicBezTo>
                    <a:pt x="4835" y="3703"/>
                    <a:pt x="4906" y="3536"/>
                    <a:pt x="4894" y="3369"/>
                  </a:cubicBezTo>
                  <a:cubicBezTo>
                    <a:pt x="4728" y="3358"/>
                    <a:pt x="4561" y="3429"/>
                    <a:pt x="4442" y="3548"/>
                  </a:cubicBezTo>
                  <a:cubicBezTo>
                    <a:pt x="4478" y="3441"/>
                    <a:pt x="4549" y="3346"/>
                    <a:pt x="4644" y="3274"/>
                  </a:cubicBezTo>
                  <a:close/>
                  <a:moveTo>
                    <a:pt x="4240" y="5501"/>
                  </a:moveTo>
                  <a:close/>
                  <a:moveTo>
                    <a:pt x="4013" y="2762"/>
                  </a:moveTo>
                  <a:close/>
                  <a:moveTo>
                    <a:pt x="3930" y="3489"/>
                  </a:moveTo>
                  <a:cubicBezTo>
                    <a:pt x="3882" y="3393"/>
                    <a:pt x="3859" y="3274"/>
                    <a:pt x="3882" y="3167"/>
                  </a:cubicBezTo>
                  <a:cubicBezTo>
                    <a:pt x="3966" y="2988"/>
                    <a:pt x="4025" y="2810"/>
                    <a:pt x="4085" y="2619"/>
                  </a:cubicBezTo>
                  <a:cubicBezTo>
                    <a:pt x="4097" y="2548"/>
                    <a:pt x="4109" y="2465"/>
                    <a:pt x="4121" y="2393"/>
                  </a:cubicBezTo>
                  <a:cubicBezTo>
                    <a:pt x="4132" y="2477"/>
                    <a:pt x="4144" y="2548"/>
                    <a:pt x="4156" y="2619"/>
                  </a:cubicBezTo>
                  <a:cubicBezTo>
                    <a:pt x="4216" y="2810"/>
                    <a:pt x="4287" y="2988"/>
                    <a:pt x="4359" y="3167"/>
                  </a:cubicBezTo>
                  <a:cubicBezTo>
                    <a:pt x="4382" y="3274"/>
                    <a:pt x="4371" y="3393"/>
                    <a:pt x="4311" y="3489"/>
                  </a:cubicBezTo>
                  <a:cubicBezTo>
                    <a:pt x="4478" y="3322"/>
                    <a:pt x="4359" y="3048"/>
                    <a:pt x="4121" y="3048"/>
                  </a:cubicBezTo>
                  <a:cubicBezTo>
                    <a:pt x="3894" y="3048"/>
                    <a:pt x="3775" y="3322"/>
                    <a:pt x="3930" y="3489"/>
                  </a:cubicBezTo>
                  <a:close/>
                  <a:moveTo>
                    <a:pt x="4121" y="5227"/>
                  </a:moveTo>
                  <a:cubicBezTo>
                    <a:pt x="4251" y="5108"/>
                    <a:pt x="4323" y="4941"/>
                    <a:pt x="4311" y="4774"/>
                  </a:cubicBezTo>
                  <a:cubicBezTo>
                    <a:pt x="4371" y="4882"/>
                    <a:pt x="4382" y="4989"/>
                    <a:pt x="4359" y="5108"/>
                  </a:cubicBezTo>
                  <a:cubicBezTo>
                    <a:pt x="4287" y="5286"/>
                    <a:pt x="4216" y="5465"/>
                    <a:pt x="4156" y="5655"/>
                  </a:cubicBezTo>
                  <a:cubicBezTo>
                    <a:pt x="4144" y="5715"/>
                    <a:pt x="4132" y="5798"/>
                    <a:pt x="4121" y="5882"/>
                  </a:cubicBezTo>
                  <a:cubicBezTo>
                    <a:pt x="4109" y="5798"/>
                    <a:pt x="4097" y="5727"/>
                    <a:pt x="4085" y="5655"/>
                  </a:cubicBezTo>
                  <a:cubicBezTo>
                    <a:pt x="4025" y="5465"/>
                    <a:pt x="3966" y="5286"/>
                    <a:pt x="3882" y="5108"/>
                  </a:cubicBezTo>
                  <a:cubicBezTo>
                    <a:pt x="3859" y="4989"/>
                    <a:pt x="3882" y="4882"/>
                    <a:pt x="3930" y="4774"/>
                  </a:cubicBezTo>
                  <a:cubicBezTo>
                    <a:pt x="3930" y="4941"/>
                    <a:pt x="4001" y="5108"/>
                    <a:pt x="4121" y="5227"/>
                  </a:cubicBezTo>
                  <a:close/>
                  <a:moveTo>
                    <a:pt x="3239" y="5179"/>
                  </a:moveTo>
                  <a:close/>
                  <a:moveTo>
                    <a:pt x="3347" y="3358"/>
                  </a:moveTo>
                  <a:cubicBezTo>
                    <a:pt x="3347" y="3536"/>
                    <a:pt x="3406" y="3691"/>
                    <a:pt x="3537" y="3810"/>
                  </a:cubicBezTo>
                  <a:cubicBezTo>
                    <a:pt x="3430" y="3774"/>
                    <a:pt x="3335" y="3703"/>
                    <a:pt x="3275" y="3608"/>
                  </a:cubicBezTo>
                  <a:cubicBezTo>
                    <a:pt x="3204" y="3429"/>
                    <a:pt x="3120" y="3250"/>
                    <a:pt x="3025" y="3084"/>
                  </a:cubicBezTo>
                  <a:cubicBezTo>
                    <a:pt x="2989" y="3024"/>
                    <a:pt x="2942" y="2965"/>
                    <a:pt x="2894" y="2893"/>
                  </a:cubicBezTo>
                  <a:cubicBezTo>
                    <a:pt x="2954" y="2941"/>
                    <a:pt x="3013" y="2988"/>
                    <a:pt x="3073" y="3024"/>
                  </a:cubicBezTo>
                  <a:cubicBezTo>
                    <a:pt x="3251" y="3119"/>
                    <a:pt x="3430" y="3203"/>
                    <a:pt x="3609" y="3274"/>
                  </a:cubicBezTo>
                  <a:cubicBezTo>
                    <a:pt x="3704" y="3334"/>
                    <a:pt x="3775" y="3429"/>
                    <a:pt x="3799" y="3536"/>
                  </a:cubicBezTo>
                  <a:cubicBezTo>
                    <a:pt x="3692" y="3417"/>
                    <a:pt x="3525" y="3358"/>
                    <a:pt x="3359" y="3369"/>
                  </a:cubicBezTo>
                  <a:close/>
                  <a:moveTo>
                    <a:pt x="3799" y="4715"/>
                  </a:moveTo>
                  <a:cubicBezTo>
                    <a:pt x="3763" y="4834"/>
                    <a:pt x="3692" y="4929"/>
                    <a:pt x="3597" y="4989"/>
                  </a:cubicBezTo>
                  <a:cubicBezTo>
                    <a:pt x="3418" y="5060"/>
                    <a:pt x="3239" y="5144"/>
                    <a:pt x="3073" y="5227"/>
                  </a:cubicBezTo>
                  <a:cubicBezTo>
                    <a:pt x="3013" y="5263"/>
                    <a:pt x="2954" y="5310"/>
                    <a:pt x="2882" y="5370"/>
                  </a:cubicBezTo>
                  <a:cubicBezTo>
                    <a:pt x="2930" y="5310"/>
                    <a:pt x="2978" y="5239"/>
                    <a:pt x="3025" y="5179"/>
                  </a:cubicBezTo>
                  <a:cubicBezTo>
                    <a:pt x="3108" y="5001"/>
                    <a:pt x="3192" y="4834"/>
                    <a:pt x="3263" y="4643"/>
                  </a:cubicBezTo>
                  <a:cubicBezTo>
                    <a:pt x="3323" y="4548"/>
                    <a:pt x="3418" y="4477"/>
                    <a:pt x="3525" y="4453"/>
                  </a:cubicBezTo>
                  <a:cubicBezTo>
                    <a:pt x="3406" y="4572"/>
                    <a:pt x="3335" y="4727"/>
                    <a:pt x="3347" y="4893"/>
                  </a:cubicBezTo>
                  <a:cubicBezTo>
                    <a:pt x="3513" y="4905"/>
                    <a:pt x="3692" y="4846"/>
                    <a:pt x="3811" y="4727"/>
                  </a:cubicBezTo>
                  <a:close/>
                  <a:moveTo>
                    <a:pt x="2751" y="4012"/>
                  </a:moveTo>
                  <a:close/>
                  <a:moveTo>
                    <a:pt x="2597" y="4096"/>
                  </a:moveTo>
                  <a:cubicBezTo>
                    <a:pt x="2787" y="4036"/>
                    <a:pt x="2966" y="3977"/>
                    <a:pt x="3144" y="3893"/>
                  </a:cubicBezTo>
                  <a:cubicBezTo>
                    <a:pt x="3263" y="3870"/>
                    <a:pt x="3370" y="3881"/>
                    <a:pt x="3478" y="3941"/>
                  </a:cubicBezTo>
                  <a:cubicBezTo>
                    <a:pt x="3299" y="3941"/>
                    <a:pt x="3144" y="4001"/>
                    <a:pt x="3025" y="4131"/>
                  </a:cubicBezTo>
                  <a:cubicBezTo>
                    <a:pt x="3144" y="4262"/>
                    <a:pt x="3311" y="4334"/>
                    <a:pt x="3478" y="4322"/>
                  </a:cubicBezTo>
                  <a:cubicBezTo>
                    <a:pt x="3370" y="4382"/>
                    <a:pt x="3263" y="4393"/>
                    <a:pt x="3144" y="4370"/>
                  </a:cubicBezTo>
                  <a:cubicBezTo>
                    <a:pt x="2966" y="4298"/>
                    <a:pt x="2787" y="4227"/>
                    <a:pt x="2597" y="4167"/>
                  </a:cubicBezTo>
                  <a:cubicBezTo>
                    <a:pt x="2525" y="4155"/>
                    <a:pt x="2454" y="4143"/>
                    <a:pt x="2370" y="4131"/>
                  </a:cubicBezTo>
                  <a:cubicBezTo>
                    <a:pt x="2454" y="4120"/>
                    <a:pt x="2525" y="4108"/>
                    <a:pt x="2608" y="4096"/>
                  </a:cubicBezTo>
                  <a:close/>
                </a:path>
              </a:pathLst>
            </a:custGeom>
            <a:solidFill>
              <a:schemeClr val="accent2">
                <a:alpha val="145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5927225" y="1551225"/>
              <a:ext cx="207175" cy="206875"/>
            </a:xfrm>
            <a:custGeom>
              <a:avLst/>
              <a:gdLst/>
              <a:ahLst/>
              <a:cxnLst/>
              <a:rect l="l" t="t" r="r" b="b"/>
              <a:pathLst>
                <a:path w="8287" h="8275" extrusionOk="0">
                  <a:moveTo>
                    <a:pt x="0" y="4131"/>
                  </a:moveTo>
                  <a:cubicBezTo>
                    <a:pt x="345" y="4167"/>
                    <a:pt x="476" y="4465"/>
                    <a:pt x="1012" y="4239"/>
                  </a:cubicBezTo>
                  <a:lnTo>
                    <a:pt x="1012" y="4239"/>
                  </a:lnTo>
                  <a:cubicBezTo>
                    <a:pt x="798" y="4334"/>
                    <a:pt x="500" y="4322"/>
                    <a:pt x="476" y="4727"/>
                  </a:cubicBezTo>
                  <a:cubicBezTo>
                    <a:pt x="691" y="4536"/>
                    <a:pt x="965" y="4643"/>
                    <a:pt x="1131" y="4310"/>
                  </a:cubicBezTo>
                  <a:lnTo>
                    <a:pt x="1131" y="4310"/>
                  </a:lnTo>
                  <a:cubicBezTo>
                    <a:pt x="1072" y="4477"/>
                    <a:pt x="822" y="4560"/>
                    <a:pt x="1024" y="4977"/>
                  </a:cubicBezTo>
                  <a:cubicBezTo>
                    <a:pt x="1036" y="4751"/>
                    <a:pt x="1143" y="4810"/>
                    <a:pt x="1238" y="4667"/>
                  </a:cubicBezTo>
                  <a:cubicBezTo>
                    <a:pt x="1369" y="4858"/>
                    <a:pt x="1715" y="4905"/>
                    <a:pt x="1786" y="4643"/>
                  </a:cubicBezTo>
                  <a:cubicBezTo>
                    <a:pt x="1548" y="4751"/>
                    <a:pt x="1477" y="4548"/>
                    <a:pt x="1477" y="4429"/>
                  </a:cubicBezTo>
                  <a:cubicBezTo>
                    <a:pt x="1477" y="4382"/>
                    <a:pt x="1500" y="4334"/>
                    <a:pt x="1536" y="4298"/>
                  </a:cubicBezTo>
                  <a:cubicBezTo>
                    <a:pt x="1572" y="4262"/>
                    <a:pt x="1679" y="4227"/>
                    <a:pt x="1727" y="4262"/>
                  </a:cubicBezTo>
                  <a:cubicBezTo>
                    <a:pt x="1774" y="4310"/>
                    <a:pt x="1762" y="4417"/>
                    <a:pt x="1655" y="4382"/>
                  </a:cubicBezTo>
                  <a:cubicBezTo>
                    <a:pt x="1715" y="4501"/>
                    <a:pt x="1893" y="4453"/>
                    <a:pt x="1905" y="4322"/>
                  </a:cubicBezTo>
                  <a:cubicBezTo>
                    <a:pt x="1905" y="4298"/>
                    <a:pt x="1905" y="4286"/>
                    <a:pt x="1905" y="4274"/>
                  </a:cubicBezTo>
                  <a:lnTo>
                    <a:pt x="1905" y="4262"/>
                  </a:lnTo>
                  <a:cubicBezTo>
                    <a:pt x="1893" y="4227"/>
                    <a:pt x="1869" y="4203"/>
                    <a:pt x="1846" y="4179"/>
                  </a:cubicBezTo>
                  <a:cubicBezTo>
                    <a:pt x="2143" y="4120"/>
                    <a:pt x="2465" y="4143"/>
                    <a:pt x="2762" y="4251"/>
                  </a:cubicBezTo>
                  <a:lnTo>
                    <a:pt x="2762" y="4251"/>
                  </a:lnTo>
                  <a:cubicBezTo>
                    <a:pt x="1881" y="4036"/>
                    <a:pt x="2167" y="4917"/>
                    <a:pt x="1619" y="4917"/>
                  </a:cubicBezTo>
                  <a:lnTo>
                    <a:pt x="1619" y="4917"/>
                  </a:lnTo>
                  <a:cubicBezTo>
                    <a:pt x="1881" y="4989"/>
                    <a:pt x="2036" y="4989"/>
                    <a:pt x="2143" y="4929"/>
                  </a:cubicBezTo>
                  <a:cubicBezTo>
                    <a:pt x="2417" y="4798"/>
                    <a:pt x="2310" y="4512"/>
                    <a:pt x="2429" y="4417"/>
                  </a:cubicBezTo>
                  <a:cubicBezTo>
                    <a:pt x="2453" y="4584"/>
                    <a:pt x="2548" y="4632"/>
                    <a:pt x="2691" y="4572"/>
                  </a:cubicBezTo>
                  <a:cubicBezTo>
                    <a:pt x="2548" y="4453"/>
                    <a:pt x="2655" y="4322"/>
                    <a:pt x="2786" y="4322"/>
                  </a:cubicBezTo>
                  <a:cubicBezTo>
                    <a:pt x="2989" y="4334"/>
                    <a:pt x="3251" y="4548"/>
                    <a:pt x="3596" y="4322"/>
                  </a:cubicBezTo>
                  <a:cubicBezTo>
                    <a:pt x="3667" y="4310"/>
                    <a:pt x="3727" y="4298"/>
                    <a:pt x="3798" y="4274"/>
                  </a:cubicBezTo>
                  <a:cubicBezTo>
                    <a:pt x="3739" y="4310"/>
                    <a:pt x="3679" y="4346"/>
                    <a:pt x="3620" y="4393"/>
                  </a:cubicBezTo>
                  <a:cubicBezTo>
                    <a:pt x="3215" y="4465"/>
                    <a:pt x="3191" y="4798"/>
                    <a:pt x="3048" y="4953"/>
                  </a:cubicBezTo>
                  <a:cubicBezTo>
                    <a:pt x="2953" y="5060"/>
                    <a:pt x="2786" y="5024"/>
                    <a:pt x="2798" y="4858"/>
                  </a:cubicBezTo>
                  <a:cubicBezTo>
                    <a:pt x="2655" y="4905"/>
                    <a:pt x="2620" y="5001"/>
                    <a:pt x="2727" y="5155"/>
                  </a:cubicBezTo>
                  <a:cubicBezTo>
                    <a:pt x="2572" y="5155"/>
                    <a:pt x="2453" y="4882"/>
                    <a:pt x="2155" y="4977"/>
                  </a:cubicBezTo>
                  <a:cubicBezTo>
                    <a:pt x="2048" y="5024"/>
                    <a:pt x="1929" y="5132"/>
                    <a:pt x="1798" y="5358"/>
                  </a:cubicBezTo>
                  <a:cubicBezTo>
                    <a:pt x="1810" y="5346"/>
                    <a:pt x="1834" y="5334"/>
                    <a:pt x="1846" y="5322"/>
                  </a:cubicBezTo>
                  <a:lnTo>
                    <a:pt x="1798" y="5358"/>
                  </a:lnTo>
                  <a:cubicBezTo>
                    <a:pt x="2191" y="4977"/>
                    <a:pt x="2608" y="5810"/>
                    <a:pt x="3084" y="5036"/>
                  </a:cubicBezTo>
                  <a:lnTo>
                    <a:pt x="3084" y="5036"/>
                  </a:lnTo>
                  <a:cubicBezTo>
                    <a:pt x="2953" y="5310"/>
                    <a:pt x="2739" y="5560"/>
                    <a:pt x="2489" y="5727"/>
                  </a:cubicBezTo>
                  <a:cubicBezTo>
                    <a:pt x="2489" y="5691"/>
                    <a:pt x="2489" y="5655"/>
                    <a:pt x="2465" y="5620"/>
                  </a:cubicBezTo>
                  <a:lnTo>
                    <a:pt x="2465" y="5620"/>
                  </a:lnTo>
                  <a:cubicBezTo>
                    <a:pt x="2453" y="5608"/>
                    <a:pt x="2453" y="5596"/>
                    <a:pt x="2441" y="5584"/>
                  </a:cubicBezTo>
                  <a:cubicBezTo>
                    <a:pt x="2334" y="5489"/>
                    <a:pt x="2179" y="5584"/>
                    <a:pt x="2215" y="5715"/>
                  </a:cubicBezTo>
                  <a:cubicBezTo>
                    <a:pt x="2274" y="5620"/>
                    <a:pt x="2358" y="5679"/>
                    <a:pt x="2346" y="5751"/>
                  </a:cubicBezTo>
                  <a:cubicBezTo>
                    <a:pt x="2346" y="5810"/>
                    <a:pt x="2239" y="5858"/>
                    <a:pt x="2179" y="5858"/>
                  </a:cubicBezTo>
                  <a:cubicBezTo>
                    <a:pt x="2131" y="5858"/>
                    <a:pt x="2096" y="5834"/>
                    <a:pt x="2060" y="5810"/>
                  </a:cubicBezTo>
                  <a:cubicBezTo>
                    <a:pt x="1905" y="5703"/>
                    <a:pt x="1941" y="5477"/>
                    <a:pt x="2119" y="5429"/>
                  </a:cubicBezTo>
                  <a:cubicBezTo>
                    <a:pt x="1893" y="5298"/>
                    <a:pt x="1679" y="5584"/>
                    <a:pt x="1727" y="5810"/>
                  </a:cubicBezTo>
                  <a:cubicBezTo>
                    <a:pt x="1548" y="5775"/>
                    <a:pt x="1524" y="5882"/>
                    <a:pt x="1346" y="5739"/>
                  </a:cubicBezTo>
                  <a:cubicBezTo>
                    <a:pt x="1500" y="6167"/>
                    <a:pt x="1738" y="6060"/>
                    <a:pt x="1893" y="6132"/>
                  </a:cubicBezTo>
                  <a:lnTo>
                    <a:pt x="1893" y="6132"/>
                  </a:lnTo>
                  <a:cubicBezTo>
                    <a:pt x="1536" y="6013"/>
                    <a:pt x="1429" y="6287"/>
                    <a:pt x="1131" y="6298"/>
                  </a:cubicBezTo>
                  <a:cubicBezTo>
                    <a:pt x="1441" y="6572"/>
                    <a:pt x="1643" y="6358"/>
                    <a:pt x="1858" y="6275"/>
                  </a:cubicBezTo>
                  <a:lnTo>
                    <a:pt x="1858" y="6275"/>
                  </a:lnTo>
                  <a:cubicBezTo>
                    <a:pt x="1322" y="6489"/>
                    <a:pt x="1441" y="6798"/>
                    <a:pt x="1227" y="7060"/>
                  </a:cubicBezTo>
                  <a:cubicBezTo>
                    <a:pt x="1488" y="6834"/>
                    <a:pt x="1786" y="6965"/>
                    <a:pt x="2012" y="6417"/>
                  </a:cubicBezTo>
                  <a:lnTo>
                    <a:pt x="2012" y="6417"/>
                  </a:lnTo>
                  <a:cubicBezTo>
                    <a:pt x="1929" y="6632"/>
                    <a:pt x="1715" y="6834"/>
                    <a:pt x="1977" y="7144"/>
                  </a:cubicBezTo>
                  <a:cubicBezTo>
                    <a:pt x="1989" y="6846"/>
                    <a:pt x="2262" y="6739"/>
                    <a:pt x="2155" y="6382"/>
                  </a:cubicBezTo>
                  <a:lnTo>
                    <a:pt x="2155" y="6382"/>
                  </a:lnTo>
                  <a:cubicBezTo>
                    <a:pt x="2215" y="6548"/>
                    <a:pt x="2108" y="6775"/>
                    <a:pt x="2536" y="6929"/>
                  </a:cubicBezTo>
                  <a:cubicBezTo>
                    <a:pt x="2393" y="6763"/>
                    <a:pt x="2500" y="6727"/>
                    <a:pt x="2477" y="6560"/>
                  </a:cubicBezTo>
                  <a:cubicBezTo>
                    <a:pt x="2703" y="6608"/>
                    <a:pt x="2977" y="6394"/>
                    <a:pt x="2846" y="6156"/>
                  </a:cubicBezTo>
                  <a:cubicBezTo>
                    <a:pt x="2810" y="6334"/>
                    <a:pt x="2572" y="6382"/>
                    <a:pt x="2477" y="6227"/>
                  </a:cubicBezTo>
                  <a:cubicBezTo>
                    <a:pt x="2441" y="6191"/>
                    <a:pt x="2417" y="6144"/>
                    <a:pt x="2417" y="6096"/>
                  </a:cubicBezTo>
                  <a:cubicBezTo>
                    <a:pt x="2417" y="6036"/>
                    <a:pt x="2465" y="5941"/>
                    <a:pt x="2536" y="5929"/>
                  </a:cubicBezTo>
                  <a:cubicBezTo>
                    <a:pt x="2596" y="5929"/>
                    <a:pt x="2655" y="6013"/>
                    <a:pt x="2560" y="6060"/>
                  </a:cubicBezTo>
                  <a:cubicBezTo>
                    <a:pt x="2691" y="6096"/>
                    <a:pt x="2786" y="5941"/>
                    <a:pt x="2691" y="5846"/>
                  </a:cubicBezTo>
                  <a:cubicBezTo>
                    <a:pt x="2691" y="5834"/>
                    <a:pt x="2679" y="5822"/>
                    <a:pt x="2667" y="5810"/>
                  </a:cubicBezTo>
                  <a:lnTo>
                    <a:pt x="2655" y="5810"/>
                  </a:lnTo>
                  <a:cubicBezTo>
                    <a:pt x="2631" y="5798"/>
                    <a:pt x="2584" y="5786"/>
                    <a:pt x="2548" y="5798"/>
                  </a:cubicBezTo>
                  <a:cubicBezTo>
                    <a:pt x="2727" y="5536"/>
                    <a:pt x="2965" y="5334"/>
                    <a:pt x="3251" y="5203"/>
                  </a:cubicBezTo>
                  <a:cubicBezTo>
                    <a:pt x="2477" y="5679"/>
                    <a:pt x="3298" y="6096"/>
                    <a:pt x="2917" y="6477"/>
                  </a:cubicBezTo>
                  <a:lnTo>
                    <a:pt x="2953" y="6441"/>
                  </a:lnTo>
                  <a:cubicBezTo>
                    <a:pt x="2941" y="6453"/>
                    <a:pt x="2929" y="6465"/>
                    <a:pt x="2917" y="6477"/>
                  </a:cubicBezTo>
                  <a:cubicBezTo>
                    <a:pt x="3143" y="6358"/>
                    <a:pt x="3262" y="6239"/>
                    <a:pt x="3298" y="6120"/>
                  </a:cubicBezTo>
                  <a:cubicBezTo>
                    <a:pt x="3393" y="5822"/>
                    <a:pt x="3120" y="5703"/>
                    <a:pt x="3132" y="5560"/>
                  </a:cubicBezTo>
                  <a:cubicBezTo>
                    <a:pt x="3262" y="5667"/>
                    <a:pt x="3370" y="5620"/>
                    <a:pt x="3429" y="5489"/>
                  </a:cubicBezTo>
                  <a:cubicBezTo>
                    <a:pt x="3251" y="5501"/>
                    <a:pt x="3227" y="5322"/>
                    <a:pt x="3322" y="5239"/>
                  </a:cubicBezTo>
                  <a:cubicBezTo>
                    <a:pt x="3477" y="5096"/>
                    <a:pt x="3810" y="5060"/>
                    <a:pt x="3894" y="4655"/>
                  </a:cubicBezTo>
                  <a:cubicBezTo>
                    <a:pt x="3929" y="4608"/>
                    <a:pt x="3965" y="4548"/>
                    <a:pt x="4001" y="4489"/>
                  </a:cubicBezTo>
                  <a:cubicBezTo>
                    <a:pt x="3977" y="4548"/>
                    <a:pt x="3965" y="4620"/>
                    <a:pt x="3953" y="4691"/>
                  </a:cubicBezTo>
                  <a:cubicBezTo>
                    <a:pt x="3715" y="5024"/>
                    <a:pt x="3941" y="5286"/>
                    <a:pt x="3953" y="5489"/>
                  </a:cubicBezTo>
                  <a:cubicBezTo>
                    <a:pt x="3953" y="5632"/>
                    <a:pt x="3822" y="5739"/>
                    <a:pt x="3703" y="5596"/>
                  </a:cubicBezTo>
                  <a:cubicBezTo>
                    <a:pt x="3643" y="5727"/>
                    <a:pt x="3691" y="5834"/>
                    <a:pt x="3858" y="5858"/>
                  </a:cubicBezTo>
                  <a:cubicBezTo>
                    <a:pt x="3763" y="5965"/>
                    <a:pt x="3477" y="5858"/>
                    <a:pt x="3334" y="6132"/>
                  </a:cubicBezTo>
                  <a:cubicBezTo>
                    <a:pt x="3286" y="6251"/>
                    <a:pt x="3274" y="6406"/>
                    <a:pt x="3346" y="6656"/>
                  </a:cubicBezTo>
                  <a:lnTo>
                    <a:pt x="3346" y="6656"/>
                  </a:lnTo>
                  <a:cubicBezTo>
                    <a:pt x="3346" y="6120"/>
                    <a:pt x="4227" y="6406"/>
                    <a:pt x="4024" y="5525"/>
                  </a:cubicBezTo>
                  <a:lnTo>
                    <a:pt x="4024" y="5525"/>
                  </a:lnTo>
                  <a:cubicBezTo>
                    <a:pt x="4132" y="5822"/>
                    <a:pt x="4155" y="6132"/>
                    <a:pt x="4096" y="6441"/>
                  </a:cubicBezTo>
                  <a:cubicBezTo>
                    <a:pt x="4072" y="6406"/>
                    <a:pt x="4036" y="6382"/>
                    <a:pt x="4001" y="6382"/>
                  </a:cubicBezTo>
                  <a:lnTo>
                    <a:pt x="3989" y="6382"/>
                  </a:lnTo>
                  <a:cubicBezTo>
                    <a:pt x="3977" y="6370"/>
                    <a:pt x="3965" y="6370"/>
                    <a:pt x="3953" y="6382"/>
                  </a:cubicBezTo>
                  <a:cubicBezTo>
                    <a:pt x="3810" y="6382"/>
                    <a:pt x="3774" y="6560"/>
                    <a:pt x="3894" y="6632"/>
                  </a:cubicBezTo>
                  <a:cubicBezTo>
                    <a:pt x="3858" y="6525"/>
                    <a:pt x="3965" y="6501"/>
                    <a:pt x="4001" y="6548"/>
                  </a:cubicBezTo>
                  <a:cubicBezTo>
                    <a:pt x="4048" y="6608"/>
                    <a:pt x="4001" y="6715"/>
                    <a:pt x="3965" y="6751"/>
                  </a:cubicBezTo>
                  <a:cubicBezTo>
                    <a:pt x="3929" y="6787"/>
                    <a:pt x="3882" y="6798"/>
                    <a:pt x="3846" y="6798"/>
                  </a:cubicBezTo>
                  <a:cubicBezTo>
                    <a:pt x="3715" y="6798"/>
                    <a:pt x="3524" y="6739"/>
                    <a:pt x="3620" y="6489"/>
                  </a:cubicBezTo>
                  <a:cubicBezTo>
                    <a:pt x="3370" y="6560"/>
                    <a:pt x="3405" y="6918"/>
                    <a:pt x="3608" y="7049"/>
                  </a:cubicBezTo>
                  <a:cubicBezTo>
                    <a:pt x="3453" y="7144"/>
                    <a:pt x="3513" y="7239"/>
                    <a:pt x="3298" y="7263"/>
                  </a:cubicBezTo>
                  <a:cubicBezTo>
                    <a:pt x="3703" y="7453"/>
                    <a:pt x="3798" y="7215"/>
                    <a:pt x="3953" y="7144"/>
                  </a:cubicBezTo>
                  <a:lnTo>
                    <a:pt x="3953" y="7144"/>
                  </a:lnTo>
                  <a:cubicBezTo>
                    <a:pt x="3620" y="7322"/>
                    <a:pt x="3739" y="7596"/>
                    <a:pt x="3536" y="7811"/>
                  </a:cubicBezTo>
                  <a:cubicBezTo>
                    <a:pt x="3941" y="7775"/>
                    <a:pt x="3929" y="7477"/>
                    <a:pt x="4036" y="7275"/>
                  </a:cubicBezTo>
                  <a:lnTo>
                    <a:pt x="4036" y="7275"/>
                  </a:lnTo>
                  <a:cubicBezTo>
                    <a:pt x="3798" y="7811"/>
                    <a:pt x="4108" y="7941"/>
                    <a:pt x="4132" y="8275"/>
                  </a:cubicBezTo>
                  <a:cubicBezTo>
                    <a:pt x="4167" y="7941"/>
                    <a:pt x="4477" y="7811"/>
                    <a:pt x="4239" y="7275"/>
                  </a:cubicBezTo>
                  <a:lnTo>
                    <a:pt x="4239" y="7275"/>
                  </a:lnTo>
                  <a:cubicBezTo>
                    <a:pt x="4334" y="7477"/>
                    <a:pt x="4322" y="7775"/>
                    <a:pt x="4739" y="7811"/>
                  </a:cubicBezTo>
                  <a:cubicBezTo>
                    <a:pt x="4536" y="7584"/>
                    <a:pt x="4656" y="7322"/>
                    <a:pt x="4310" y="7144"/>
                  </a:cubicBezTo>
                  <a:lnTo>
                    <a:pt x="4310" y="7144"/>
                  </a:lnTo>
                  <a:cubicBezTo>
                    <a:pt x="4477" y="7215"/>
                    <a:pt x="4572" y="7453"/>
                    <a:pt x="4977" y="7263"/>
                  </a:cubicBezTo>
                  <a:cubicBezTo>
                    <a:pt x="4763" y="7239"/>
                    <a:pt x="4810" y="7144"/>
                    <a:pt x="4667" y="7049"/>
                  </a:cubicBezTo>
                  <a:cubicBezTo>
                    <a:pt x="4858" y="6918"/>
                    <a:pt x="4906" y="6560"/>
                    <a:pt x="4656" y="6489"/>
                  </a:cubicBezTo>
                  <a:cubicBezTo>
                    <a:pt x="4751" y="6739"/>
                    <a:pt x="4560" y="6810"/>
                    <a:pt x="4429" y="6798"/>
                  </a:cubicBezTo>
                  <a:cubicBezTo>
                    <a:pt x="4382" y="6798"/>
                    <a:pt x="4346" y="6787"/>
                    <a:pt x="4310" y="6751"/>
                  </a:cubicBezTo>
                  <a:cubicBezTo>
                    <a:pt x="4275" y="6715"/>
                    <a:pt x="4227" y="6608"/>
                    <a:pt x="4263" y="6548"/>
                  </a:cubicBezTo>
                  <a:cubicBezTo>
                    <a:pt x="4310" y="6501"/>
                    <a:pt x="4417" y="6525"/>
                    <a:pt x="4382" y="6632"/>
                  </a:cubicBezTo>
                  <a:cubicBezTo>
                    <a:pt x="4394" y="6620"/>
                    <a:pt x="4405" y="6608"/>
                    <a:pt x="4417" y="6596"/>
                  </a:cubicBezTo>
                  <a:cubicBezTo>
                    <a:pt x="4465" y="6548"/>
                    <a:pt x="4465" y="6477"/>
                    <a:pt x="4417" y="6429"/>
                  </a:cubicBezTo>
                  <a:cubicBezTo>
                    <a:pt x="4394" y="6394"/>
                    <a:pt x="4358" y="6382"/>
                    <a:pt x="4322" y="6382"/>
                  </a:cubicBezTo>
                  <a:cubicBezTo>
                    <a:pt x="4310" y="6370"/>
                    <a:pt x="4298" y="6370"/>
                    <a:pt x="4286" y="6382"/>
                  </a:cubicBezTo>
                  <a:lnTo>
                    <a:pt x="4275" y="6382"/>
                  </a:lnTo>
                  <a:cubicBezTo>
                    <a:pt x="4239" y="6382"/>
                    <a:pt x="4203" y="6406"/>
                    <a:pt x="4179" y="6441"/>
                  </a:cubicBezTo>
                  <a:cubicBezTo>
                    <a:pt x="4120" y="6132"/>
                    <a:pt x="4144" y="5822"/>
                    <a:pt x="4251" y="5525"/>
                  </a:cubicBezTo>
                  <a:cubicBezTo>
                    <a:pt x="4048" y="6406"/>
                    <a:pt x="4917" y="6120"/>
                    <a:pt x="4929" y="6656"/>
                  </a:cubicBezTo>
                  <a:lnTo>
                    <a:pt x="4929" y="6608"/>
                  </a:lnTo>
                  <a:lnTo>
                    <a:pt x="4929" y="6656"/>
                  </a:lnTo>
                  <a:cubicBezTo>
                    <a:pt x="5001" y="6406"/>
                    <a:pt x="4989" y="6251"/>
                    <a:pt x="4941" y="6144"/>
                  </a:cubicBezTo>
                  <a:cubicBezTo>
                    <a:pt x="4798" y="5870"/>
                    <a:pt x="4513" y="5965"/>
                    <a:pt x="4417" y="5858"/>
                  </a:cubicBezTo>
                  <a:cubicBezTo>
                    <a:pt x="4596" y="5834"/>
                    <a:pt x="4644" y="5739"/>
                    <a:pt x="4584" y="5596"/>
                  </a:cubicBezTo>
                  <a:cubicBezTo>
                    <a:pt x="4465" y="5739"/>
                    <a:pt x="4322" y="5632"/>
                    <a:pt x="4334" y="5501"/>
                  </a:cubicBezTo>
                  <a:cubicBezTo>
                    <a:pt x="4334" y="5298"/>
                    <a:pt x="4560" y="5036"/>
                    <a:pt x="4334" y="4691"/>
                  </a:cubicBezTo>
                  <a:cubicBezTo>
                    <a:pt x="4322" y="4620"/>
                    <a:pt x="4298" y="4560"/>
                    <a:pt x="4286" y="4489"/>
                  </a:cubicBezTo>
                  <a:cubicBezTo>
                    <a:pt x="4310" y="4548"/>
                    <a:pt x="4346" y="4608"/>
                    <a:pt x="4394" y="4667"/>
                  </a:cubicBezTo>
                  <a:cubicBezTo>
                    <a:pt x="4465" y="5072"/>
                    <a:pt x="4810" y="5096"/>
                    <a:pt x="4965" y="5239"/>
                  </a:cubicBezTo>
                  <a:cubicBezTo>
                    <a:pt x="5060" y="5334"/>
                    <a:pt x="5037" y="5501"/>
                    <a:pt x="4858" y="5489"/>
                  </a:cubicBezTo>
                  <a:cubicBezTo>
                    <a:pt x="4906" y="5620"/>
                    <a:pt x="5001" y="5667"/>
                    <a:pt x="5156" y="5560"/>
                  </a:cubicBezTo>
                  <a:cubicBezTo>
                    <a:pt x="5167" y="5703"/>
                    <a:pt x="4882" y="5834"/>
                    <a:pt x="4989" y="6132"/>
                  </a:cubicBezTo>
                  <a:cubicBezTo>
                    <a:pt x="5060" y="6287"/>
                    <a:pt x="5203" y="6417"/>
                    <a:pt x="5358" y="6489"/>
                  </a:cubicBezTo>
                  <a:lnTo>
                    <a:pt x="5358" y="6489"/>
                  </a:lnTo>
                  <a:cubicBezTo>
                    <a:pt x="4989" y="6096"/>
                    <a:pt x="5810" y="5679"/>
                    <a:pt x="5037" y="5203"/>
                  </a:cubicBezTo>
                  <a:lnTo>
                    <a:pt x="5037" y="5203"/>
                  </a:lnTo>
                  <a:cubicBezTo>
                    <a:pt x="5322" y="5334"/>
                    <a:pt x="5560" y="5548"/>
                    <a:pt x="5739" y="5798"/>
                  </a:cubicBezTo>
                  <a:cubicBezTo>
                    <a:pt x="5703" y="5798"/>
                    <a:pt x="5656" y="5798"/>
                    <a:pt x="5632" y="5822"/>
                  </a:cubicBezTo>
                  <a:lnTo>
                    <a:pt x="5632" y="5822"/>
                  </a:lnTo>
                  <a:cubicBezTo>
                    <a:pt x="5620" y="5834"/>
                    <a:pt x="5608" y="5834"/>
                    <a:pt x="5596" y="5846"/>
                  </a:cubicBezTo>
                  <a:cubicBezTo>
                    <a:pt x="5548" y="5906"/>
                    <a:pt x="5548" y="5989"/>
                    <a:pt x="5596" y="6048"/>
                  </a:cubicBezTo>
                  <a:cubicBezTo>
                    <a:pt x="5620" y="6072"/>
                    <a:pt x="5668" y="6084"/>
                    <a:pt x="5703" y="6072"/>
                  </a:cubicBezTo>
                  <a:lnTo>
                    <a:pt x="5727" y="6072"/>
                  </a:lnTo>
                  <a:cubicBezTo>
                    <a:pt x="5632" y="6025"/>
                    <a:pt x="5691" y="5941"/>
                    <a:pt x="5751" y="5941"/>
                  </a:cubicBezTo>
                  <a:cubicBezTo>
                    <a:pt x="5822" y="5953"/>
                    <a:pt x="5870" y="6060"/>
                    <a:pt x="5870" y="6108"/>
                  </a:cubicBezTo>
                  <a:cubicBezTo>
                    <a:pt x="5870" y="6156"/>
                    <a:pt x="5846" y="6203"/>
                    <a:pt x="5810" y="6239"/>
                  </a:cubicBezTo>
                  <a:cubicBezTo>
                    <a:pt x="5715" y="6394"/>
                    <a:pt x="5477" y="6346"/>
                    <a:pt x="5441" y="6167"/>
                  </a:cubicBezTo>
                  <a:cubicBezTo>
                    <a:pt x="5310" y="6406"/>
                    <a:pt x="5584" y="6620"/>
                    <a:pt x="5822" y="6572"/>
                  </a:cubicBezTo>
                  <a:cubicBezTo>
                    <a:pt x="5787" y="6739"/>
                    <a:pt x="5894" y="6775"/>
                    <a:pt x="5751" y="6941"/>
                  </a:cubicBezTo>
                  <a:cubicBezTo>
                    <a:pt x="6180" y="6798"/>
                    <a:pt x="6072" y="6560"/>
                    <a:pt x="6144" y="6394"/>
                  </a:cubicBezTo>
                  <a:lnTo>
                    <a:pt x="6144" y="6394"/>
                  </a:lnTo>
                  <a:cubicBezTo>
                    <a:pt x="6025" y="6763"/>
                    <a:pt x="6299" y="6870"/>
                    <a:pt x="6310" y="7168"/>
                  </a:cubicBezTo>
                  <a:cubicBezTo>
                    <a:pt x="6572" y="6846"/>
                    <a:pt x="6358" y="6656"/>
                    <a:pt x="6287" y="6429"/>
                  </a:cubicBezTo>
                  <a:lnTo>
                    <a:pt x="6287" y="6429"/>
                  </a:lnTo>
                  <a:cubicBezTo>
                    <a:pt x="6501" y="6977"/>
                    <a:pt x="6811" y="6858"/>
                    <a:pt x="7072" y="7072"/>
                  </a:cubicBezTo>
                  <a:cubicBezTo>
                    <a:pt x="6846" y="6810"/>
                    <a:pt x="6977" y="6501"/>
                    <a:pt x="6430" y="6287"/>
                  </a:cubicBezTo>
                  <a:lnTo>
                    <a:pt x="6430" y="6287"/>
                  </a:lnTo>
                  <a:cubicBezTo>
                    <a:pt x="6644" y="6370"/>
                    <a:pt x="6846" y="6584"/>
                    <a:pt x="7156" y="6322"/>
                  </a:cubicBezTo>
                  <a:cubicBezTo>
                    <a:pt x="6858" y="6298"/>
                    <a:pt x="6751" y="6036"/>
                    <a:pt x="6394" y="6144"/>
                  </a:cubicBezTo>
                  <a:lnTo>
                    <a:pt x="6394" y="6144"/>
                  </a:lnTo>
                  <a:cubicBezTo>
                    <a:pt x="6561" y="6072"/>
                    <a:pt x="6787" y="6191"/>
                    <a:pt x="6942" y="5751"/>
                  </a:cubicBezTo>
                  <a:cubicBezTo>
                    <a:pt x="6775" y="5906"/>
                    <a:pt x="6739" y="5786"/>
                    <a:pt x="6572" y="5822"/>
                  </a:cubicBezTo>
                  <a:cubicBezTo>
                    <a:pt x="6620" y="5596"/>
                    <a:pt x="6406" y="5322"/>
                    <a:pt x="6168" y="5441"/>
                  </a:cubicBezTo>
                  <a:cubicBezTo>
                    <a:pt x="6346" y="5489"/>
                    <a:pt x="6382" y="5727"/>
                    <a:pt x="6227" y="5822"/>
                  </a:cubicBezTo>
                  <a:cubicBezTo>
                    <a:pt x="6203" y="5846"/>
                    <a:pt x="6156" y="5870"/>
                    <a:pt x="6108" y="5870"/>
                  </a:cubicBezTo>
                  <a:cubicBezTo>
                    <a:pt x="6049" y="5870"/>
                    <a:pt x="5953" y="5822"/>
                    <a:pt x="5941" y="5763"/>
                  </a:cubicBezTo>
                  <a:cubicBezTo>
                    <a:pt x="5929" y="5703"/>
                    <a:pt x="6025" y="5632"/>
                    <a:pt x="6072" y="5739"/>
                  </a:cubicBezTo>
                  <a:lnTo>
                    <a:pt x="6072" y="5703"/>
                  </a:lnTo>
                  <a:cubicBezTo>
                    <a:pt x="6084" y="5667"/>
                    <a:pt x="6072" y="5632"/>
                    <a:pt x="6037" y="5608"/>
                  </a:cubicBezTo>
                  <a:cubicBezTo>
                    <a:pt x="5989" y="5560"/>
                    <a:pt x="5906" y="5560"/>
                    <a:pt x="5846" y="5608"/>
                  </a:cubicBezTo>
                  <a:cubicBezTo>
                    <a:pt x="5834" y="5608"/>
                    <a:pt x="5822" y="5620"/>
                    <a:pt x="5822" y="5632"/>
                  </a:cubicBezTo>
                  <a:lnTo>
                    <a:pt x="5822" y="5644"/>
                  </a:lnTo>
                  <a:cubicBezTo>
                    <a:pt x="5799" y="5679"/>
                    <a:pt x="5799" y="5715"/>
                    <a:pt x="5799" y="5751"/>
                  </a:cubicBezTo>
                  <a:cubicBezTo>
                    <a:pt x="5548" y="5572"/>
                    <a:pt x="5334" y="5334"/>
                    <a:pt x="5203" y="5048"/>
                  </a:cubicBezTo>
                  <a:cubicBezTo>
                    <a:pt x="5679" y="5822"/>
                    <a:pt x="6096" y="5001"/>
                    <a:pt x="6489" y="5382"/>
                  </a:cubicBezTo>
                  <a:lnTo>
                    <a:pt x="6441" y="5346"/>
                  </a:lnTo>
                  <a:cubicBezTo>
                    <a:pt x="6453" y="5358"/>
                    <a:pt x="6477" y="5370"/>
                    <a:pt x="6489" y="5382"/>
                  </a:cubicBezTo>
                  <a:cubicBezTo>
                    <a:pt x="6358" y="5155"/>
                    <a:pt x="6239" y="5048"/>
                    <a:pt x="6132" y="5001"/>
                  </a:cubicBezTo>
                  <a:cubicBezTo>
                    <a:pt x="5834" y="4905"/>
                    <a:pt x="5715" y="5179"/>
                    <a:pt x="5560" y="5179"/>
                  </a:cubicBezTo>
                  <a:cubicBezTo>
                    <a:pt x="5668" y="5036"/>
                    <a:pt x="5632" y="4929"/>
                    <a:pt x="5489" y="4882"/>
                  </a:cubicBezTo>
                  <a:cubicBezTo>
                    <a:pt x="5501" y="5048"/>
                    <a:pt x="5346" y="5084"/>
                    <a:pt x="5239" y="4977"/>
                  </a:cubicBezTo>
                  <a:cubicBezTo>
                    <a:pt x="5096" y="4834"/>
                    <a:pt x="5072" y="4489"/>
                    <a:pt x="4667" y="4417"/>
                  </a:cubicBezTo>
                  <a:cubicBezTo>
                    <a:pt x="4608" y="4370"/>
                    <a:pt x="4548" y="4334"/>
                    <a:pt x="4489" y="4298"/>
                  </a:cubicBezTo>
                  <a:cubicBezTo>
                    <a:pt x="4560" y="4322"/>
                    <a:pt x="4620" y="4334"/>
                    <a:pt x="4691" y="4346"/>
                  </a:cubicBezTo>
                  <a:cubicBezTo>
                    <a:pt x="5037" y="4584"/>
                    <a:pt x="5298" y="4358"/>
                    <a:pt x="5501" y="4346"/>
                  </a:cubicBezTo>
                  <a:cubicBezTo>
                    <a:pt x="5632" y="4346"/>
                    <a:pt x="5739" y="4477"/>
                    <a:pt x="5608" y="4596"/>
                  </a:cubicBezTo>
                  <a:cubicBezTo>
                    <a:pt x="5739" y="4655"/>
                    <a:pt x="5834" y="4608"/>
                    <a:pt x="5858" y="4441"/>
                  </a:cubicBezTo>
                  <a:cubicBezTo>
                    <a:pt x="5977" y="4536"/>
                    <a:pt x="5858" y="4822"/>
                    <a:pt x="6144" y="4953"/>
                  </a:cubicBezTo>
                  <a:cubicBezTo>
                    <a:pt x="6251" y="5013"/>
                    <a:pt x="6418" y="5013"/>
                    <a:pt x="6668" y="4941"/>
                  </a:cubicBezTo>
                  <a:lnTo>
                    <a:pt x="6668" y="4941"/>
                  </a:lnTo>
                  <a:cubicBezTo>
                    <a:pt x="6132" y="4929"/>
                    <a:pt x="6406" y="4072"/>
                    <a:pt x="5537" y="4274"/>
                  </a:cubicBezTo>
                  <a:lnTo>
                    <a:pt x="5537" y="4274"/>
                  </a:lnTo>
                  <a:cubicBezTo>
                    <a:pt x="5822" y="4167"/>
                    <a:pt x="6144" y="4143"/>
                    <a:pt x="6453" y="4203"/>
                  </a:cubicBezTo>
                  <a:cubicBezTo>
                    <a:pt x="6418" y="4215"/>
                    <a:pt x="6394" y="4251"/>
                    <a:pt x="6394" y="4286"/>
                  </a:cubicBezTo>
                  <a:lnTo>
                    <a:pt x="6394" y="4298"/>
                  </a:lnTo>
                  <a:cubicBezTo>
                    <a:pt x="6382" y="4310"/>
                    <a:pt x="6382" y="4322"/>
                    <a:pt x="6394" y="4346"/>
                  </a:cubicBezTo>
                  <a:cubicBezTo>
                    <a:pt x="6394" y="4477"/>
                    <a:pt x="6572" y="4524"/>
                    <a:pt x="6644" y="4405"/>
                  </a:cubicBezTo>
                  <a:cubicBezTo>
                    <a:pt x="6537" y="4429"/>
                    <a:pt x="6513" y="4334"/>
                    <a:pt x="6561" y="4286"/>
                  </a:cubicBezTo>
                  <a:cubicBezTo>
                    <a:pt x="6620" y="4251"/>
                    <a:pt x="6727" y="4286"/>
                    <a:pt x="6763" y="4322"/>
                  </a:cubicBezTo>
                  <a:cubicBezTo>
                    <a:pt x="6799" y="4358"/>
                    <a:pt x="6811" y="4405"/>
                    <a:pt x="6811" y="4453"/>
                  </a:cubicBezTo>
                  <a:cubicBezTo>
                    <a:pt x="6811" y="4572"/>
                    <a:pt x="6739" y="4774"/>
                    <a:pt x="6501" y="4667"/>
                  </a:cubicBezTo>
                  <a:cubicBezTo>
                    <a:pt x="6572" y="4929"/>
                    <a:pt x="6930" y="4882"/>
                    <a:pt x="7061" y="4691"/>
                  </a:cubicBezTo>
                  <a:cubicBezTo>
                    <a:pt x="7156" y="4834"/>
                    <a:pt x="7251" y="4774"/>
                    <a:pt x="7263" y="5001"/>
                  </a:cubicBezTo>
                  <a:cubicBezTo>
                    <a:pt x="7465" y="4584"/>
                    <a:pt x="7227" y="4501"/>
                    <a:pt x="7156" y="4334"/>
                  </a:cubicBezTo>
                  <a:lnTo>
                    <a:pt x="7156" y="4334"/>
                  </a:lnTo>
                  <a:cubicBezTo>
                    <a:pt x="7334" y="4667"/>
                    <a:pt x="7608" y="4560"/>
                    <a:pt x="7823" y="4751"/>
                  </a:cubicBezTo>
                  <a:cubicBezTo>
                    <a:pt x="7787" y="4346"/>
                    <a:pt x="7489" y="4358"/>
                    <a:pt x="7287" y="4262"/>
                  </a:cubicBezTo>
                  <a:lnTo>
                    <a:pt x="7287" y="4262"/>
                  </a:lnTo>
                  <a:cubicBezTo>
                    <a:pt x="7823" y="4489"/>
                    <a:pt x="7954" y="4191"/>
                    <a:pt x="8287" y="4155"/>
                  </a:cubicBezTo>
                  <a:cubicBezTo>
                    <a:pt x="7954" y="4131"/>
                    <a:pt x="7823" y="3822"/>
                    <a:pt x="7287" y="4048"/>
                  </a:cubicBezTo>
                  <a:lnTo>
                    <a:pt x="7287" y="4048"/>
                  </a:lnTo>
                  <a:cubicBezTo>
                    <a:pt x="7489" y="3953"/>
                    <a:pt x="7787" y="3965"/>
                    <a:pt x="7823" y="3560"/>
                  </a:cubicBezTo>
                  <a:cubicBezTo>
                    <a:pt x="7596" y="3750"/>
                    <a:pt x="7334" y="3643"/>
                    <a:pt x="7156" y="3977"/>
                  </a:cubicBezTo>
                  <a:lnTo>
                    <a:pt x="7156" y="3977"/>
                  </a:lnTo>
                  <a:cubicBezTo>
                    <a:pt x="7227" y="3810"/>
                    <a:pt x="7465" y="3727"/>
                    <a:pt x="7263" y="3310"/>
                  </a:cubicBezTo>
                  <a:cubicBezTo>
                    <a:pt x="7251" y="3536"/>
                    <a:pt x="7156" y="3477"/>
                    <a:pt x="7061" y="3620"/>
                  </a:cubicBezTo>
                  <a:cubicBezTo>
                    <a:pt x="6930" y="3429"/>
                    <a:pt x="6572" y="3381"/>
                    <a:pt x="6501" y="3643"/>
                  </a:cubicBezTo>
                  <a:cubicBezTo>
                    <a:pt x="6739" y="3536"/>
                    <a:pt x="6822" y="3739"/>
                    <a:pt x="6811" y="3858"/>
                  </a:cubicBezTo>
                  <a:cubicBezTo>
                    <a:pt x="6811" y="3905"/>
                    <a:pt x="6799" y="3953"/>
                    <a:pt x="6763" y="3989"/>
                  </a:cubicBezTo>
                  <a:cubicBezTo>
                    <a:pt x="6727" y="4024"/>
                    <a:pt x="6608" y="4060"/>
                    <a:pt x="6561" y="4024"/>
                  </a:cubicBezTo>
                  <a:cubicBezTo>
                    <a:pt x="6513" y="3989"/>
                    <a:pt x="6537" y="3881"/>
                    <a:pt x="6644" y="3917"/>
                  </a:cubicBezTo>
                  <a:cubicBezTo>
                    <a:pt x="6632" y="3893"/>
                    <a:pt x="6620" y="3881"/>
                    <a:pt x="6608" y="3870"/>
                  </a:cubicBezTo>
                  <a:cubicBezTo>
                    <a:pt x="6561" y="3822"/>
                    <a:pt x="6477" y="3822"/>
                    <a:pt x="6430" y="3870"/>
                  </a:cubicBezTo>
                  <a:cubicBezTo>
                    <a:pt x="6406" y="3893"/>
                    <a:pt x="6394" y="3929"/>
                    <a:pt x="6394" y="3965"/>
                  </a:cubicBezTo>
                  <a:cubicBezTo>
                    <a:pt x="6382" y="3977"/>
                    <a:pt x="6382" y="3989"/>
                    <a:pt x="6394" y="4012"/>
                  </a:cubicBezTo>
                  <a:lnTo>
                    <a:pt x="6394" y="4012"/>
                  </a:lnTo>
                  <a:cubicBezTo>
                    <a:pt x="6394" y="4048"/>
                    <a:pt x="6418" y="4084"/>
                    <a:pt x="6453" y="4108"/>
                  </a:cubicBezTo>
                  <a:cubicBezTo>
                    <a:pt x="6144" y="4167"/>
                    <a:pt x="5822" y="4143"/>
                    <a:pt x="5537" y="4036"/>
                  </a:cubicBezTo>
                  <a:cubicBezTo>
                    <a:pt x="6430" y="4251"/>
                    <a:pt x="6132" y="3369"/>
                    <a:pt x="6668" y="3369"/>
                  </a:cubicBezTo>
                  <a:lnTo>
                    <a:pt x="6608" y="3369"/>
                  </a:lnTo>
                  <a:cubicBezTo>
                    <a:pt x="6632" y="3358"/>
                    <a:pt x="6656" y="3358"/>
                    <a:pt x="6668" y="3369"/>
                  </a:cubicBezTo>
                  <a:cubicBezTo>
                    <a:pt x="6418" y="3298"/>
                    <a:pt x="6263" y="3298"/>
                    <a:pt x="6156" y="3346"/>
                  </a:cubicBezTo>
                  <a:cubicBezTo>
                    <a:pt x="5870" y="3489"/>
                    <a:pt x="5977" y="3774"/>
                    <a:pt x="5870" y="3870"/>
                  </a:cubicBezTo>
                  <a:cubicBezTo>
                    <a:pt x="5846" y="3691"/>
                    <a:pt x="5751" y="3655"/>
                    <a:pt x="5608" y="3715"/>
                  </a:cubicBezTo>
                  <a:cubicBezTo>
                    <a:pt x="5751" y="3822"/>
                    <a:pt x="5644" y="3965"/>
                    <a:pt x="5513" y="3965"/>
                  </a:cubicBezTo>
                  <a:cubicBezTo>
                    <a:pt x="5298" y="3953"/>
                    <a:pt x="5037" y="3739"/>
                    <a:pt x="4703" y="3965"/>
                  </a:cubicBezTo>
                  <a:cubicBezTo>
                    <a:pt x="4632" y="3977"/>
                    <a:pt x="4560" y="3989"/>
                    <a:pt x="4501" y="4012"/>
                  </a:cubicBezTo>
                  <a:cubicBezTo>
                    <a:pt x="4560" y="3977"/>
                    <a:pt x="4620" y="3941"/>
                    <a:pt x="4667" y="3893"/>
                  </a:cubicBezTo>
                  <a:cubicBezTo>
                    <a:pt x="5084" y="3822"/>
                    <a:pt x="5108" y="3477"/>
                    <a:pt x="5251" y="3334"/>
                  </a:cubicBezTo>
                  <a:cubicBezTo>
                    <a:pt x="5346" y="3227"/>
                    <a:pt x="5513" y="3262"/>
                    <a:pt x="5501" y="3429"/>
                  </a:cubicBezTo>
                  <a:cubicBezTo>
                    <a:pt x="5632" y="3381"/>
                    <a:pt x="5679" y="3286"/>
                    <a:pt x="5572" y="3131"/>
                  </a:cubicBezTo>
                  <a:cubicBezTo>
                    <a:pt x="5715" y="3131"/>
                    <a:pt x="5846" y="3405"/>
                    <a:pt x="6132" y="3310"/>
                  </a:cubicBezTo>
                  <a:cubicBezTo>
                    <a:pt x="6251" y="3262"/>
                    <a:pt x="6370" y="3155"/>
                    <a:pt x="6489" y="2929"/>
                  </a:cubicBezTo>
                  <a:lnTo>
                    <a:pt x="6489" y="2929"/>
                  </a:lnTo>
                  <a:cubicBezTo>
                    <a:pt x="6108" y="3298"/>
                    <a:pt x="5691" y="2477"/>
                    <a:pt x="5215" y="3250"/>
                  </a:cubicBezTo>
                  <a:lnTo>
                    <a:pt x="5215" y="3250"/>
                  </a:lnTo>
                  <a:cubicBezTo>
                    <a:pt x="5346" y="2977"/>
                    <a:pt x="5548" y="2738"/>
                    <a:pt x="5810" y="2560"/>
                  </a:cubicBezTo>
                  <a:cubicBezTo>
                    <a:pt x="5799" y="2596"/>
                    <a:pt x="5810" y="2631"/>
                    <a:pt x="5834" y="2667"/>
                  </a:cubicBezTo>
                  <a:lnTo>
                    <a:pt x="5834" y="2667"/>
                  </a:lnTo>
                  <a:cubicBezTo>
                    <a:pt x="5834" y="2679"/>
                    <a:pt x="5846" y="2691"/>
                    <a:pt x="5858" y="2703"/>
                  </a:cubicBezTo>
                  <a:cubicBezTo>
                    <a:pt x="5953" y="2798"/>
                    <a:pt x="6120" y="2703"/>
                    <a:pt x="6084" y="2572"/>
                  </a:cubicBezTo>
                  <a:cubicBezTo>
                    <a:pt x="6025" y="2667"/>
                    <a:pt x="5929" y="2607"/>
                    <a:pt x="5941" y="2536"/>
                  </a:cubicBezTo>
                  <a:cubicBezTo>
                    <a:pt x="5965" y="2477"/>
                    <a:pt x="6060" y="2429"/>
                    <a:pt x="6120" y="2429"/>
                  </a:cubicBezTo>
                  <a:cubicBezTo>
                    <a:pt x="6156" y="2429"/>
                    <a:pt x="6203" y="2453"/>
                    <a:pt x="6239" y="2477"/>
                  </a:cubicBezTo>
                  <a:cubicBezTo>
                    <a:pt x="6394" y="2584"/>
                    <a:pt x="6346" y="2810"/>
                    <a:pt x="6180" y="2858"/>
                  </a:cubicBezTo>
                  <a:cubicBezTo>
                    <a:pt x="6406" y="2988"/>
                    <a:pt x="6620" y="2703"/>
                    <a:pt x="6572" y="2477"/>
                  </a:cubicBezTo>
                  <a:cubicBezTo>
                    <a:pt x="6751" y="2512"/>
                    <a:pt x="6775" y="2405"/>
                    <a:pt x="6942" y="2548"/>
                  </a:cubicBezTo>
                  <a:cubicBezTo>
                    <a:pt x="6799" y="2107"/>
                    <a:pt x="6561" y="2226"/>
                    <a:pt x="6394" y="2155"/>
                  </a:cubicBezTo>
                  <a:lnTo>
                    <a:pt x="6394" y="2155"/>
                  </a:lnTo>
                  <a:cubicBezTo>
                    <a:pt x="6763" y="2274"/>
                    <a:pt x="6870" y="2000"/>
                    <a:pt x="7168" y="1988"/>
                  </a:cubicBezTo>
                  <a:cubicBezTo>
                    <a:pt x="6858" y="1715"/>
                    <a:pt x="6656" y="1929"/>
                    <a:pt x="6430" y="2012"/>
                  </a:cubicBezTo>
                  <a:lnTo>
                    <a:pt x="6430" y="2012"/>
                  </a:lnTo>
                  <a:cubicBezTo>
                    <a:pt x="6977" y="1798"/>
                    <a:pt x="6858" y="1488"/>
                    <a:pt x="7072" y="1226"/>
                  </a:cubicBezTo>
                  <a:cubicBezTo>
                    <a:pt x="6811" y="1453"/>
                    <a:pt x="6501" y="1322"/>
                    <a:pt x="6287" y="1869"/>
                  </a:cubicBezTo>
                  <a:lnTo>
                    <a:pt x="6287" y="1869"/>
                  </a:lnTo>
                  <a:cubicBezTo>
                    <a:pt x="6370" y="1643"/>
                    <a:pt x="6584" y="1453"/>
                    <a:pt x="6322" y="1131"/>
                  </a:cubicBezTo>
                  <a:cubicBezTo>
                    <a:pt x="6299" y="1429"/>
                    <a:pt x="6037" y="1536"/>
                    <a:pt x="6144" y="1905"/>
                  </a:cubicBezTo>
                  <a:lnTo>
                    <a:pt x="6144" y="1905"/>
                  </a:lnTo>
                  <a:cubicBezTo>
                    <a:pt x="6072" y="1738"/>
                    <a:pt x="6191" y="1512"/>
                    <a:pt x="5751" y="1357"/>
                  </a:cubicBezTo>
                  <a:cubicBezTo>
                    <a:pt x="5906" y="1524"/>
                    <a:pt x="5787" y="1560"/>
                    <a:pt x="5822" y="1726"/>
                  </a:cubicBezTo>
                  <a:cubicBezTo>
                    <a:pt x="5596" y="1679"/>
                    <a:pt x="5322" y="1893"/>
                    <a:pt x="5441" y="2131"/>
                  </a:cubicBezTo>
                  <a:cubicBezTo>
                    <a:pt x="5489" y="1953"/>
                    <a:pt x="5727" y="1905"/>
                    <a:pt x="5822" y="2060"/>
                  </a:cubicBezTo>
                  <a:cubicBezTo>
                    <a:pt x="5858" y="2096"/>
                    <a:pt x="5870" y="2143"/>
                    <a:pt x="5870" y="2191"/>
                  </a:cubicBezTo>
                  <a:cubicBezTo>
                    <a:pt x="5870" y="2238"/>
                    <a:pt x="5822" y="2346"/>
                    <a:pt x="5763" y="2357"/>
                  </a:cubicBezTo>
                  <a:cubicBezTo>
                    <a:pt x="5703" y="2357"/>
                    <a:pt x="5632" y="2274"/>
                    <a:pt x="5739" y="2226"/>
                  </a:cubicBezTo>
                  <a:cubicBezTo>
                    <a:pt x="5596" y="2179"/>
                    <a:pt x="5501" y="2346"/>
                    <a:pt x="5596" y="2441"/>
                  </a:cubicBezTo>
                  <a:cubicBezTo>
                    <a:pt x="5608" y="2453"/>
                    <a:pt x="5620" y="2465"/>
                    <a:pt x="5632" y="2477"/>
                  </a:cubicBezTo>
                  <a:lnTo>
                    <a:pt x="5632" y="2477"/>
                  </a:lnTo>
                  <a:cubicBezTo>
                    <a:pt x="5668" y="2488"/>
                    <a:pt x="5703" y="2500"/>
                    <a:pt x="5739" y="2488"/>
                  </a:cubicBezTo>
                  <a:cubicBezTo>
                    <a:pt x="5560" y="2750"/>
                    <a:pt x="5322" y="2953"/>
                    <a:pt x="5037" y="3084"/>
                  </a:cubicBezTo>
                  <a:cubicBezTo>
                    <a:pt x="5810" y="2607"/>
                    <a:pt x="4989" y="2191"/>
                    <a:pt x="5370" y="1810"/>
                  </a:cubicBezTo>
                  <a:lnTo>
                    <a:pt x="5334" y="1846"/>
                  </a:lnTo>
                  <a:cubicBezTo>
                    <a:pt x="5346" y="1834"/>
                    <a:pt x="5358" y="1822"/>
                    <a:pt x="5370" y="1810"/>
                  </a:cubicBezTo>
                  <a:cubicBezTo>
                    <a:pt x="5203" y="1881"/>
                    <a:pt x="5072" y="2000"/>
                    <a:pt x="4989" y="2167"/>
                  </a:cubicBezTo>
                  <a:cubicBezTo>
                    <a:pt x="4894" y="2465"/>
                    <a:pt x="5167" y="2584"/>
                    <a:pt x="5156" y="2727"/>
                  </a:cubicBezTo>
                  <a:cubicBezTo>
                    <a:pt x="5025" y="2619"/>
                    <a:pt x="4917" y="2667"/>
                    <a:pt x="4858" y="2798"/>
                  </a:cubicBezTo>
                  <a:cubicBezTo>
                    <a:pt x="5037" y="2786"/>
                    <a:pt x="5060" y="2953"/>
                    <a:pt x="4965" y="3048"/>
                  </a:cubicBezTo>
                  <a:cubicBezTo>
                    <a:pt x="4822" y="3191"/>
                    <a:pt x="4477" y="3215"/>
                    <a:pt x="4394" y="3631"/>
                  </a:cubicBezTo>
                  <a:cubicBezTo>
                    <a:pt x="4358" y="3679"/>
                    <a:pt x="4322" y="3739"/>
                    <a:pt x="4286" y="3798"/>
                  </a:cubicBezTo>
                  <a:cubicBezTo>
                    <a:pt x="4310" y="3739"/>
                    <a:pt x="4322" y="3667"/>
                    <a:pt x="4334" y="3596"/>
                  </a:cubicBezTo>
                  <a:cubicBezTo>
                    <a:pt x="4572" y="3262"/>
                    <a:pt x="4346" y="3000"/>
                    <a:pt x="4334" y="2798"/>
                  </a:cubicBezTo>
                  <a:cubicBezTo>
                    <a:pt x="4334" y="2655"/>
                    <a:pt x="4465" y="2548"/>
                    <a:pt x="4584" y="2691"/>
                  </a:cubicBezTo>
                  <a:cubicBezTo>
                    <a:pt x="4644" y="2560"/>
                    <a:pt x="4596" y="2453"/>
                    <a:pt x="4429" y="2429"/>
                  </a:cubicBezTo>
                  <a:cubicBezTo>
                    <a:pt x="4525" y="2322"/>
                    <a:pt x="4810" y="2429"/>
                    <a:pt x="4941" y="2143"/>
                  </a:cubicBezTo>
                  <a:cubicBezTo>
                    <a:pt x="5001" y="2036"/>
                    <a:pt x="5001" y="1881"/>
                    <a:pt x="4929" y="1631"/>
                  </a:cubicBezTo>
                  <a:lnTo>
                    <a:pt x="4929" y="1631"/>
                  </a:lnTo>
                  <a:cubicBezTo>
                    <a:pt x="4929" y="2167"/>
                    <a:pt x="4048" y="1881"/>
                    <a:pt x="4263" y="2762"/>
                  </a:cubicBezTo>
                  <a:lnTo>
                    <a:pt x="4263" y="2762"/>
                  </a:lnTo>
                  <a:cubicBezTo>
                    <a:pt x="4155" y="2465"/>
                    <a:pt x="4132" y="2155"/>
                    <a:pt x="4191" y="1846"/>
                  </a:cubicBezTo>
                  <a:cubicBezTo>
                    <a:pt x="4215" y="1881"/>
                    <a:pt x="4239" y="1905"/>
                    <a:pt x="4275" y="1905"/>
                  </a:cubicBezTo>
                  <a:lnTo>
                    <a:pt x="4286" y="1905"/>
                  </a:lnTo>
                  <a:cubicBezTo>
                    <a:pt x="4298" y="1905"/>
                    <a:pt x="4310" y="1905"/>
                    <a:pt x="4334" y="1905"/>
                  </a:cubicBezTo>
                  <a:cubicBezTo>
                    <a:pt x="4465" y="1905"/>
                    <a:pt x="4513" y="1726"/>
                    <a:pt x="4394" y="1655"/>
                  </a:cubicBezTo>
                  <a:cubicBezTo>
                    <a:pt x="4417" y="1762"/>
                    <a:pt x="4322" y="1786"/>
                    <a:pt x="4275" y="1726"/>
                  </a:cubicBezTo>
                  <a:cubicBezTo>
                    <a:pt x="4239" y="1679"/>
                    <a:pt x="4275" y="1572"/>
                    <a:pt x="4322" y="1536"/>
                  </a:cubicBezTo>
                  <a:cubicBezTo>
                    <a:pt x="4346" y="1500"/>
                    <a:pt x="4394" y="1488"/>
                    <a:pt x="4441" y="1488"/>
                  </a:cubicBezTo>
                  <a:cubicBezTo>
                    <a:pt x="4560" y="1476"/>
                    <a:pt x="4763" y="1548"/>
                    <a:pt x="4656" y="1798"/>
                  </a:cubicBezTo>
                  <a:cubicBezTo>
                    <a:pt x="4917" y="1726"/>
                    <a:pt x="4870" y="1369"/>
                    <a:pt x="4679" y="1238"/>
                  </a:cubicBezTo>
                  <a:cubicBezTo>
                    <a:pt x="4822" y="1143"/>
                    <a:pt x="4763" y="1048"/>
                    <a:pt x="4989" y="1024"/>
                  </a:cubicBezTo>
                  <a:cubicBezTo>
                    <a:pt x="4572" y="833"/>
                    <a:pt x="4489" y="1072"/>
                    <a:pt x="4322" y="1143"/>
                  </a:cubicBezTo>
                  <a:lnTo>
                    <a:pt x="4322" y="1143"/>
                  </a:lnTo>
                  <a:cubicBezTo>
                    <a:pt x="4656" y="964"/>
                    <a:pt x="4548" y="691"/>
                    <a:pt x="4751" y="476"/>
                  </a:cubicBezTo>
                  <a:cubicBezTo>
                    <a:pt x="4334" y="512"/>
                    <a:pt x="4346" y="798"/>
                    <a:pt x="4251" y="1012"/>
                  </a:cubicBezTo>
                  <a:lnTo>
                    <a:pt x="4251" y="1012"/>
                  </a:lnTo>
                  <a:cubicBezTo>
                    <a:pt x="4477" y="476"/>
                    <a:pt x="4179" y="345"/>
                    <a:pt x="4144" y="0"/>
                  </a:cubicBezTo>
                  <a:cubicBezTo>
                    <a:pt x="4120" y="345"/>
                    <a:pt x="3810" y="476"/>
                    <a:pt x="4036" y="1012"/>
                  </a:cubicBezTo>
                  <a:lnTo>
                    <a:pt x="4036" y="1012"/>
                  </a:lnTo>
                  <a:cubicBezTo>
                    <a:pt x="3941" y="798"/>
                    <a:pt x="3953" y="512"/>
                    <a:pt x="3548" y="476"/>
                  </a:cubicBezTo>
                  <a:cubicBezTo>
                    <a:pt x="3751" y="703"/>
                    <a:pt x="3632" y="964"/>
                    <a:pt x="3965" y="1143"/>
                  </a:cubicBezTo>
                  <a:lnTo>
                    <a:pt x="3965" y="1143"/>
                  </a:lnTo>
                  <a:cubicBezTo>
                    <a:pt x="3798" y="1072"/>
                    <a:pt x="3715" y="833"/>
                    <a:pt x="3298" y="1024"/>
                  </a:cubicBezTo>
                  <a:cubicBezTo>
                    <a:pt x="3524" y="1048"/>
                    <a:pt x="3465" y="1143"/>
                    <a:pt x="3620" y="1238"/>
                  </a:cubicBezTo>
                  <a:cubicBezTo>
                    <a:pt x="3417" y="1369"/>
                    <a:pt x="3370" y="1726"/>
                    <a:pt x="3632" y="1798"/>
                  </a:cubicBezTo>
                  <a:cubicBezTo>
                    <a:pt x="3524" y="1548"/>
                    <a:pt x="3727" y="1476"/>
                    <a:pt x="3846" y="1488"/>
                  </a:cubicBezTo>
                  <a:cubicBezTo>
                    <a:pt x="3894" y="1488"/>
                    <a:pt x="3941" y="1500"/>
                    <a:pt x="3977" y="1536"/>
                  </a:cubicBezTo>
                  <a:cubicBezTo>
                    <a:pt x="4013" y="1572"/>
                    <a:pt x="4060" y="1679"/>
                    <a:pt x="4013" y="1726"/>
                  </a:cubicBezTo>
                  <a:cubicBezTo>
                    <a:pt x="3977" y="1786"/>
                    <a:pt x="3870" y="1762"/>
                    <a:pt x="3905" y="1655"/>
                  </a:cubicBezTo>
                  <a:cubicBezTo>
                    <a:pt x="3786" y="1726"/>
                    <a:pt x="3822" y="1905"/>
                    <a:pt x="3965" y="1905"/>
                  </a:cubicBezTo>
                  <a:cubicBezTo>
                    <a:pt x="3977" y="1905"/>
                    <a:pt x="3989" y="1905"/>
                    <a:pt x="4001" y="1905"/>
                  </a:cubicBezTo>
                  <a:lnTo>
                    <a:pt x="4013" y="1905"/>
                  </a:lnTo>
                  <a:cubicBezTo>
                    <a:pt x="4048" y="1905"/>
                    <a:pt x="4084" y="1881"/>
                    <a:pt x="4096" y="1846"/>
                  </a:cubicBezTo>
                  <a:cubicBezTo>
                    <a:pt x="4155" y="2155"/>
                    <a:pt x="4132" y="2465"/>
                    <a:pt x="4036" y="2762"/>
                  </a:cubicBezTo>
                  <a:cubicBezTo>
                    <a:pt x="4239" y="1869"/>
                    <a:pt x="3370" y="2167"/>
                    <a:pt x="3358" y="1631"/>
                  </a:cubicBezTo>
                  <a:lnTo>
                    <a:pt x="3358" y="1679"/>
                  </a:lnTo>
                  <a:lnTo>
                    <a:pt x="3358" y="1631"/>
                  </a:lnTo>
                  <a:cubicBezTo>
                    <a:pt x="3286" y="1881"/>
                    <a:pt x="3286" y="2036"/>
                    <a:pt x="3346" y="2143"/>
                  </a:cubicBezTo>
                  <a:cubicBezTo>
                    <a:pt x="3477" y="2417"/>
                    <a:pt x="3763" y="2322"/>
                    <a:pt x="3870" y="2429"/>
                  </a:cubicBezTo>
                  <a:cubicBezTo>
                    <a:pt x="3691" y="2453"/>
                    <a:pt x="3643" y="2548"/>
                    <a:pt x="3715" y="2691"/>
                  </a:cubicBezTo>
                  <a:cubicBezTo>
                    <a:pt x="3834" y="2548"/>
                    <a:pt x="3965" y="2655"/>
                    <a:pt x="3965" y="2786"/>
                  </a:cubicBezTo>
                  <a:cubicBezTo>
                    <a:pt x="3953" y="3000"/>
                    <a:pt x="3739" y="3262"/>
                    <a:pt x="3965" y="3596"/>
                  </a:cubicBezTo>
                  <a:cubicBezTo>
                    <a:pt x="3977" y="3667"/>
                    <a:pt x="3989" y="3727"/>
                    <a:pt x="4013" y="3798"/>
                  </a:cubicBezTo>
                  <a:cubicBezTo>
                    <a:pt x="3977" y="3739"/>
                    <a:pt x="3941" y="3679"/>
                    <a:pt x="3905" y="3620"/>
                  </a:cubicBezTo>
                  <a:cubicBezTo>
                    <a:pt x="3822" y="3215"/>
                    <a:pt x="3489" y="3191"/>
                    <a:pt x="3334" y="3048"/>
                  </a:cubicBezTo>
                  <a:cubicBezTo>
                    <a:pt x="3239" y="2953"/>
                    <a:pt x="3262" y="2786"/>
                    <a:pt x="3441" y="2798"/>
                  </a:cubicBezTo>
                  <a:cubicBezTo>
                    <a:pt x="3382" y="2655"/>
                    <a:pt x="3286" y="2619"/>
                    <a:pt x="3143" y="2727"/>
                  </a:cubicBezTo>
                  <a:cubicBezTo>
                    <a:pt x="3132" y="2584"/>
                    <a:pt x="3405" y="2453"/>
                    <a:pt x="3310" y="2155"/>
                  </a:cubicBezTo>
                  <a:cubicBezTo>
                    <a:pt x="3274" y="2048"/>
                    <a:pt x="3155" y="1929"/>
                    <a:pt x="2929" y="1810"/>
                  </a:cubicBezTo>
                  <a:cubicBezTo>
                    <a:pt x="3310" y="2191"/>
                    <a:pt x="2489" y="2607"/>
                    <a:pt x="3262" y="3084"/>
                  </a:cubicBezTo>
                  <a:cubicBezTo>
                    <a:pt x="2977" y="2953"/>
                    <a:pt x="2739" y="2750"/>
                    <a:pt x="2560" y="2488"/>
                  </a:cubicBezTo>
                  <a:cubicBezTo>
                    <a:pt x="2596" y="2500"/>
                    <a:pt x="2631" y="2488"/>
                    <a:pt x="2667" y="2465"/>
                  </a:cubicBezTo>
                  <a:lnTo>
                    <a:pt x="2679" y="2465"/>
                  </a:lnTo>
                  <a:cubicBezTo>
                    <a:pt x="2691" y="2465"/>
                    <a:pt x="2691" y="2453"/>
                    <a:pt x="2703" y="2441"/>
                  </a:cubicBezTo>
                  <a:cubicBezTo>
                    <a:pt x="2786" y="2346"/>
                    <a:pt x="2715" y="2203"/>
                    <a:pt x="2596" y="2215"/>
                  </a:cubicBezTo>
                  <a:lnTo>
                    <a:pt x="2572" y="2215"/>
                  </a:lnTo>
                  <a:cubicBezTo>
                    <a:pt x="2667" y="2274"/>
                    <a:pt x="2608" y="2357"/>
                    <a:pt x="2548" y="2346"/>
                  </a:cubicBezTo>
                  <a:cubicBezTo>
                    <a:pt x="2477" y="2346"/>
                    <a:pt x="2429" y="2238"/>
                    <a:pt x="2429" y="2179"/>
                  </a:cubicBezTo>
                  <a:cubicBezTo>
                    <a:pt x="2429" y="2131"/>
                    <a:pt x="2453" y="2096"/>
                    <a:pt x="2489" y="2060"/>
                  </a:cubicBezTo>
                  <a:cubicBezTo>
                    <a:pt x="2584" y="1905"/>
                    <a:pt x="2822" y="1941"/>
                    <a:pt x="2858" y="2119"/>
                  </a:cubicBezTo>
                  <a:cubicBezTo>
                    <a:pt x="2989" y="1893"/>
                    <a:pt x="2715" y="1679"/>
                    <a:pt x="2477" y="1715"/>
                  </a:cubicBezTo>
                  <a:cubicBezTo>
                    <a:pt x="2512" y="1548"/>
                    <a:pt x="2405" y="1512"/>
                    <a:pt x="2548" y="1345"/>
                  </a:cubicBezTo>
                  <a:cubicBezTo>
                    <a:pt x="2119" y="1500"/>
                    <a:pt x="2227" y="1738"/>
                    <a:pt x="2155" y="1893"/>
                  </a:cubicBezTo>
                  <a:lnTo>
                    <a:pt x="2155" y="1893"/>
                  </a:lnTo>
                  <a:cubicBezTo>
                    <a:pt x="2274" y="1536"/>
                    <a:pt x="2000" y="1429"/>
                    <a:pt x="1989" y="1131"/>
                  </a:cubicBezTo>
                  <a:cubicBezTo>
                    <a:pt x="1727" y="1441"/>
                    <a:pt x="1941" y="1643"/>
                    <a:pt x="2024" y="1857"/>
                  </a:cubicBezTo>
                  <a:lnTo>
                    <a:pt x="2024" y="1857"/>
                  </a:lnTo>
                  <a:cubicBezTo>
                    <a:pt x="1798" y="1322"/>
                    <a:pt x="1500" y="1441"/>
                    <a:pt x="1238" y="1226"/>
                  </a:cubicBezTo>
                  <a:cubicBezTo>
                    <a:pt x="1453" y="1488"/>
                    <a:pt x="1334" y="1786"/>
                    <a:pt x="1869" y="2012"/>
                  </a:cubicBezTo>
                  <a:lnTo>
                    <a:pt x="1869" y="2012"/>
                  </a:lnTo>
                  <a:cubicBezTo>
                    <a:pt x="1655" y="1929"/>
                    <a:pt x="1453" y="1715"/>
                    <a:pt x="1143" y="1976"/>
                  </a:cubicBezTo>
                  <a:cubicBezTo>
                    <a:pt x="1441" y="1988"/>
                    <a:pt x="1548" y="2262"/>
                    <a:pt x="1905" y="2143"/>
                  </a:cubicBezTo>
                  <a:lnTo>
                    <a:pt x="1905" y="2143"/>
                  </a:lnTo>
                  <a:cubicBezTo>
                    <a:pt x="1750" y="2215"/>
                    <a:pt x="1512" y="2107"/>
                    <a:pt x="1357" y="2536"/>
                  </a:cubicBezTo>
                  <a:cubicBezTo>
                    <a:pt x="1524" y="2393"/>
                    <a:pt x="1560" y="2500"/>
                    <a:pt x="1727" y="2465"/>
                  </a:cubicBezTo>
                  <a:cubicBezTo>
                    <a:pt x="1691" y="2703"/>
                    <a:pt x="1905" y="2977"/>
                    <a:pt x="2131" y="2846"/>
                  </a:cubicBezTo>
                  <a:cubicBezTo>
                    <a:pt x="1893" y="2750"/>
                    <a:pt x="1989" y="2560"/>
                    <a:pt x="2072" y="2477"/>
                  </a:cubicBezTo>
                  <a:cubicBezTo>
                    <a:pt x="2108" y="2441"/>
                    <a:pt x="2143" y="2417"/>
                    <a:pt x="2191" y="2417"/>
                  </a:cubicBezTo>
                  <a:cubicBezTo>
                    <a:pt x="2250" y="2417"/>
                    <a:pt x="2358" y="2465"/>
                    <a:pt x="2358" y="2536"/>
                  </a:cubicBezTo>
                  <a:cubicBezTo>
                    <a:pt x="2370" y="2596"/>
                    <a:pt x="2286" y="2655"/>
                    <a:pt x="2227" y="2560"/>
                  </a:cubicBezTo>
                  <a:cubicBezTo>
                    <a:pt x="2191" y="2691"/>
                    <a:pt x="2346" y="2786"/>
                    <a:pt x="2453" y="2691"/>
                  </a:cubicBezTo>
                  <a:cubicBezTo>
                    <a:pt x="2465" y="2691"/>
                    <a:pt x="2465" y="2679"/>
                    <a:pt x="2477" y="2667"/>
                  </a:cubicBezTo>
                  <a:lnTo>
                    <a:pt x="2477" y="2655"/>
                  </a:lnTo>
                  <a:cubicBezTo>
                    <a:pt x="2500" y="2619"/>
                    <a:pt x="2500" y="2584"/>
                    <a:pt x="2500" y="2548"/>
                  </a:cubicBezTo>
                  <a:cubicBezTo>
                    <a:pt x="2751" y="2727"/>
                    <a:pt x="2953" y="2965"/>
                    <a:pt x="3096" y="3250"/>
                  </a:cubicBezTo>
                  <a:cubicBezTo>
                    <a:pt x="2608" y="2477"/>
                    <a:pt x="2203" y="3298"/>
                    <a:pt x="1810" y="2917"/>
                  </a:cubicBezTo>
                  <a:cubicBezTo>
                    <a:pt x="1941" y="3143"/>
                    <a:pt x="2048" y="3262"/>
                    <a:pt x="2167" y="3298"/>
                  </a:cubicBezTo>
                  <a:cubicBezTo>
                    <a:pt x="2465" y="3393"/>
                    <a:pt x="2584" y="3119"/>
                    <a:pt x="2739" y="3131"/>
                  </a:cubicBezTo>
                  <a:cubicBezTo>
                    <a:pt x="2631" y="3262"/>
                    <a:pt x="2667" y="3369"/>
                    <a:pt x="2810" y="3429"/>
                  </a:cubicBezTo>
                  <a:cubicBezTo>
                    <a:pt x="2786" y="3250"/>
                    <a:pt x="2953" y="3227"/>
                    <a:pt x="3060" y="3322"/>
                  </a:cubicBezTo>
                  <a:cubicBezTo>
                    <a:pt x="3191" y="3477"/>
                    <a:pt x="3227" y="3810"/>
                    <a:pt x="3632" y="3893"/>
                  </a:cubicBezTo>
                  <a:cubicBezTo>
                    <a:pt x="3691" y="3929"/>
                    <a:pt x="3739" y="3965"/>
                    <a:pt x="3810" y="4001"/>
                  </a:cubicBezTo>
                  <a:cubicBezTo>
                    <a:pt x="3739" y="3977"/>
                    <a:pt x="3667" y="3965"/>
                    <a:pt x="3608" y="3953"/>
                  </a:cubicBezTo>
                  <a:cubicBezTo>
                    <a:pt x="3262" y="3715"/>
                    <a:pt x="3001" y="3941"/>
                    <a:pt x="2798" y="3953"/>
                  </a:cubicBezTo>
                  <a:cubicBezTo>
                    <a:pt x="2655" y="3953"/>
                    <a:pt x="2560" y="3822"/>
                    <a:pt x="2691" y="3703"/>
                  </a:cubicBezTo>
                  <a:cubicBezTo>
                    <a:pt x="2560" y="3643"/>
                    <a:pt x="2453" y="3691"/>
                    <a:pt x="2429" y="3858"/>
                  </a:cubicBezTo>
                  <a:cubicBezTo>
                    <a:pt x="2322" y="3762"/>
                    <a:pt x="2429" y="3477"/>
                    <a:pt x="2155" y="3346"/>
                  </a:cubicBezTo>
                  <a:cubicBezTo>
                    <a:pt x="2048" y="3286"/>
                    <a:pt x="1881" y="3286"/>
                    <a:pt x="1631" y="3358"/>
                  </a:cubicBezTo>
                  <a:lnTo>
                    <a:pt x="1631" y="3358"/>
                  </a:lnTo>
                  <a:cubicBezTo>
                    <a:pt x="2179" y="3358"/>
                    <a:pt x="1881" y="4239"/>
                    <a:pt x="2774" y="4024"/>
                  </a:cubicBezTo>
                  <a:cubicBezTo>
                    <a:pt x="2477" y="4131"/>
                    <a:pt x="2155" y="4155"/>
                    <a:pt x="1858" y="4096"/>
                  </a:cubicBezTo>
                  <a:cubicBezTo>
                    <a:pt x="1881" y="4084"/>
                    <a:pt x="1905" y="4048"/>
                    <a:pt x="1917" y="4012"/>
                  </a:cubicBezTo>
                  <a:lnTo>
                    <a:pt x="1917" y="4001"/>
                  </a:lnTo>
                  <a:cubicBezTo>
                    <a:pt x="1917" y="3989"/>
                    <a:pt x="1917" y="3977"/>
                    <a:pt x="1917" y="3965"/>
                  </a:cubicBezTo>
                  <a:cubicBezTo>
                    <a:pt x="1905" y="3822"/>
                    <a:pt x="1727" y="3774"/>
                    <a:pt x="1667" y="3905"/>
                  </a:cubicBezTo>
                  <a:cubicBezTo>
                    <a:pt x="1774" y="3870"/>
                    <a:pt x="1786" y="3977"/>
                    <a:pt x="1738" y="4012"/>
                  </a:cubicBezTo>
                  <a:cubicBezTo>
                    <a:pt x="1691" y="4060"/>
                    <a:pt x="1584" y="4012"/>
                    <a:pt x="1536" y="3977"/>
                  </a:cubicBezTo>
                  <a:cubicBezTo>
                    <a:pt x="1512" y="3941"/>
                    <a:pt x="1488" y="3893"/>
                    <a:pt x="1488" y="3846"/>
                  </a:cubicBezTo>
                  <a:cubicBezTo>
                    <a:pt x="1488" y="3727"/>
                    <a:pt x="1560" y="3524"/>
                    <a:pt x="1798" y="3631"/>
                  </a:cubicBezTo>
                  <a:cubicBezTo>
                    <a:pt x="1727" y="3369"/>
                    <a:pt x="1381" y="3417"/>
                    <a:pt x="1250" y="3608"/>
                  </a:cubicBezTo>
                  <a:cubicBezTo>
                    <a:pt x="1155" y="3465"/>
                    <a:pt x="1048" y="3524"/>
                    <a:pt x="1036" y="3298"/>
                  </a:cubicBezTo>
                  <a:cubicBezTo>
                    <a:pt x="834" y="3715"/>
                    <a:pt x="1084" y="3798"/>
                    <a:pt x="1143" y="3965"/>
                  </a:cubicBezTo>
                  <a:lnTo>
                    <a:pt x="1143" y="3965"/>
                  </a:lnTo>
                  <a:cubicBezTo>
                    <a:pt x="976" y="3631"/>
                    <a:pt x="703" y="3739"/>
                    <a:pt x="488" y="3548"/>
                  </a:cubicBezTo>
                  <a:cubicBezTo>
                    <a:pt x="512" y="3953"/>
                    <a:pt x="810" y="3941"/>
                    <a:pt x="1024" y="4036"/>
                  </a:cubicBezTo>
                  <a:lnTo>
                    <a:pt x="1024" y="4036"/>
                  </a:lnTo>
                  <a:cubicBezTo>
                    <a:pt x="476" y="3798"/>
                    <a:pt x="345" y="4108"/>
                    <a:pt x="0" y="4131"/>
                  </a:cubicBezTo>
                  <a:close/>
                  <a:moveTo>
                    <a:pt x="5501" y="4012"/>
                  </a:moveTo>
                  <a:close/>
                  <a:moveTo>
                    <a:pt x="4763" y="3941"/>
                  </a:moveTo>
                  <a:cubicBezTo>
                    <a:pt x="4870" y="3881"/>
                    <a:pt x="4989" y="3870"/>
                    <a:pt x="5096" y="3893"/>
                  </a:cubicBezTo>
                  <a:cubicBezTo>
                    <a:pt x="5275" y="3977"/>
                    <a:pt x="5453" y="4036"/>
                    <a:pt x="5644" y="4096"/>
                  </a:cubicBezTo>
                  <a:cubicBezTo>
                    <a:pt x="5715" y="4108"/>
                    <a:pt x="5799" y="4120"/>
                    <a:pt x="5870" y="4131"/>
                  </a:cubicBezTo>
                  <a:cubicBezTo>
                    <a:pt x="5799" y="4143"/>
                    <a:pt x="5715" y="4155"/>
                    <a:pt x="5644" y="4167"/>
                  </a:cubicBezTo>
                  <a:cubicBezTo>
                    <a:pt x="5453" y="4227"/>
                    <a:pt x="5275" y="4298"/>
                    <a:pt x="5096" y="4370"/>
                  </a:cubicBezTo>
                  <a:cubicBezTo>
                    <a:pt x="4989" y="4393"/>
                    <a:pt x="4870" y="4382"/>
                    <a:pt x="4763" y="4322"/>
                  </a:cubicBezTo>
                  <a:cubicBezTo>
                    <a:pt x="4941" y="4334"/>
                    <a:pt x="5096" y="4262"/>
                    <a:pt x="5215" y="4131"/>
                  </a:cubicBezTo>
                  <a:cubicBezTo>
                    <a:pt x="5096" y="4001"/>
                    <a:pt x="4941" y="3941"/>
                    <a:pt x="4763" y="3941"/>
                  </a:cubicBezTo>
                  <a:close/>
                  <a:moveTo>
                    <a:pt x="5179" y="5024"/>
                  </a:moveTo>
                  <a:close/>
                  <a:moveTo>
                    <a:pt x="4894" y="4905"/>
                  </a:moveTo>
                  <a:cubicBezTo>
                    <a:pt x="4906" y="4739"/>
                    <a:pt x="4834" y="4572"/>
                    <a:pt x="4715" y="4453"/>
                  </a:cubicBezTo>
                  <a:cubicBezTo>
                    <a:pt x="4822" y="4489"/>
                    <a:pt x="4917" y="4560"/>
                    <a:pt x="4977" y="4655"/>
                  </a:cubicBezTo>
                  <a:cubicBezTo>
                    <a:pt x="5048" y="4834"/>
                    <a:pt x="5132" y="5013"/>
                    <a:pt x="5227" y="5179"/>
                  </a:cubicBezTo>
                  <a:cubicBezTo>
                    <a:pt x="5263" y="5239"/>
                    <a:pt x="5310" y="5310"/>
                    <a:pt x="5358" y="5370"/>
                  </a:cubicBezTo>
                  <a:cubicBezTo>
                    <a:pt x="5298" y="5322"/>
                    <a:pt x="5227" y="5274"/>
                    <a:pt x="5179" y="5239"/>
                  </a:cubicBezTo>
                  <a:cubicBezTo>
                    <a:pt x="5001" y="5144"/>
                    <a:pt x="4822" y="5060"/>
                    <a:pt x="4644" y="4989"/>
                  </a:cubicBezTo>
                  <a:cubicBezTo>
                    <a:pt x="4548" y="4929"/>
                    <a:pt x="4477" y="4834"/>
                    <a:pt x="4441" y="4727"/>
                  </a:cubicBezTo>
                  <a:cubicBezTo>
                    <a:pt x="4560" y="4846"/>
                    <a:pt x="4739" y="4917"/>
                    <a:pt x="4906" y="4905"/>
                  </a:cubicBezTo>
                  <a:close/>
                  <a:moveTo>
                    <a:pt x="5013" y="3084"/>
                  </a:moveTo>
                  <a:close/>
                  <a:moveTo>
                    <a:pt x="4644" y="3274"/>
                  </a:moveTo>
                  <a:cubicBezTo>
                    <a:pt x="4822" y="3215"/>
                    <a:pt x="5001" y="3131"/>
                    <a:pt x="5179" y="3036"/>
                  </a:cubicBezTo>
                  <a:cubicBezTo>
                    <a:pt x="5227" y="3000"/>
                    <a:pt x="5298" y="2953"/>
                    <a:pt x="5358" y="2905"/>
                  </a:cubicBezTo>
                  <a:cubicBezTo>
                    <a:pt x="5310" y="2965"/>
                    <a:pt x="5263" y="3024"/>
                    <a:pt x="5227" y="3084"/>
                  </a:cubicBezTo>
                  <a:cubicBezTo>
                    <a:pt x="5132" y="3262"/>
                    <a:pt x="5048" y="3441"/>
                    <a:pt x="4977" y="3620"/>
                  </a:cubicBezTo>
                  <a:cubicBezTo>
                    <a:pt x="4917" y="3715"/>
                    <a:pt x="4822" y="3786"/>
                    <a:pt x="4715" y="3810"/>
                  </a:cubicBezTo>
                  <a:cubicBezTo>
                    <a:pt x="4834" y="3703"/>
                    <a:pt x="4906" y="3536"/>
                    <a:pt x="4894" y="3369"/>
                  </a:cubicBezTo>
                  <a:cubicBezTo>
                    <a:pt x="4727" y="3358"/>
                    <a:pt x="4572" y="3429"/>
                    <a:pt x="4453" y="3548"/>
                  </a:cubicBezTo>
                  <a:cubicBezTo>
                    <a:pt x="4477" y="3441"/>
                    <a:pt x="4548" y="3346"/>
                    <a:pt x="4644" y="3274"/>
                  </a:cubicBezTo>
                  <a:close/>
                  <a:moveTo>
                    <a:pt x="4239" y="5501"/>
                  </a:moveTo>
                  <a:close/>
                  <a:moveTo>
                    <a:pt x="4013" y="2762"/>
                  </a:moveTo>
                  <a:close/>
                  <a:moveTo>
                    <a:pt x="3941" y="3489"/>
                  </a:moveTo>
                  <a:cubicBezTo>
                    <a:pt x="3882" y="3393"/>
                    <a:pt x="3870" y="3274"/>
                    <a:pt x="3894" y="3167"/>
                  </a:cubicBezTo>
                  <a:cubicBezTo>
                    <a:pt x="3965" y="2988"/>
                    <a:pt x="4036" y="2798"/>
                    <a:pt x="4096" y="2619"/>
                  </a:cubicBezTo>
                  <a:cubicBezTo>
                    <a:pt x="4108" y="2548"/>
                    <a:pt x="4120" y="2465"/>
                    <a:pt x="4132" y="2393"/>
                  </a:cubicBezTo>
                  <a:cubicBezTo>
                    <a:pt x="4132" y="2465"/>
                    <a:pt x="4144" y="2548"/>
                    <a:pt x="4167" y="2631"/>
                  </a:cubicBezTo>
                  <a:cubicBezTo>
                    <a:pt x="4215" y="2810"/>
                    <a:pt x="4286" y="2988"/>
                    <a:pt x="4370" y="3179"/>
                  </a:cubicBezTo>
                  <a:cubicBezTo>
                    <a:pt x="4394" y="3286"/>
                    <a:pt x="4370" y="3405"/>
                    <a:pt x="4322" y="3500"/>
                  </a:cubicBezTo>
                  <a:cubicBezTo>
                    <a:pt x="4477" y="3334"/>
                    <a:pt x="4358" y="3048"/>
                    <a:pt x="4132" y="3048"/>
                  </a:cubicBezTo>
                  <a:cubicBezTo>
                    <a:pt x="3894" y="3048"/>
                    <a:pt x="3774" y="3334"/>
                    <a:pt x="3941" y="3500"/>
                  </a:cubicBezTo>
                  <a:close/>
                  <a:moveTo>
                    <a:pt x="4132" y="5227"/>
                  </a:moveTo>
                  <a:cubicBezTo>
                    <a:pt x="4251" y="5108"/>
                    <a:pt x="4322" y="4941"/>
                    <a:pt x="4322" y="4774"/>
                  </a:cubicBezTo>
                  <a:cubicBezTo>
                    <a:pt x="4370" y="4870"/>
                    <a:pt x="4394" y="4989"/>
                    <a:pt x="4370" y="5108"/>
                  </a:cubicBezTo>
                  <a:cubicBezTo>
                    <a:pt x="4286" y="5286"/>
                    <a:pt x="4215" y="5465"/>
                    <a:pt x="4167" y="5655"/>
                  </a:cubicBezTo>
                  <a:cubicBezTo>
                    <a:pt x="4144" y="5727"/>
                    <a:pt x="4132" y="5798"/>
                    <a:pt x="4132" y="5882"/>
                  </a:cubicBezTo>
                  <a:cubicBezTo>
                    <a:pt x="4120" y="5798"/>
                    <a:pt x="4108" y="5727"/>
                    <a:pt x="4096" y="5655"/>
                  </a:cubicBezTo>
                  <a:cubicBezTo>
                    <a:pt x="4036" y="5465"/>
                    <a:pt x="3965" y="5286"/>
                    <a:pt x="3894" y="5108"/>
                  </a:cubicBezTo>
                  <a:cubicBezTo>
                    <a:pt x="3870" y="4989"/>
                    <a:pt x="3882" y="4870"/>
                    <a:pt x="3941" y="4774"/>
                  </a:cubicBezTo>
                  <a:cubicBezTo>
                    <a:pt x="3929" y="4941"/>
                    <a:pt x="4001" y="5108"/>
                    <a:pt x="4132" y="5227"/>
                  </a:cubicBezTo>
                  <a:close/>
                  <a:moveTo>
                    <a:pt x="3239" y="5179"/>
                  </a:moveTo>
                  <a:close/>
                  <a:moveTo>
                    <a:pt x="3346" y="3358"/>
                  </a:moveTo>
                  <a:cubicBezTo>
                    <a:pt x="3346" y="3536"/>
                    <a:pt x="3405" y="3691"/>
                    <a:pt x="3536" y="3810"/>
                  </a:cubicBezTo>
                  <a:cubicBezTo>
                    <a:pt x="3417" y="3774"/>
                    <a:pt x="3334" y="3703"/>
                    <a:pt x="3262" y="3608"/>
                  </a:cubicBezTo>
                  <a:cubicBezTo>
                    <a:pt x="3191" y="3429"/>
                    <a:pt x="3120" y="3250"/>
                    <a:pt x="3024" y="3084"/>
                  </a:cubicBezTo>
                  <a:cubicBezTo>
                    <a:pt x="2989" y="3024"/>
                    <a:pt x="2941" y="2965"/>
                    <a:pt x="2881" y="2893"/>
                  </a:cubicBezTo>
                  <a:cubicBezTo>
                    <a:pt x="2953" y="2941"/>
                    <a:pt x="3012" y="2988"/>
                    <a:pt x="3072" y="3024"/>
                  </a:cubicBezTo>
                  <a:cubicBezTo>
                    <a:pt x="3251" y="3119"/>
                    <a:pt x="3429" y="3203"/>
                    <a:pt x="3608" y="3274"/>
                  </a:cubicBezTo>
                  <a:cubicBezTo>
                    <a:pt x="3703" y="3334"/>
                    <a:pt x="3774" y="3429"/>
                    <a:pt x="3798" y="3536"/>
                  </a:cubicBezTo>
                  <a:cubicBezTo>
                    <a:pt x="3679" y="3417"/>
                    <a:pt x="3524" y="3358"/>
                    <a:pt x="3358" y="3369"/>
                  </a:cubicBezTo>
                  <a:close/>
                  <a:moveTo>
                    <a:pt x="3798" y="4715"/>
                  </a:moveTo>
                  <a:cubicBezTo>
                    <a:pt x="3763" y="4834"/>
                    <a:pt x="3691" y="4929"/>
                    <a:pt x="3596" y="4989"/>
                  </a:cubicBezTo>
                  <a:cubicBezTo>
                    <a:pt x="3417" y="5060"/>
                    <a:pt x="3239" y="5144"/>
                    <a:pt x="3072" y="5227"/>
                  </a:cubicBezTo>
                  <a:cubicBezTo>
                    <a:pt x="3012" y="5263"/>
                    <a:pt x="2953" y="5310"/>
                    <a:pt x="2881" y="5370"/>
                  </a:cubicBezTo>
                  <a:cubicBezTo>
                    <a:pt x="2929" y="5298"/>
                    <a:pt x="2977" y="5239"/>
                    <a:pt x="3012" y="5179"/>
                  </a:cubicBezTo>
                  <a:cubicBezTo>
                    <a:pt x="3108" y="5001"/>
                    <a:pt x="3191" y="4834"/>
                    <a:pt x="3262" y="4643"/>
                  </a:cubicBezTo>
                  <a:cubicBezTo>
                    <a:pt x="3322" y="4548"/>
                    <a:pt x="3417" y="4477"/>
                    <a:pt x="3524" y="4453"/>
                  </a:cubicBezTo>
                  <a:cubicBezTo>
                    <a:pt x="3405" y="4572"/>
                    <a:pt x="3334" y="4727"/>
                    <a:pt x="3346" y="4893"/>
                  </a:cubicBezTo>
                  <a:cubicBezTo>
                    <a:pt x="3513" y="4917"/>
                    <a:pt x="3691" y="4846"/>
                    <a:pt x="3810" y="4727"/>
                  </a:cubicBezTo>
                  <a:close/>
                  <a:moveTo>
                    <a:pt x="2751" y="4012"/>
                  </a:moveTo>
                  <a:close/>
                  <a:moveTo>
                    <a:pt x="2596" y="4096"/>
                  </a:moveTo>
                  <a:cubicBezTo>
                    <a:pt x="2786" y="4036"/>
                    <a:pt x="2965" y="3977"/>
                    <a:pt x="3143" y="3893"/>
                  </a:cubicBezTo>
                  <a:cubicBezTo>
                    <a:pt x="3251" y="3870"/>
                    <a:pt x="3370" y="3881"/>
                    <a:pt x="3477" y="3941"/>
                  </a:cubicBezTo>
                  <a:cubicBezTo>
                    <a:pt x="3298" y="3941"/>
                    <a:pt x="3143" y="4001"/>
                    <a:pt x="3024" y="4131"/>
                  </a:cubicBezTo>
                  <a:cubicBezTo>
                    <a:pt x="3143" y="4262"/>
                    <a:pt x="3298" y="4334"/>
                    <a:pt x="3477" y="4322"/>
                  </a:cubicBezTo>
                  <a:cubicBezTo>
                    <a:pt x="3370" y="4382"/>
                    <a:pt x="3251" y="4393"/>
                    <a:pt x="3143" y="4370"/>
                  </a:cubicBezTo>
                  <a:cubicBezTo>
                    <a:pt x="2965" y="4298"/>
                    <a:pt x="2786" y="4227"/>
                    <a:pt x="2596" y="4167"/>
                  </a:cubicBezTo>
                  <a:cubicBezTo>
                    <a:pt x="2524" y="4155"/>
                    <a:pt x="2441" y="4143"/>
                    <a:pt x="2370" y="4131"/>
                  </a:cubicBezTo>
                  <a:cubicBezTo>
                    <a:pt x="2453" y="4120"/>
                    <a:pt x="2536" y="4108"/>
                    <a:pt x="2608" y="4096"/>
                  </a:cubicBezTo>
                  <a:close/>
                </a:path>
              </a:pathLst>
            </a:custGeom>
            <a:solidFill>
              <a:schemeClr val="accent2">
                <a:alpha val="145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6237975" y="1551225"/>
              <a:ext cx="207200" cy="206875"/>
            </a:xfrm>
            <a:custGeom>
              <a:avLst/>
              <a:gdLst/>
              <a:ahLst/>
              <a:cxnLst/>
              <a:rect l="l" t="t" r="r" b="b"/>
              <a:pathLst>
                <a:path w="8288" h="8275" extrusionOk="0">
                  <a:moveTo>
                    <a:pt x="0" y="4131"/>
                  </a:moveTo>
                  <a:cubicBezTo>
                    <a:pt x="346" y="4167"/>
                    <a:pt x="477" y="4465"/>
                    <a:pt x="1012" y="4239"/>
                  </a:cubicBezTo>
                  <a:lnTo>
                    <a:pt x="1012" y="4239"/>
                  </a:lnTo>
                  <a:cubicBezTo>
                    <a:pt x="798" y="4334"/>
                    <a:pt x="512" y="4322"/>
                    <a:pt x="477" y="4727"/>
                  </a:cubicBezTo>
                  <a:cubicBezTo>
                    <a:pt x="691" y="4536"/>
                    <a:pt x="965" y="4643"/>
                    <a:pt x="1143" y="4310"/>
                  </a:cubicBezTo>
                  <a:lnTo>
                    <a:pt x="1143" y="4310"/>
                  </a:lnTo>
                  <a:cubicBezTo>
                    <a:pt x="1072" y="4477"/>
                    <a:pt x="822" y="4560"/>
                    <a:pt x="1024" y="4977"/>
                  </a:cubicBezTo>
                  <a:cubicBezTo>
                    <a:pt x="1048" y="4751"/>
                    <a:pt x="1143" y="4810"/>
                    <a:pt x="1239" y="4667"/>
                  </a:cubicBezTo>
                  <a:cubicBezTo>
                    <a:pt x="1370" y="4858"/>
                    <a:pt x="1715" y="4905"/>
                    <a:pt x="1786" y="4643"/>
                  </a:cubicBezTo>
                  <a:cubicBezTo>
                    <a:pt x="1548" y="4751"/>
                    <a:pt x="1477" y="4548"/>
                    <a:pt x="1477" y="4429"/>
                  </a:cubicBezTo>
                  <a:cubicBezTo>
                    <a:pt x="1477" y="4382"/>
                    <a:pt x="1500" y="4334"/>
                    <a:pt x="1536" y="4298"/>
                  </a:cubicBezTo>
                  <a:cubicBezTo>
                    <a:pt x="1572" y="4262"/>
                    <a:pt x="1679" y="4227"/>
                    <a:pt x="1727" y="4262"/>
                  </a:cubicBezTo>
                  <a:cubicBezTo>
                    <a:pt x="1786" y="4310"/>
                    <a:pt x="1762" y="4417"/>
                    <a:pt x="1655" y="4382"/>
                  </a:cubicBezTo>
                  <a:cubicBezTo>
                    <a:pt x="1715" y="4501"/>
                    <a:pt x="1905" y="4453"/>
                    <a:pt x="1905" y="4322"/>
                  </a:cubicBezTo>
                  <a:cubicBezTo>
                    <a:pt x="1905" y="4298"/>
                    <a:pt x="1905" y="4286"/>
                    <a:pt x="1905" y="4274"/>
                  </a:cubicBezTo>
                  <a:lnTo>
                    <a:pt x="1905" y="4262"/>
                  </a:lnTo>
                  <a:cubicBezTo>
                    <a:pt x="1893" y="4227"/>
                    <a:pt x="1870" y="4203"/>
                    <a:pt x="1846" y="4179"/>
                  </a:cubicBezTo>
                  <a:cubicBezTo>
                    <a:pt x="2155" y="4120"/>
                    <a:pt x="2465" y="4143"/>
                    <a:pt x="2763" y="4251"/>
                  </a:cubicBezTo>
                  <a:lnTo>
                    <a:pt x="2763" y="4251"/>
                  </a:lnTo>
                  <a:cubicBezTo>
                    <a:pt x="1881" y="4036"/>
                    <a:pt x="2167" y="4917"/>
                    <a:pt x="1620" y="4917"/>
                  </a:cubicBezTo>
                  <a:lnTo>
                    <a:pt x="1620" y="4917"/>
                  </a:lnTo>
                  <a:cubicBezTo>
                    <a:pt x="1881" y="4989"/>
                    <a:pt x="2036" y="4989"/>
                    <a:pt x="2143" y="4929"/>
                  </a:cubicBezTo>
                  <a:cubicBezTo>
                    <a:pt x="2417" y="4798"/>
                    <a:pt x="2310" y="4512"/>
                    <a:pt x="2429" y="4417"/>
                  </a:cubicBezTo>
                  <a:cubicBezTo>
                    <a:pt x="2453" y="4584"/>
                    <a:pt x="2548" y="4632"/>
                    <a:pt x="2679" y="4572"/>
                  </a:cubicBezTo>
                  <a:cubicBezTo>
                    <a:pt x="2548" y="4453"/>
                    <a:pt x="2655" y="4322"/>
                    <a:pt x="2786" y="4322"/>
                  </a:cubicBezTo>
                  <a:cubicBezTo>
                    <a:pt x="2989" y="4334"/>
                    <a:pt x="3251" y="4548"/>
                    <a:pt x="3596" y="4322"/>
                  </a:cubicBezTo>
                  <a:cubicBezTo>
                    <a:pt x="3667" y="4310"/>
                    <a:pt x="3727" y="4298"/>
                    <a:pt x="3798" y="4274"/>
                  </a:cubicBezTo>
                  <a:cubicBezTo>
                    <a:pt x="3739" y="4310"/>
                    <a:pt x="3679" y="4346"/>
                    <a:pt x="3620" y="4393"/>
                  </a:cubicBezTo>
                  <a:cubicBezTo>
                    <a:pt x="3215" y="4465"/>
                    <a:pt x="3191" y="4798"/>
                    <a:pt x="3048" y="4953"/>
                  </a:cubicBezTo>
                  <a:cubicBezTo>
                    <a:pt x="2953" y="5060"/>
                    <a:pt x="2786" y="5024"/>
                    <a:pt x="2798" y="4858"/>
                  </a:cubicBezTo>
                  <a:cubicBezTo>
                    <a:pt x="2655" y="4905"/>
                    <a:pt x="2620" y="5001"/>
                    <a:pt x="2727" y="5155"/>
                  </a:cubicBezTo>
                  <a:cubicBezTo>
                    <a:pt x="2572" y="5155"/>
                    <a:pt x="2453" y="4882"/>
                    <a:pt x="2155" y="4977"/>
                  </a:cubicBezTo>
                  <a:cubicBezTo>
                    <a:pt x="2048" y="5024"/>
                    <a:pt x="1929" y="5132"/>
                    <a:pt x="1798" y="5358"/>
                  </a:cubicBezTo>
                  <a:cubicBezTo>
                    <a:pt x="1810" y="5346"/>
                    <a:pt x="1834" y="5334"/>
                    <a:pt x="1846" y="5322"/>
                  </a:cubicBezTo>
                  <a:lnTo>
                    <a:pt x="1798" y="5358"/>
                  </a:lnTo>
                  <a:cubicBezTo>
                    <a:pt x="2191" y="4977"/>
                    <a:pt x="2608" y="5810"/>
                    <a:pt x="3084" y="5036"/>
                  </a:cubicBezTo>
                  <a:lnTo>
                    <a:pt x="3084" y="5036"/>
                  </a:lnTo>
                  <a:cubicBezTo>
                    <a:pt x="2941" y="5310"/>
                    <a:pt x="2739" y="5548"/>
                    <a:pt x="2489" y="5727"/>
                  </a:cubicBezTo>
                  <a:cubicBezTo>
                    <a:pt x="2489" y="5691"/>
                    <a:pt x="2489" y="5655"/>
                    <a:pt x="2465" y="5620"/>
                  </a:cubicBezTo>
                  <a:lnTo>
                    <a:pt x="2465" y="5620"/>
                  </a:lnTo>
                  <a:cubicBezTo>
                    <a:pt x="2453" y="5608"/>
                    <a:pt x="2441" y="5596"/>
                    <a:pt x="2441" y="5584"/>
                  </a:cubicBezTo>
                  <a:cubicBezTo>
                    <a:pt x="2334" y="5489"/>
                    <a:pt x="2179" y="5584"/>
                    <a:pt x="2215" y="5715"/>
                  </a:cubicBezTo>
                  <a:cubicBezTo>
                    <a:pt x="2274" y="5620"/>
                    <a:pt x="2358" y="5679"/>
                    <a:pt x="2346" y="5751"/>
                  </a:cubicBezTo>
                  <a:cubicBezTo>
                    <a:pt x="2334" y="5810"/>
                    <a:pt x="2239" y="5858"/>
                    <a:pt x="2179" y="5858"/>
                  </a:cubicBezTo>
                  <a:cubicBezTo>
                    <a:pt x="2132" y="5858"/>
                    <a:pt x="2096" y="5834"/>
                    <a:pt x="2060" y="5810"/>
                  </a:cubicBezTo>
                  <a:cubicBezTo>
                    <a:pt x="1905" y="5703"/>
                    <a:pt x="1941" y="5477"/>
                    <a:pt x="2120" y="5429"/>
                  </a:cubicBezTo>
                  <a:cubicBezTo>
                    <a:pt x="1893" y="5298"/>
                    <a:pt x="1679" y="5584"/>
                    <a:pt x="1715" y="5810"/>
                  </a:cubicBezTo>
                  <a:cubicBezTo>
                    <a:pt x="1548" y="5775"/>
                    <a:pt x="1512" y="5882"/>
                    <a:pt x="1346" y="5739"/>
                  </a:cubicBezTo>
                  <a:cubicBezTo>
                    <a:pt x="1500" y="6167"/>
                    <a:pt x="1739" y="6060"/>
                    <a:pt x="1893" y="6132"/>
                  </a:cubicBezTo>
                  <a:lnTo>
                    <a:pt x="1893" y="6132"/>
                  </a:lnTo>
                  <a:cubicBezTo>
                    <a:pt x="1536" y="6013"/>
                    <a:pt x="1429" y="6287"/>
                    <a:pt x="1131" y="6298"/>
                  </a:cubicBezTo>
                  <a:cubicBezTo>
                    <a:pt x="1441" y="6572"/>
                    <a:pt x="1643" y="6358"/>
                    <a:pt x="1858" y="6275"/>
                  </a:cubicBezTo>
                  <a:lnTo>
                    <a:pt x="1858" y="6275"/>
                  </a:lnTo>
                  <a:cubicBezTo>
                    <a:pt x="1322" y="6489"/>
                    <a:pt x="1441" y="6798"/>
                    <a:pt x="1227" y="7060"/>
                  </a:cubicBezTo>
                  <a:cubicBezTo>
                    <a:pt x="1489" y="6834"/>
                    <a:pt x="1786" y="6965"/>
                    <a:pt x="2012" y="6417"/>
                  </a:cubicBezTo>
                  <a:lnTo>
                    <a:pt x="2012" y="6417"/>
                  </a:lnTo>
                  <a:cubicBezTo>
                    <a:pt x="1929" y="6632"/>
                    <a:pt x="1715" y="6834"/>
                    <a:pt x="1977" y="7144"/>
                  </a:cubicBezTo>
                  <a:cubicBezTo>
                    <a:pt x="1989" y="6846"/>
                    <a:pt x="2262" y="6739"/>
                    <a:pt x="2143" y="6382"/>
                  </a:cubicBezTo>
                  <a:lnTo>
                    <a:pt x="2143" y="6382"/>
                  </a:lnTo>
                  <a:cubicBezTo>
                    <a:pt x="2215" y="6548"/>
                    <a:pt x="2108" y="6775"/>
                    <a:pt x="2536" y="6929"/>
                  </a:cubicBezTo>
                  <a:cubicBezTo>
                    <a:pt x="2393" y="6763"/>
                    <a:pt x="2501" y="6727"/>
                    <a:pt x="2465" y="6560"/>
                  </a:cubicBezTo>
                  <a:cubicBezTo>
                    <a:pt x="2703" y="6608"/>
                    <a:pt x="2977" y="6394"/>
                    <a:pt x="2846" y="6156"/>
                  </a:cubicBezTo>
                  <a:cubicBezTo>
                    <a:pt x="2810" y="6334"/>
                    <a:pt x="2572" y="6382"/>
                    <a:pt x="2477" y="6227"/>
                  </a:cubicBezTo>
                  <a:cubicBezTo>
                    <a:pt x="2441" y="6191"/>
                    <a:pt x="2417" y="6144"/>
                    <a:pt x="2417" y="6096"/>
                  </a:cubicBezTo>
                  <a:cubicBezTo>
                    <a:pt x="2417" y="6036"/>
                    <a:pt x="2465" y="5941"/>
                    <a:pt x="2536" y="5929"/>
                  </a:cubicBezTo>
                  <a:cubicBezTo>
                    <a:pt x="2596" y="5929"/>
                    <a:pt x="2655" y="6013"/>
                    <a:pt x="2560" y="6060"/>
                  </a:cubicBezTo>
                  <a:cubicBezTo>
                    <a:pt x="2691" y="6096"/>
                    <a:pt x="2786" y="5941"/>
                    <a:pt x="2691" y="5846"/>
                  </a:cubicBezTo>
                  <a:cubicBezTo>
                    <a:pt x="2691" y="5834"/>
                    <a:pt x="2679" y="5822"/>
                    <a:pt x="2667" y="5810"/>
                  </a:cubicBezTo>
                  <a:lnTo>
                    <a:pt x="2655" y="5810"/>
                  </a:lnTo>
                  <a:cubicBezTo>
                    <a:pt x="2632" y="5798"/>
                    <a:pt x="2584" y="5786"/>
                    <a:pt x="2548" y="5798"/>
                  </a:cubicBezTo>
                  <a:cubicBezTo>
                    <a:pt x="2727" y="5536"/>
                    <a:pt x="2965" y="5334"/>
                    <a:pt x="3251" y="5203"/>
                  </a:cubicBezTo>
                  <a:lnTo>
                    <a:pt x="3251" y="5203"/>
                  </a:lnTo>
                  <a:cubicBezTo>
                    <a:pt x="2477" y="5679"/>
                    <a:pt x="3298" y="6096"/>
                    <a:pt x="2917" y="6477"/>
                  </a:cubicBezTo>
                  <a:cubicBezTo>
                    <a:pt x="2929" y="6465"/>
                    <a:pt x="2941" y="6453"/>
                    <a:pt x="2953" y="6441"/>
                  </a:cubicBezTo>
                  <a:cubicBezTo>
                    <a:pt x="2941" y="6453"/>
                    <a:pt x="2929" y="6465"/>
                    <a:pt x="2917" y="6477"/>
                  </a:cubicBezTo>
                  <a:cubicBezTo>
                    <a:pt x="3084" y="6406"/>
                    <a:pt x="3215" y="6287"/>
                    <a:pt x="3298" y="6120"/>
                  </a:cubicBezTo>
                  <a:cubicBezTo>
                    <a:pt x="3394" y="5822"/>
                    <a:pt x="3120" y="5703"/>
                    <a:pt x="3132" y="5560"/>
                  </a:cubicBezTo>
                  <a:cubicBezTo>
                    <a:pt x="3263" y="5667"/>
                    <a:pt x="3370" y="5620"/>
                    <a:pt x="3429" y="5489"/>
                  </a:cubicBezTo>
                  <a:cubicBezTo>
                    <a:pt x="3251" y="5501"/>
                    <a:pt x="3227" y="5322"/>
                    <a:pt x="3322" y="5239"/>
                  </a:cubicBezTo>
                  <a:cubicBezTo>
                    <a:pt x="3477" y="5096"/>
                    <a:pt x="3810" y="5060"/>
                    <a:pt x="3894" y="4655"/>
                  </a:cubicBezTo>
                  <a:cubicBezTo>
                    <a:pt x="3929" y="4608"/>
                    <a:pt x="3965" y="4548"/>
                    <a:pt x="4001" y="4489"/>
                  </a:cubicBezTo>
                  <a:cubicBezTo>
                    <a:pt x="3977" y="4548"/>
                    <a:pt x="3965" y="4620"/>
                    <a:pt x="3953" y="4691"/>
                  </a:cubicBezTo>
                  <a:cubicBezTo>
                    <a:pt x="3715" y="5024"/>
                    <a:pt x="3941" y="5286"/>
                    <a:pt x="3953" y="5489"/>
                  </a:cubicBezTo>
                  <a:cubicBezTo>
                    <a:pt x="3953" y="5632"/>
                    <a:pt x="3822" y="5739"/>
                    <a:pt x="3703" y="5596"/>
                  </a:cubicBezTo>
                  <a:cubicBezTo>
                    <a:pt x="3644" y="5727"/>
                    <a:pt x="3691" y="5834"/>
                    <a:pt x="3858" y="5858"/>
                  </a:cubicBezTo>
                  <a:cubicBezTo>
                    <a:pt x="3763" y="5965"/>
                    <a:pt x="3477" y="5858"/>
                    <a:pt x="3346" y="6132"/>
                  </a:cubicBezTo>
                  <a:cubicBezTo>
                    <a:pt x="3286" y="6251"/>
                    <a:pt x="3286" y="6406"/>
                    <a:pt x="3358" y="6656"/>
                  </a:cubicBezTo>
                  <a:lnTo>
                    <a:pt x="3358" y="6656"/>
                  </a:lnTo>
                  <a:cubicBezTo>
                    <a:pt x="3358" y="6120"/>
                    <a:pt x="4239" y="6406"/>
                    <a:pt x="4025" y="5525"/>
                  </a:cubicBezTo>
                  <a:lnTo>
                    <a:pt x="4025" y="5525"/>
                  </a:lnTo>
                  <a:cubicBezTo>
                    <a:pt x="4132" y="5822"/>
                    <a:pt x="4156" y="6132"/>
                    <a:pt x="4096" y="6441"/>
                  </a:cubicBezTo>
                  <a:cubicBezTo>
                    <a:pt x="4072" y="6406"/>
                    <a:pt x="4048" y="6382"/>
                    <a:pt x="4013" y="6382"/>
                  </a:cubicBezTo>
                  <a:lnTo>
                    <a:pt x="4001" y="6382"/>
                  </a:lnTo>
                  <a:cubicBezTo>
                    <a:pt x="3989" y="6370"/>
                    <a:pt x="3977" y="6370"/>
                    <a:pt x="3953" y="6382"/>
                  </a:cubicBezTo>
                  <a:cubicBezTo>
                    <a:pt x="3822" y="6382"/>
                    <a:pt x="3775" y="6560"/>
                    <a:pt x="3894" y="6632"/>
                  </a:cubicBezTo>
                  <a:cubicBezTo>
                    <a:pt x="3870" y="6525"/>
                    <a:pt x="3965" y="6501"/>
                    <a:pt x="4013" y="6548"/>
                  </a:cubicBezTo>
                  <a:cubicBezTo>
                    <a:pt x="4048" y="6608"/>
                    <a:pt x="4013" y="6715"/>
                    <a:pt x="3977" y="6751"/>
                  </a:cubicBezTo>
                  <a:cubicBezTo>
                    <a:pt x="3941" y="6787"/>
                    <a:pt x="3894" y="6798"/>
                    <a:pt x="3846" y="6798"/>
                  </a:cubicBezTo>
                  <a:cubicBezTo>
                    <a:pt x="3727" y="6798"/>
                    <a:pt x="3525" y="6739"/>
                    <a:pt x="3632" y="6489"/>
                  </a:cubicBezTo>
                  <a:cubicBezTo>
                    <a:pt x="3370" y="6560"/>
                    <a:pt x="3417" y="6918"/>
                    <a:pt x="3608" y="7049"/>
                  </a:cubicBezTo>
                  <a:cubicBezTo>
                    <a:pt x="3465" y="7144"/>
                    <a:pt x="3525" y="7239"/>
                    <a:pt x="3298" y="7263"/>
                  </a:cubicBezTo>
                  <a:cubicBezTo>
                    <a:pt x="3715" y="7453"/>
                    <a:pt x="3798" y="7215"/>
                    <a:pt x="3965" y="7144"/>
                  </a:cubicBezTo>
                  <a:lnTo>
                    <a:pt x="3965" y="7144"/>
                  </a:lnTo>
                  <a:cubicBezTo>
                    <a:pt x="3632" y="7322"/>
                    <a:pt x="3739" y="7596"/>
                    <a:pt x="3548" y="7811"/>
                  </a:cubicBezTo>
                  <a:cubicBezTo>
                    <a:pt x="3953" y="7775"/>
                    <a:pt x="3941" y="7477"/>
                    <a:pt x="4037" y="7275"/>
                  </a:cubicBezTo>
                  <a:lnTo>
                    <a:pt x="4037" y="7275"/>
                  </a:lnTo>
                  <a:cubicBezTo>
                    <a:pt x="3810" y="7811"/>
                    <a:pt x="4108" y="7941"/>
                    <a:pt x="4144" y="8275"/>
                  </a:cubicBezTo>
                  <a:cubicBezTo>
                    <a:pt x="4167" y="7941"/>
                    <a:pt x="4477" y="7811"/>
                    <a:pt x="4251" y="7275"/>
                  </a:cubicBezTo>
                  <a:lnTo>
                    <a:pt x="4251" y="7275"/>
                  </a:lnTo>
                  <a:cubicBezTo>
                    <a:pt x="4346" y="7477"/>
                    <a:pt x="4334" y="7775"/>
                    <a:pt x="4739" y="7811"/>
                  </a:cubicBezTo>
                  <a:cubicBezTo>
                    <a:pt x="4537" y="7584"/>
                    <a:pt x="4656" y="7322"/>
                    <a:pt x="4322" y="7144"/>
                  </a:cubicBezTo>
                  <a:lnTo>
                    <a:pt x="4322" y="7144"/>
                  </a:lnTo>
                  <a:cubicBezTo>
                    <a:pt x="4489" y="7215"/>
                    <a:pt x="4572" y="7453"/>
                    <a:pt x="4989" y="7263"/>
                  </a:cubicBezTo>
                  <a:cubicBezTo>
                    <a:pt x="4763" y="7239"/>
                    <a:pt x="4822" y="7144"/>
                    <a:pt x="4679" y="7049"/>
                  </a:cubicBezTo>
                  <a:cubicBezTo>
                    <a:pt x="4870" y="6918"/>
                    <a:pt x="4918" y="6560"/>
                    <a:pt x="4656" y="6489"/>
                  </a:cubicBezTo>
                  <a:cubicBezTo>
                    <a:pt x="4763" y="6739"/>
                    <a:pt x="4560" y="6810"/>
                    <a:pt x="4441" y="6798"/>
                  </a:cubicBezTo>
                  <a:cubicBezTo>
                    <a:pt x="4394" y="6798"/>
                    <a:pt x="4346" y="6787"/>
                    <a:pt x="4310" y="6751"/>
                  </a:cubicBezTo>
                  <a:cubicBezTo>
                    <a:pt x="4275" y="6715"/>
                    <a:pt x="4239" y="6608"/>
                    <a:pt x="4275" y="6548"/>
                  </a:cubicBezTo>
                  <a:cubicBezTo>
                    <a:pt x="4310" y="6501"/>
                    <a:pt x="4418" y="6525"/>
                    <a:pt x="4382" y="6632"/>
                  </a:cubicBezTo>
                  <a:cubicBezTo>
                    <a:pt x="4406" y="6620"/>
                    <a:pt x="4418" y="6608"/>
                    <a:pt x="4429" y="6596"/>
                  </a:cubicBezTo>
                  <a:cubicBezTo>
                    <a:pt x="4477" y="6548"/>
                    <a:pt x="4477" y="6477"/>
                    <a:pt x="4429" y="6429"/>
                  </a:cubicBezTo>
                  <a:cubicBezTo>
                    <a:pt x="4406" y="6394"/>
                    <a:pt x="4370" y="6382"/>
                    <a:pt x="4334" y="6382"/>
                  </a:cubicBezTo>
                  <a:cubicBezTo>
                    <a:pt x="4310" y="6370"/>
                    <a:pt x="4298" y="6370"/>
                    <a:pt x="4287" y="6382"/>
                  </a:cubicBezTo>
                  <a:lnTo>
                    <a:pt x="4275" y="6382"/>
                  </a:lnTo>
                  <a:cubicBezTo>
                    <a:pt x="4239" y="6382"/>
                    <a:pt x="4215" y="6406"/>
                    <a:pt x="4191" y="6441"/>
                  </a:cubicBezTo>
                  <a:cubicBezTo>
                    <a:pt x="4132" y="6132"/>
                    <a:pt x="4156" y="5822"/>
                    <a:pt x="4263" y="5525"/>
                  </a:cubicBezTo>
                  <a:cubicBezTo>
                    <a:pt x="4048" y="6406"/>
                    <a:pt x="4929" y="6120"/>
                    <a:pt x="4929" y="6656"/>
                  </a:cubicBezTo>
                  <a:lnTo>
                    <a:pt x="4929" y="6608"/>
                  </a:lnTo>
                  <a:lnTo>
                    <a:pt x="4929" y="6656"/>
                  </a:lnTo>
                  <a:cubicBezTo>
                    <a:pt x="5001" y="6406"/>
                    <a:pt x="5001" y="6251"/>
                    <a:pt x="4941" y="6144"/>
                  </a:cubicBezTo>
                  <a:cubicBezTo>
                    <a:pt x="4810" y="5870"/>
                    <a:pt x="4525" y="5965"/>
                    <a:pt x="4429" y="5858"/>
                  </a:cubicBezTo>
                  <a:cubicBezTo>
                    <a:pt x="4596" y="5834"/>
                    <a:pt x="4644" y="5739"/>
                    <a:pt x="4572" y="5596"/>
                  </a:cubicBezTo>
                  <a:cubicBezTo>
                    <a:pt x="4465" y="5739"/>
                    <a:pt x="4322" y="5632"/>
                    <a:pt x="4322" y="5501"/>
                  </a:cubicBezTo>
                  <a:cubicBezTo>
                    <a:pt x="4334" y="5298"/>
                    <a:pt x="4560" y="5036"/>
                    <a:pt x="4322" y="4691"/>
                  </a:cubicBezTo>
                  <a:cubicBezTo>
                    <a:pt x="4322" y="4620"/>
                    <a:pt x="4298" y="4560"/>
                    <a:pt x="4287" y="4489"/>
                  </a:cubicBezTo>
                  <a:cubicBezTo>
                    <a:pt x="4310" y="4548"/>
                    <a:pt x="4346" y="4608"/>
                    <a:pt x="4394" y="4667"/>
                  </a:cubicBezTo>
                  <a:cubicBezTo>
                    <a:pt x="4465" y="5072"/>
                    <a:pt x="4810" y="5096"/>
                    <a:pt x="4965" y="5239"/>
                  </a:cubicBezTo>
                  <a:cubicBezTo>
                    <a:pt x="5060" y="5334"/>
                    <a:pt x="5037" y="5501"/>
                    <a:pt x="4858" y="5489"/>
                  </a:cubicBezTo>
                  <a:cubicBezTo>
                    <a:pt x="4906" y="5620"/>
                    <a:pt x="5001" y="5667"/>
                    <a:pt x="5156" y="5560"/>
                  </a:cubicBezTo>
                  <a:cubicBezTo>
                    <a:pt x="5168" y="5703"/>
                    <a:pt x="4882" y="5834"/>
                    <a:pt x="4989" y="6132"/>
                  </a:cubicBezTo>
                  <a:cubicBezTo>
                    <a:pt x="5025" y="6239"/>
                    <a:pt x="5132" y="6358"/>
                    <a:pt x="5358" y="6489"/>
                  </a:cubicBezTo>
                  <a:lnTo>
                    <a:pt x="5358" y="6489"/>
                  </a:lnTo>
                  <a:cubicBezTo>
                    <a:pt x="4989" y="6096"/>
                    <a:pt x="5811" y="5679"/>
                    <a:pt x="5037" y="5203"/>
                  </a:cubicBezTo>
                  <a:lnTo>
                    <a:pt x="5037" y="5203"/>
                  </a:lnTo>
                  <a:cubicBezTo>
                    <a:pt x="5322" y="5334"/>
                    <a:pt x="5561" y="5548"/>
                    <a:pt x="5739" y="5798"/>
                  </a:cubicBezTo>
                  <a:cubicBezTo>
                    <a:pt x="5691" y="5798"/>
                    <a:pt x="5656" y="5798"/>
                    <a:pt x="5632" y="5822"/>
                  </a:cubicBezTo>
                  <a:lnTo>
                    <a:pt x="5632" y="5822"/>
                  </a:lnTo>
                  <a:cubicBezTo>
                    <a:pt x="5620" y="5834"/>
                    <a:pt x="5608" y="5834"/>
                    <a:pt x="5596" y="5846"/>
                  </a:cubicBezTo>
                  <a:cubicBezTo>
                    <a:pt x="5549" y="5906"/>
                    <a:pt x="5549" y="5989"/>
                    <a:pt x="5596" y="6048"/>
                  </a:cubicBezTo>
                  <a:cubicBezTo>
                    <a:pt x="5620" y="6072"/>
                    <a:pt x="5668" y="6084"/>
                    <a:pt x="5703" y="6072"/>
                  </a:cubicBezTo>
                  <a:lnTo>
                    <a:pt x="5727" y="6072"/>
                  </a:lnTo>
                  <a:cubicBezTo>
                    <a:pt x="5632" y="6025"/>
                    <a:pt x="5691" y="5941"/>
                    <a:pt x="5751" y="5941"/>
                  </a:cubicBezTo>
                  <a:cubicBezTo>
                    <a:pt x="5822" y="5953"/>
                    <a:pt x="5870" y="6060"/>
                    <a:pt x="5870" y="6108"/>
                  </a:cubicBezTo>
                  <a:cubicBezTo>
                    <a:pt x="5858" y="6156"/>
                    <a:pt x="5846" y="6203"/>
                    <a:pt x="5811" y="6239"/>
                  </a:cubicBezTo>
                  <a:cubicBezTo>
                    <a:pt x="5715" y="6394"/>
                    <a:pt x="5477" y="6346"/>
                    <a:pt x="5441" y="6167"/>
                  </a:cubicBezTo>
                  <a:cubicBezTo>
                    <a:pt x="5310" y="6406"/>
                    <a:pt x="5584" y="6620"/>
                    <a:pt x="5822" y="6572"/>
                  </a:cubicBezTo>
                  <a:cubicBezTo>
                    <a:pt x="5787" y="6739"/>
                    <a:pt x="5894" y="6775"/>
                    <a:pt x="5751" y="6941"/>
                  </a:cubicBezTo>
                  <a:cubicBezTo>
                    <a:pt x="6180" y="6798"/>
                    <a:pt x="6072" y="6560"/>
                    <a:pt x="6144" y="6394"/>
                  </a:cubicBezTo>
                  <a:lnTo>
                    <a:pt x="6144" y="6394"/>
                  </a:lnTo>
                  <a:cubicBezTo>
                    <a:pt x="6025" y="6763"/>
                    <a:pt x="6287" y="6870"/>
                    <a:pt x="6311" y="7168"/>
                  </a:cubicBezTo>
                  <a:cubicBezTo>
                    <a:pt x="6573" y="6846"/>
                    <a:pt x="6358" y="6656"/>
                    <a:pt x="6275" y="6429"/>
                  </a:cubicBezTo>
                  <a:lnTo>
                    <a:pt x="6275" y="6429"/>
                  </a:lnTo>
                  <a:cubicBezTo>
                    <a:pt x="6501" y="6977"/>
                    <a:pt x="6799" y="6858"/>
                    <a:pt x="7061" y="7072"/>
                  </a:cubicBezTo>
                  <a:cubicBezTo>
                    <a:pt x="6846" y="6810"/>
                    <a:pt x="6965" y="6501"/>
                    <a:pt x="6430" y="6287"/>
                  </a:cubicBezTo>
                  <a:lnTo>
                    <a:pt x="6430" y="6287"/>
                  </a:lnTo>
                  <a:cubicBezTo>
                    <a:pt x="6644" y="6370"/>
                    <a:pt x="6846" y="6584"/>
                    <a:pt x="7156" y="6322"/>
                  </a:cubicBezTo>
                  <a:cubicBezTo>
                    <a:pt x="6858" y="6298"/>
                    <a:pt x="6751" y="6036"/>
                    <a:pt x="6394" y="6144"/>
                  </a:cubicBezTo>
                  <a:lnTo>
                    <a:pt x="6394" y="6144"/>
                  </a:lnTo>
                  <a:cubicBezTo>
                    <a:pt x="6549" y="6072"/>
                    <a:pt x="6787" y="6191"/>
                    <a:pt x="6942" y="5751"/>
                  </a:cubicBezTo>
                  <a:cubicBezTo>
                    <a:pt x="6775" y="5906"/>
                    <a:pt x="6739" y="5786"/>
                    <a:pt x="6573" y="5822"/>
                  </a:cubicBezTo>
                  <a:cubicBezTo>
                    <a:pt x="6608" y="5596"/>
                    <a:pt x="6394" y="5322"/>
                    <a:pt x="6168" y="5441"/>
                  </a:cubicBezTo>
                  <a:cubicBezTo>
                    <a:pt x="6346" y="5489"/>
                    <a:pt x="6382" y="5727"/>
                    <a:pt x="6227" y="5822"/>
                  </a:cubicBezTo>
                  <a:cubicBezTo>
                    <a:pt x="6192" y="5846"/>
                    <a:pt x="6156" y="5870"/>
                    <a:pt x="6108" y="5870"/>
                  </a:cubicBezTo>
                  <a:cubicBezTo>
                    <a:pt x="6049" y="5870"/>
                    <a:pt x="5942" y="5822"/>
                    <a:pt x="5942" y="5763"/>
                  </a:cubicBezTo>
                  <a:cubicBezTo>
                    <a:pt x="5930" y="5703"/>
                    <a:pt x="6013" y="5632"/>
                    <a:pt x="6072" y="5739"/>
                  </a:cubicBezTo>
                  <a:cubicBezTo>
                    <a:pt x="6072" y="5727"/>
                    <a:pt x="6072" y="5715"/>
                    <a:pt x="6072" y="5703"/>
                  </a:cubicBezTo>
                  <a:cubicBezTo>
                    <a:pt x="6072" y="5667"/>
                    <a:pt x="6061" y="5632"/>
                    <a:pt x="6037" y="5608"/>
                  </a:cubicBezTo>
                  <a:cubicBezTo>
                    <a:pt x="5965" y="5548"/>
                    <a:pt x="5870" y="5560"/>
                    <a:pt x="5811" y="5632"/>
                  </a:cubicBezTo>
                  <a:lnTo>
                    <a:pt x="5811" y="5644"/>
                  </a:lnTo>
                  <a:cubicBezTo>
                    <a:pt x="5799" y="5667"/>
                    <a:pt x="5787" y="5703"/>
                    <a:pt x="5799" y="5739"/>
                  </a:cubicBezTo>
                  <a:cubicBezTo>
                    <a:pt x="5537" y="5572"/>
                    <a:pt x="5334" y="5322"/>
                    <a:pt x="5203" y="5048"/>
                  </a:cubicBezTo>
                  <a:cubicBezTo>
                    <a:pt x="5680" y="5822"/>
                    <a:pt x="6096" y="5001"/>
                    <a:pt x="6477" y="5382"/>
                  </a:cubicBezTo>
                  <a:cubicBezTo>
                    <a:pt x="6465" y="5358"/>
                    <a:pt x="6453" y="5346"/>
                    <a:pt x="6442" y="5334"/>
                  </a:cubicBezTo>
                  <a:cubicBezTo>
                    <a:pt x="6453" y="5346"/>
                    <a:pt x="6465" y="5358"/>
                    <a:pt x="6477" y="5382"/>
                  </a:cubicBezTo>
                  <a:cubicBezTo>
                    <a:pt x="6358" y="5155"/>
                    <a:pt x="6239" y="5036"/>
                    <a:pt x="6120" y="5001"/>
                  </a:cubicBezTo>
                  <a:cubicBezTo>
                    <a:pt x="5822" y="4905"/>
                    <a:pt x="5703" y="5179"/>
                    <a:pt x="5561" y="5167"/>
                  </a:cubicBezTo>
                  <a:cubicBezTo>
                    <a:pt x="5668" y="5024"/>
                    <a:pt x="5620" y="4929"/>
                    <a:pt x="5489" y="4870"/>
                  </a:cubicBezTo>
                  <a:cubicBezTo>
                    <a:pt x="5501" y="5048"/>
                    <a:pt x="5334" y="5072"/>
                    <a:pt x="5239" y="4977"/>
                  </a:cubicBezTo>
                  <a:cubicBezTo>
                    <a:pt x="5096" y="4822"/>
                    <a:pt x="5072" y="4477"/>
                    <a:pt x="4656" y="4405"/>
                  </a:cubicBezTo>
                  <a:cubicBezTo>
                    <a:pt x="4608" y="4370"/>
                    <a:pt x="4548" y="4322"/>
                    <a:pt x="4489" y="4298"/>
                  </a:cubicBezTo>
                  <a:cubicBezTo>
                    <a:pt x="4548" y="4322"/>
                    <a:pt x="4620" y="4334"/>
                    <a:pt x="4691" y="4346"/>
                  </a:cubicBezTo>
                  <a:cubicBezTo>
                    <a:pt x="5025" y="4572"/>
                    <a:pt x="5287" y="4358"/>
                    <a:pt x="5501" y="4346"/>
                  </a:cubicBezTo>
                  <a:cubicBezTo>
                    <a:pt x="5632" y="4346"/>
                    <a:pt x="5739" y="4477"/>
                    <a:pt x="5596" y="4584"/>
                  </a:cubicBezTo>
                  <a:cubicBezTo>
                    <a:pt x="5739" y="4655"/>
                    <a:pt x="5834" y="4608"/>
                    <a:pt x="5858" y="4429"/>
                  </a:cubicBezTo>
                  <a:cubicBezTo>
                    <a:pt x="5965" y="4524"/>
                    <a:pt x="5858" y="4810"/>
                    <a:pt x="6144" y="4953"/>
                  </a:cubicBezTo>
                  <a:cubicBezTo>
                    <a:pt x="6251" y="5001"/>
                    <a:pt x="6406" y="5013"/>
                    <a:pt x="6656" y="4941"/>
                  </a:cubicBezTo>
                  <a:lnTo>
                    <a:pt x="6656" y="4941"/>
                  </a:lnTo>
                  <a:cubicBezTo>
                    <a:pt x="6120" y="4929"/>
                    <a:pt x="6406" y="4060"/>
                    <a:pt x="5525" y="4262"/>
                  </a:cubicBezTo>
                  <a:lnTo>
                    <a:pt x="5525" y="4262"/>
                  </a:lnTo>
                  <a:cubicBezTo>
                    <a:pt x="5822" y="4155"/>
                    <a:pt x="6132" y="4131"/>
                    <a:pt x="6442" y="4191"/>
                  </a:cubicBezTo>
                  <a:cubicBezTo>
                    <a:pt x="6406" y="4215"/>
                    <a:pt x="6394" y="4251"/>
                    <a:pt x="6382" y="4286"/>
                  </a:cubicBezTo>
                  <a:lnTo>
                    <a:pt x="6382" y="4286"/>
                  </a:lnTo>
                  <a:cubicBezTo>
                    <a:pt x="6382" y="4310"/>
                    <a:pt x="6382" y="4322"/>
                    <a:pt x="6382" y="4334"/>
                  </a:cubicBezTo>
                  <a:cubicBezTo>
                    <a:pt x="6382" y="4465"/>
                    <a:pt x="6573" y="4512"/>
                    <a:pt x="6632" y="4393"/>
                  </a:cubicBezTo>
                  <a:cubicBezTo>
                    <a:pt x="6525" y="4429"/>
                    <a:pt x="6513" y="4322"/>
                    <a:pt x="6561" y="4286"/>
                  </a:cubicBezTo>
                  <a:cubicBezTo>
                    <a:pt x="6608" y="4239"/>
                    <a:pt x="6715" y="4286"/>
                    <a:pt x="6751" y="4322"/>
                  </a:cubicBezTo>
                  <a:cubicBezTo>
                    <a:pt x="6787" y="4358"/>
                    <a:pt x="6811" y="4393"/>
                    <a:pt x="6811" y="4441"/>
                  </a:cubicBezTo>
                  <a:cubicBezTo>
                    <a:pt x="6811" y="4572"/>
                    <a:pt x="6739" y="4763"/>
                    <a:pt x="6501" y="4667"/>
                  </a:cubicBezTo>
                  <a:cubicBezTo>
                    <a:pt x="6573" y="4917"/>
                    <a:pt x="6918" y="4882"/>
                    <a:pt x="7049" y="4679"/>
                  </a:cubicBezTo>
                  <a:cubicBezTo>
                    <a:pt x="7144" y="4834"/>
                    <a:pt x="7251" y="4774"/>
                    <a:pt x="7263" y="4989"/>
                  </a:cubicBezTo>
                  <a:cubicBezTo>
                    <a:pt x="7466" y="4584"/>
                    <a:pt x="7215" y="4489"/>
                    <a:pt x="7156" y="4334"/>
                  </a:cubicBezTo>
                  <a:lnTo>
                    <a:pt x="7156" y="4334"/>
                  </a:lnTo>
                  <a:cubicBezTo>
                    <a:pt x="7323" y="4667"/>
                    <a:pt x="7596" y="4548"/>
                    <a:pt x="7811" y="4751"/>
                  </a:cubicBezTo>
                  <a:cubicBezTo>
                    <a:pt x="7775" y="4346"/>
                    <a:pt x="7489" y="4358"/>
                    <a:pt x="7275" y="4251"/>
                  </a:cubicBezTo>
                  <a:lnTo>
                    <a:pt x="7275" y="4251"/>
                  </a:lnTo>
                  <a:cubicBezTo>
                    <a:pt x="7811" y="4489"/>
                    <a:pt x="7942" y="4179"/>
                    <a:pt x="8287" y="4155"/>
                  </a:cubicBezTo>
                  <a:cubicBezTo>
                    <a:pt x="7942" y="4120"/>
                    <a:pt x="7811" y="3810"/>
                    <a:pt x="7275" y="4048"/>
                  </a:cubicBezTo>
                  <a:lnTo>
                    <a:pt x="7275" y="4048"/>
                  </a:lnTo>
                  <a:cubicBezTo>
                    <a:pt x="7489" y="3953"/>
                    <a:pt x="7775" y="3965"/>
                    <a:pt x="7811" y="3548"/>
                  </a:cubicBezTo>
                  <a:cubicBezTo>
                    <a:pt x="7596" y="3750"/>
                    <a:pt x="7323" y="3631"/>
                    <a:pt x="7156" y="3977"/>
                  </a:cubicBezTo>
                  <a:lnTo>
                    <a:pt x="7156" y="3977"/>
                  </a:lnTo>
                  <a:cubicBezTo>
                    <a:pt x="7215" y="3810"/>
                    <a:pt x="7466" y="3715"/>
                    <a:pt x="7263" y="3310"/>
                  </a:cubicBezTo>
                  <a:cubicBezTo>
                    <a:pt x="7251" y="3524"/>
                    <a:pt x="7144" y="3477"/>
                    <a:pt x="7049" y="3620"/>
                  </a:cubicBezTo>
                  <a:cubicBezTo>
                    <a:pt x="6918" y="3429"/>
                    <a:pt x="6573" y="3381"/>
                    <a:pt x="6501" y="3631"/>
                  </a:cubicBezTo>
                  <a:cubicBezTo>
                    <a:pt x="6739" y="3536"/>
                    <a:pt x="6811" y="3727"/>
                    <a:pt x="6811" y="3858"/>
                  </a:cubicBezTo>
                  <a:cubicBezTo>
                    <a:pt x="6811" y="3905"/>
                    <a:pt x="6787" y="3941"/>
                    <a:pt x="6751" y="3977"/>
                  </a:cubicBezTo>
                  <a:cubicBezTo>
                    <a:pt x="6715" y="4012"/>
                    <a:pt x="6608" y="4060"/>
                    <a:pt x="6561" y="4024"/>
                  </a:cubicBezTo>
                  <a:cubicBezTo>
                    <a:pt x="6513" y="3977"/>
                    <a:pt x="6525" y="3870"/>
                    <a:pt x="6632" y="3905"/>
                  </a:cubicBezTo>
                  <a:cubicBezTo>
                    <a:pt x="6620" y="3893"/>
                    <a:pt x="6608" y="3881"/>
                    <a:pt x="6596" y="3870"/>
                  </a:cubicBezTo>
                  <a:cubicBezTo>
                    <a:pt x="6549" y="3822"/>
                    <a:pt x="6477" y="3822"/>
                    <a:pt x="6430" y="3870"/>
                  </a:cubicBezTo>
                  <a:cubicBezTo>
                    <a:pt x="6406" y="3893"/>
                    <a:pt x="6382" y="3929"/>
                    <a:pt x="6382" y="3965"/>
                  </a:cubicBezTo>
                  <a:cubicBezTo>
                    <a:pt x="6382" y="3977"/>
                    <a:pt x="6382" y="3989"/>
                    <a:pt x="6382" y="4001"/>
                  </a:cubicBezTo>
                  <a:lnTo>
                    <a:pt x="6382" y="4012"/>
                  </a:lnTo>
                  <a:cubicBezTo>
                    <a:pt x="6394" y="4048"/>
                    <a:pt x="6406" y="4084"/>
                    <a:pt x="6442" y="4096"/>
                  </a:cubicBezTo>
                  <a:cubicBezTo>
                    <a:pt x="6132" y="4155"/>
                    <a:pt x="5822" y="4131"/>
                    <a:pt x="5525" y="4036"/>
                  </a:cubicBezTo>
                  <a:cubicBezTo>
                    <a:pt x="6418" y="4239"/>
                    <a:pt x="6120" y="3369"/>
                    <a:pt x="6668" y="3358"/>
                  </a:cubicBezTo>
                  <a:lnTo>
                    <a:pt x="6608" y="3358"/>
                  </a:lnTo>
                  <a:cubicBezTo>
                    <a:pt x="6620" y="3358"/>
                    <a:pt x="6644" y="3358"/>
                    <a:pt x="6668" y="3358"/>
                  </a:cubicBezTo>
                  <a:cubicBezTo>
                    <a:pt x="6418" y="3286"/>
                    <a:pt x="6251" y="3286"/>
                    <a:pt x="6144" y="3346"/>
                  </a:cubicBezTo>
                  <a:cubicBezTo>
                    <a:pt x="5870" y="3477"/>
                    <a:pt x="5977" y="3762"/>
                    <a:pt x="5870" y="3870"/>
                  </a:cubicBezTo>
                  <a:cubicBezTo>
                    <a:pt x="5846" y="3691"/>
                    <a:pt x="5739" y="3643"/>
                    <a:pt x="5608" y="3703"/>
                  </a:cubicBezTo>
                  <a:cubicBezTo>
                    <a:pt x="5739" y="3822"/>
                    <a:pt x="5632" y="3965"/>
                    <a:pt x="5501" y="3953"/>
                  </a:cubicBezTo>
                  <a:cubicBezTo>
                    <a:pt x="5299" y="3953"/>
                    <a:pt x="5037" y="3727"/>
                    <a:pt x="4691" y="3953"/>
                  </a:cubicBezTo>
                  <a:cubicBezTo>
                    <a:pt x="4620" y="3965"/>
                    <a:pt x="4560" y="3977"/>
                    <a:pt x="4489" y="4001"/>
                  </a:cubicBezTo>
                  <a:cubicBezTo>
                    <a:pt x="4548" y="3965"/>
                    <a:pt x="4608" y="3929"/>
                    <a:pt x="4668" y="3893"/>
                  </a:cubicBezTo>
                  <a:cubicBezTo>
                    <a:pt x="5072" y="3822"/>
                    <a:pt x="5108" y="3477"/>
                    <a:pt x="5239" y="3322"/>
                  </a:cubicBezTo>
                  <a:cubicBezTo>
                    <a:pt x="5334" y="3227"/>
                    <a:pt x="5513" y="3250"/>
                    <a:pt x="5489" y="3429"/>
                  </a:cubicBezTo>
                  <a:cubicBezTo>
                    <a:pt x="5632" y="3381"/>
                    <a:pt x="5668" y="3274"/>
                    <a:pt x="5561" y="3131"/>
                  </a:cubicBezTo>
                  <a:cubicBezTo>
                    <a:pt x="5715" y="3119"/>
                    <a:pt x="5834" y="3393"/>
                    <a:pt x="6132" y="3298"/>
                  </a:cubicBezTo>
                  <a:cubicBezTo>
                    <a:pt x="6251" y="3262"/>
                    <a:pt x="6358" y="3155"/>
                    <a:pt x="6489" y="2917"/>
                  </a:cubicBezTo>
                  <a:lnTo>
                    <a:pt x="6489" y="2917"/>
                  </a:lnTo>
                  <a:cubicBezTo>
                    <a:pt x="6096" y="3298"/>
                    <a:pt x="5691" y="2477"/>
                    <a:pt x="5215" y="3250"/>
                  </a:cubicBezTo>
                  <a:lnTo>
                    <a:pt x="5215" y="3250"/>
                  </a:lnTo>
                  <a:cubicBezTo>
                    <a:pt x="5346" y="2965"/>
                    <a:pt x="5549" y="2727"/>
                    <a:pt x="5811" y="2548"/>
                  </a:cubicBezTo>
                  <a:cubicBezTo>
                    <a:pt x="5799" y="2584"/>
                    <a:pt x="5799" y="2619"/>
                    <a:pt x="5822" y="2655"/>
                  </a:cubicBezTo>
                  <a:lnTo>
                    <a:pt x="5822" y="2667"/>
                  </a:lnTo>
                  <a:cubicBezTo>
                    <a:pt x="5834" y="2679"/>
                    <a:pt x="5846" y="2691"/>
                    <a:pt x="5858" y="2691"/>
                  </a:cubicBezTo>
                  <a:cubicBezTo>
                    <a:pt x="5953" y="2786"/>
                    <a:pt x="6108" y="2691"/>
                    <a:pt x="6072" y="2560"/>
                  </a:cubicBezTo>
                  <a:cubicBezTo>
                    <a:pt x="6025" y="2655"/>
                    <a:pt x="5930" y="2596"/>
                    <a:pt x="5942" y="2536"/>
                  </a:cubicBezTo>
                  <a:cubicBezTo>
                    <a:pt x="5953" y="2465"/>
                    <a:pt x="6049" y="2417"/>
                    <a:pt x="6108" y="2417"/>
                  </a:cubicBezTo>
                  <a:cubicBezTo>
                    <a:pt x="6156" y="2417"/>
                    <a:pt x="6203" y="2441"/>
                    <a:pt x="6227" y="2477"/>
                  </a:cubicBezTo>
                  <a:cubicBezTo>
                    <a:pt x="6382" y="2572"/>
                    <a:pt x="6346" y="2810"/>
                    <a:pt x="6168" y="2846"/>
                  </a:cubicBezTo>
                  <a:cubicBezTo>
                    <a:pt x="6406" y="2977"/>
                    <a:pt x="6620" y="2703"/>
                    <a:pt x="6573" y="2465"/>
                  </a:cubicBezTo>
                  <a:cubicBezTo>
                    <a:pt x="6739" y="2500"/>
                    <a:pt x="6775" y="2393"/>
                    <a:pt x="6942" y="2536"/>
                  </a:cubicBezTo>
                  <a:cubicBezTo>
                    <a:pt x="6787" y="2107"/>
                    <a:pt x="6561" y="2215"/>
                    <a:pt x="6394" y="2143"/>
                  </a:cubicBezTo>
                  <a:lnTo>
                    <a:pt x="6394" y="2143"/>
                  </a:lnTo>
                  <a:cubicBezTo>
                    <a:pt x="6751" y="2262"/>
                    <a:pt x="6858" y="1988"/>
                    <a:pt x="7156" y="1976"/>
                  </a:cubicBezTo>
                  <a:cubicBezTo>
                    <a:pt x="6846" y="1715"/>
                    <a:pt x="6644" y="1929"/>
                    <a:pt x="6430" y="2012"/>
                  </a:cubicBezTo>
                  <a:lnTo>
                    <a:pt x="6430" y="2012"/>
                  </a:lnTo>
                  <a:cubicBezTo>
                    <a:pt x="6977" y="1786"/>
                    <a:pt x="6846" y="1488"/>
                    <a:pt x="7073" y="1226"/>
                  </a:cubicBezTo>
                  <a:cubicBezTo>
                    <a:pt x="6811" y="1441"/>
                    <a:pt x="6501" y="1322"/>
                    <a:pt x="6287" y="1857"/>
                  </a:cubicBezTo>
                  <a:lnTo>
                    <a:pt x="6287" y="1857"/>
                  </a:lnTo>
                  <a:cubicBezTo>
                    <a:pt x="6358" y="1643"/>
                    <a:pt x="6584" y="1441"/>
                    <a:pt x="6311" y="1131"/>
                  </a:cubicBezTo>
                  <a:cubicBezTo>
                    <a:pt x="6299" y="1429"/>
                    <a:pt x="6025" y="1536"/>
                    <a:pt x="6144" y="1893"/>
                  </a:cubicBezTo>
                  <a:lnTo>
                    <a:pt x="6144" y="1893"/>
                  </a:lnTo>
                  <a:cubicBezTo>
                    <a:pt x="6072" y="1738"/>
                    <a:pt x="6180" y="1500"/>
                    <a:pt x="5751" y="1345"/>
                  </a:cubicBezTo>
                  <a:cubicBezTo>
                    <a:pt x="5894" y="1512"/>
                    <a:pt x="5787" y="1548"/>
                    <a:pt x="5822" y="1715"/>
                  </a:cubicBezTo>
                  <a:cubicBezTo>
                    <a:pt x="5596" y="1679"/>
                    <a:pt x="5310" y="1893"/>
                    <a:pt x="5441" y="2119"/>
                  </a:cubicBezTo>
                  <a:cubicBezTo>
                    <a:pt x="5477" y="1941"/>
                    <a:pt x="5715" y="1905"/>
                    <a:pt x="5811" y="2060"/>
                  </a:cubicBezTo>
                  <a:cubicBezTo>
                    <a:pt x="5846" y="2096"/>
                    <a:pt x="5870" y="2131"/>
                    <a:pt x="5870" y="2179"/>
                  </a:cubicBezTo>
                  <a:cubicBezTo>
                    <a:pt x="5870" y="2238"/>
                    <a:pt x="5822" y="2346"/>
                    <a:pt x="5763" y="2346"/>
                  </a:cubicBezTo>
                  <a:cubicBezTo>
                    <a:pt x="5691" y="2357"/>
                    <a:pt x="5632" y="2274"/>
                    <a:pt x="5727" y="2215"/>
                  </a:cubicBezTo>
                  <a:cubicBezTo>
                    <a:pt x="5596" y="2179"/>
                    <a:pt x="5501" y="2334"/>
                    <a:pt x="5596" y="2441"/>
                  </a:cubicBezTo>
                  <a:cubicBezTo>
                    <a:pt x="5608" y="2453"/>
                    <a:pt x="5620" y="2453"/>
                    <a:pt x="5632" y="2465"/>
                  </a:cubicBezTo>
                  <a:lnTo>
                    <a:pt x="5632" y="2465"/>
                  </a:lnTo>
                  <a:cubicBezTo>
                    <a:pt x="5656" y="2488"/>
                    <a:pt x="5691" y="2488"/>
                    <a:pt x="5727" y="2488"/>
                  </a:cubicBezTo>
                  <a:cubicBezTo>
                    <a:pt x="5561" y="2738"/>
                    <a:pt x="5310" y="2941"/>
                    <a:pt x="5037" y="3084"/>
                  </a:cubicBezTo>
                  <a:cubicBezTo>
                    <a:pt x="5811" y="2607"/>
                    <a:pt x="4989" y="2191"/>
                    <a:pt x="5370" y="1798"/>
                  </a:cubicBezTo>
                  <a:lnTo>
                    <a:pt x="5322" y="1846"/>
                  </a:lnTo>
                  <a:cubicBezTo>
                    <a:pt x="5334" y="1822"/>
                    <a:pt x="5346" y="1810"/>
                    <a:pt x="5370" y="1798"/>
                  </a:cubicBezTo>
                  <a:cubicBezTo>
                    <a:pt x="5144" y="1929"/>
                    <a:pt x="5025" y="2048"/>
                    <a:pt x="4989" y="2155"/>
                  </a:cubicBezTo>
                  <a:cubicBezTo>
                    <a:pt x="4894" y="2453"/>
                    <a:pt x="5168" y="2572"/>
                    <a:pt x="5156" y="2727"/>
                  </a:cubicBezTo>
                  <a:cubicBezTo>
                    <a:pt x="5013" y="2619"/>
                    <a:pt x="4918" y="2655"/>
                    <a:pt x="4858" y="2798"/>
                  </a:cubicBezTo>
                  <a:cubicBezTo>
                    <a:pt x="5037" y="2786"/>
                    <a:pt x="5060" y="2953"/>
                    <a:pt x="4965" y="3048"/>
                  </a:cubicBezTo>
                  <a:cubicBezTo>
                    <a:pt x="4810" y="3191"/>
                    <a:pt x="4465" y="3215"/>
                    <a:pt x="4394" y="3620"/>
                  </a:cubicBezTo>
                  <a:cubicBezTo>
                    <a:pt x="4358" y="3679"/>
                    <a:pt x="4310" y="3739"/>
                    <a:pt x="4287" y="3798"/>
                  </a:cubicBezTo>
                  <a:cubicBezTo>
                    <a:pt x="4310" y="3727"/>
                    <a:pt x="4322" y="3667"/>
                    <a:pt x="4334" y="3596"/>
                  </a:cubicBezTo>
                  <a:cubicBezTo>
                    <a:pt x="4560" y="3250"/>
                    <a:pt x="4346" y="2988"/>
                    <a:pt x="4334" y="2786"/>
                  </a:cubicBezTo>
                  <a:cubicBezTo>
                    <a:pt x="4334" y="2655"/>
                    <a:pt x="4465" y="2548"/>
                    <a:pt x="4584" y="2679"/>
                  </a:cubicBezTo>
                  <a:cubicBezTo>
                    <a:pt x="4644" y="2548"/>
                    <a:pt x="4596" y="2453"/>
                    <a:pt x="4429" y="2429"/>
                  </a:cubicBezTo>
                  <a:cubicBezTo>
                    <a:pt x="4525" y="2310"/>
                    <a:pt x="4810" y="2429"/>
                    <a:pt x="4953" y="2143"/>
                  </a:cubicBezTo>
                  <a:cubicBezTo>
                    <a:pt x="5001" y="2036"/>
                    <a:pt x="5001" y="1869"/>
                    <a:pt x="4929" y="1619"/>
                  </a:cubicBezTo>
                  <a:lnTo>
                    <a:pt x="4929" y="1619"/>
                  </a:lnTo>
                  <a:cubicBezTo>
                    <a:pt x="4929" y="2167"/>
                    <a:pt x="4060" y="1881"/>
                    <a:pt x="4263" y="2762"/>
                  </a:cubicBezTo>
                  <a:lnTo>
                    <a:pt x="4263" y="2762"/>
                  </a:lnTo>
                  <a:cubicBezTo>
                    <a:pt x="4156" y="2465"/>
                    <a:pt x="4132" y="2143"/>
                    <a:pt x="4191" y="1846"/>
                  </a:cubicBezTo>
                  <a:cubicBezTo>
                    <a:pt x="4215" y="1869"/>
                    <a:pt x="4239" y="1893"/>
                    <a:pt x="4287" y="1905"/>
                  </a:cubicBezTo>
                  <a:lnTo>
                    <a:pt x="4287" y="1905"/>
                  </a:lnTo>
                  <a:cubicBezTo>
                    <a:pt x="4310" y="1905"/>
                    <a:pt x="4322" y="1905"/>
                    <a:pt x="4334" y="1905"/>
                  </a:cubicBezTo>
                  <a:cubicBezTo>
                    <a:pt x="4465" y="1893"/>
                    <a:pt x="4513" y="1715"/>
                    <a:pt x="4394" y="1655"/>
                  </a:cubicBezTo>
                  <a:cubicBezTo>
                    <a:pt x="4429" y="1762"/>
                    <a:pt x="4322" y="1774"/>
                    <a:pt x="4275" y="1726"/>
                  </a:cubicBezTo>
                  <a:cubicBezTo>
                    <a:pt x="4239" y="1679"/>
                    <a:pt x="4275" y="1572"/>
                    <a:pt x="4322" y="1524"/>
                  </a:cubicBezTo>
                  <a:cubicBezTo>
                    <a:pt x="4358" y="1500"/>
                    <a:pt x="4394" y="1476"/>
                    <a:pt x="4441" y="1476"/>
                  </a:cubicBezTo>
                  <a:cubicBezTo>
                    <a:pt x="4572" y="1476"/>
                    <a:pt x="4763" y="1548"/>
                    <a:pt x="4668" y="1786"/>
                  </a:cubicBezTo>
                  <a:cubicBezTo>
                    <a:pt x="4918" y="1715"/>
                    <a:pt x="4870" y="1369"/>
                    <a:pt x="4679" y="1238"/>
                  </a:cubicBezTo>
                  <a:cubicBezTo>
                    <a:pt x="4834" y="1143"/>
                    <a:pt x="4775" y="1036"/>
                    <a:pt x="4989" y="1024"/>
                  </a:cubicBezTo>
                  <a:cubicBezTo>
                    <a:pt x="4584" y="822"/>
                    <a:pt x="4489" y="1072"/>
                    <a:pt x="4322" y="1131"/>
                  </a:cubicBezTo>
                  <a:lnTo>
                    <a:pt x="4322" y="1131"/>
                  </a:lnTo>
                  <a:cubicBezTo>
                    <a:pt x="4668" y="964"/>
                    <a:pt x="4548" y="691"/>
                    <a:pt x="4751" y="476"/>
                  </a:cubicBezTo>
                  <a:cubicBezTo>
                    <a:pt x="4334" y="500"/>
                    <a:pt x="4346" y="798"/>
                    <a:pt x="4251" y="1012"/>
                  </a:cubicBezTo>
                  <a:lnTo>
                    <a:pt x="4251" y="1012"/>
                  </a:lnTo>
                  <a:cubicBezTo>
                    <a:pt x="4489" y="464"/>
                    <a:pt x="4179" y="333"/>
                    <a:pt x="4144" y="0"/>
                  </a:cubicBezTo>
                  <a:cubicBezTo>
                    <a:pt x="4120" y="333"/>
                    <a:pt x="3810" y="464"/>
                    <a:pt x="4048" y="1012"/>
                  </a:cubicBezTo>
                  <a:lnTo>
                    <a:pt x="4048" y="1012"/>
                  </a:lnTo>
                  <a:cubicBezTo>
                    <a:pt x="3941" y="798"/>
                    <a:pt x="3953" y="500"/>
                    <a:pt x="3548" y="476"/>
                  </a:cubicBezTo>
                  <a:cubicBezTo>
                    <a:pt x="3751" y="691"/>
                    <a:pt x="3632" y="964"/>
                    <a:pt x="3965" y="1131"/>
                  </a:cubicBezTo>
                  <a:lnTo>
                    <a:pt x="3965" y="1131"/>
                  </a:lnTo>
                  <a:cubicBezTo>
                    <a:pt x="3810" y="1072"/>
                    <a:pt x="3715" y="822"/>
                    <a:pt x="3310" y="1024"/>
                  </a:cubicBezTo>
                  <a:cubicBezTo>
                    <a:pt x="3525" y="1036"/>
                    <a:pt x="3477" y="1143"/>
                    <a:pt x="3620" y="1238"/>
                  </a:cubicBezTo>
                  <a:cubicBezTo>
                    <a:pt x="3417" y="1369"/>
                    <a:pt x="3382" y="1715"/>
                    <a:pt x="3632" y="1786"/>
                  </a:cubicBezTo>
                  <a:cubicBezTo>
                    <a:pt x="3536" y="1548"/>
                    <a:pt x="3727" y="1476"/>
                    <a:pt x="3858" y="1476"/>
                  </a:cubicBezTo>
                  <a:cubicBezTo>
                    <a:pt x="3894" y="1476"/>
                    <a:pt x="3941" y="1500"/>
                    <a:pt x="3977" y="1524"/>
                  </a:cubicBezTo>
                  <a:cubicBezTo>
                    <a:pt x="4013" y="1572"/>
                    <a:pt x="4060" y="1679"/>
                    <a:pt x="4013" y="1726"/>
                  </a:cubicBezTo>
                  <a:cubicBezTo>
                    <a:pt x="3977" y="1774"/>
                    <a:pt x="3870" y="1762"/>
                    <a:pt x="3906" y="1655"/>
                  </a:cubicBezTo>
                  <a:cubicBezTo>
                    <a:pt x="3786" y="1715"/>
                    <a:pt x="3822" y="1893"/>
                    <a:pt x="3965" y="1905"/>
                  </a:cubicBezTo>
                  <a:cubicBezTo>
                    <a:pt x="3977" y="1905"/>
                    <a:pt x="3989" y="1905"/>
                    <a:pt x="4001" y="1905"/>
                  </a:cubicBezTo>
                  <a:lnTo>
                    <a:pt x="4013" y="1905"/>
                  </a:lnTo>
                  <a:cubicBezTo>
                    <a:pt x="4048" y="1893"/>
                    <a:pt x="4084" y="1869"/>
                    <a:pt x="4108" y="1846"/>
                  </a:cubicBezTo>
                  <a:cubicBezTo>
                    <a:pt x="4167" y="2143"/>
                    <a:pt x="4144" y="2465"/>
                    <a:pt x="4037" y="2762"/>
                  </a:cubicBezTo>
                  <a:cubicBezTo>
                    <a:pt x="4239" y="1869"/>
                    <a:pt x="3370" y="2167"/>
                    <a:pt x="3358" y="1619"/>
                  </a:cubicBezTo>
                  <a:lnTo>
                    <a:pt x="3358" y="1679"/>
                  </a:lnTo>
                  <a:lnTo>
                    <a:pt x="3358" y="1619"/>
                  </a:lnTo>
                  <a:cubicBezTo>
                    <a:pt x="3298" y="1869"/>
                    <a:pt x="3298" y="2036"/>
                    <a:pt x="3346" y="2143"/>
                  </a:cubicBezTo>
                  <a:cubicBezTo>
                    <a:pt x="3489" y="2417"/>
                    <a:pt x="3775" y="2310"/>
                    <a:pt x="3870" y="2417"/>
                  </a:cubicBezTo>
                  <a:cubicBezTo>
                    <a:pt x="3691" y="2441"/>
                    <a:pt x="3656" y="2548"/>
                    <a:pt x="3715" y="2679"/>
                  </a:cubicBezTo>
                  <a:cubicBezTo>
                    <a:pt x="3822" y="2548"/>
                    <a:pt x="3965" y="2643"/>
                    <a:pt x="3965" y="2786"/>
                  </a:cubicBezTo>
                  <a:cubicBezTo>
                    <a:pt x="3953" y="2988"/>
                    <a:pt x="3727" y="3250"/>
                    <a:pt x="3965" y="3596"/>
                  </a:cubicBezTo>
                  <a:cubicBezTo>
                    <a:pt x="3965" y="3655"/>
                    <a:pt x="3989" y="3727"/>
                    <a:pt x="4001" y="3786"/>
                  </a:cubicBezTo>
                  <a:cubicBezTo>
                    <a:pt x="3977" y="3727"/>
                    <a:pt x="3941" y="3667"/>
                    <a:pt x="3894" y="3620"/>
                  </a:cubicBezTo>
                  <a:cubicBezTo>
                    <a:pt x="3822" y="3215"/>
                    <a:pt x="3477" y="3179"/>
                    <a:pt x="3334" y="3036"/>
                  </a:cubicBezTo>
                  <a:cubicBezTo>
                    <a:pt x="3227" y="2953"/>
                    <a:pt x="3251" y="2774"/>
                    <a:pt x="3429" y="2798"/>
                  </a:cubicBezTo>
                  <a:cubicBezTo>
                    <a:pt x="3382" y="2655"/>
                    <a:pt x="3286" y="2619"/>
                    <a:pt x="3132" y="2727"/>
                  </a:cubicBezTo>
                  <a:cubicBezTo>
                    <a:pt x="3120" y="2572"/>
                    <a:pt x="3405" y="2441"/>
                    <a:pt x="3298" y="2155"/>
                  </a:cubicBezTo>
                  <a:cubicBezTo>
                    <a:pt x="3227" y="1988"/>
                    <a:pt x="3084" y="1869"/>
                    <a:pt x="2929" y="1798"/>
                  </a:cubicBezTo>
                  <a:cubicBezTo>
                    <a:pt x="3298" y="2191"/>
                    <a:pt x="2477" y="2596"/>
                    <a:pt x="3251" y="3084"/>
                  </a:cubicBezTo>
                  <a:cubicBezTo>
                    <a:pt x="2977" y="2941"/>
                    <a:pt x="2739" y="2738"/>
                    <a:pt x="2560" y="2488"/>
                  </a:cubicBezTo>
                  <a:cubicBezTo>
                    <a:pt x="2596" y="2488"/>
                    <a:pt x="2632" y="2488"/>
                    <a:pt x="2667" y="2465"/>
                  </a:cubicBezTo>
                  <a:lnTo>
                    <a:pt x="2667" y="2465"/>
                  </a:lnTo>
                  <a:cubicBezTo>
                    <a:pt x="2679" y="2453"/>
                    <a:pt x="2691" y="2441"/>
                    <a:pt x="2703" y="2441"/>
                  </a:cubicBezTo>
                  <a:cubicBezTo>
                    <a:pt x="2786" y="2346"/>
                    <a:pt x="2715" y="2203"/>
                    <a:pt x="2596" y="2215"/>
                  </a:cubicBezTo>
                  <a:lnTo>
                    <a:pt x="2572" y="2215"/>
                  </a:lnTo>
                  <a:cubicBezTo>
                    <a:pt x="2667" y="2262"/>
                    <a:pt x="2608" y="2346"/>
                    <a:pt x="2536" y="2346"/>
                  </a:cubicBezTo>
                  <a:cubicBezTo>
                    <a:pt x="2477" y="2334"/>
                    <a:pt x="2429" y="2226"/>
                    <a:pt x="2429" y="2179"/>
                  </a:cubicBezTo>
                  <a:cubicBezTo>
                    <a:pt x="2429" y="2131"/>
                    <a:pt x="2453" y="2084"/>
                    <a:pt x="2477" y="2048"/>
                  </a:cubicBezTo>
                  <a:cubicBezTo>
                    <a:pt x="2584" y="1893"/>
                    <a:pt x="2810" y="1941"/>
                    <a:pt x="2858" y="2119"/>
                  </a:cubicBezTo>
                  <a:cubicBezTo>
                    <a:pt x="2989" y="1881"/>
                    <a:pt x="2703" y="1667"/>
                    <a:pt x="2477" y="1715"/>
                  </a:cubicBezTo>
                  <a:cubicBezTo>
                    <a:pt x="2513" y="1548"/>
                    <a:pt x="2405" y="1512"/>
                    <a:pt x="2548" y="1345"/>
                  </a:cubicBezTo>
                  <a:cubicBezTo>
                    <a:pt x="2108" y="1488"/>
                    <a:pt x="2227" y="1726"/>
                    <a:pt x="2155" y="1893"/>
                  </a:cubicBezTo>
                  <a:lnTo>
                    <a:pt x="2155" y="1893"/>
                  </a:lnTo>
                  <a:cubicBezTo>
                    <a:pt x="2274" y="1524"/>
                    <a:pt x="2001" y="1417"/>
                    <a:pt x="1989" y="1119"/>
                  </a:cubicBezTo>
                  <a:cubicBezTo>
                    <a:pt x="1715" y="1441"/>
                    <a:pt x="1929" y="1631"/>
                    <a:pt x="2012" y="1857"/>
                  </a:cubicBezTo>
                  <a:lnTo>
                    <a:pt x="2012" y="1857"/>
                  </a:lnTo>
                  <a:cubicBezTo>
                    <a:pt x="1798" y="1310"/>
                    <a:pt x="1489" y="1441"/>
                    <a:pt x="1227" y="1214"/>
                  </a:cubicBezTo>
                  <a:cubicBezTo>
                    <a:pt x="1453" y="1476"/>
                    <a:pt x="1322" y="1786"/>
                    <a:pt x="1870" y="2000"/>
                  </a:cubicBezTo>
                  <a:lnTo>
                    <a:pt x="1870" y="2000"/>
                  </a:lnTo>
                  <a:cubicBezTo>
                    <a:pt x="1643" y="1917"/>
                    <a:pt x="1453" y="1703"/>
                    <a:pt x="1131" y="1976"/>
                  </a:cubicBezTo>
                  <a:cubicBezTo>
                    <a:pt x="1429" y="1988"/>
                    <a:pt x="1536" y="2262"/>
                    <a:pt x="1905" y="2143"/>
                  </a:cubicBezTo>
                  <a:lnTo>
                    <a:pt x="1905" y="2143"/>
                  </a:lnTo>
                  <a:cubicBezTo>
                    <a:pt x="1739" y="2215"/>
                    <a:pt x="1512" y="2096"/>
                    <a:pt x="1358" y="2536"/>
                  </a:cubicBezTo>
                  <a:cubicBezTo>
                    <a:pt x="1524" y="2381"/>
                    <a:pt x="1560" y="2500"/>
                    <a:pt x="1727" y="2465"/>
                  </a:cubicBezTo>
                  <a:cubicBezTo>
                    <a:pt x="1679" y="2691"/>
                    <a:pt x="1893" y="2977"/>
                    <a:pt x="2132" y="2846"/>
                  </a:cubicBezTo>
                  <a:cubicBezTo>
                    <a:pt x="1881" y="2750"/>
                    <a:pt x="1977" y="2548"/>
                    <a:pt x="2060" y="2465"/>
                  </a:cubicBezTo>
                  <a:cubicBezTo>
                    <a:pt x="2096" y="2441"/>
                    <a:pt x="2143" y="2417"/>
                    <a:pt x="2191" y="2417"/>
                  </a:cubicBezTo>
                  <a:cubicBezTo>
                    <a:pt x="2239" y="2417"/>
                    <a:pt x="2346" y="2465"/>
                    <a:pt x="2358" y="2524"/>
                  </a:cubicBezTo>
                  <a:cubicBezTo>
                    <a:pt x="2358" y="2596"/>
                    <a:pt x="2274" y="2655"/>
                    <a:pt x="2227" y="2560"/>
                  </a:cubicBezTo>
                  <a:cubicBezTo>
                    <a:pt x="2179" y="2691"/>
                    <a:pt x="2346" y="2786"/>
                    <a:pt x="2441" y="2691"/>
                  </a:cubicBezTo>
                  <a:cubicBezTo>
                    <a:pt x="2453" y="2679"/>
                    <a:pt x="2465" y="2667"/>
                    <a:pt x="2477" y="2655"/>
                  </a:cubicBezTo>
                  <a:lnTo>
                    <a:pt x="2477" y="2655"/>
                  </a:lnTo>
                  <a:cubicBezTo>
                    <a:pt x="2489" y="2619"/>
                    <a:pt x="2501" y="2584"/>
                    <a:pt x="2489" y="2548"/>
                  </a:cubicBezTo>
                  <a:cubicBezTo>
                    <a:pt x="2751" y="2727"/>
                    <a:pt x="2953" y="2965"/>
                    <a:pt x="3084" y="3239"/>
                  </a:cubicBezTo>
                  <a:cubicBezTo>
                    <a:pt x="2608" y="2465"/>
                    <a:pt x="2191" y="3286"/>
                    <a:pt x="1810" y="2917"/>
                  </a:cubicBezTo>
                  <a:cubicBezTo>
                    <a:pt x="1929" y="3143"/>
                    <a:pt x="2048" y="3250"/>
                    <a:pt x="2167" y="3286"/>
                  </a:cubicBezTo>
                  <a:cubicBezTo>
                    <a:pt x="2465" y="3393"/>
                    <a:pt x="2584" y="3108"/>
                    <a:pt x="2727" y="3119"/>
                  </a:cubicBezTo>
                  <a:cubicBezTo>
                    <a:pt x="2620" y="3262"/>
                    <a:pt x="2667" y="3369"/>
                    <a:pt x="2798" y="3417"/>
                  </a:cubicBezTo>
                  <a:cubicBezTo>
                    <a:pt x="2786" y="3239"/>
                    <a:pt x="2953" y="3215"/>
                    <a:pt x="3048" y="3322"/>
                  </a:cubicBezTo>
                  <a:cubicBezTo>
                    <a:pt x="3191" y="3465"/>
                    <a:pt x="3215" y="3810"/>
                    <a:pt x="3632" y="3881"/>
                  </a:cubicBezTo>
                  <a:cubicBezTo>
                    <a:pt x="3679" y="3929"/>
                    <a:pt x="3739" y="3965"/>
                    <a:pt x="3798" y="3989"/>
                  </a:cubicBezTo>
                  <a:cubicBezTo>
                    <a:pt x="3739" y="3977"/>
                    <a:pt x="3667" y="3953"/>
                    <a:pt x="3596" y="3953"/>
                  </a:cubicBezTo>
                  <a:cubicBezTo>
                    <a:pt x="3263" y="3715"/>
                    <a:pt x="3001" y="3929"/>
                    <a:pt x="2786" y="3953"/>
                  </a:cubicBezTo>
                  <a:cubicBezTo>
                    <a:pt x="2655" y="3953"/>
                    <a:pt x="2548" y="3810"/>
                    <a:pt x="2691" y="3703"/>
                  </a:cubicBezTo>
                  <a:cubicBezTo>
                    <a:pt x="2548" y="3643"/>
                    <a:pt x="2453" y="3679"/>
                    <a:pt x="2429" y="3858"/>
                  </a:cubicBezTo>
                  <a:cubicBezTo>
                    <a:pt x="2322" y="3762"/>
                    <a:pt x="2429" y="3477"/>
                    <a:pt x="2143" y="3334"/>
                  </a:cubicBezTo>
                  <a:cubicBezTo>
                    <a:pt x="2036" y="3286"/>
                    <a:pt x="1881" y="3286"/>
                    <a:pt x="1631" y="3358"/>
                  </a:cubicBezTo>
                  <a:lnTo>
                    <a:pt x="1631" y="3358"/>
                  </a:lnTo>
                  <a:cubicBezTo>
                    <a:pt x="2167" y="3358"/>
                    <a:pt x="1881" y="4227"/>
                    <a:pt x="2763" y="4024"/>
                  </a:cubicBezTo>
                  <a:cubicBezTo>
                    <a:pt x="2477" y="4131"/>
                    <a:pt x="2155" y="4155"/>
                    <a:pt x="1846" y="4096"/>
                  </a:cubicBezTo>
                  <a:cubicBezTo>
                    <a:pt x="1881" y="4072"/>
                    <a:pt x="1905" y="4036"/>
                    <a:pt x="1905" y="4001"/>
                  </a:cubicBezTo>
                  <a:lnTo>
                    <a:pt x="1905" y="4001"/>
                  </a:lnTo>
                  <a:cubicBezTo>
                    <a:pt x="1917" y="3977"/>
                    <a:pt x="1917" y="3965"/>
                    <a:pt x="1905" y="3953"/>
                  </a:cubicBezTo>
                  <a:cubicBezTo>
                    <a:pt x="1905" y="3822"/>
                    <a:pt x="1727" y="3774"/>
                    <a:pt x="1655" y="3893"/>
                  </a:cubicBezTo>
                  <a:cubicBezTo>
                    <a:pt x="1762" y="3858"/>
                    <a:pt x="1786" y="3965"/>
                    <a:pt x="1739" y="4012"/>
                  </a:cubicBezTo>
                  <a:cubicBezTo>
                    <a:pt x="1679" y="4048"/>
                    <a:pt x="1572" y="4012"/>
                    <a:pt x="1536" y="3965"/>
                  </a:cubicBezTo>
                  <a:cubicBezTo>
                    <a:pt x="1500" y="3929"/>
                    <a:pt x="1489" y="3893"/>
                    <a:pt x="1489" y="3846"/>
                  </a:cubicBezTo>
                  <a:cubicBezTo>
                    <a:pt x="1489" y="3715"/>
                    <a:pt x="1548" y="3524"/>
                    <a:pt x="1798" y="3620"/>
                  </a:cubicBezTo>
                  <a:cubicBezTo>
                    <a:pt x="1727" y="3369"/>
                    <a:pt x="1370" y="3417"/>
                    <a:pt x="1239" y="3608"/>
                  </a:cubicBezTo>
                  <a:cubicBezTo>
                    <a:pt x="1143" y="3453"/>
                    <a:pt x="1048" y="3512"/>
                    <a:pt x="1036" y="3298"/>
                  </a:cubicBezTo>
                  <a:cubicBezTo>
                    <a:pt x="834" y="3703"/>
                    <a:pt x="1072" y="3798"/>
                    <a:pt x="1143" y="3965"/>
                  </a:cubicBezTo>
                  <a:lnTo>
                    <a:pt x="1143" y="3965"/>
                  </a:lnTo>
                  <a:cubicBezTo>
                    <a:pt x="965" y="3620"/>
                    <a:pt x="691" y="3739"/>
                    <a:pt x="477" y="3536"/>
                  </a:cubicBezTo>
                  <a:cubicBezTo>
                    <a:pt x="512" y="3953"/>
                    <a:pt x="798" y="3941"/>
                    <a:pt x="1012" y="4036"/>
                  </a:cubicBezTo>
                  <a:lnTo>
                    <a:pt x="1012" y="4036"/>
                  </a:lnTo>
                  <a:cubicBezTo>
                    <a:pt x="477" y="3798"/>
                    <a:pt x="346" y="4108"/>
                    <a:pt x="0" y="4131"/>
                  </a:cubicBezTo>
                  <a:close/>
                  <a:moveTo>
                    <a:pt x="5501" y="4012"/>
                  </a:moveTo>
                  <a:close/>
                  <a:moveTo>
                    <a:pt x="4763" y="3941"/>
                  </a:moveTo>
                  <a:cubicBezTo>
                    <a:pt x="4870" y="3881"/>
                    <a:pt x="4989" y="3870"/>
                    <a:pt x="5096" y="3893"/>
                  </a:cubicBezTo>
                  <a:cubicBezTo>
                    <a:pt x="5275" y="3977"/>
                    <a:pt x="5453" y="4036"/>
                    <a:pt x="5644" y="4096"/>
                  </a:cubicBezTo>
                  <a:cubicBezTo>
                    <a:pt x="5715" y="4108"/>
                    <a:pt x="5799" y="4120"/>
                    <a:pt x="5870" y="4131"/>
                  </a:cubicBezTo>
                  <a:cubicBezTo>
                    <a:pt x="5799" y="4143"/>
                    <a:pt x="5715" y="4155"/>
                    <a:pt x="5644" y="4167"/>
                  </a:cubicBezTo>
                  <a:cubicBezTo>
                    <a:pt x="5453" y="4227"/>
                    <a:pt x="5275" y="4298"/>
                    <a:pt x="5096" y="4370"/>
                  </a:cubicBezTo>
                  <a:cubicBezTo>
                    <a:pt x="4989" y="4393"/>
                    <a:pt x="4870" y="4382"/>
                    <a:pt x="4763" y="4322"/>
                  </a:cubicBezTo>
                  <a:cubicBezTo>
                    <a:pt x="4941" y="4334"/>
                    <a:pt x="5096" y="4262"/>
                    <a:pt x="5215" y="4131"/>
                  </a:cubicBezTo>
                  <a:cubicBezTo>
                    <a:pt x="5096" y="4001"/>
                    <a:pt x="4941" y="3941"/>
                    <a:pt x="4763" y="3941"/>
                  </a:cubicBezTo>
                  <a:close/>
                  <a:moveTo>
                    <a:pt x="5180" y="5024"/>
                  </a:moveTo>
                  <a:close/>
                  <a:moveTo>
                    <a:pt x="4894" y="4905"/>
                  </a:moveTo>
                  <a:cubicBezTo>
                    <a:pt x="4906" y="4739"/>
                    <a:pt x="4834" y="4572"/>
                    <a:pt x="4715" y="4453"/>
                  </a:cubicBezTo>
                  <a:cubicBezTo>
                    <a:pt x="4822" y="4489"/>
                    <a:pt x="4918" y="4560"/>
                    <a:pt x="4977" y="4655"/>
                  </a:cubicBezTo>
                  <a:cubicBezTo>
                    <a:pt x="5049" y="4834"/>
                    <a:pt x="5132" y="5013"/>
                    <a:pt x="5227" y="5179"/>
                  </a:cubicBezTo>
                  <a:cubicBezTo>
                    <a:pt x="5263" y="5239"/>
                    <a:pt x="5310" y="5310"/>
                    <a:pt x="5358" y="5370"/>
                  </a:cubicBezTo>
                  <a:cubicBezTo>
                    <a:pt x="5299" y="5322"/>
                    <a:pt x="5227" y="5274"/>
                    <a:pt x="5168" y="5239"/>
                  </a:cubicBezTo>
                  <a:cubicBezTo>
                    <a:pt x="5001" y="5144"/>
                    <a:pt x="4822" y="5060"/>
                    <a:pt x="4644" y="4989"/>
                  </a:cubicBezTo>
                  <a:cubicBezTo>
                    <a:pt x="4548" y="4929"/>
                    <a:pt x="4477" y="4834"/>
                    <a:pt x="4441" y="4727"/>
                  </a:cubicBezTo>
                  <a:cubicBezTo>
                    <a:pt x="4560" y="4846"/>
                    <a:pt x="4727" y="4917"/>
                    <a:pt x="4894" y="4905"/>
                  </a:cubicBezTo>
                  <a:close/>
                  <a:moveTo>
                    <a:pt x="5013" y="3084"/>
                  </a:moveTo>
                  <a:close/>
                  <a:moveTo>
                    <a:pt x="4644" y="3274"/>
                  </a:moveTo>
                  <a:cubicBezTo>
                    <a:pt x="4822" y="3215"/>
                    <a:pt x="5001" y="3131"/>
                    <a:pt x="5168" y="3036"/>
                  </a:cubicBezTo>
                  <a:cubicBezTo>
                    <a:pt x="5227" y="3000"/>
                    <a:pt x="5299" y="2953"/>
                    <a:pt x="5358" y="2905"/>
                  </a:cubicBezTo>
                  <a:cubicBezTo>
                    <a:pt x="5310" y="2965"/>
                    <a:pt x="5263" y="3024"/>
                    <a:pt x="5227" y="3084"/>
                  </a:cubicBezTo>
                  <a:cubicBezTo>
                    <a:pt x="5132" y="3262"/>
                    <a:pt x="5049" y="3441"/>
                    <a:pt x="4977" y="3620"/>
                  </a:cubicBezTo>
                  <a:cubicBezTo>
                    <a:pt x="4918" y="3715"/>
                    <a:pt x="4822" y="3786"/>
                    <a:pt x="4715" y="3810"/>
                  </a:cubicBezTo>
                  <a:cubicBezTo>
                    <a:pt x="4834" y="3703"/>
                    <a:pt x="4906" y="3536"/>
                    <a:pt x="4894" y="3369"/>
                  </a:cubicBezTo>
                  <a:cubicBezTo>
                    <a:pt x="4727" y="3358"/>
                    <a:pt x="4572" y="3429"/>
                    <a:pt x="4453" y="3548"/>
                  </a:cubicBezTo>
                  <a:cubicBezTo>
                    <a:pt x="4477" y="3441"/>
                    <a:pt x="4548" y="3346"/>
                    <a:pt x="4644" y="3274"/>
                  </a:cubicBezTo>
                  <a:close/>
                  <a:moveTo>
                    <a:pt x="4239" y="5501"/>
                  </a:moveTo>
                  <a:close/>
                  <a:moveTo>
                    <a:pt x="4013" y="2762"/>
                  </a:moveTo>
                  <a:close/>
                  <a:moveTo>
                    <a:pt x="3941" y="3489"/>
                  </a:moveTo>
                  <a:cubicBezTo>
                    <a:pt x="3882" y="3393"/>
                    <a:pt x="3858" y="3274"/>
                    <a:pt x="3894" y="3167"/>
                  </a:cubicBezTo>
                  <a:cubicBezTo>
                    <a:pt x="3965" y="2988"/>
                    <a:pt x="4037" y="2798"/>
                    <a:pt x="4096" y="2619"/>
                  </a:cubicBezTo>
                  <a:cubicBezTo>
                    <a:pt x="4108" y="2548"/>
                    <a:pt x="4120" y="2465"/>
                    <a:pt x="4132" y="2393"/>
                  </a:cubicBezTo>
                  <a:cubicBezTo>
                    <a:pt x="4132" y="2465"/>
                    <a:pt x="4144" y="2548"/>
                    <a:pt x="4167" y="2619"/>
                  </a:cubicBezTo>
                  <a:cubicBezTo>
                    <a:pt x="4215" y="2810"/>
                    <a:pt x="4287" y="2988"/>
                    <a:pt x="4370" y="3167"/>
                  </a:cubicBezTo>
                  <a:cubicBezTo>
                    <a:pt x="4394" y="3274"/>
                    <a:pt x="4370" y="3393"/>
                    <a:pt x="4322" y="3489"/>
                  </a:cubicBezTo>
                  <a:cubicBezTo>
                    <a:pt x="4477" y="3322"/>
                    <a:pt x="4358" y="3048"/>
                    <a:pt x="4132" y="3048"/>
                  </a:cubicBezTo>
                  <a:cubicBezTo>
                    <a:pt x="3894" y="3048"/>
                    <a:pt x="3775" y="3322"/>
                    <a:pt x="3941" y="3489"/>
                  </a:cubicBezTo>
                  <a:close/>
                  <a:moveTo>
                    <a:pt x="4132" y="5227"/>
                  </a:moveTo>
                  <a:cubicBezTo>
                    <a:pt x="4251" y="5108"/>
                    <a:pt x="4322" y="4941"/>
                    <a:pt x="4322" y="4774"/>
                  </a:cubicBezTo>
                  <a:cubicBezTo>
                    <a:pt x="4370" y="4870"/>
                    <a:pt x="4394" y="4989"/>
                    <a:pt x="4370" y="5108"/>
                  </a:cubicBezTo>
                  <a:cubicBezTo>
                    <a:pt x="4287" y="5286"/>
                    <a:pt x="4215" y="5465"/>
                    <a:pt x="4167" y="5655"/>
                  </a:cubicBezTo>
                  <a:cubicBezTo>
                    <a:pt x="4144" y="5727"/>
                    <a:pt x="4132" y="5798"/>
                    <a:pt x="4132" y="5882"/>
                  </a:cubicBezTo>
                  <a:cubicBezTo>
                    <a:pt x="4120" y="5798"/>
                    <a:pt x="4108" y="5727"/>
                    <a:pt x="4096" y="5655"/>
                  </a:cubicBezTo>
                  <a:cubicBezTo>
                    <a:pt x="4037" y="5465"/>
                    <a:pt x="3965" y="5286"/>
                    <a:pt x="3894" y="5108"/>
                  </a:cubicBezTo>
                  <a:cubicBezTo>
                    <a:pt x="3870" y="4989"/>
                    <a:pt x="3882" y="4870"/>
                    <a:pt x="3941" y="4774"/>
                  </a:cubicBezTo>
                  <a:cubicBezTo>
                    <a:pt x="3929" y="4941"/>
                    <a:pt x="4001" y="5108"/>
                    <a:pt x="4132" y="5227"/>
                  </a:cubicBezTo>
                  <a:close/>
                  <a:moveTo>
                    <a:pt x="3358" y="3358"/>
                  </a:moveTo>
                  <a:cubicBezTo>
                    <a:pt x="3346" y="3536"/>
                    <a:pt x="3417" y="3691"/>
                    <a:pt x="3536" y="3810"/>
                  </a:cubicBezTo>
                  <a:cubicBezTo>
                    <a:pt x="3429" y="3774"/>
                    <a:pt x="3334" y="3703"/>
                    <a:pt x="3275" y="3608"/>
                  </a:cubicBezTo>
                  <a:cubicBezTo>
                    <a:pt x="3203" y="3429"/>
                    <a:pt x="3120" y="3250"/>
                    <a:pt x="3024" y="3084"/>
                  </a:cubicBezTo>
                  <a:cubicBezTo>
                    <a:pt x="2989" y="3024"/>
                    <a:pt x="2953" y="2965"/>
                    <a:pt x="2894" y="2893"/>
                  </a:cubicBezTo>
                  <a:cubicBezTo>
                    <a:pt x="2965" y="2941"/>
                    <a:pt x="3024" y="2988"/>
                    <a:pt x="3084" y="3024"/>
                  </a:cubicBezTo>
                  <a:cubicBezTo>
                    <a:pt x="3251" y="3119"/>
                    <a:pt x="3429" y="3203"/>
                    <a:pt x="3608" y="3274"/>
                  </a:cubicBezTo>
                  <a:cubicBezTo>
                    <a:pt x="3703" y="3334"/>
                    <a:pt x="3775" y="3429"/>
                    <a:pt x="3810" y="3536"/>
                  </a:cubicBezTo>
                  <a:cubicBezTo>
                    <a:pt x="3691" y="3417"/>
                    <a:pt x="3525" y="3358"/>
                    <a:pt x="3358" y="3369"/>
                  </a:cubicBezTo>
                  <a:close/>
                  <a:moveTo>
                    <a:pt x="3798" y="4715"/>
                  </a:moveTo>
                  <a:cubicBezTo>
                    <a:pt x="3775" y="4834"/>
                    <a:pt x="3703" y="4929"/>
                    <a:pt x="3608" y="4989"/>
                  </a:cubicBezTo>
                  <a:cubicBezTo>
                    <a:pt x="3429" y="5060"/>
                    <a:pt x="3251" y="5144"/>
                    <a:pt x="3072" y="5227"/>
                  </a:cubicBezTo>
                  <a:cubicBezTo>
                    <a:pt x="3013" y="5263"/>
                    <a:pt x="2953" y="5310"/>
                    <a:pt x="2894" y="5370"/>
                  </a:cubicBezTo>
                  <a:cubicBezTo>
                    <a:pt x="2941" y="5298"/>
                    <a:pt x="2989" y="5239"/>
                    <a:pt x="3024" y="5179"/>
                  </a:cubicBezTo>
                  <a:cubicBezTo>
                    <a:pt x="3120" y="5001"/>
                    <a:pt x="3203" y="4834"/>
                    <a:pt x="3275" y="4643"/>
                  </a:cubicBezTo>
                  <a:cubicBezTo>
                    <a:pt x="3334" y="4548"/>
                    <a:pt x="3429" y="4477"/>
                    <a:pt x="3536" y="4453"/>
                  </a:cubicBezTo>
                  <a:cubicBezTo>
                    <a:pt x="3405" y="4572"/>
                    <a:pt x="3346" y="4727"/>
                    <a:pt x="3346" y="4893"/>
                  </a:cubicBezTo>
                  <a:cubicBezTo>
                    <a:pt x="3525" y="4905"/>
                    <a:pt x="3691" y="4846"/>
                    <a:pt x="3810" y="4727"/>
                  </a:cubicBezTo>
                  <a:close/>
                  <a:moveTo>
                    <a:pt x="2751" y="4012"/>
                  </a:moveTo>
                  <a:close/>
                  <a:moveTo>
                    <a:pt x="2608" y="4096"/>
                  </a:moveTo>
                  <a:cubicBezTo>
                    <a:pt x="2786" y="4036"/>
                    <a:pt x="2977" y="3977"/>
                    <a:pt x="3155" y="3893"/>
                  </a:cubicBezTo>
                  <a:cubicBezTo>
                    <a:pt x="3263" y="3870"/>
                    <a:pt x="3382" y="3881"/>
                    <a:pt x="3477" y="3941"/>
                  </a:cubicBezTo>
                  <a:cubicBezTo>
                    <a:pt x="3310" y="3941"/>
                    <a:pt x="3144" y="4001"/>
                    <a:pt x="3036" y="4131"/>
                  </a:cubicBezTo>
                  <a:cubicBezTo>
                    <a:pt x="3144" y="4262"/>
                    <a:pt x="3310" y="4334"/>
                    <a:pt x="3477" y="4322"/>
                  </a:cubicBezTo>
                  <a:cubicBezTo>
                    <a:pt x="3382" y="4382"/>
                    <a:pt x="3263" y="4393"/>
                    <a:pt x="3155" y="4370"/>
                  </a:cubicBezTo>
                  <a:cubicBezTo>
                    <a:pt x="2965" y="4298"/>
                    <a:pt x="2786" y="4227"/>
                    <a:pt x="2608" y="4167"/>
                  </a:cubicBezTo>
                  <a:cubicBezTo>
                    <a:pt x="2524" y="4155"/>
                    <a:pt x="2453" y="4143"/>
                    <a:pt x="2370" y="4131"/>
                  </a:cubicBezTo>
                  <a:cubicBezTo>
                    <a:pt x="2453" y="4120"/>
                    <a:pt x="2536" y="4108"/>
                    <a:pt x="2608" y="4096"/>
                  </a:cubicBezTo>
                  <a:close/>
                </a:path>
              </a:pathLst>
            </a:custGeom>
            <a:solidFill>
              <a:schemeClr val="accent2">
                <a:alpha val="145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6545150" y="1551225"/>
              <a:ext cx="207200" cy="206875"/>
            </a:xfrm>
            <a:custGeom>
              <a:avLst/>
              <a:gdLst/>
              <a:ahLst/>
              <a:cxnLst/>
              <a:rect l="l" t="t" r="r" b="b"/>
              <a:pathLst>
                <a:path w="8288" h="8275" extrusionOk="0">
                  <a:moveTo>
                    <a:pt x="1" y="4131"/>
                  </a:moveTo>
                  <a:cubicBezTo>
                    <a:pt x="334" y="4167"/>
                    <a:pt x="465" y="4465"/>
                    <a:pt x="1001" y="4239"/>
                  </a:cubicBezTo>
                  <a:lnTo>
                    <a:pt x="1001" y="4239"/>
                  </a:lnTo>
                  <a:cubicBezTo>
                    <a:pt x="798" y="4334"/>
                    <a:pt x="501" y="4322"/>
                    <a:pt x="465" y="4727"/>
                  </a:cubicBezTo>
                  <a:cubicBezTo>
                    <a:pt x="691" y="4536"/>
                    <a:pt x="953" y="4643"/>
                    <a:pt x="1132" y="4310"/>
                  </a:cubicBezTo>
                  <a:lnTo>
                    <a:pt x="1132" y="4310"/>
                  </a:lnTo>
                  <a:cubicBezTo>
                    <a:pt x="1072" y="4477"/>
                    <a:pt x="822" y="4560"/>
                    <a:pt x="1024" y="4977"/>
                  </a:cubicBezTo>
                  <a:cubicBezTo>
                    <a:pt x="1036" y="4751"/>
                    <a:pt x="1144" y="4810"/>
                    <a:pt x="1239" y="4667"/>
                  </a:cubicBezTo>
                  <a:cubicBezTo>
                    <a:pt x="1358" y="4858"/>
                    <a:pt x="1715" y="4905"/>
                    <a:pt x="1786" y="4643"/>
                  </a:cubicBezTo>
                  <a:cubicBezTo>
                    <a:pt x="1548" y="4751"/>
                    <a:pt x="1465" y="4548"/>
                    <a:pt x="1477" y="4429"/>
                  </a:cubicBezTo>
                  <a:cubicBezTo>
                    <a:pt x="1477" y="4382"/>
                    <a:pt x="1489" y="4334"/>
                    <a:pt x="1525" y="4298"/>
                  </a:cubicBezTo>
                  <a:cubicBezTo>
                    <a:pt x="1572" y="4262"/>
                    <a:pt x="1679" y="4227"/>
                    <a:pt x="1727" y="4262"/>
                  </a:cubicBezTo>
                  <a:cubicBezTo>
                    <a:pt x="1775" y="4310"/>
                    <a:pt x="1763" y="4417"/>
                    <a:pt x="1644" y="4382"/>
                  </a:cubicBezTo>
                  <a:cubicBezTo>
                    <a:pt x="1715" y="4501"/>
                    <a:pt x="1894" y="4453"/>
                    <a:pt x="1906" y="4322"/>
                  </a:cubicBezTo>
                  <a:cubicBezTo>
                    <a:pt x="1906" y="4298"/>
                    <a:pt x="1906" y="4286"/>
                    <a:pt x="1906" y="4274"/>
                  </a:cubicBezTo>
                  <a:cubicBezTo>
                    <a:pt x="1906" y="4274"/>
                    <a:pt x="1906" y="4262"/>
                    <a:pt x="1906" y="4262"/>
                  </a:cubicBezTo>
                  <a:cubicBezTo>
                    <a:pt x="1894" y="4227"/>
                    <a:pt x="1870" y="4203"/>
                    <a:pt x="1846" y="4179"/>
                  </a:cubicBezTo>
                  <a:cubicBezTo>
                    <a:pt x="2144" y="4120"/>
                    <a:pt x="2465" y="4143"/>
                    <a:pt x="2763" y="4251"/>
                  </a:cubicBezTo>
                  <a:lnTo>
                    <a:pt x="2763" y="4251"/>
                  </a:lnTo>
                  <a:cubicBezTo>
                    <a:pt x="1870" y="4036"/>
                    <a:pt x="2167" y="4917"/>
                    <a:pt x="1620" y="4917"/>
                  </a:cubicBezTo>
                  <a:lnTo>
                    <a:pt x="1620" y="4917"/>
                  </a:lnTo>
                  <a:cubicBezTo>
                    <a:pt x="1870" y="4989"/>
                    <a:pt x="2037" y="4989"/>
                    <a:pt x="2144" y="4929"/>
                  </a:cubicBezTo>
                  <a:cubicBezTo>
                    <a:pt x="2418" y="4798"/>
                    <a:pt x="2310" y="4512"/>
                    <a:pt x="2418" y="4417"/>
                  </a:cubicBezTo>
                  <a:cubicBezTo>
                    <a:pt x="2441" y="4584"/>
                    <a:pt x="2548" y="4632"/>
                    <a:pt x="2679" y="4572"/>
                  </a:cubicBezTo>
                  <a:cubicBezTo>
                    <a:pt x="2548" y="4453"/>
                    <a:pt x="2644" y="4322"/>
                    <a:pt x="2787" y="4322"/>
                  </a:cubicBezTo>
                  <a:cubicBezTo>
                    <a:pt x="2989" y="4334"/>
                    <a:pt x="3251" y="4548"/>
                    <a:pt x="3596" y="4322"/>
                  </a:cubicBezTo>
                  <a:cubicBezTo>
                    <a:pt x="3656" y="4310"/>
                    <a:pt x="3727" y="4298"/>
                    <a:pt x="3787" y="4274"/>
                  </a:cubicBezTo>
                  <a:cubicBezTo>
                    <a:pt x="3727" y="4310"/>
                    <a:pt x="3668" y="4346"/>
                    <a:pt x="3620" y="4393"/>
                  </a:cubicBezTo>
                  <a:cubicBezTo>
                    <a:pt x="3215" y="4465"/>
                    <a:pt x="3180" y="4798"/>
                    <a:pt x="3037" y="4953"/>
                  </a:cubicBezTo>
                  <a:cubicBezTo>
                    <a:pt x="2953" y="5060"/>
                    <a:pt x="2775" y="5024"/>
                    <a:pt x="2799" y="4858"/>
                  </a:cubicBezTo>
                  <a:cubicBezTo>
                    <a:pt x="2656" y="4905"/>
                    <a:pt x="2608" y="5001"/>
                    <a:pt x="2727" y="5155"/>
                  </a:cubicBezTo>
                  <a:cubicBezTo>
                    <a:pt x="2572" y="5155"/>
                    <a:pt x="2441" y="4882"/>
                    <a:pt x="2156" y="4977"/>
                  </a:cubicBezTo>
                  <a:cubicBezTo>
                    <a:pt x="2037" y="5024"/>
                    <a:pt x="1929" y="5132"/>
                    <a:pt x="1798" y="5358"/>
                  </a:cubicBezTo>
                  <a:cubicBezTo>
                    <a:pt x="1810" y="5346"/>
                    <a:pt x="1822" y="5334"/>
                    <a:pt x="1834" y="5322"/>
                  </a:cubicBezTo>
                  <a:lnTo>
                    <a:pt x="1798" y="5358"/>
                  </a:lnTo>
                  <a:cubicBezTo>
                    <a:pt x="2179" y="4977"/>
                    <a:pt x="2596" y="5810"/>
                    <a:pt x="3072" y="5036"/>
                  </a:cubicBezTo>
                  <a:lnTo>
                    <a:pt x="3072" y="5036"/>
                  </a:lnTo>
                  <a:cubicBezTo>
                    <a:pt x="2941" y="5310"/>
                    <a:pt x="2739" y="5548"/>
                    <a:pt x="2477" y="5727"/>
                  </a:cubicBezTo>
                  <a:cubicBezTo>
                    <a:pt x="2489" y="5691"/>
                    <a:pt x="2477" y="5655"/>
                    <a:pt x="2465" y="5620"/>
                  </a:cubicBezTo>
                  <a:cubicBezTo>
                    <a:pt x="2465" y="5620"/>
                    <a:pt x="2465" y="5620"/>
                    <a:pt x="2465" y="5620"/>
                  </a:cubicBezTo>
                  <a:cubicBezTo>
                    <a:pt x="2453" y="5608"/>
                    <a:pt x="2441" y="5596"/>
                    <a:pt x="2429" y="5584"/>
                  </a:cubicBezTo>
                  <a:cubicBezTo>
                    <a:pt x="2334" y="5489"/>
                    <a:pt x="2167" y="5584"/>
                    <a:pt x="2215" y="5715"/>
                  </a:cubicBezTo>
                  <a:cubicBezTo>
                    <a:pt x="2263" y="5620"/>
                    <a:pt x="2358" y="5679"/>
                    <a:pt x="2346" y="5751"/>
                  </a:cubicBezTo>
                  <a:cubicBezTo>
                    <a:pt x="2334" y="5810"/>
                    <a:pt x="2227" y="5858"/>
                    <a:pt x="2179" y="5858"/>
                  </a:cubicBezTo>
                  <a:cubicBezTo>
                    <a:pt x="2132" y="5858"/>
                    <a:pt x="2084" y="5834"/>
                    <a:pt x="2048" y="5810"/>
                  </a:cubicBezTo>
                  <a:cubicBezTo>
                    <a:pt x="1906" y="5703"/>
                    <a:pt x="1941" y="5477"/>
                    <a:pt x="2120" y="5429"/>
                  </a:cubicBezTo>
                  <a:cubicBezTo>
                    <a:pt x="1882" y="5298"/>
                    <a:pt x="1667" y="5584"/>
                    <a:pt x="1715" y="5810"/>
                  </a:cubicBezTo>
                  <a:cubicBezTo>
                    <a:pt x="1548" y="5775"/>
                    <a:pt x="1513" y="5882"/>
                    <a:pt x="1346" y="5739"/>
                  </a:cubicBezTo>
                  <a:cubicBezTo>
                    <a:pt x="1489" y="6167"/>
                    <a:pt x="1727" y="6060"/>
                    <a:pt x="1894" y="6132"/>
                  </a:cubicBezTo>
                  <a:lnTo>
                    <a:pt x="1894" y="6132"/>
                  </a:lnTo>
                  <a:cubicBezTo>
                    <a:pt x="1536" y="6013"/>
                    <a:pt x="1429" y="6287"/>
                    <a:pt x="1132" y="6298"/>
                  </a:cubicBezTo>
                  <a:cubicBezTo>
                    <a:pt x="1441" y="6572"/>
                    <a:pt x="1632" y="6358"/>
                    <a:pt x="1858" y="6275"/>
                  </a:cubicBezTo>
                  <a:lnTo>
                    <a:pt x="1858" y="6275"/>
                  </a:lnTo>
                  <a:cubicBezTo>
                    <a:pt x="1310" y="6489"/>
                    <a:pt x="1429" y="6798"/>
                    <a:pt x="1215" y="7060"/>
                  </a:cubicBezTo>
                  <a:cubicBezTo>
                    <a:pt x="1477" y="6834"/>
                    <a:pt x="1786" y="6965"/>
                    <a:pt x="2001" y="6417"/>
                  </a:cubicBezTo>
                  <a:lnTo>
                    <a:pt x="2001" y="6417"/>
                  </a:lnTo>
                  <a:cubicBezTo>
                    <a:pt x="1917" y="6632"/>
                    <a:pt x="1703" y="6834"/>
                    <a:pt x="1977" y="7144"/>
                  </a:cubicBezTo>
                  <a:cubicBezTo>
                    <a:pt x="1989" y="6846"/>
                    <a:pt x="2263" y="6739"/>
                    <a:pt x="2144" y="6382"/>
                  </a:cubicBezTo>
                  <a:lnTo>
                    <a:pt x="2144" y="6382"/>
                  </a:lnTo>
                  <a:cubicBezTo>
                    <a:pt x="2215" y="6548"/>
                    <a:pt x="2108" y="6775"/>
                    <a:pt x="2537" y="6929"/>
                  </a:cubicBezTo>
                  <a:cubicBezTo>
                    <a:pt x="2394" y="6763"/>
                    <a:pt x="2501" y="6727"/>
                    <a:pt x="2465" y="6560"/>
                  </a:cubicBezTo>
                  <a:cubicBezTo>
                    <a:pt x="2691" y="6608"/>
                    <a:pt x="2977" y="6394"/>
                    <a:pt x="2846" y="6156"/>
                  </a:cubicBezTo>
                  <a:cubicBezTo>
                    <a:pt x="2751" y="6406"/>
                    <a:pt x="2548" y="6310"/>
                    <a:pt x="2465" y="6227"/>
                  </a:cubicBezTo>
                  <a:cubicBezTo>
                    <a:pt x="2441" y="6191"/>
                    <a:pt x="2418" y="6144"/>
                    <a:pt x="2418" y="6096"/>
                  </a:cubicBezTo>
                  <a:cubicBezTo>
                    <a:pt x="2418" y="6036"/>
                    <a:pt x="2465" y="5941"/>
                    <a:pt x="2537" y="5929"/>
                  </a:cubicBezTo>
                  <a:cubicBezTo>
                    <a:pt x="2596" y="5929"/>
                    <a:pt x="2656" y="6013"/>
                    <a:pt x="2560" y="6060"/>
                  </a:cubicBezTo>
                  <a:cubicBezTo>
                    <a:pt x="2691" y="6096"/>
                    <a:pt x="2787" y="5941"/>
                    <a:pt x="2691" y="5846"/>
                  </a:cubicBezTo>
                  <a:cubicBezTo>
                    <a:pt x="2679" y="5834"/>
                    <a:pt x="2668" y="5822"/>
                    <a:pt x="2668" y="5810"/>
                  </a:cubicBezTo>
                  <a:lnTo>
                    <a:pt x="2668" y="5810"/>
                  </a:lnTo>
                  <a:cubicBezTo>
                    <a:pt x="2632" y="5798"/>
                    <a:pt x="2596" y="5786"/>
                    <a:pt x="2560" y="5798"/>
                  </a:cubicBezTo>
                  <a:cubicBezTo>
                    <a:pt x="2727" y="5536"/>
                    <a:pt x="2977" y="5334"/>
                    <a:pt x="3251" y="5203"/>
                  </a:cubicBezTo>
                  <a:cubicBezTo>
                    <a:pt x="2477" y="5679"/>
                    <a:pt x="3299" y="6096"/>
                    <a:pt x="2918" y="6477"/>
                  </a:cubicBezTo>
                  <a:lnTo>
                    <a:pt x="2965" y="6441"/>
                  </a:lnTo>
                  <a:lnTo>
                    <a:pt x="2918" y="6477"/>
                  </a:lnTo>
                  <a:cubicBezTo>
                    <a:pt x="3156" y="6358"/>
                    <a:pt x="3263" y="6239"/>
                    <a:pt x="3299" y="6120"/>
                  </a:cubicBezTo>
                  <a:cubicBezTo>
                    <a:pt x="3406" y="5822"/>
                    <a:pt x="3120" y="5703"/>
                    <a:pt x="3132" y="5560"/>
                  </a:cubicBezTo>
                  <a:cubicBezTo>
                    <a:pt x="3275" y="5667"/>
                    <a:pt x="3370" y="5620"/>
                    <a:pt x="3430" y="5489"/>
                  </a:cubicBezTo>
                  <a:cubicBezTo>
                    <a:pt x="3251" y="5501"/>
                    <a:pt x="3227" y="5322"/>
                    <a:pt x="3322" y="5239"/>
                  </a:cubicBezTo>
                  <a:cubicBezTo>
                    <a:pt x="3477" y="5096"/>
                    <a:pt x="3822" y="5060"/>
                    <a:pt x="3894" y="4655"/>
                  </a:cubicBezTo>
                  <a:cubicBezTo>
                    <a:pt x="3930" y="4608"/>
                    <a:pt x="3977" y="4548"/>
                    <a:pt x="4001" y="4489"/>
                  </a:cubicBezTo>
                  <a:cubicBezTo>
                    <a:pt x="3977" y="4548"/>
                    <a:pt x="3965" y="4620"/>
                    <a:pt x="3953" y="4691"/>
                  </a:cubicBezTo>
                  <a:cubicBezTo>
                    <a:pt x="3727" y="5024"/>
                    <a:pt x="3942" y="5286"/>
                    <a:pt x="3953" y="5489"/>
                  </a:cubicBezTo>
                  <a:cubicBezTo>
                    <a:pt x="3953" y="5632"/>
                    <a:pt x="3822" y="5739"/>
                    <a:pt x="3703" y="5596"/>
                  </a:cubicBezTo>
                  <a:cubicBezTo>
                    <a:pt x="3644" y="5727"/>
                    <a:pt x="3691" y="5834"/>
                    <a:pt x="3870" y="5858"/>
                  </a:cubicBezTo>
                  <a:cubicBezTo>
                    <a:pt x="3775" y="5965"/>
                    <a:pt x="3489" y="5858"/>
                    <a:pt x="3346" y="6132"/>
                  </a:cubicBezTo>
                  <a:cubicBezTo>
                    <a:pt x="3299" y="6251"/>
                    <a:pt x="3287" y="6406"/>
                    <a:pt x="3358" y="6656"/>
                  </a:cubicBezTo>
                  <a:lnTo>
                    <a:pt x="3358" y="6656"/>
                  </a:lnTo>
                  <a:cubicBezTo>
                    <a:pt x="3358" y="6120"/>
                    <a:pt x="4239" y="6406"/>
                    <a:pt x="4037" y="5525"/>
                  </a:cubicBezTo>
                  <a:lnTo>
                    <a:pt x="4037" y="5525"/>
                  </a:lnTo>
                  <a:cubicBezTo>
                    <a:pt x="4144" y="5822"/>
                    <a:pt x="4168" y="6132"/>
                    <a:pt x="4108" y="6441"/>
                  </a:cubicBezTo>
                  <a:cubicBezTo>
                    <a:pt x="4084" y="6406"/>
                    <a:pt x="4049" y="6382"/>
                    <a:pt x="4013" y="6382"/>
                  </a:cubicBezTo>
                  <a:lnTo>
                    <a:pt x="4001" y="6382"/>
                  </a:lnTo>
                  <a:cubicBezTo>
                    <a:pt x="3989" y="6370"/>
                    <a:pt x="3977" y="6370"/>
                    <a:pt x="3965" y="6382"/>
                  </a:cubicBezTo>
                  <a:cubicBezTo>
                    <a:pt x="3822" y="6382"/>
                    <a:pt x="3787" y="6560"/>
                    <a:pt x="3906" y="6632"/>
                  </a:cubicBezTo>
                  <a:cubicBezTo>
                    <a:pt x="3870" y="6525"/>
                    <a:pt x="3977" y="6501"/>
                    <a:pt x="4013" y="6548"/>
                  </a:cubicBezTo>
                  <a:cubicBezTo>
                    <a:pt x="4061" y="6608"/>
                    <a:pt x="4013" y="6715"/>
                    <a:pt x="3977" y="6751"/>
                  </a:cubicBezTo>
                  <a:cubicBezTo>
                    <a:pt x="3942" y="6787"/>
                    <a:pt x="3894" y="6798"/>
                    <a:pt x="3846" y="6798"/>
                  </a:cubicBezTo>
                  <a:cubicBezTo>
                    <a:pt x="3727" y="6798"/>
                    <a:pt x="3525" y="6739"/>
                    <a:pt x="3632" y="6489"/>
                  </a:cubicBezTo>
                  <a:cubicBezTo>
                    <a:pt x="3370" y="6560"/>
                    <a:pt x="3418" y="6918"/>
                    <a:pt x="3620" y="7049"/>
                  </a:cubicBezTo>
                  <a:cubicBezTo>
                    <a:pt x="3465" y="7144"/>
                    <a:pt x="3525" y="7239"/>
                    <a:pt x="3310" y="7263"/>
                  </a:cubicBezTo>
                  <a:cubicBezTo>
                    <a:pt x="3715" y="7453"/>
                    <a:pt x="3799" y="7215"/>
                    <a:pt x="3965" y="7144"/>
                  </a:cubicBezTo>
                  <a:lnTo>
                    <a:pt x="3965" y="7144"/>
                  </a:lnTo>
                  <a:cubicBezTo>
                    <a:pt x="3632" y="7322"/>
                    <a:pt x="3751" y="7596"/>
                    <a:pt x="3549" y="7811"/>
                  </a:cubicBezTo>
                  <a:cubicBezTo>
                    <a:pt x="3953" y="7775"/>
                    <a:pt x="3942" y="7477"/>
                    <a:pt x="4049" y="7275"/>
                  </a:cubicBezTo>
                  <a:lnTo>
                    <a:pt x="4049" y="7275"/>
                  </a:lnTo>
                  <a:cubicBezTo>
                    <a:pt x="3811" y="7811"/>
                    <a:pt x="4120" y="7941"/>
                    <a:pt x="4144" y="8275"/>
                  </a:cubicBezTo>
                  <a:cubicBezTo>
                    <a:pt x="4180" y="7941"/>
                    <a:pt x="4489" y="7811"/>
                    <a:pt x="4251" y="7275"/>
                  </a:cubicBezTo>
                  <a:lnTo>
                    <a:pt x="4251" y="7275"/>
                  </a:lnTo>
                  <a:cubicBezTo>
                    <a:pt x="4358" y="7477"/>
                    <a:pt x="4346" y="7775"/>
                    <a:pt x="4751" y="7811"/>
                  </a:cubicBezTo>
                  <a:cubicBezTo>
                    <a:pt x="4549" y="7584"/>
                    <a:pt x="4668" y="7322"/>
                    <a:pt x="4334" y="7144"/>
                  </a:cubicBezTo>
                  <a:lnTo>
                    <a:pt x="4334" y="7144"/>
                  </a:lnTo>
                  <a:cubicBezTo>
                    <a:pt x="4489" y="7215"/>
                    <a:pt x="4584" y="7453"/>
                    <a:pt x="4989" y="7263"/>
                  </a:cubicBezTo>
                  <a:cubicBezTo>
                    <a:pt x="4775" y="7239"/>
                    <a:pt x="4823" y="7144"/>
                    <a:pt x="4680" y="7049"/>
                  </a:cubicBezTo>
                  <a:cubicBezTo>
                    <a:pt x="4882" y="6918"/>
                    <a:pt x="4918" y="6560"/>
                    <a:pt x="4668" y="6489"/>
                  </a:cubicBezTo>
                  <a:cubicBezTo>
                    <a:pt x="4763" y="6739"/>
                    <a:pt x="4573" y="6810"/>
                    <a:pt x="4442" y="6798"/>
                  </a:cubicBezTo>
                  <a:cubicBezTo>
                    <a:pt x="4394" y="6798"/>
                    <a:pt x="4358" y="6787"/>
                    <a:pt x="4323" y="6751"/>
                  </a:cubicBezTo>
                  <a:cubicBezTo>
                    <a:pt x="4287" y="6715"/>
                    <a:pt x="4239" y="6608"/>
                    <a:pt x="4287" y="6548"/>
                  </a:cubicBezTo>
                  <a:cubicBezTo>
                    <a:pt x="4323" y="6501"/>
                    <a:pt x="4430" y="6525"/>
                    <a:pt x="4394" y="6632"/>
                  </a:cubicBezTo>
                  <a:cubicBezTo>
                    <a:pt x="4406" y="6620"/>
                    <a:pt x="4418" y="6608"/>
                    <a:pt x="4430" y="6596"/>
                  </a:cubicBezTo>
                  <a:cubicBezTo>
                    <a:pt x="4477" y="6548"/>
                    <a:pt x="4477" y="6477"/>
                    <a:pt x="4430" y="6429"/>
                  </a:cubicBezTo>
                  <a:cubicBezTo>
                    <a:pt x="4406" y="6394"/>
                    <a:pt x="4370" y="6382"/>
                    <a:pt x="4334" y="6382"/>
                  </a:cubicBezTo>
                  <a:cubicBezTo>
                    <a:pt x="4323" y="6370"/>
                    <a:pt x="4311" y="6370"/>
                    <a:pt x="4299" y="6382"/>
                  </a:cubicBezTo>
                  <a:lnTo>
                    <a:pt x="4287" y="6382"/>
                  </a:lnTo>
                  <a:cubicBezTo>
                    <a:pt x="4251" y="6382"/>
                    <a:pt x="4215" y="6406"/>
                    <a:pt x="4203" y="6441"/>
                  </a:cubicBezTo>
                  <a:cubicBezTo>
                    <a:pt x="4132" y="6132"/>
                    <a:pt x="4156" y="5822"/>
                    <a:pt x="4263" y="5525"/>
                  </a:cubicBezTo>
                  <a:cubicBezTo>
                    <a:pt x="4061" y="6406"/>
                    <a:pt x="4930" y="6120"/>
                    <a:pt x="4942" y="6656"/>
                  </a:cubicBezTo>
                  <a:lnTo>
                    <a:pt x="4942" y="6608"/>
                  </a:lnTo>
                  <a:lnTo>
                    <a:pt x="4942" y="6656"/>
                  </a:lnTo>
                  <a:cubicBezTo>
                    <a:pt x="5013" y="6406"/>
                    <a:pt x="5013" y="6251"/>
                    <a:pt x="4954" y="6144"/>
                  </a:cubicBezTo>
                  <a:cubicBezTo>
                    <a:pt x="4823" y="5870"/>
                    <a:pt x="4537" y="5965"/>
                    <a:pt x="4430" y="5858"/>
                  </a:cubicBezTo>
                  <a:cubicBezTo>
                    <a:pt x="4608" y="5834"/>
                    <a:pt x="4656" y="5739"/>
                    <a:pt x="4584" y="5596"/>
                  </a:cubicBezTo>
                  <a:cubicBezTo>
                    <a:pt x="4465" y="5739"/>
                    <a:pt x="4334" y="5632"/>
                    <a:pt x="4334" y="5501"/>
                  </a:cubicBezTo>
                  <a:cubicBezTo>
                    <a:pt x="4346" y="5298"/>
                    <a:pt x="4561" y="5036"/>
                    <a:pt x="4334" y="4691"/>
                  </a:cubicBezTo>
                  <a:cubicBezTo>
                    <a:pt x="4323" y="4620"/>
                    <a:pt x="4311" y="4560"/>
                    <a:pt x="4287" y="4489"/>
                  </a:cubicBezTo>
                  <a:cubicBezTo>
                    <a:pt x="4323" y="4548"/>
                    <a:pt x="4358" y="4608"/>
                    <a:pt x="4406" y="4667"/>
                  </a:cubicBezTo>
                  <a:cubicBezTo>
                    <a:pt x="4477" y="5072"/>
                    <a:pt x="4811" y="5096"/>
                    <a:pt x="4965" y="5239"/>
                  </a:cubicBezTo>
                  <a:cubicBezTo>
                    <a:pt x="5073" y="5334"/>
                    <a:pt x="5037" y="5501"/>
                    <a:pt x="4858" y="5489"/>
                  </a:cubicBezTo>
                  <a:cubicBezTo>
                    <a:pt x="4918" y="5620"/>
                    <a:pt x="5013" y="5667"/>
                    <a:pt x="5156" y="5560"/>
                  </a:cubicBezTo>
                  <a:cubicBezTo>
                    <a:pt x="5168" y="5703"/>
                    <a:pt x="4894" y="5834"/>
                    <a:pt x="4989" y="6132"/>
                  </a:cubicBezTo>
                  <a:cubicBezTo>
                    <a:pt x="5037" y="6239"/>
                    <a:pt x="5144" y="6358"/>
                    <a:pt x="5370" y="6489"/>
                  </a:cubicBezTo>
                  <a:lnTo>
                    <a:pt x="5370" y="6489"/>
                  </a:lnTo>
                  <a:cubicBezTo>
                    <a:pt x="5001" y="6096"/>
                    <a:pt x="5823" y="5679"/>
                    <a:pt x="5049" y="5203"/>
                  </a:cubicBezTo>
                  <a:lnTo>
                    <a:pt x="5049" y="5203"/>
                  </a:lnTo>
                  <a:cubicBezTo>
                    <a:pt x="5323" y="5334"/>
                    <a:pt x="5573" y="5548"/>
                    <a:pt x="5739" y="5798"/>
                  </a:cubicBezTo>
                  <a:cubicBezTo>
                    <a:pt x="5704" y="5798"/>
                    <a:pt x="5668" y="5798"/>
                    <a:pt x="5632" y="5822"/>
                  </a:cubicBezTo>
                  <a:lnTo>
                    <a:pt x="5632" y="5822"/>
                  </a:lnTo>
                  <a:cubicBezTo>
                    <a:pt x="5620" y="5834"/>
                    <a:pt x="5608" y="5834"/>
                    <a:pt x="5596" y="5846"/>
                  </a:cubicBezTo>
                  <a:cubicBezTo>
                    <a:pt x="5549" y="5906"/>
                    <a:pt x="5549" y="5989"/>
                    <a:pt x="5596" y="6048"/>
                  </a:cubicBezTo>
                  <a:cubicBezTo>
                    <a:pt x="5620" y="6072"/>
                    <a:pt x="5668" y="6084"/>
                    <a:pt x="5704" y="6072"/>
                  </a:cubicBezTo>
                  <a:lnTo>
                    <a:pt x="5727" y="6072"/>
                  </a:lnTo>
                  <a:cubicBezTo>
                    <a:pt x="5632" y="6025"/>
                    <a:pt x="5692" y="5941"/>
                    <a:pt x="5751" y="5941"/>
                  </a:cubicBezTo>
                  <a:cubicBezTo>
                    <a:pt x="5823" y="5953"/>
                    <a:pt x="5870" y="6060"/>
                    <a:pt x="5870" y="6108"/>
                  </a:cubicBezTo>
                  <a:cubicBezTo>
                    <a:pt x="5858" y="6156"/>
                    <a:pt x="5847" y="6203"/>
                    <a:pt x="5811" y="6239"/>
                  </a:cubicBezTo>
                  <a:cubicBezTo>
                    <a:pt x="5716" y="6394"/>
                    <a:pt x="5477" y="6346"/>
                    <a:pt x="5442" y="6167"/>
                  </a:cubicBezTo>
                  <a:cubicBezTo>
                    <a:pt x="5311" y="6406"/>
                    <a:pt x="5585" y="6620"/>
                    <a:pt x="5823" y="6572"/>
                  </a:cubicBezTo>
                  <a:cubicBezTo>
                    <a:pt x="5787" y="6739"/>
                    <a:pt x="5894" y="6775"/>
                    <a:pt x="5751" y="6941"/>
                  </a:cubicBezTo>
                  <a:cubicBezTo>
                    <a:pt x="6180" y="6798"/>
                    <a:pt x="6073" y="6560"/>
                    <a:pt x="6144" y="6394"/>
                  </a:cubicBezTo>
                  <a:lnTo>
                    <a:pt x="6144" y="6394"/>
                  </a:lnTo>
                  <a:cubicBezTo>
                    <a:pt x="6025" y="6763"/>
                    <a:pt x="6287" y="6870"/>
                    <a:pt x="6311" y="7168"/>
                  </a:cubicBezTo>
                  <a:cubicBezTo>
                    <a:pt x="6573" y="6846"/>
                    <a:pt x="6358" y="6656"/>
                    <a:pt x="6275" y="6429"/>
                  </a:cubicBezTo>
                  <a:lnTo>
                    <a:pt x="6275" y="6429"/>
                  </a:lnTo>
                  <a:cubicBezTo>
                    <a:pt x="6501" y="6977"/>
                    <a:pt x="6811" y="6858"/>
                    <a:pt x="7061" y="7072"/>
                  </a:cubicBezTo>
                  <a:cubicBezTo>
                    <a:pt x="6847" y="6810"/>
                    <a:pt x="6966" y="6501"/>
                    <a:pt x="6430" y="6287"/>
                  </a:cubicBezTo>
                  <a:lnTo>
                    <a:pt x="6430" y="6287"/>
                  </a:lnTo>
                  <a:cubicBezTo>
                    <a:pt x="6644" y="6370"/>
                    <a:pt x="6847" y="6584"/>
                    <a:pt x="7156" y="6322"/>
                  </a:cubicBezTo>
                  <a:cubicBezTo>
                    <a:pt x="6859" y="6298"/>
                    <a:pt x="6751" y="6036"/>
                    <a:pt x="6394" y="6144"/>
                  </a:cubicBezTo>
                  <a:lnTo>
                    <a:pt x="6394" y="6144"/>
                  </a:lnTo>
                  <a:cubicBezTo>
                    <a:pt x="6549" y="6072"/>
                    <a:pt x="6787" y="6191"/>
                    <a:pt x="6942" y="5751"/>
                  </a:cubicBezTo>
                  <a:cubicBezTo>
                    <a:pt x="6775" y="5906"/>
                    <a:pt x="6739" y="5786"/>
                    <a:pt x="6573" y="5822"/>
                  </a:cubicBezTo>
                  <a:cubicBezTo>
                    <a:pt x="6620" y="5596"/>
                    <a:pt x="6394" y="5322"/>
                    <a:pt x="6168" y="5441"/>
                  </a:cubicBezTo>
                  <a:cubicBezTo>
                    <a:pt x="6347" y="5489"/>
                    <a:pt x="6382" y="5715"/>
                    <a:pt x="6228" y="5822"/>
                  </a:cubicBezTo>
                  <a:cubicBezTo>
                    <a:pt x="6192" y="5858"/>
                    <a:pt x="6156" y="5870"/>
                    <a:pt x="6108" y="5870"/>
                  </a:cubicBezTo>
                  <a:cubicBezTo>
                    <a:pt x="6049" y="5870"/>
                    <a:pt x="5942" y="5822"/>
                    <a:pt x="5942" y="5763"/>
                  </a:cubicBezTo>
                  <a:cubicBezTo>
                    <a:pt x="5930" y="5703"/>
                    <a:pt x="6013" y="5632"/>
                    <a:pt x="6073" y="5739"/>
                  </a:cubicBezTo>
                  <a:cubicBezTo>
                    <a:pt x="6073" y="5727"/>
                    <a:pt x="6073" y="5715"/>
                    <a:pt x="6073" y="5703"/>
                  </a:cubicBezTo>
                  <a:cubicBezTo>
                    <a:pt x="6073" y="5667"/>
                    <a:pt x="6061" y="5632"/>
                    <a:pt x="6037" y="5608"/>
                  </a:cubicBezTo>
                  <a:cubicBezTo>
                    <a:pt x="5977" y="5548"/>
                    <a:pt x="5870" y="5560"/>
                    <a:pt x="5823" y="5632"/>
                  </a:cubicBezTo>
                  <a:lnTo>
                    <a:pt x="5823" y="5644"/>
                  </a:lnTo>
                  <a:cubicBezTo>
                    <a:pt x="5799" y="5667"/>
                    <a:pt x="5787" y="5703"/>
                    <a:pt x="5799" y="5739"/>
                  </a:cubicBezTo>
                  <a:cubicBezTo>
                    <a:pt x="5537" y="5572"/>
                    <a:pt x="5335" y="5322"/>
                    <a:pt x="5204" y="5048"/>
                  </a:cubicBezTo>
                  <a:cubicBezTo>
                    <a:pt x="5680" y="5822"/>
                    <a:pt x="6097" y="5001"/>
                    <a:pt x="6478" y="5382"/>
                  </a:cubicBezTo>
                  <a:lnTo>
                    <a:pt x="6442" y="5334"/>
                  </a:lnTo>
                  <a:cubicBezTo>
                    <a:pt x="6454" y="5346"/>
                    <a:pt x="6466" y="5358"/>
                    <a:pt x="6478" y="5382"/>
                  </a:cubicBezTo>
                  <a:cubicBezTo>
                    <a:pt x="6358" y="5155"/>
                    <a:pt x="6239" y="5036"/>
                    <a:pt x="6120" y="5001"/>
                  </a:cubicBezTo>
                  <a:cubicBezTo>
                    <a:pt x="5823" y="4905"/>
                    <a:pt x="5704" y="5179"/>
                    <a:pt x="5561" y="5167"/>
                  </a:cubicBezTo>
                  <a:cubicBezTo>
                    <a:pt x="5668" y="5024"/>
                    <a:pt x="5620" y="4929"/>
                    <a:pt x="5489" y="4870"/>
                  </a:cubicBezTo>
                  <a:cubicBezTo>
                    <a:pt x="5501" y="5048"/>
                    <a:pt x="5335" y="5072"/>
                    <a:pt x="5239" y="4977"/>
                  </a:cubicBezTo>
                  <a:cubicBezTo>
                    <a:pt x="5096" y="4822"/>
                    <a:pt x="5073" y="4477"/>
                    <a:pt x="4668" y="4405"/>
                  </a:cubicBezTo>
                  <a:cubicBezTo>
                    <a:pt x="4608" y="4370"/>
                    <a:pt x="4549" y="4322"/>
                    <a:pt x="4489" y="4298"/>
                  </a:cubicBezTo>
                  <a:cubicBezTo>
                    <a:pt x="4549" y="4322"/>
                    <a:pt x="4620" y="4334"/>
                    <a:pt x="4692" y="4346"/>
                  </a:cubicBezTo>
                  <a:cubicBezTo>
                    <a:pt x="5025" y="4572"/>
                    <a:pt x="5287" y="4358"/>
                    <a:pt x="5501" y="4346"/>
                  </a:cubicBezTo>
                  <a:cubicBezTo>
                    <a:pt x="5632" y="4346"/>
                    <a:pt x="5739" y="4477"/>
                    <a:pt x="5596" y="4584"/>
                  </a:cubicBezTo>
                  <a:cubicBezTo>
                    <a:pt x="5739" y="4655"/>
                    <a:pt x="5835" y="4608"/>
                    <a:pt x="5858" y="4429"/>
                  </a:cubicBezTo>
                  <a:cubicBezTo>
                    <a:pt x="5966" y="4524"/>
                    <a:pt x="5858" y="4810"/>
                    <a:pt x="6144" y="4953"/>
                  </a:cubicBezTo>
                  <a:cubicBezTo>
                    <a:pt x="6251" y="5001"/>
                    <a:pt x="6406" y="5013"/>
                    <a:pt x="6656" y="4941"/>
                  </a:cubicBezTo>
                  <a:lnTo>
                    <a:pt x="6656" y="4941"/>
                  </a:lnTo>
                  <a:cubicBezTo>
                    <a:pt x="6120" y="4929"/>
                    <a:pt x="6406" y="4060"/>
                    <a:pt x="5525" y="4262"/>
                  </a:cubicBezTo>
                  <a:lnTo>
                    <a:pt x="5525" y="4262"/>
                  </a:lnTo>
                  <a:cubicBezTo>
                    <a:pt x="5823" y="4155"/>
                    <a:pt x="6144" y="4131"/>
                    <a:pt x="6442" y="4191"/>
                  </a:cubicBezTo>
                  <a:cubicBezTo>
                    <a:pt x="6418" y="4215"/>
                    <a:pt x="6394" y="4251"/>
                    <a:pt x="6382" y="4286"/>
                  </a:cubicBezTo>
                  <a:cubicBezTo>
                    <a:pt x="6382" y="4286"/>
                    <a:pt x="6382" y="4286"/>
                    <a:pt x="6382" y="4286"/>
                  </a:cubicBezTo>
                  <a:cubicBezTo>
                    <a:pt x="6382" y="4310"/>
                    <a:pt x="6382" y="4322"/>
                    <a:pt x="6382" y="4334"/>
                  </a:cubicBezTo>
                  <a:cubicBezTo>
                    <a:pt x="6394" y="4465"/>
                    <a:pt x="6573" y="4512"/>
                    <a:pt x="6632" y="4393"/>
                  </a:cubicBezTo>
                  <a:cubicBezTo>
                    <a:pt x="6525" y="4429"/>
                    <a:pt x="6513" y="4322"/>
                    <a:pt x="6561" y="4286"/>
                  </a:cubicBezTo>
                  <a:cubicBezTo>
                    <a:pt x="6609" y="4239"/>
                    <a:pt x="6716" y="4286"/>
                    <a:pt x="6763" y="4322"/>
                  </a:cubicBezTo>
                  <a:cubicBezTo>
                    <a:pt x="6787" y="4358"/>
                    <a:pt x="6811" y="4393"/>
                    <a:pt x="6811" y="4441"/>
                  </a:cubicBezTo>
                  <a:cubicBezTo>
                    <a:pt x="6811" y="4572"/>
                    <a:pt x="6739" y="4763"/>
                    <a:pt x="6501" y="4667"/>
                  </a:cubicBezTo>
                  <a:cubicBezTo>
                    <a:pt x="6573" y="4917"/>
                    <a:pt x="6918" y="4882"/>
                    <a:pt x="7049" y="4679"/>
                  </a:cubicBezTo>
                  <a:cubicBezTo>
                    <a:pt x="7144" y="4834"/>
                    <a:pt x="7251" y="4774"/>
                    <a:pt x="7263" y="4989"/>
                  </a:cubicBezTo>
                  <a:cubicBezTo>
                    <a:pt x="7466" y="4584"/>
                    <a:pt x="7216" y="4489"/>
                    <a:pt x="7156" y="4334"/>
                  </a:cubicBezTo>
                  <a:lnTo>
                    <a:pt x="7156" y="4334"/>
                  </a:lnTo>
                  <a:cubicBezTo>
                    <a:pt x="7323" y="4667"/>
                    <a:pt x="7597" y="4548"/>
                    <a:pt x="7811" y="4751"/>
                  </a:cubicBezTo>
                  <a:cubicBezTo>
                    <a:pt x="7775" y="4346"/>
                    <a:pt x="7490" y="4358"/>
                    <a:pt x="7275" y="4251"/>
                  </a:cubicBezTo>
                  <a:lnTo>
                    <a:pt x="7275" y="4251"/>
                  </a:lnTo>
                  <a:cubicBezTo>
                    <a:pt x="7811" y="4489"/>
                    <a:pt x="7942" y="4179"/>
                    <a:pt x="8287" y="4155"/>
                  </a:cubicBezTo>
                  <a:cubicBezTo>
                    <a:pt x="7942" y="4120"/>
                    <a:pt x="7811" y="3810"/>
                    <a:pt x="7275" y="4048"/>
                  </a:cubicBezTo>
                  <a:lnTo>
                    <a:pt x="7275" y="4048"/>
                  </a:lnTo>
                  <a:cubicBezTo>
                    <a:pt x="7490" y="3953"/>
                    <a:pt x="7775" y="3965"/>
                    <a:pt x="7811" y="3548"/>
                  </a:cubicBezTo>
                  <a:cubicBezTo>
                    <a:pt x="7597" y="3750"/>
                    <a:pt x="7323" y="3631"/>
                    <a:pt x="7156" y="3977"/>
                  </a:cubicBezTo>
                  <a:lnTo>
                    <a:pt x="7156" y="3977"/>
                  </a:lnTo>
                  <a:cubicBezTo>
                    <a:pt x="7216" y="3810"/>
                    <a:pt x="7466" y="3715"/>
                    <a:pt x="7263" y="3310"/>
                  </a:cubicBezTo>
                  <a:cubicBezTo>
                    <a:pt x="7251" y="3524"/>
                    <a:pt x="7144" y="3477"/>
                    <a:pt x="7049" y="3620"/>
                  </a:cubicBezTo>
                  <a:cubicBezTo>
                    <a:pt x="6918" y="3429"/>
                    <a:pt x="6573" y="3381"/>
                    <a:pt x="6501" y="3631"/>
                  </a:cubicBezTo>
                  <a:cubicBezTo>
                    <a:pt x="6739" y="3536"/>
                    <a:pt x="6811" y="3727"/>
                    <a:pt x="6811" y="3858"/>
                  </a:cubicBezTo>
                  <a:cubicBezTo>
                    <a:pt x="6811" y="3905"/>
                    <a:pt x="6787" y="3941"/>
                    <a:pt x="6763" y="3977"/>
                  </a:cubicBezTo>
                  <a:cubicBezTo>
                    <a:pt x="6716" y="4012"/>
                    <a:pt x="6609" y="4060"/>
                    <a:pt x="6561" y="4024"/>
                  </a:cubicBezTo>
                  <a:cubicBezTo>
                    <a:pt x="6513" y="3977"/>
                    <a:pt x="6525" y="3870"/>
                    <a:pt x="6632" y="3905"/>
                  </a:cubicBezTo>
                  <a:cubicBezTo>
                    <a:pt x="6632" y="3893"/>
                    <a:pt x="6620" y="3881"/>
                    <a:pt x="6609" y="3870"/>
                  </a:cubicBezTo>
                  <a:cubicBezTo>
                    <a:pt x="6549" y="3822"/>
                    <a:pt x="6478" y="3822"/>
                    <a:pt x="6430" y="3870"/>
                  </a:cubicBezTo>
                  <a:cubicBezTo>
                    <a:pt x="6406" y="3893"/>
                    <a:pt x="6382" y="3929"/>
                    <a:pt x="6382" y="3965"/>
                  </a:cubicBezTo>
                  <a:cubicBezTo>
                    <a:pt x="6382" y="3977"/>
                    <a:pt x="6382" y="3989"/>
                    <a:pt x="6382" y="4001"/>
                  </a:cubicBezTo>
                  <a:lnTo>
                    <a:pt x="6382" y="4012"/>
                  </a:lnTo>
                  <a:cubicBezTo>
                    <a:pt x="6394" y="4048"/>
                    <a:pt x="6418" y="4084"/>
                    <a:pt x="6442" y="4096"/>
                  </a:cubicBezTo>
                  <a:cubicBezTo>
                    <a:pt x="6144" y="4155"/>
                    <a:pt x="5823" y="4131"/>
                    <a:pt x="5525" y="4036"/>
                  </a:cubicBezTo>
                  <a:cubicBezTo>
                    <a:pt x="6418" y="4239"/>
                    <a:pt x="6120" y="3369"/>
                    <a:pt x="6668" y="3358"/>
                  </a:cubicBezTo>
                  <a:lnTo>
                    <a:pt x="6609" y="3358"/>
                  </a:lnTo>
                  <a:cubicBezTo>
                    <a:pt x="6632" y="3358"/>
                    <a:pt x="6644" y="3358"/>
                    <a:pt x="6668" y="3358"/>
                  </a:cubicBezTo>
                  <a:cubicBezTo>
                    <a:pt x="6418" y="3286"/>
                    <a:pt x="6263" y="3286"/>
                    <a:pt x="6144" y="3346"/>
                  </a:cubicBezTo>
                  <a:cubicBezTo>
                    <a:pt x="5870" y="3477"/>
                    <a:pt x="5977" y="3762"/>
                    <a:pt x="5870" y="3870"/>
                  </a:cubicBezTo>
                  <a:cubicBezTo>
                    <a:pt x="5847" y="3691"/>
                    <a:pt x="5739" y="3643"/>
                    <a:pt x="5608" y="3703"/>
                  </a:cubicBezTo>
                  <a:cubicBezTo>
                    <a:pt x="5739" y="3822"/>
                    <a:pt x="5644" y="3965"/>
                    <a:pt x="5501" y="3953"/>
                  </a:cubicBezTo>
                  <a:cubicBezTo>
                    <a:pt x="5299" y="3953"/>
                    <a:pt x="5037" y="3727"/>
                    <a:pt x="4692" y="3953"/>
                  </a:cubicBezTo>
                  <a:cubicBezTo>
                    <a:pt x="4632" y="3965"/>
                    <a:pt x="4561" y="3977"/>
                    <a:pt x="4501" y="4001"/>
                  </a:cubicBezTo>
                  <a:cubicBezTo>
                    <a:pt x="4561" y="3965"/>
                    <a:pt x="4620" y="3929"/>
                    <a:pt x="4668" y="3893"/>
                  </a:cubicBezTo>
                  <a:cubicBezTo>
                    <a:pt x="5073" y="3822"/>
                    <a:pt x="5108" y="3477"/>
                    <a:pt x="5251" y="3322"/>
                  </a:cubicBezTo>
                  <a:cubicBezTo>
                    <a:pt x="5335" y="3227"/>
                    <a:pt x="5513" y="3250"/>
                    <a:pt x="5489" y="3429"/>
                  </a:cubicBezTo>
                  <a:cubicBezTo>
                    <a:pt x="5632" y="3381"/>
                    <a:pt x="5668" y="3274"/>
                    <a:pt x="5573" y="3131"/>
                  </a:cubicBezTo>
                  <a:cubicBezTo>
                    <a:pt x="5716" y="3119"/>
                    <a:pt x="5847" y="3393"/>
                    <a:pt x="6132" y="3298"/>
                  </a:cubicBezTo>
                  <a:cubicBezTo>
                    <a:pt x="6251" y="3262"/>
                    <a:pt x="6358" y="3155"/>
                    <a:pt x="6489" y="2917"/>
                  </a:cubicBezTo>
                  <a:lnTo>
                    <a:pt x="6489" y="2917"/>
                  </a:lnTo>
                  <a:cubicBezTo>
                    <a:pt x="6108" y="3298"/>
                    <a:pt x="5692" y="2477"/>
                    <a:pt x="5215" y="3250"/>
                  </a:cubicBezTo>
                  <a:lnTo>
                    <a:pt x="5215" y="3250"/>
                  </a:lnTo>
                  <a:cubicBezTo>
                    <a:pt x="5346" y="2965"/>
                    <a:pt x="5549" y="2727"/>
                    <a:pt x="5811" y="2548"/>
                  </a:cubicBezTo>
                  <a:cubicBezTo>
                    <a:pt x="5799" y="2584"/>
                    <a:pt x="5811" y="2631"/>
                    <a:pt x="5823" y="2655"/>
                  </a:cubicBezTo>
                  <a:lnTo>
                    <a:pt x="5823" y="2667"/>
                  </a:lnTo>
                  <a:cubicBezTo>
                    <a:pt x="5835" y="2679"/>
                    <a:pt x="5847" y="2691"/>
                    <a:pt x="5858" y="2691"/>
                  </a:cubicBezTo>
                  <a:cubicBezTo>
                    <a:pt x="5954" y="2786"/>
                    <a:pt x="6108" y="2691"/>
                    <a:pt x="6073" y="2560"/>
                  </a:cubicBezTo>
                  <a:cubicBezTo>
                    <a:pt x="6025" y="2655"/>
                    <a:pt x="5942" y="2596"/>
                    <a:pt x="5942" y="2536"/>
                  </a:cubicBezTo>
                  <a:cubicBezTo>
                    <a:pt x="5954" y="2465"/>
                    <a:pt x="6061" y="2417"/>
                    <a:pt x="6108" y="2417"/>
                  </a:cubicBezTo>
                  <a:cubicBezTo>
                    <a:pt x="6156" y="2417"/>
                    <a:pt x="6204" y="2441"/>
                    <a:pt x="6239" y="2477"/>
                  </a:cubicBezTo>
                  <a:cubicBezTo>
                    <a:pt x="6382" y="2572"/>
                    <a:pt x="6347" y="2810"/>
                    <a:pt x="6168" y="2846"/>
                  </a:cubicBezTo>
                  <a:cubicBezTo>
                    <a:pt x="6406" y="2977"/>
                    <a:pt x="6620" y="2703"/>
                    <a:pt x="6573" y="2465"/>
                  </a:cubicBezTo>
                  <a:cubicBezTo>
                    <a:pt x="6739" y="2500"/>
                    <a:pt x="6775" y="2393"/>
                    <a:pt x="6942" y="2536"/>
                  </a:cubicBezTo>
                  <a:cubicBezTo>
                    <a:pt x="6799" y="2107"/>
                    <a:pt x="6561" y="2215"/>
                    <a:pt x="6394" y="2143"/>
                  </a:cubicBezTo>
                  <a:lnTo>
                    <a:pt x="6394" y="2143"/>
                  </a:lnTo>
                  <a:cubicBezTo>
                    <a:pt x="6763" y="2262"/>
                    <a:pt x="6870" y="1988"/>
                    <a:pt x="7156" y="1976"/>
                  </a:cubicBezTo>
                  <a:cubicBezTo>
                    <a:pt x="6847" y="1715"/>
                    <a:pt x="6656" y="1929"/>
                    <a:pt x="6430" y="2012"/>
                  </a:cubicBezTo>
                  <a:lnTo>
                    <a:pt x="6430" y="2012"/>
                  </a:lnTo>
                  <a:cubicBezTo>
                    <a:pt x="6978" y="1786"/>
                    <a:pt x="6847" y="1488"/>
                    <a:pt x="7073" y="1226"/>
                  </a:cubicBezTo>
                  <a:cubicBezTo>
                    <a:pt x="6811" y="1441"/>
                    <a:pt x="6501" y="1322"/>
                    <a:pt x="6287" y="1857"/>
                  </a:cubicBezTo>
                  <a:lnTo>
                    <a:pt x="6287" y="1857"/>
                  </a:lnTo>
                  <a:cubicBezTo>
                    <a:pt x="6370" y="1643"/>
                    <a:pt x="6585" y="1441"/>
                    <a:pt x="6311" y="1131"/>
                  </a:cubicBezTo>
                  <a:cubicBezTo>
                    <a:pt x="6299" y="1429"/>
                    <a:pt x="6025" y="1536"/>
                    <a:pt x="6144" y="1893"/>
                  </a:cubicBezTo>
                  <a:lnTo>
                    <a:pt x="6144" y="1893"/>
                  </a:lnTo>
                  <a:cubicBezTo>
                    <a:pt x="6073" y="1738"/>
                    <a:pt x="6192" y="1500"/>
                    <a:pt x="5751" y="1345"/>
                  </a:cubicBezTo>
                  <a:cubicBezTo>
                    <a:pt x="5906" y="1512"/>
                    <a:pt x="5787" y="1548"/>
                    <a:pt x="5823" y="1715"/>
                  </a:cubicBezTo>
                  <a:cubicBezTo>
                    <a:pt x="5596" y="1679"/>
                    <a:pt x="5311" y="1893"/>
                    <a:pt x="5442" y="2119"/>
                  </a:cubicBezTo>
                  <a:cubicBezTo>
                    <a:pt x="5489" y="1941"/>
                    <a:pt x="5716" y="1905"/>
                    <a:pt x="5823" y="2060"/>
                  </a:cubicBezTo>
                  <a:cubicBezTo>
                    <a:pt x="5847" y="2096"/>
                    <a:pt x="5870" y="2131"/>
                    <a:pt x="5870" y="2179"/>
                  </a:cubicBezTo>
                  <a:cubicBezTo>
                    <a:pt x="5870" y="2238"/>
                    <a:pt x="5823" y="2346"/>
                    <a:pt x="5763" y="2346"/>
                  </a:cubicBezTo>
                  <a:cubicBezTo>
                    <a:pt x="5692" y="2357"/>
                    <a:pt x="5632" y="2274"/>
                    <a:pt x="5739" y="2215"/>
                  </a:cubicBezTo>
                  <a:cubicBezTo>
                    <a:pt x="5596" y="2179"/>
                    <a:pt x="5501" y="2334"/>
                    <a:pt x="5596" y="2441"/>
                  </a:cubicBezTo>
                  <a:lnTo>
                    <a:pt x="5632" y="2465"/>
                  </a:lnTo>
                  <a:lnTo>
                    <a:pt x="5632" y="2465"/>
                  </a:lnTo>
                  <a:cubicBezTo>
                    <a:pt x="5668" y="2488"/>
                    <a:pt x="5704" y="2488"/>
                    <a:pt x="5739" y="2488"/>
                  </a:cubicBezTo>
                  <a:cubicBezTo>
                    <a:pt x="5573" y="2738"/>
                    <a:pt x="5323" y="2953"/>
                    <a:pt x="5049" y="3084"/>
                  </a:cubicBezTo>
                  <a:cubicBezTo>
                    <a:pt x="5823" y="2607"/>
                    <a:pt x="5001" y="2191"/>
                    <a:pt x="5370" y="1798"/>
                  </a:cubicBezTo>
                  <a:lnTo>
                    <a:pt x="5335" y="1846"/>
                  </a:lnTo>
                  <a:cubicBezTo>
                    <a:pt x="5346" y="1822"/>
                    <a:pt x="5358" y="1810"/>
                    <a:pt x="5370" y="1798"/>
                  </a:cubicBezTo>
                  <a:cubicBezTo>
                    <a:pt x="5144" y="1929"/>
                    <a:pt x="5037" y="2048"/>
                    <a:pt x="5001" y="2155"/>
                  </a:cubicBezTo>
                  <a:cubicBezTo>
                    <a:pt x="4894" y="2453"/>
                    <a:pt x="5180" y="2572"/>
                    <a:pt x="5168" y="2727"/>
                  </a:cubicBezTo>
                  <a:cubicBezTo>
                    <a:pt x="5025" y="2619"/>
                    <a:pt x="4930" y="2655"/>
                    <a:pt x="4870" y="2798"/>
                  </a:cubicBezTo>
                  <a:cubicBezTo>
                    <a:pt x="5049" y="2786"/>
                    <a:pt x="5073" y="2953"/>
                    <a:pt x="4965" y="3048"/>
                  </a:cubicBezTo>
                  <a:cubicBezTo>
                    <a:pt x="4823" y="3191"/>
                    <a:pt x="4477" y="3215"/>
                    <a:pt x="4406" y="3620"/>
                  </a:cubicBezTo>
                  <a:cubicBezTo>
                    <a:pt x="4358" y="3679"/>
                    <a:pt x="4323" y="3739"/>
                    <a:pt x="4299" y="3798"/>
                  </a:cubicBezTo>
                  <a:cubicBezTo>
                    <a:pt x="4311" y="3727"/>
                    <a:pt x="4334" y="3667"/>
                    <a:pt x="4334" y="3596"/>
                  </a:cubicBezTo>
                  <a:cubicBezTo>
                    <a:pt x="4573" y="3250"/>
                    <a:pt x="4358" y="2988"/>
                    <a:pt x="4334" y="2786"/>
                  </a:cubicBezTo>
                  <a:cubicBezTo>
                    <a:pt x="4334" y="2655"/>
                    <a:pt x="4477" y="2548"/>
                    <a:pt x="4584" y="2679"/>
                  </a:cubicBezTo>
                  <a:cubicBezTo>
                    <a:pt x="4644" y="2548"/>
                    <a:pt x="4608" y="2453"/>
                    <a:pt x="4442" y="2429"/>
                  </a:cubicBezTo>
                  <a:cubicBezTo>
                    <a:pt x="4537" y="2310"/>
                    <a:pt x="4823" y="2429"/>
                    <a:pt x="4954" y="2143"/>
                  </a:cubicBezTo>
                  <a:cubicBezTo>
                    <a:pt x="5013" y="2036"/>
                    <a:pt x="5013" y="1869"/>
                    <a:pt x="4942" y="1619"/>
                  </a:cubicBezTo>
                  <a:lnTo>
                    <a:pt x="4942" y="1619"/>
                  </a:lnTo>
                  <a:cubicBezTo>
                    <a:pt x="4942" y="2167"/>
                    <a:pt x="4061" y="1881"/>
                    <a:pt x="4275" y="2762"/>
                  </a:cubicBezTo>
                  <a:lnTo>
                    <a:pt x="4275" y="2762"/>
                  </a:lnTo>
                  <a:cubicBezTo>
                    <a:pt x="4168" y="2465"/>
                    <a:pt x="4144" y="2143"/>
                    <a:pt x="4203" y="1846"/>
                  </a:cubicBezTo>
                  <a:cubicBezTo>
                    <a:pt x="4215" y="1869"/>
                    <a:pt x="4251" y="1893"/>
                    <a:pt x="4287" y="1905"/>
                  </a:cubicBezTo>
                  <a:lnTo>
                    <a:pt x="4299" y="1905"/>
                  </a:lnTo>
                  <a:cubicBezTo>
                    <a:pt x="4442" y="1929"/>
                    <a:pt x="4525" y="1738"/>
                    <a:pt x="4394" y="1655"/>
                  </a:cubicBezTo>
                  <a:cubicBezTo>
                    <a:pt x="4430" y="1762"/>
                    <a:pt x="4323" y="1786"/>
                    <a:pt x="4287" y="1726"/>
                  </a:cubicBezTo>
                  <a:cubicBezTo>
                    <a:pt x="4239" y="1679"/>
                    <a:pt x="4287" y="1572"/>
                    <a:pt x="4323" y="1536"/>
                  </a:cubicBezTo>
                  <a:cubicBezTo>
                    <a:pt x="4358" y="1500"/>
                    <a:pt x="4406" y="1476"/>
                    <a:pt x="4453" y="1476"/>
                  </a:cubicBezTo>
                  <a:cubicBezTo>
                    <a:pt x="4573" y="1476"/>
                    <a:pt x="4775" y="1548"/>
                    <a:pt x="4668" y="1786"/>
                  </a:cubicBezTo>
                  <a:cubicBezTo>
                    <a:pt x="4930" y="1715"/>
                    <a:pt x="4882" y="1369"/>
                    <a:pt x="4692" y="1238"/>
                  </a:cubicBezTo>
                  <a:cubicBezTo>
                    <a:pt x="4834" y="1143"/>
                    <a:pt x="4775" y="1048"/>
                    <a:pt x="5001" y="1024"/>
                  </a:cubicBezTo>
                  <a:cubicBezTo>
                    <a:pt x="4584" y="822"/>
                    <a:pt x="4501" y="1072"/>
                    <a:pt x="4334" y="1131"/>
                  </a:cubicBezTo>
                  <a:lnTo>
                    <a:pt x="4334" y="1131"/>
                  </a:lnTo>
                  <a:cubicBezTo>
                    <a:pt x="4668" y="964"/>
                    <a:pt x="4549" y="691"/>
                    <a:pt x="4751" y="476"/>
                  </a:cubicBezTo>
                  <a:cubicBezTo>
                    <a:pt x="4346" y="512"/>
                    <a:pt x="4358" y="798"/>
                    <a:pt x="4263" y="1012"/>
                  </a:cubicBezTo>
                  <a:lnTo>
                    <a:pt x="4263" y="1012"/>
                  </a:lnTo>
                  <a:cubicBezTo>
                    <a:pt x="4489" y="464"/>
                    <a:pt x="4180" y="345"/>
                    <a:pt x="4156" y="0"/>
                  </a:cubicBezTo>
                  <a:cubicBezTo>
                    <a:pt x="4120" y="345"/>
                    <a:pt x="3822" y="464"/>
                    <a:pt x="4049" y="1012"/>
                  </a:cubicBezTo>
                  <a:lnTo>
                    <a:pt x="4049" y="1012"/>
                  </a:lnTo>
                  <a:cubicBezTo>
                    <a:pt x="3953" y="798"/>
                    <a:pt x="3965" y="512"/>
                    <a:pt x="3549" y="476"/>
                  </a:cubicBezTo>
                  <a:cubicBezTo>
                    <a:pt x="3751" y="691"/>
                    <a:pt x="3644" y="964"/>
                    <a:pt x="3977" y="1131"/>
                  </a:cubicBezTo>
                  <a:lnTo>
                    <a:pt x="3977" y="1131"/>
                  </a:lnTo>
                  <a:cubicBezTo>
                    <a:pt x="3811" y="1072"/>
                    <a:pt x="3727" y="822"/>
                    <a:pt x="3310" y="1024"/>
                  </a:cubicBezTo>
                  <a:cubicBezTo>
                    <a:pt x="3537" y="1048"/>
                    <a:pt x="3477" y="1143"/>
                    <a:pt x="3620" y="1238"/>
                  </a:cubicBezTo>
                  <a:cubicBezTo>
                    <a:pt x="3430" y="1369"/>
                    <a:pt x="3382" y="1715"/>
                    <a:pt x="3644" y="1786"/>
                  </a:cubicBezTo>
                  <a:cubicBezTo>
                    <a:pt x="3537" y="1548"/>
                    <a:pt x="3739" y="1476"/>
                    <a:pt x="3858" y="1476"/>
                  </a:cubicBezTo>
                  <a:cubicBezTo>
                    <a:pt x="3906" y="1476"/>
                    <a:pt x="3953" y="1500"/>
                    <a:pt x="3977" y="1536"/>
                  </a:cubicBezTo>
                  <a:cubicBezTo>
                    <a:pt x="4025" y="1572"/>
                    <a:pt x="4061" y="1679"/>
                    <a:pt x="4025" y="1726"/>
                  </a:cubicBezTo>
                  <a:cubicBezTo>
                    <a:pt x="3977" y="1774"/>
                    <a:pt x="3870" y="1762"/>
                    <a:pt x="3906" y="1655"/>
                  </a:cubicBezTo>
                  <a:cubicBezTo>
                    <a:pt x="3787" y="1715"/>
                    <a:pt x="3834" y="1905"/>
                    <a:pt x="3965" y="1905"/>
                  </a:cubicBezTo>
                  <a:cubicBezTo>
                    <a:pt x="3977" y="1905"/>
                    <a:pt x="4001" y="1905"/>
                    <a:pt x="4013" y="1905"/>
                  </a:cubicBezTo>
                  <a:lnTo>
                    <a:pt x="4025" y="1905"/>
                  </a:lnTo>
                  <a:cubicBezTo>
                    <a:pt x="4061" y="1893"/>
                    <a:pt x="4084" y="1869"/>
                    <a:pt x="4108" y="1846"/>
                  </a:cubicBezTo>
                  <a:cubicBezTo>
                    <a:pt x="4168" y="2155"/>
                    <a:pt x="4144" y="2465"/>
                    <a:pt x="4037" y="2762"/>
                  </a:cubicBezTo>
                  <a:cubicBezTo>
                    <a:pt x="4251" y="1869"/>
                    <a:pt x="3370" y="2167"/>
                    <a:pt x="3370" y="1619"/>
                  </a:cubicBezTo>
                  <a:lnTo>
                    <a:pt x="3370" y="1679"/>
                  </a:lnTo>
                  <a:cubicBezTo>
                    <a:pt x="3370" y="1655"/>
                    <a:pt x="3370" y="1643"/>
                    <a:pt x="3370" y="1619"/>
                  </a:cubicBezTo>
                  <a:cubicBezTo>
                    <a:pt x="3299" y="1786"/>
                    <a:pt x="3299" y="1976"/>
                    <a:pt x="3358" y="2143"/>
                  </a:cubicBezTo>
                  <a:cubicBezTo>
                    <a:pt x="3489" y="2417"/>
                    <a:pt x="3775" y="2310"/>
                    <a:pt x="3870" y="2429"/>
                  </a:cubicBezTo>
                  <a:cubicBezTo>
                    <a:pt x="3691" y="2453"/>
                    <a:pt x="3656" y="2548"/>
                    <a:pt x="3715" y="2679"/>
                  </a:cubicBezTo>
                  <a:cubicBezTo>
                    <a:pt x="3834" y="2548"/>
                    <a:pt x="3965" y="2655"/>
                    <a:pt x="3965" y="2786"/>
                  </a:cubicBezTo>
                  <a:cubicBezTo>
                    <a:pt x="3965" y="2988"/>
                    <a:pt x="3739" y="3250"/>
                    <a:pt x="3965" y="3596"/>
                  </a:cubicBezTo>
                  <a:cubicBezTo>
                    <a:pt x="3977" y="3667"/>
                    <a:pt x="3989" y="3727"/>
                    <a:pt x="4013" y="3798"/>
                  </a:cubicBezTo>
                  <a:cubicBezTo>
                    <a:pt x="3977" y="3727"/>
                    <a:pt x="3942" y="3679"/>
                    <a:pt x="3894" y="3620"/>
                  </a:cubicBezTo>
                  <a:cubicBezTo>
                    <a:pt x="3822" y="3215"/>
                    <a:pt x="3477" y="3191"/>
                    <a:pt x="3334" y="3048"/>
                  </a:cubicBezTo>
                  <a:cubicBezTo>
                    <a:pt x="3227" y="2953"/>
                    <a:pt x="3263" y="2786"/>
                    <a:pt x="3430" y="2798"/>
                  </a:cubicBezTo>
                  <a:cubicBezTo>
                    <a:pt x="3382" y="2655"/>
                    <a:pt x="3287" y="2619"/>
                    <a:pt x="3132" y="2727"/>
                  </a:cubicBezTo>
                  <a:cubicBezTo>
                    <a:pt x="3132" y="2572"/>
                    <a:pt x="3406" y="2453"/>
                    <a:pt x="3310" y="2155"/>
                  </a:cubicBezTo>
                  <a:cubicBezTo>
                    <a:pt x="3263" y="2048"/>
                    <a:pt x="3156" y="1929"/>
                    <a:pt x="2929" y="1798"/>
                  </a:cubicBezTo>
                  <a:cubicBezTo>
                    <a:pt x="3310" y="2191"/>
                    <a:pt x="2477" y="2607"/>
                    <a:pt x="3263" y="3084"/>
                  </a:cubicBezTo>
                  <a:cubicBezTo>
                    <a:pt x="2977" y="2953"/>
                    <a:pt x="2739" y="2738"/>
                    <a:pt x="2560" y="2488"/>
                  </a:cubicBezTo>
                  <a:cubicBezTo>
                    <a:pt x="2596" y="2488"/>
                    <a:pt x="2632" y="2488"/>
                    <a:pt x="2668" y="2465"/>
                  </a:cubicBezTo>
                  <a:lnTo>
                    <a:pt x="2668" y="2465"/>
                  </a:lnTo>
                  <a:lnTo>
                    <a:pt x="2703" y="2441"/>
                  </a:lnTo>
                  <a:cubicBezTo>
                    <a:pt x="2787" y="2346"/>
                    <a:pt x="2715" y="2203"/>
                    <a:pt x="2584" y="2215"/>
                  </a:cubicBezTo>
                  <a:lnTo>
                    <a:pt x="2560" y="2215"/>
                  </a:lnTo>
                  <a:cubicBezTo>
                    <a:pt x="2668" y="2262"/>
                    <a:pt x="2596" y="2357"/>
                    <a:pt x="2537" y="2346"/>
                  </a:cubicBezTo>
                  <a:cubicBezTo>
                    <a:pt x="2465" y="2334"/>
                    <a:pt x="2429" y="2238"/>
                    <a:pt x="2429" y="2179"/>
                  </a:cubicBezTo>
                  <a:cubicBezTo>
                    <a:pt x="2429" y="2131"/>
                    <a:pt x="2441" y="2084"/>
                    <a:pt x="2477" y="2060"/>
                  </a:cubicBezTo>
                  <a:cubicBezTo>
                    <a:pt x="2560" y="1965"/>
                    <a:pt x="2751" y="1869"/>
                    <a:pt x="2846" y="2119"/>
                  </a:cubicBezTo>
                  <a:cubicBezTo>
                    <a:pt x="2977" y="1881"/>
                    <a:pt x="2703" y="1667"/>
                    <a:pt x="2477" y="1715"/>
                  </a:cubicBezTo>
                  <a:cubicBezTo>
                    <a:pt x="2513" y="1548"/>
                    <a:pt x="2394" y="1512"/>
                    <a:pt x="2537" y="1345"/>
                  </a:cubicBezTo>
                  <a:cubicBezTo>
                    <a:pt x="2108" y="1500"/>
                    <a:pt x="2227" y="1726"/>
                    <a:pt x="2156" y="1893"/>
                  </a:cubicBezTo>
                  <a:lnTo>
                    <a:pt x="2156" y="1893"/>
                  </a:lnTo>
                  <a:cubicBezTo>
                    <a:pt x="2263" y="1536"/>
                    <a:pt x="2001" y="1429"/>
                    <a:pt x="1977" y="1131"/>
                  </a:cubicBezTo>
                  <a:cubicBezTo>
                    <a:pt x="1715" y="1441"/>
                    <a:pt x="1929" y="1643"/>
                    <a:pt x="2013" y="1857"/>
                  </a:cubicBezTo>
                  <a:lnTo>
                    <a:pt x="2013" y="1857"/>
                  </a:lnTo>
                  <a:cubicBezTo>
                    <a:pt x="1786" y="1310"/>
                    <a:pt x="1489" y="1441"/>
                    <a:pt x="1227" y="1214"/>
                  </a:cubicBezTo>
                  <a:cubicBezTo>
                    <a:pt x="1441" y="1476"/>
                    <a:pt x="1322" y="1786"/>
                    <a:pt x="1858" y="2000"/>
                  </a:cubicBezTo>
                  <a:lnTo>
                    <a:pt x="1858" y="2000"/>
                  </a:lnTo>
                  <a:cubicBezTo>
                    <a:pt x="1644" y="1929"/>
                    <a:pt x="1441" y="1703"/>
                    <a:pt x="1132" y="1976"/>
                  </a:cubicBezTo>
                  <a:cubicBezTo>
                    <a:pt x="1429" y="1988"/>
                    <a:pt x="1536" y="2262"/>
                    <a:pt x="1894" y="2143"/>
                  </a:cubicBezTo>
                  <a:lnTo>
                    <a:pt x="1894" y="2143"/>
                  </a:lnTo>
                  <a:cubicBezTo>
                    <a:pt x="1739" y="2215"/>
                    <a:pt x="1501" y="2107"/>
                    <a:pt x="1346" y="2536"/>
                  </a:cubicBezTo>
                  <a:cubicBezTo>
                    <a:pt x="1525" y="2393"/>
                    <a:pt x="1548" y="2500"/>
                    <a:pt x="1715" y="2465"/>
                  </a:cubicBezTo>
                  <a:cubicBezTo>
                    <a:pt x="1679" y="2691"/>
                    <a:pt x="1894" y="2977"/>
                    <a:pt x="2120" y="2846"/>
                  </a:cubicBezTo>
                  <a:cubicBezTo>
                    <a:pt x="1941" y="2798"/>
                    <a:pt x="1906" y="2572"/>
                    <a:pt x="2060" y="2477"/>
                  </a:cubicBezTo>
                  <a:cubicBezTo>
                    <a:pt x="2096" y="2441"/>
                    <a:pt x="2132" y="2417"/>
                    <a:pt x="2179" y="2417"/>
                  </a:cubicBezTo>
                  <a:cubicBezTo>
                    <a:pt x="2239" y="2417"/>
                    <a:pt x="2346" y="2465"/>
                    <a:pt x="2346" y="2536"/>
                  </a:cubicBezTo>
                  <a:cubicBezTo>
                    <a:pt x="2358" y="2596"/>
                    <a:pt x="2275" y="2655"/>
                    <a:pt x="2215" y="2560"/>
                  </a:cubicBezTo>
                  <a:cubicBezTo>
                    <a:pt x="2179" y="2691"/>
                    <a:pt x="2334" y="2786"/>
                    <a:pt x="2441" y="2691"/>
                  </a:cubicBezTo>
                  <a:cubicBezTo>
                    <a:pt x="2453" y="2679"/>
                    <a:pt x="2453" y="2667"/>
                    <a:pt x="2465" y="2667"/>
                  </a:cubicBezTo>
                  <a:lnTo>
                    <a:pt x="2465" y="2655"/>
                  </a:lnTo>
                  <a:cubicBezTo>
                    <a:pt x="2489" y="2619"/>
                    <a:pt x="2489" y="2584"/>
                    <a:pt x="2489" y="2548"/>
                  </a:cubicBezTo>
                  <a:cubicBezTo>
                    <a:pt x="2739" y="2727"/>
                    <a:pt x="2941" y="2965"/>
                    <a:pt x="3084" y="3250"/>
                  </a:cubicBezTo>
                  <a:cubicBezTo>
                    <a:pt x="2596" y="2477"/>
                    <a:pt x="2191" y="3298"/>
                    <a:pt x="1798" y="2917"/>
                  </a:cubicBezTo>
                  <a:cubicBezTo>
                    <a:pt x="1929" y="3143"/>
                    <a:pt x="2037" y="3250"/>
                    <a:pt x="2156" y="3298"/>
                  </a:cubicBezTo>
                  <a:cubicBezTo>
                    <a:pt x="2453" y="3393"/>
                    <a:pt x="2572" y="3119"/>
                    <a:pt x="2727" y="3119"/>
                  </a:cubicBezTo>
                  <a:cubicBezTo>
                    <a:pt x="2620" y="3262"/>
                    <a:pt x="2656" y="3369"/>
                    <a:pt x="2799" y="3417"/>
                  </a:cubicBezTo>
                  <a:cubicBezTo>
                    <a:pt x="2775" y="3250"/>
                    <a:pt x="2953" y="3215"/>
                    <a:pt x="3049" y="3322"/>
                  </a:cubicBezTo>
                  <a:cubicBezTo>
                    <a:pt x="3180" y="3465"/>
                    <a:pt x="3215" y="3810"/>
                    <a:pt x="3620" y="3881"/>
                  </a:cubicBezTo>
                  <a:cubicBezTo>
                    <a:pt x="3680" y="3929"/>
                    <a:pt x="3727" y="3965"/>
                    <a:pt x="3799" y="4001"/>
                  </a:cubicBezTo>
                  <a:cubicBezTo>
                    <a:pt x="3727" y="3977"/>
                    <a:pt x="3656" y="3965"/>
                    <a:pt x="3596" y="3953"/>
                  </a:cubicBezTo>
                  <a:cubicBezTo>
                    <a:pt x="3251" y="3715"/>
                    <a:pt x="3001" y="3941"/>
                    <a:pt x="2787" y="3953"/>
                  </a:cubicBezTo>
                  <a:cubicBezTo>
                    <a:pt x="2644" y="3953"/>
                    <a:pt x="2548" y="3822"/>
                    <a:pt x="2679" y="3703"/>
                  </a:cubicBezTo>
                  <a:cubicBezTo>
                    <a:pt x="2548" y="3643"/>
                    <a:pt x="2441" y="3691"/>
                    <a:pt x="2418" y="3858"/>
                  </a:cubicBezTo>
                  <a:cubicBezTo>
                    <a:pt x="2310" y="3762"/>
                    <a:pt x="2418" y="3477"/>
                    <a:pt x="2144" y="3346"/>
                  </a:cubicBezTo>
                  <a:cubicBezTo>
                    <a:pt x="1977" y="3286"/>
                    <a:pt x="1786" y="3286"/>
                    <a:pt x="1620" y="3358"/>
                  </a:cubicBezTo>
                  <a:lnTo>
                    <a:pt x="1620" y="3358"/>
                  </a:lnTo>
                  <a:cubicBezTo>
                    <a:pt x="2167" y="3358"/>
                    <a:pt x="1870" y="4239"/>
                    <a:pt x="2763" y="4024"/>
                  </a:cubicBezTo>
                  <a:cubicBezTo>
                    <a:pt x="2465" y="4131"/>
                    <a:pt x="2144" y="4155"/>
                    <a:pt x="1846" y="4096"/>
                  </a:cubicBezTo>
                  <a:cubicBezTo>
                    <a:pt x="1870" y="4072"/>
                    <a:pt x="1894" y="4048"/>
                    <a:pt x="1906" y="4012"/>
                  </a:cubicBezTo>
                  <a:cubicBezTo>
                    <a:pt x="1906" y="4001"/>
                    <a:pt x="1906" y="4001"/>
                    <a:pt x="1906" y="4001"/>
                  </a:cubicBezTo>
                  <a:cubicBezTo>
                    <a:pt x="1906" y="3989"/>
                    <a:pt x="1906" y="3965"/>
                    <a:pt x="1906" y="3953"/>
                  </a:cubicBezTo>
                  <a:cubicBezTo>
                    <a:pt x="1906" y="3822"/>
                    <a:pt x="1715" y="3774"/>
                    <a:pt x="1656" y="3893"/>
                  </a:cubicBezTo>
                  <a:cubicBezTo>
                    <a:pt x="1763" y="3870"/>
                    <a:pt x="1775" y="3965"/>
                    <a:pt x="1727" y="4012"/>
                  </a:cubicBezTo>
                  <a:cubicBezTo>
                    <a:pt x="1679" y="4048"/>
                    <a:pt x="1572" y="4012"/>
                    <a:pt x="1525" y="3965"/>
                  </a:cubicBezTo>
                  <a:cubicBezTo>
                    <a:pt x="1501" y="3941"/>
                    <a:pt x="1477" y="3893"/>
                    <a:pt x="1477" y="3846"/>
                  </a:cubicBezTo>
                  <a:cubicBezTo>
                    <a:pt x="1477" y="3727"/>
                    <a:pt x="1548" y="3524"/>
                    <a:pt x="1786" y="3631"/>
                  </a:cubicBezTo>
                  <a:cubicBezTo>
                    <a:pt x="1715" y="3369"/>
                    <a:pt x="1370" y="3417"/>
                    <a:pt x="1239" y="3608"/>
                  </a:cubicBezTo>
                  <a:cubicBezTo>
                    <a:pt x="1144" y="3465"/>
                    <a:pt x="1036" y="3524"/>
                    <a:pt x="1024" y="3298"/>
                  </a:cubicBezTo>
                  <a:cubicBezTo>
                    <a:pt x="822" y="3715"/>
                    <a:pt x="1072" y="3798"/>
                    <a:pt x="1132" y="3965"/>
                  </a:cubicBezTo>
                  <a:lnTo>
                    <a:pt x="1132" y="3965"/>
                  </a:lnTo>
                  <a:cubicBezTo>
                    <a:pt x="965" y="3631"/>
                    <a:pt x="691" y="3739"/>
                    <a:pt x="477" y="3536"/>
                  </a:cubicBezTo>
                  <a:cubicBezTo>
                    <a:pt x="501" y="3953"/>
                    <a:pt x="798" y="3941"/>
                    <a:pt x="1013" y="4036"/>
                  </a:cubicBezTo>
                  <a:lnTo>
                    <a:pt x="1013" y="4036"/>
                  </a:lnTo>
                  <a:cubicBezTo>
                    <a:pt x="465" y="3798"/>
                    <a:pt x="334" y="4108"/>
                    <a:pt x="1" y="4131"/>
                  </a:cubicBezTo>
                  <a:close/>
                  <a:moveTo>
                    <a:pt x="5489" y="4012"/>
                  </a:moveTo>
                  <a:close/>
                  <a:moveTo>
                    <a:pt x="4763" y="3941"/>
                  </a:moveTo>
                  <a:cubicBezTo>
                    <a:pt x="4858" y="3881"/>
                    <a:pt x="4977" y="3870"/>
                    <a:pt x="5085" y="3893"/>
                  </a:cubicBezTo>
                  <a:cubicBezTo>
                    <a:pt x="5263" y="3977"/>
                    <a:pt x="5454" y="4036"/>
                    <a:pt x="5632" y="4096"/>
                  </a:cubicBezTo>
                  <a:cubicBezTo>
                    <a:pt x="5716" y="4108"/>
                    <a:pt x="5787" y="4120"/>
                    <a:pt x="5870" y="4131"/>
                  </a:cubicBezTo>
                  <a:cubicBezTo>
                    <a:pt x="5787" y="4143"/>
                    <a:pt x="5716" y="4155"/>
                    <a:pt x="5632" y="4167"/>
                  </a:cubicBezTo>
                  <a:cubicBezTo>
                    <a:pt x="5454" y="4227"/>
                    <a:pt x="5263" y="4298"/>
                    <a:pt x="5085" y="4370"/>
                  </a:cubicBezTo>
                  <a:cubicBezTo>
                    <a:pt x="4977" y="4393"/>
                    <a:pt x="4858" y="4382"/>
                    <a:pt x="4763" y="4322"/>
                  </a:cubicBezTo>
                  <a:cubicBezTo>
                    <a:pt x="4930" y="4334"/>
                    <a:pt x="5096" y="4262"/>
                    <a:pt x="5204" y="4131"/>
                  </a:cubicBezTo>
                  <a:cubicBezTo>
                    <a:pt x="5096" y="4001"/>
                    <a:pt x="4930" y="3941"/>
                    <a:pt x="4763" y="3941"/>
                  </a:cubicBezTo>
                  <a:close/>
                  <a:moveTo>
                    <a:pt x="5168" y="5024"/>
                  </a:moveTo>
                  <a:close/>
                  <a:moveTo>
                    <a:pt x="4894" y="4905"/>
                  </a:moveTo>
                  <a:cubicBezTo>
                    <a:pt x="4894" y="4739"/>
                    <a:pt x="4834" y="4572"/>
                    <a:pt x="4704" y="4453"/>
                  </a:cubicBezTo>
                  <a:cubicBezTo>
                    <a:pt x="4823" y="4489"/>
                    <a:pt x="4918" y="4560"/>
                    <a:pt x="4977" y="4655"/>
                  </a:cubicBezTo>
                  <a:cubicBezTo>
                    <a:pt x="5049" y="4834"/>
                    <a:pt x="5132" y="5013"/>
                    <a:pt x="5215" y="5179"/>
                  </a:cubicBezTo>
                  <a:cubicBezTo>
                    <a:pt x="5263" y="5251"/>
                    <a:pt x="5311" y="5310"/>
                    <a:pt x="5358" y="5370"/>
                  </a:cubicBezTo>
                  <a:cubicBezTo>
                    <a:pt x="5287" y="5322"/>
                    <a:pt x="5227" y="5274"/>
                    <a:pt x="5168" y="5239"/>
                  </a:cubicBezTo>
                  <a:cubicBezTo>
                    <a:pt x="4989" y="5144"/>
                    <a:pt x="4823" y="5060"/>
                    <a:pt x="4632" y="4989"/>
                  </a:cubicBezTo>
                  <a:cubicBezTo>
                    <a:pt x="4537" y="4929"/>
                    <a:pt x="4465" y="4834"/>
                    <a:pt x="4442" y="4727"/>
                  </a:cubicBezTo>
                  <a:cubicBezTo>
                    <a:pt x="4561" y="4846"/>
                    <a:pt x="4727" y="4917"/>
                    <a:pt x="4894" y="4905"/>
                  </a:cubicBezTo>
                  <a:close/>
                  <a:moveTo>
                    <a:pt x="5001" y="3084"/>
                  </a:moveTo>
                  <a:close/>
                  <a:moveTo>
                    <a:pt x="4632" y="3274"/>
                  </a:moveTo>
                  <a:cubicBezTo>
                    <a:pt x="4823" y="3215"/>
                    <a:pt x="4989" y="3131"/>
                    <a:pt x="5168" y="3036"/>
                  </a:cubicBezTo>
                  <a:cubicBezTo>
                    <a:pt x="5227" y="3000"/>
                    <a:pt x="5287" y="2953"/>
                    <a:pt x="5358" y="2905"/>
                  </a:cubicBezTo>
                  <a:cubicBezTo>
                    <a:pt x="5299" y="2965"/>
                    <a:pt x="5251" y="3024"/>
                    <a:pt x="5215" y="3084"/>
                  </a:cubicBezTo>
                  <a:cubicBezTo>
                    <a:pt x="5132" y="3262"/>
                    <a:pt x="5049" y="3441"/>
                    <a:pt x="4977" y="3620"/>
                  </a:cubicBezTo>
                  <a:cubicBezTo>
                    <a:pt x="4918" y="3715"/>
                    <a:pt x="4823" y="3786"/>
                    <a:pt x="4704" y="3810"/>
                  </a:cubicBezTo>
                  <a:cubicBezTo>
                    <a:pt x="4834" y="3703"/>
                    <a:pt x="4894" y="3536"/>
                    <a:pt x="4894" y="3369"/>
                  </a:cubicBezTo>
                  <a:cubicBezTo>
                    <a:pt x="4727" y="3358"/>
                    <a:pt x="4561" y="3429"/>
                    <a:pt x="4442" y="3548"/>
                  </a:cubicBezTo>
                  <a:cubicBezTo>
                    <a:pt x="4477" y="3441"/>
                    <a:pt x="4537" y="3346"/>
                    <a:pt x="4632" y="3274"/>
                  </a:cubicBezTo>
                  <a:close/>
                  <a:moveTo>
                    <a:pt x="4239" y="5501"/>
                  </a:moveTo>
                  <a:close/>
                  <a:moveTo>
                    <a:pt x="4001" y="2762"/>
                  </a:moveTo>
                  <a:close/>
                  <a:moveTo>
                    <a:pt x="3930" y="3489"/>
                  </a:moveTo>
                  <a:cubicBezTo>
                    <a:pt x="3870" y="3393"/>
                    <a:pt x="3858" y="3274"/>
                    <a:pt x="3882" y="3167"/>
                  </a:cubicBezTo>
                  <a:cubicBezTo>
                    <a:pt x="3965" y="2988"/>
                    <a:pt x="4025" y="2810"/>
                    <a:pt x="4084" y="2619"/>
                  </a:cubicBezTo>
                  <a:cubicBezTo>
                    <a:pt x="4096" y="2548"/>
                    <a:pt x="4108" y="2465"/>
                    <a:pt x="4120" y="2393"/>
                  </a:cubicBezTo>
                  <a:cubicBezTo>
                    <a:pt x="4132" y="2465"/>
                    <a:pt x="4144" y="2548"/>
                    <a:pt x="4156" y="2619"/>
                  </a:cubicBezTo>
                  <a:cubicBezTo>
                    <a:pt x="4215" y="2810"/>
                    <a:pt x="4287" y="2988"/>
                    <a:pt x="4358" y="3167"/>
                  </a:cubicBezTo>
                  <a:cubicBezTo>
                    <a:pt x="4382" y="3274"/>
                    <a:pt x="4370" y="3393"/>
                    <a:pt x="4311" y="3489"/>
                  </a:cubicBezTo>
                  <a:cubicBezTo>
                    <a:pt x="4477" y="3322"/>
                    <a:pt x="4358" y="3048"/>
                    <a:pt x="4120" y="3048"/>
                  </a:cubicBezTo>
                  <a:cubicBezTo>
                    <a:pt x="3882" y="3048"/>
                    <a:pt x="3763" y="3322"/>
                    <a:pt x="3930" y="3489"/>
                  </a:cubicBezTo>
                  <a:close/>
                  <a:moveTo>
                    <a:pt x="4120" y="5227"/>
                  </a:moveTo>
                  <a:cubicBezTo>
                    <a:pt x="4251" y="5108"/>
                    <a:pt x="4323" y="4941"/>
                    <a:pt x="4311" y="4774"/>
                  </a:cubicBezTo>
                  <a:cubicBezTo>
                    <a:pt x="4370" y="4870"/>
                    <a:pt x="4382" y="4989"/>
                    <a:pt x="4358" y="5108"/>
                  </a:cubicBezTo>
                  <a:cubicBezTo>
                    <a:pt x="4287" y="5286"/>
                    <a:pt x="4215" y="5465"/>
                    <a:pt x="4156" y="5655"/>
                  </a:cubicBezTo>
                  <a:cubicBezTo>
                    <a:pt x="4144" y="5727"/>
                    <a:pt x="4132" y="5798"/>
                    <a:pt x="4120" y="5882"/>
                  </a:cubicBezTo>
                  <a:cubicBezTo>
                    <a:pt x="4108" y="5798"/>
                    <a:pt x="4096" y="5727"/>
                    <a:pt x="4084" y="5655"/>
                  </a:cubicBezTo>
                  <a:cubicBezTo>
                    <a:pt x="4025" y="5465"/>
                    <a:pt x="3965" y="5286"/>
                    <a:pt x="3882" y="5108"/>
                  </a:cubicBezTo>
                  <a:cubicBezTo>
                    <a:pt x="3858" y="4989"/>
                    <a:pt x="3870" y="4870"/>
                    <a:pt x="3930" y="4774"/>
                  </a:cubicBezTo>
                  <a:cubicBezTo>
                    <a:pt x="3930" y="4941"/>
                    <a:pt x="3989" y="5108"/>
                    <a:pt x="4120" y="5227"/>
                  </a:cubicBezTo>
                  <a:close/>
                  <a:moveTo>
                    <a:pt x="3227" y="5179"/>
                  </a:moveTo>
                  <a:close/>
                  <a:moveTo>
                    <a:pt x="3346" y="3358"/>
                  </a:moveTo>
                  <a:cubicBezTo>
                    <a:pt x="3334" y="3536"/>
                    <a:pt x="3406" y="3691"/>
                    <a:pt x="3525" y="3810"/>
                  </a:cubicBezTo>
                  <a:cubicBezTo>
                    <a:pt x="3418" y="3774"/>
                    <a:pt x="3322" y="3703"/>
                    <a:pt x="3263" y="3608"/>
                  </a:cubicBezTo>
                  <a:cubicBezTo>
                    <a:pt x="3191" y="3429"/>
                    <a:pt x="3108" y="3250"/>
                    <a:pt x="3013" y="3084"/>
                  </a:cubicBezTo>
                  <a:cubicBezTo>
                    <a:pt x="2977" y="3024"/>
                    <a:pt x="2929" y="2965"/>
                    <a:pt x="2882" y="2893"/>
                  </a:cubicBezTo>
                  <a:cubicBezTo>
                    <a:pt x="2953" y="2941"/>
                    <a:pt x="3013" y="2988"/>
                    <a:pt x="3072" y="3024"/>
                  </a:cubicBezTo>
                  <a:cubicBezTo>
                    <a:pt x="3239" y="3119"/>
                    <a:pt x="3418" y="3203"/>
                    <a:pt x="3596" y="3274"/>
                  </a:cubicBezTo>
                  <a:cubicBezTo>
                    <a:pt x="3691" y="3334"/>
                    <a:pt x="3763" y="3429"/>
                    <a:pt x="3799" y="3536"/>
                  </a:cubicBezTo>
                  <a:cubicBezTo>
                    <a:pt x="3680" y="3417"/>
                    <a:pt x="3513" y="3358"/>
                    <a:pt x="3346" y="3369"/>
                  </a:cubicBezTo>
                  <a:close/>
                  <a:moveTo>
                    <a:pt x="3787" y="4715"/>
                  </a:moveTo>
                  <a:cubicBezTo>
                    <a:pt x="3763" y="4834"/>
                    <a:pt x="3691" y="4929"/>
                    <a:pt x="3596" y="4989"/>
                  </a:cubicBezTo>
                  <a:cubicBezTo>
                    <a:pt x="3418" y="5060"/>
                    <a:pt x="3239" y="5144"/>
                    <a:pt x="3060" y="5227"/>
                  </a:cubicBezTo>
                  <a:cubicBezTo>
                    <a:pt x="3001" y="5263"/>
                    <a:pt x="2941" y="5310"/>
                    <a:pt x="2882" y="5370"/>
                  </a:cubicBezTo>
                  <a:cubicBezTo>
                    <a:pt x="2929" y="5298"/>
                    <a:pt x="2977" y="5239"/>
                    <a:pt x="3013" y="5179"/>
                  </a:cubicBezTo>
                  <a:cubicBezTo>
                    <a:pt x="3108" y="5001"/>
                    <a:pt x="3191" y="4834"/>
                    <a:pt x="3263" y="4643"/>
                  </a:cubicBezTo>
                  <a:cubicBezTo>
                    <a:pt x="3322" y="4548"/>
                    <a:pt x="3418" y="4477"/>
                    <a:pt x="3525" y="4453"/>
                  </a:cubicBezTo>
                  <a:cubicBezTo>
                    <a:pt x="3394" y="4572"/>
                    <a:pt x="3334" y="4727"/>
                    <a:pt x="3334" y="4893"/>
                  </a:cubicBezTo>
                  <a:cubicBezTo>
                    <a:pt x="3513" y="4917"/>
                    <a:pt x="3680" y="4846"/>
                    <a:pt x="3799" y="4727"/>
                  </a:cubicBezTo>
                  <a:close/>
                  <a:moveTo>
                    <a:pt x="2739" y="4012"/>
                  </a:moveTo>
                  <a:close/>
                  <a:moveTo>
                    <a:pt x="2596" y="4096"/>
                  </a:moveTo>
                  <a:cubicBezTo>
                    <a:pt x="2775" y="4036"/>
                    <a:pt x="2965" y="3977"/>
                    <a:pt x="3144" y="3893"/>
                  </a:cubicBezTo>
                  <a:cubicBezTo>
                    <a:pt x="3251" y="3870"/>
                    <a:pt x="3370" y="3881"/>
                    <a:pt x="3465" y="3941"/>
                  </a:cubicBezTo>
                  <a:cubicBezTo>
                    <a:pt x="3299" y="3941"/>
                    <a:pt x="3132" y="4001"/>
                    <a:pt x="3025" y="4131"/>
                  </a:cubicBezTo>
                  <a:cubicBezTo>
                    <a:pt x="3132" y="4262"/>
                    <a:pt x="3299" y="4334"/>
                    <a:pt x="3465" y="4322"/>
                  </a:cubicBezTo>
                  <a:cubicBezTo>
                    <a:pt x="3370" y="4382"/>
                    <a:pt x="3251" y="4393"/>
                    <a:pt x="3144" y="4370"/>
                  </a:cubicBezTo>
                  <a:cubicBezTo>
                    <a:pt x="2965" y="4298"/>
                    <a:pt x="2775" y="4227"/>
                    <a:pt x="2596" y="4167"/>
                  </a:cubicBezTo>
                  <a:cubicBezTo>
                    <a:pt x="2513" y="4155"/>
                    <a:pt x="2441" y="4143"/>
                    <a:pt x="2358" y="4131"/>
                  </a:cubicBezTo>
                  <a:cubicBezTo>
                    <a:pt x="2441" y="4120"/>
                    <a:pt x="2525" y="4108"/>
                    <a:pt x="2608" y="4096"/>
                  </a:cubicBezTo>
                  <a:close/>
                </a:path>
              </a:pathLst>
            </a:custGeom>
            <a:solidFill>
              <a:schemeClr val="accent2">
                <a:alpha val="145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4521375" y="924950"/>
              <a:ext cx="273575" cy="273575"/>
            </a:xfrm>
            <a:custGeom>
              <a:avLst/>
              <a:gdLst/>
              <a:ahLst/>
              <a:cxnLst/>
              <a:rect l="l" t="t" r="r" b="b"/>
              <a:pathLst>
                <a:path w="10943" h="10943" extrusionOk="0">
                  <a:moveTo>
                    <a:pt x="1620" y="6156"/>
                  </a:moveTo>
                  <a:cubicBezTo>
                    <a:pt x="1799" y="6406"/>
                    <a:pt x="2263" y="6465"/>
                    <a:pt x="2358" y="6132"/>
                  </a:cubicBezTo>
                  <a:cubicBezTo>
                    <a:pt x="2037" y="6263"/>
                    <a:pt x="1930" y="6001"/>
                    <a:pt x="1942" y="5834"/>
                  </a:cubicBezTo>
                  <a:cubicBezTo>
                    <a:pt x="1942" y="5775"/>
                    <a:pt x="1965" y="5715"/>
                    <a:pt x="2013" y="5668"/>
                  </a:cubicBezTo>
                  <a:cubicBezTo>
                    <a:pt x="2061" y="5620"/>
                    <a:pt x="2204" y="5561"/>
                    <a:pt x="2275" y="5608"/>
                  </a:cubicBezTo>
                  <a:cubicBezTo>
                    <a:pt x="2346" y="5668"/>
                    <a:pt x="2323" y="5811"/>
                    <a:pt x="2180" y="5763"/>
                  </a:cubicBezTo>
                  <a:cubicBezTo>
                    <a:pt x="2263" y="5930"/>
                    <a:pt x="2513" y="5870"/>
                    <a:pt x="2513" y="5680"/>
                  </a:cubicBezTo>
                  <a:cubicBezTo>
                    <a:pt x="2513" y="5668"/>
                    <a:pt x="2513" y="5644"/>
                    <a:pt x="2513" y="5632"/>
                  </a:cubicBezTo>
                  <a:lnTo>
                    <a:pt x="2513" y="5620"/>
                  </a:lnTo>
                  <a:cubicBezTo>
                    <a:pt x="2501" y="5561"/>
                    <a:pt x="2466" y="5525"/>
                    <a:pt x="2430" y="5501"/>
                  </a:cubicBezTo>
                  <a:cubicBezTo>
                    <a:pt x="2835" y="5418"/>
                    <a:pt x="3251" y="5453"/>
                    <a:pt x="3644" y="5584"/>
                  </a:cubicBezTo>
                  <a:lnTo>
                    <a:pt x="3644" y="5584"/>
                  </a:lnTo>
                  <a:cubicBezTo>
                    <a:pt x="2466" y="5311"/>
                    <a:pt x="2847" y="6477"/>
                    <a:pt x="2132" y="6477"/>
                  </a:cubicBezTo>
                  <a:lnTo>
                    <a:pt x="2132" y="6477"/>
                  </a:lnTo>
                  <a:cubicBezTo>
                    <a:pt x="2466" y="6573"/>
                    <a:pt x="2680" y="6573"/>
                    <a:pt x="2823" y="6501"/>
                  </a:cubicBezTo>
                  <a:cubicBezTo>
                    <a:pt x="3192" y="6323"/>
                    <a:pt x="3049" y="5942"/>
                    <a:pt x="3192" y="5811"/>
                  </a:cubicBezTo>
                  <a:cubicBezTo>
                    <a:pt x="3228" y="6037"/>
                    <a:pt x="3359" y="6096"/>
                    <a:pt x="3537" y="6025"/>
                  </a:cubicBezTo>
                  <a:cubicBezTo>
                    <a:pt x="3359" y="5870"/>
                    <a:pt x="3501" y="5680"/>
                    <a:pt x="3680" y="5692"/>
                  </a:cubicBezTo>
                  <a:cubicBezTo>
                    <a:pt x="3954" y="5703"/>
                    <a:pt x="4299" y="5989"/>
                    <a:pt x="4752" y="5680"/>
                  </a:cubicBezTo>
                  <a:cubicBezTo>
                    <a:pt x="4847" y="5668"/>
                    <a:pt x="4930" y="5644"/>
                    <a:pt x="5025" y="5620"/>
                  </a:cubicBezTo>
                  <a:cubicBezTo>
                    <a:pt x="4942" y="5668"/>
                    <a:pt x="4859" y="5715"/>
                    <a:pt x="4787" y="5775"/>
                  </a:cubicBezTo>
                  <a:cubicBezTo>
                    <a:pt x="4251" y="5870"/>
                    <a:pt x="4204" y="6323"/>
                    <a:pt x="4025" y="6525"/>
                  </a:cubicBezTo>
                  <a:cubicBezTo>
                    <a:pt x="3906" y="6656"/>
                    <a:pt x="3668" y="6620"/>
                    <a:pt x="3692" y="6382"/>
                  </a:cubicBezTo>
                  <a:cubicBezTo>
                    <a:pt x="3513" y="6454"/>
                    <a:pt x="3454" y="6584"/>
                    <a:pt x="3597" y="6775"/>
                  </a:cubicBezTo>
                  <a:cubicBezTo>
                    <a:pt x="3406" y="6787"/>
                    <a:pt x="3228" y="6418"/>
                    <a:pt x="2847" y="6549"/>
                  </a:cubicBezTo>
                  <a:cubicBezTo>
                    <a:pt x="2692" y="6608"/>
                    <a:pt x="2537" y="6751"/>
                    <a:pt x="2370" y="7061"/>
                  </a:cubicBezTo>
                  <a:lnTo>
                    <a:pt x="2370" y="7061"/>
                  </a:lnTo>
                  <a:cubicBezTo>
                    <a:pt x="2882" y="6549"/>
                    <a:pt x="3430" y="7656"/>
                    <a:pt x="4073" y="6620"/>
                  </a:cubicBezTo>
                  <a:lnTo>
                    <a:pt x="4073" y="6620"/>
                  </a:lnTo>
                  <a:cubicBezTo>
                    <a:pt x="3894" y="6989"/>
                    <a:pt x="3620" y="7311"/>
                    <a:pt x="3275" y="7549"/>
                  </a:cubicBezTo>
                  <a:cubicBezTo>
                    <a:pt x="3287" y="7501"/>
                    <a:pt x="3275" y="7442"/>
                    <a:pt x="3251" y="7406"/>
                  </a:cubicBezTo>
                  <a:lnTo>
                    <a:pt x="3251" y="7394"/>
                  </a:lnTo>
                  <a:cubicBezTo>
                    <a:pt x="3239" y="7382"/>
                    <a:pt x="3228" y="7370"/>
                    <a:pt x="3216" y="7358"/>
                  </a:cubicBezTo>
                  <a:cubicBezTo>
                    <a:pt x="3085" y="7204"/>
                    <a:pt x="2847" y="7346"/>
                    <a:pt x="2918" y="7537"/>
                  </a:cubicBezTo>
                  <a:cubicBezTo>
                    <a:pt x="2989" y="7406"/>
                    <a:pt x="3097" y="7477"/>
                    <a:pt x="3085" y="7573"/>
                  </a:cubicBezTo>
                  <a:cubicBezTo>
                    <a:pt x="3085" y="7656"/>
                    <a:pt x="2942" y="7716"/>
                    <a:pt x="2870" y="7716"/>
                  </a:cubicBezTo>
                  <a:cubicBezTo>
                    <a:pt x="2799" y="7716"/>
                    <a:pt x="2739" y="7692"/>
                    <a:pt x="2704" y="7644"/>
                  </a:cubicBezTo>
                  <a:cubicBezTo>
                    <a:pt x="2573" y="7537"/>
                    <a:pt x="2466" y="7275"/>
                    <a:pt x="2787" y="7156"/>
                  </a:cubicBezTo>
                  <a:cubicBezTo>
                    <a:pt x="2477" y="6977"/>
                    <a:pt x="2192" y="7346"/>
                    <a:pt x="2251" y="7656"/>
                  </a:cubicBezTo>
                  <a:cubicBezTo>
                    <a:pt x="2025" y="7608"/>
                    <a:pt x="1977" y="7751"/>
                    <a:pt x="1763" y="7561"/>
                  </a:cubicBezTo>
                  <a:cubicBezTo>
                    <a:pt x="1965" y="8132"/>
                    <a:pt x="2275" y="7989"/>
                    <a:pt x="2489" y="8085"/>
                  </a:cubicBezTo>
                  <a:lnTo>
                    <a:pt x="2489" y="8085"/>
                  </a:lnTo>
                  <a:cubicBezTo>
                    <a:pt x="2013" y="7930"/>
                    <a:pt x="1870" y="8287"/>
                    <a:pt x="1465" y="8311"/>
                  </a:cubicBezTo>
                  <a:cubicBezTo>
                    <a:pt x="1882" y="8656"/>
                    <a:pt x="2144" y="8370"/>
                    <a:pt x="2442" y="8275"/>
                  </a:cubicBezTo>
                  <a:lnTo>
                    <a:pt x="2442" y="8275"/>
                  </a:lnTo>
                  <a:cubicBezTo>
                    <a:pt x="1715" y="8573"/>
                    <a:pt x="1882" y="8966"/>
                    <a:pt x="1596" y="9311"/>
                  </a:cubicBezTo>
                  <a:cubicBezTo>
                    <a:pt x="1942" y="9013"/>
                    <a:pt x="2346" y="9192"/>
                    <a:pt x="2632" y="8466"/>
                  </a:cubicBezTo>
                  <a:lnTo>
                    <a:pt x="2632" y="8466"/>
                  </a:lnTo>
                  <a:cubicBezTo>
                    <a:pt x="2525" y="8763"/>
                    <a:pt x="2239" y="9013"/>
                    <a:pt x="2597" y="9430"/>
                  </a:cubicBezTo>
                  <a:cubicBezTo>
                    <a:pt x="2620" y="9037"/>
                    <a:pt x="2978" y="8894"/>
                    <a:pt x="2823" y="8418"/>
                  </a:cubicBezTo>
                  <a:lnTo>
                    <a:pt x="2823" y="8418"/>
                  </a:lnTo>
                  <a:cubicBezTo>
                    <a:pt x="2918" y="8632"/>
                    <a:pt x="2763" y="8942"/>
                    <a:pt x="3347" y="9144"/>
                  </a:cubicBezTo>
                  <a:cubicBezTo>
                    <a:pt x="3156" y="8918"/>
                    <a:pt x="3299" y="8882"/>
                    <a:pt x="3251" y="8656"/>
                  </a:cubicBezTo>
                  <a:cubicBezTo>
                    <a:pt x="3549" y="8716"/>
                    <a:pt x="3930" y="8430"/>
                    <a:pt x="3751" y="8120"/>
                  </a:cubicBezTo>
                  <a:cubicBezTo>
                    <a:pt x="3620" y="8442"/>
                    <a:pt x="3370" y="8323"/>
                    <a:pt x="3251" y="8204"/>
                  </a:cubicBezTo>
                  <a:cubicBezTo>
                    <a:pt x="3216" y="8156"/>
                    <a:pt x="3192" y="8097"/>
                    <a:pt x="3192" y="8037"/>
                  </a:cubicBezTo>
                  <a:cubicBezTo>
                    <a:pt x="3192" y="7966"/>
                    <a:pt x="3251" y="7823"/>
                    <a:pt x="3335" y="7811"/>
                  </a:cubicBezTo>
                  <a:cubicBezTo>
                    <a:pt x="3418" y="7811"/>
                    <a:pt x="3501" y="7918"/>
                    <a:pt x="3370" y="7989"/>
                  </a:cubicBezTo>
                  <a:cubicBezTo>
                    <a:pt x="3394" y="8001"/>
                    <a:pt x="3418" y="8001"/>
                    <a:pt x="3442" y="7989"/>
                  </a:cubicBezTo>
                  <a:cubicBezTo>
                    <a:pt x="3525" y="7989"/>
                    <a:pt x="3597" y="7918"/>
                    <a:pt x="3597" y="7823"/>
                  </a:cubicBezTo>
                  <a:cubicBezTo>
                    <a:pt x="3597" y="7775"/>
                    <a:pt x="3585" y="7727"/>
                    <a:pt x="3549" y="7692"/>
                  </a:cubicBezTo>
                  <a:cubicBezTo>
                    <a:pt x="3537" y="7680"/>
                    <a:pt x="3525" y="7668"/>
                    <a:pt x="3513" y="7656"/>
                  </a:cubicBezTo>
                  <a:lnTo>
                    <a:pt x="3501" y="7656"/>
                  </a:lnTo>
                  <a:cubicBezTo>
                    <a:pt x="3454" y="7632"/>
                    <a:pt x="3406" y="7620"/>
                    <a:pt x="3359" y="7632"/>
                  </a:cubicBezTo>
                  <a:cubicBezTo>
                    <a:pt x="3597" y="7287"/>
                    <a:pt x="3918" y="7013"/>
                    <a:pt x="4287" y="6846"/>
                  </a:cubicBezTo>
                  <a:cubicBezTo>
                    <a:pt x="3263" y="7477"/>
                    <a:pt x="4347" y="8037"/>
                    <a:pt x="3847" y="8537"/>
                  </a:cubicBezTo>
                  <a:cubicBezTo>
                    <a:pt x="3859" y="8525"/>
                    <a:pt x="3882" y="8501"/>
                    <a:pt x="3894" y="8489"/>
                  </a:cubicBezTo>
                  <a:cubicBezTo>
                    <a:pt x="3882" y="8501"/>
                    <a:pt x="3859" y="8525"/>
                    <a:pt x="3847" y="8537"/>
                  </a:cubicBezTo>
                  <a:cubicBezTo>
                    <a:pt x="4144" y="8370"/>
                    <a:pt x="4287" y="8216"/>
                    <a:pt x="4347" y="8073"/>
                  </a:cubicBezTo>
                  <a:cubicBezTo>
                    <a:pt x="4478" y="7680"/>
                    <a:pt x="4109" y="7513"/>
                    <a:pt x="4121" y="7311"/>
                  </a:cubicBezTo>
                  <a:cubicBezTo>
                    <a:pt x="4311" y="7466"/>
                    <a:pt x="4442" y="7406"/>
                    <a:pt x="4513" y="7216"/>
                  </a:cubicBezTo>
                  <a:cubicBezTo>
                    <a:pt x="4275" y="7239"/>
                    <a:pt x="4240" y="7013"/>
                    <a:pt x="4371" y="6882"/>
                  </a:cubicBezTo>
                  <a:cubicBezTo>
                    <a:pt x="4573" y="6704"/>
                    <a:pt x="5025" y="6668"/>
                    <a:pt x="5133" y="6120"/>
                  </a:cubicBezTo>
                  <a:cubicBezTo>
                    <a:pt x="5180" y="6049"/>
                    <a:pt x="5240" y="5977"/>
                    <a:pt x="5275" y="5894"/>
                  </a:cubicBezTo>
                  <a:cubicBezTo>
                    <a:pt x="5252" y="5977"/>
                    <a:pt x="5228" y="6061"/>
                    <a:pt x="5216" y="6156"/>
                  </a:cubicBezTo>
                  <a:cubicBezTo>
                    <a:pt x="4906" y="6608"/>
                    <a:pt x="5192" y="6954"/>
                    <a:pt x="5204" y="7227"/>
                  </a:cubicBezTo>
                  <a:cubicBezTo>
                    <a:pt x="5204" y="7418"/>
                    <a:pt x="5025" y="7549"/>
                    <a:pt x="4883" y="7370"/>
                  </a:cubicBezTo>
                  <a:cubicBezTo>
                    <a:pt x="4799" y="7549"/>
                    <a:pt x="4859" y="7680"/>
                    <a:pt x="5085" y="7716"/>
                  </a:cubicBezTo>
                  <a:cubicBezTo>
                    <a:pt x="4954" y="7858"/>
                    <a:pt x="4573" y="7716"/>
                    <a:pt x="4394" y="8085"/>
                  </a:cubicBezTo>
                  <a:cubicBezTo>
                    <a:pt x="4323" y="8239"/>
                    <a:pt x="4323" y="8442"/>
                    <a:pt x="4418" y="8775"/>
                  </a:cubicBezTo>
                  <a:lnTo>
                    <a:pt x="4418" y="8775"/>
                  </a:lnTo>
                  <a:cubicBezTo>
                    <a:pt x="4430" y="8061"/>
                    <a:pt x="5585" y="8442"/>
                    <a:pt x="5311" y="7275"/>
                  </a:cubicBezTo>
                  <a:lnTo>
                    <a:pt x="5311" y="7275"/>
                  </a:lnTo>
                  <a:cubicBezTo>
                    <a:pt x="5442" y="7656"/>
                    <a:pt x="5478" y="8085"/>
                    <a:pt x="5406" y="8489"/>
                  </a:cubicBezTo>
                  <a:cubicBezTo>
                    <a:pt x="5371" y="8454"/>
                    <a:pt x="5335" y="8418"/>
                    <a:pt x="5287" y="8406"/>
                  </a:cubicBezTo>
                  <a:lnTo>
                    <a:pt x="5275" y="8406"/>
                  </a:lnTo>
                  <a:cubicBezTo>
                    <a:pt x="5252" y="8406"/>
                    <a:pt x="5228" y="8406"/>
                    <a:pt x="5216" y="8406"/>
                  </a:cubicBezTo>
                  <a:cubicBezTo>
                    <a:pt x="5121" y="8418"/>
                    <a:pt x="5037" y="8501"/>
                    <a:pt x="5037" y="8597"/>
                  </a:cubicBezTo>
                  <a:cubicBezTo>
                    <a:pt x="5037" y="8644"/>
                    <a:pt x="5061" y="8692"/>
                    <a:pt x="5109" y="8728"/>
                  </a:cubicBezTo>
                  <a:cubicBezTo>
                    <a:pt x="5121" y="8728"/>
                    <a:pt x="5121" y="8740"/>
                    <a:pt x="5133" y="8740"/>
                  </a:cubicBezTo>
                  <a:cubicBezTo>
                    <a:pt x="5097" y="8597"/>
                    <a:pt x="5228" y="8573"/>
                    <a:pt x="5287" y="8644"/>
                  </a:cubicBezTo>
                  <a:cubicBezTo>
                    <a:pt x="5335" y="8716"/>
                    <a:pt x="5287" y="8859"/>
                    <a:pt x="5228" y="8906"/>
                  </a:cubicBezTo>
                  <a:cubicBezTo>
                    <a:pt x="5180" y="8954"/>
                    <a:pt x="5133" y="8978"/>
                    <a:pt x="5061" y="8978"/>
                  </a:cubicBezTo>
                  <a:cubicBezTo>
                    <a:pt x="4906" y="8990"/>
                    <a:pt x="4632" y="8882"/>
                    <a:pt x="4763" y="8561"/>
                  </a:cubicBezTo>
                  <a:cubicBezTo>
                    <a:pt x="4430" y="8656"/>
                    <a:pt x="4490" y="9121"/>
                    <a:pt x="4752" y="9299"/>
                  </a:cubicBezTo>
                  <a:cubicBezTo>
                    <a:pt x="4549" y="9418"/>
                    <a:pt x="4621" y="9561"/>
                    <a:pt x="4335" y="9585"/>
                  </a:cubicBezTo>
                  <a:cubicBezTo>
                    <a:pt x="4883" y="9847"/>
                    <a:pt x="5002" y="9513"/>
                    <a:pt x="5216" y="9430"/>
                  </a:cubicBezTo>
                  <a:lnTo>
                    <a:pt x="5216" y="9430"/>
                  </a:lnTo>
                  <a:cubicBezTo>
                    <a:pt x="4763" y="9668"/>
                    <a:pt x="4918" y="10025"/>
                    <a:pt x="4656" y="10311"/>
                  </a:cubicBezTo>
                  <a:cubicBezTo>
                    <a:pt x="5204" y="10264"/>
                    <a:pt x="5180" y="9883"/>
                    <a:pt x="5311" y="9597"/>
                  </a:cubicBezTo>
                  <a:lnTo>
                    <a:pt x="5311" y="9597"/>
                  </a:lnTo>
                  <a:cubicBezTo>
                    <a:pt x="5013" y="10311"/>
                    <a:pt x="5406" y="10490"/>
                    <a:pt x="5454" y="10942"/>
                  </a:cubicBezTo>
                  <a:cubicBezTo>
                    <a:pt x="5490" y="10490"/>
                    <a:pt x="5895" y="10311"/>
                    <a:pt x="5585" y="9597"/>
                  </a:cubicBezTo>
                  <a:lnTo>
                    <a:pt x="5585" y="9597"/>
                  </a:lnTo>
                  <a:cubicBezTo>
                    <a:pt x="5716" y="9883"/>
                    <a:pt x="5704" y="10264"/>
                    <a:pt x="6252" y="10311"/>
                  </a:cubicBezTo>
                  <a:cubicBezTo>
                    <a:pt x="5978" y="10013"/>
                    <a:pt x="6133" y="9668"/>
                    <a:pt x="5692" y="9430"/>
                  </a:cubicBezTo>
                  <a:lnTo>
                    <a:pt x="5692" y="9430"/>
                  </a:lnTo>
                  <a:cubicBezTo>
                    <a:pt x="5906" y="9513"/>
                    <a:pt x="6026" y="9847"/>
                    <a:pt x="6573" y="9585"/>
                  </a:cubicBezTo>
                  <a:cubicBezTo>
                    <a:pt x="6276" y="9561"/>
                    <a:pt x="6347" y="9430"/>
                    <a:pt x="6156" y="9299"/>
                  </a:cubicBezTo>
                  <a:cubicBezTo>
                    <a:pt x="6418" y="9121"/>
                    <a:pt x="6478" y="8656"/>
                    <a:pt x="6133" y="8561"/>
                  </a:cubicBezTo>
                  <a:cubicBezTo>
                    <a:pt x="6276" y="8882"/>
                    <a:pt x="6014" y="8978"/>
                    <a:pt x="5835" y="8978"/>
                  </a:cubicBezTo>
                  <a:cubicBezTo>
                    <a:pt x="5775" y="8978"/>
                    <a:pt x="5716" y="8954"/>
                    <a:pt x="5668" y="8906"/>
                  </a:cubicBezTo>
                  <a:cubicBezTo>
                    <a:pt x="5621" y="8859"/>
                    <a:pt x="5561" y="8716"/>
                    <a:pt x="5621" y="8644"/>
                  </a:cubicBezTo>
                  <a:cubicBezTo>
                    <a:pt x="5668" y="8573"/>
                    <a:pt x="5811" y="8597"/>
                    <a:pt x="5764" y="8740"/>
                  </a:cubicBezTo>
                  <a:cubicBezTo>
                    <a:pt x="5775" y="8740"/>
                    <a:pt x="5787" y="8728"/>
                    <a:pt x="5799" y="8728"/>
                  </a:cubicBezTo>
                  <a:cubicBezTo>
                    <a:pt x="5835" y="8692"/>
                    <a:pt x="5859" y="8644"/>
                    <a:pt x="5859" y="8597"/>
                  </a:cubicBezTo>
                  <a:cubicBezTo>
                    <a:pt x="5859" y="8501"/>
                    <a:pt x="5787" y="8418"/>
                    <a:pt x="5692" y="8406"/>
                  </a:cubicBezTo>
                  <a:cubicBezTo>
                    <a:pt x="5668" y="8406"/>
                    <a:pt x="5645" y="8406"/>
                    <a:pt x="5633" y="8406"/>
                  </a:cubicBezTo>
                  <a:lnTo>
                    <a:pt x="5621" y="8406"/>
                  </a:lnTo>
                  <a:cubicBezTo>
                    <a:pt x="5573" y="8418"/>
                    <a:pt x="5525" y="8454"/>
                    <a:pt x="5502" y="8489"/>
                  </a:cubicBezTo>
                  <a:cubicBezTo>
                    <a:pt x="5418" y="8085"/>
                    <a:pt x="5454" y="7668"/>
                    <a:pt x="5597" y="7275"/>
                  </a:cubicBezTo>
                  <a:cubicBezTo>
                    <a:pt x="5311" y="8454"/>
                    <a:pt x="6478" y="8061"/>
                    <a:pt x="6490" y="8787"/>
                  </a:cubicBezTo>
                  <a:lnTo>
                    <a:pt x="6490" y="8716"/>
                  </a:lnTo>
                  <a:cubicBezTo>
                    <a:pt x="6490" y="8740"/>
                    <a:pt x="6490" y="8763"/>
                    <a:pt x="6490" y="8787"/>
                  </a:cubicBezTo>
                  <a:cubicBezTo>
                    <a:pt x="6585" y="8454"/>
                    <a:pt x="6573" y="8239"/>
                    <a:pt x="6502" y="8097"/>
                  </a:cubicBezTo>
                  <a:cubicBezTo>
                    <a:pt x="6323" y="7727"/>
                    <a:pt x="5942" y="7870"/>
                    <a:pt x="5811" y="7716"/>
                  </a:cubicBezTo>
                  <a:cubicBezTo>
                    <a:pt x="6049" y="7692"/>
                    <a:pt x="6109" y="7561"/>
                    <a:pt x="6026" y="7382"/>
                  </a:cubicBezTo>
                  <a:cubicBezTo>
                    <a:pt x="5883" y="7561"/>
                    <a:pt x="5692" y="7418"/>
                    <a:pt x="5692" y="7239"/>
                  </a:cubicBezTo>
                  <a:cubicBezTo>
                    <a:pt x="5704" y="6965"/>
                    <a:pt x="5990" y="6620"/>
                    <a:pt x="5680" y="6168"/>
                  </a:cubicBezTo>
                  <a:cubicBezTo>
                    <a:pt x="5668" y="6073"/>
                    <a:pt x="5656" y="5989"/>
                    <a:pt x="5621" y="5894"/>
                  </a:cubicBezTo>
                  <a:cubicBezTo>
                    <a:pt x="5668" y="5977"/>
                    <a:pt x="5716" y="6061"/>
                    <a:pt x="5775" y="6132"/>
                  </a:cubicBezTo>
                  <a:cubicBezTo>
                    <a:pt x="5871" y="6668"/>
                    <a:pt x="6323" y="6704"/>
                    <a:pt x="6526" y="6894"/>
                  </a:cubicBezTo>
                  <a:cubicBezTo>
                    <a:pt x="6657" y="7013"/>
                    <a:pt x="6621" y="7251"/>
                    <a:pt x="6395" y="7227"/>
                  </a:cubicBezTo>
                  <a:cubicBezTo>
                    <a:pt x="6466" y="7406"/>
                    <a:pt x="6597" y="7466"/>
                    <a:pt x="6788" y="7323"/>
                  </a:cubicBezTo>
                  <a:cubicBezTo>
                    <a:pt x="6799" y="7513"/>
                    <a:pt x="6430" y="7692"/>
                    <a:pt x="6561" y="8073"/>
                  </a:cubicBezTo>
                  <a:cubicBezTo>
                    <a:pt x="6609" y="8228"/>
                    <a:pt x="6764" y="8370"/>
                    <a:pt x="7061" y="8549"/>
                  </a:cubicBezTo>
                  <a:lnTo>
                    <a:pt x="7061" y="8549"/>
                  </a:lnTo>
                  <a:cubicBezTo>
                    <a:pt x="6561" y="8037"/>
                    <a:pt x="7645" y="7489"/>
                    <a:pt x="6633" y="6858"/>
                  </a:cubicBezTo>
                  <a:lnTo>
                    <a:pt x="6633" y="6858"/>
                  </a:lnTo>
                  <a:cubicBezTo>
                    <a:pt x="7002" y="7025"/>
                    <a:pt x="7323" y="7311"/>
                    <a:pt x="7561" y="7656"/>
                  </a:cubicBezTo>
                  <a:cubicBezTo>
                    <a:pt x="7502" y="7644"/>
                    <a:pt x="7454" y="7644"/>
                    <a:pt x="7419" y="7680"/>
                  </a:cubicBezTo>
                  <a:lnTo>
                    <a:pt x="7407" y="7680"/>
                  </a:lnTo>
                  <a:cubicBezTo>
                    <a:pt x="7395" y="7692"/>
                    <a:pt x="7371" y="7704"/>
                    <a:pt x="7359" y="7716"/>
                  </a:cubicBezTo>
                  <a:cubicBezTo>
                    <a:pt x="7228" y="7847"/>
                    <a:pt x="7359" y="8073"/>
                    <a:pt x="7550" y="8013"/>
                  </a:cubicBezTo>
                  <a:cubicBezTo>
                    <a:pt x="7419" y="7942"/>
                    <a:pt x="7490" y="7823"/>
                    <a:pt x="7585" y="7835"/>
                  </a:cubicBezTo>
                  <a:cubicBezTo>
                    <a:pt x="7669" y="7847"/>
                    <a:pt x="7728" y="7978"/>
                    <a:pt x="7728" y="8061"/>
                  </a:cubicBezTo>
                  <a:cubicBezTo>
                    <a:pt x="7728" y="8120"/>
                    <a:pt x="7704" y="8180"/>
                    <a:pt x="7657" y="8216"/>
                  </a:cubicBezTo>
                  <a:cubicBezTo>
                    <a:pt x="7550" y="8347"/>
                    <a:pt x="7288" y="8466"/>
                    <a:pt x="7157" y="8132"/>
                  </a:cubicBezTo>
                  <a:cubicBezTo>
                    <a:pt x="6990" y="8442"/>
                    <a:pt x="7359" y="8728"/>
                    <a:pt x="7669" y="8668"/>
                  </a:cubicBezTo>
                  <a:cubicBezTo>
                    <a:pt x="7621" y="8894"/>
                    <a:pt x="7764" y="8942"/>
                    <a:pt x="7573" y="9168"/>
                  </a:cubicBezTo>
                  <a:cubicBezTo>
                    <a:pt x="8145" y="8966"/>
                    <a:pt x="8002" y="8656"/>
                    <a:pt x="8097" y="8430"/>
                  </a:cubicBezTo>
                  <a:lnTo>
                    <a:pt x="8097" y="8430"/>
                  </a:lnTo>
                  <a:cubicBezTo>
                    <a:pt x="7942" y="8918"/>
                    <a:pt x="8300" y="9061"/>
                    <a:pt x="8323" y="9454"/>
                  </a:cubicBezTo>
                  <a:cubicBezTo>
                    <a:pt x="8669" y="9037"/>
                    <a:pt x="8383" y="8775"/>
                    <a:pt x="8276" y="8478"/>
                  </a:cubicBezTo>
                  <a:lnTo>
                    <a:pt x="8276" y="8478"/>
                  </a:lnTo>
                  <a:cubicBezTo>
                    <a:pt x="8573" y="9204"/>
                    <a:pt x="8978" y="9037"/>
                    <a:pt x="9324" y="9335"/>
                  </a:cubicBezTo>
                  <a:cubicBezTo>
                    <a:pt x="9026" y="8990"/>
                    <a:pt x="9193" y="8573"/>
                    <a:pt x="8478" y="8287"/>
                  </a:cubicBezTo>
                  <a:lnTo>
                    <a:pt x="8478" y="8287"/>
                  </a:lnTo>
                  <a:cubicBezTo>
                    <a:pt x="8776" y="8394"/>
                    <a:pt x="9026" y="8680"/>
                    <a:pt x="9443" y="8323"/>
                  </a:cubicBezTo>
                  <a:cubicBezTo>
                    <a:pt x="9050" y="8311"/>
                    <a:pt x="8907" y="7942"/>
                    <a:pt x="8431" y="8097"/>
                  </a:cubicBezTo>
                  <a:lnTo>
                    <a:pt x="8431" y="8097"/>
                  </a:lnTo>
                  <a:cubicBezTo>
                    <a:pt x="8645" y="8001"/>
                    <a:pt x="8954" y="8156"/>
                    <a:pt x="9157" y="7585"/>
                  </a:cubicBezTo>
                  <a:cubicBezTo>
                    <a:pt x="8931" y="7775"/>
                    <a:pt x="8895" y="7632"/>
                    <a:pt x="8669" y="7668"/>
                  </a:cubicBezTo>
                  <a:cubicBezTo>
                    <a:pt x="8728" y="7370"/>
                    <a:pt x="8442" y="7001"/>
                    <a:pt x="8133" y="7168"/>
                  </a:cubicBezTo>
                  <a:cubicBezTo>
                    <a:pt x="8454" y="7299"/>
                    <a:pt x="8335" y="7561"/>
                    <a:pt x="8216" y="7668"/>
                  </a:cubicBezTo>
                  <a:cubicBezTo>
                    <a:pt x="8169" y="7716"/>
                    <a:pt x="8109" y="7739"/>
                    <a:pt x="8050" y="7739"/>
                  </a:cubicBezTo>
                  <a:cubicBezTo>
                    <a:pt x="7978" y="7739"/>
                    <a:pt x="7835" y="7680"/>
                    <a:pt x="7823" y="7585"/>
                  </a:cubicBezTo>
                  <a:cubicBezTo>
                    <a:pt x="7811" y="7501"/>
                    <a:pt x="7931" y="7418"/>
                    <a:pt x="8002" y="7549"/>
                  </a:cubicBezTo>
                  <a:cubicBezTo>
                    <a:pt x="8002" y="7525"/>
                    <a:pt x="8002" y="7501"/>
                    <a:pt x="8002" y="7489"/>
                  </a:cubicBezTo>
                  <a:cubicBezTo>
                    <a:pt x="8002" y="7394"/>
                    <a:pt x="7931" y="7323"/>
                    <a:pt x="7835" y="7323"/>
                  </a:cubicBezTo>
                  <a:cubicBezTo>
                    <a:pt x="7788" y="7323"/>
                    <a:pt x="7740" y="7335"/>
                    <a:pt x="7704" y="7370"/>
                  </a:cubicBezTo>
                  <a:cubicBezTo>
                    <a:pt x="7692" y="7382"/>
                    <a:pt x="7680" y="7394"/>
                    <a:pt x="7669" y="7418"/>
                  </a:cubicBezTo>
                  <a:lnTo>
                    <a:pt x="7669" y="7430"/>
                  </a:lnTo>
                  <a:cubicBezTo>
                    <a:pt x="7633" y="7466"/>
                    <a:pt x="7633" y="7513"/>
                    <a:pt x="7645" y="7561"/>
                  </a:cubicBezTo>
                  <a:cubicBezTo>
                    <a:pt x="7299" y="7335"/>
                    <a:pt x="7026" y="7013"/>
                    <a:pt x="6847" y="6644"/>
                  </a:cubicBezTo>
                  <a:cubicBezTo>
                    <a:pt x="7478" y="7668"/>
                    <a:pt x="8038" y="6573"/>
                    <a:pt x="8550" y="7085"/>
                  </a:cubicBezTo>
                  <a:cubicBezTo>
                    <a:pt x="8526" y="7061"/>
                    <a:pt x="8502" y="7049"/>
                    <a:pt x="8490" y="7037"/>
                  </a:cubicBezTo>
                  <a:cubicBezTo>
                    <a:pt x="8514" y="7049"/>
                    <a:pt x="8526" y="7061"/>
                    <a:pt x="8550" y="7085"/>
                  </a:cubicBezTo>
                  <a:cubicBezTo>
                    <a:pt x="8371" y="6787"/>
                    <a:pt x="8228" y="6644"/>
                    <a:pt x="8073" y="6584"/>
                  </a:cubicBezTo>
                  <a:cubicBezTo>
                    <a:pt x="7680" y="6454"/>
                    <a:pt x="7514" y="6823"/>
                    <a:pt x="7311" y="6811"/>
                  </a:cubicBezTo>
                  <a:cubicBezTo>
                    <a:pt x="7466" y="6620"/>
                    <a:pt x="7407" y="6489"/>
                    <a:pt x="7216" y="6418"/>
                  </a:cubicBezTo>
                  <a:cubicBezTo>
                    <a:pt x="7240" y="6644"/>
                    <a:pt x="7014" y="6680"/>
                    <a:pt x="6895" y="6549"/>
                  </a:cubicBezTo>
                  <a:cubicBezTo>
                    <a:pt x="6704" y="6346"/>
                    <a:pt x="6668" y="5894"/>
                    <a:pt x="6121" y="5799"/>
                  </a:cubicBezTo>
                  <a:cubicBezTo>
                    <a:pt x="6049" y="5739"/>
                    <a:pt x="5978" y="5692"/>
                    <a:pt x="5895" y="5644"/>
                  </a:cubicBezTo>
                  <a:cubicBezTo>
                    <a:pt x="5978" y="5680"/>
                    <a:pt x="6073" y="5692"/>
                    <a:pt x="6156" y="5703"/>
                  </a:cubicBezTo>
                  <a:cubicBezTo>
                    <a:pt x="6609" y="6025"/>
                    <a:pt x="6966" y="5727"/>
                    <a:pt x="7240" y="5715"/>
                  </a:cubicBezTo>
                  <a:cubicBezTo>
                    <a:pt x="7419" y="5715"/>
                    <a:pt x="7550" y="5894"/>
                    <a:pt x="7371" y="6049"/>
                  </a:cubicBezTo>
                  <a:cubicBezTo>
                    <a:pt x="7550" y="6132"/>
                    <a:pt x="7680" y="6073"/>
                    <a:pt x="7716" y="5834"/>
                  </a:cubicBezTo>
                  <a:cubicBezTo>
                    <a:pt x="7871" y="5965"/>
                    <a:pt x="7716" y="6346"/>
                    <a:pt x="8085" y="6525"/>
                  </a:cubicBezTo>
                  <a:cubicBezTo>
                    <a:pt x="8240" y="6596"/>
                    <a:pt x="8442" y="6608"/>
                    <a:pt x="8776" y="6513"/>
                  </a:cubicBezTo>
                  <a:lnTo>
                    <a:pt x="8776" y="6513"/>
                  </a:lnTo>
                  <a:cubicBezTo>
                    <a:pt x="8061" y="6501"/>
                    <a:pt x="8442" y="5346"/>
                    <a:pt x="7276" y="5620"/>
                  </a:cubicBezTo>
                  <a:lnTo>
                    <a:pt x="7276" y="5620"/>
                  </a:lnTo>
                  <a:cubicBezTo>
                    <a:pt x="7669" y="5477"/>
                    <a:pt x="8085" y="5441"/>
                    <a:pt x="8490" y="5525"/>
                  </a:cubicBezTo>
                  <a:cubicBezTo>
                    <a:pt x="8454" y="5549"/>
                    <a:pt x="8419" y="5596"/>
                    <a:pt x="8407" y="5644"/>
                  </a:cubicBezTo>
                  <a:lnTo>
                    <a:pt x="8407" y="5656"/>
                  </a:lnTo>
                  <a:cubicBezTo>
                    <a:pt x="8407" y="5668"/>
                    <a:pt x="8407" y="5692"/>
                    <a:pt x="8407" y="5715"/>
                  </a:cubicBezTo>
                  <a:cubicBezTo>
                    <a:pt x="8407" y="5894"/>
                    <a:pt x="8657" y="5953"/>
                    <a:pt x="8740" y="5787"/>
                  </a:cubicBezTo>
                  <a:cubicBezTo>
                    <a:pt x="8597" y="5834"/>
                    <a:pt x="8573" y="5692"/>
                    <a:pt x="8645" y="5644"/>
                  </a:cubicBezTo>
                  <a:cubicBezTo>
                    <a:pt x="8716" y="5584"/>
                    <a:pt x="8859" y="5644"/>
                    <a:pt x="8907" y="5692"/>
                  </a:cubicBezTo>
                  <a:cubicBezTo>
                    <a:pt x="8954" y="5739"/>
                    <a:pt x="8978" y="5799"/>
                    <a:pt x="8978" y="5858"/>
                  </a:cubicBezTo>
                  <a:cubicBezTo>
                    <a:pt x="8990" y="6025"/>
                    <a:pt x="8883" y="6287"/>
                    <a:pt x="8562" y="6156"/>
                  </a:cubicBezTo>
                  <a:cubicBezTo>
                    <a:pt x="8657" y="6501"/>
                    <a:pt x="9121" y="6442"/>
                    <a:pt x="9300" y="6180"/>
                  </a:cubicBezTo>
                  <a:cubicBezTo>
                    <a:pt x="9419" y="6370"/>
                    <a:pt x="9562" y="6299"/>
                    <a:pt x="9585" y="6596"/>
                  </a:cubicBezTo>
                  <a:cubicBezTo>
                    <a:pt x="9847" y="6049"/>
                    <a:pt x="9514" y="5930"/>
                    <a:pt x="9431" y="5715"/>
                  </a:cubicBezTo>
                  <a:lnTo>
                    <a:pt x="9431" y="5715"/>
                  </a:lnTo>
                  <a:cubicBezTo>
                    <a:pt x="9657" y="6156"/>
                    <a:pt x="10026" y="6013"/>
                    <a:pt x="10312" y="6275"/>
                  </a:cubicBezTo>
                  <a:cubicBezTo>
                    <a:pt x="10264" y="5727"/>
                    <a:pt x="9883" y="5739"/>
                    <a:pt x="9597" y="5608"/>
                  </a:cubicBezTo>
                  <a:lnTo>
                    <a:pt x="9597" y="5608"/>
                  </a:lnTo>
                  <a:cubicBezTo>
                    <a:pt x="10312" y="5906"/>
                    <a:pt x="10490" y="5513"/>
                    <a:pt x="10943" y="5477"/>
                  </a:cubicBezTo>
                  <a:cubicBezTo>
                    <a:pt x="10490" y="5430"/>
                    <a:pt x="10312" y="5025"/>
                    <a:pt x="9597" y="5334"/>
                  </a:cubicBezTo>
                  <a:lnTo>
                    <a:pt x="9597" y="5334"/>
                  </a:lnTo>
                  <a:cubicBezTo>
                    <a:pt x="9883" y="5203"/>
                    <a:pt x="10264" y="5215"/>
                    <a:pt x="10312" y="4679"/>
                  </a:cubicBezTo>
                  <a:cubicBezTo>
                    <a:pt x="10014" y="4941"/>
                    <a:pt x="9657" y="4787"/>
                    <a:pt x="9431" y="5239"/>
                  </a:cubicBezTo>
                  <a:lnTo>
                    <a:pt x="9431" y="5239"/>
                  </a:lnTo>
                  <a:cubicBezTo>
                    <a:pt x="9514" y="5013"/>
                    <a:pt x="9847" y="4906"/>
                    <a:pt x="9585" y="4346"/>
                  </a:cubicBezTo>
                  <a:cubicBezTo>
                    <a:pt x="9562" y="4644"/>
                    <a:pt x="9431" y="4572"/>
                    <a:pt x="9300" y="4763"/>
                  </a:cubicBezTo>
                  <a:cubicBezTo>
                    <a:pt x="9121" y="4513"/>
                    <a:pt x="8657" y="4441"/>
                    <a:pt x="8562" y="4787"/>
                  </a:cubicBezTo>
                  <a:cubicBezTo>
                    <a:pt x="8883" y="4656"/>
                    <a:pt x="8990" y="4918"/>
                    <a:pt x="8978" y="5084"/>
                  </a:cubicBezTo>
                  <a:cubicBezTo>
                    <a:pt x="8978" y="5144"/>
                    <a:pt x="8954" y="5203"/>
                    <a:pt x="8907" y="5251"/>
                  </a:cubicBezTo>
                  <a:cubicBezTo>
                    <a:pt x="8859" y="5299"/>
                    <a:pt x="8716" y="5358"/>
                    <a:pt x="8645" y="5311"/>
                  </a:cubicBezTo>
                  <a:cubicBezTo>
                    <a:pt x="8573" y="5251"/>
                    <a:pt x="8597" y="5108"/>
                    <a:pt x="8740" y="5156"/>
                  </a:cubicBezTo>
                  <a:cubicBezTo>
                    <a:pt x="8657" y="4989"/>
                    <a:pt x="8407" y="5049"/>
                    <a:pt x="8407" y="5239"/>
                  </a:cubicBezTo>
                  <a:cubicBezTo>
                    <a:pt x="8407" y="5251"/>
                    <a:pt x="8407" y="5275"/>
                    <a:pt x="8407" y="5287"/>
                  </a:cubicBezTo>
                  <a:lnTo>
                    <a:pt x="8407" y="5299"/>
                  </a:lnTo>
                  <a:cubicBezTo>
                    <a:pt x="8419" y="5346"/>
                    <a:pt x="8454" y="5394"/>
                    <a:pt x="8490" y="5418"/>
                  </a:cubicBezTo>
                  <a:cubicBezTo>
                    <a:pt x="8085" y="5501"/>
                    <a:pt x="7669" y="5465"/>
                    <a:pt x="7276" y="5334"/>
                  </a:cubicBezTo>
                  <a:cubicBezTo>
                    <a:pt x="8454" y="5608"/>
                    <a:pt x="8073" y="4441"/>
                    <a:pt x="8788" y="4441"/>
                  </a:cubicBezTo>
                  <a:lnTo>
                    <a:pt x="8716" y="4441"/>
                  </a:lnTo>
                  <a:cubicBezTo>
                    <a:pt x="8740" y="4429"/>
                    <a:pt x="8764" y="4429"/>
                    <a:pt x="8788" y="4441"/>
                  </a:cubicBezTo>
                  <a:cubicBezTo>
                    <a:pt x="8454" y="4346"/>
                    <a:pt x="8240" y="4346"/>
                    <a:pt x="8097" y="4418"/>
                  </a:cubicBezTo>
                  <a:cubicBezTo>
                    <a:pt x="7728" y="4596"/>
                    <a:pt x="7871" y="4977"/>
                    <a:pt x="7728" y="5108"/>
                  </a:cubicBezTo>
                  <a:cubicBezTo>
                    <a:pt x="7692" y="4870"/>
                    <a:pt x="7561" y="4822"/>
                    <a:pt x="7383" y="4894"/>
                  </a:cubicBezTo>
                  <a:cubicBezTo>
                    <a:pt x="7561" y="5049"/>
                    <a:pt x="7419" y="5239"/>
                    <a:pt x="7240" y="5227"/>
                  </a:cubicBezTo>
                  <a:cubicBezTo>
                    <a:pt x="6966" y="5215"/>
                    <a:pt x="6621" y="4930"/>
                    <a:pt x="6168" y="5239"/>
                  </a:cubicBezTo>
                  <a:cubicBezTo>
                    <a:pt x="6073" y="5251"/>
                    <a:pt x="5990" y="5275"/>
                    <a:pt x="5895" y="5299"/>
                  </a:cubicBezTo>
                  <a:cubicBezTo>
                    <a:pt x="5978" y="5251"/>
                    <a:pt x="6061" y="5203"/>
                    <a:pt x="6133" y="5144"/>
                  </a:cubicBezTo>
                  <a:cubicBezTo>
                    <a:pt x="6668" y="5049"/>
                    <a:pt x="6716" y="4596"/>
                    <a:pt x="6895" y="4394"/>
                  </a:cubicBezTo>
                  <a:cubicBezTo>
                    <a:pt x="7014" y="4263"/>
                    <a:pt x="7252" y="4298"/>
                    <a:pt x="7228" y="4537"/>
                  </a:cubicBezTo>
                  <a:cubicBezTo>
                    <a:pt x="7407" y="4465"/>
                    <a:pt x="7466" y="4322"/>
                    <a:pt x="7323" y="4144"/>
                  </a:cubicBezTo>
                  <a:cubicBezTo>
                    <a:pt x="7514" y="4132"/>
                    <a:pt x="7692" y="4501"/>
                    <a:pt x="8073" y="4370"/>
                  </a:cubicBezTo>
                  <a:cubicBezTo>
                    <a:pt x="8228" y="4310"/>
                    <a:pt x="8383" y="4168"/>
                    <a:pt x="8550" y="3858"/>
                  </a:cubicBezTo>
                  <a:lnTo>
                    <a:pt x="8550" y="3858"/>
                  </a:lnTo>
                  <a:cubicBezTo>
                    <a:pt x="8038" y="4358"/>
                    <a:pt x="7490" y="3263"/>
                    <a:pt x="6847" y="4298"/>
                  </a:cubicBezTo>
                  <a:lnTo>
                    <a:pt x="6847" y="4298"/>
                  </a:lnTo>
                  <a:cubicBezTo>
                    <a:pt x="7026" y="3917"/>
                    <a:pt x="7299" y="3608"/>
                    <a:pt x="7645" y="3370"/>
                  </a:cubicBezTo>
                  <a:cubicBezTo>
                    <a:pt x="7633" y="3417"/>
                    <a:pt x="7645" y="3465"/>
                    <a:pt x="7669" y="3513"/>
                  </a:cubicBezTo>
                  <a:lnTo>
                    <a:pt x="7669" y="3525"/>
                  </a:lnTo>
                  <a:cubicBezTo>
                    <a:pt x="7680" y="3536"/>
                    <a:pt x="7692" y="3548"/>
                    <a:pt x="7704" y="3560"/>
                  </a:cubicBezTo>
                  <a:cubicBezTo>
                    <a:pt x="7835" y="3703"/>
                    <a:pt x="8061" y="3560"/>
                    <a:pt x="8002" y="3382"/>
                  </a:cubicBezTo>
                  <a:cubicBezTo>
                    <a:pt x="7931" y="3513"/>
                    <a:pt x="7823" y="3429"/>
                    <a:pt x="7823" y="3346"/>
                  </a:cubicBezTo>
                  <a:cubicBezTo>
                    <a:pt x="7835" y="3263"/>
                    <a:pt x="7978" y="3203"/>
                    <a:pt x="8050" y="3203"/>
                  </a:cubicBezTo>
                  <a:cubicBezTo>
                    <a:pt x="8109" y="3203"/>
                    <a:pt x="8169" y="3227"/>
                    <a:pt x="8216" y="3275"/>
                  </a:cubicBezTo>
                  <a:cubicBezTo>
                    <a:pt x="8335" y="3382"/>
                    <a:pt x="8454" y="3632"/>
                    <a:pt x="8133" y="3763"/>
                  </a:cubicBezTo>
                  <a:cubicBezTo>
                    <a:pt x="8442" y="3941"/>
                    <a:pt x="8728" y="3572"/>
                    <a:pt x="8669" y="3263"/>
                  </a:cubicBezTo>
                  <a:cubicBezTo>
                    <a:pt x="8895" y="3310"/>
                    <a:pt x="8931" y="3167"/>
                    <a:pt x="9157" y="3358"/>
                  </a:cubicBezTo>
                  <a:cubicBezTo>
                    <a:pt x="8954" y="2786"/>
                    <a:pt x="8645" y="2929"/>
                    <a:pt x="8431" y="2834"/>
                  </a:cubicBezTo>
                  <a:lnTo>
                    <a:pt x="8431" y="2834"/>
                  </a:lnTo>
                  <a:cubicBezTo>
                    <a:pt x="8907" y="2989"/>
                    <a:pt x="9050" y="2632"/>
                    <a:pt x="9443" y="2608"/>
                  </a:cubicBezTo>
                  <a:cubicBezTo>
                    <a:pt x="9038" y="2251"/>
                    <a:pt x="8764" y="2536"/>
                    <a:pt x="8478" y="2644"/>
                  </a:cubicBezTo>
                  <a:lnTo>
                    <a:pt x="8478" y="2644"/>
                  </a:lnTo>
                  <a:cubicBezTo>
                    <a:pt x="9204" y="2346"/>
                    <a:pt x="9038" y="1953"/>
                    <a:pt x="9324" y="1608"/>
                  </a:cubicBezTo>
                  <a:cubicBezTo>
                    <a:pt x="8978" y="1893"/>
                    <a:pt x="8573" y="1727"/>
                    <a:pt x="8288" y="2453"/>
                  </a:cubicBezTo>
                  <a:lnTo>
                    <a:pt x="8288" y="2453"/>
                  </a:lnTo>
                  <a:cubicBezTo>
                    <a:pt x="8395" y="2155"/>
                    <a:pt x="8681" y="1893"/>
                    <a:pt x="8323" y="1489"/>
                  </a:cubicBezTo>
                  <a:cubicBezTo>
                    <a:pt x="8300" y="1882"/>
                    <a:pt x="7942" y="2024"/>
                    <a:pt x="8097" y="2501"/>
                  </a:cubicBezTo>
                  <a:lnTo>
                    <a:pt x="8097" y="2501"/>
                  </a:lnTo>
                  <a:cubicBezTo>
                    <a:pt x="8002" y="2286"/>
                    <a:pt x="8157" y="1977"/>
                    <a:pt x="7573" y="1774"/>
                  </a:cubicBezTo>
                  <a:cubicBezTo>
                    <a:pt x="7764" y="2001"/>
                    <a:pt x="7621" y="2036"/>
                    <a:pt x="7669" y="2263"/>
                  </a:cubicBezTo>
                  <a:cubicBezTo>
                    <a:pt x="7371" y="2203"/>
                    <a:pt x="6990" y="2489"/>
                    <a:pt x="7169" y="2798"/>
                  </a:cubicBezTo>
                  <a:cubicBezTo>
                    <a:pt x="7299" y="2477"/>
                    <a:pt x="7550" y="2596"/>
                    <a:pt x="7657" y="2715"/>
                  </a:cubicBezTo>
                  <a:cubicBezTo>
                    <a:pt x="7704" y="2763"/>
                    <a:pt x="7728" y="2822"/>
                    <a:pt x="7728" y="2882"/>
                  </a:cubicBezTo>
                  <a:cubicBezTo>
                    <a:pt x="7728" y="2953"/>
                    <a:pt x="7669" y="3096"/>
                    <a:pt x="7585" y="3108"/>
                  </a:cubicBezTo>
                  <a:cubicBezTo>
                    <a:pt x="7502" y="3108"/>
                    <a:pt x="7419" y="3001"/>
                    <a:pt x="7550" y="2929"/>
                  </a:cubicBezTo>
                  <a:cubicBezTo>
                    <a:pt x="7371" y="2870"/>
                    <a:pt x="7228" y="3096"/>
                    <a:pt x="7371" y="3227"/>
                  </a:cubicBezTo>
                  <a:cubicBezTo>
                    <a:pt x="7383" y="3239"/>
                    <a:pt x="7395" y="3251"/>
                    <a:pt x="7407" y="3263"/>
                  </a:cubicBezTo>
                  <a:lnTo>
                    <a:pt x="7419" y="3275"/>
                  </a:lnTo>
                  <a:cubicBezTo>
                    <a:pt x="7466" y="3298"/>
                    <a:pt x="7514" y="3298"/>
                    <a:pt x="7561" y="3298"/>
                  </a:cubicBezTo>
                  <a:cubicBezTo>
                    <a:pt x="7323" y="3644"/>
                    <a:pt x="7002" y="3917"/>
                    <a:pt x="6633" y="4096"/>
                  </a:cubicBezTo>
                  <a:cubicBezTo>
                    <a:pt x="7657" y="3453"/>
                    <a:pt x="6573" y="2905"/>
                    <a:pt x="7073" y="2393"/>
                  </a:cubicBezTo>
                  <a:lnTo>
                    <a:pt x="7026" y="2441"/>
                  </a:lnTo>
                  <a:cubicBezTo>
                    <a:pt x="7038" y="2417"/>
                    <a:pt x="7061" y="2405"/>
                    <a:pt x="7073" y="2393"/>
                  </a:cubicBezTo>
                  <a:cubicBezTo>
                    <a:pt x="6776" y="2560"/>
                    <a:pt x="6633" y="2715"/>
                    <a:pt x="6573" y="2858"/>
                  </a:cubicBezTo>
                  <a:cubicBezTo>
                    <a:pt x="6442" y="3251"/>
                    <a:pt x="6811" y="3417"/>
                    <a:pt x="6799" y="3620"/>
                  </a:cubicBezTo>
                  <a:cubicBezTo>
                    <a:pt x="6609" y="3477"/>
                    <a:pt x="6478" y="3525"/>
                    <a:pt x="6407" y="3715"/>
                  </a:cubicBezTo>
                  <a:cubicBezTo>
                    <a:pt x="6645" y="3691"/>
                    <a:pt x="6680" y="3917"/>
                    <a:pt x="6549" y="4048"/>
                  </a:cubicBezTo>
                  <a:cubicBezTo>
                    <a:pt x="6347" y="4227"/>
                    <a:pt x="5895" y="4275"/>
                    <a:pt x="5787" y="4810"/>
                  </a:cubicBezTo>
                  <a:cubicBezTo>
                    <a:pt x="5740" y="4882"/>
                    <a:pt x="5680" y="4953"/>
                    <a:pt x="5645" y="5037"/>
                  </a:cubicBezTo>
                  <a:cubicBezTo>
                    <a:pt x="5668" y="4953"/>
                    <a:pt x="5692" y="4858"/>
                    <a:pt x="5704" y="4775"/>
                  </a:cubicBezTo>
                  <a:cubicBezTo>
                    <a:pt x="6014" y="4322"/>
                    <a:pt x="5716" y="3977"/>
                    <a:pt x="5716" y="3703"/>
                  </a:cubicBezTo>
                  <a:cubicBezTo>
                    <a:pt x="5716" y="3513"/>
                    <a:pt x="5895" y="3382"/>
                    <a:pt x="6037" y="3560"/>
                  </a:cubicBezTo>
                  <a:cubicBezTo>
                    <a:pt x="6121" y="3382"/>
                    <a:pt x="6061" y="3251"/>
                    <a:pt x="5835" y="3215"/>
                  </a:cubicBezTo>
                  <a:cubicBezTo>
                    <a:pt x="5966" y="3072"/>
                    <a:pt x="6347" y="3215"/>
                    <a:pt x="6526" y="2846"/>
                  </a:cubicBezTo>
                  <a:cubicBezTo>
                    <a:pt x="6597" y="2691"/>
                    <a:pt x="6597" y="2489"/>
                    <a:pt x="6502" y="2155"/>
                  </a:cubicBezTo>
                  <a:cubicBezTo>
                    <a:pt x="6490" y="2870"/>
                    <a:pt x="5335" y="2489"/>
                    <a:pt x="5609" y="3667"/>
                  </a:cubicBezTo>
                  <a:cubicBezTo>
                    <a:pt x="5466" y="3275"/>
                    <a:pt x="5442" y="2858"/>
                    <a:pt x="5514" y="2453"/>
                  </a:cubicBezTo>
                  <a:cubicBezTo>
                    <a:pt x="5549" y="2489"/>
                    <a:pt x="5585" y="2513"/>
                    <a:pt x="5633" y="2524"/>
                  </a:cubicBezTo>
                  <a:lnTo>
                    <a:pt x="5645" y="2524"/>
                  </a:lnTo>
                  <a:cubicBezTo>
                    <a:pt x="5668" y="2524"/>
                    <a:pt x="5680" y="2524"/>
                    <a:pt x="5704" y="2524"/>
                  </a:cubicBezTo>
                  <a:cubicBezTo>
                    <a:pt x="5871" y="2524"/>
                    <a:pt x="5942" y="2322"/>
                    <a:pt x="5811" y="2215"/>
                  </a:cubicBezTo>
                  <a:cubicBezTo>
                    <a:pt x="5799" y="2203"/>
                    <a:pt x="5799" y="2203"/>
                    <a:pt x="5787" y="2191"/>
                  </a:cubicBezTo>
                  <a:cubicBezTo>
                    <a:pt x="5823" y="2346"/>
                    <a:pt x="5692" y="2358"/>
                    <a:pt x="5633" y="2298"/>
                  </a:cubicBezTo>
                  <a:cubicBezTo>
                    <a:pt x="5585" y="2227"/>
                    <a:pt x="5633" y="2084"/>
                    <a:pt x="5692" y="2024"/>
                  </a:cubicBezTo>
                  <a:cubicBezTo>
                    <a:pt x="5728" y="1989"/>
                    <a:pt x="5787" y="1965"/>
                    <a:pt x="5859" y="1965"/>
                  </a:cubicBezTo>
                  <a:cubicBezTo>
                    <a:pt x="6014" y="1953"/>
                    <a:pt x="6287" y="2048"/>
                    <a:pt x="6156" y="2370"/>
                  </a:cubicBezTo>
                  <a:cubicBezTo>
                    <a:pt x="6490" y="2274"/>
                    <a:pt x="6430" y="1810"/>
                    <a:pt x="6168" y="1643"/>
                  </a:cubicBezTo>
                  <a:cubicBezTo>
                    <a:pt x="6371" y="1512"/>
                    <a:pt x="6287" y="1381"/>
                    <a:pt x="6585" y="1358"/>
                  </a:cubicBezTo>
                  <a:cubicBezTo>
                    <a:pt x="6037" y="1096"/>
                    <a:pt x="5918" y="1417"/>
                    <a:pt x="5704" y="1512"/>
                  </a:cubicBezTo>
                  <a:lnTo>
                    <a:pt x="5704" y="1512"/>
                  </a:lnTo>
                  <a:cubicBezTo>
                    <a:pt x="6156" y="1274"/>
                    <a:pt x="6002" y="917"/>
                    <a:pt x="6264" y="631"/>
                  </a:cubicBezTo>
                  <a:cubicBezTo>
                    <a:pt x="5716" y="667"/>
                    <a:pt x="5740" y="1060"/>
                    <a:pt x="5609" y="1346"/>
                  </a:cubicBezTo>
                  <a:lnTo>
                    <a:pt x="5609" y="1346"/>
                  </a:lnTo>
                  <a:cubicBezTo>
                    <a:pt x="5906" y="619"/>
                    <a:pt x="5502" y="453"/>
                    <a:pt x="5466" y="0"/>
                  </a:cubicBezTo>
                  <a:cubicBezTo>
                    <a:pt x="5430" y="453"/>
                    <a:pt x="5025" y="619"/>
                    <a:pt x="5335" y="1346"/>
                  </a:cubicBezTo>
                  <a:lnTo>
                    <a:pt x="5335" y="1346"/>
                  </a:lnTo>
                  <a:cubicBezTo>
                    <a:pt x="5192" y="1060"/>
                    <a:pt x="5216" y="667"/>
                    <a:pt x="4668" y="631"/>
                  </a:cubicBezTo>
                  <a:cubicBezTo>
                    <a:pt x="4930" y="929"/>
                    <a:pt x="4787" y="1274"/>
                    <a:pt x="5228" y="1512"/>
                  </a:cubicBezTo>
                  <a:lnTo>
                    <a:pt x="5228" y="1512"/>
                  </a:lnTo>
                  <a:cubicBezTo>
                    <a:pt x="5013" y="1417"/>
                    <a:pt x="4894" y="1096"/>
                    <a:pt x="4347" y="1358"/>
                  </a:cubicBezTo>
                  <a:cubicBezTo>
                    <a:pt x="4644" y="1381"/>
                    <a:pt x="4573" y="1512"/>
                    <a:pt x="4763" y="1643"/>
                  </a:cubicBezTo>
                  <a:cubicBezTo>
                    <a:pt x="4502" y="1810"/>
                    <a:pt x="4442" y="2274"/>
                    <a:pt x="4787" y="2370"/>
                  </a:cubicBezTo>
                  <a:cubicBezTo>
                    <a:pt x="4644" y="2048"/>
                    <a:pt x="4906" y="1953"/>
                    <a:pt x="5085" y="1965"/>
                  </a:cubicBezTo>
                  <a:cubicBezTo>
                    <a:pt x="5144" y="1965"/>
                    <a:pt x="5204" y="1989"/>
                    <a:pt x="5252" y="2024"/>
                  </a:cubicBezTo>
                  <a:cubicBezTo>
                    <a:pt x="5299" y="2084"/>
                    <a:pt x="5359" y="2227"/>
                    <a:pt x="5299" y="2298"/>
                  </a:cubicBezTo>
                  <a:cubicBezTo>
                    <a:pt x="5240" y="2358"/>
                    <a:pt x="5109" y="2334"/>
                    <a:pt x="5156" y="2191"/>
                  </a:cubicBezTo>
                  <a:cubicBezTo>
                    <a:pt x="4990" y="2274"/>
                    <a:pt x="5049" y="2524"/>
                    <a:pt x="5228" y="2524"/>
                  </a:cubicBezTo>
                  <a:cubicBezTo>
                    <a:pt x="5252" y="2524"/>
                    <a:pt x="5264" y="2524"/>
                    <a:pt x="5287" y="2524"/>
                  </a:cubicBezTo>
                  <a:lnTo>
                    <a:pt x="5299" y="2524"/>
                  </a:lnTo>
                  <a:cubicBezTo>
                    <a:pt x="5347" y="2513"/>
                    <a:pt x="5394" y="2489"/>
                    <a:pt x="5418" y="2453"/>
                  </a:cubicBezTo>
                  <a:cubicBezTo>
                    <a:pt x="5502" y="2858"/>
                    <a:pt x="5466" y="3275"/>
                    <a:pt x="5323" y="3667"/>
                  </a:cubicBezTo>
                  <a:cubicBezTo>
                    <a:pt x="5597" y="2489"/>
                    <a:pt x="4442" y="2870"/>
                    <a:pt x="4430" y="2155"/>
                  </a:cubicBezTo>
                  <a:cubicBezTo>
                    <a:pt x="4335" y="2489"/>
                    <a:pt x="4335" y="2703"/>
                    <a:pt x="4406" y="2846"/>
                  </a:cubicBezTo>
                  <a:cubicBezTo>
                    <a:pt x="4597" y="3215"/>
                    <a:pt x="4978" y="3072"/>
                    <a:pt x="5097" y="3215"/>
                  </a:cubicBezTo>
                  <a:cubicBezTo>
                    <a:pt x="4871" y="3251"/>
                    <a:pt x="4811" y="3382"/>
                    <a:pt x="4894" y="3560"/>
                  </a:cubicBezTo>
                  <a:cubicBezTo>
                    <a:pt x="5037" y="3382"/>
                    <a:pt x="5228" y="3513"/>
                    <a:pt x="5228" y="3703"/>
                  </a:cubicBezTo>
                  <a:cubicBezTo>
                    <a:pt x="5216" y="3977"/>
                    <a:pt x="4930" y="4322"/>
                    <a:pt x="5228" y="4775"/>
                  </a:cubicBezTo>
                  <a:cubicBezTo>
                    <a:pt x="5252" y="4858"/>
                    <a:pt x="5264" y="4953"/>
                    <a:pt x="5287" y="5037"/>
                  </a:cubicBezTo>
                  <a:cubicBezTo>
                    <a:pt x="5252" y="4953"/>
                    <a:pt x="5204" y="4882"/>
                    <a:pt x="5144" y="4810"/>
                  </a:cubicBezTo>
                  <a:cubicBezTo>
                    <a:pt x="5049" y="4275"/>
                    <a:pt x="4597" y="4227"/>
                    <a:pt x="4394" y="4048"/>
                  </a:cubicBezTo>
                  <a:cubicBezTo>
                    <a:pt x="4263" y="3917"/>
                    <a:pt x="4287" y="3691"/>
                    <a:pt x="4525" y="3715"/>
                  </a:cubicBezTo>
                  <a:cubicBezTo>
                    <a:pt x="4454" y="3525"/>
                    <a:pt x="4323" y="3477"/>
                    <a:pt x="4132" y="3620"/>
                  </a:cubicBezTo>
                  <a:cubicBezTo>
                    <a:pt x="4121" y="3417"/>
                    <a:pt x="4490" y="3251"/>
                    <a:pt x="4359" y="2858"/>
                  </a:cubicBezTo>
                  <a:cubicBezTo>
                    <a:pt x="4311" y="2715"/>
                    <a:pt x="4156" y="2560"/>
                    <a:pt x="3859" y="2393"/>
                  </a:cubicBezTo>
                  <a:lnTo>
                    <a:pt x="3859" y="2393"/>
                  </a:lnTo>
                  <a:cubicBezTo>
                    <a:pt x="4359" y="2905"/>
                    <a:pt x="3263" y="3453"/>
                    <a:pt x="4299" y="4084"/>
                  </a:cubicBezTo>
                  <a:cubicBezTo>
                    <a:pt x="3930" y="3917"/>
                    <a:pt x="3609" y="3632"/>
                    <a:pt x="3370" y="3298"/>
                  </a:cubicBezTo>
                  <a:cubicBezTo>
                    <a:pt x="3430" y="3298"/>
                    <a:pt x="3478" y="3298"/>
                    <a:pt x="3513" y="3263"/>
                  </a:cubicBezTo>
                  <a:lnTo>
                    <a:pt x="3525" y="3263"/>
                  </a:lnTo>
                  <a:cubicBezTo>
                    <a:pt x="3537" y="3251"/>
                    <a:pt x="3561" y="3239"/>
                    <a:pt x="3573" y="3227"/>
                  </a:cubicBezTo>
                  <a:cubicBezTo>
                    <a:pt x="3704" y="3084"/>
                    <a:pt x="3573" y="2858"/>
                    <a:pt x="3382" y="2929"/>
                  </a:cubicBezTo>
                  <a:cubicBezTo>
                    <a:pt x="3513" y="3001"/>
                    <a:pt x="3442" y="3108"/>
                    <a:pt x="3347" y="3108"/>
                  </a:cubicBezTo>
                  <a:cubicBezTo>
                    <a:pt x="3263" y="3096"/>
                    <a:pt x="3204" y="2953"/>
                    <a:pt x="3204" y="2882"/>
                  </a:cubicBezTo>
                  <a:cubicBezTo>
                    <a:pt x="3204" y="2822"/>
                    <a:pt x="3228" y="2763"/>
                    <a:pt x="3275" y="2715"/>
                  </a:cubicBezTo>
                  <a:cubicBezTo>
                    <a:pt x="3382" y="2596"/>
                    <a:pt x="3644" y="2477"/>
                    <a:pt x="3775" y="2798"/>
                  </a:cubicBezTo>
                  <a:cubicBezTo>
                    <a:pt x="3942" y="2489"/>
                    <a:pt x="3573" y="2203"/>
                    <a:pt x="3263" y="2263"/>
                  </a:cubicBezTo>
                  <a:cubicBezTo>
                    <a:pt x="3311" y="2036"/>
                    <a:pt x="3168" y="2001"/>
                    <a:pt x="3359" y="1774"/>
                  </a:cubicBezTo>
                  <a:cubicBezTo>
                    <a:pt x="2787" y="1977"/>
                    <a:pt x="2930" y="2286"/>
                    <a:pt x="2835" y="2501"/>
                  </a:cubicBezTo>
                  <a:lnTo>
                    <a:pt x="2835" y="2501"/>
                  </a:lnTo>
                  <a:cubicBezTo>
                    <a:pt x="2989" y="2024"/>
                    <a:pt x="2632" y="1882"/>
                    <a:pt x="2608" y="1477"/>
                  </a:cubicBezTo>
                  <a:cubicBezTo>
                    <a:pt x="2263" y="1893"/>
                    <a:pt x="2549" y="2155"/>
                    <a:pt x="2656" y="2453"/>
                  </a:cubicBezTo>
                  <a:lnTo>
                    <a:pt x="2656" y="2453"/>
                  </a:lnTo>
                  <a:cubicBezTo>
                    <a:pt x="2358" y="1727"/>
                    <a:pt x="1954" y="1893"/>
                    <a:pt x="1608" y="1608"/>
                  </a:cubicBezTo>
                  <a:cubicBezTo>
                    <a:pt x="1906" y="1953"/>
                    <a:pt x="1739" y="2358"/>
                    <a:pt x="2454" y="2644"/>
                  </a:cubicBezTo>
                  <a:lnTo>
                    <a:pt x="2454" y="2644"/>
                  </a:lnTo>
                  <a:cubicBezTo>
                    <a:pt x="2156" y="2536"/>
                    <a:pt x="1906" y="2251"/>
                    <a:pt x="1489" y="2608"/>
                  </a:cubicBezTo>
                  <a:cubicBezTo>
                    <a:pt x="1882" y="2632"/>
                    <a:pt x="2025" y="2989"/>
                    <a:pt x="2501" y="2834"/>
                  </a:cubicBezTo>
                  <a:lnTo>
                    <a:pt x="2501" y="2834"/>
                  </a:lnTo>
                  <a:cubicBezTo>
                    <a:pt x="2287" y="2929"/>
                    <a:pt x="1977" y="2774"/>
                    <a:pt x="1775" y="3358"/>
                  </a:cubicBezTo>
                  <a:cubicBezTo>
                    <a:pt x="2001" y="3167"/>
                    <a:pt x="2037" y="3310"/>
                    <a:pt x="2263" y="3263"/>
                  </a:cubicBezTo>
                  <a:cubicBezTo>
                    <a:pt x="2204" y="3572"/>
                    <a:pt x="2489" y="3941"/>
                    <a:pt x="2799" y="3763"/>
                  </a:cubicBezTo>
                  <a:cubicBezTo>
                    <a:pt x="2477" y="3632"/>
                    <a:pt x="2597" y="3382"/>
                    <a:pt x="2716" y="3275"/>
                  </a:cubicBezTo>
                  <a:cubicBezTo>
                    <a:pt x="2763" y="3227"/>
                    <a:pt x="2823" y="3203"/>
                    <a:pt x="2882" y="3203"/>
                  </a:cubicBezTo>
                  <a:cubicBezTo>
                    <a:pt x="2954" y="3203"/>
                    <a:pt x="3097" y="3263"/>
                    <a:pt x="3108" y="3346"/>
                  </a:cubicBezTo>
                  <a:cubicBezTo>
                    <a:pt x="3120" y="3429"/>
                    <a:pt x="3001" y="3513"/>
                    <a:pt x="2930" y="3382"/>
                  </a:cubicBezTo>
                  <a:cubicBezTo>
                    <a:pt x="2870" y="3560"/>
                    <a:pt x="3097" y="3703"/>
                    <a:pt x="3228" y="3560"/>
                  </a:cubicBezTo>
                  <a:cubicBezTo>
                    <a:pt x="3239" y="3548"/>
                    <a:pt x="3251" y="3536"/>
                    <a:pt x="3263" y="3525"/>
                  </a:cubicBezTo>
                  <a:lnTo>
                    <a:pt x="3263" y="3513"/>
                  </a:lnTo>
                  <a:cubicBezTo>
                    <a:pt x="3287" y="3465"/>
                    <a:pt x="3299" y="3417"/>
                    <a:pt x="3287" y="3370"/>
                  </a:cubicBezTo>
                  <a:cubicBezTo>
                    <a:pt x="3632" y="3596"/>
                    <a:pt x="3906" y="3917"/>
                    <a:pt x="4085" y="4298"/>
                  </a:cubicBezTo>
                  <a:lnTo>
                    <a:pt x="4085" y="4298"/>
                  </a:lnTo>
                  <a:cubicBezTo>
                    <a:pt x="3454" y="3275"/>
                    <a:pt x="2894" y="4358"/>
                    <a:pt x="2382" y="3858"/>
                  </a:cubicBezTo>
                  <a:lnTo>
                    <a:pt x="2382" y="3858"/>
                  </a:lnTo>
                  <a:cubicBezTo>
                    <a:pt x="2549" y="4156"/>
                    <a:pt x="2704" y="4310"/>
                    <a:pt x="2858" y="4358"/>
                  </a:cubicBezTo>
                  <a:cubicBezTo>
                    <a:pt x="3251" y="4489"/>
                    <a:pt x="3418" y="4132"/>
                    <a:pt x="3609" y="4144"/>
                  </a:cubicBezTo>
                  <a:cubicBezTo>
                    <a:pt x="3478" y="4322"/>
                    <a:pt x="3525" y="4465"/>
                    <a:pt x="3704" y="4537"/>
                  </a:cubicBezTo>
                  <a:cubicBezTo>
                    <a:pt x="3692" y="4298"/>
                    <a:pt x="3918" y="4263"/>
                    <a:pt x="4037" y="4394"/>
                  </a:cubicBezTo>
                  <a:cubicBezTo>
                    <a:pt x="4228" y="4596"/>
                    <a:pt x="4263" y="5049"/>
                    <a:pt x="4811" y="5144"/>
                  </a:cubicBezTo>
                  <a:cubicBezTo>
                    <a:pt x="4883" y="5203"/>
                    <a:pt x="4954" y="5251"/>
                    <a:pt x="5037" y="5299"/>
                  </a:cubicBezTo>
                  <a:cubicBezTo>
                    <a:pt x="4954" y="5263"/>
                    <a:pt x="4859" y="5251"/>
                    <a:pt x="4775" y="5239"/>
                  </a:cubicBezTo>
                  <a:cubicBezTo>
                    <a:pt x="4323" y="4930"/>
                    <a:pt x="3966" y="5215"/>
                    <a:pt x="3692" y="5227"/>
                  </a:cubicBezTo>
                  <a:cubicBezTo>
                    <a:pt x="3513" y="5227"/>
                    <a:pt x="3382" y="5049"/>
                    <a:pt x="3561" y="4894"/>
                  </a:cubicBezTo>
                  <a:cubicBezTo>
                    <a:pt x="3382" y="4810"/>
                    <a:pt x="3251" y="4870"/>
                    <a:pt x="3216" y="5108"/>
                  </a:cubicBezTo>
                  <a:cubicBezTo>
                    <a:pt x="3061" y="4977"/>
                    <a:pt x="3204" y="4596"/>
                    <a:pt x="2835" y="4418"/>
                  </a:cubicBezTo>
                  <a:cubicBezTo>
                    <a:pt x="2692" y="4346"/>
                    <a:pt x="2477" y="4346"/>
                    <a:pt x="2144" y="4429"/>
                  </a:cubicBezTo>
                  <a:cubicBezTo>
                    <a:pt x="2180" y="4429"/>
                    <a:pt x="2204" y="4429"/>
                    <a:pt x="2227" y="4429"/>
                  </a:cubicBezTo>
                  <a:lnTo>
                    <a:pt x="2144" y="4429"/>
                  </a:lnTo>
                  <a:cubicBezTo>
                    <a:pt x="2870" y="4441"/>
                    <a:pt x="2489" y="5608"/>
                    <a:pt x="3656" y="5322"/>
                  </a:cubicBezTo>
                  <a:lnTo>
                    <a:pt x="3656" y="5322"/>
                  </a:lnTo>
                  <a:cubicBezTo>
                    <a:pt x="3275" y="5465"/>
                    <a:pt x="2847" y="5501"/>
                    <a:pt x="2442" y="5418"/>
                  </a:cubicBezTo>
                  <a:cubicBezTo>
                    <a:pt x="2477" y="5394"/>
                    <a:pt x="2513" y="5346"/>
                    <a:pt x="2525" y="5299"/>
                  </a:cubicBezTo>
                  <a:lnTo>
                    <a:pt x="2525" y="5287"/>
                  </a:lnTo>
                  <a:cubicBezTo>
                    <a:pt x="2525" y="5275"/>
                    <a:pt x="2525" y="5251"/>
                    <a:pt x="2525" y="5239"/>
                  </a:cubicBezTo>
                  <a:cubicBezTo>
                    <a:pt x="2525" y="5049"/>
                    <a:pt x="2275" y="4989"/>
                    <a:pt x="2192" y="5156"/>
                  </a:cubicBezTo>
                  <a:cubicBezTo>
                    <a:pt x="2335" y="5108"/>
                    <a:pt x="2358" y="5251"/>
                    <a:pt x="2287" y="5299"/>
                  </a:cubicBezTo>
                  <a:cubicBezTo>
                    <a:pt x="2227" y="5358"/>
                    <a:pt x="2073" y="5299"/>
                    <a:pt x="2025" y="5251"/>
                  </a:cubicBezTo>
                  <a:cubicBezTo>
                    <a:pt x="1989" y="5203"/>
                    <a:pt x="1965" y="5144"/>
                    <a:pt x="1954" y="5084"/>
                  </a:cubicBezTo>
                  <a:cubicBezTo>
                    <a:pt x="1954" y="4918"/>
                    <a:pt x="2049" y="4656"/>
                    <a:pt x="2370" y="4787"/>
                  </a:cubicBezTo>
                  <a:cubicBezTo>
                    <a:pt x="2275" y="4441"/>
                    <a:pt x="1811" y="4501"/>
                    <a:pt x="1632" y="4763"/>
                  </a:cubicBezTo>
                  <a:cubicBezTo>
                    <a:pt x="1513" y="4572"/>
                    <a:pt x="1370" y="4644"/>
                    <a:pt x="1358" y="4346"/>
                  </a:cubicBezTo>
                  <a:cubicBezTo>
                    <a:pt x="1084" y="4906"/>
                    <a:pt x="1418" y="5013"/>
                    <a:pt x="1501" y="5239"/>
                  </a:cubicBezTo>
                  <a:lnTo>
                    <a:pt x="1501" y="5239"/>
                  </a:lnTo>
                  <a:cubicBezTo>
                    <a:pt x="1275" y="4787"/>
                    <a:pt x="906" y="4941"/>
                    <a:pt x="620" y="4679"/>
                  </a:cubicBezTo>
                  <a:cubicBezTo>
                    <a:pt x="668" y="5215"/>
                    <a:pt x="1049" y="5203"/>
                    <a:pt x="1334" y="5334"/>
                  </a:cubicBezTo>
                  <a:lnTo>
                    <a:pt x="1334" y="5334"/>
                  </a:lnTo>
                  <a:cubicBezTo>
                    <a:pt x="620" y="5025"/>
                    <a:pt x="441" y="5430"/>
                    <a:pt x="1" y="5465"/>
                  </a:cubicBezTo>
                  <a:cubicBezTo>
                    <a:pt x="441" y="5513"/>
                    <a:pt x="620" y="5918"/>
                    <a:pt x="1334" y="5608"/>
                  </a:cubicBezTo>
                  <a:lnTo>
                    <a:pt x="1334" y="5608"/>
                  </a:lnTo>
                  <a:cubicBezTo>
                    <a:pt x="1049" y="5739"/>
                    <a:pt x="668" y="5727"/>
                    <a:pt x="620" y="6263"/>
                  </a:cubicBezTo>
                  <a:cubicBezTo>
                    <a:pt x="918" y="6001"/>
                    <a:pt x="1275" y="6156"/>
                    <a:pt x="1501" y="5703"/>
                  </a:cubicBezTo>
                  <a:lnTo>
                    <a:pt x="1501" y="5703"/>
                  </a:lnTo>
                  <a:cubicBezTo>
                    <a:pt x="1418" y="5930"/>
                    <a:pt x="1084" y="6037"/>
                    <a:pt x="1358" y="6596"/>
                  </a:cubicBezTo>
                  <a:cubicBezTo>
                    <a:pt x="1358" y="6275"/>
                    <a:pt x="1501" y="6346"/>
                    <a:pt x="1620" y="6156"/>
                  </a:cubicBezTo>
                  <a:close/>
                  <a:moveTo>
                    <a:pt x="7276" y="5287"/>
                  </a:moveTo>
                  <a:close/>
                  <a:moveTo>
                    <a:pt x="6740" y="5120"/>
                  </a:moveTo>
                  <a:cubicBezTo>
                    <a:pt x="6942" y="5168"/>
                    <a:pt x="7121" y="5322"/>
                    <a:pt x="7466" y="5394"/>
                  </a:cubicBezTo>
                  <a:cubicBezTo>
                    <a:pt x="7561" y="5418"/>
                    <a:pt x="7669" y="5430"/>
                    <a:pt x="7764" y="5441"/>
                  </a:cubicBezTo>
                  <a:cubicBezTo>
                    <a:pt x="7657" y="5453"/>
                    <a:pt x="7561" y="5465"/>
                    <a:pt x="7466" y="5489"/>
                  </a:cubicBezTo>
                  <a:cubicBezTo>
                    <a:pt x="7121" y="5572"/>
                    <a:pt x="6942" y="5715"/>
                    <a:pt x="6740" y="5763"/>
                  </a:cubicBezTo>
                  <a:cubicBezTo>
                    <a:pt x="6597" y="5787"/>
                    <a:pt x="6442" y="5775"/>
                    <a:pt x="6311" y="5692"/>
                  </a:cubicBezTo>
                  <a:cubicBezTo>
                    <a:pt x="6537" y="5703"/>
                    <a:pt x="6752" y="5608"/>
                    <a:pt x="6907" y="5441"/>
                  </a:cubicBezTo>
                  <a:cubicBezTo>
                    <a:pt x="6752" y="5275"/>
                    <a:pt x="6537" y="5180"/>
                    <a:pt x="6311" y="5191"/>
                  </a:cubicBezTo>
                  <a:cubicBezTo>
                    <a:pt x="6442" y="5108"/>
                    <a:pt x="6597" y="5096"/>
                    <a:pt x="6752" y="5120"/>
                  </a:cubicBezTo>
                  <a:close/>
                  <a:moveTo>
                    <a:pt x="6859" y="6620"/>
                  </a:moveTo>
                  <a:close/>
                  <a:moveTo>
                    <a:pt x="6633" y="4048"/>
                  </a:moveTo>
                  <a:close/>
                  <a:moveTo>
                    <a:pt x="6145" y="4310"/>
                  </a:moveTo>
                  <a:cubicBezTo>
                    <a:pt x="6323" y="4203"/>
                    <a:pt x="6549" y="4179"/>
                    <a:pt x="6859" y="3989"/>
                  </a:cubicBezTo>
                  <a:cubicBezTo>
                    <a:pt x="6942" y="3929"/>
                    <a:pt x="7026" y="3870"/>
                    <a:pt x="7097" y="3810"/>
                  </a:cubicBezTo>
                  <a:cubicBezTo>
                    <a:pt x="7038" y="3882"/>
                    <a:pt x="6978" y="3965"/>
                    <a:pt x="6918" y="4060"/>
                  </a:cubicBezTo>
                  <a:cubicBezTo>
                    <a:pt x="6728" y="4358"/>
                    <a:pt x="6704" y="4596"/>
                    <a:pt x="6597" y="4763"/>
                  </a:cubicBezTo>
                  <a:cubicBezTo>
                    <a:pt x="6514" y="4882"/>
                    <a:pt x="6395" y="4977"/>
                    <a:pt x="6240" y="5025"/>
                  </a:cubicBezTo>
                  <a:cubicBezTo>
                    <a:pt x="6407" y="4870"/>
                    <a:pt x="6502" y="4656"/>
                    <a:pt x="6490" y="4429"/>
                  </a:cubicBezTo>
                  <a:cubicBezTo>
                    <a:pt x="6264" y="4418"/>
                    <a:pt x="6049" y="4501"/>
                    <a:pt x="5895" y="4668"/>
                  </a:cubicBezTo>
                  <a:cubicBezTo>
                    <a:pt x="5930" y="4525"/>
                    <a:pt x="6026" y="4394"/>
                    <a:pt x="6145" y="4310"/>
                  </a:cubicBezTo>
                  <a:close/>
                  <a:moveTo>
                    <a:pt x="6490" y="6465"/>
                  </a:moveTo>
                  <a:cubicBezTo>
                    <a:pt x="6502" y="6251"/>
                    <a:pt x="6407" y="6025"/>
                    <a:pt x="6240" y="5870"/>
                  </a:cubicBezTo>
                  <a:cubicBezTo>
                    <a:pt x="6395" y="5918"/>
                    <a:pt x="6514" y="6013"/>
                    <a:pt x="6597" y="6144"/>
                  </a:cubicBezTo>
                  <a:cubicBezTo>
                    <a:pt x="6704" y="6311"/>
                    <a:pt x="6728" y="6537"/>
                    <a:pt x="6918" y="6846"/>
                  </a:cubicBezTo>
                  <a:cubicBezTo>
                    <a:pt x="6978" y="6930"/>
                    <a:pt x="7038" y="7013"/>
                    <a:pt x="7097" y="7096"/>
                  </a:cubicBezTo>
                  <a:cubicBezTo>
                    <a:pt x="7026" y="7025"/>
                    <a:pt x="6942" y="6965"/>
                    <a:pt x="6847" y="6918"/>
                  </a:cubicBezTo>
                  <a:cubicBezTo>
                    <a:pt x="6549" y="6715"/>
                    <a:pt x="6311" y="6692"/>
                    <a:pt x="6145" y="6584"/>
                  </a:cubicBezTo>
                  <a:cubicBezTo>
                    <a:pt x="6026" y="6501"/>
                    <a:pt x="5930" y="6382"/>
                    <a:pt x="5883" y="6239"/>
                  </a:cubicBezTo>
                  <a:cubicBezTo>
                    <a:pt x="6037" y="6394"/>
                    <a:pt x="6264" y="6477"/>
                    <a:pt x="6490" y="6465"/>
                  </a:cubicBezTo>
                  <a:close/>
                  <a:moveTo>
                    <a:pt x="5621" y="7263"/>
                  </a:moveTo>
                  <a:close/>
                  <a:moveTo>
                    <a:pt x="5204" y="4584"/>
                  </a:moveTo>
                  <a:cubicBezTo>
                    <a:pt x="5133" y="4453"/>
                    <a:pt x="5109" y="4298"/>
                    <a:pt x="5144" y="4156"/>
                  </a:cubicBezTo>
                  <a:cubicBezTo>
                    <a:pt x="5192" y="3965"/>
                    <a:pt x="5335" y="3775"/>
                    <a:pt x="5418" y="3429"/>
                  </a:cubicBezTo>
                  <a:cubicBezTo>
                    <a:pt x="5430" y="3322"/>
                    <a:pt x="5454" y="3227"/>
                    <a:pt x="5466" y="3132"/>
                  </a:cubicBezTo>
                  <a:cubicBezTo>
                    <a:pt x="5478" y="3239"/>
                    <a:pt x="5490" y="3334"/>
                    <a:pt x="5514" y="3429"/>
                  </a:cubicBezTo>
                  <a:cubicBezTo>
                    <a:pt x="5585" y="3775"/>
                    <a:pt x="5728" y="3965"/>
                    <a:pt x="5775" y="4156"/>
                  </a:cubicBezTo>
                  <a:cubicBezTo>
                    <a:pt x="5811" y="4298"/>
                    <a:pt x="5787" y="4453"/>
                    <a:pt x="5716" y="4584"/>
                  </a:cubicBezTo>
                  <a:cubicBezTo>
                    <a:pt x="5930" y="4358"/>
                    <a:pt x="5775" y="3989"/>
                    <a:pt x="5466" y="3989"/>
                  </a:cubicBezTo>
                  <a:cubicBezTo>
                    <a:pt x="5156" y="3989"/>
                    <a:pt x="4990" y="4358"/>
                    <a:pt x="5204" y="4584"/>
                  </a:cubicBezTo>
                  <a:close/>
                  <a:moveTo>
                    <a:pt x="5466" y="6882"/>
                  </a:moveTo>
                  <a:cubicBezTo>
                    <a:pt x="5633" y="6739"/>
                    <a:pt x="5728" y="6525"/>
                    <a:pt x="5716" y="6287"/>
                  </a:cubicBezTo>
                  <a:cubicBezTo>
                    <a:pt x="5787" y="6430"/>
                    <a:pt x="5811" y="6584"/>
                    <a:pt x="5775" y="6727"/>
                  </a:cubicBezTo>
                  <a:cubicBezTo>
                    <a:pt x="5728" y="6918"/>
                    <a:pt x="5585" y="7096"/>
                    <a:pt x="5514" y="7454"/>
                  </a:cubicBezTo>
                  <a:cubicBezTo>
                    <a:pt x="5490" y="7549"/>
                    <a:pt x="5478" y="7644"/>
                    <a:pt x="5466" y="7751"/>
                  </a:cubicBezTo>
                  <a:cubicBezTo>
                    <a:pt x="5454" y="7644"/>
                    <a:pt x="5430" y="7537"/>
                    <a:pt x="5418" y="7454"/>
                  </a:cubicBezTo>
                  <a:cubicBezTo>
                    <a:pt x="5335" y="7096"/>
                    <a:pt x="5192" y="6918"/>
                    <a:pt x="5144" y="6727"/>
                  </a:cubicBezTo>
                  <a:cubicBezTo>
                    <a:pt x="5109" y="6584"/>
                    <a:pt x="5133" y="6430"/>
                    <a:pt x="5204" y="6287"/>
                  </a:cubicBezTo>
                  <a:cubicBezTo>
                    <a:pt x="5204" y="6525"/>
                    <a:pt x="5287" y="6739"/>
                    <a:pt x="5466" y="6894"/>
                  </a:cubicBezTo>
                  <a:close/>
                  <a:moveTo>
                    <a:pt x="4287" y="6846"/>
                  </a:moveTo>
                  <a:close/>
                  <a:moveTo>
                    <a:pt x="4287" y="4048"/>
                  </a:moveTo>
                  <a:close/>
                  <a:moveTo>
                    <a:pt x="4442" y="4418"/>
                  </a:moveTo>
                  <a:cubicBezTo>
                    <a:pt x="4430" y="4644"/>
                    <a:pt x="4513" y="4858"/>
                    <a:pt x="4680" y="5013"/>
                  </a:cubicBezTo>
                  <a:cubicBezTo>
                    <a:pt x="4537" y="4977"/>
                    <a:pt x="4406" y="4882"/>
                    <a:pt x="4323" y="4751"/>
                  </a:cubicBezTo>
                  <a:cubicBezTo>
                    <a:pt x="4228" y="4584"/>
                    <a:pt x="4204" y="4346"/>
                    <a:pt x="4001" y="4048"/>
                  </a:cubicBezTo>
                  <a:cubicBezTo>
                    <a:pt x="3942" y="3965"/>
                    <a:pt x="3882" y="3882"/>
                    <a:pt x="3823" y="3798"/>
                  </a:cubicBezTo>
                  <a:cubicBezTo>
                    <a:pt x="3906" y="3858"/>
                    <a:pt x="3990" y="3917"/>
                    <a:pt x="4073" y="3977"/>
                  </a:cubicBezTo>
                  <a:cubicBezTo>
                    <a:pt x="4371" y="4179"/>
                    <a:pt x="4609" y="4203"/>
                    <a:pt x="4775" y="4298"/>
                  </a:cubicBezTo>
                  <a:cubicBezTo>
                    <a:pt x="4906" y="4382"/>
                    <a:pt x="5002" y="4513"/>
                    <a:pt x="5037" y="4656"/>
                  </a:cubicBezTo>
                  <a:cubicBezTo>
                    <a:pt x="4883" y="4489"/>
                    <a:pt x="4656" y="4406"/>
                    <a:pt x="4442" y="4418"/>
                  </a:cubicBezTo>
                  <a:close/>
                  <a:moveTo>
                    <a:pt x="5037" y="6227"/>
                  </a:moveTo>
                  <a:cubicBezTo>
                    <a:pt x="4990" y="6370"/>
                    <a:pt x="4894" y="6501"/>
                    <a:pt x="4775" y="6573"/>
                  </a:cubicBezTo>
                  <a:cubicBezTo>
                    <a:pt x="4597" y="6680"/>
                    <a:pt x="4371" y="6704"/>
                    <a:pt x="4061" y="6906"/>
                  </a:cubicBezTo>
                  <a:cubicBezTo>
                    <a:pt x="3978" y="6954"/>
                    <a:pt x="3894" y="7013"/>
                    <a:pt x="3811" y="7085"/>
                  </a:cubicBezTo>
                  <a:cubicBezTo>
                    <a:pt x="3882" y="7001"/>
                    <a:pt x="3942" y="6918"/>
                    <a:pt x="4001" y="6835"/>
                  </a:cubicBezTo>
                  <a:cubicBezTo>
                    <a:pt x="4192" y="6537"/>
                    <a:pt x="4216" y="6299"/>
                    <a:pt x="4323" y="6132"/>
                  </a:cubicBezTo>
                  <a:cubicBezTo>
                    <a:pt x="4406" y="6001"/>
                    <a:pt x="4525" y="5906"/>
                    <a:pt x="4668" y="5870"/>
                  </a:cubicBezTo>
                  <a:cubicBezTo>
                    <a:pt x="4513" y="6013"/>
                    <a:pt x="4418" y="6239"/>
                    <a:pt x="4430" y="6465"/>
                  </a:cubicBezTo>
                  <a:cubicBezTo>
                    <a:pt x="4656" y="6477"/>
                    <a:pt x="4883" y="6394"/>
                    <a:pt x="5037" y="6227"/>
                  </a:cubicBezTo>
                  <a:close/>
                  <a:moveTo>
                    <a:pt x="3442" y="5394"/>
                  </a:moveTo>
                  <a:cubicBezTo>
                    <a:pt x="3787" y="5322"/>
                    <a:pt x="3978" y="5180"/>
                    <a:pt x="4168" y="5132"/>
                  </a:cubicBezTo>
                  <a:cubicBezTo>
                    <a:pt x="4311" y="5096"/>
                    <a:pt x="4466" y="5120"/>
                    <a:pt x="4609" y="5191"/>
                  </a:cubicBezTo>
                  <a:cubicBezTo>
                    <a:pt x="4382" y="5180"/>
                    <a:pt x="4156" y="5275"/>
                    <a:pt x="4013" y="5441"/>
                  </a:cubicBezTo>
                  <a:cubicBezTo>
                    <a:pt x="4156" y="5608"/>
                    <a:pt x="4371" y="5703"/>
                    <a:pt x="4609" y="5703"/>
                  </a:cubicBezTo>
                  <a:cubicBezTo>
                    <a:pt x="4466" y="5775"/>
                    <a:pt x="4311" y="5799"/>
                    <a:pt x="4168" y="5763"/>
                  </a:cubicBezTo>
                  <a:cubicBezTo>
                    <a:pt x="3978" y="5715"/>
                    <a:pt x="3799" y="5572"/>
                    <a:pt x="3442" y="5489"/>
                  </a:cubicBezTo>
                  <a:cubicBezTo>
                    <a:pt x="3347" y="5477"/>
                    <a:pt x="3251" y="5453"/>
                    <a:pt x="3144" y="5441"/>
                  </a:cubicBezTo>
                  <a:cubicBezTo>
                    <a:pt x="3251" y="5430"/>
                    <a:pt x="3359" y="5418"/>
                    <a:pt x="3442" y="5394"/>
                  </a:cubicBezTo>
                  <a:close/>
                </a:path>
              </a:pathLst>
            </a:custGeom>
            <a:solidFill>
              <a:schemeClr val="accent2">
                <a:alpha val="145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4824700" y="924050"/>
              <a:ext cx="273575" cy="274175"/>
            </a:xfrm>
            <a:custGeom>
              <a:avLst/>
              <a:gdLst/>
              <a:ahLst/>
              <a:cxnLst/>
              <a:rect l="l" t="t" r="r" b="b"/>
              <a:pathLst>
                <a:path w="10943" h="10967" extrusionOk="0">
                  <a:moveTo>
                    <a:pt x="9299" y="4775"/>
                  </a:moveTo>
                  <a:cubicBezTo>
                    <a:pt x="9133" y="4513"/>
                    <a:pt x="8668" y="4454"/>
                    <a:pt x="8561" y="4787"/>
                  </a:cubicBezTo>
                  <a:cubicBezTo>
                    <a:pt x="8882" y="4656"/>
                    <a:pt x="8990" y="4918"/>
                    <a:pt x="8978" y="5085"/>
                  </a:cubicBezTo>
                  <a:cubicBezTo>
                    <a:pt x="8978" y="5156"/>
                    <a:pt x="8954" y="5216"/>
                    <a:pt x="8906" y="5251"/>
                  </a:cubicBezTo>
                  <a:cubicBezTo>
                    <a:pt x="8859" y="5311"/>
                    <a:pt x="8716" y="5358"/>
                    <a:pt x="8644" y="5311"/>
                  </a:cubicBezTo>
                  <a:cubicBezTo>
                    <a:pt x="8573" y="5251"/>
                    <a:pt x="8609" y="5120"/>
                    <a:pt x="8752" y="5156"/>
                  </a:cubicBezTo>
                  <a:cubicBezTo>
                    <a:pt x="8668" y="4989"/>
                    <a:pt x="8418" y="5049"/>
                    <a:pt x="8418" y="5239"/>
                  </a:cubicBezTo>
                  <a:cubicBezTo>
                    <a:pt x="8406" y="5251"/>
                    <a:pt x="8406" y="5275"/>
                    <a:pt x="8418" y="5299"/>
                  </a:cubicBezTo>
                  <a:lnTo>
                    <a:pt x="8418" y="5311"/>
                  </a:lnTo>
                  <a:cubicBezTo>
                    <a:pt x="8418" y="5358"/>
                    <a:pt x="8454" y="5394"/>
                    <a:pt x="8490" y="5430"/>
                  </a:cubicBezTo>
                  <a:cubicBezTo>
                    <a:pt x="8085" y="5501"/>
                    <a:pt x="7668" y="5466"/>
                    <a:pt x="7275" y="5335"/>
                  </a:cubicBezTo>
                  <a:cubicBezTo>
                    <a:pt x="8454" y="5608"/>
                    <a:pt x="8073" y="4454"/>
                    <a:pt x="8787" y="4442"/>
                  </a:cubicBezTo>
                  <a:lnTo>
                    <a:pt x="8716" y="4442"/>
                  </a:lnTo>
                  <a:cubicBezTo>
                    <a:pt x="8740" y="4442"/>
                    <a:pt x="8763" y="4442"/>
                    <a:pt x="8787" y="4442"/>
                  </a:cubicBezTo>
                  <a:cubicBezTo>
                    <a:pt x="8454" y="4346"/>
                    <a:pt x="8240" y="4346"/>
                    <a:pt x="8097" y="4418"/>
                  </a:cubicBezTo>
                  <a:cubicBezTo>
                    <a:pt x="7728" y="4596"/>
                    <a:pt x="7870" y="4977"/>
                    <a:pt x="7728" y="5108"/>
                  </a:cubicBezTo>
                  <a:cubicBezTo>
                    <a:pt x="7692" y="4882"/>
                    <a:pt x="7561" y="4823"/>
                    <a:pt x="7382" y="4906"/>
                  </a:cubicBezTo>
                  <a:cubicBezTo>
                    <a:pt x="7561" y="5049"/>
                    <a:pt x="7418" y="5239"/>
                    <a:pt x="7239" y="5227"/>
                  </a:cubicBezTo>
                  <a:cubicBezTo>
                    <a:pt x="6966" y="5227"/>
                    <a:pt x="6620" y="4930"/>
                    <a:pt x="6168" y="5239"/>
                  </a:cubicBezTo>
                  <a:cubicBezTo>
                    <a:pt x="6073" y="5251"/>
                    <a:pt x="5989" y="5275"/>
                    <a:pt x="5906" y="5299"/>
                  </a:cubicBezTo>
                  <a:cubicBezTo>
                    <a:pt x="5977" y="5263"/>
                    <a:pt x="6061" y="5204"/>
                    <a:pt x="6132" y="5156"/>
                  </a:cubicBezTo>
                  <a:cubicBezTo>
                    <a:pt x="6668" y="5049"/>
                    <a:pt x="6716" y="4596"/>
                    <a:pt x="6894" y="4394"/>
                  </a:cubicBezTo>
                  <a:cubicBezTo>
                    <a:pt x="7025" y="4263"/>
                    <a:pt x="7251" y="4299"/>
                    <a:pt x="7228" y="4537"/>
                  </a:cubicBezTo>
                  <a:cubicBezTo>
                    <a:pt x="7418" y="4465"/>
                    <a:pt x="7466" y="4334"/>
                    <a:pt x="7323" y="4144"/>
                  </a:cubicBezTo>
                  <a:cubicBezTo>
                    <a:pt x="7525" y="4132"/>
                    <a:pt x="7692" y="4501"/>
                    <a:pt x="8073" y="4370"/>
                  </a:cubicBezTo>
                  <a:cubicBezTo>
                    <a:pt x="8228" y="4311"/>
                    <a:pt x="8382" y="4168"/>
                    <a:pt x="8549" y="3870"/>
                  </a:cubicBezTo>
                  <a:lnTo>
                    <a:pt x="8549" y="3870"/>
                  </a:lnTo>
                  <a:cubicBezTo>
                    <a:pt x="8037" y="4370"/>
                    <a:pt x="7489" y="3275"/>
                    <a:pt x="6847" y="4299"/>
                  </a:cubicBezTo>
                  <a:lnTo>
                    <a:pt x="6847" y="4299"/>
                  </a:lnTo>
                  <a:cubicBezTo>
                    <a:pt x="7025" y="3930"/>
                    <a:pt x="7299" y="3608"/>
                    <a:pt x="7644" y="3370"/>
                  </a:cubicBezTo>
                  <a:cubicBezTo>
                    <a:pt x="7632" y="3418"/>
                    <a:pt x="7644" y="3477"/>
                    <a:pt x="7668" y="3513"/>
                  </a:cubicBezTo>
                  <a:lnTo>
                    <a:pt x="7668" y="3525"/>
                  </a:lnTo>
                  <a:cubicBezTo>
                    <a:pt x="7680" y="3537"/>
                    <a:pt x="7692" y="3549"/>
                    <a:pt x="7716" y="3572"/>
                  </a:cubicBezTo>
                  <a:cubicBezTo>
                    <a:pt x="7847" y="3703"/>
                    <a:pt x="8073" y="3561"/>
                    <a:pt x="8013" y="3382"/>
                  </a:cubicBezTo>
                  <a:cubicBezTo>
                    <a:pt x="7930" y="3513"/>
                    <a:pt x="7823" y="3442"/>
                    <a:pt x="7835" y="3346"/>
                  </a:cubicBezTo>
                  <a:cubicBezTo>
                    <a:pt x="7835" y="3263"/>
                    <a:pt x="7978" y="3203"/>
                    <a:pt x="8049" y="3203"/>
                  </a:cubicBezTo>
                  <a:cubicBezTo>
                    <a:pt x="8120" y="3203"/>
                    <a:pt x="8180" y="3227"/>
                    <a:pt x="8216" y="3275"/>
                  </a:cubicBezTo>
                  <a:cubicBezTo>
                    <a:pt x="8347" y="3382"/>
                    <a:pt x="8454" y="3644"/>
                    <a:pt x="8132" y="3775"/>
                  </a:cubicBezTo>
                  <a:cubicBezTo>
                    <a:pt x="8442" y="3942"/>
                    <a:pt x="8728" y="3572"/>
                    <a:pt x="8668" y="3263"/>
                  </a:cubicBezTo>
                  <a:cubicBezTo>
                    <a:pt x="8894" y="3311"/>
                    <a:pt x="8942" y="3168"/>
                    <a:pt x="9156" y="3358"/>
                  </a:cubicBezTo>
                  <a:cubicBezTo>
                    <a:pt x="8954" y="2787"/>
                    <a:pt x="8644" y="2930"/>
                    <a:pt x="8430" y="2834"/>
                  </a:cubicBezTo>
                  <a:lnTo>
                    <a:pt x="8430" y="2834"/>
                  </a:lnTo>
                  <a:cubicBezTo>
                    <a:pt x="8906" y="2989"/>
                    <a:pt x="9049" y="2632"/>
                    <a:pt x="9454" y="2608"/>
                  </a:cubicBezTo>
                  <a:cubicBezTo>
                    <a:pt x="9037" y="2251"/>
                    <a:pt x="8775" y="2549"/>
                    <a:pt x="8478" y="2644"/>
                  </a:cubicBezTo>
                  <a:lnTo>
                    <a:pt x="8478" y="2644"/>
                  </a:lnTo>
                  <a:cubicBezTo>
                    <a:pt x="9204" y="2346"/>
                    <a:pt x="9037" y="1953"/>
                    <a:pt x="9323" y="1608"/>
                  </a:cubicBezTo>
                  <a:cubicBezTo>
                    <a:pt x="8978" y="1894"/>
                    <a:pt x="8573" y="1727"/>
                    <a:pt x="8287" y="2453"/>
                  </a:cubicBezTo>
                  <a:lnTo>
                    <a:pt x="8287" y="2453"/>
                  </a:lnTo>
                  <a:cubicBezTo>
                    <a:pt x="8394" y="2156"/>
                    <a:pt x="8680" y="1906"/>
                    <a:pt x="8323" y="1489"/>
                  </a:cubicBezTo>
                  <a:cubicBezTo>
                    <a:pt x="8299" y="1882"/>
                    <a:pt x="7942" y="2025"/>
                    <a:pt x="8097" y="2501"/>
                  </a:cubicBezTo>
                  <a:lnTo>
                    <a:pt x="8097" y="2501"/>
                  </a:lnTo>
                  <a:cubicBezTo>
                    <a:pt x="8001" y="2287"/>
                    <a:pt x="8156" y="1977"/>
                    <a:pt x="7573" y="1775"/>
                  </a:cubicBezTo>
                  <a:cubicBezTo>
                    <a:pt x="7763" y="2001"/>
                    <a:pt x="7620" y="2037"/>
                    <a:pt x="7668" y="2275"/>
                  </a:cubicBezTo>
                  <a:cubicBezTo>
                    <a:pt x="7370" y="2203"/>
                    <a:pt x="6989" y="2489"/>
                    <a:pt x="7168" y="2799"/>
                  </a:cubicBezTo>
                  <a:cubicBezTo>
                    <a:pt x="7299" y="2477"/>
                    <a:pt x="7549" y="2596"/>
                    <a:pt x="7668" y="2715"/>
                  </a:cubicBezTo>
                  <a:cubicBezTo>
                    <a:pt x="7704" y="2763"/>
                    <a:pt x="7728" y="2822"/>
                    <a:pt x="7728" y="2882"/>
                  </a:cubicBezTo>
                  <a:cubicBezTo>
                    <a:pt x="7728" y="2953"/>
                    <a:pt x="7668" y="3096"/>
                    <a:pt x="7585" y="3108"/>
                  </a:cubicBezTo>
                  <a:cubicBezTo>
                    <a:pt x="7501" y="3120"/>
                    <a:pt x="7418" y="3001"/>
                    <a:pt x="7549" y="2930"/>
                  </a:cubicBezTo>
                  <a:cubicBezTo>
                    <a:pt x="7370" y="2870"/>
                    <a:pt x="7228" y="3096"/>
                    <a:pt x="7370" y="3227"/>
                  </a:cubicBezTo>
                  <a:cubicBezTo>
                    <a:pt x="7382" y="3239"/>
                    <a:pt x="7394" y="3251"/>
                    <a:pt x="7406" y="3263"/>
                  </a:cubicBezTo>
                  <a:lnTo>
                    <a:pt x="7418" y="3275"/>
                  </a:lnTo>
                  <a:cubicBezTo>
                    <a:pt x="7466" y="3299"/>
                    <a:pt x="7513" y="3311"/>
                    <a:pt x="7561" y="3299"/>
                  </a:cubicBezTo>
                  <a:cubicBezTo>
                    <a:pt x="7335" y="3644"/>
                    <a:pt x="7013" y="3918"/>
                    <a:pt x="6632" y="4096"/>
                  </a:cubicBezTo>
                  <a:cubicBezTo>
                    <a:pt x="7668" y="3453"/>
                    <a:pt x="6573" y="2906"/>
                    <a:pt x="7085" y="2394"/>
                  </a:cubicBezTo>
                  <a:lnTo>
                    <a:pt x="7025" y="2441"/>
                  </a:lnTo>
                  <a:cubicBezTo>
                    <a:pt x="7049" y="2429"/>
                    <a:pt x="7061" y="2406"/>
                    <a:pt x="7085" y="2394"/>
                  </a:cubicBezTo>
                  <a:cubicBezTo>
                    <a:pt x="6787" y="2560"/>
                    <a:pt x="6632" y="2715"/>
                    <a:pt x="6573" y="2870"/>
                  </a:cubicBezTo>
                  <a:cubicBezTo>
                    <a:pt x="6442" y="3251"/>
                    <a:pt x="6811" y="3430"/>
                    <a:pt x="6799" y="3620"/>
                  </a:cubicBezTo>
                  <a:cubicBezTo>
                    <a:pt x="6620" y="3477"/>
                    <a:pt x="6477" y="3537"/>
                    <a:pt x="6406" y="3715"/>
                  </a:cubicBezTo>
                  <a:cubicBezTo>
                    <a:pt x="6644" y="3692"/>
                    <a:pt x="6680" y="3918"/>
                    <a:pt x="6549" y="4049"/>
                  </a:cubicBezTo>
                  <a:cubicBezTo>
                    <a:pt x="6346" y="4227"/>
                    <a:pt x="5894" y="4275"/>
                    <a:pt x="5799" y="4811"/>
                  </a:cubicBezTo>
                  <a:cubicBezTo>
                    <a:pt x="5739" y="4882"/>
                    <a:pt x="5692" y="4966"/>
                    <a:pt x="5644" y="5037"/>
                  </a:cubicBezTo>
                  <a:cubicBezTo>
                    <a:pt x="5668" y="4954"/>
                    <a:pt x="5692" y="4870"/>
                    <a:pt x="5704" y="4775"/>
                  </a:cubicBezTo>
                  <a:cubicBezTo>
                    <a:pt x="6013" y="4334"/>
                    <a:pt x="5727" y="3977"/>
                    <a:pt x="5715" y="3703"/>
                  </a:cubicBezTo>
                  <a:cubicBezTo>
                    <a:pt x="5715" y="3525"/>
                    <a:pt x="5894" y="3382"/>
                    <a:pt x="6049" y="3561"/>
                  </a:cubicBezTo>
                  <a:cubicBezTo>
                    <a:pt x="6120" y="3382"/>
                    <a:pt x="6061" y="3251"/>
                    <a:pt x="5834" y="3215"/>
                  </a:cubicBezTo>
                  <a:cubicBezTo>
                    <a:pt x="5965" y="3072"/>
                    <a:pt x="6346" y="3215"/>
                    <a:pt x="6525" y="2846"/>
                  </a:cubicBezTo>
                  <a:cubicBezTo>
                    <a:pt x="6596" y="2691"/>
                    <a:pt x="6596" y="2489"/>
                    <a:pt x="6501" y="2156"/>
                  </a:cubicBezTo>
                  <a:cubicBezTo>
                    <a:pt x="6501" y="2870"/>
                    <a:pt x="5334" y="2489"/>
                    <a:pt x="5608" y="3668"/>
                  </a:cubicBezTo>
                  <a:cubicBezTo>
                    <a:pt x="5477" y="3275"/>
                    <a:pt x="5442" y="2858"/>
                    <a:pt x="5525" y="2453"/>
                  </a:cubicBezTo>
                  <a:cubicBezTo>
                    <a:pt x="5549" y="2489"/>
                    <a:pt x="5596" y="2525"/>
                    <a:pt x="5644" y="2525"/>
                  </a:cubicBezTo>
                  <a:lnTo>
                    <a:pt x="5656" y="2525"/>
                  </a:lnTo>
                  <a:cubicBezTo>
                    <a:pt x="5668" y="2537"/>
                    <a:pt x="5692" y="2537"/>
                    <a:pt x="5704" y="2525"/>
                  </a:cubicBezTo>
                  <a:cubicBezTo>
                    <a:pt x="5870" y="2525"/>
                    <a:pt x="5942" y="2322"/>
                    <a:pt x="5811" y="2215"/>
                  </a:cubicBezTo>
                  <a:cubicBezTo>
                    <a:pt x="5811" y="2203"/>
                    <a:pt x="5799" y="2203"/>
                    <a:pt x="5787" y="2191"/>
                  </a:cubicBezTo>
                  <a:cubicBezTo>
                    <a:pt x="5823" y="2346"/>
                    <a:pt x="5692" y="2370"/>
                    <a:pt x="5632" y="2299"/>
                  </a:cubicBezTo>
                  <a:cubicBezTo>
                    <a:pt x="5584" y="2227"/>
                    <a:pt x="5632" y="2084"/>
                    <a:pt x="5692" y="2037"/>
                  </a:cubicBezTo>
                  <a:cubicBezTo>
                    <a:pt x="5739" y="1989"/>
                    <a:pt x="5799" y="1965"/>
                    <a:pt x="5858" y="1965"/>
                  </a:cubicBezTo>
                  <a:cubicBezTo>
                    <a:pt x="6025" y="1953"/>
                    <a:pt x="6287" y="2060"/>
                    <a:pt x="6156" y="2382"/>
                  </a:cubicBezTo>
                  <a:cubicBezTo>
                    <a:pt x="6501" y="2275"/>
                    <a:pt x="6430" y="1810"/>
                    <a:pt x="6180" y="1644"/>
                  </a:cubicBezTo>
                  <a:cubicBezTo>
                    <a:pt x="6370" y="1513"/>
                    <a:pt x="6299" y="1382"/>
                    <a:pt x="6596" y="1358"/>
                  </a:cubicBezTo>
                  <a:cubicBezTo>
                    <a:pt x="6037" y="1096"/>
                    <a:pt x="5930" y="1417"/>
                    <a:pt x="5704" y="1513"/>
                  </a:cubicBezTo>
                  <a:lnTo>
                    <a:pt x="5704" y="1513"/>
                  </a:lnTo>
                  <a:cubicBezTo>
                    <a:pt x="6156" y="1275"/>
                    <a:pt x="6001" y="917"/>
                    <a:pt x="6263" y="632"/>
                  </a:cubicBezTo>
                  <a:cubicBezTo>
                    <a:pt x="5727" y="667"/>
                    <a:pt x="5739" y="1060"/>
                    <a:pt x="5608" y="1346"/>
                  </a:cubicBezTo>
                  <a:lnTo>
                    <a:pt x="5608" y="1346"/>
                  </a:lnTo>
                  <a:cubicBezTo>
                    <a:pt x="5906" y="620"/>
                    <a:pt x="5513" y="453"/>
                    <a:pt x="5477" y="1"/>
                  </a:cubicBezTo>
                  <a:cubicBezTo>
                    <a:pt x="5430" y="453"/>
                    <a:pt x="5025" y="632"/>
                    <a:pt x="5334" y="1346"/>
                  </a:cubicBezTo>
                  <a:lnTo>
                    <a:pt x="5334" y="1346"/>
                  </a:lnTo>
                  <a:cubicBezTo>
                    <a:pt x="5203" y="1060"/>
                    <a:pt x="5215" y="667"/>
                    <a:pt x="4680" y="632"/>
                  </a:cubicBezTo>
                  <a:cubicBezTo>
                    <a:pt x="4942" y="929"/>
                    <a:pt x="4787" y="1275"/>
                    <a:pt x="5239" y="1513"/>
                  </a:cubicBezTo>
                  <a:lnTo>
                    <a:pt x="5239" y="1513"/>
                  </a:lnTo>
                  <a:cubicBezTo>
                    <a:pt x="5013" y="1429"/>
                    <a:pt x="4906" y="1096"/>
                    <a:pt x="4346" y="1358"/>
                  </a:cubicBezTo>
                  <a:cubicBezTo>
                    <a:pt x="4644" y="1382"/>
                    <a:pt x="4572" y="1513"/>
                    <a:pt x="4763" y="1644"/>
                  </a:cubicBezTo>
                  <a:cubicBezTo>
                    <a:pt x="4501" y="1810"/>
                    <a:pt x="4441" y="2275"/>
                    <a:pt x="4787" y="2382"/>
                  </a:cubicBezTo>
                  <a:cubicBezTo>
                    <a:pt x="4656" y="2060"/>
                    <a:pt x="4918" y="1953"/>
                    <a:pt x="5084" y="1965"/>
                  </a:cubicBezTo>
                  <a:cubicBezTo>
                    <a:pt x="5144" y="1965"/>
                    <a:pt x="5203" y="1989"/>
                    <a:pt x="5251" y="2037"/>
                  </a:cubicBezTo>
                  <a:cubicBezTo>
                    <a:pt x="5299" y="2084"/>
                    <a:pt x="5358" y="2227"/>
                    <a:pt x="5299" y="2299"/>
                  </a:cubicBezTo>
                  <a:cubicBezTo>
                    <a:pt x="5251" y="2358"/>
                    <a:pt x="5108" y="2334"/>
                    <a:pt x="5156" y="2191"/>
                  </a:cubicBezTo>
                  <a:cubicBezTo>
                    <a:pt x="4989" y="2275"/>
                    <a:pt x="5049" y="2525"/>
                    <a:pt x="5239" y="2525"/>
                  </a:cubicBezTo>
                  <a:cubicBezTo>
                    <a:pt x="5251" y="2537"/>
                    <a:pt x="5275" y="2537"/>
                    <a:pt x="5287" y="2525"/>
                  </a:cubicBezTo>
                  <a:lnTo>
                    <a:pt x="5299" y="2525"/>
                  </a:lnTo>
                  <a:cubicBezTo>
                    <a:pt x="5346" y="2525"/>
                    <a:pt x="5394" y="2489"/>
                    <a:pt x="5418" y="2453"/>
                  </a:cubicBezTo>
                  <a:cubicBezTo>
                    <a:pt x="5501" y="2858"/>
                    <a:pt x="5465" y="3275"/>
                    <a:pt x="5323" y="3668"/>
                  </a:cubicBezTo>
                  <a:cubicBezTo>
                    <a:pt x="5608" y="2489"/>
                    <a:pt x="4441" y="2870"/>
                    <a:pt x="4430" y="2156"/>
                  </a:cubicBezTo>
                  <a:cubicBezTo>
                    <a:pt x="4346" y="2489"/>
                    <a:pt x="4346" y="2703"/>
                    <a:pt x="4418" y="2846"/>
                  </a:cubicBezTo>
                  <a:cubicBezTo>
                    <a:pt x="4596" y="3215"/>
                    <a:pt x="4977" y="3072"/>
                    <a:pt x="5108" y="3215"/>
                  </a:cubicBezTo>
                  <a:cubicBezTo>
                    <a:pt x="4870" y="3251"/>
                    <a:pt x="4811" y="3382"/>
                    <a:pt x="4894" y="3561"/>
                  </a:cubicBezTo>
                  <a:cubicBezTo>
                    <a:pt x="5049" y="3382"/>
                    <a:pt x="5239" y="3525"/>
                    <a:pt x="5227" y="3703"/>
                  </a:cubicBezTo>
                  <a:cubicBezTo>
                    <a:pt x="5215" y="3977"/>
                    <a:pt x="4930" y="4323"/>
                    <a:pt x="5239" y="4775"/>
                  </a:cubicBezTo>
                  <a:cubicBezTo>
                    <a:pt x="5251" y="4870"/>
                    <a:pt x="5275" y="4954"/>
                    <a:pt x="5299" y="5037"/>
                  </a:cubicBezTo>
                  <a:cubicBezTo>
                    <a:pt x="5251" y="4966"/>
                    <a:pt x="5203" y="4882"/>
                    <a:pt x="5144" y="4811"/>
                  </a:cubicBezTo>
                  <a:cubicBezTo>
                    <a:pt x="5049" y="4275"/>
                    <a:pt x="4596" y="4227"/>
                    <a:pt x="4394" y="4049"/>
                  </a:cubicBezTo>
                  <a:cubicBezTo>
                    <a:pt x="4263" y="3918"/>
                    <a:pt x="4299" y="3692"/>
                    <a:pt x="4537" y="3715"/>
                  </a:cubicBezTo>
                  <a:cubicBezTo>
                    <a:pt x="4465" y="3537"/>
                    <a:pt x="4322" y="3477"/>
                    <a:pt x="4144" y="3620"/>
                  </a:cubicBezTo>
                  <a:cubicBezTo>
                    <a:pt x="4132" y="3430"/>
                    <a:pt x="4489" y="3251"/>
                    <a:pt x="4358" y="2870"/>
                  </a:cubicBezTo>
                  <a:cubicBezTo>
                    <a:pt x="4310" y="2715"/>
                    <a:pt x="4168" y="2572"/>
                    <a:pt x="3858" y="2394"/>
                  </a:cubicBezTo>
                  <a:lnTo>
                    <a:pt x="3858" y="2394"/>
                  </a:lnTo>
                  <a:cubicBezTo>
                    <a:pt x="4358" y="2906"/>
                    <a:pt x="3263" y="3453"/>
                    <a:pt x="4310" y="4096"/>
                  </a:cubicBezTo>
                  <a:cubicBezTo>
                    <a:pt x="3929" y="3918"/>
                    <a:pt x="3608" y="3644"/>
                    <a:pt x="3382" y="3299"/>
                  </a:cubicBezTo>
                  <a:cubicBezTo>
                    <a:pt x="3429" y="3311"/>
                    <a:pt x="3477" y="3299"/>
                    <a:pt x="3525" y="3275"/>
                  </a:cubicBezTo>
                  <a:lnTo>
                    <a:pt x="3525" y="3263"/>
                  </a:lnTo>
                  <a:cubicBezTo>
                    <a:pt x="3548" y="3251"/>
                    <a:pt x="3560" y="3239"/>
                    <a:pt x="3572" y="3227"/>
                  </a:cubicBezTo>
                  <a:cubicBezTo>
                    <a:pt x="3715" y="3096"/>
                    <a:pt x="3572" y="2870"/>
                    <a:pt x="3394" y="2930"/>
                  </a:cubicBezTo>
                  <a:cubicBezTo>
                    <a:pt x="3525" y="3001"/>
                    <a:pt x="3441" y="3120"/>
                    <a:pt x="3358" y="3108"/>
                  </a:cubicBezTo>
                  <a:cubicBezTo>
                    <a:pt x="3275" y="3096"/>
                    <a:pt x="3203" y="2953"/>
                    <a:pt x="3203" y="2882"/>
                  </a:cubicBezTo>
                  <a:cubicBezTo>
                    <a:pt x="3215" y="2822"/>
                    <a:pt x="3239" y="2763"/>
                    <a:pt x="3275" y="2715"/>
                  </a:cubicBezTo>
                  <a:cubicBezTo>
                    <a:pt x="3382" y="2596"/>
                    <a:pt x="3644" y="2477"/>
                    <a:pt x="3775" y="2799"/>
                  </a:cubicBezTo>
                  <a:cubicBezTo>
                    <a:pt x="3941" y="2489"/>
                    <a:pt x="3572" y="2203"/>
                    <a:pt x="3275" y="2263"/>
                  </a:cubicBezTo>
                  <a:cubicBezTo>
                    <a:pt x="3310" y="2037"/>
                    <a:pt x="3167" y="2001"/>
                    <a:pt x="3358" y="1775"/>
                  </a:cubicBezTo>
                  <a:cubicBezTo>
                    <a:pt x="2786" y="1977"/>
                    <a:pt x="2941" y="2287"/>
                    <a:pt x="2846" y="2501"/>
                  </a:cubicBezTo>
                  <a:lnTo>
                    <a:pt x="2846" y="2501"/>
                  </a:lnTo>
                  <a:cubicBezTo>
                    <a:pt x="2989" y="2025"/>
                    <a:pt x="2632" y="1882"/>
                    <a:pt x="2620" y="1489"/>
                  </a:cubicBezTo>
                  <a:cubicBezTo>
                    <a:pt x="2263" y="1906"/>
                    <a:pt x="2548" y="2168"/>
                    <a:pt x="2656" y="2453"/>
                  </a:cubicBezTo>
                  <a:lnTo>
                    <a:pt x="2656" y="2453"/>
                  </a:lnTo>
                  <a:cubicBezTo>
                    <a:pt x="2370" y="1727"/>
                    <a:pt x="1953" y="1894"/>
                    <a:pt x="1608" y="1608"/>
                  </a:cubicBezTo>
                  <a:cubicBezTo>
                    <a:pt x="1905" y="1953"/>
                    <a:pt x="1739" y="2358"/>
                    <a:pt x="2465" y="2644"/>
                  </a:cubicBezTo>
                  <a:lnTo>
                    <a:pt x="2465" y="2644"/>
                  </a:lnTo>
                  <a:cubicBezTo>
                    <a:pt x="2167" y="2537"/>
                    <a:pt x="1905" y="2251"/>
                    <a:pt x="1489" y="2608"/>
                  </a:cubicBezTo>
                  <a:cubicBezTo>
                    <a:pt x="1882" y="2632"/>
                    <a:pt x="2024" y="2989"/>
                    <a:pt x="2513" y="2834"/>
                  </a:cubicBezTo>
                  <a:lnTo>
                    <a:pt x="2513" y="2834"/>
                  </a:lnTo>
                  <a:cubicBezTo>
                    <a:pt x="2298" y="2930"/>
                    <a:pt x="1977" y="2787"/>
                    <a:pt x="1774" y="3358"/>
                  </a:cubicBezTo>
                  <a:cubicBezTo>
                    <a:pt x="2001" y="3168"/>
                    <a:pt x="2048" y="3311"/>
                    <a:pt x="2275" y="3263"/>
                  </a:cubicBezTo>
                  <a:cubicBezTo>
                    <a:pt x="2215" y="3572"/>
                    <a:pt x="2501" y="3942"/>
                    <a:pt x="2810" y="3775"/>
                  </a:cubicBezTo>
                  <a:cubicBezTo>
                    <a:pt x="2489" y="3644"/>
                    <a:pt x="2596" y="3382"/>
                    <a:pt x="2727" y="3275"/>
                  </a:cubicBezTo>
                  <a:cubicBezTo>
                    <a:pt x="2763" y="3227"/>
                    <a:pt x="2822" y="3203"/>
                    <a:pt x="2882" y="3203"/>
                  </a:cubicBezTo>
                  <a:cubicBezTo>
                    <a:pt x="2965" y="3203"/>
                    <a:pt x="3096" y="3263"/>
                    <a:pt x="3108" y="3346"/>
                  </a:cubicBezTo>
                  <a:cubicBezTo>
                    <a:pt x="3120" y="3442"/>
                    <a:pt x="3001" y="3513"/>
                    <a:pt x="2929" y="3382"/>
                  </a:cubicBezTo>
                  <a:cubicBezTo>
                    <a:pt x="2870" y="3561"/>
                    <a:pt x="3096" y="3703"/>
                    <a:pt x="3227" y="3561"/>
                  </a:cubicBezTo>
                  <a:cubicBezTo>
                    <a:pt x="3251" y="3549"/>
                    <a:pt x="3263" y="3537"/>
                    <a:pt x="3263" y="3525"/>
                  </a:cubicBezTo>
                  <a:lnTo>
                    <a:pt x="3263" y="3513"/>
                  </a:lnTo>
                  <a:cubicBezTo>
                    <a:pt x="3298" y="3465"/>
                    <a:pt x="3298" y="3418"/>
                    <a:pt x="3298" y="3370"/>
                  </a:cubicBezTo>
                  <a:cubicBezTo>
                    <a:pt x="3644" y="3608"/>
                    <a:pt x="3918" y="3930"/>
                    <a:pt x="4096" y="4299"/>
                  </a:cubicBezTo>
                  <a:lnTo>
                    <a:pt x="4096" y="4299"/>
                  </a:lnTo>
                  <a:cubicBezTo>
                    <a:pt x="3453" y="3275"/>
                    <a:pt x="2906" y="4370"/>
                    <a:pt x="2394" y="3858"/>
                  </a:cubicBezTo>
                  <a:lnTo>
                    <a:pt x="2394" y="3858"/>
                  </a:lnTo>
                  <a:cubicBezTo>
                    <a:pt x="2560" y="4156"/>
                    <a:pt x="2715" y="4311"/>
                    <a:pt x="2870" y="4370"/>
                  </a:cubicBezTo>
                  <a:cubicBezTo>
                    <a:pt x="3251" y="4501"/>
                    <a:pt x="3429" y="4132"/>
                    <a:pt x="3620" y="4144"/>
                  </a:cubicBezTo>
                  <a:cubicBezTo>
                    <a:pt x="3477" y="4323"/>
                    <a:pt x="3525" y="4465"/>
                    <a:pt x="3715" y="4537"/>
                  </a:cubicBezTo>
                  <a:cubicBezTo>
                    <a:pt x="3691" y="4299"/>
                    <a:pt x="3918" y="4263"/>
                    <a:pt x="4049" y="4394"/>
                  </a:cubicBezTo>
                  <a:cubicBezTo>
                    <a:pt x="4227" y="4596"/>
                    <a:pt x="4275" y="5049"/>
                    <a:pt x="4811" y="5156"/>
                  </a:cubicBezTo>
                  <a:cubicBezTo>
                    <a:pt x="4882" y="5204"/>
                    <a:pt x="4965" y="5251"/>
                    <a:pt x="5037" y="5299"/>
                  </a:cubicBezTo>
                  <a:cubicBezTo>
                    <a:pt x="4953" y="5275"/>
                    <a:pt x="4870" y="5251"/>
                    <a:pt x="4775" y="5239"/>
                  </a:cubicBezTo>
                  <a:cubicBezTo>
                    <a:pt x="4334" y="4930"/>
                    <a:pt x="3977" y="5216"/>
                    <a:pt x="3703" y="5227"/>
                  </a:cubicBezTo>
                  <a:cubicBezTo>
                    <a:pt x="3525" y="5227"/>
                    <a:pt x="3382" y="5049"/>
                    <a:pt x="3560" y="4894"/>
                  </a:cubicBezTo>
                  <a:cubicBezTo>
                    <a:pt x="3382" y="4823"/>
                    <a:pt x="3251" y="4882"/>
                    <a:pt x="3215" y="5108"/>
                  </a:cubicBezTo>
                  <a:cubicBezTo>
                    <a:pt x="3072" y="4977"/>
                    <a:pt x="3215" y="4596"/>
                    <a:pt x="2846" y="4418"/>
                  </a:cubicBezTo>
                  <a:cubicBezTo>
                    <a:pt x="2691" y="4346"/>
                    <a:pt x="2489" y="4346"/>
                    <a:pt x="2155" y="4442"/>
                  </a:cubicBezTo>
                  <a:cubicBezTo>
                    <a:pt x="2179" y="4430"/>
                    <a:pt x="2203" y="4430"/>
                    <a:pt x="2227" y="4442"/>
                  </a:cubicBezTo>
                  <a:lnTo>
                    <a:pt x="2155" y="4442"/>
                  </a:lnTo>
                  <a:cubicBezTo>
                    <a:pt x="2870" y="4442"/>
                    <a:pt x="2489" y="5608"/>
                    <a:pt x="3668" y="5335"/>
                  </a:cubicBezTo>
                  <a:lnTo>
                    <a:pt x="3668" y="5335"/>
                  </a:lnTo>
                  <a:cubicBezTo>
                    <a:pt x="3275" y="5466"/>
                    <a:pt x="2858" y="5501"/>
                    <a:pt x="2441" y="5418"/>
                  </a:cubicBezTo>
                  <a:cubicBezTo>
                    <a:pt x="2489" y="5394"/>
                    <a:pt x="2513" y="5358"/>
                    <a:pt x="2525" y="5311"/>
                  </a:cubicBezTo>
                  <a:lnTo>
                    <a:pt x="2525" y="5299"/>
                  </a:lnTo>
                  <a:cubicBezTo>
                    <a:pt x="2536" y="5275"/>
                    <a:pt x="2536" y="5251"/>
                    <a:pt x="2525" y="5239"/>
                  </a:cubicBezTo>
                  <a:cubicBezTo>
                    <a:pt x="2525" y="5049"/>
                    <a:pt x="2275" y="4989"/>
                    <a:pt x="2191" y="5156"/>
                  </a:cubicBezTo>
                  <a:cubicBezTo>
                    <a:pt x="2346" y="5120"/>
                    <a:pt x="2358" y="5251"/>
                    <a:pt x="2298" y="5311"/>
                  </a:cubicBezTo>
                  <a:cubicBezTo>
                    <a:pt x="2227" y="5358"/>
                    <a:pt x="2084" y="5311"/>
                    <a:pt x="2036" y="5251"/>
                  </a:cubicBezTo>
                  <a:cubicBezTo>
                    <a:pt x="1989" y="5204"/>
                    <a:pt x="1965" y="5144"/>
                    <a:pt x="1965" y="5085"/>
                  </a:cubicBezTo>
                  <a:cubicBezTo>
                    <a:pt x="1953" y="4918"/>
                    <a:pt x="2060" y="4656"/>
                    <a:pt x="2370" y="4787"/>
                  </a:cubicBezTo>
                  <a:cubicBezTo>
                    <a:pt x="2275" y="4454"/>
                    <a:pt x="1810" y="4513"/>
                    <a:pt x="1643" y="4763"/>
                  </a:cubicBezTo>
                  <a:cubicBezTo>
                    <a:pt x="1513" y="4573"/>
                    <a:pt x="1382" y="4644"/>
                    <a:pt x="1358" y="4358"/>
                  </a:cubicBezTo>
                  <a:cubicBezTo>
                    <a:pt x="1096" y="4906"/>
                    <a:pt x="1417" y="5013"/>
                    <a:pt x="1513" y="5239"/>
                  </a:cubicBezTo>
                  <a:lnTo>
                    <a:pt x="1513" y="5239"/>
                  </a:lnTo>
                  <a:cubicBezTo>
                    <a:pt x="1274" y="4787"/>
                    <a:pt x="917" y="4942"/>
                    <a:pt x="631" y="4680"/>
                  </a:cubicBezTo>
                  <a:cubicBezTo>
                    <a:pt x="667" y="5227"/>
                    <a:pt x="1060" y="5204"/>
                    <a:pt x="1346" y="5335"/>
                  </a:cubicBezTo>
                  <a:lnTo>
                    <a:pt x="1346" y="5335"/>
                  </a:lnTo>
                  <a:cubicBezTo>
                    <a:pt x="620" y="5025"/>
                    <a:pt x="453" y="5430"/>
                    <a:pt x="0" y="5477"/>
                  </a:cubicBezTo>
                  <a:cubicBezTo>
                    <a:pt x="453" y="5513"/>
                    <a:pt x="620" y="5918"/>
                    <a:pt x="1346" y="5608"/>
                  </a:cubicBezTo>
                  <a:lnTo>
                    <a:pt x="1346" y="5608"/>
                  </a:lnTo>
                  <a:cubicBezTo>
                    <a:pt x="1060" y="5739"/>
                    <a:pt x="667" y="5728"/>
                    <a:pt x="631" y="6275"/>
                  </a:cubicBezTo>
                  <a:cubicBezTo>
                    <a:pt x="929" y="6001"/>
                    <a:pt x="1274" y="6156"/>
                    <a:pt x="1513" y="5716"/>
                  </a:cubicBezTo>
                  <a:lnTo>
                    <a:pt x="1513" y="5716"/>
                  </a:lnTo>
                  <a:cubicBezTo>
                    <a:pt x="1417" y="5930"/>
                    <a:pt x="1096" y="6049"/>
                    <a:pt x="1358" y="6597"/>
                  </a:cubicBezTo>
                  <a:cubicBezTo>
                    <a:pt x="1382" y="6299"/>
                    <a:pt x="1513" y="6370"/>
                    <a:pt x="1643" y="6180"/>
                  </a:cubicBezTo>
                  <a:cubicBezTo>
                    <a:pt x="1810" y="6442"/>
                    <a:pt x="2275" y="6501"/>
                    <a:pt x="2370" y="6156"/>
                  </a:cubicBezTo>
                  <a:cubicBezTo>
                    <a:pt x="2060" y="6299"/>
                    <a:pt x="1953" y="6037"/>
                    <a:pt x="1965" y="5858"/>
                  </a:cubicBezTo>
                  <a:cubicBezTo>
                    <a:pt x="1965" y="5799"/>
                    <a:pt x="1989" y="5739"/>
                    <a:pt x="2036" y="5692"/>
                  </a:cubicBezTo>
                  <a:cubicBezTo>
                    <a:pt x="2084" y="5644"/>
                    <a:pt x="2227" y="5585"/>
                    <a:pt x="2298" y="5644"/>
                  </a:cubicBezTo>
                  <a:cubicBezTo>
                    <a:pt x="2358" y="5704"/>
                    <a:pt x="2334" y="5835"/>
                    <a:pt x="2191" y="5787"/>
                  </a:cubicBezTo>
                  <a:cubicBezTo>
                    <a:pt x="2275" y="5954"/>
                    <a:pt x="2525" y="5894"/>
                    <a:pt x="2525" y="5716"/>
                  </a:cubicBezTo>
                  <a:cubicBezTo>
                    <a:pt x="2536" y="5692"/>
                    <a:pt x="2536" y="5680"/>
                    <a:pt x="2525" y="5656"/>
                  </a:cubicBezTo>
                  <a:lnTo>
                    <a:pt x="2525" y="5644"/>
                  </a:lnTo>
                  <a:cubicBezTo>
                    <a:pt x="2513" y="5597"/>
                    <a:pt x="2477" y="5561"/>
                    <a:pt x="2429" y="5537"/>
                  </a:cubicBezTo>
                  <a:cubicBezTo>
                    <a:pt x="2834" y="5454"/>
                    <a:pt x="3251" y="5489"/>
                    <a:pt x="3644" y="5632"/>
                  </a:cubicBezTo>
                  <a:lnTo>
                    <a:pt x="3644" y="5632"/>
                  </a:lnTo>
                  <a:cubicBezTo>
                    <a:pt x="2465" y="5347"/>
                    <a:pt x="2846" y="6513"/>
                    <a:pt x="2132" y="6525"/>
                  </a:cubicBezTo>
                  <a:lnTo>
                    <a:pt x="2132" y="6525"/>
                  </a:lnTo>
                  <a:cubicBezTo>
                    <a:pt x="2465" y="6620"/>
                    <a:pt x="2679" y="6609"/>
                    <a:pt x="2822" y="6537"/>
                  </a:cubicBezTo>
                  <a:cubicBezTo>
                    <a:pt x="3191" y="6359"/>
                    <a:pt x="3048" y="5978"/>
                    <a:pt x="3191" y="5847"/>
                  </a:cubicBezTo>
                  <a:cubicBezTo>
                    <a:pt x="3227" y="6085"/>
                    <a:pt x="3358" y="6144"/>
                    <a:pt x="3537" y="6061"/>
                  </a:cubicBezTo>
                  <a:cubicBezTo>
                    <a:pt x="3358" y="5906"/>
                    <a:pt x="3501" y="5716"/>
                    <a:pt x="3679" y="5728"/>
                  </a:cubicBezTo>
                  <a:cubicBezTo>
                    <a:pt x="3953" y="5739"/>
                    <a:pt x="4299" y="6025"/>
                    <a:pt x="4751" y="5716"/>
                  </a:cubicBezTo>
                  <a:cubicBezTo>
                    <a:pt x="4834" y="5704"/>
                    <a:pt x="4930" y="5692"/>
                    <a:pt x="5013" y="5656"/>
                  </a:cubicBezTo>
                  <a:cubicBezTo>
                    <a:pt x="4930" y="5704"/>
                    <a:pt x="4858" y="5751"/>
                    <a:pt x="4787" y="5811"/>
                  </a:cubicBezTo>
                  <a:cubicBezTo>
                    <a:pt x="4251" y="5906"/>
                    <a:pt x="4203" y="6359"/>
                    <a:pt x="4025" y="6561"/>
                  </a:cubicBezTo>
                  <a:cubicBezTo>
                    <a:pt x="3894" y="6692"/>
                    <a:pt x="3668" y="6656"/>
                    <a:pt x="3691" y="6430"/>
                  </a:cubicBezTo>
                  <a:cubicBezTo>
                    <a:pt x="3501" y="6501"/>
                    <a:pt x="3453" y="6632"/>
                    <a:pt x="3596" y="6811"/>
                  </a:cubicBezTo>
                  <a:cubicBezTo>
                    <a:pt x="3394" y="6823"/>
                    <a:pt x="3227" y="6466"/>
                    <a:pt x="2846" y="6597"/>
                  </a:cubicBezTo>
                  <a:cubicBezTo>
                    <a:pt x="2691" y="6644"/>
                    <a:pt x="2536" y="6799"/>
                    <a:pt x="2370" y="7097"/>
                  </a:cubicBezTo>
                  <a:lnTo>
                    <a:pt x="2370" y="7097"/>
                  </a:lnTo>
                  <a:cubicBezTo>
                    <a:pt x="2882" y="6597"/>
                    <a:pt x="3429" y="7692"/>
                    <a:pt x="4060" y="6656"/>
                  </a:cubicBezTo>
                  <a:lnTo>
                    <a:pt x="4060" y="6656"/>
                  </a:lnTo>
                  <a:cubicBezTo>
                    <a:pt x="3882" y="7037"/>
                    <a:pt x="3608" y="7359"/>
                    <a:pt x="3275" y="7585"/>
                  </a:cubicBezTo>
                  <a:cubicBezTo>
                    <a:pt x="3275" y="7537"/>
                    <a:pt x="3275" y="7490"/>
                    <a:pt x="3239" y="7442"/>
                  </a:cubicBezTo>
                  <a:lnTo>
                    <a:pt x="3239" y="7442"/>
                  </a:lnTo>
                  <a:cubicBezTo>
                    <a:pt x="3227" y="7418"/>
                    <a:pt x="3215" y="7406"/>
                    <a:pt x="3203" y="7394"/>
                  </a:cubicBezTo>
                  <a:cubicBezTo>
                    <a:pt x="3072" y="7252"/>
                    <a:pt x="2846" y="7394"/>
                    <a:pt x="2906" y="7573"/>
                  </a:cubicBezTo>
                  <a:cubicBezTo>
                    <a:pt x="2977" y="7442"/>
                    <a:pt x="3096" y="7525"/>
                    <a:pt x="3084" y="7609"/>
                  </a:cubicBezTo>
                  <a:cubicBezTo>
                    <a:pt x="3072" y="7692"/>
                    <a:pt x="2941" y="7763"/>
                    <a:pt x="2858" y="7763"/>
                  </a:cubicBezTo>
                  <a:cubicBezTo>
                    <a:pt x="2798" y="7752"/>
                    <a:pt x="2739" y="7728"/>
                    <a:pt x="2703" y="7692"/>
                  </a:cubicBezTo>
                  <a:cubicBezTo>
                    <a:pt x="2572" y="7585"/>
                    <a:pt x="2465" y="7323"/>
                    <a:pt x="2786" y="7192"/>
                  </a:cubicBezTo>
                  <a:cubicBezTo>
                    <a:pt x="2477" y="7013"/>
                    <a:pt x="2191" y="7394"/>
                    <a:pt x="2251" y="7692"/>
                  </a:cubicBezTo>
                  <a:cubicBezTo>
                    <a:pt x="2024" y="7644"/>
                    <a:pt x="1977" y="7799"/>
                    <a:pt x="1751" y="7597"/>
                  </a:cubicBezTo>
                  <a:cubicBezTo>
                    <a:pt x="1953" y="8180"/>
                    <a:pt x="2275" y="8025"/>
                    <a:pt x="2489" y="8121"/>
                  </a:cubicBezTo>
                  <a:lnTo>
                    <a:pt x="2489" y="8121"/>
                  </a:lnTo>
                  <a:cubicBezTo>
                    <a:pt x="2001" y="7978"/>
                    <a:pt x="1858" y="8335"/>
                    <a:pt x="1465" y="8347"/>
                  </a:cubicBezTo>
                  <a:cubicBezTo>
                    <a:pt x="1882" y="8704"/>
                    <a:pt x="2144" y="8418"/>
                    <a:pt x="2441" y="8311"/>
                  </a:cubicBezTo>
                  <a:lnTo>
                    <a:pt x="2441" y="8311"/>
                  </a:lnTo>
                  <a:cubicBezTo>
                    <a:pt x="1715" y="8609"/>
                    <a:pt x="1882" y="9014"/>
                    <a:pt x="1584" y="9347"/>
                  </a:cubicBezTo>
                  <a:cubicBezTo>
                    <a:pt x="1941" y="9049"/>
                    <a:pt x="2346" y="9228"/>
                    <a:pt x="2632" y="8502"/>
                  </a:cubicBezTo>
                  <a:lnTo>
                    <a:pt x="2632" y="8502"/>
                  </a:lnTo>
                  <a:cubicBezTo>
                    <a:pt x="2525" y="8799"/>
                    <a:pt x="2239" y="9061"/>
                    <a:pt x="2596" y="9478"/>
                  </a:cubicBezTo>
                  <a:cubicBezTo>
                    <a:pt x="2608" y="9073"/>
                    <a:pt x="2977" y="8930"/>
                    <a:pt x="2822" y="8454"/>
                  </a:cubicBezTo>
                  <a:lnTo>
                    <a:pt x="2822" y="8454"/>
                  </a:lnTo>
                  <a:cubicBezTo>
                    <a:pt x="2917" y="8668"/>
                    <a:pt x="2763" y="8978"/>
                    <a:pt x="3334" y="9180"/>
                  </a:cubicBezTo>
                  <a:cubicBezTo>
                    <a:pt x="3144" y="8966"/>
                    <a:pt x="3287" y="8918"/>
                    <a:pt x="3251" y="8692"/>
                  </a:cubicBezTo>
                  <a:cubicBezTo>
                    <a:pt x="3548" y="8752"/>
                    <a:pt x="3918" y="8466"/>
                    <a:pt x="3751" y="8156"/>
                  </a:cubicBezTo>
                  <a:cubicBezTo>
                    <a:pt x="3620" y="8478"/>
                    <a:pt x="3358" y="8371"/>
                    <a:pt x="3251" y="8240"/>
                  </a:cubicBezTo>
                  <a:cubicBezTo>
                    <a:pt x="3203" y="8204"/>
                    <a:pt x="3179" y="8144"/>
                    <a:pt x="3179" y="8073"/>
                  </a:cubicBezTo>
                  <a:cubicBezTo>
                    <a:pt x="3179" y="8002"/>
                    <a:pt x="3251" y="7859"/>
                    <a:pt x="3334" y="7859"/>
                  </a:cubicBezTo>
                  <a:cubicBezTo>
                    <a:pt x="3418" y="7847"/>
                    <a:pt x="3501" y="7954"/>
                    <a:pt x="3370" y="8037"/>
                  </a:cubicBezTo>
                  <a:cubicBezTo>
                    <a:pt x="3394" y="8037"/>
                    <a:pt x="3418" y="8037"/>
                    <a:pt x="3441" y="8037"/>
                  </a:cubicBezTo>
                  <a:cubicBezTo>
                    <a:pt x="3525" y="8025"/>
                    <a:pt x="3596" y="7954"/>
                    <a:pt x="3596" y="7871"/>
                  </a:cubicBezTo>
                  <a:cubicBezTo>
                    <a:pt x="3596" y="7823"/>
                    <a:pt x="3584" y="7775"/>
                    <a:pt x="3548" y="7728"/>
                  </a:cubicBezTo>
                  <a:cubicBezTo>
                    <a:pt x="3537" y="7716"/>
                    <a:pt x="3525" y="7704"/>
                    <a:pt x="3501" y="7692"/>
                  </a:cubicBezTo>
                  <a:lnTo>
                    <a:pt x="3501" y="7692"/>
                  </a:lnTo>
                  <a:cubicBezTo>
                    <a:pt x="3453" y="7668"/>
                    <a:pt x="3406" y="7656"/>
                    <a:pt x="3358" y="7668"/>
                  </a:cubicBezTo>
                  <a:cubicBezTo>
                    <a:pt x="3584" y="7323"/>
                    <a:pt x="3906" y="7049"/>
                    <a:pt x="4287" y="6871"/>
                  </a:cubicBezTo>
                  <a:cubicBezTo>
                    <a:pt x="3251" y="7513"/>
                    <a:pt x="4346" y="8061"/>
                    <a:pt x="3834" y="8573"/>
                  </a:cubicBezTo>
                  <a:cubicBezTo>
                    <a:pt x="3858" y="8561"/>
                    <a:pt x="3870" y="8537"/>
                    <a:pt x="3882" y="8525"/>
                  </a:cubicBezTo>
                  <a:cubicBezTo>
                    <a:pt x="3870" y="8537"/>
                    <a:pt x="3858" y="8561"/>
                    <a:pt x="3834" y="8573"/>
                  </a:cubicBezTo>
                  <a:cubicBezTo>
                    <a:pt x="4132" y="8406"/>
                    <a:pt x="4287" y="8252"/>
                    <a:pt x="4334" y="8097"/>
                  </a:cubicBezTo>
                  <a:cubicBezTo>
                    <a:pt x="4465" y="7716"/>
                    <a:pt x="4108" y="7537"/>
                    <a:pt x="4120" y="7347"/>
                  </a:cubicBezTo>
                  <a:cubicBezTo>
                    <a:pt x="4299" y="7502"/>
                    <a:pt x="4441" y="7430"/>
                    <a:pt x="4501" y="7252"/>
                  </a:cubicBezTo>
                  <a:cubicBezTo>
                    <a:pt x="4275" y="7275"/>
                    <a:pt x="4239" y="7037"/>
                    <a:pt x="4370" y="6918"/>
                  </a:cubicBezTo>
                  <a:cubicBezTo>
                    <a:pt x="4572" y="6728"/>
                    <a:pt x="5025" y="6692"/>
                    <a:pt x="5120" y="6156"/>
                  </a:cubicBezTo>
                  <a:cubicBezTo>
                    <a:pt x="5180" y="6085"/>
                    <a:pt x="5227" y="6001"/>
                    <a:pt x="5275" y="5918"/>
                  </a:cubicBezTo>
                  <a:cubicBezTo>
                    <a:pt x="5239" y="6013"/>
                    <a:pt x="5227" y="6097"/>
                    <a:pt x="5215" y="6192"/>
                  </a:cubicBezTo>
                  <a:cubicBezTo>
                    <a:pt x="4894" y="6632"/>
                    <a:pt x="5192" y="6990"/>
                    <a:pt x="5203" y="7263"/>
                  </a:cubicBezTo>
                  <a:cubicBezTo>
                    <a:pt x="5203" y="7442"/>
                    <a:pt x="5025" y="7585"/>
                    <a:pt x="4870" y="7406"/>
                  </a:cubicBezTo>
                  <a:cubicBezTo>
                    <a:pt x="4787" y="7585"/>
                    <a:pt x="4846" y="7716"/>
                    <a:pt x="5084" y="7752"/>
                  </a:cubicBezTo>
                  <a:cubicBezTo>
                    <a:pt x="4953" y="7894"/>
                    <a:pt x="4572" y="7752"/>
                    <a:pt x="4394" y="8121"/>
                  </a:cubicBezTo>
                  <a:cubicBezTo>
                    <a:pt x="4322" y="8275"/>
                    <a:pt x="4310" y="8478"/>
                    <a:pt x="4406" y="8811"/>
                  </a:cubicBezTo>
                  <a:lnTo>
                    <a:pt x="4406" y="8811"/>
                  </a:lnTo>
                  <a:cubicBezTo>
                    <a:pt x="4418" y="8097"/>
                    <a:pt x="5573" y="8478"/>
                    <a:pt x="5299" y="7299"/>
                  </a:cubicBezTo>
                  <a:lnTo>
                    <a:pt x="5299" y="7299"/>
                  </a:lnTo>
                  <a:cubicBezTo>
                    <a:pt x="5442" y="7692"/>
                    <a:pt x="5477" y="8109"/>
                    <a:pt x="5406" y="8514"/>
                  </a:cubicBezTo>
                  <a:cubicBezTo>
                    <a:pt x="5370" y="8478"/>
                    <a:pt x="5334" y="8442"/>
                    <a:pt x="5287" y="8430"/>
                  </a:cubicBezTo>
                  <a:lnTo>
                    <a:pt x="5275" y="8430"/>
                  </a:lnTo>
                  <a:cubicBezTo>
                    <a:pt x="5251" y="8430"/>
                    <a:pt x="5227" y="8430"/>
                    <a:pt x="5215" y="8430"/>
                  </a:cubicBezTo>
                  <a:cubicBezTo>
                    <a:pt x="5120" y="8442"/>
                    <a:pt x="5037" y="8514"/>
                    <a:pt x="5037" y="8621"/>
                  </a:cubicBezTo>
                  <a:cubicBezTo>
                    <a:pt x="5037" y="8668"/>
                    <a:pt x="5061" y="8716"/>
                    <a:pt x="5108" y="8752"/>
                  </a:cubicBezTo>
                  <a:cubicBezTo>
                    <a:pt x="5120" y="8752"/>
                    <a:pt x="5120" y="8764"/>
                    <a:pt x="5132" y="8764"/>
                  </a:cubicBezTo>
                  <a:cubicBezTo>
                    <a:pt x="5096" y="8621"/>
                    <a:pt x="5227" y="8597"/>
                    <a:pt x="5287" y="8668"/>
                  </a:cubicBezTo>
                  <a:cubicBezTo>
                    <a:pt x="5334" y="8728"/>
                    <a:pt x="5287" y="8883"/>
                    <a:pt x="5227" y="8930"/>
                  </a:cubicBezTo>
                  <a:cubicBezTo>
                    <a:pt x="5192" y="8966"/>
                    <a:pt x="5132" y="8990"/>
                    <a:pt x="5061" y="8990"/>
                  </a:cubicBezTo>
                  <a:cubicBezTo>
                    <a:pt x="4906" y="9002"/>
                    <a:pt x="4632" y="8906"/>
                    <a:pt x="4763" y="8585"/>
                  </a:cubicBezTo>
                  <a:cubicBezTo>
                    <a:pt x="4430" y="8680"/>
                    <a:pt x="4489" y="9145"/>
                    <a:pt x="4751" y="9323"/>
                  </a:cubicBezTo>
                  <a:cubicBezTo>
                    <a:pt x="4549" y="9442"/>
                    <a:pt x="4632" y="9585"/>
                    <a:pt x="4334" y="9597"/>
                  </a:cubicBezTo>
                  <a:cubicBezTo>
                    <a:pt x="4882" y="9871"/>
                    <a:pt x="5001" y="9538"/>
                    <a:pt x="5215" y="9454"/>
                  </a:cubicBezTo>
                  <a:lnTo>
                    <a:pt x="5215" y="9454"/>
                  </a:lnTo>
                  <a:cubicBezTo>
                    <a:pt x="4763" y="9680"/>
                    <a:pt x="4918" y="10049"/>
                    <a:pt x="4656" y="10335"/>
                  </a:cubicBezTo>
                  <a:cubicBezTo>
                    <a:pt x="5203" y="10288"/>
                    <a:pt x="5180" y="9907"/>
                    <a:pt x="5311" y="9621"/>
                  </a:cubicBezTo>
                  <a:lnTo>
                    <a:pt x="5311" y="9621"/>
                  </a:lnTo>
                  <a:cubicBezTo>
                    <a:pt x="5013" y="10335"/>
                    <a:pt x="5418" y="10514"/>
                    <a:pt x="5453" y="10966"/>
                  </a:cubicBezTo>
                  <a:cubicBezTo>
                    <a:pt x="5489" y="10514"/>
                    <a:pt x="5894" y="10335"/>
                    <a:pt x="5584" y="9621"/>
                  </a:cubicBezTo>
                  <a:lnTo>
                    <a:pt x="5584" y="9621"/>
                  </a:lnTo>
                  <a:cubicBezTo>
                    <a:pt x="5715" y="9907"/>
                    <a:pt x="5704" y="10288"/>
                    <a:pt x="6251" y="10335"/>
                  </a:cubicBezTo>
                  <a:cubicBezTo>
                    <a:pt x="5977" y="10038"/>
                    <a:pt x="6132" y="9680"/>
                    <a:pt x="5692" y="9454"/>
                  </a:cubicBezTo>
                  <a:lnTo>
                    <a:pt x="5692" y="9454"/>
                  </a:lnTo>
                  <a:cubicBezTo>
                    <a:pt x="5906" y="9538"/>
                    <a:pt x="6025" y="9871"/>
                    <a:pt x="6573" y="9597"/>
                  </a:cubicBezTo>
                  <a:cubicBezTo>
                    <a:pt x="6275" y="9585"/>
                    <a:pt x="6346" y="9454"/>
                    <a:pt x="6156" y="9323"/>
                  </a:cubicBezTo>
                  <a:cubicBezTo>
                    <a:pt x="6418" y="9145"/>
                    <a:pt x="6477" y="8680"/>
                    <a:pt x="6132" y="8585"/>
                  </a:cubicBezTo>
                  <a:cubicBezTo>
                    <a:pt x="6275" y="8906"/>
                    <a:pt x="6013" y="9002"/>
                    <a:pt x="5834" y="8990"/>
                  </a:cubicBezTo>
                  <a:cubicBezTo>
                    <a:pt x="5775" y="8990"/>
                    <a:pt x="5715" y="8966"/>
                    <a:pt x="5668" y="8930"/>
                  </a:cubicBezTo>
                  <a:cubicBezTo>
                    <a:pt x="5620" y="8883"/>
                    <a:pt x="5561" y="8728"/>
                    <a:pt x="5620" y="8668"/>
                  </a:cubicBezTo>
                  <a:cubicBezTo>
                    <a:pt x="5668" y="8597"/>
                    <a:pt x="5811" y="8621"/>
                    <a:pt x="5763" y="8764"/>
                  </a:cubicBezTo>
                  <a:cubicBezTo>
                    <a:pt x="5775" y="8764"/>
                    <a:pt x="5787" y="8752"/>
                    <a:pt x="5799" y="8752"/>
                  </a:cubicBezTo>
                  <a:cubicBezTo>
                    <a:pt x="5834" y="8716"/>
                    <a:pt x="5858" y="8668"/>
                    <a:pt x="5858" y="8621"/>
                  </a:cubicBezTo>
                  <a:cubicBezTo>
                    <a:pt x="5858" y="8514"/>
                    <a:pt x="5787" y="8442"/>
                    <a:pt x="5692" y="8430"/>
                  </a:cubicBezTo>
                  <a:cubicBezTo>
                    <a:pt x="5668" y="8430"/>
                    <a:pt x="5644" y="8430"/>
                    <a:pt x="5632" y="8430"/>
                  </a:cubicBezTo>
                  <a:lnTo>
                    <a:pt x="5620" y="8430"/>
                  </a:lnTo>
                  <a:cubicBezTo>
                    <a:pt x="5573" y="8442"/>
                    <a:pt x="5525" y="8478"/>
                    <a:pt x="5501" y="8514"/>
                  </a:cubicBezTo>
                  <a:cubicBezTo>
                    <a:pt x="5418" y="8109"/>
                    <a:pt x="5453" y="7680"/>
                    <a:pt x="5596" y="7299"/>
                  </a:cubicBezTo>
                  <a:cubicBezTo>
                    <a:pt x="5311" y="8478"/>
                    <a:pt x="6477" y="8085"/>
                    <a:pt x="6489" y="8811"/>
                  </a:cubicBezTo>
                  <a:lnTo>
                    <a:pt x="6489" y="8728"/>
                  </a:lnTo>
                  <a:cubicBezTo>
                    <a:pt x="6489" y="8752"/>
                    <a:pt x="6489" y="8787"/>
                    <a:pt x="6489" y="8811"/>
                  </a:cubicBezTo>
                  <a:cubicBezTo>
                    <a:pt x="6585" y="8478"/>
                    <a:pt x="6573" y="8264"/>
                    <a:pt x="6501" y="8121"/>
                  </a:cubicBezTo>
                  <a:cubicBezTo>
                    <a:pt x="6323" y="7752"/>
                    <a:pt x="5942" y="7894"/>
                    <a:pt x="5811" y="7740"/>
                  </a:cubicBezTo>
                  <a:cubicBezTo>
                    <a:pt x="6049" y="7716"/>
                    <a:pt x="6108" y="7573"/>
                    <a:pt x="6025" y="7394"/>
                  </a:cubicBezTo>
                  <a:cubicBezTo>
                    <a:pt x="5882" y="7585"/>
                    <a:pt x="5692" y="7442"/>
                    <a:pt x="5692" y="7263"/>
                  </a:cubicBezTo>
                  <a:cubicBezTo>
                    <a:pt x="5704" y="6990"/>
                    <a:pt x="5989" y="6644"/>
                    <a:pt x="5680" y="6192"/>
                  </a:cubicBezTo>
                  <a:cubicBezTo>
                    <a:pt x="5668" y="6097"/>
                    <a:pt x="5656" y="6013"/>
                    <a:pt x="5620" y="5918"/>
                  </a:cubicBezTo>
                  <a:cubicBezTo>
                    <a:pt x="5668" y="6001"/>
                    <a:pt x="5715" y="6073"/>
                    <a:pt x="5775" y="6156"/>
                  </a:cubicBezTo>
                  <a:cubicBezTo>
                    <a:pt x="5870" y="6692"/>
                    <a:pt x="6323" y="6728"/>
                    <a:pt x="6525" y="6918"/>
                  </a:cubicBezTo>
                  <a:cubicBezTo>
                    <a:pt x="6656" y="7037"/>
                    <a:pt x="6620" y="7275"/>
                    <a:pt x="6394" y="7252"/>
                  </a:cubicBezTo>
                  <a:cubicBezTo>
                    <a:pt x="6466" y="7430"/>
                    <a:pt x="6596" y="7490"/>
                    <a:pt x="6787" y="7347"/>
                  </a:cubicBezTo>
                  <a:cubicBezTo>
                    <a:pt x="6799" y="7537"/>
                    <a:pt x="6430" y="7704"/>
                    <a:pt x="6561" y="8097"/>
                  </a:cubicBezTo>
                  <a:cubicBezTo>
                    <a:pt x="6608" y="8252"/>
                    <a:pt x="6763" y="8395"/>
                    <a:pt x="7061" y="8573"/>
                  </a:cubicBezTo>
                  <a:lnTo>
                    <a:pt x="7061" y="8573"/>
                  </a:lnTo>
                  <a:cubicBezTo>
                    <a:pt x="6561" y="8061"/>
                    <a:pt x="7644" y="7513"/>
                    <a:pt x="6632" y="6871"/>
                  </a:cubicBezTo>
                  <a:lnTo>
                    <a:pt x="6632" y="6871"/>
                  </a:lnTo>
                  <a:cubicBezTo>
                    <a:pt x="7001" y="7049"/>
                    <a:pt x="7323" y="7323"/>
                    <a:pt x="7561" y="7668"/>
                  </a:cubicBezTo>
                  <a:cubicBezTo>
                    <a:pt x="7501" y="7668"/>
                    <a:pt x="7454" y="7668"/>
                    <a:pt x="7418" y="7704"/>
                  </a:cubicBezTo>
                  <a:lnTo>
                    <a:pt x="7406" y="7704"/>
                  </a:lnTo>
                  <a:cubicBezTo>
                    <a:pt x="7394" y="7704"/>
                    <a:pt x="7370" y="7716"/>
                    <a:pt x="7358" y="7740"/>
                  </a:cubicBezTo>
                  <a:cubicBezTo>
                    <a:pt x="7228" y="7871"/>
                    <a:pt x="7358" y="8097"/>
                    <a:pt x="7549" y="8037"/>
                  </a:cubicBezTo>
                  <a:cubicBezTo>
                    <a:pt x="7418" y="7966"/>
                    <a:pt x="7489" y="7847"/>
                    <a:pt x="7585" y="7859"/>
                  </a:cubicBezTo>
                  <a:cubicBezTo>
                    <a:pt x="7668" y="7871"/>
                    <a:pt x="7728" y="8002"/>
                    <a:pt x="7728" y="8085"/>
                  </a:cubicBezTo>
                  <a:cubicBezTo>
                    <a:pt x="7728" y="8144"/>
                    <a:pt x="7704" y="8204"/>
                    <a:pt x="7656" y="8240"/>
                  </a:cubicBezTo>
                  <a:cubicBezTo>
                    <a:pt x="7549" y="8371"/>
                    <a:pt x="7287" y="8478"/>
                    <a:pt x="7156" y="8156"/>
                  </a:cubicBezTo>
                  <a:cubicBezTo>
                    <a:pt x="6989" y="8466"/>
                    <a:pt x="7358" y="8752"/>
                    <a:pt x="7668" y="8692"/>
                  </a:cubicBezTo>
                  <a:cubicBezTo>
                    <a:pt x="7620" y="8918"/>
                    <a:pt x="7763" y="8966"/>
                    <a:pt x="7573" y="9192"/>
                  </a:cubicBezTo>
                  <a:cubicBezTo>
                    <a:pt x="8144" y="8990"/>
                    <a:pt x="8001" y="8668"/>
                    <a:pt x="8097" y="8454"/>
                  </a:cubicBezTo>
                  <a:lnTo>
                    <a:pt x="8097" y="8454"/>
                  </a:lnTo>
                  <a:cubicBezTo>
                    <a:pt x="7942" y="8930"/>
                    <a:pt x="8299" y="9085"/>
                    <a:pt x="8323" y="9478"/>
                  </a:cubicBezTo>
                  <a:cubicBezTo>
                    <a:pt x="8668" y="9061"/>
                    <a:pt x="8382" y="8799"/>
                    <a:pt x="8275" y="8502"/>
                  </a:cubicBezTo>
                  <a:lnTo>
                    <a:pt x="8275" y="8502"/>
                  </a:lnTo>
                  <a:cubicBezTo>
                    <a:pt x="8573" y="9228"/>
                    <a:pt x="8978" y="9061"/>
                    <a:pt x="9323" y="9359"/>
                  </a:cubicBezTo>
                  <a:cubicBezTo>
                    <a:pt x="9025" y="9002"/>
                    <a:pt x="9192" y="8597"/>
                    <a:pt x="8478" y="8311"/>
                  </a:cubicBezTo>
                  <a:lnTo>
                    <a:pt x="8478" y="8311"/>
                  </a:lnTo>
                  <a:cubicBezTo>
                    <a:pt x="8775" y="8418"/>
                    <a:pt x="9025" y="8704"/>
                    <a:pt x="9442" y="8347"/>
                  </a:cubicBezTo>
                  <a:cubicBezTo>
                    <a:pt x="9049" y="8335"/>
                    <a:pt x="8906" y="7966"/>
                    <a:pt x="8430" y="8121"/>
                  </a:cubicBezTo>
                  <a:lnTo>
                    <a:pt x="8430" y="8121"/>
                  </a:lnTo>
                  <a:cubicBezTo>
                    <a:pt x="8644" y="8025"/>
                    <a:pt x="8954" y="8180"/>
                    <a:pt x="9156" y="7597"/>
                  </a:cubicBezTo>
                  <a:cubicBezTo>
                    <a:pt x="8930" y="7799"/>
                    <a:pt x="8894" y="7656"/>
                    <a:pt x="8668" y="7692"/>
                  </a:cubicBezTo>
                  <a:cubicBezTo>
                    <a:pt x="8728" y="7394"/>
                    <a:pt x="8442" y="7013"/>
                    <a:pt x="8132" y="7192"/>
                  </a:cubicBezTo>
                  <a:cubicBezTo>
                    <a:pt x="8454" y="7323"/>
                    <a:pt x="8335" y="7585"/>
                    <a:pt x="8216" y="7692"/>
                  </a:cubicBezTo>
                  <a:cubicBezTo>
                    <a:pt x="8168" y="7728"/>
                    <a:pt x="8109" y="7752"/>
                    <a:pt x="8049" y="7763"/>
                  </a:cubicBezTo>
                  <a:cubicBezTo>
                    <a:pt x="7978" y="7763"/>
                    <a:pt x="7835" y="7692"/>
                    <a:pt x="7823" y="7609"/>
                  </a:cubicBezTo>
                  <a:cubicBezTo>
                    <a:pt x="7811" y="7525"/>
                    <a:pt x="7930" y="7442"/>
                    <a:pt x="8001" y="7573"/>
                  </a:cubicBezTo>
                  <a:cubicBezTo>
                    <a:pt x="8001" y="7549"/>
                    <a:pt x="8001" y="7525"/>
                    <a:pt x="8001" y="7502"/>
                  </a:cubicBezTo>
                  <a:cubicBezTo>
                    <a:pt x="8001" y="7418"/>
                    <a:pt x="7930" y="7347"/>
                    <a:pt x="7835" y="7347"/>
                  </a:cubicBezTo>
                  <a:cubicBezTo>
                    <a:pt x="7787" y="7347"/>
                    <a:pt x="7739" y="7359"/>
                    <a:pt x="7704" y="7394"/>
                  </a:cubicBezTo>
                  <a:cubicBezTo>
                    <a:pt x="7692" y="7406"/>
                    <a:pt x="7680" y="7418"/>
                    <a:pt x="7668" y="7442"/>
                  </a:cubicBezTo>
                  <a:lnTo>
                    <a:pt x="7668" y="7442"/>
                  </a:lnTo>
                  <a:cubicBezTo>
                    <a:pt x="7632" y="7490"/>
                    <a:pt x="7632" y="7537"/>
                    <a:pt x="7644" y="7585"/>
                  </a:cubicBezTo>
                  <a:cubicBezTo>
                    <a:pt x="7299" y="7359"/>
                    <a:pt x="7025" y="7037"/>
                    <a:pt x="6847" y="6656"/>
                  </a:cubicBezTo>
                  <a:cubicBezTo>
                    <a:pt x="7478" y="7692"/>
                    <a:pt x="8037" y="6597"/>
                    <a:pt x="8549" y="7109"/>
                  </a:cubicBezTo>
                  <a:cubicBezTo>
                    <a:pt x="8525" y="7085"/>
                    <a:pt x="8501" y="7073"/>
                    <a:pt x="8490" y="7049"/>
                  </a:cubicBezTo>
                  <a:cubicBezTo>
                    <a:pt x="8513" y="7073"/>
                    <a:pt x="8525" y="7085"/>
                    <a:pt x="8549" y="7109"/>
                  </a:cubicBezTo>
                  <a:cubicBezTo>
                    <a:pt x="8371" y="6811"/>
                    <a:pt x="8228" y="6656"/>
                    <a:pt x="8073" y="6609"/>
                  </a:cubicBezTo>
                  <a:cubicBezTo>
                    <a:pt x="7680" y="6478"/>
                    <a:pt x="7513" y="6835"/>
                    <a:pt x="7311" y="6823"/>
                  </a:cubicBezTo>
                  <a:cubicBezTo>
                    <a:pt x="7466" y="6644"/>
                    <a:pt x="7406" y="6501"/>
                    <a:pt x="7216" y="6442"/>
                  </a:cubicBezTo>
                  <a:cubicBezTo>
                    <a:pt x="7239" y="6668"/>
                    <a:pt x="7013" y="6704"/>
                    <a:pt x="6894" y="6573"/>
                  </a:cubicBezTo>
                  <a:cubicBezTo>
                    <a:pt x="6704" y="6370"/>
                    <a:pt x="6668" y="5918"/>
                    <a:pt x="6120" y="5823"/>
                  </a:cubicBezTo>
                  <a:cubicBezTo>
                    <a:pt x="6049" y="5763"/>
                    <a:pt x="5977" y="5716"/>
                    <a:pt x="5894" y="5668"/>
                  </a:cubicBezTo>
                  <a:cubicBezTo>
                    <a:pt x="5977" y="5704"/>
                    <a:pt x="6073" y="5716"/>
                    <a:pt x="6156" y="5728"/>
                  </a:cubicBezTo>
                  <a:cubicBezTo>
                    <a:pt x="6608" y="6037"/>
                    <a:pt x="6966" y="5751"/>
                    <a:pt x="7239" y="5739"/>
                  </a:cubicBezTo>
                  <a:cubicBezTo>
                    <a:pt x="7418" y="5728"/>
                    <a:pt x="7549" y="5918"/>
                    <a:pt x="7370" y="6073"/>
                  </a:cubicBezTo>
                  <a:cubicBezTo>
                    <a:pt x="7549" y="6156"/>
                    <a:pt x="7680" y="6097"/>
                    <a:pt x="7716" y="5858"/>
                  </a:cubicBezTo>
                  <a:cubicBezTo>
                    <a:pt x="7870" y="5989"/>
                    <a:pt x="7716" y="6370"/>
                    <a:pt x="8085" y="6549"/>
                  </a:cubicBezTo>
                  <a:cubicBezTo>
                    <a:pt x="8240" y="6620"/>
                    <a:pt x="8442" y="6632"/>
                    <a:pt x="8775" y="6537"/>
                  </a:cubicBezTo>
                  <a:lnTo>
                    <a:pt x="8775" y="6537"/>
                  </a:lnTo>
                  <a:cubicBezTo>
                    <a:pt x="8061" y="6525"/>
                    <a:pt x="8442" y="5370"/>
                    <a:pt x="7275" y="5644"/>
                  </a:cubicBezTo>
                  <a:lnTo>
                    <a:pt x="7275" y="5644"/>
                  </a:lnTo>
                  <a:cubicBezTo>
                    <a:pt x="7668" y="5501"/>
                    <a:pt x="8085" y="5466"/>
                    <a:pt x="8490" y="5549"/>
                  </a:cubicBezTo>
                  <a:cubicBezTo>
                    <a:pt x="8454" y="5573"/>
                    <a:pt x="8418" y="5620"/>
                    <a:pt x="8406" y="5668"/>
                  </a:cubicBezTo>
                  <a:lnTo>
                    <a:pt x="8406" y="5680"/>
                  </a:lnTo>
                  <a:cubicBezTo>
                    <a:pt x="8406" y="5692"/>
                    <a:pt x="8406" y="5716"/>
                    <a:pt x="8406" y="5728"/>
                  </a:cubicBezTo>
                  <a:cubicBezTo>
                    <a:pt x="8406" y="5918"/>
                    <a:pt x="8656" y="5978"/>
                    <a:pt x="8740" y="5811"/>
                  </a:cubicBezTo>
                  <a:cubicBezTo>
                    <a:pt x="8597" y="5858"/>
                    <a:pt x="8573" y="5716"/>
                    <a:pt x="8644" y="5668"/>
                  </a:cubicBezTo>
                  <a:cubicBezTo>
                    <a:pt x="8716" y="5608"/>
                    <a:pt x="8859" y="5668"/>
                    <a:pt x="8906" y="5716"/>
                  </a:cubicBezTo>
                  <a:cubicBezTo>
                    <a:pt x="8954" y="5763"/>
                    <a:pt x="8978" y="5823"/>
                    <a:pt x="8978" y="5882"/>
                  </a:cubicBezTo>
                  <a:cubicBezTo>
                    <a:pt x="8990" y="6049"/>
                    <a:pt x="8882" y="6311"/>
                    <a:pt x="8561" y="6180"/>
                  </a:cubicBezTo>
                  <a:cubicBezTo>
                    <a:pt x="8656" y="6525"/>
                    <a:pt x="9121" y="6466"/>
                    <a:pt x="9299" y="6204"/>
                  </a:cubicBezTo>
                  <a:cubicBezTo>
                    <a:pt x="9418" y="6394"/>
                    <a:pt x="9561" y="6323"/>
                    <a:pt x="9585" y="6620"/>
                  </a:cubicBezTo>
                  <a:cubicBezTo>
                    <a:pt x="9847" y="6061"/>
                    <a:pt x="9514" y="5954"/>
                    <a:pt x="9430" y="5728"/>
                  </a:cubicBezTo>
                  <a:lnTo>
                    <a:pt x="9430" y="5728"/>
                  </a:lnTo>
                  <a:cubicBezTo>
                    <a:pt x="9656" y="6180"/>
                    <a:pt x="10025" y="6025"/>
                    <a:pt x="10311" y="6287"/>
                  </a:cubicBezTo>
                  <a:cubicBezTo>
                    <a:pt x="10264" y="5751"/>
                    <a:pt x="9883" y="5763"/>
                    <a:pt x="9597" y="5632"/>
                  </a:cubicBezTo>
                  <a:lnTo>
                    <a:pt x="9597" y="5632"/>
                  </a:lnTo>
                  <a:cubicBezTo>
                    <a:pt x="10311" y="5930"/>
                    <a:pt x="10490" y="5537"/>
                    <a:pt x="10942" y="5489"/>
                  </a:cubicBezTo>
                  <a:cubicBezTo>
                    <a:pt x="10490" y="5454"/>
                    <a:pt x="10311" y="5049"/>
                    <a:pt x="9597" y="5358"/>
                  </a:cubicBezTo>
                  <a:lnTo>
                    <a:pt x="9597" y="5358"/>
                  </a:lnTo>
                  <a:cubicBezTo>
                    <a:pt x="9883" y="5227"/>
                    <a:pt x="10264" y="5239"/>
                    <a:pt x="10311" y="4704"/>
                  </a:cubicBezTo>
                  <a:cubicBezTo>
                    <a:pt x="10014" y="4966"/>
                    <a:pt x="9656" y="4811"/>
                    <a:pt x="9430" y="5263"/>
                  </a:cubicBezTo>
                  <a:lnTo>
                    <a:pt x="9430" y="5263"/>
                  </a:lnTo>
                  <a:cubicBezTo>
                    <a:pt x="9514" y="5037"/>
                    <a:pt x="9847" y="4930"/>
                    <a:pt x="9585" y="4370"/>
                  </a:cubicBezTo>
                  <a:cubicBezTo>
                    <a:pt x="9573" y="4644"/>
                    <a:pt x="9430" y="4573"/>
                    <a:pt x="9299" y="4775"/>
                  </a:cubicBezTo>
                  <a:close/>
                  <a:moveTo>
                    <a:pt x="4608" y="5728"/>
                  </a:moveTo>
                  <a:cubicBezTo>
                    <a:pt x="4477" y="5811"/>
                    <a:pt x="4322" y="5823"/>
                    <a:pt x="4168" y="5799"/>
                  </a:cubicBezTo>
                  <a:cubicBezTo>
                    <a:pt x="3977" y="5751"/>
                    <a:pt x="3799" y="5608"/>
                    <a:pt x="3441" y="5525"/>
                  </a:cubicBezTo>
                  <a:cubicBezTo>
                    <a:pt x="3358" y="5501"/>
                    <a:pt x="3251" y="5489"/>
                    <a:pt x="3144" y="5477"/>
                  </a:cubicBezTo>
                  <a:cubicBezTo>
                    <a:pt x="3251" y="5466"/>
                    <a:pt x="3358" y="5454"/>
                    <a:pt x="3441" y="5430"/>
                  </a:cubicBezTo>
                  <a:cubicBezTo>
                    <a:pt x="3799" y="5358"/>
                    <a:pt x="3977" y="5204"/>
                    <a:pt x="4168" y="5156"/>
                  </a:cubicBezTo>
                  <a:cubicBezTo>
                    <a:pt x="4322" y="5132"/>
                    <a:pt x="4477" y="5156"/>
                    <a:pt x="4608" y="5227"/>
                  </a:cubicBezTo>
                  <a:cubicBezTo>
                    <a:pt x="4382" y="5216"/>
                    <a:pt x="4168" y="5311"/>
                    <a:pt x="4013" y="5477"/>
                  </a:cubicBezTo>
                  <a:cubicBezTo>
                    <a:pt x="4168" y="5644"/>
                    <a:pt x="4382" y="5739"/>
                    <a:pt x="4608" y="5728"/>
                  </a:cubicBezTo>
                  <a:close/>
                  <a:moveTo>
                    <a:pt x="4287" y="4084"/>
                  </a:moveTo>
                  <a:close/>
                  <a:moveTo>
                    <a:pt x="4287" y="6871"/>
                  </a:moveTo>
                  <a:close/>
                  <a:moveTo>
                    <a:pt x="4775" y="6609"/>
                  </a:moveTo>
                  <a:cubicBezTo>
                    <a:pt x="4608" y="6716"/>
                    <a:pt x="4370" y="6740"/>
                    <a:pt x="4072" y="6942"/>
                  </a:cubicBezTo>
                  <a:cubicBezTo>
                    <a:pt x="3989" y="6990"/>
                    <a:pt x="3906" y="7049"/>
                    <a:pt x="3822" y="7121"/>
                  </a:cubicBezTo>
                  <a:cubicBezTo>
                    <a:pt x="3882" y="7037"/>
                    <a:pt x="3941" y="6954"/>
                    <a:pt x="4001" y="6871"/>
                  </a:cubicBezTo>
                  <a:cubicBezTo>
                    <a:pt x="4191" y="6573"/>
                    <a:pt x="4227" y="6335"/>
                    <a:pt x="4322" y="6168"/>
                  </a:cubicBezTo>
                  <a:cubicBezTo>
                    <a:pt x="4406" y="6037"/>
                    <a:pt x="4537" y="5942"/>
                    <a:pt x="4680" y="5894"/>
                  </a:cubicBezTo>
                  <a:cubicBezTo>
                    <a:pt x="4513" y="6049"/>
                    <a:pt x="4430" y="6275"/>
                    <a:pt x="4430" y="6490"/>
                  </a:cubicBezTo>
                  <a:cubicBezTo>
                    <a:pt x="4656" y="6501"/>
                    <a:pt x="4882" y="6418"/>
                    <a:pt x="5025" y="6251"/>
                  </a:cubicBezTo>
                  <a:cubicBezTo>
                    <a:pt x="4989" y="6394"/>
                    <a:pt x="4906" y="6525"/>
                    <a:pt x="4775" y="6609"/>
                  </a:cubicBezTo>
                  <a:close/>
                  <a:moveTo>
                    <a:pt x="4441" y="4454"/>
                  </a:moveTo>
                  <a:cubicBezTo>
                    <a:pt x="4430" y="4680"/>
                    <a:pt x="4513" y="4894"/>
                    <a:pt x="4680" y="5049"/>
                  </a:cubicBezTo>
                  <a:cubicBezTo>
                    <a:pt x="4537" y="5013"/>
                    <a:pt x="4406" y="4918"/>
                    <a:pt x="4322" y="4787"/>
                  </a:cubicBezTo>
                  <a:cubicBezTo>
                    <a:pt x="4227" y="4620"/>
                    <a:pt x="4203" y="4382"/>
                    <a:pt x="4001" y="4084"/>
                  </a:cubicBezTo>
                  <a:cubicBezTo>
                    <a:pt x="3941" y="4001"/>
                    <a:pt x="3882" y="3918"/>
                    <a:pt x="3822" y="3834"/>
                  </a:cubicBezTo>
                  <a:cubicBezTo>
                    <a:pt x="3906" y="3894"/>
                    <a:pt x="3989" y="3953"/>
                    <a:pt x="4072" y="4013"/>
                  </a:cubicBezTo>
                  <a:cubicBezTo>
                    <a:pt x="4370" y="4204"/>
                    <a:pt x="4608" y="4239"/>
                    <a:pt x="4775" y="4334"/>
                  </a:cubicBezTo>
                  <a:cubicBezTo>
                    <a:pt x="4906" y="4418"/>
                    <a:pt x="5001" y="4549"/>
                    <a:pt x="5037" y="4692"/>
                  </a:cubicBezTo>
                  <a:cubicBezTo>
                    <a:pt x="4882" y="4525"/>
                    <a:pt x="4656" y="4442"/>
                    <a:pt x="4430" y="4454"/>
                  </a:cubicBezTo>
                  <a:close/>
                  <a:moveTo>
                    <a:pt x="5620" y="7299"/>
                  </a:moveTo>
                  <a:close/>
                  <a:moveTo>
                    <a:pt x="5715" y="6335"/>
                  </a:moveTo>
                  <a:cubicBezTo>
                    <a:pt x="5787" y="6466"/>
                    <a:pt x="5811" y="6620"/>
                    <a:pt x="5775" y="6763"/>
                  </a:cubicBezTo>
                  <a:cubicBezTo>
                    <a:pt x="5727" y="6954"/>
                    <a:pt x="5584" y="7144"/>
                    <a:pt x="5513" y="7490"/>
                  </a:cubicBezTo>
                  <a:cubicBezTo>
                    <a:pt x="5489" y="7585"/>
                    <a:pt x="5477" y="7692"/>
                    <a:pt x="5465" y="7787"/>
                  </a:cubicBezTo>
                  <a:cubicBezTo>
                    <a:pt x="5442" y="7680"/>
                    <a:pt x="5430" y="7585"/>
                    <a:pt x="5418" y="7490"/>
                  </a:cubicBezTo>
                  <a:cubicBezTo>
                    <a:pt x="5334" y="7144"/>
                    <a:pt x="5192" y="6954"/>
                    <a:pt x="5144" y="6763"/>
                  </a:cubicBezTo>
                  <a:cubicBezTo>
                    <a:pt x="5108" y="6620"/>
                    <a:pt x="5132" y="6466"/>
                    <a:pt x="5203" y="6335"/>
                  </a:cubicBezTo>
                  <a:cubicBezTo>
                    <a:pt x="4989" y="6549"/>
                    <a:pt x="5144" y="6930"/>
                    <a:pt x="5465" y="6930"/>
                  </a:cubicBezTo>
                  <a:cubicBezTo>
                    <a:pt x="5775" y="6930"/>
                    <a:pt x="5930" y="6549"/>
                    <a:pt x="5715" y="6335"/>
                  </a:cubicBezTo>
                  <a:close/>
                  <a:moveTo>
                    <a:pt x="5465" y="4025"/>
                  </a:moveTo>
                  <a:cubicBezTo>
                    <a:pt x="5287" y="4180"/>
                    <a:pt x="5203" y="4394"/>
                    <a:pt x="5203" y="4620"/>
                  </a:cubicBezTo>
                  <a:cubicBezTo>
                    <a:pt x="5132" y="4489"/>
                    <a:pt x="5108" y="4334"/>
                    <a:pt x="5144" y="4192"/>
                  </a:cubicBezTo>
                  <a:cubicBezTo>
                    <a:pt x="5192" y="4001"/>
                    <a:pt x="5334" y="3811"/>
                    <a:pt x="5418" y="3465"/>
                  </a:cubicBezTo>
                  <a:cubicBezTo>
                    <a:pt x="5430" y="3370"/>
                    <a:pt x="5453" y="3275"/>
                    <a:pt x="5465" y="3168"/>
                  </a:cubicBezTo>
                  <a:cubicBezTo>
                    <a:pt x="5477" y="3263"/>
                    <a:pt x="5489" y="3358"/>
                    <a:pt x="5513" y="3465"/>
                  </a:cubicBezTo>
                  <a:cubicBezTo>
                    <a:pt x="5584" y="3811"/>
                    <a:pt x="5727" y="4001"/>
                    <a:pt x="5775" y="4192"/>
                  </a:cubicBezTo>
                  <a:cubicBezTo>
                    <a:pt x="5811" y="4334"/>
                    <a:pt x="5787" y="4489"/>
                    <a:pt x="5715" y="4620"/>
                  </a:cubicBezTo>
                  <a:cubicBezTo>
                    <a:pt x="5715" y="4394"/>
                    <a:pt x="5632" y="4180"/>
                    <a:pt x="5465" y="4025"/>
                  </a:cubicBezTo>
                  <a:close/>
                  <a:moveTo>
                    <a:pt x="6644" y="4084"/>
                  </a:moveTo>
                  <a:close/>
                  <a:moveTo>
                    <a:pt x="6858" y="6656"/>
                  </a:moveTo>
                  <a:close/>
                  <a:moveTo>
                    <a:pt x="6489" y="6513"/>
                  </a:moveTo>
                  <a:cubicBezTo>
                    <a:pt x="6501" y="6287"/>
                    <a:pt x="6406" y="6061"/>
                    <a:pt x="6239" y="5918"/>
                  </a:cubicBezTo>
                  <a:cubicBezTo>
                    <a:pt x="6382" y="5954"/>
                    <a:pt x="6513" y="6049"/>
                    <a:pt x="6596" y="6180"/>
                  </a:cubicBezTo>
                  <a:cubicBezTo>
                    <a:pt x="6704" y="6347"/>
                    <a:pt x="6727" y="6573"/>
                    <a:pt x="6918" y="6882"/>
                  </a:cubicBezTo>
                  <a:cubicBezTo>
                    <a:pt x="6977" y="6966"/>
                    <a:pt x="7037" y="7049"/>
                    <a:pt x="7097" y="7132"/>
                  </a:cubicBezTo>
                  <a:cubicBezTo>
                    <a:pt x="7025" y="7061"/>
                    <a:pt x="6942" y="7001"/>
                    <a:pt x="6847" y="6954"/>
                  </a:cubicBezTo>
                  <a:cubicBezTo>
                    <a:pt x="6549" y="6751"/>
                    <a:pt x="6311" y="6728"/>
                    <a:pt x="6144" y="6620"/>
                  </a:cubicBezTo>
                  <a:cubicBezTo>
                    <a:pt x="6013" y="6549"/>
                    <a:pt x="5930" y="6418"/>
                    <a:pt x="5882" y="6275"/>
                  </a:cubicBezTo>
                  <a:cubicBezTo>
                    <a:pt x="6037" y="6430"/>
                    <a:pt x="6263" y="6513"/>
                    <a:pt x="6489" y="6501"/>
                  </a:cubicBezTo>
                  <a:close/>
                  <a:moveTo>
                    <a:pt x="5894" y="4704"/>
                  </a:moveTo>
                  <a:cubicBezTo>
                    <a:pt x="5930" y="4561"/>
                    <a:pt x="6013" y="4430"/>
                    <a:pt x="6144" y="4346"/>
                  </a:cubicBezTo>
                  <a:cubicBezTo>
                    <a:pt x="6311" y="4239"/>
                    <a:pt x="6549" y="4215"/>
                    <a:pt x="6847" y="4025"/>
                  </a:cubicBezTo>
                  <a:cubicBezTo>
                    <a:pt x="6930" y="3965"/>
                    <a:pt x="7013" y="3906"/>
                    <a:pt x="7097" y="3846"/>
                  </a:cubicBezTo>
                  <a:cubicBezTo>
                    <a:pt x="7037" y="3918"/>
                    <a:pt x="6977" y="4001"/>
                    <a:pt x="6918" y="4096"/>
                  </a:cubicBezTo>
                  <a:cubicBezTo>
                    <a:pt x="6727" y="4394"/>
                    <a:pt x="6692" y="4632"/>
                    <a:pt x="6596" y="4799"/>
                  </a:cubicBezTo>
                  <a:cubicBezTo>
                    <a:pt x="6513" y="4918"/>
                    <a:pt x="6382" y="5013"/>
                    <a:pt x="6239" y="5061"/>
                  </a:cubicBezTo>
                  <a:cubicBezTo>
                    <a:pt x="6406" y="4906"/>
                    <a:pt x="6489" y="4692"/>
                    <a:pt x="6489" y="4465"/>
                  </a:cubicBezTo>
                  <a:cubicBezTo>
                    <a:pt x="6263" y="4442"/>
                    <a:pt x="6037" y="4537"/>
                    <a:pt x="5882" y="4692"/>
                  </a:cubicBezTo>
                  <a:close/>
                  <a:moveTo>
                    <a:pt x="7287" y="5335"/>
                  </a:moveTo>
                  <a:close/>
                  <a:moveTo>
                    <a:pt x="7478" y="5537"/>
                  </a:moveTo>
                  <a:cubicBezTo>
                    <a:pt x="7132" y="5608"/>
                    <a:pt x="6942" y="5751"/>
                    <a:pt x="6751" y="5799"/>
                  </a:cubicBezTo>
                  <a:cubicBezTo>
                    <a:pt x="6608" y="5835"/>
                    <a:pt x="6454" y="5811"/>
                    <a:pt x="6323" y="5739"/>
                  </a:cubicBezTo>
                  <a:cubicBezTo>
                    <a:pt x="6549" y="5751"/>
                    <a:pt x="6763" y="5656"/>
                    <a:pt x="6918" y="5489"/>
                  </a:cubicBezTo>
                  <a:cubicBezTo>
                    <a:pt x="6763" y="5311"/>
                    <a:pt x="6549" y="5227"/>
                    <a:pt x="6323" y="5227"/>
                  </a:cubicBezTo>
                  <a:cubicBezTo>
                    <a:pt x="6454" y="5156"/>
                    <a:pt x="6608" y="5132"/>
                    <a:pt x="6751" y="5168"/>
                  </a:cubicBezTo>
                  <a:cubicBezTo>
                    <a:pt x="6942" y="5216"/>
                    <a:pt x="7132" y="5358"/>
                    <a:pt x="7478" y="5442"/>
                  </a:cubicBezTo>
                  <a:cubicBezTo>
                    <a:pt x="7573" y="5454"/>
                    <a:pt x="7680" y="5477"/>
                    <a:pt x="7775" y="5489"/>
                  </a:cubicBezTo>
                  <a:cubicBezTo>
                    <a:pt x="7668" y="5489"/>
                    <a:pt x="7561" y="5501"/>
                    <a:pt x="7478" y="5525"/>
                  </a:cubicBezTo>
                  <a:close/>
                </a:path>
              </a:pathLst>
            </a:custGeom>
            <a:solidFill>
              <a:schemeClr val="accent2">
                <a:alpha val="145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5133075" y="924950"/>
              <a:ext cx="273275" cy="273275"/>
            </a:xfrm>
            <a:custGeom>
              <a:avLst/>
              <a:gdLst/>
              <a:ahLst/>
              <a:cxnLst/>
              <a:rect l="l" t="t" r="r" b="b"/>
              <a:pathLst>
                <a:path w="10931" h="10931" extrusionOk="0">
                  <a:moveTo>
                    <a:pt x="1643" y="6156"/>
                  </a:moveTo>
                  <a:cubicBezTo>
                    <a:pt x="1822" y="6406"/>
                    <a:pt x="2286" y="6465"/>
                    <a:pt x="2382" y="6132"/>
                  </a:cubicBezTo>
                  <a:cubicBezTo>
                    <a:pt x="2060" y="6263"/>
                    <a:pt x="1965" y="6001"/>
                    <a:pt x="1965" y="5834"/>
                  </a:cubicBezTo>
                  <a:cubicBezTo>
                    <a:pt x="1965" y="5775"/>
                    <a:pt x="1989" y="5715"/>
                    <a:pt x="2036" y="5668"/>
                  </a:cubicBezTo>
                  <a:cubicBezTo>
                    <a:pt x="2084" y="5620"/>
                    <a:pt x="2227" y="5561"/>
                    <a:pt x="2298" y="5608"/>
                  </a:cubicBezTo>
                  <a:cubicBezTo>
                    <a:pt x="2370" y="5668"/>
                    <a:pt x="2346" y="5811"/>
                    <a:pt x="2203" y="5763"/>
                  </a:cubicBezTo>
                  <a:cubicBezTo>
                    <a:pt x="2286" y="5930"/>
                    <a:pt x="2536" y="5870"/>
                    <a:pt x="2536" y="5680"/>
                  </a:cubicBezTo>
                  <a:cubicBezTo>
                    <a:pt x="2536" y="5668"/>
                    <a:pt x="2536" y="5644"/>
                    <a:pt x="2536" y="5632"/>
                  </a:cubicBezTo>
                  <a:lnTo>
                    <a:pt x="2536" y="5620"/>
                  </a:lnTo>
                  <a:cubicBezTo>
                    <a:pt x="2524" y="5561"/>
                    <a:pt x="2489" y="5525"/>
                    <a:pt x="2441" y="5501"/>
                  </a:cubicBezTo>
                  <a:cubicBezTo>
                    <a:pt x="2846" y="5418"/>
                    <a:pt x="3275" y="5453"/>
                    <a:pt x="3656" y="5596"/>
                  </a:cubicBezTo>
                  <a:lnTo>
                    <a:pt x="3656" y="5596"/>
                  </a:lnTo>
                  <a:cubicBezTo>
                    <a:pt x="2477" y="5311"/>
                    <a:pt x="2870" y="6477"/>
                    <a:pt x="2143" y="6489"/>
                  </a:cubicBezTo>
                  <a:lnTo>
                    <a:pt x="2143" y="6489"/>
                  </a:lnTo>
                  <a:cubicBezTo>
                    <a:pt x="2477" y="6584"/>
                    <a:pt x="2691" y="6573"/>
                    <a:pt x="2834" y="6501"/>
                  </a:cubicBezTo>
                  <a:cubicBezTo>
                    <a:pt x="3203" y="6323"/>
                    <a:pt x="3060" y="5942"/>
                    <a:pt x="3215" y="5811"/>
                  </a:cubicBezTo>
                  <a:cubicBezTo>
                    <a:pt x="3239" y="6049"/>
                    <a:pt x="3382" y="6108"/>
                    <a:pt x="3560" y="6025"/>
                  </a:cubicBezTo>
                  <a:cubicBezTo>
                    <a:pt x="3370" y="5870"/>
                    <a:pt x="3513" y="5680"/>
                    <a:pt x="3691" y="5692"/>
                  </a:cubicBezTo>
                  <a:cubicBezTo>
                    <a:pt x="3965" y="5703"/>
                    <a:pt x="4310" y="5989"/>
                    <a:pt x="4763" y="5680"/>
                  </a:cubicBezTo>
                  <a:cubicBezTo>
                    <a:pt x="4858" y="5668"/>
                    <a:pt x="4941" y="5656"/>
                    <a:pt x="5037" y="5620"/>
                  </a:cubicBezTo>
                  <a:cubicBezTo>
                    <a:pt x="4953" y="5668"/>
                    <a:pt x="4870" y="5715"/>
                    <a:pt x="4799" y="5775"/>
                  </a:cubicBezTo>
                  <a:cubicBezTo>
                    <a:pt x="4263" y="5870"/>
                    <a:pt x="4227" y="6323"/>
                    <a:pt x="4037" y="6525"/>
                  </a:cubicBezTo>
                  <a:cubicBezTo>
                    <a:pt x="3917" y="6656"/>
                    <a:pt x="3679" y="6620"/>
                    <a:pt x="3703" y="6394"/>
                  </a:cubicBezTo>
                  <a:cubicBezTo>
                    <a:pt x="3525" y="6465"/>
                    <a:pt x="3465" y="6596"/>
                    <a:pt x="3608" y="6775"/>
                  </a:cubicBezTo>
                  <a:cubicBezTo>
                    <a:pt x="3417" y="6787"/>
                    <a:pt x="3251" y="6430"/>
                    <a:pt x="2858" y="6561"/>
                  </a:cubicBezTo>
                  <a:cubicBezTo>
                    <a:pt x="2703" y="6608"/>
                    <a:pt x="2560" y="6763"/>
                    <a:pt x="2382" y="7061"/>
                  </a:cubicBezTo>
                  <a:lnTo>
                    <a:pt x="2382" y="7061"/>
                  </a:lnTo>
                  <a:cubicBezTo>
                    <a:pt x="2894" y="6561"/>
                    <a:pt x="3441" y="7656"/>
                    <a:pt x="4084" y="6620"/>
                  </a:cubicBezTo>
                  <a:lnTo>
                    <a:pt x="4084" y="6620"/>
                  </a:lnTo>
                  <a:cubicBezTo>
                    <a:pt x="3906" y="7001"/>
                    <a:pt x="3632" y="7323"/>
                    <a:pt x="3286" y="7549"/>
                  </a:cubicBezTo>
                  <a:cubicBezTo>
                    <a:pt x="3298" y="7501"/>
                    <a:pt x="3286" y="7454"/>
                    <a:pt x="3263" y="7406"/>
                  </a:cubicBezTo>
                  <a:lnTo>
                    <a:pt x="3263" y="7406"/>
                  </a:lnTo>
                  <a:cubicBezTo>
                    <a:pt x="3251" y="7382"/>
                    <a:pt x="3239" y="7370"/>
                    <a:pt x="3227" y="7358"/>
                  </a:cubicBezTo>
                  <a:cubicBezTo>
                    <a:pt x="3084" y="7227"/>
                    <a:pt x="2870" y="7358"/>
                    <a:pt x="2929" y="7537"/>
                  </a:cubicBezTo>
                  <a:cubicBezTo>
                    <a:pt x="3001" y="7406"/>
                    <a:pt x="3108" y="7489"/>
                    <a:pt x="3108" y="7573"/>
                  </a:cubicBezTo>
                  <a:cubicBezTo>
                    <a:pt x="3096" y="7656"/>
                    <a:pt x="2953" y="7727"/>
                    <a:pt x="2882" y="7727"/>
                  </a:cubicBezTo>
                  <a:cubicBezTo>
                    <a:pt x="2822" y="7716"/>
                    <a:pt x="2763" y="7692"/>
                    <a:pt x="2715" y="7656"/>
                  </a:cubicBezTo>
                  <a:cubicBezTo>
                    <a:pt x="2596" y="7549"/>
                    <a:pt x="2477" y="7287"/>
                    <a:pt x="2798" y="7156"/>
                  </a:cubicBezTo>
                  <a:cubicBezTo>
                    <a:pt x="2489" y="6977"/>
                    <a:pt x="2203" y="7358"/>
                    <a:pt x="2262" y="7656"/>
                  </a:cubicBezTo>
                  <a:cubicBezTo>
                    <a:pt x="2036" y="7608"/>
                    <a:pt x="2001" y="7763"/>
                    <a:pt x="1774" y="7561"/>
                  </a:cubicBezTo>
                  <a:cubicBezTo>
                    <a:pt x="1977" y="8144"/>
                    <a:pt x="2286" y="7989"/>
                    <a:pt x="2501" y="8085"/>
                  </a:cubicBezTo>
                  <a:lnTo>
                    <a:pt x="2501" y="8085"/>
                  </a:lnTo>
                  <a:cubicBezTo>
                    <a:pt x="2024" y="7942"/>
                    <a:pt x="1881" y="8299"/>
                    <a:pt x="1477" y="8311"/>
                  </a:cubicBezTo>
                  <a:cubicBezTo>
                    <a:pt x="1893" y="8668"/>
                    <a:pt x="2155" y="8382"/>
                    <a:pt x="2453" y="8275"/>
                  </a:cubicBezTo>
                  <a:lnTo>
                    <a:pt x="2453" y="8275"/>
                  </a:lnTo>
                  <a:cubicBezTo>
                    <a:pt x="1727" y="8573"/>
                    <a:pt x="1893" y="8978"/>
                    <a:pt x="1608" y="9311"/>
                  </a:cubicBezTo>
                  <a:cubicBezTo>
                    <a:pt x="1953" y="9013"/>
                    <a:pt x="2358" y="9192"/>
                    <a:pt x="2643" y="8466"/>
                  </a:cubicBezTo>
                  <a:lnTo>
                    <a:pt x="2643" y="8466"/>
                  </a:lnTo>
                  <a:cubicBezTo>
                    <a:pt x="2536" y="8763"/>
                    <a:pt x="2251" y="9025"/>
                    <a:pt x="2608" y="9442"/>
                  </a:cubicBezTo>
                  <a:cubicBezTo>
                    <a:pt x="2632" y="9037"/>
                    <a:pt x="2989" y="8894"/>
                    <a:pt x="2834" y="8418"/>
                  </a:cubicBezTo>
                  <a:lnTo>
                    <a:pt x="2834" y="8418"/>
                  </a:lnTo>
                  <a:cubicBezTo>
                    <a:pt x="2929" y="8632"/>
                    <a:pt x="2774" y="8942"/>
                    <a:pt x="3358" y="9144"/>
                  </a:cubicBezTo>
                  <a:cubicBezTo>
                    <a:pt x="3167" y="8930"/>
                    <a:pt x="3310" y="8882"/>
                    <a:pt x="3263" y="8656"/>
                  </a:cubicBezTo>
                  <a:cubicBezTo>
                    <a:pt x="3572" y="8716"/>
                    <a:pt x="3941" y="8430"/>
                    <a:pt x="3763" y="8120"/>
                  </a:cubicBezTo>
                  <a:cubicBezTo>
                    <a:pt x="3632" y="8442"/>
                    <a:pt x="3382" y="8335"/>
                    <a:pt x="3275" y="8204"/>
                  </a:cubicBezTo>
                  <a:cubicBezTo>
                    <a:pt x="3227" y="8168"/>
                    <a:pt x="3203" y="8108"/>
                    <a:pt x="3203" y="8037"/>
                  </a:cubicBezTo>
                  <a:cubicBezTo>
                    <a:pt x="3203" y="7966"/>
                    <a:pt x="3263" y="7823"/>
                    <a:pt x="3346" y="7823"/>
                  </a:cubicBezTo>
                  <a:cubicBezTo>
                    <a:pt x="3429" y="7811"/>
                    <a:pt x="3513" y="7918"/>
                    <a:pt x="3382" y="8001"/>
                  </a:cubicBezTo>
                  <a:cubicBezTo>
                    <a:pt x="3405" y="8001"/>
                    <a:pt x="3429" y="8001"/>
                    <a:pt x="3453" y="8001"/>
                  </a:cubicBezTo>
                  <a:cubicBezTo>
                    <a:pt x="3536" y="7989"/>
                    <a:pt x="3608" y="7918"/>
                    <a:pt x="3608" y="7835"/>
                  </a:cubicBezTo>
                  <a:cubicBezTo>
                    <a:pt x="3608" y="7787"/>
                    <a:pt x="3596" y="7739"/>
                    <a:pt x="3560" y="7692"/>
                  </a:cubicBezTo>
                  <a:cubicBezTo>
                    <a:pt x="3548" y="7680"/>
                    <a:pt x="3536" y="7668"/>
                    <a:pt x="3525" y="7656"/>
                  </a:cubicBezTo>
                  <a:lnTo>
                    <a:pt x="3513" y="7656"/>
                  </a:lnTo>
                  <a:cubicBezTo>
                    <a:pt x="3465" y="7632"/>
                    <a:pt x="3417" y="7620"/>
                    <a:pt x="3358" y="7632"/>
                  </a:cubicBezTo>
                  <a:cubicBezTo>
                    <a:pt x="3596" y="7287"/>
                    <a:pt x="3917" y="7013"/>
                    <a:pt x="4287" y="6835"/>
                  </a:cubicBezTo>
                  <a:cubicBezTo>
                    <a:pt x="3263" y="7477"/>
                    <a:pt x="4358" y="8025"/>
                    <a:pt x="3846" y="8537"/>
                  </a:cubicBezTo>
                  <a:cubicBezTo>
                    <a:pt x="3858" y="8525"/>
                    <a:pt x="3882" y="8501"/>
                    <a:pt x="3894" y="8489"/>
                  </a:cubicBezTo>
                  <a:cubicBezTo>
                    <a:pt x="3882" y="8501"/>
                    <a:pt x="3858" y="8525"/>
                    <a:pt x="3846" y="8537"/>
                  </a:cubicBezTo>
                  <a:cubicBezTo>
                    <a:pt x="4144" y="8370"/>
                    <a:pt x="4287" y="8216"/>
                    <a:pt x="4346" y="8061"/>
                  </a:cubicBezTo>
                  <a:cubicBezTo>
                    <a:pt x="4477" y="7680"/>
                    <a:pt x="4108" y="7501"/>
                    <a:pt x="4120" y="7311"/>
                  </a:cubicBezTo>
                  <a:cubicBezTo>
                    <a:pt x="4310" y="7466"/>
                    <a:pt x="4441" y="7394"/>
                    <a:pt x="4513" y="7216"/>
                  </a:cubicBezTo>
                  <a:cubicBezTo>
                    <a:pt x="4275" y="7239"/>
                    <a:pt x="4239" y="7001"/>
                    <a:pt x="4382" y="6882"/>
                  </a:cubicBezTo>
                  <a:cubicBezTo>
                    <a:pt x="4572" y="6692"/>
                    <a:pt x="5037" y="6656"/>
                    <a:pt x="5132" y="6120"/>
                  </a:cubicBezTo>
                  <a:cubicBezTo>
                    <a:pt x="5191" y="6049"/>
                    <a:pt x="5239" y="5965"/>
                    <a:pt x="5275" y="5882"/>
                  </a:cubicBezTo>
                  <a:cubicBezTo>
                    <a:pt x="5251" y="5977"/>
                    <a:pt x="5227" y="6061"/>
                    <a:pt x="5215" y="6156"/>
                  </a:cubicBezTo>
                  <a:cubicBezTo>
                    <a:pt x="4906" y="6596"/>
                    <a:pt x="5203" y="6954"/>
                    <a:pt x="5215" y="7227"/>
                  </a:cubicBezTo>
                  <a:cubicBezTo>
                    <a:pt x="5215" y="7406"/>
                    <a:pt x="5037" y="7549"/>
                    <a:pt x="4882" y="7370"/>
                  </a:cubicBezTo>
                  <a:cubicBezTo>
                    <a:pt x="4799" y="7549"/>
                    <a:pt x="4858" y="7680"/>
                    <a:pt x="5084" y="7716"/>
                  </a:cubicBezTo>
                  <a:cubicBezTo>
                    <a:pt x="4965" y="7858"/>
                    <a:pt x="4584" y="7716"/>
                    <a:pt x="4394" y="8085"/>
                  </a:cubicBezTo>
                  <a:cubicBezTo>
                    <a:pt x="4322" y="8239"/>
                    <a:pt x="4322" y="8442"/>
                    <a:pt x="4418" y="8775"/>
                  </a:cubicBezTo>
                  <a:lnTo>
                    <a:pt x="4418" y="8775"/>
                  </a:lnTo>
                  <a:cubicBezTo>
                    <a:pt x="4429" y="8061"/>
                    <a:pt x="5584" y="8442"/>
                    <a:pt x="5310" y="7263"/>
                  </a:cubicBezTo>
                  <a:lnTo>
                    <a:pt x="5310" y="7263"/>
                  </a:lnTo>
                  <a:cubicBezTo>
                    <a:pt x="5453" y="7656"/>
                    <a:pt x="5477" y="8085"/>
                    <a:pt x="5406" y="8489"/>
                  </a:cubicBezTo>
                  <a:cubicBezTo>
                    <a:pt x="5370" y="8442"/>
                    <a:pt x="5334" y="8418"/>
                    <a:pt x="5287" y="8406"/>
                  </a:cubicBezTo>
                  <a:lnTo>
                    <a:pt x="5275" y="8406"/>
                  </a:lnTo>
                  <a:cubicBezTo>
                    <a:pt x="5251" y="8406"/>
                    <a:pt x="5239" y="8406"/>
                    <a:pt x="5215" y="8406"/>
                  </a:cubicBezTo>
                  <a:cubicBezTo>
                    <a:pt x="5120" y="8406"/>
                    <a:pt x="5037" y="8489"/>
                    <a:pt x="5037" y="8597"/>
                  </a:cubicBezTo>
                  <a:cubicBezTo>
                    <a:pt x="5049" y="8644"/>
                    <a:pt x="5072" y="8692"/>
                    <a:pt x="5108" y="8716"/>
                  </a:cubicBezTo>
                  <a:cubicBezTo>
                    <a:pt x="5120" y="8728"/>
                    <a:pt x="5132" y="8740"/>
                    <a:pt x="5144" y="8740"/>
                  </a:cubicBezTo>
                  <a:cubicBezTo>
                    <a:pt x="5096" y="8597"/>
                    <a:pt x="5239" y="8573"/>
                    <a:pt x="5287" y="8644"/>
                  </a:cubicBezTo>
                  <a:cubicBezTo>
                    <a:pt x="5346" y="8704"/>
                    <a:pt x="5287" y="8847"/>
                    <a:pt x="5239" y="8906"/>
                  </a:cubicBezTo>
                  <a:cubicBezTo>
                    <a:pt x="5191" y="8942"/>
                    <a:pt x="5132" y="8966"/>
                    <a:pt x="5072" y="8966"/>
                  </a:cubicBezTo>
                  <a:cubicBezTo>
                    <a:pt x="4906" y="8978"/>
                    <a:pt x="4644" y="8882"/>
                    <a:pt x="4775" y="8561"/>
                  </a:cubicBezTo>
                  <a:cubicBezTo>
                    <a:pt x="4429" y="8656"/>
                    <a:pt x="4489" y="9121"/>
                    <a:pt x="4751" y="9287"/>
                  </a:cubicBezTo>
                  <a:cubicBezTo>
                    <a:pt x="4560" y="9418"/>
                    <a:pt x="4632" y="9549"/>
                    <a:pt x="4334" y="9573"/>
                  </a:cubicBezTo>
                  <a:cubicBezTo>
                    <a:pt x="4882" y="9847"/>
                    <a:pt x="5001" y="9513"/>
                    <a:pt x="5215" y="9430"/>
                  </a:cubicBezTo>
                  <a:lnTo>
                    <a:pt x="5215" y="9430"/>
                  </a:lnTo>
                  <a:cubicBezTo>
                    <a:pt x="4775" y="9656"/>
                    <a:pt x="4918" y="10025"/>
                    <a:pt x="4656" y="10311"/>
                  </a:cubicBezTo>
                  <a:cubicBezTo>
                    <a:pt x="5203" y="10264"/>
                    <a:pt x="5191" y="9883"/>
                    <a:pt x="5322" y="9597"/>
                  </a:cubicBezTo>
                  <a:lnTo>
                    <a:pt x="5322" y="9597"/>
                  </a:lnTo>
                  <a:cubicBezTo>
                    <a:pt x="5013" y="10311"/>
                    <a:pt x="5418" y="10490"/>
                    <a:pt x="5453" y="10930"/>
                  </a:cubicBezTo>
                  <a:cubicBezTo>
                    <a:pt x="5501" y="10490"/>
                    <a:pt x="5906" y="10311"/>
                    <a:pt x="5596" y="9597"/>
                  </a:cubicBezTo>
                  <a:lnTo>
                    <a:pt x="5596" y="9597"/>
                  </a:lnTo>
                  <a:cubicBezTo>
                    <a:pt x="5727" y="9883"/>
                    <a:pt x="5703" y="10264"/>
                    <a:pt x="6251" y="10311"/>
                  </a:cubicBezTo>
                  <a:cubicBezTo>
                    <a:pt x="5989" y="10013"/>
                    <a:pt x="6144" y="9656"/>
                    <a:pt x="5691" y="9430"/>
                  </a:cubicBezTo>
                  <a:lnTo>
                    <a:pt x="5691" y="9430"/>
                  </a:lnTo>
                  <a:cubicBezTo>
                    <a:pt x="5918" y="9513"/>
                    <a:pt x="6025" y="9835"/>
                    <a:pt x="6573" y="9573"/>
                  </a:cubicBezTo>
                  <a:cubicBezTo>
                    <a:pt x="6275" y="9549"/>
                    <a:pt x="6358" y="9430"/>
                    <a:pt x="6168" y="9287"/>
                  </a:cubicBezTo>
                  <a:cubicBezTo>
                    <a:pt x="6418" y="9121"/>
                    <a:pt x="6477" y="8656"/>
                    <a:pt x="6144" y="8561"/>
                  </a:cubicBezTo>
                  <a:cubicBezTo>
                    <a:pt x="6275" y="8882"/>
                    <a:pt x="6013" y="8978"/>
                    <a:pt x="5846" y="8966"/>
                  </a:cubicBezTo>
                  <a:cubicBezTo>
                    <a:pt x="5787" y="8966"/>
                    <a:pt x="5727" y="8942"/>
                    <a:pt x="5680" y="8906"/>
                  </a:cubicBezTo>
                  <a:cubicBezTo>
                    <a:pt x="5620" y="8847"/>
                    <a:pt x="5572" y="8704"/>
                    <a:pt x="5620" y="8644"/>
                  </a:cubicBezTo>
                  <a:cubicBezTo>
                    <a:pt x="5680" y="8573"/>
                    <a:pt x="5822" y="8597"/>
                    <a:pt x="5775" y="8740"/>
                  </a:cubicBezTo>
                  <a:lnTo>
                    <a:pt x="5799" y="8716"/>
                  </a:lnTo>
                  <a:cubicBezTo>
                    <a:pt x="5846" y="8692"/>
                    <a:pt x="5870" y="8644"/>
                    <a:pt x="5870" y="8597"/>
                  </a:cubicBezTo>
                  <a:cubicBezTo>
                    <a:pt x="5870" y="8489"/>
                    <a:pt x="5787" y="8406"/>
                    <a:pt x="5691" y="8406"/>
                  </a:cubicBezTo>
                  <a:cubicBezTo>
                    <a:pt x="5680" y="8406"/>
                    <a:pt x="5656" y="8406"/>
                    <a:pt x="5644" y="8406"/>
                  </a:cubicBezTo>
                  <a:lnTo>
                    <a:pt x="5632" y="8406"/>
                  </a:lnTo>
                  <a:cubicBezTo>
                    <a:pt x="5572" y="8418"/>
                    <a:pt x="5537" y="8442"/>
                    <a:pt x="5513" y="8489"/>
                  </a:cubicBezTo>
                  <a:cubicBezTo>
                    <a:pt x="5430" y="8085"/>
                    <a:pt x="5465" y="7656"/>
                    <a:pt x="5596" y="7275"/>
                  </a:cubicBezTo>
                  <a:cubicBezTo>
                    <a:pt x="5322" y="8442"/>
                    <a:pt x="6489" y="8061"/>
                    <a:pt x="6489" y="8787"/>
                  </a:cubicBezTo>
                  <a:cubicBezTo>
                    <a:pt x="6489" y="8763"/>
                    <a:pt x="6489" y="8728"/>
                    <a:pt x="6489" y="8704"/>
                  </a:cubicBezTo>
                  <a:cubicBezTo>
                    <a:pt x="6489" y="8728"/>
                    <a:pt x="6489" y="8763"/>
                    <a:pt x="6489" y="8787"/>
                  </a:cubicBezTo>
                  <a:cubicBezTo>
                    <a:pt x="6584" y="8454"/>
                    <a:pt x="6584" y="8239"/>
                    <a:pt x="6513" y="8097"/>
                  </a:cubicBezTo>
                  <a:cubicBezTo>
                    <a:pt x="6334" y="7727"/>
                    <a:pt x="5953" y="7870"/>
                    <a:pt x="5822" y="7716"/>
                  </a:cubicBezTo>
                  <a:cubicBezTo>
                    <a:pt x="6049" y="7692"/>
                    <a:pt x="6108" y="7549"/>
                    <a:pt x="6037" y="7370"/>
                  </a:cubicBezTo>
                  <a:cubicBezTo>
                    <a:pt x="5882" y="7561"/>
                    <a:pt x="5691" y="7418"/>
                    <a:pt x="5703" y="7239"/>
                  </a:cubicBezTo>
                  <a:cubicBezTo>
                    <a:pt x="5715" y="6965"/>
                    <a:pt x="6001" y="6608"/>
                    <a:pt x="5691" y="6156"/>
                  </a:cubicBezTo>
                  <a:cubicBezTo>
                    <a:pt x="5680" y="6073"/>
                    <a:pt x="5656" y="5977"/>
                    <a:pt x="5632" y="5894"/>
                  </a:cubicBezTo>
                  <a:cubicBezTo>
                    <a:pt x="5680" y="5977"/>
                    <a:pt x="5727" y="6049"/>
                    <a:pt x="5787" y="6120"/>
                  </a:cubicBezTo>
                  <a:cubicBezTo>
                    <a:pt x="5882" y="6668"/>
                    <a:pt x="6334" y="6704"/>
                    <a:pt x="6537" y="6894"/>
                  </a:cubicBezTo>
                  <a:cubicBezTo>
                    <a:pt x="6668" y="7013"/>
                    <a:pt x="6632" y="7239"/>
                    <a:pt x="6394" y="7227"/>
                  </a:cubicBezTo>
                  <a:cubicBezTo>
                    <a:pt x="6465" y="7406"/>
                    <a:pt x="6608" y="7466"/>
                    <a:pt x="6787" y="7323"/>
                  </a:cubicBezTo>
                  <a:cubicBezTo>
                    <a:pt x="6799" y="7513"/>
                    <a:pt x="6430" y="7680"/>
                    <a:pt x="6561" y="8073"/>
                  </a:cubicBezTo>
                  <a:cubicBezTo>
                    <a:pt x="6620" y="8216"/>
                    <a:pt x="6763" y="8370"/>
                    <a:pt x="7073" y="8549"/>
                  </a:cubicBezTo>
                  <a:lnTo>
                    <a:pt x="7073" y="8549"/>
                  </a:lnTo>
                  <a:cubicBezTo>
                    <a:pt x="6573" y="8037"/>
                    <a:pt x="7656" y="7477"/>
                    <a:pt x="6632" y="6846"/>
                  </a:cubicBezTo>
                  <a:lnTo>
                    <a:pt x="6632" y="6846"/>
                  </a:lnTo>
                  <a:cubicBezTo>
                    <a:pt x="7013" y="7025"/>
                    <a:pt x="7335" y="7299"/>
                    <a:pt x="7561" y="7644"/>
                  </a:cubicBezTo>
                  <a:cubicBezTo>
                    <a:pt x="7513" y="7632"/>
                    <a:pt x="7466" y="7644"/>
                    <a:pt x="7418" y="7668"/>
                  </a:cubicBezTo>
                  <a:lnTo>
                    <a:pt x="7418" y="7668"/>
                  </a:lnTo>
                  <a:cubicBezTo>
                    <a:pt x="7394" y="7680"/>
                    <a:pt x="7382" y="7692"/>
                    <a:pt x="7370" y="7704"/>
                  </a:cubicBezTo>
                  <a:cubicBezTo>
                    <a:pt x="7227" y="7835"/>
                    <a:pt x="7370" y="8073"/>
                    <a:pt x="7549" y="8001"/>
                  </a:cubicBezTo>
                  <a:cubicBezTo>
                    <a:pt x="7418" y="7930"/>
                    <a:pt x="7501" y="7823"/>
                    <a:pt x="7585" y="7835"/>
                  </a:cubicBezTo>
                  <a:cubicBezTo>
                    <a:pt x="7668" y="7847"/>
                    <a:pt x="7739" y="7978"/>
                    <a:pt x="7739" y="8049"/>
                  </a:cubicBezTo>
                  <a:cubicBezTo>
                    <a:pt x="7727" y="8120"/>
                    <a:pt x="7704" y="8168"/>
                    <a:pt x="7668" y="8216"/>
                  </a:cubicBezTo>
                  <a:cubicBezTo>
                    <a:pt x="7561" y="8347"/>
                    <a:pt x="7299" y="8454"/>
                    <a:pt x="7168" y="8132"/>
                  </a:cubicBezTo>
                  <a:cubicBezTo>
                    <a:pt x="6989" y="8442"/>
                    <a:pt x="7370" y="8728"/>
                    <a:pt x="7668" y="8668"/>
                  </a:cubicBezTo>
                  <a:cubicBezTo>
                    <a:pt x="7620" y="8894"/>
                    <a:pt x="7775" y="8942"/>
                    <a:pt x="7573" y="9156"/>
                  </a:cubicBezTo>
                  <a:cubicBezTo>
                    <a:pt x="8156" y="8954"/>
                    <a:pt x="8001" y="8644"/>
                    <a:pt x="8097" y="8430"/>
                  </a:cubicBezTo>
                  <a:lnTo>
                    <a:pt x="8097" y="8430"/>
                  </a:lnTo>
                  <a:cubicBezTo>
                    <a:pt x="7954" y="8906"/>
                    <a:pt x="8311" y="9049"/>
                    <a:pt x="8323" y="9454"/>
                  </a:cubicBezTo>
                  <a:cubicBezTo>
                    <a:pt x="8680" y="9037"/>
                    <a:pt x="8394" y="8763"/>
                    <a:pt x="8287" y="8478"/>
                  </a:cubicBezTo>
                  <a:lnTo>
                    <a:pt x="8287" y="8478"/>
                  </a:lnTo>
                  <a:cubicBezTo>
                    <a:pt x="8585" y="9204"/>
                    <a:pt x="8990" y="9037"/>
                    <a:pt x="9335" y="9323"/>
                  </a:cubicBezTo>
                  <a:cubicBezTo>
                    <a:pt x="9037" y="8978"/>
                    <a:pt x="9204" y="8573"/>
                    <a:pt x="8478" y="8287"/>
                  </a:cubicBezTo>
                  <a:lnTo>
                    <a:pt x="8478" y="8287"/>
                  </a:lnTo>
                  <a:cubicBezTo>
                    <a:pt x="8775" y="8394"/>
                    <a:pt x="9037" y="8680"/>
                    <a:pt x="9454" y="8323"/>
                  </a:cubicBezTo>
                  <a:cubicBezTo>
                    <a:pt x="9049" y="8311"/>
                    <a:pt x="8906" y="7942"/>
                    <a:pt x="8430" y="8097"/>
                  </a:cubicBezTo>
                  <a:lnTo>
                    <a:pt x="8430" y="8097"/>
                  </a:lnTo>
                  <a:cubicBezTo>
                    <a:pt x="8644" y="8001"/>
                    <a:pt x="8954" y="8156"/>
                    <a:pt x="9156" y="7573"/>
                  </a:cubicBezTo>
                  <a:cubicBezTo>
                    <a:pt x="8942" y="7763"/>
                    <a:pt x="8894" y="7620"/>
                    <a:pt x="8668" y="7668"/>
                  </a:cubicBezTo>
                  <a:cubicBezTo>
                    <a:pt x="8728" y="7370"/>
                    <a:pt x="8442" y="6989"/>
                    <a:pt x="8132" y="7168"/>
                  </a:cubicBezTo>
                  <a:cubicBezTo>
                    <a:pt x="8454" y="7299"/>
                    <a:pt x="8347" y="7549"/>
                    <a:pt x="8216" y="7668"/>
                  </a:cubicBezTo>
                  <a:cubicBezTo>
                    <a:pt x="8168" y="7704"/>
                    <a:pt x="8108" y="7727"/>
                    <a:pt x="8049" y="7739"/>
                  </a:cubicBezTo>
                  <a:cubicBezTo>
                    <a:pt x="7977" y="7739"/>
                    <a:pt x="7835" y="7668"/>
                    <a:pt x="7835" y="7585"/>
                  </a:cubicBezTo>
                  <a:cubicBezTo>
                    <a:pt x="7823" y="7501"/>
                    <a:pt x="7930" y="7418"/>
                    <a:pt x="8001" y="7549"/>
                  </a:cubicBezTo>
                  <a:cubicBezTo>
                    <a:pt x="8013" y="7525"/>
                    <a:pt x="8013" y="7501"/>
                    <a:pt x="8001" y="7477"/>
                  </a:cubicBezTo>
                  <a:cubicBezTo>
                    <a:pt x="8001" y="7394"/>
                    <a:pt x="7930" y="7323"/>
                    <a:pt x="7847" y="7323"/>
                  </a:cubicBezTo>
                  <a:cubicBezTo>
                    <a:pt x="7787" y="7323"/>
                    <a:pt x="7739" y="7335"/>
                    <a:pt x="7704" y="7370"/>
                  </a:cubicBezTo>
                  <a:cubicBezTo>
                    <a:pt x="7692" y="7382"/>
                    <a:pt x="7680" y="7394"/>
                    <a:pt x="7668" y="7406"/>
                  </a:cubicBezTo>
                  <a:lnTo>
                    <a:pt x="7656" y="7418"/>
                  </a:lnTo>
                  <a:cubicBezTo>
                    <a:pt x="7632" y="7466"/>
                    <a:pt x="7620" y="7513"/>
                    <a:pt x="7632" y="7561"/>
                  </a:cubicBezTo>
                  <a:cubicBezTo>
                    <a:pt x="7287" y="7335"/>
                    <a:pt x="7013" y="7013"/>
                    <a:pt x="6834" y="6632"/>
                  </a:cubicBezTo>
                  <a:cubicBezTo>
                    <a:pt x="7477" y="7668"/>
                    <a:pt x="8025" y="6573"/>
                    <a:pt x="8537" y="7085"/>
                  </a:cubicBezTo>
                  <a:lnTo>
                    <a:pt x="8489" y="7025"/>
                  </a:lnTo>
                  <a:cubicBezTo>
                    <a:pt x="8501" y="7049"/>
                    <a:pt x="8525" y="7061"/>
                    <a:pt x="8537" y="7085"/>
                  </a:cubicBezTo>
                  <a:cubicBezTo>
                    <a:pt x="8370" y="6787"/>
                    <a:pt x="8216" y="6632"/>
                    <a:pt x="8061" y="6584"/>
                  </a:cubicBezTo>
                  <a:cubicBezTo>
                    <a:pt x="7680" y="6454"/>
                    <a:pt x="7513" y="6811"/>
                    <a:pt x="7311" y="6799"/>
                  </a:cubicBezTo>
                  <a:cubicBezTo>
                    <a:pt x="7466" y="6620"/>
                    <a:pt x="7406" y="6477"/>
                    <a:pt x="7215" y="6406"/>
                  </a:cubicBezTo>
                  <a:cubicBezTo>
                    <a:pt x="7239" y="6644"/>
                    <a:pt x="7013" y="6680"/>
                    <a:pt x="6882" y="6549"/>
                  </a:cubicBezTo>
                  <a:cubicBezTo>
                    <a:pt x="6704" y="6346"/>
                    <a:pt x="6656" y="5894"/>
                    <a:pt x="6120" y="5799"/>
                  </a:cubicBezTo>
                  <a:cubicBezTo>
                    <a:pt x="6049" y="5739"/>
                    <a:pt x="5965" y="5692"/>
                    <a:pt x="5894" y="5644"/>
                  </a:cubicBezTo>
                  <a:cubicBezTo>
                    <a:pt x="5977" y="5668"/>
                    <a:pt x="6061" y="5692"/>
                    <a:pt x="6156" y="5703"/>
                  </a:cubicBezTo>
                  <a:cubicBezTo>
                    <a:pt x="6596" y="6013"/>
                    <a:pt x="6954" y="5727"/>
                    <a:pt x="7227" y="5715"/>
                  </a:cubicBezTo>
                  <a:cubicBezTo>
                    <a:pt x="7406" y="5703"/>
                    <a:pt x="7549" y="5894"/>
                    <a:pt x="7370" y="6049"/>
                  </a:cubicBezTo>
                  <a:cubicBezTo>
                    <a:pt x="7549" y="6120"/>
                    <a:pt x="7680" y="6073"/>
                    <a:pt x="7716" y="5834"/>
                  </a:cubicBezTo>
                  <a:cubicBezTo>
                    <a:pt x="7858" y="5965"/>
                    <a:pt x="7716" y="6346"/>
                    <a:pt x="8085" y="6525"/>
                  </a:cubicBezTo>
                  <a:cubicBezTo>
                    <a:pt x="8239" y="6596"/>
                    <a:pt x="8442" y="6596"/>
                    <a:pt x="8775" y="6513"/>
                  </a:cubicBezTo>
                  <a:lnTo>
                    <a:pt x="8775" y="6513"/>
                  </a:lnTo>
                  <a:cubicBezTo>
                    <a:pt x="8061" y="6501"/>
                    <a:pt x="8442" y="5334"/>
                    <a:pt x="7263" y="5620"/>
                  </a:cubicBezTo>
                  <a:lnTo>
                    <a:pt x="7263" y="5620"/>
                  </a:lnTo>
                  <a:cubicBezTo>
                    <a:pt x="7656" y="5477"/>
                    <a:pt x="8085" y="5441"/>
                    <a:pt x="8489" y="5525"/>
                  </a:cubicBezTo>
                  <a:cubicBezTo>
                    <a:pt x="8442" y="5549"/>
                    <a:pt x="8418" y="5596"/>
                    <a:pt x="8406" y="5644"/>
                  </a:cubicBezTo>
                  <a:cubicBezTo>
                    <a:pt x="8406" y="5644"/>
                    <a:pt x="8406" y="5644"/>
                    <a:pt x="8406" y="5656"/>
                  </a:cubicBezTo>
                  <a:cubicBezTo>
                    <a:pt x="8406" y="5668"/>
                    <a:pt x="8406" y="5692"/>
                    <a:pt x="8406" y="5703"/>
                  </a:cubicBezTo>
                  <a:cubicBezTo>
                    <a:pt x="8406" y="5894"/>
                    <a:pt x="8656" y="5953"/>
                    <a:pt x="8739" y="5787"/>
                  </a:cubicBezTo>
                  <a:cubicBezTo>
                    <a:pt x="8597" y="5834"/>
                    <a:pt x="8573" y="5692"/>
                    <a:pt x="8644" y="5644"/>
                  </a:cubicBezTo>
                  <a:cubicBezTo>
                    <a:pt x="8704" y="5584"/>
                    <a:pt x="8847" y="5644"/>
                    <a:pt x="8906" y="5692"/>
                  </a:cubicBezTo>
                  <a:cubicBezTo>
                    <a:pt x="8942" y="5739"/>
                    <a:pt x="8966" y="5799"/>
                    <a:pt x="8966" y="5858"/>
                  </a:cubicBezTo>
                  <a:cubicBezTo>
                    <a:pt x="8978" y="6025"/>
                    <a:pt x="8882" y="6287"/>
                    <a:pt x="8561" y="6156"/>
                  </a:cubicBezTo>
                  <a:cubicBezTo>
                    <a:pt x="8656" y="6501"/>
                    <a:pt x="9120" y="6442"/>
                    <a:pt x="9299" y="6180"/>
                  </a:cubicBezTo>
                  <a:cubicBezTo>
                    <a:pt x="9418" y="6370"/>
                    <a:pt x="9549" y="6299"/>
                    <a:pt x="9573" y="6596"/>
                  </a:cubicBezTo>
                  <a:cubicBezTo>
                    <a:pt x="9835" y="6037"/>
                    <a:pt x="9513" y="5930"/>
                    <a:pt x="9430" y="5703"/>
                  </a:cubicBezTo>
                  <a:lnTo>
                    <a:pt x="9430" y="5703"/>
                  </a:lnTo>
                  <a:cubicBezTo>
                    <a:pt x="9656" y="6156"/>
                    <a:pt x="10025" y="6001"/>
                    <a:pt x="10311" y="6263"/>
                  </a:cubicBezTo>
                  <a:cubicBezTo>
                    <a:pt x="10263" y="5727"/>
                    <a:pt x="9882" y="5739"/>
                    <a:pt x="9597" y="5608"/>
                  </a:cubicBezTo>
                  <a:lnTo>
                    <a:pt x="9597" y="5608"/>
                  </a:lnTo>
                  <a:cubicBezTo>
                    <a:pt x="10311" y="5906"/>
                    <a:pt x="10490" y="5513"/>
                    <a:pt x="10930" y="5465"/>
                  </a:cubicBezTo>
                  <a:cubicBezTo>
                    <a:pt x="10490" y="5430"/>
                    <a:pt x="10311" y="5025"/>
                    <a:pt x="9597" y="5334"/>
                  </a:cubicBezTo>
                  <a:lnTo>
                    <a:pt x="9597" y="5334"/>
                  </a:lnTo>
                  <a:cubicBezTo>
                    <a:pt x="9882" y="5203"/>
                    <a:pt x="10263" y="5215"/>
                    <a:pt x="10311" y="4679"/>
                  </a:cubicBezTo>
                  <a:cubicBezTo>
                    <a:pt x="10013" y="4941"/>
                    <a:pt x="9656" y="4787"/>
                    <a:pt x="9430" y="5227"/>
                  </a:cubicBezTo>
                  <a:lnTo>
                    <a:pt x="9430" y="5227"/>
                  </a:lnTo>
                  <a:cubicBezTo>
                    <a:pt x="9513" y="5013"/>
                    <a:pt x="9835" y="4894"/>
                    <a:pt x="9573" y="4346"/>
                  </a:cubicBezTo>
                  <a:cubicBezTo>
                    <a:pt x="9549" y="4644"/>
                    <a:pt x="9418" y="4572"/>
                    <a:pt x="9299" y="4763"/>
                  </a:cubicBezTo>
                  <a:cubicBezTo>
                    <a:pt x="9120" y="4501"/>
                    <a:pt x="8656" y="4441"/>
                    <a:pt x="8561" y="4787"/>
                  </a:cubicBezTo>
                  <a:cubicBezTo>
                    <a:pt x="8882" y="4644"/>
                    <a:pt x="8978" y="4918"/>
                    <a:pt x="8966" y="5084"/>
                  </a:cubicBezTo>
                  <a:cubicBezTo>
                    <a:pt x="8966" y="5144"/>
                    <a:pt x="8942" y="5203"/>
                    <a:pt x="8906" y="5251"/>
                  </a:cubicBezTo>
                  <a:cubicBezTo>
                    <a:pt x="8847" y="5299"/>
                    <a:pt x="8704" y="5358"/>
                    <a:pt x="8644" y="5299"/>
                  </a:cubicBezTo>
                  <a:cubicBezTo>
                    <a:pt x="8573" y="5251"/>
                    <a:pt x="8597" y="5108"/>
                    <a:pt x="8739" y="5156"/>
                  </a:cubicBezTo>
                  <a:cubicBezTo>
                    <a:pt x="8656" y="4989"/>
                    <a:pt x="8406" y="5049"/>
                    <a:pt x="8406" y="5227"/>
                  </a:cubicBezTo>
                  <a:cubicBezTo>
                    <a:pt x="8406" y="5251"/>
                    <a:pt x="8406" y="5275"/>
                    <a:pt x="8406" y="5287"/>
                  </a:cubicBezTo>
                  <a:cubicBezTo>
                    <a:pt x="8406" y="5287"/>
                    <a:pt x="8406" y="5299"/>
                    <a:pt x="8406" y="5299"/>
                  </a:cubicBezTo>
                  <a:cubicBezTo>
                    <a:pt x="8418" y="5346"/>
                    <a:pt x="8442" y="5394"/>
                    <a:pt x="8489" y="5418"/>
                  </a:cubicBezTo>
                  <a:cubicBezTo>
                    <a:pt x="8085" y="5501"/>
                    <a:pt x="7656" y="5465"/>
                    <a:pt x="7275" y="5322"/>
                  </a:cubicBezTo>
                  <a:cubicBezTo>
                    <a:pt x="8442" y="5608"/>
                    <a:pt x="8061" y="4441"/>
                    <a:pt x="8787" y="4429"/>
                  </a:cubicBezTo>
                  <a:lnTo>
                    <a:pt x="8704" y="4429"/>
                  </a:lnTo>
                  <a:cubicBezTo>
                    <a:pt x="8728" y="4429"/>
                    <a:pt x="8763" y="4429"/>
                    <a:pt x="8787" y="4429"/>
                  </a:cubicBezTo>
                  <a:cubicBezTo>
                    <a:pt x="8454" y="4334"/>
                    <a:pt x="8239" y="4346"/>
                    <a:pt x="8097" y="4418"/>
                  </a:cubicBezTo>
                  <a:cubicBezTo>
                    <a:pt x="7727" y="4596"/>
                    <a:pt x="7870" y="4977"/>
                    <a:pt x="7716" y="5108"/>
                  </a:cubicBezTo>
                  <a:cubicBezTo>
                    <a:pt x="7692" y="4870"/>
                    <a:pt x="7549" y="4810"/>
                    <a:pt x="7370" y="4894"/>
                  </a:cubicBezTo>
                  <a:cubicBezTo>
                    <a:pt x="7561" y="5049"/>
                    <a:pt x="7418" y="5227"/>
                    <a:pt x="7239" y="5227"/>
                  </a:cubicBezTo>
                  <a:cubicBezTo>
                    <a:pt x="6965" y="5215"/>
                    <a:pt x="6620" y="4930"/>
                    <a:pt x="6156" y="5239"/>
                  </a:cubicBezTo>
                  <a:cubicBezTo>
                    <a:pt x="6072" y="5251"/>
                    <a:pt x="5977" y="5263"/>
                    <a:pt x="5894" y="5299"/>
                  </a:cubicBezTo>
                  <a:cubicBezTo>
                    <a:pt x="5977" y="5251"/>
                    <a:pt x="6049" y="5203"/>
                    <a:pt x="6120" y="5144"/>
                  </a:cubicBezTo>
                  <a:cubicBezTo>
                    <a:pt x="6668" y="5049"/>
                    <a:pt x="6704" y="4596"/>
                    <a:pt x="6894" y="4394"/>
                  </a:cubicBezTo>
                  <a:cubicBezTo>
                    <a:pt x="7013" y="4263"/>
                    <a:pt x="7239" y="4298"/>
                    <a:pt x="7227" y="4525"/>
                  </a:cubicBezTo>
                  <a:cubicBezTo>
                    <a:pt x="7406" y="4465"/>
                    <a:pt x="7466" y="4322"/>
                    <a:pt x="7323" y="4132"/>
                  </a:cubicBezTo>
                  <a:cubicBezTo>
                    <a:pt x="7513" y="4120"/>
                    <a:pt x="7680" y="4489"/>
                    <a:pt x="8073" y="4358"/>
                  </a:cubicBezTo>
                  <a:cubicBezTo>
                    <a:pt x="8216" y="4310"/>
                    <a:pt x="8382" y="4156"/>
                    <a:pt x="8549" y="3858"/>
                  </a:cubicBezTo>
                  <a:lnTo>
                    <a:pt x="8549" y="3858"/>
                  </a:lnTo>
                  <a:cubicBezTo>
                    <a:pt x="8037" y="4358"/>
                    <a:pt x="7477" y="3263"/>
                    <a:pt x="6846" y="4298"/>
                  </a:cubicBezTo>
                  <a:lnTo>
                    <a:pt x="6846" y="4298"/>
                  </a:lnTo>
                  <a:cubicBezTo>
                    <a:pt x="7025" y="3917"/>
                    <a:pt x="7299" y="3596"/>
                    <a:pt x="7644" y="3370"/>
                  </a:cubicBezTo>
                  <a:cubicBezTo>
                    <a:pt x="7632" y="3417"/>
                    <a:pt x="7644" y="3465"/>
                    <a:pt x="7668" y="3513"/>
                  </a:cubicBezTo>
                  <a:lnTo>
                    <a:pt x="7680" y="3525"/>
                  </a:lnTo>
                  <a:cubicBezTo>
                    <a:pt x="7692" y="3536"/>
                    <a:pt x="7704" y="3548"/>
                    <a:pt x="7716" y="3560"/>
                  </a:cubicBezTo>
                  <a:cubicBezTo>
                    <a:pt x="7847" y="3703"/>
                    <a:pt x="8073" y="3560"/>
                    <a:pt x="8013" y="3382"/>
                  </a:cubicBezTo>
                  <a:cubicBezTo>
                    <a:pt x="7942" y="3513"/>
                    <a:pt x="7823" y="3429"/>
                    <a:pt x="7835" y="3346"/>
                  </a:cubicBezTo>
                  <a:cubicBezTo>
                    <a:pt x="7847" y="3263"/>
                    <a:pt x="7989" y="3191"/>
                    <a:pt x="8061" y="3191"/>
                  </a:cubicBezTo>
                  <a:cubicBezTo>
                    <a:pt x="8120" y="3203"/>
                    <a:pt x="8180" y="3227"/>
                    <a:pt x="8228" y="3263"/>
                  </a:cubicBezTo>
                  <a:cubicBezTo>
                    <a:pt x="8347" y="3382"/>
                    <a:pt x="8466" y="3632"/>
                    <a:pt x="8144" y="3763"/>
                  </a:cubicBezTo>
                  <a:cubicBezTo>
                    <a:pt x="8454" y="3941"/>
                    <a:pt x="8739" y="3560"/>
                    <a:pt x="8668" y="3263"/>
                  </a:cubicBezTo>
                  <a:cubicBezTo>
                    <a:pt x="8894" y="3310"/>
                    <a:pt x="8942" y="3167"/>
                    <a:pt x="9168" y="3358"/>
                  </a:cubicBezTo>
                  <a:cubicBezTo>
                    <a:pt x="8966" y="2774"/>
                    <a:pt x="8656" y="2929"/>
                    <a:pt x="8442" y="2834"/>
                  </a:cubicBezTo>
                  <a:lnTo>
                    <a:pt x="8442" y="2834"/>
                  </a:lnTo>
                  <a:cubicBezTo>
                    <a:pt x="8918" y="2977"/>
                    <a:pt x="9061" y="2620"/>
                    <a:pt x="9454" y="2608"/>
                  </a:cubicBezTo>
                  <a:cubicBezTo>
                    <a:pt x="9037" y="2251"/>
                    <a:pt x="8775" y="2536"/>
                    <a:pt x="8489" y="2644"/>
                  </a:cubicBezTo>
                  <a:lnTo>
                    <a:pt x="8489" y="2644"/>
                  </a:lnTo>
                  <a:cubicBezTo>
                    <a:pt x="9216" y="2346"/>
                    <a:pt x="9049" y="1941"/>
                    <a:pt x="9335" y="1596"/>
                  </a:cubicBezTo>
                  <a:cubicBezTo>
                    <a:pt x="8990" y="1893"/>
                    <a:pt x="8585" y="1727"/>
                    <a:pt x="8299" y="2453"/>
                  </a:cubicBezTo>
                  <a:lnTo>
                    <a:pt x="8299" y="2453"/>
                  </a:lnTo>
                  <a:cubicBezTo>
                    <a:pt x="8394" y="2155"/>
                    <a:pt x="8680" y="1893"/>
                    <a:pt x="8335" y="1477"/>
                  </a:cubicBezTo>
                  <a:cubicBezTo>
                    <a:pt x="8311" y="1870"/>
                    <a:pt x="7954" y="2012"/>
                    <a:pt x="8108" y="2501"/>
                  </a:cubicBezTo>
                  <a:lnTo>
                    <a:pt x="8108" y="2501"/>
                  </a:lnTo>
                  <a:cubicBezTo>
                    <a:pt x="8013" y="2286"/>
                    <a:pt x="8156" y="1977"/>
                    <a:pt x="7585" y="1774"/>
                  </a:cubicBezTo>
                  <a:cubicBezTo>
                    <a:pt x="7775" y="1989"/>
                    <a:pt x="7632" y="2036"/>
                    <a:pt x="7680" y="2263"/>
                  </a:cubicBezTo>
                  <a:cubicBezTo>
                    <a:pt x="7382" y="2203"/>
                    <a:pt x="7001" y="2489"/>
                    <a:pt x="7180" y="2798"/>
                  </a:cubicBezTo>
                  <a:cubicBezTo>
                    <a:pt x="7299" y="2477"/>
                    <a:pt x="7561" y="2584"/>
                    <a:pt x="7668" y="2715"/>
                  </a:cubicBezTo>
                  <a:cubicBezTo>
                    <a:pt x="7716" y="2751"/>
                    <a:pt x="7739" y="2810"/>
                    <a:pt x="7739" y="2882"/>
                  </a:cubicBezTo>
                  <a:cubicBezTo>
                    <a:pt x="7739" y="2953"/>
                    <a:pt x="7680" y="3096"/>
                    <a:pt x="7596" y="3096"/>
                  </a:cubicBezTo>
                  <a:cubicBezTo>
                    <a:pt x="7501" y="3108"/>
                    <a:pt x="7430" y="3001"/>
                    <a:pt x="7561" y="2929"/>
                  </a:cubicBezTo>
                  <a:cubicBezTo>
                    <a:pt x="7370" y="2858"/>
                    <a:pt x="7227" y="3096"/>
                    <a:pt x="7382" y="3227"/>
                  </a:cubicBezTo>
                  <a:cubicBezTo>
                    <a:pt x="7394" y="3239"/>
                    <a:pt x="7406" y="3251"/>
                    <a:pt x="7418" y="3263"/>
                  </a:cubicBezTo>
                  <a:lnTo>
                    <a:pt x="7430" y="3263"/>
                  </a:lnTo>
                  <a:cubicBezTo>
                    <a:pt x="7466" y="3286"/>
                    <a:pt x="7525" y="3298"/>
                    <a:pt x="7573" y="3286"/>
                  </a:cubicBezTo>
                  <a:cubicBezTo>
                    <a:pt x="7335" y="3632"/>
                    <a:pt x="7013" y="3906"/>
                    <a:pt x="6644" y="4084"/>
                  </a:cubicBezTo>
                  <a:cubicBezTo>
                    <a:pt x="7668" y="3453"/>
                    <a:pt x="6573" y="2894"/>
                    <a:pt x="7085" y="2382"/>
                  </a:cubicBezTo>
                  <a:lnTo>
                    <a:pt x="7025" y="2441"/>
                  </a:lnTo>
                  <a:lnTo>
                    <a:pt x="7085" y="2382"/>
                  </a:lnTo>
                  <a:cubicBezTo>
                    <a:pt x="6787" y="2560"/>
                    <a:pt x="6632" y="2703"/>
                    <a:pt x="6584" y="2858"/>
                  </a:cubicBezTo>
                  <a:cubicBezTo>
                    <a:pt x="6453" y="3251"/>
                    <a:pt x="6811" y="3417"/>
                    <a:pt x="6799" y="3608"/>
                  </a:cubicBezTo>
                  <a:cubicBezTo>
                    <a:pt x="6620" y="3477"/>
                    <a:pt x="6477" y="3525"/>
                    <a:pt x="6406" y="3715"/>
                  </a:cubicBezTo>
                  <a:cubicBezTo>
                    <a:pt x="6644" y="3691"/>
                    <a:pt x="6680" y="3917"/>
                    <a:pt x="6549" y="4037"/>
                  </a:cubicBezTo>
                  <a:cubicBezTo>
                    <a:pt x="6346" y="4227"/>
                    <a:pt x="5894" y="4263"/>
                    <a:pt x="5799" y="4810"/>
                  </a:cubicBezTo>
                  <a:cubicBezTo>
                    <a:pt x="5739" y="4882"/>
                    <a:pt x="5691" y="4953"/>
                    <a:pt x="5644" y="5037"/>
                  </a:cubicBezTo>
                  <a:cubicBezTo>
                    <a:pt x="5668" y="4953"/>
                    <a:pt x="5691" y="4858"/>
                    <a:pt x="5703" y="4775"/>
                  </a:cubicBezTo>
                  <a:cubicBezTo>
                    <a:pt x="6013" y="4322"/>
                    <a:pt x="5727" y="3965"/>
                    <a:pt x="5715" y="3691"/>
                  </a:cubicBezTo>
                  <a:cubicBezTo>
                    <a:pt x="5703" y="3513"/>
                    <a:pt x="5894" y="3382"/>
                    <a:pt x="6049" y="3560"/>
                  </a:cubicBezTo>
                  <a:cubicBezTo>
                    <a:pt x="6120" y="3382"/>
                    <a:pt x="6072" y="3251"/>
                    <a:pt x="5834" y="3215"/>
                  </a:cubicBezTo>
                  <a:cubicBezTo>
                    <a:pt x="5965" y="3060"/>
                    <a:pt x="6346" y="3203"/>
                    <a:pt x="6525" y="2834"/>
                  </a:cubicBezTo>
                  <a:cubicBezTo>
                    <a:pt x="6596" y="2691"/>
                    <a:pt x="6596" y="2477"/>
                    <a:pt x="6513" y="2143"/>
                  </a:cubicBezTo>
                  <a:cubicBezTo>
                    <a:pt x="6501" y="2870"/>
                    <a:pt x="5334" y="2489"/>
                    <a:pt x="5620" y="3667"/>
                  </a:cubicBezTo>
                  <a:cubicBezTo>
                    <a:pt x="5477" y="3275"/>
                    <a:pt x="5441" y="2846"/>
                    <a:pt x="5525" y="2441"/>
                  </a:cubicBezTo>
                  <a:cubicBezTo>
                    <a:pt x="5549" y="2489"/>
                    <a:pt x="5584" y="2513"/>
                    <a:pt x="5644" y="2524"/>
                  </a:cubicBezTo>
                  <a:lnTo>
                    <a:pt x="5656" y="2524"/>
                  </a:lnTo>
                  <a:cubicBezTo>
                    <a:pt x="5668" y="2524"/>
                    <a:pt x="5691" y="2524"/>
                    <a:pt x="5703" y="2524"/>
                  </a:cubicBezTo>
                  <a:cubicBezTo>
                    <a:pt x="5870" y="2524"/>
                    <a:pt x="5942" y="2310"/>
                    <a:pt x="5822" y="2215"/>
                  </a:cubicBezTo>
                  <a:lnTo>
                    <a:pt x="5787" y="2191"/>
                  </a:lnTo>
                  <a:cubicBezTo>
                    <a:pt x="5834" y="2334"/>
                    <a:pt x="5691" y="2358"/>
                    <a:pt x="5644" y="2286"/>
                  </a:cubicBezTo>
                  <a:cubicBezTo>
                    <a:pt x="5584" y="2227"/>
                    <a:pt x="5644" y="2084"/>
                    <a:pt x="5691" y="2024"/>
                  </a:cubicBezTo>
                  <a:cubicBezTo>
                    <a:pt x="5739" y="1989"/>
                    <a:pt x="5799" y="1965"/>
                    <a:pt x="5858" y="1965"/>
                  </a:cubicBezTo>
                  <a:cubicBezTo>
                    <a:pt x="6025" y="1953"/>
                    <a:pt x="6287" y="2048"/>
                    <a:pt x="6156" y="2370"/>
                  </a:cubicBezTo>
                  <a:cubicBezTo>
                    <a:pt x="6501" y="2274"/>
                    <a:pt x="6442" y="1810"/>
                    <a:pt x="6180" y="1643"/>
                  </a:cubicBezTo>
                  <a:cubicBezTo>
                    <a:pt x="6370" y="1512"/>
                    <a:pt x="6299" y="1381"/>
                    <a:pt x="6596" y="1358"/>
                  </a:cubicBezTo>
                  <a:cubicBezTo>
                    <a:pt x="6037" y="1096"/>
                    <a:pt x="5930" y="1417"/>
                    <a:pt x="5703" y="1501"/>
                  </a:cubicBezTo>
                  <a:lnTo>
                    <a:pt x="5703" y="1501"/>
                  </a:lnTo>
                  <a:cubicBezTo>
                    <a:pt x="6156" y="1274"/>
                    <a:pt x="6001" y="917"/>
                    <a:pt x="6263" y="619"/>
                  </a:cubicBezTo>
                  <a:cubicBezTo>
                    <a:pt x="5727" y="667"/>
                    <a:pt x="5739" y="1060"/>
                    <a:pt x="5608" y="1334"/>
                  </a:cubicBezTo>
                  <a:lnTo>
                    <a:pt x="5608" y="1334"/>
                  </a:lnTo>
                  <a:cubicBezTo>
                    <a:pt x="5906" y="619"/>
                    <a:pt x="5513" y="441"/>
                    <a:pt x="5465" y="0"/>
                  </a:cubicBezTo>
                  <a:cubicBezTo>
                    <a:pt x="5430" y="441"/>
                    <a:pt x="5025" y="619"/>
                    <a:pt x="5334" y="1334"/>
                  </a:cubicBezTo>
                  <a:lnTo>
                    <a:pt x="5334" y="1334"/>
                  </a:lnTo>
                  <a:cubicBezTo>
                    <a:pt x="5203" y="1060"/>
                    <a:pt x="5215" y="667"/>
                    <a:pt x="4679" y="619"/>
                  </a:cubicBezTo>
                  <a:cubicBezTo>
                    <a:pt x="4941" y="917"/>
                    <a:pt x="4787" y="1274"/>
                    <a:pt x="5227" y="1501"/>
                  </a:cubicBezTo>
                  <a:lnTo>
                    <a:pt x="5227" y="1501"/>
                  </a:lnTo>
                  <a:cubicBezTo>
                    <a:pt x="5013" y="1417"/>
                    <a:pt x="4894" y="1096"/>
                    <a:pt x="4346" y="1358"/>
                  </a:cubicBezTo>
                  <a:cubicBezTo>
                    <a:pt x="4644" y="1381"/>
                    <a:pt x="4572" y="1501"/>
                    <a:pt x="4763" y="1643"/>
                  </a:cubicBezTo>
                  <a:cubicBezTo>
                    <a:pt x="4501" y="1810"/>
                    <a:pt x="4441" y="2274"/>
                    <a:pt x="4787" y="2370"/>
                  </a:cubicBezTo>
                  <a:cubicBezTo>
                    <a:pt x="4644" y="2048"/>
                    <a:pt x="4918" y="1953"/>
                    <a:pt x="5084" y="1965"/>
                  </a:cubicBezTo>
                  <a:cubicBezTo>
                    <a:pt x="5144" y="1965"/>
                    <a:pt x="5203" y="1989"/>
                    <a:pt x="5251" y="2024"/>
                  </a:cubicBezTo>
                  <a:cubicBezTo>
                    <a:pt x="5299" y="2084"/>
                    <a:pt x="5358" y="2227"/>
                    <a:pt x="5299" y="2286"/>
                  </a:cubicBezTo>
                  <a:cubicBezTo>
                    <a:pt x="5251" y="2358"/>
                    <a:pt x="5108" y="2334"/>
                    <a:pt x="5156" y="2191"/>
                  </a:cubicBezTo>
                  <a:cubicBezTo>
                    <a:pt x="4989" y="2274"/>
                    <a:pt x="5049" y="2524"/>
                    <a:pt x="5227" y="2524"/>
                  </a:cubicBezTo>
                  <a:cubicBezTo>
                    <a:pt x="5251" y="2524"/>
                    <a:pt x="5263" y="2524"/>
                    <a:pt x="5287" y="2524"/>
                  </a:cubicBezTo>
                  <a:lnTo>
                    <a:pt x="5299" y="2524"/>
                  </a:lnTo>
                  <a:cubicBezTo>
                    <a:pt x="5346" y="2513"/>
                    <a:pt x="5394" y="2489"/>
                    <a:pt x="5418" y="2441"/>
                  </a:cubicBezTo>
                  <a:cubicBezTo>
                    <a:pt x="5489" y="2846"/>
                    <a:pt x="5465" y="3275"/>
                    <a:pt x="5322" y="3667"/>
                  </a:cubicBezTo>
                  <a:cubicBezTo>
                    <a:pt x="5608" y="2489"/>
                    <a:pt x="4429" y="2870"/>
                    <a:pt x="4429" y="2143"/>
                  </a:cubicBezTo>
                  <a:cubicBezTo>
                    <a:pt x="4334" y="2477"/>
                    <a:pt x="4334" y="2691"/>
                    <a:pt x="4406" y="2834"/>
                  </a:cubicBezTo>
                  <a:cubicBezTo>
                    <a:pt x="4596" y="3203"/>
                    <a:pt x="4977" y="3072"/>
                    <a:pt x="5108" y="3215"/>
                  </a:cubicBezTo>
                  <a:cubicBezTo>
                    <a:pt x="4870" y="3251"/>
                    <a:pt x="4810" y="3382"/>
                    <a:pt x="4894" y="3560"/>
                  </a:cubicBezTo>
                  <a:cubicBezTo>
                    <a:pt x="5037" y="3382"/>
                    <a:pt x="5227" y="3513"/>
                    <a:pt x="5227" y="3691"/>
                  </a:cubicBezTo>
                  <a:cubicBezTo>
                    <a:pt x="5215" y="3965"/>
                    <a:pt x="4929" y="4322"/>
                    <a:pt x="5239" y="4775"/>
                  </a:cubicBezTo>
                  <a:cubicBezTo>
                    <a:pt x="5251" y="4858"/>
                    <a:pt x="5263" y="4953"/>
                    <a:pt x="5299" y="5037"/>
                  </a:cubicBezTo>
                  <a:cubicBezTo>
                    <a:pt x="5251" y="4953"/>
                    <a:pt x="5203" y="4882"/>
                    <a:pt x="5144" y="4810"/>
                  </a:cubicBezTo>
                  <a:cubicBezTo>
                    <a:pt x="5049" y="4263"/>
                    <a:pt x="4596" y="4227"/>
                    <a:pt x="4394" y="4037"/>
                  </a:cubicBezTo>
                  <a:cubicBezTo>
                    <a:pt x="4263" y="3917"/>
                    <a:pt x="4287" y="3691"/>
                    <a:pt x="4525" y="3715"/>
                  </a:cubicBezTo>
                  <a:cubicBezTo>
                    <a:pt x="4453" y="3525"/>
                    <a:pt x="4322" y="3477"/>
                    <a:pt x="4132" y="3608"/>
                  </a:cubicBezTo>
                  <a:cubicBezTo>
                    <a:pt x="4120" y="3417"/>
                    <a:pt x="4489" y="3251"/>
                    <a:pt x="4358" y="2858"/>
                  </a:cubicBezTo>
                  <a:cubicBezTo>
                    <a:pt x="4310" y="2715"/>
                    <a:pt x="4156" y="2560"/>
                    <a:pt x="3858" y="2382"/>
                  </a:cubicBezTo>
                  <a:lnTo>
                    <a:pt x="3858" y="2382"/>
                  </a:lnTo>
                  <a:cubicBezTo>
                    <a:pt x="4358" y="2905"/>
                    <a:pt x="3263" y="3453"/>
                    <a:pt x="4298" y="4084"/>
                  </a:cubicBezTo>
                  <a:cubicBezTo>
                    <a:pt x="3929" y="3906"/>
                    <a:pt x="3608" y="3632"/>
                    <a:pt x="3382" y="3286"/>
                  </a:cubicBezTo>
                  <a:cubicBezTo>
                    <a:pt x="3429" y="3298"/>
                    <a:pt x="3477" y="3286"/>
                    <a:pt x="3525" y="3263"/>
                  </a:cubicBezTo>
                  <a:lnTo>
                    <a:pt x="3536" y="3263"/>
                  </a:lnTo>
                  <a:cubicBezTo>
                    <a:pt x="3548" y="3251"/>
                    <a:pt x="3560" y="3239"/>
                    <a:pt x="3572" y="3215"/>
                  </a:cubicBezTo>
                  <a:cubicBezTo>
                    <a:pt x="3715" y="3084"/>
                    <a:pt x="3572" y="2858"/>
                    <a:pt x="3394" y="2917"/>
                  </a:cubicBezTo>
                  <a:cubicBezTo>
                    <a:pt x="3525" y="2989"/>
                    <a:pt x="3453" y="3108"/>
                    <a:pt x="3358" y="3096"/>
                  </a:cubicBezTo>
                  <a:cubicBezTo>
                    <a:pt x="3275" y="3096"/>
                    <a:pt x="3215" y="2953"/>
                    <a:pt x="3215" y="2882"/>
                  </a:cubicBezTo>
                  <a:cubicBezTo>
                    <a:pt x="3215" y="2810"/>
                    <a:pt x="3239" y="2751"/>
                    <a:pt x="3286" y="2715"/>
                  </a:cubicBezTo>
                  <a:cubicBezTo>
                    <a:pt x="3394" y="2584"/>
                    <a:pt x="3644" y="2477"/>
                    <a:pt x="3775" y="2798"/>
                  </a:cubicBezTo>
                  <a:cubicBezTo>
                    <a:pt x="3953" y="2489"/>
                    <a:pt x="3584" y="2203"/>
                    <a:pt x="3275" y="2263"/>
                  </a:cubicBezTo>
                  <a:cubicBezTo>
                    <a:pt x="3322" y="2036"/>
                    <a:pt x="3179" y="1989"/>
                    <a:pt x="3370" y="1762"/>
                  </a:cubicBezTo>
                  <a:cubicBezTo>
                    <a:pt x="2798" y="1965"/>
                    <a:pt x="2941" y="2286"/>
                    <a:pt x="2846" y="2501"/>
                  </a:cubicBezTo>
                  <a:lnTo>
                    <a:pt x="2846" y="2501"/>
                  </a:lnTo>
                  <a:cubicBezTo>
                    <a:pt x="3001" y="2012"/>
                    <a:pt x="2643" y="1870"/>
                    <a:pt x="2620" y="1477"/>
                  </a:cubicBezTo>
                  <a:cubicBezTo>
                    <a:pt x="2262" y="1893"/>
                    <a:pt x="2548" y="2155"/>
                    <a:pt x="2655" y="2453"/>
                  </a:cubicBezTo>
                  <a:lnTo>
                    <a:pt x="2655" y="2453"/>
                  </a:lnTo>
                  <a:cubicBezTo>
                    <a:pt x="2358" y="1727"/>
                    <a:pt x="1965" y="1893"/>
                    <a:pt x="1620" y="1596"/>
                  </a:cubicBezTo>
                  <a:cubicBezTo>
                    <a:pt x="1905" y="1953"/>
                    <a:pt x="1739" y="2358"/>
                    <a:pt x="2465" y="2644"/>
                  </a:cubicBezTo>
                  <a:lnTo>
                    <a:pt x="2465" y="2644"/>
                  </a:lnTo>
                  <a:cubicBezTo>
                    <a:pt x="2167" y="2536"/>
                    <a:pt x="1905" y="2251"/>
                    <a:pt x="1500" y="2608"/>
                  </a:cubicBezTo>
                  <a:cubicBezTo>
                    <a:pt x="1893" y="2620"/>
                    <a:pt x="2036" y="2989"/>
                    <a:pt x="2513" y="2834"/>
                  </a:cubicBezTo>
                  <a:lnTo>
                    <a:pt x="2513" y="2834"/>
                  </a:lnTo>
                  <a:cubicBezTo>
                    <a:pt x="2298" y="2929"/>
                    <a:pt x="1989" y="2774"/>
                    <a:pt x="1786" y="3358"/>
                  </a:cubicBezTo>
                  <a:cubicBezTo>
                    <a:pt x="2012" y="3155"/>
                    <a:pt x="2048" y="3310"/>
                    <a:pt x="2274" y="3263"/>
                  </a:cubicBezTo>
                  <a:cubicBezTo>
                    <a:pt x="2215" y="3560"/>
                    <a:pt x="2501" y="3941"/>
                    <a:pt x="2810" y="3763"/>
                  </a:cubicBezTo>
                  <a:cubicBezTo>
                    <a:pt x="2489" y="3632"/>
                    <a:pt x="2608" y="3370"/>
                    <a:pt x="2727" y="3263"/>
                  </a:cubicBezTo>
                  <a:cubicBezTo>
                    <a:pt x="2774" y="3227"/>
                    <a:pt x="2834" y="3191"/>
                    <a:pt x="2894" y="3191"/>
                  </a:cubicBezTo>
                  <a:cubicBezTo>
                    <a:pt x="2965" y="3191"/>
                    <a:pt x="3108" y="3263"/>
                    <a:pt x="3120" y="3346"/>
                  </a:cubicBezTo>
                  <a:cubicBezTo>
                    <a:pt x="3132" y="3429"/>
                    <a:pt x="3013" y="3513"/>
                    <a:pt x="2941" y="3382"/>
                  </a:cubicBezTo>
                  <a:cubicBezTo>
                    <a:pt x="2870" y="3560"/>
                    <a:pt x="3096" y="3691"/>
                    <a:pt x="3239" y="3560"/>
                  </a:cubicBezTo>
                  <a:cubicBezTo>
                    <a:pt x="3251" y="3548"/>
                    <a:pt x="3263" y="3536"/>
                    <a:pt x="3275" y="3513"/>
                  </a:cubicBezTo>
                  <a:cubicBezTo>
                    <a:pt x="3275" y="3513"/>
                    <a:pt x="3275" y="3513"/>
                    <a:pt x="3275" y="3513"/>
                  </a:cubicBezTo>
                  <a:cubicBezTo>
                    <a:pt x="3298" y="3465"/>
                    <a:pt x="3310" y="3417"/>
                    <a:pt x="3298" y="3370"/>
                  </a:cubicBezTo>
                  <a:cubicBezTo>
                    <a:pt x="3644" y="3596"/>
                    <a:pt x="3917" y="3917"/>
                    <a:pt x="4096" y="4298"/>
                  </a:cubicBezTo>
                  <a:lnTo>
                    <a:pt x="4096" y="4298"/>
                  </a:lnTo>
                  <a:cubicBezTo>
                    <a:pt x="3465" y="3275"/>
                    <a:pt x="2905" y="4358"/>
                    <a:pt x="2393" y="3858"/>
                  </a:cubicBezTo>
                  <a:lnTo>
                    <a:pt x="2393" y="3858"/>
                  </a:lnTo>
                  <a:cubicBezTo>
                    <a:pt x="2560" y="4156"/>
                    <a:pt x="2715" y="4298"/>
                    <a:pt x="2870" y="4358"/>
                  </a:cubicBezTo>
                  <a:cubicBezTo>
                    <a:pt x="3263" y="4489"/>
                    <a:pt x="3429" y="4120"/>
                    <a:pt x="3620" y="4132"/>
                  </a:cubicBezTo>
                  <a:cubicBezTo>
                    <a:pt x="3477" y="4322"/>
                    <a:pt x="3536" y="4453"/>
                    <a:pt x="3715" y="4525"/>
                  </a:cubicBezTo>
                  <a:cubicBezTo>
                    <a:pt x="3691" y="4287"/>
                    <a:pt x="3929" y="4263"/>
                    <a:pt x="4048" y="4394"/>
                  </a:cubicBezTo>
                  <a:cubicBezTo>
                    <a:pt x="4239" y="4596"/>
                    <a:pt x="4275" y="5049"/>
                    <a:pt x="4822" y="5144"/>
                  </a:cubicBezTo>
                  <a:cubicBezTo>
                    <a:pt x="4894" y="5203"/>
                    <a:pt x="4965" y="5251"/>
                    <a:pt x="5049" y="5299"/>
                  </a:cubicBezTo>
                  <a:cubicBezTo>
                    <a:pt x="4965" y="5263"/>
                    <a:pt x="4870" y="5251"/>
                    <a:pt x="4787" y="5239"/>
                  </a:cubicBezTo>
                  <a:cubicBezTo>
                    <a:pt x="4334" y="4918"/>
                    <a:pt x="3977" y="5215"/>
                    <a:pt x="3703" y="5227"/>
                  </a:cubicBezTo>
                  <a:cubicBezTo>
                    <a:pt x="3525" y="5227"/>
                    <a:pt x="3394" y="5049"/>
                    <a:pt x="3572" y="4894"/>
                  </a:cubicBezTo>
                  <a:cubicBezTo>
                    <a:pt x="3394" y="4810"/>
                    <a:pt x="3251" y="4870"/>
                    <a:pt x="3227" y="5108"/>
                  </a:cubicBezTo>
                  <a:cubicBezTo>
                    <a:pt x="3072" y="4977"/>
                    <a:pt x="3227" y="4596"/>
                    <a:pt x="2846" y="4418"/>
                  </a:cubicBezTo>
                  <a:cubicBezTo>
                    <a:pt x="2703" y="4334"/>
                    <a:pt x="2489" y="4334"/>
                    <a:pt x="2155" y="4429"/>
                  </a:cubicBezTo>
                  <a:cubicBezTo>
                    <a:pt x="2179" y="4429"/>
                    <a:pt x="2215" y="4429"/>
                    <a:pt x="2239" y="4429"/>
                  </a:cubicBezTo>
                  <a:lnTo>
                    <a:pt x="2155" y="4429"/>
                  </a:lnTo>
                  <a:cubicBezTo>
                    <a:pt x="2882" y="4441"/>
                    <a:pt x="2501" y="5596"/>
                    <a:pt x="3667" y="5322"/>
                  </a:cubicBezTo>
                  <a:lnTo>
                    <a:pt x="3667" y="5322"/>
                  </a:lnTo>
                  <a:cubicBezTo>
                    <a:pt x="3275" y="5465"/>
                    <a:pt x="2858" y="5489"/>
                    <a:pt x="2453" y="5418"/>
                  </a:cubicBezTo>
                  <a:cubicBezTo>
                    <a:pt x="2489" y="5394"/>
                    <a:pt x="2524" y="5346"/>
                    <a:pt x="2536" y="5299"/>
                  </a:cubicBezTo>
                  <a:lnTo>
                    <a:pt x="2536" y="5287"/>
                  </a:lnTo>
                  <a:cubicBezTo>
                    <a:pt x="2536" y="5263"/>
                    <a:pt x="2536" y="5251"/>
                    <a:pt x="2536" y="5227"/>
                  </a:cubicBezTo>
                  <a:cubicBezTo>
                    <a:pt x="2524" y="5049"/>
                    <a:pt x="2274" y="4989"/>
                    <a:pt x="2191" y="5156"/>
                  </a:cubicBezTo>
                  <a:cubicBezTo>
                    <a:pt x="2346" y="5108"/>
                    <a:pt x="2370" y="5251"/>
                    <a:pt x="2298" y="5299"/>
                  </a:cubicBezTo>
                  <a:cubicBezTo>
                    <a:pt x="2227" y="5358"/>
                    <a:pt x="2084" y="5299"/>
                    <a:pt x="2036" y="5251"/>
                  </a:cubicBezTo>
                  <a:cubicBezTo>
                    <a:pt x="1989" y="5203"/>
                    <a:pt x="1965" y="5144"/>
                    <a:pt x="1965" y="5084"/>
                  </a:cubicBezTo>
                  <a:cubicBezTo>
                    <a:pt x="1953" y="4918"/>
                    <a:pt x="2060" y="4656"/>
                    <a:pt x="2382" y="4787"/>
                  </a:cubicBezTo>
                  <a:cubicBezTo>
                    <a:pt x="2274" y="4441"/>
                    <a:pt x="1810" y="4501"/>
                    <a:pt x="1643" y="4763"/>
                  </a:cubicBezTo>
                  <a:cubicBezTo>
                    <a:pt x="1512" y="4572"/>
                    <a:pt x="1381" y="4644"/>
                    <a:pt x="1358" y="4346"/>
                  </a:cubicBezTo>
                  <a:cubicBezTo>
                    <a:pt x="1096" y="4894"/>
                    <a:pt x="1417" y="5013"/>
                    <a:pt x="1512" y="5227"/>
                  </a:cubicBezTo>
                  <a:lnTo>
                    <a:pt x="1512" y="5227"/>
                  </a:lnTo>
                  <a:cubicBezTo>
                    <a:pt x="1274" y="4787"/>
                    <a:pt x="917" y="4930"/>
                    <a:pt x="631" y="4668"/>
                  </a:cubicBezTo>
                  <a:cubicBezTo>
                    <a:pt x="667" y="5215"/>
                    <a:pt x="1060" y="5203"/>
                    <a:pt x="1346" y="5334"/>
                  </a:cubicBezTo>
                  <a:lnTo>
                    <a:pt x="1346" y="5334"/>
                  </a:lnTo>
                  <a:cubicBezTo>
                    <a:pt x="619" y="5025"/>
                    <a:pt x="453" y="5430"/>
                    <a:pt x="0" y="5465"/>
                  </a:cubicBezTo>
                  <a:cubicBezTo>
                    <a:pt x="453" y="5513"/>
                    <a:pt x="619" y="5918"/>
                    <a:pt x="1346" y="5608"/>
                  </a:cubicBezTo>
                  <a:lnTo>
                    <a:pt x="1346" y="5608"/>
                  </a:lnTo>
                  <a:cubicBezTo>
                    <a:pt x="1060" y="5739"/>
                    <a:pt x="667" y="5727"/>
                    <a:pt x="631" y="6263"/>
                  </a:cubicBezTo>
                  <a:cubicBezTo>
                    <a:pt x="929" y="6001"/>
                    <a:pt x="1274" y="6156"/>
                    <a:pt x="1512" y="5703"/>
                  </a:cubicBezTo>
                  <a:lnTo>
                    <a:pt x="1512" y="5703"/>
                  </a:lnTo>
                  <a:cubicBezTo>
                    <a:pt x="1429" y="5930"/>
                    <a:pt x="1096" y="6037"/>
                    <a:pt x="1358" y="6584"/>
                  </a:cubicBezTo>
                  <a:cubicBezTo>
                    <a:pt x="1381" y="6275"/>
                    <a:pt x="1524" y="6346"/>
                    <a:pt x="1643" y="6156"/>
                  </a:cubicBezTo>
                  <a:close/>
                  <a:moveTo>
                    <a:pt x="7299" y="5287"/>
                  </a:moveTo>
                  <a:close/>
                  <a:moveTo>
                    <a:pt x="6763" y="5120"/>
                  </a:moveTo>
                  <a:cubicBezTo>
                    <a:pt x="6965" y="5168"/>
                    <a:pt x="7144" y="5322"/>
                    <a:pt x="7501" y="5394"/>
                  </a:cubicBezTo>
                  <a:cubicBezTo>
                    <a:pt x="7585" y="5418"/>
                    <a:pt x="7692" y="5430"/>
                    <a:pt x="7799" y="5441"/>
                  </a:cubicBezTo>
                  <a:cubicBezTo>
                    <a:pt x="7680" y="5453"/>
                    <a:pt x="7585" y="5465"/>
                    <a:pt x="7501" y="5489"/>
                  </a:cubicBezTo>
                  <a:cubicBezTo>
                    <a:pt x="7144" y="5572"/>
                    <a:pt x="6965" y="5715"/>
                    <a:pt x="6763" y="5763"/>
                  </a:cubicBezTo>
                  <a:cubicBezTo>
                    <a:pt x="6620" y="5787"/>
                    <a:pt x="6465" y="5775"/>
                    <a:pt x="6334" y="5692"/>
                  </a:cubicBezTo>
                  <a:cubicBezTo>
                    <a:pt x="6561" y="5703"/>
                    <a:pt x="6775" y="5608"/>
                    <a:pt x="6930" y="5441"/>
                  </a:cubicBezTo>
                  <a:cubicBezTo>
                    <a:pt x="6775" y="5275"/>
                    <a:pt x="6561" y="5180"/>
                    <a:pt x="6334" y="5191"/>
                  </a:cubicBezTo>
                  <a:cubicBezTo>
                    <a:pt x="6465" y="5108"/>
                    <a:pt x="6620" y="5096"/>
                    <a:pt x="6775" y="5120"/>
                  </a:cubicBezTo>
                  <a:close/>
                  <a:moveTo>
                    <a:pt x="6882" y="6620"/>
                  </a:moveTo>
                  <a:close/>
                  <a:moveTo>
                    <a:pt x="6656" y="4048"/>
                  </a:moveTo>
                  <a:close/>
                  <a:moveTo>
                    <a:pt x="6168" y="4310"/>
                  </a:moveTo>
                  <a:cubicBezTo>
                    <a:pt x="6346" y="4203"/>
                    <a:pt x="6573" y="4179"/>
                    <a:pt x="6882" y="3989"/>
                  </a:cubicBezTo>
                  <a:cubicBezTo>
                    <a:pt x="6965" y="3929"/>
                    <a:pt x="7049" y="3870"/>
                    <a:pt x="7132" y="3810"/>
                  </a:cubicBezTo>
                  <a:cubicBezTo>
                    <a:pt x="7061" y="3894"/>
                    <a:pt x="7001" y="3977"/>
                    <a:pt x="6942" y="4060"/>
                  </a:cubicBezTo>
                  <a:cubicBezTo>
                    <a:pt x="6751" y="4358"/>
                    <a:pt x="6727" y="4596"/>
                    <a:pt x="6620" y="4763"/>
                  </a:cubicBezTo>
                  <a:cubicBezTo>
                    <a:pt x="6537" y="4882"/>
                    <a:pt x="6418" y="4977"/>
                    <a:pt x="6275" y="5025"/>
                  </a:cubicBezTo>
                  <a:cubicBezTo>
                    <a:pt x="6430" y="4870"/>
                    <a:pt x="6525" y="4656"/>
                    <a:pt x="6513" y="4429"/>
                  </a:cubicBezTo>
                  <a:cubicBezTo>
                    <a:pt x="6287" y="4418"/>
                    <a:pt x="6072" y="4501"/>
                    <a:pt x="5918" y="4668"/>
                  </a:cubicBezTo>
                  <a:cubicBezTo>
                    <a:pt x="5953" y="4525"/>
                    <a:pt x="6049" y="4394"/>
                    <a:pt x="6168" y="4310"/>
                  </a:cubicBezTo>
                  <a:close/>
                  <a:moveTo>
                    <a:pt x="6513" y="6465"/>
                  </a:moveTo>
                  <a:cubicBezTo>
                    <a:pt x="6525" y="6251"/>
                    <a:pt x="6430" y="6025"/>
                    <a:pt x="6263" y="5870"/>
                  </a:cubicBezTo>
                  <a:cubicBezTo>
                    <a:pt x="6418" y="5918"/>
                    <a:pt x="6537" y="6013"/>
                    <a:pt x="6620" y="6144"/>
                  </a:cubicBezTo>
                  <a:cubicBezTo>
                    <a:pt x="6727" y="6311"/>
                    <a:pt x="6751" y="6537"/>
                    <a:pt x="6942" y="6846"/>
                  </a:cubicBezTo>
                  <a:cubicBezTo>
                    <a:pt x="7001" y="6918"/>
                    <a:pt x="7061" y="7001"/>
                    <a:pt x="7120" y="7096"/>
                  </a:cubicBezTo>
                  <a:cubicBezTo>
                    <a:pt x="7049" y="7025"/>
                    <a:pt x="6965" y="6965"/>
                    <a:pt x="6882" y="6918"/>
                  </a:cubicBezTo>
                  <a:cubicBezTo>
                    <a:pt x="6584" y="6715"/>
                    <a:pt x="6346" y="6692"/>
                    <a:pt x="6168" y="6584"/>
                  </a:cubicBezTo>
                  <a:cubicBezTo>
                    <a:pt x="6049" y="6501"/>
                    <a:pt x="5953" y="6382"/>
                    <a:pt x="5906" y="6239"/>
                  </a:cubicBezTo>
                  <a:cubicBezTo>
                    <a:pt x="6061" y="6394"/>
                    <a:pt x="6287" y="6477"/>
                    <a:pt x="6513" y="6465"/>
                  </a:cubicBezTo>
                  <a:close/>
                  <a:moveTo>
                    <a:pt x="5644" y="7263"/>
                  </a:moveTo>
                  <a:close/>
                  <a:moveTo>
                    <a:pt x="5239" y="4584"/>
                  </a:moveTo>
                  <a:cubicBezTo>
                    <a:pt x="5156" y="4453"/>
                    <a:pt x="5132" y="4298"/>
                    <a:pt x="5168" y="4156"/>
                  </a:cubicBezTo>
                  <a:cubicBezTo>
                    <a:pt x="5215" y="3965"/>
                    <a:pt x="5358" y="3775"/>
                    <a:pt x="5441" y="3429"/>
                  </a:cubicBezTo>
                  <a:cubicBezTo>
                    <a:pt x="5465" y="3322"/>
                    <a:pt x="5477" y="3227"/>
                    <a:pt x="5489" y="3132"/>
                  </a:cubicBezTo>
                  <a:cubicBezTo>
                    <a:pt x="5501" y="3227"/>
                    <a:pt x="5513" y="3322"/>
                    <a:pt x="5537" y="3429"/>
                  </a:cubicBezTo>
                  <a:cubicBezTo>
                    <a:pt x="5608" y="3775"/>
                    <a:pt x="5751" y="3965"/>
                    <a:pt x="5799" y="4156"/>
                  </a:cubicBezTo>
                  <a:cubicBezTo>
                    <a:pt x="5834" y="4298"/>
                    <a:pt x="5811" y="4453"/>
                    <a:pt x="5739" y="4584"/>
                  </a:cubicBezTo>
                  <a:cubicBezTo>
                    <a:pt x="5953" y="4358"/>
                    <a:pt x="5799" y="3989"/>
                    <a:pt x="5489" y="3989"/>
                  </a:cubicBezTo>
                  <a:cubicBezTo>
                    <a:pt x="5180" y="3989"/>
                    <a:pt x="5013" y="4358"/>
                    <a:pt x="5239" y="4584"/>
                  </a:cubicBezTo>
                  <a:close/>
                  <a:moveTo>
                    <a:pt x="5489" y="6882"/>
                  </a:moveTo>
                  <a:cubicBezTo>
                    <a:pt x="5656" y="6739"/>
                    <a:pt x="5751" y="6525"/>
                    <a:pt x="5739" y="6287"/>
                  </a:cubicBezTo>
                  <a:cubicBezTo>
                    <a:pt x="5811" y="6430"/>
                    <a:pt x="5834" y="6584"/>
                    <a:pt x="5799" y="6727"/>
                  </a:cubicBezTo>
                  <a:cubicBezTo>
                    <a:pt x="5763" y="6918"/>
                    <a:pt x="5608" y="7096"/>
                    <a:pt x="5537" y="7454"/>
                  </a:cubicBezTo>
                  <a:cubicBezTo>
                    <a:pt x="5513" y="7549"/>
                    <a:pt x="5501" y="7656"/>
                    <a:pt x="5489" y="7751"/>
                  </a:cubicBezTo>
                  <a:cubicBezTo>
                    <a:pt x="5477" y="7644"/>
                    <a:pt x="5453" y="7537"/>
                    <a:pt x="5441" y="7454"/>
                  </a:cubicBezTo>
                  <a:cubicBezTo>
                    <a:pt x="5358" y="7096"/>
                    <a:pt x="5215" y="6918"/>
                    <a:pt x="5168" y="6727"/>
                  </a:cubicBezTo>
                  <a:cubicBezTo>
                    <a:pt x="5132" y="6584"/>
                    <a:pt x="5156" y="6430"/>
                    <a:pt x="5239" y="6287"/>
                  </a:cubicBezTo>
                  <a:cubicBezTo>
                    <a:pt x="5227" y="6525"/>
                    <a:pt x="5322" y="6739"/>
                    <a:pt x="5489" y="6894"/>
                  </a:cubicBezTo>
                  <a:close/>
                  <a:moveTo>
                    <a:pt x="4310" y="6835"/>
                  </a:moveTo>
                  <a:close/>
                  <a:moveTo>
                    <a:pt x="4310" y="4048"/>
                  </a:moveTo>
                  <a:close/>
                  <a:moveTo>
                    <a:pt x="4453" y="4418"/>
                  </a:moveTo>
                  <a:cubicBezTo>
                    <a:pt x="4441" y="4644"/>
                    <a:pt x="4537" y="4858"/>
                    <a:pt x="4703" y="5013"/>
                  </a:cubicBezTo>
                  <a:cubicBezTo>
                    <a:pt x="4548" y="4965"/>
                    <a:pt x="4429" y="4870"/>
                    <a:pt x="4346" y="4751"/>
                  </a:cubicBezTo>
                  <a:cubicBezTo>
                    <a:pt x="4239" y="4584"/>
                    <a:pt x="4215" y="4346"/>
                    <a:pt x="4025" y="4048"/>
                  </a:cubicBezTo>
                  <a:cubicBezTo>
                    <a:pt x="3977" y="3965"/>
                    <a:pt x="3906" y="3882"/>
                    <a:pt x="3846" y="3798"/>
                  </a:cubicBezTo>
                  <a:cubicBezTo>
                    <a:pt x="3917" y="3858"/>
                    <a:pt x="4001" y="3917"/>
                    <a:pt x="4096" y="3977"/>
                  </a:cubicBezTo>
                  <a:cubicBezTo>
                    <a:pt x="4394" y="4168"/>
                    <a:pt x="4632" y="4191"/>
                    <a:pt x="4799" y="4298"/>
                  </a:cubicBezTo>
                  <a:cubicBezTo>
                    <a:pt x="4918" y="4382"/>
                    <a:pt x="5013" y="4501"/>
                    <a:pt x="5060" y="4656"/>
                  </a:cubicBezTo>
                  <a:cubicBezTo>
                    <a:pt x="4906" y="4489"/>
                    <a:pt x="4679" y="4406"/>
                    <a:pt x="4465" y="4418"/>
                  </a:cubicBezTo>
                  <a:close/>
                  <a:moveTo>
                    <a:pt x="5049" y="6227"/>
                  </a:moveTo>
                  <a:cubicBezTo>
                    <a:pt x="5013" y="6370"/>
                    <a:pt x="4918" y="6489"/>
                    <a:pt x="4787" y="6573"/>
                  </a:cubicBezTo>
                  <a:cubicBezTo>
                    <a:pt x="4620" y="6680"/>
                    <a:pt x="4394" y="6704"/>
                    <a:pt x="4084" y="6894"/>
                  </a:cubicBezTo>
                  <a:cubicBezTo>
                    <a:pt x="4001" y="6954"/>
                    <a:pt x="3917" y="7013"/>
                    <a:pt x="3834" y="7073"/>
                  </a:cubicBezTo>
                  <a:cubicBezTo>
                    <a:pt x="3906" y="6989"/>
                    <a:pt x="3965" y="6906"/>
                    <a:pt x="4013" y="6835"/>
                  </a:cubicBezTo>
                  <a:cubicBezTo>
                    <a:pt x="4215" y="6537"/>
                    <a:pt x="4239" y="6299"/>
                    <a:pt x="4346" y="6120"/>
                  </a:cubicBezTo>
                  <a:cubicBezTo>
                    <a:pt x="4418" y="6001"/>
                    <a:pt x="4548" y="5906"/>
                    <a:pt x="4691" y="5858"/>
                  </a:cubicBezTo>
                  <a:cubicBezTo>
                    <a:pt x="4525" y="6013"/>
                    <a:pt x="4441" y="6227"/>
                    <a:pt x="4453" y="6454"/>
                  </a:cubicBezTo>
                  <a:cubicBezTo>
                    <a:pt x="4679" y="6477"/>
                    <a:pt x="4906" y="6394"/>
                    <a:pt x="5060" y="6227"/>
                  </a:cubicBezTo>
                  <a:close/>
                  <a:moveTo>
                    <a:pt x="3465" y="5394"/>
                  </a:moveTo>
                  <a:cubicBezTo>
                    <a:pt x="3810" y="5311"/>
                    <a:pt x="3989" y="5168"/>
                    <a:pt x="4191" y="5120"/>
                  </a:cubicBezTo>
                  <a:cubicBezTo>
                    <a:pt x="4334" y="5084"/>
                    <a:pt x="4489" y="5108"/>
                    <a:pt x="4620" y="5191"/>
                  </a:cubicBezTo>
                  <a:cubicBezTo>
                    <a:pt x="4394" y="5180"/>
                    <a:pt x="4179" y="5275"/>
                    <a:pt x="4025" y="5441"/>
                  </a:cubicBezTo>
                  <a:cubicBezTo>
                    <a:pt x="4179" y="5608"/>
                    <a:pt x="4394" y="5703"/>
                    <a:pt x="4620" y="5692"/>
                  </a:cubicBezTo>
                  <a:cubicBezTo>
                    <a:pt x="4489" y="5763"/>
                    <a:pt x="4334" y="5787"/>
                    <a:pt x="4191" y="5751"/>
                  </a:cubicBezTo>
                  <a:cubicBezTo>
                    <a:pt x="4001" y="5715"/>
                    <a:pt x="3810" y="5561"/>
                    <a:pt x="3465" y="5489"/>
                  </a:cubicBezTo>
                  <a:cubicBezTo>
                    <a:pt x="3358" y="5465"/>
                    <a:pt x="3263" y="5453"/>
                    <a:pt x="3167" y="5441"/>
                  </a:cubicBezTo>
                  <a:cubicBezTo>
                    <a:pt x="3263" y="5430"/>
                    <a:pt x="3370" y="5418"/>
                    <a:pt x="3477" y="5394"/>
                  </a:cubicBezTo>
                  <a:close/>
                </a:path>
              </a:pathLst>
            </a:custGeom>
            <a:solidFill>
              <a:schemeClr val="accent2">
                <a:alpha val="145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5436675" y="924950"/>
              <a:ext cx="273275" cy="273575"/>
            </a:xfrm>
            <a:custGeom>
              <a:avLst/>
              <a:gdLst/>
              <a:ahLst/>
              <a:cxnLst/>
              <a:rect l="l" t="t" r="r" b="b"/>
              <a:pathLst>
                <a:path w="10931" h="10943" extrusionOk="0">
                  <a:moveTo>
                    <a:pt x="1632" y="6156"/>
                  </a:moveTo>
                  <a:cubicBezTo>
                    <a:pt x="1799" y="6406"/>
                    <a:pt x="2275" y="6465"/>
                    <a:pt x="2370" y="6132"/>
                  </a:cubicBezTo>
                  <a:cubicBezTo>
                    <a:pt x="2049" y="6263"/>
                    <a:pt x="1941" y="6001"/>
                    <a:pt x="1953" y="5834"/>
                  </a:cubicBezTo>
                  <a:cubicBezTo>
                    <a:pt x="1953" y="5775"/>
                    <a:pt x="1977" y="5715"/>
                    <a:pt x="2025" y="5668"/>
                  </a:cubicBezTo>
                  <a:cubicBezTo>
                    <a:pt x="2072" y="5620"/>
                    <a:pt x="2215" y="5561"/>
                    <a:pt x="2287" y="5608"/>
                  </a:cubicBezTo>
                  <a:cubicBezTo>
                    <a:pt x="2346" y="5668"/>
                    <a:pt x="2334" y="5811"/>
                    <a:pt x="2180" y="5763"/>
                  </a:cubicBezTo>
                  <a:cubicBezTo>
                    <a:pt x="2263" y="5930"/>
                    <a:pt x="2513" y="5870"/>
                    <a:pt x="2525" y="5680"/>
                  </a:cubicBezTo>
                  <a:cubicBezTo>
                    <a:pt x="2525" y="5668"/>
                    <a:pt x="2525" y="5644"/>
                    <a:pt x="2525" y="5632"/>
                  </a:cubicBezTo>
                  <a:cubicBezTo>
                    <a:pt x="2525" y="5620"/>
                    <a:pt x="2525" y="5620"/>
                    <a:pt x="2525" y="5620"/>
                  </a:cubicBezTo>
                  <a:cubicBezTo>
                    <a:pt x="2513" y="5561"/>
                    <a:pt x="2477" y="5525"/>
                    <a:pt x="2441" y="5501"/>
                  </a:cubicBezTo>
                  <a:cubicBezTo>
                    <a:pt x="2846" y="5418"/>
                    <a:pt x="3263" y="5453"/>
                    <a:pt x="3656" y="5584"/>
                  </a:cubicBezTo>
                  <a:lnTo>
                    <a:pt x="3656" y="5584"/>
                  </a:lnTo>
                  <a:cubicBezTo>
                    <a:pt x="2477" y="5311"/>
                    <a:pt x="2858" y="6477"/>
                    <a:pt x="2144" y="6477"/>
                  </a:cubicBezTo>
                  <a:lnTo>
                    <a:pt x="2144" y="6477"/>
                  </a:lnTo>
                  <a:cubicBezTo>
                    <a:pt x="2477" y="6573"/>
                    <a:pt x="2691" y="6573"/>
                    <a:pt x="2834" y="6501"/>
                  </a:cubicBezTo>
                  <a:cubicBezTo>
                    <a:pt x="3203" y="6323"/>
                    <a:pt x="3061" y="5942"/>
                    <a:pt x="3203" y="5811"/>
                  </a:cubicBezTo>
                  <a:cubicBezTo>
                    <a:pt x="3239" y="6037"/>
                    <a:pt x="3370" y="6096"/>
                    <a:pt x="3549" y="6025"/>
                  </a:cubicBezTo>
                  <a:cubicBezTo>
                    <a:pt x="3370" y="5870"/>
                    <a:pt x="3513" y="5680"/>
                    <a:pt x="3692" y="5692"/>
                  </a:cubicBezTo>
                  <a:cubicBezTo>
                    <a:pt x="3965" y="5703"/>
                    <a:pt x="4311" y="5989"/>
                    <a:pt x="4763" y="5680"/>
                  </a:cubicBezTo>
                  <a:cubicBezTo>
                    <a:pt x="4858" y="5668"/>
                    <a:pt x="4942" y="5644"/>
                    <a:pt x="5037" y="5620"/>
                  </a:cubicBezTo>
                  <a:cubicBezTo>
                    <a:pt x="4954" y="5668"/>
                    <a:pt x="4870" y="5715"/>
                    <a:pt x="4799" y="5775"/>
                  </a:cubicBezTo>
                  <a:cubicBezTo>
                    <a:pt x="4263" y="5870"/>
                    <a:pt x="4215" y="6323"/>
                    <a:pt x="4037" y="6525"/>
                  </a:cubicBezTo>
                  <a:cubicBezTo>
                    <a:pt x="3906" y="6656"/>
                    <a:pt x="3680" y="6620"/>
                    <a:pt x="3704" y="6382"/>
                  </a:cubicBezTo>
                  <a:cubicBezTo>
                    <a:pt x="3525" y="6454"/>
                    <a:pt x="3465" y="6584"/>
                    <a:pt x="3608" y="6775"/>
                  </a:cubicBezTo>
                  <a:cubicBezTo>
                    <a:pt x="3418" y="6787"/>
                    <a:pt x="3239" y="6418"/>
                    <a:pt x="2858" y="6549"/>
                  </a:cubicBezTo>
                  <a:cubicBezTo>
                    <a:pt x="2703" y="6608"/>
                    <a:pt x="2561" y="6751"/>
                    <a:pt x="2382" y="7061"/>
                  </a:cubicBezTo>
                  <a:lnTo>
                    <a:pt x="2382" y="7061"/>
                  </a:lnTo>
                  <a:cubicBezTo>
                    <a:pt x="2894" y="6549"/>
                    <a:pt x="3442" y="7656"/>
                    <a:pt x="4085" y="6620"/>
                  </a:cubicBezTo>
                  <a:lnTo>
                    <a:pt x="4085" y="6620"/>
                  </a:lnTo>
                  <a:cubicBezTo>
                    <a:pt x="3906" y="6989"/>
                    <a:pt x="3632" y="7311"/>
                    <a:pt x="3287" y="7549"/>
                  </a:cubicBezTo>
                  <a:cubicBezTo>
                    <a:pt x="3287" y="7501"/>
                    <a:pt x="3287" y="7454"/>
                    <a:pt x="3263" y="7406"/>
                  </a:cubicBezTo>
                  <a:lnTo>
                    <a:pt x="3263" y="7394"/>
                  </a:lnTo>
                  <a:cubicBezTo>
                    <a:pt x="3251" y="7382"/>
                    <a:pt x="3239" y="7370"/>
                    <a:pt x="3215" y="7358"/>
                  </a:cubicBezTo>
                  <a:cubicBezTo>
                    <a:pt x="3084" y="7216"/>
                    <a:pt x="2858" y="7358"/>
                    <a:pt x="2918" y="7537"/>
                  </a:cubicBezTo>
                  <a:cubicBezTo>
                    <a:pt x="3001" y="7406"/>
                    <a:pt x="3108" y="7477"/>
                    <a:pt x="3096" y="7573"/>
                  </a:cubicBezTo>
                  <a:cubicBezTo>
                    <a:pt x="3096" y="7656"/>
                    <a:pt x="2953" y="7716"/>
                    <a:pt x="2882" y="7716"/>
                  </a:cubicBezTo>
                  <a:cubicBezTo>
                    <a:pt x="2811" y="7716"/>
                    <a:pt x="2751" y="7692"/>
                    <a:pt x="2715" y="7644"/>
                  </a:cubicBezTo>
                  <a:cubicBezTo>
                    <a:pt x="2584" y="7537"/>
                    <a:pt x="2477" y="7275"/>
                    <a:pt x="2799" y="7156"/>
                  </a:cubicBezTo>
                  <a:cubicBezTo>
                    <a:pt x="2489" y="6977"/>
                    <a:pt x="2203" y="7346"/>
                    <a:pt x="2263" y="7656"/>
                  </a:cubicBezTo>
                  <a:cubicBezTo>
                    <a:pt x="2037" y="7608"/>
                    <a:pt x="1989" y="7751"/>
                    <a:pt x="1775" y="7561"/>
                  </a:cubicBezTo>
                  <a:cubicBezTo>
                    <a:pt x="1977" y="8132"/>
                    <a:pt x="2287" y="7989"/>
                    <a:pt x="2501" y="8085"/>
                  </a:cubicBezTo>
                  <a:lnTo>
                    <a:pt x="2501" y="8085"/>
                  </a:lnTo>
                  <a:cubicBezTo>
                    <a:pt x="2013" y="7930"/>
                    <a:pt x="1870" y="8287"/>
                    <a:pt x="1477" y="8311"/>
                  </a:cubicBezTo>
                  <a:cubicBezTo>
                    <a:pt x="1894" y="8656"/>
                    <a:pt x="2156" y="8370"/>
                    <a:pt x="2453" y="8275"/>
                  </a:cubicBezTo>
                  <a:lnTo>
                    <a:pt x="2453" y="8275"/>
                  </a:lnTo>
                  <a:cubicBezTo>
                    <a:pt x="1727" y="8573"/>
                    <a:pt x="1894" y="8966"/>
                    <a:pt x="1608" y="9311"/>
                  </a:cubicBezTo>
                  <a:cubicBezTo>
                    <a:pt x="1953" y="9013"/>
                    <a:pt x="2358" y="9192"/>
                    <a:pt x="2644" y="8466"/>
                  </a:cubicBezTo>
                  <a:lnTo>
                    <a:pt x="2644" y="8466"/>
                  </a:lnTo>
                  <a:cubicBezTo>
                    <a:pt x="2537" y="8763"/>
                    <a:pt x="2251" y="9013"/>
                    <a:pt x="2608" y="9430"/>
                  </a:cubicBezTo>
                  <a:cubicBezTo>
                    <a:pt x="2620" y="9037"/>
                    <a:pt x="2989" y="8894"/>
                    <a:pt x="2834" y="8418"/>
                  </a:cubicBezTo>
                  <a:lnTo>
                    <a:pt x="2834" y="8418"/>
                  </a:lnTo>
                  <a:cubicBezTo>
                    <a:pt x="2930" y="8632"/>
                    <a:pt x="2775" y="8942"/>
                    <a:pt x="3358" y="9144"/>
                  </a:cubicBezTo>
                  <a:cubicBezTo>
                    <a:pt x="3168" y="8918"/>
                    <a:pt x="3311" y="8882"/>
                    <a:pt x="3263" y="8656"/>
                  </a:cubicBezTo>
                  <a:cubicBezTo>
                    <a:pt x="3561" y="8716"/>
                    <a:pt x="3942" y="8430"/>
                    <a:pt x="3763" y="8120"/>
                  </a:cubicBezTo>
                  <a:cubicBezTo>
                    <a:pt x="3632" y="8442"/>
                    <a:pt x="3382" y="8323"/>
                    <a:pt x="3263" y="8204"/>
                  </a:cubicBezTo>
                  <a:cubicBezTo>
                    <a:pt x="3227" y="8156"/>
                    <a:pt x="3203" y="8097"/>
                    <a:pt x="3192" y="8037"/>
                  </a:cubicBezTo>
                  <a:cubicBezTo>
                    <a:pt x="3192" y="7966"/>
                    <a:pt x="3263" y="7823"/>
                    <a:pt x="3346" y="7811"/>
                  </a:cubicBezTo>
                  <a:cubicBezTo>
                    <a:pt x="3430" y="7811"/>
                    <a:pt x="3513" y="7918"/>
                    <a:pt x="3382" y="7989"/>
                  </a:cubicBezTo>
                  <a:cubicBezTo>
                    <a:pt x="3406" y="8001"/>
                    <a:pt x="3430" y="8001"/>
                    <a:pt x="3453" y="7989"/>
                  </a:cubicBezTo>
                  <a:cubicBezTo>
                    <a:pt x="3537" y="7989"/>
                    <a:pt x="3608" y="7918"/>
                    <a:pt x="3608" y="7823"/>
                  </a:cubicBezTo>
                  <a:cubicBezTo>
                    <a:pt x="3608" y="7775"/>
                    <a:pt x="3596" y="7727"/>
                    <a:pt x="3561" y="7692"/>
                  </a:cubicBezTo>
                  <a:cubicBezTo>
                    <a:pt x="3549" y="7680"/>
                    <a:pt x="3537" y="7668"/>
                    <a:pt x="3525" y="7656"/>
                  </a:cubicBezTo>
                  <a:lnTo>
                    <a:pt x="3513" y="7656"/>
                  </a:lnTo>
                  <a:cubicBezTo>
                    <a:pt x="3465" y="7620"/>
                    <a:pt x="3406" y="7620"/>
                    <a:pt x="3358" y="7632"/>
                  </a:cubicBezTo>
                  <a:cubicBezTo>
                    <a:pt x="3596" y="7287"/>
                    <a:pt x="3918" y="7013"/>
                    <a:pt x="4287" y="6846"/>
                  </a:cubicBezTo>
                  <a:cubicBezTo>
                    <a:pt x="3263" y="7477"/>
                    <a:pt x="4346" y="8037"/>
                    <a:pt x="3846" y="8537"/>
                  </a:cubicBezTo>
                  <a:cubicBezTo>
                    <a:pt x="3858" y="8525"/>
                    <a:pt x="3882" y="8501"/>
                    <a:pt x="3894" y="8489"/>
                  </a:cubicBezTo>
                  <a:cubicBezTo>
                    <a:pt x="3882" y="8501"/>
                    <a:pt x="3858" y="8525"/>
                    <a:pt x="3846" y="8537"/>
                  </a:cubicBezTo>
                  <a:cubicBezTo>
                    <a:pt x="4144" y="8370"/>
                    <a:pt x="4287" y="8216"/>
                    <a:pt x="4346" y="8073"/>
                  </a:cubicBezTo>
                  <a:cubicBezTo>
                    <a:pt x="4477" y="7680"/>
                    <a:pt x="4108" y="7513"/>
                    <a:pt x="4120" y="7311"/>
                  </a:cubicBezTo>
                  <a:cubicBezTo>
                    <a:pt x="4311" y="7466"/>
                    <a:pt x="4442" y="7406"/>
                    <a:pt x="4513" y="7216"/>
                  </a:cubicBezTo>
                  <a:cubicBezTo>
                    <a:pt x="4275" y="7239"/>
                    <a:pt x="4239" y="7013"/>
                    <a:pt x="4370" y="6882"/>
                  </a:cubicBezTo>
                  <a:cubicBezTo>
                    <a:pt x="4573" y="6704"/>
                    <a:pt x="5025" y="6668"/>
                    <a:pt x="5132" y="6120"/>
                  </a:cubicBezTo>
                  <a:cubicBezTo>
                    <a:pt x="5180" y="6049"/>
                    <a:pt x="5239" y="5977"/>
                    <a:pt x="5275" y="5894"/>
                  </a:cubicBezTo>
                  <a:cubicBezTo>
                    <a:pt x="5251" y="5977"/>
                    <a:pt x="5228" y="6061"/>
                    <a:pt x="5216" y="6156"/>
                  </a:cubicBezTo>
                  <a:cubicBezTo>
                    <a:pt x="4906" y="6608"/>
                    <a:pt x="5204" y="6954"/>
                    <a:pt x="5204" y="7227"/>
                  </a:cubicBezTo>
                  <a:cubicBezTo>
                    <a:pt x="5204" y="7418"/>
                    <a:pt x="5025" y="7549"/>
                    <a:pt x="4882" y="7370"/>
                  </a:cubicBezTo>
                  <a:cubicBezTo>
                    <a:pt x="4799" y="7549"/>
                    <a:pt x="4858" y="7680"/>
                    <a:pt x="5085" y="7716"/>
                  </a:cubicBezTo>
                  <a:cubicBezTo>
                    <a:pt x="4954" y="7858"/>
                    <a:pt x="4573" y="7716"/>
                    <a:pt x="4394" y="8085"/>
                  </a:cubicBezTo>
                  <a:cubicBezTo>
                    <a:pt x="4323" y="8239"/>
                    <a:pt x="4323" y="8442"/>
                    <a:pt x="4418" y="8775"/>
                  </a:cubicBezTo>
                  <a:lnTo>
                    <a:pt x="4418" y="8775"/>
                  </a:lnTo>
                  <a:cubicBezTo>
                    <a:pt x="4430" y="8061"/>
                    <a:pt x="5585" y="8442"/>
                    <a:pt x="5311" y="7275"/>
                  </a:cubicBezTo>
                  <a:lnTo>
                    <a:pt x="5311" y="7275"/>
                  </a:lnTo>
                  <a:cubicBezTo>
                    <a:pt x="5442" y="7656"/>
                    <a:pt x="5478" y="8085"/>
                    <a:pt x="5406" y="8489"/>
                  </a:cubicBezTo>
                  <a:cubicBezTo>
                    <a:pt x="5370" y="8454"/>
                    <a:pt x="5335" y="8418"/>
                    <a:pt x="5287" y="8406"/>
                  </a:cubicBezTo>
                  <a:lnTo>
                    <a:pt x="5275" y="8406"/>
                  </a:lnTo>
                  <a:cubicBezTo>
                    <a:pt x="5251" y="8406"/>
                    <a:pt x="5228" y="8406"/>
                    <a:pt x="5216" y="8406"/>
                  </a:cubicBezTo>
                  <a:cubicBezTo>
                    <a:pt x="5120" y="8418"/>
                    <a:pt x="5037" y="8501"/>
                    <a:pt x="5037" y="8597"/>
                  </a:cubicBezTo>
                  <a:cubicBezTo>
                    <a:pt x="5037" y="8644"/>
                    <a:pt x="5061" y="8692"/>
                    <a:pt x="5108" y="8728"/>
                  </a:cubicBezTo>
                  <a:cubicBezTo>
                    <a:pt x="5108" y="8728"/>
                    <a:pt x="5120" y="8740"/>
                    <a:pt x="5132" y="8740"/>
                  </a:cubicBezTo>
                  <a:cubicBezTo>
                    <a:pt x="5097" y="8597"/>
                    <a:pt x="5228" y="8573"/>
                    <a:pt x="5287" y="8644"/>
                  </a:cubicBezTo>
                  <a:cubicBezTo>
                    <a:pt x="5335" y="8716"/>
                    <a:pt x="5287" y="8859"/>
                    <a:pt x="5228" y="8906"/>
                  </a:cubicBezTo>
                  <a:cubicBezTo>
                    <a:pt x="5180" y="8954"/>
                    <a:pt x="5132" y="8978"/>
                    <a:pt x="5061" y="8978"/>
                  </a:cubicBezTo>
                  <a:cubicBezTo>
                    <a:pt x="4906" y="8990"/>
                    <a:pt x="4632" y="8882"/>
                    <a:pt x="4763" y="8561"/>
                  </a:cubicBezTo>
                  <a:cubicBezTo>
                    <a:pt x="4430" y="8656"/>
                    <a:pt x="4489" y="9121"/>
                    <a:pt x="4751" y="9299"/>
                  </a:cubicBezTo>
                  <a:cubicBezTo>
                    <a:pt x="4549" y="9418"/>
                    <a:pt x="4620" y="9561"/>
                    <a:pt x="4335" y="9585"/>
                  </a:cubicBezTo>
                  <a:cubicBezTo>
                    <a:pt x="4882" y="9847"/>
                    <a:pt x="5001" y="9513"/>
                    <a:pt x="5216" y="9430"/>
                  </a:cubicBezTo>
                  <a:lnTo>
                    <a:pt x="5216" y="9430"/>
                  </a:lnTo>
                  <a:cubicBezTo>
                    <a:pt x="4763" y="9668"/>
                    <a:pt x="4918" y="10025"/>
                    <a:pt x="4656" y="10311"/>
                  </a:cubicBezTo>
                  <a:cubicBezTo>
                    <a:pt x="5204" y="10264"/>
                    <a:pt x="5180" y="9883"/>
                    <a:pt x="5311" y="9597"/>
                  </a:cubicBezTo>
                  <a:lnTo>
                    <a:pt x="5311" y="9597"/>
                  </a:lnTo>
                  <a:cubicBezTo>
                    <a:pt x="5013" y="10311"/>
                    <a:pt x="5406" y="10490"/>
                    <a:pt x="5454" y="10942"/>
                  </a:cubicBezTo>
                  <a:cubicBezTo>
                    <a:pt x="5489" y="10490"/>
                    <a:pt x="5894" y="10311"/>
                    <a:pt x="5585" y="9597"/>
                  </a:cubicBezTo>
                  <a:lnTo>
                    <a:pt x="5585" y="9597"/>
                  </a:lnTo>
                  <a:cubicBezTo>
                    <a:pt x="5716" y="9883"/>
                    <a:pt x="5704" y="10264"/>
                    <a:pt x="6251" y="10311"/>
                  </a:cubicBezTo>
                  <a:cubicBezTo>
                    <a:pt x="5990" y="10013"/>
                    <a:pt x="6132" y="9668"/>
                    <a:pt x="5692" y="9430"/>
                  </a:cubicBezTo>
                  <a:lnTo>
                    <a:pt x="5692" y="9430"/>
                  </a:lnTo>
                  <a:cubicBezTo>
                    <a:pt x="5906" y="9513"/>
                    <a:pt x="6025" y="9847"/>
                    <a:pt x="6573" y="9585"/>
                  </a:cubicBezTo>
                  <a:cubicBezTo>
                    <a:pt x="6275" y="9561"/>
                    <a:pt x="6347" y="9430"/>
                    <a:pt x="6156" y="9299"/>
                  </a:cubicBezTo>
                  <a:cubicBezTo>
                    <a:pt x="6418" y="9121"/>
                    <a:pt x="6478" y="8656"/>
                    <a:pt x="6132" y="8561"/>
                  </a:cubicBezTo>
                  <a:cubicBezTo>
                    <a:pt x="6275" y="8882"/>
                    <a:pt x="6013" y="8978"/>
                    <a:pt x="5835" y="8978"/>
                  </a:cubicBezTo>
                  <a:cubicBezTo>
                    <a:pt x="5775" y="8978"/>
                    <a:pt x="5716" y="8954"/>
                    <a:pt x="5668" y="8906"/>
                  </a:cubicBezTo>
                  <a:cubicBezTo>
                    <a:pt x="5620" y="8859"/>
                    <a:pt x="5561" y="8716"/>
                    <a:pt x="5620" y="8644"/>
                  </a:cubicBezTo>
                  <a:cubicBezTo>
                    <a:pt x="5680" y="8573"/>
                    <a:pt x="5811" y="8597"/>
                    <a:pt x="5775" y="8740"/>
                  </a:cubicBezTo>
                  <a:lnTo>
                    <a:pt x="5799" y="8728"/>
                  </a:lnTo>
                  <a:cubicBezTo>
                    <a:pt x="5835" y="8692"/>
                    <a:pt x="5859" y="8644"/>
                    <a:pt x="5870" y="8597"/>
                  </a:cubicBezTo>
                  <a:cubicBezTo>
                    <a:pt x="5870" y="8501"/>
                    <a:pt x="5787" y="8418"/>
                    <a:pt x="5692" y="8406"/>
                  </a:cubicBezTo>
                  <a:cubicBezTo>
                    <a:pt x="5668" y="8406"/>
                    <a:pt x="5656" y="8406"/>
                    <a:pt x="5632" y="8406"/>
                  </a:cubicBezTo>
                  <a:lnTo>
                    <a:pt x="5620" y="8406"/>
                  </a:lnTo>
                  <a:cubicBezTo>
                    <a:pt x="5573" y="8418"/>
                    <a:pt x="5537" y="8454"/>
                    <a:pt x="5501" y="8489"/>
                  </a:cubicBezTo>
                  <a:cubicBezTo>
                    <a:pt x="5430" y="8085"/>
                    <a:pt x="5454" y="7668"/>
                    <a:pt x="5597" y="7275"/>
                  </a:cubicBezTo>
                  <a:cubicBezTo>
                    <a:pt x="5323" y="8454"/>
                    <a:pt x="6478" y="8061"/>
                    <a:pt x="6490" y="8787"/>
                  </a:cubicBezTo>
                  <a:cubicBezTo>
                    <a:pt x="6490" y="8763"/>
                    <a:pt x="6490" y="8740"/>
                    <a:pt x="6490" y="8716"/>
                  </a:cubicBezTo>
                  <a:cubicBezTo>
                    <a:pt x="6490" y="8740"/>
                    <a:pt x="6490" y="8763"/>
                    <a:pt x="6490" y="8787"/>
                  </a:cubicBezTo>
                  <a:cubicBezTo>
                    <a:pt x="6585" y="8454"/>
                    <a:pt x="6585" y="8239"/>
                    <a:pt x="6513" y="8097"/>
                  </a:cubicBezTo>
                  <a:cubicBezTo>
                    <a:pt x="6323" y="7727"/>
                    <a:pt x="5954" y="7870"/>
                    <a:pt x="5823" y="7716"/>
                  </a:cubicBezTo>
                  <a:cubicBezTo>
                    <a:pt x="6049" y="7692"/>
                    <a:pt x="6109" y="7561"/>
                    <a:pt x="6025" y="7382"/>
                  </a:cubicBezTo>
                  <a:cubicBezTo>
                    <a:pt x="5882" y="7561"/>
                    <a:pt x="5692" y="7418"/>
                    <a:pt x="5692" y="7239"/>
                  </a:cubicBezTo>
                  <a:cubicBezTo>
                    <a:pt x="5704" y="6965"/>
                    <a:pt x="5990" y="6620"/>
                    <a:pt x="5692" y="6168"/>
                  </a:cubicBezTo>
                  <a:cubicBezTo>
                    <a:pt x="5680" y="6073"/>
                    <a:pt x="5656" y="5989"/>
                    <a:pt x="5632" y="5894"/>
                  </a:cubicBezTo>
                  <a:cubicBezTo>
                    <a:pt x="5668" y="5977"/>
                    <a:pt x="5716" y="6061"/>
                    <a:pt x="5775" y="6132"/>
                  </a:cubicBezTo>
                  <a:cubicBezTo>
                    <a:pt x="5882" y="6668"/>
                    <a:pt x="6335" y="6704"/>
                    <a:pt x="6525" y="6894"/>
                  </a:cubicBezTo>
                  <a:cubicBezTo>
                    <a:pt x="6668" y="7013"/>
                    <a:pt x="6632" y="7251"/>
                    <a:pt x="6394" y="7227"/>
                  </a:cubicBezTo>
                  <a:cubicBezTo>
                    <a:pt x="6466" y="7406"/>
                    <a:pt x="6597" y="7466"/>
                    <a:pt x="6787" y="7323"/>
                  </a:cubicBezTo>
                  <a:cubicBezTo>
                    <a:pt x="6799" y="7513"/>
                    <a:pt x="6430" y="7692"/>
                    <a:pt x="6561" y="8073"/>
                  </a:cubicBezTo>
                  <a:cubicBezTo>
                    <a:pt x="6609" y="8228"/>
                    <a:pt x="6763" y="8370"/>
                    <a:pt x="7061" y="8549"/>
                  </a:cubicBezTo>
                  <a:lnTo>
                    <a:pt x="7061" y="8549"/>
                  </a:lnTo>
                  <a:cubicBezTo>
                    <a:pt x="6561" y="8037"/>
                    <a:pt x="7644" y="7489"/>
                    <a:pt x="6632" y="6858"/>
                  </a:cubicBezTo>
                  <a:lnTo>
                    <a:pt x="6632" y="6858"/>
                  </a:lnTo>
                  <a:cubicBezTo>
                    <a:pt x="7002" y="7025"/>
                    <a:pt x="7323" y="7311"/>
                    <a:pt x="7561" y="7656"/>
                  </a:cubicBezTo>
                  <a:cubicBezTo>
                    <a:pt x="7514" y="7644"/>
                    <a:pt x="7454" y="7644"/>
                    <a:pt x="7418" y="7680"/>
                  </a:cubicBezTo>
                  <a:lnTo>
                    <a:pt x="7406" y="7680"/>
                  </a:lnTo>
                  <a:cubicBezTo>
                    <a:pt x="7394" y="7692"/>
                    <a:pt x="7383" y="7704"/>
                    <a:pt x="7371" y="7716"/>
                  </a:cubicBezTo>
                  <a:cubicBezTo>
                    <a:pt x="7216" y="7847"/>
                    <a:pt x="7359" y="8073"/>
                    <a:pt x="7549" y="8013"/>
                  </a:cubicBezTo>
                  <a:cubicBezTo>
                    <a:pt x="7418" y="7942"/>
                    <a:pt x="7502" y="7823"/>
                    <a:pt x="7585" y="7835"/>
                  </a:cubicBezTo>
                  <a:cubicBezTo>
                    <a:pt x="7668" y="7847"/>
                    <a:pt x="7728" y="7978"/>
                    <a:pt x="7728" y="8061"/>
                  </a:cubicBezTo>
                  <a:cubicBezTo>
                    <a:pt x="7728" y="8120"/>
                    <a:pt x="7704" y="8180"/>
                    <a:pt x="7656" y="8216"/>
                  </a:cubicBezTo>
                  <a:cubicBezTo>
                    <a:pt x="7549" y="8347"/>
                    <a:pt x="7299" y="8466"/>
                    <a:pt x="7168" y="8132"/>
                  </a:cubicBezTo>
                  <a:cubicBezTo>
                    <a:pt x="6990" y="8442"/>
                    <a:pt x="7359" y="8728"/>
                    <a:pt x="7668" y="8668"/>
                  </a:cubicBezTo>
                  <a:cubicBezTo>
                    <a:pt x="7621" y="8894"/>
                    <a:pt x="7764" y="8942"/>
                    <a:pt x="7573" y="9168"/>
                  </a:cubicBezTo>
                  <a:cubicBezTo>
                    <a:pt x="8156" y="8966"/>
                    <a:pt x="8002" y="8656"/>
                    <a:pt x="8097" y="8430"/>
                  </a:cubicBezTo>
                  <a:lnTo>
                    <a:pt x="8097" y="8430"/>
                  </a:lnTo>
                  <a:cubicBezTo>
                    <a:pt x="7942" y="8918"/>
                    <a:pt x="8299" y="9061"/>
                    <a:pt x="8323" y="9454"/>
                  </a:cubicBezTo>
                  <a:cubicBezTo>
                    <a:pt x="8680" y="9037"/>
                    <a:pt x="8395" y="8775"/>
                    <a:pt x="8287" y="8478"/>
                  </a:cubicBezTo>
                  <a:lnTo>
                    <a:pt x="8287" y="8478"/>
                  </a:lnTo>
                  <a:cubicBezTo>
                    <a:pt x="8585" y="9204"/>
                    <a:pt x="8978" y="9037"/>
                    <a:pt x="9323" y="9335"/>
                  </a:cubicBezTo>
                  <a:cubicBezTo>
                    <a:pt x="9026" y="8990"/>
                    <a:pt x="9204" y="8573"/>
                    <a:pt x="8478" y="8287"/>
                  </a:cubicBezTo>
                  <a:lnTo>
                    <a:pt x="8478" y="8287"/>
                  </a:lnTo>
                  <a:cubicBezTo>
                    <a:pt x="8776" y="8394"/>
                    <a:pt x="9026" y="8680"/>
                    <a:pt x="9442" y="8323"/>
                  </a:cubicBezTo>
                  <a:cubicBezTo>
                    <a:pt x="9049" y="8311"/>
                    <a:pt x="8907" y="7942"/>
                    <a:pt x="8430" y="8097"/>
                  </a:cubicBezTo>
                  <a:lnTo>
                    <a:pt x="8430" y="8097"/>
                  </a:lnTo>
                  <a:cubicBezTo>
                    <a:pt x="8645" y="8001"/>
                    <a:pt x="8954" y="8156"/>
                    <a:pt x="9157" y="7585"/>
                  </a:cubicBezTo>
                  <a:cubicBezTo>
                    <a:pt x="8930" y="7775"/>
                    <a:pt x="8895" y="7632"/>
                    <a:pt x="8668" y="7668"/>
                  </a:cubicBezTo>
                  <a:cubicBezTo>
                    <a:pt x="8728" y="7370"/>
                    <a:pt x="8442" y="7001"/>
                    <a:pt x="8133" y="7168"/>
                  </a:cubicBezTo>
                  <a:cubicBezTo>
                    <a:pt x="8454" y="7299"/>
                    <a:pt x="8335" y="7561"/>
                    <a:pt x="8216" y="7668"/>
                  </a:cubicBezTo>
                  <a:cubicBezTo>
                    <a:pt x="8168" y="7716"/>
                    <a:pt x="8109" y="7739"/>
                    <a:pt x="8049" y="7739"/>
                  </a:cubicBezTo>
                  <a:cubicBezTo>
                    <a:pt x="7978" y="7739"/>
                    <a:pt x="7835" y="7680"/>
                    <a:pt x="7823" y="7585"/>
                  </a:cubicBezTo>
                  <a:cubicBezTo>
                    <a:pt x="7823" y="7501"/>
                    <a:pt x="7930" y="7418"/>
                    <a:pt x="8002" y="7549"/>
                  </a:cubicBezTo>
                  <a:cubicBezTo>
                    <a:pt x="8002" y="7525"/>
                    <a:pt x="8002" y="7501"/>
                    <a:pt x="8002" y="7489"/>
                  </a:cubicBezTo>
                  <a:cubicBezTo>
                    <a:pt x="8002" y="7394"/>
                    <a:pt x="7930" y="7323"/>
                    <a:pt x="7835" y="7323"/>
                  </a:cubicBezTo>
                  <a:cubicBezTo>
                    <a:pt x="7787" y="7323"/>
                    <a:pt x="7740" y="7335"/>
                    <a:pt x="7704" y="7370"/>
                  </a:cubicBezTo>
                  <a:cubicBezTo>
                    <a:pt x="7692" y="7382"/>
                    <a:pt x="7680" y="7394"/>
                    <a:pt x="7668" y="7418"/>
                  </a:cubicBezTo>
                  <a:lnTo>
                    <a:pt x="7656" y="7430"/>
                  </a:lnTo>
                  <a:cubicBezTo>
                    <a:pt x="7633" y="7466"/>
                    <a:pt x="7621" y="7513"/>
                    <a:pt x="7633" y="7561"/>
                  </a:cubicBezTo>
                  <a:cubicBezTo>
                    <a:pt x="7287" y="7335"/>
                    <a:pt x="7013" y="7013"/>
                    <a:pt x="6835" y="6644"/>
                  </a:cubicBezTo>
                  <a:cubicBezTo>
                    <a:pt x="7478" y="7668"/>
                    <a:pt x="8025" y="6573"/>
                    <a:pt x="8537" y="7085"/>
                  </a:cubicBezTo>
                  <a:lnTo>
                    <a:pt x="8478" y="7037"/>
                  </a:lnTo>
                  <a:cubicBezTo>
                    <a:pt x="8502" y="7049"/>
                    <a:pt x="8526" y="7061"/>
                    <a:pt x="8537" y="7085"/>
                  </a:cubicBezTo>
                  <a:cubicBezTo>
                    <a:pt x="8371" y="6787"/>
                    <a:pt x="8216" y="6644"/>
                    <a:pt x="8061" y="6584"/>
                  </a:cubicBezTo>
                  <a:cubicBezTo>
                    <a:pt x="7680" y="6454"/>
                    <a:pt x="7502" y="6823"/>
                    <a:pt x="7311" y="6811"/>
                  </a:cubicBezTo>
                  <a:cubicBezTo>
                    <a:pt x="7454" y="6620"/>
                    <a:pt x="7394" y="6489"/>
                    <a:pt x="7216" y="6418"/>
                  </a:cubicBezTo>
                  <a:cubicBezTo>
                    <a:pt x="7240" y="6644"/>
                    <a:pt x="7002" y="6680"/>
                    <a:pt x="6882" y="6549"/>
                  </a:cubicBezTo>
                  <a:cubicBezTo>
                    <a:pt x="6692" y="6346"/>
                    <a:pt x="6656" y="5894"/>
                    <a:pt x="6120" y="5799"/>
                  </a:cubicBezTo>
                  <a:cubicBezTo>
                    <a:pt x="6049" y="5739"/>
                    <a:pt x="5966" y="5692"/>
                    <a:pt x="5882" y="5644"/>
                  </a:cubicBezTo>
                  <a:cubicBezTo>
                    <a:pt x="5978" y="5680"/>
                    <a:pt x="6061" y="5692"/>
                    <a:pt x="6156" y="5703"/>
                  </a:cubicBezTo>
                  <a:cubicBezTo>
                    <a:pt x="6597" y="6025"/>
                    <a:pt x="6954" y="5727"/>
                    <a:pt x="7228" y="5715"/>
                  </a:cubicBezTo>
                  <a:cubicBezTo>
                    <a:pt x="7406" y="5715"/>
                    <a:pt x="7549" y="5894"/>
                    <a:pt x="7371" y="6049"/>
                  </a:cubicBezTo>
                  <a:cubicBezTo>
                    <a:pt x="7549" y="6132"/>
                    <a:pt x="7680" y="6073"/>
                    <a:pt x="7704" y="5834"/>
                  </a:cubicBezTo>
                  <a:cubicBezTo>
                    <a:pt x="7859" y="5965"/>
                    <a:pt x="7704" y="6346"/>
                    <a:pt x="8085" y="6525"/>
                  </a:cubicBezTo>
                  <a:cubicBezTo>
                    <a:pt x="8228" y="6596"/>
                    <a:pt x="8442" y="6608"/>
                    <a:pt x="8776" y="6513"/>
                  </a:cubicBezTo>
                  <a:lnTo>
                    <a:pt x="8776" y="6513"/>
                  </a:lnTo>
                  <a:cubicBezTo>
                    <a:pt x="8061" y="6501"/>
                    <a:pt x="8442" y="5346"/>
                    <a:pt x="7263" y="5620"/>
                  </a:cubicBezTo>
                  <a:lnTo>
                    <a:pt x="7263" y="5620"/>
                  </a:lnTo>
                  <a:cubicBezTo>
                    <a:pt x="7656" y="5477"/>
                    <a:pt x="8073" y="5441"/>
                    <a:pt x="8490" y="5525"/>
                  </a:cubicBezTo>
                  <a:cubicBezTo>
                    <a:pt x="8442" y="5549"/>
                    <a:pt x="8418" y="5596"/>
                    <a:pt x="8406" y="5644"/>
                  </a:cubicBezTo>
                  <a:lnTo>
                    <a:pt x="8406" y="5656"/>
                  </a:lnTo>
                  <a:cubicBezTo>
                    <a:pt x="8406" y="5668"/>
                    <a:pt x="8406" y="5692"/>
                    <a:pt x="8406" y="5715"/>
                  </a:cubicBezTo>
                  <a:cubicBezTo>
                    <a:pt x="8406" y="5894"/>
                    <a:pt x="8657" y="5953"/>
                    <a:pt x="8740" y="5787"/>
                  </a:cubicBezTo>
                  <a:cubicBezTo>
                    <a:pt x="8585" y="5834"/>
                    <a:pt x="8573" y="5692"/>
                    <a:pt x="8633" y="5644"/>
                  </a:cubicBezTo>
                  <a:cubicBezTo>
                    <a:pt x="8704" y="5584"/>
                    <a:pt x="8847" y="5644"/>
                    <a:pt x="8907" y="5692"/>
                  </a:cubicBezTo>
                  <a:cubicBezTo>
                    <a:pt x="8942" y="5739"/>
                    <a:pt x="8966" y="5799"/>
                    <a:pt x="8966" y="5858"/>
                  </a:cubicBezTo>
                  <a:cubicBezTo>
                    <a:pt x="8978" y="6025"/>
                    <a:pt x="8883" y="6287"/>
                    <a:pt x="8561" y="6156"/>
                  </a:cubicBezTo>
                  <a:cubicBezTo>
                    <a:pt x="8657" y="6501"/>
                    <a:pt x="9121" y="6442"/>
                    <a:pt x="9288" y="6180"/>
                  </a:cubicBezTo>
                  <a:cubicBezTo>
                    <a:pt x="9419" y="6370"/>
                    <a:pt x="9549" y="6299"/>
                    <a:pt x="9573" y="6596"/>
                  </a:cubicBezTo>
                  <a:cubicBezTo>
                    <a:pt x="9835" y="6049"/>
                    <a:pt x="9514" y="5930"/>
                    <a:pt x="9430" y="5715"/>
                  </a:cubicBezTo>
                  <a:lnTo>
                    <a:pt x="9430" y="5715"/>
                  </a:lnTo>
                  <a:cubicBezTo>
                    <a:pt x="9657" y="6156"/>
                    <a:pt x="10026" y="6013"/>
                    <a:pt x="10311" y="6275"/>
                  </a:cubicBezTo>
                  <a:cubicBezTo>
                    <a:pt x="10264" y="5727"/>
                    <a:pt x="9871" y="5739"/>
                    <a:pt x="9597" y="5608"/>
                  </a:cubicBezTo>
                  <a:lnTo>
                    <a:pt x="9597" y="5608"/>
                  </a:lnTo>
                  <a:cubicBezTo>
                    <a:pt x="10311" y="5906"/>
                    <a:pt x="10490" y="5513"/>
                    <a:pt x="10931" y="5477"/>
                  </a:cubicBezTo>
                  <a:cubicBezTo>
                    <a:pt x="10490" y="5430"/>
                    <a:pt x="10311" y="5025"/>
                    <a:pt x="9597" y="5334"/>
                  </a:cubicBezTo>
                  <a:lnTo>
                    <a:pt x="9597" y="5334"/>
                  </a:lnTo>
                  <a:cubicBezTo>
                    <a:pt x="9871" y="5203"/>
                    <a:pt x="10264" y="5215"/>
                    <a:pt x="10311" y="4679"/>
                  </a:cubicBezTo>
                  <a:cubicBezTo>
                    <a:pt x="10014" y="4941"/>
                    <a:pt x="9657" y="4787"/>
                    <a:pt x="9430" y="5239"/>
                  </a:cubicBezTo>
                  <a:lnTo>
                    <a:pt x="9430" y="5239"/>
                  </a:lnTo>
                  <a:cubicBezTo>
                    <a:pt x="9514" y="5013"/>
                    <a:pt x="9835" y="4906"/>
                    <a:pt x="9573" y="4346"/>
                  </a:cubicBezTo>
                  <a:cubicBezTo>
                    <a:pt x="9549" y="4644"/>
                    <a:pt x="9419" y="4572"/>
                    <a:pt x="9288" y="4763"/>
                  </a:cubicBezTo>
                  <a:cubicBezTo>
                    <a:pt x="9121" y="4513"/>
                    <a:pt x="8657" y="4441"/>
                    <a:pt x="8561" y="4787"/>
                  </a:cubicBezTo>
                  <a:cubicBezTo>
                    <a:pt x="8883" y="4656"/>
                    <a:pt x="8978" y="4918"/>
                    <a:pt x="8966" y="5084"/>
                  </a:cubicBezTo>
                  <a:cubicBezTo>
                    <a:pt x="8966" y="5144"/>
                    <a:pt x="8942" y="5203"/>
                    <a:pt x="8907" y="5251"/>
                  </a:cubicBezTo>
                  <a:cubicBezTo>
                    <a:pt x="8847" y="5299"/>
                    <a:pt x="8704" y="5358"/>
                    <a:pt x="8633" y="5311"/>
                  </a:cubicBezTo>
                  <a:cubicBezTo>
                    <a:pt x="8573" y="5251"/>
                    <a:pt x="8597" y="5108"/>
                    <a:pt x="8740" y="5156"/>
                  </a:cubicBezTo>
                  <a:cubicBezTo>
                    <a:pt x="8657" y="4989"/>
                    <a:pt x="8406" y="5049"/>
                    <a:pt x="8406" y="5239"/>
                  </a:cubicBezTo>
                  <a:cubicBezTo>
                    <a:pt x="8406" y="5251"/>
                    <a:pt x="8406" y="5275"/>
                    <a:pt x="8406" y="5287"/>
                  </a:cubicBezTo>
                  <a:lnTo>
                    <a:pt x="8406" y="5299"/>
                  </a:lnTo>
                  <a:cubicBezTo>
                    <a:pt x="8418" y="5346"/>
                    <a:pt x="8442" y="5394"/>
                    <a:pt x="8490" y="5418"/>
                  </a:cubicBezTo>
                  <a:cubicBezTo>
                    <a:pt x="8073" y="5501"/>
                    <a:pt x="7656" y="5465"/>
                    <a:pt x="7263" y="5334"/>
                  </a:cubicBezTo>
                  <a:cubicBezTo>
                    <a:pt x="8442" y="5608"/>
                    <a:pt x="8061" y="4441"/>
                    <a:pt x="8776" y="4441"/>
                  </a:cubicBezTo>
                  <a:lnTo>
                    <a:pt x="8704" y="4441"/>
                  </a:lnTo>
                  <a:cubicBezTo>
                    <a:pt x="8728" y="4429"/>
                    <a:pt x="8752" y="4429"/>
                    <a:pt x="8776" y="4441"/>
                  </a:cubicBezTo>
                  <a:cubicBezTo>
                    <a:pt x="8442" y="4346"/>
                    <a:pt x="8240" y="4346"/>
                    <a:pt x="8085" y="4418"/>
                  </a:cubicBezTo>
                  <a:cubicBezTo>
                    <a:pt x="7728" y="4596"/>
                    <a:pt x="7859" y="4977"/>
                    <a:pt x="7716" y="5108"/>
                  </a:cubicBezTo>
                  <a:cubicBezTo>
                    <a:pt x="7680" y="4870"/>
                    <a:pt x="7549" y="4822"/>
                    <a:pt x="7371" y="4894"/>
                  </a:cubicBezTo>
                  <a:cubicBezTo>
                    <a:pt x="7549" y="5049"/>
                    <a:pt x="7418" y="5239"/>
                    <a:pt x="7240" y="5227"/>
                  </a:cubicBezTo>
                  <a:cubicBezTo>
                    <a:pt x="6966" y="5215"/>
                    <a:pt x="6609" y="4930"/>
                    <a:pt x="6156" y="5239"/>
                  </a:cubicBezTo>
                  <a:cubicBezTo>
                    <a:pt x="6073" y="5251"/>
                    <a:pt x="5978" y="5275"/>
                    <a:pt x="5894" y="5299"/>
                  </a:cubicBezTo>
                  <a:cubicBezTo>
                    <a:pt x="5978" y="5251"/>
                    <a:pt x="6049" y="5203"/>
                    <a:pt x="6120" y="5144"/>
                  </a:cubicBezTo>
                  <a:cubicBezTo>
                    <a:pt x="6668" y="5049"/>
                    <a:pt x="6704" y="4596"/>
                    <a:pt x="6894" y="4394"/>
                  </a:cubicBezTo>
                  <a:cubicBezTo>
                    <a:pt x="7013" y="4263"/>
                    <a:pt x="7240" y="4298"/>
                    <a:pt x="7216" y="4537"/>
                  </a:cubicBezTo>
                  <a:cubicBezTo>
                    <a:pt x="7406" y="4465"/>
                    <a:pt x="7454" y="4322"/>
                    <a:pt x="7311" y="4144"/>
                  </a:cubicBezTo>
                  <a:cubicBezTo>
                    <a:pt x="7514" y="4132"/>
                    <a:pt x="7680" y="4501"/>
                    <a:pt x="8073" y="4370"/>
                  </a:cubicBezTo>
                  <a:cubicBezTo>
                    <a:pt x="8216" y="4310"/>
                    <a:pt x="8371" y="4168"/>
                    <a:pt x="8549" y="3858"/>
                  </a:cubicBezTo>
                  <a:lnTo>
                    <a:pt x="8549" y="3858"/>
                  </a:lnTo>
                  <a:cubicBezTo>
                    <a:pt x="8025" y="4358"/>
                    <a:pt x="7478" y="3263"/>
                    <a:pt x="6847" y="4298"/>
                  </a:cubicBezTo>
                  <a:lnTo>
                    <a:pt x="6847" y="4298"/>
                  </a:lnTo>
                  <a:cubicBezTo>
                    <a:pt x="7025" y="3917"/>
                    <a:pt x="7299" y="3608"/>
                    <a:pt x="7644" y="3370"/>
                  </a:cubicBezTo>
                  <a:cubicBezTo>
                    <a:pt x="7633" y="3417"/>
                    <a:pt x="7644" y="3465"/>
                    <a:pt x="7668" y="3513"/>
                  </a:cubicBezTo>
                  <a:lnTo>
                    <a:pt x="7680" y="3525"/>
                  </a:lnTo>
                  <a:cubicBezTo>
                    <a:pt x="7680" y="3536"/>
                    <a:pt x="7692" y="3548"/>
                    <a:pt x="7716" y="3560"/>
                  </a:cubicBezTo>
                  <a:cubicBezTo>
                    <a:pt x="7847" y="3703"/>
                    <a:pt x="8073" y="3560"/>
                    <a:pt x="8014" y="3382"/>
                  </a:cubicBezTo>
                  <a:cubicBezTo>
                    <a:pt x="7942" y="3513"/>
                    <a:pt x="7823" y="3429"/>
                    <a:pt x="7835" y="3346"/>
                  </a:cubicBezTo>
                  <a:cubicBezTo>
                    <a:pt x="7847" y="3263"/>
                    <a:pt x="7978" y="3203"/>
                    <a:pt x="8061" y="3203"/>
                  </a:cubicBezTo>
                  <a:cubicBezTo>
                    <a:pt x="8121" y="3203"/>
                    <a:pt x="8180" y="3227"/>
                    <a:pt x="8216" y="3275"/>
                  </a:cubicBezTo>
                  <a:cubicBezTo>
                    <a:pt x="8347" y="3382"/>
                    <a:pt x="8454" y="3632"/>
                    <a:pt x="8133" y="3763"/>
                  </a:cubicBezTo>
                  <a:cubicBezTo>
                    <a:pt x="8442" y="3941"/>
                    <a:pt x="8728" y="3572"/>
                    <a:pt x="8668" y="3263"/>
                  </a:cubicBezTo>
                  <a:cubicBezTo>
                    <a:pt x="8895" y="3310"/>
                    <a:pt x="8942" y="3167"/>
                    <a:pt x="9168" y="3358"/>
                  </a:cubicBezTo>
                  <a:cubicBezTo>
                    <a:pt x="8966" y="2786"/>
                    <a:pt x="8645" y="2929"/>
                    <a:pt x="8430" y="2834"/>
                  </a:cubicBezTo>
                  <a:lnTo>
                    <a:pt x="8430" y="2834"/>
                  </a:lnTo>
                  <a:cubicBezTo>
                    <a:pt x="8918" y="2989"/>
                    <a:pt x="9061" y="2632"/>
                    <a:pt x="9454" y="2608"/>
                  </a:cubicBezTo>
                  <a:cubicBezTo>
                    <a:pt x="9038" y="2251"/>
                    <a:pt x="8776" y="2536"/>
                    <a:pt x="8478" y="2644"/>
                  </a:cubicBezTo>
                  <a:lnTo>
                    <a:pt x="8478" y="2644"/>
                  </a:lnTo>
                  <a:cubicBezTo>
                    <a:pt x="9204" y="2346"/>
                    <a:pt x="9038" y="1953"/>
                    <a:pt x="9335" y="1608"/>
                  </a:cubicBezTo>
                  <a:cubicBezTo>
                    <a:pt x="8990" y="1893"/>
                    <a:pt x="8573" y="1727"/>
                    <a:pt x="8287" y="2453"/>
                  </a:cubicBezTo>
                  <a:lnTo>
                    <a:pt x="8287" y="2453"/>
                  </a:lnTo>
                  <a:cubicBezTo>
                    <a:pt x="8395" y="2155"/>
                    <a:pt x="8680" y="1893"/>
                    <a:pt x="8323" y="1489"/>
                  </a:cubicBezTo>
                  <a:cubicBezTo>
                    <a:pt x="8311" y="1882"/>
                    <a:pt x="7942" y="2024"/>
                    <a:pt x="8097" y="2501"/>
                  </a:cubicBezTo>
                  <a:lnTo>
                    <a:pt x="8097" y="2501"/>
                  </a:lnTo>
                  <a:cubicBezTo>
                    <a:pt x="8002" y="2286"/>
                    <a:pt x="8156" y="1977"/>
                    <a:pt x="7585" y="1774"/>
                  </a:cubicBezTo>
                  <a:cubicBezTo>
                    <a:pt x="7775" y="2001"/>
                    <a:pt x="7633" y="2036"/>
                    <a:pt x="7668" y="2263"/>
                  </a:cubicBezTo>
                  <a:cubicBezTo>
                    <a:pt x="7371" y="2203"/>
                    <a:pt x="7002" y="2489"/>
                    <a:pt x="7168" y="2798"/>
                  </a:cubicBezTo>
                  <a:cubicBezTo>
                    <a:pt x="7299" y="2477"/>
                    <a:pt x="7561" y="2596"/>
                    <a:pt x="7668" y="2715"/>
                  </a:cubicBezTo>
                  <a:cubicBezTo>
                    <a:pt x="7716" y="2763"/>
                    <a:pt x="7740" y="2822"/>
                    <a:pt x="7740" y="2882"/>
                  </a:cubicBezTo>
                  <a:cubicBezTo>
                    <a:pt x="7740" y="2953"/>
                    <a:pt x="7680" y="3096"/>
                    <a:pt x="7585" y="3108"/>
                  </a:cubicBezTo>
                  <a:cubicBezTo>
                    <a:pt x="7502" y="3108"/>
                    <a:pt x="7418" y="3001"/>
                    <a:pt x="7549" y="2929"/>
                  </a:cubicBezTo>
                  <a:cubicBezTo>
                    <a:pt x="7371" y="2858"/>
                    <a:pt x="7228" y="3096"/>
                    <a:pt x="7371" y="3227"/>
                  </a:cubicBezTo>
                  <a:cubicBezTo>
                    <a:pt x="7383" y="3239"/>
                    <a:pt x="7394" y="3251"/>
                    <a:pt x="7418" y="3263"/>
                  </a:cubicBezTo>
                  <a:lnTo>
                    <a:pt x="7430" y="3275"/>
                  </a:lnTo>
                  <a:cubicBezTo>
                    <a:pt x="7466" y="3298"/>
                    <a:pt x="7514" y="3298"/>
                    <a:pt x="7561" y="3298"/>
                  </a:cubicBezTo>
                  <a:cubicBezTo>
                    <a:pt x="7335" y="3644"/>
                    <a:pt x="7013" y="3917"/>
                    <a:pt x="6632" y="4096"/>
                  </a:cubicBezTo>
                  <a:cubicBezTo>
                    <a:pt x="7668" y="3453"/>
                    <a:pt x="6573" y="2905"/>
                    <a:pt x="7073" y="2393"/>
                  </a:cubicBezTo>
                  <a:lnTo>
                    <a:pt x="7025" y="2441"/>
                  </a:lnTo>
                  <a:cubicBezTo>
                    <a:pt x="7037" y="2429"/>
                    <a:pt x="7061" y="2405"/>
                    <a:pt x="7073" y="2393"/>
                  </a:cubicBezTo>
                  <a:cubicBezTo>
                    <a:pt x="6775" y="2560"/>
                    <a:pt x="6632" y="2715"/>
                    <a:pt x="6573" y="2858"/>
                  </a:cubicBezTo>
                  <a:cubicBezTo>
                    <a:pt x="6442" y="3251"/>
                    <a:pt x="6811" y="3417"/>
                    <a:pt x="6799" y="3620"/>
                  </a:cubicBezTo>
                  <a:cubicBezTo>
                    <a:pt x="6609" y="3477"/>
                    <a:pt x="6478" y="3525"/>
                    <a:pt x="6406" y="3715"/>
                  </a:cubicBezTo>
                  <a:cubicBezTo>
                    <a:pt x="6644" y="3691"/>
                    <a:pt x="6680" y="3917"/>
                    <a:pt x="6549" y="4048"/>
                  </a:cubicBezTo>
                  <a:cubicBezTo>
                    <a:pt x="6347" y="4227"/>
                    <a:pt x="5894" y="4275"/>
                    <a:pt x="5787" y="4810"/>
                  </a:cubicBezTo>
                  <a:cubicBezTo>
                    <a:pt x="5739" y="4882"/>
                    <a:pt x="5680" y="4953"/>
                    <a:pt x="5644" y="5037"/>
                  </a:cubicBezTo>
                  <a:cubicBezTo>
                    <a:pt x="5668" y="4953"/>
                    <a:pt x="5692" y="4858"/>
                    <a:pt x="5704" y="4775"/>
                  </a:cubicBezTo>
                  <a:cubicBezTo>
                    <a:pt x="6013" y="4322"/>
                    <a:pt x="5716" y="3977"/>
                    <a:pt x="5716" y="3703"/>
                  </a:cubicBezTo>
                  <a:cubicBezTo>
                    <a:pt x="5704" y="3513"/>
                    <a:pt x="5894" y="3382"/>
                    <a:pt x="6037" y="3560"/>
                  </a:cubicBezTo>
                  <a:cubicBezTo>
                    <a:pt x="6120" y="3382"/>
                    <a:pt x="6061" y="3251"/>
                    <a:pt x="5835" y="3215"/>
                  </a:cubicBezTo>
                  <a:cubicBezTo>
                    <a:pt x="5966" y="3072"/>
                    <a:pt x="6347" y="3215"/>
                    <a:pt x="6525" y="2846"/>
                  </a:cubicBezTo>
                  <a:cubicBezTo>
                    <a:pt x="6597" y="2691"/>
                    <a:pt x="6597" y="2489"/>
                    <a:pt x="6501" y="2155"/>
                  </a:cubicBezTo>
                  <a:cubicBezTo>
                    <a:pt x="6490" y="2870"/>
                    <a:pt x="5335" y="2489"/>
                    <a:pt x="5609" y="3667"/>
                  </a:cubicBezTo>
                  <a:cubicBezTo>
                    <a:pt x="5466" y="3275"/>
                    <a:pt x="5442" y="2858"/>
                    <a:pt x="5513" y="2453"/>
                  </a:cubicBezTo>
                  <a:cubicBezTo>
                    <a:pt x="5549" y="2489"/>
                    <a:pt x="5585" y="2513"/>
                    <a:pt x="5632" y="2524"/>
                  </a:cubicBezTo>
                  <a:lnTo>
                    <a:pt x="5644" y="2524"/>
                  </a:lnTo>
                  <a:cubicBezTo>
                    <a:pt x="5668" y="2524"/>
                    <a:pt x="5680" y="2524"/>
                    <a:pt x="5704" y="2524"/>
                  </a:cubicBezTo>
                  <a:cubicBezTo>
                    <a:pt x="5870" y="2524"/>
                    <a:pt x="5942" y="2322"/>
                    <a:pt x="5811" y="2215"/>
                  </a:cubicBezTo>
                  <a:lnTo>
                    <a:pt x="5787" y="2191"/>
                  </a:lnTo>
                  <a:cubicBezTo>
                    <a:pt x="5823" y="2346"/>
                    <a:pt x="5692" y="2358"/>
                    <a:pt x="5632" y="2298"/>
                  </a:cubicBezTo>
                  <a:cubicBezTo>
                    <a:pt x="5585" y="2227"/>
                    <a:pt x="5632" y="2084"/>
                    <a:pt x="5692" y="2024"/>
                  </a:cubicBezTo>
                  <a:cubicBezTo>
                    <a:pt x="5728" y="1989"/>
                    <a:pt x="5787" y="1965"/>
                    <a:pt x="5859" y="1965"/>
                  </a:cubicBezTo>
                  <a:cubicBezTo>
                    <a:pt x="6013" y="1953"/>
                    <a:pt x="6287" y="2048"/>
                    <a:pt x="6156" y="2370"/>
                  </a:cubicBezTo>
                  <a:cubicBezTo>
                    <a:pt x="6490" y="2274"/>
                    <a:pt x="6430" y="1810"/>
                    <a:pt x="6168" y="1643"/>
                  </a:cubicBezTo>
                  <a:cubicBezTo>
                    <a:pt x="6371" y="1512"/>
                    <a:pt x="6287" y="1381"/>
                    <a:pt x="6585" y="1358"/>
                  </a:cubicBezTo>
                  <a:cubicBezTo>
                    <a:pt x="6037" y="1096"/>
                    <a:pt x="5918" y="1417"/>
                    <a:pt x="5704" y="1512"/>
                  </a:cubicBezTo>
                  <a:lnTo>
                    <a:pt x="5704" y="1512"/>
                  </a:lnTo>
                  <a:cubicBezTo>
                    <a:pt x="6144" y="1274"/>
                    <a:pt x="6001" y="917"/>
                    <a:pt x="6263" y="631"/>
                  </a:cubicBezTo>
                  <a:cubicBezTo>
                    <a:pt x="5716" y="667"/>
                    <a:pt x="5739" y="1060"/>
                    <a:pt x="5609" y="1346"/>
                  </a:cubicBezTo>
                  <a:lnTo>
                    <a:pt x="5609" y="1346"/>
                  </a:lnTo>
                  <a:cubicBezTo>
                    <a:pt x="5906" y="619"/>
                    <a:pt x="5501" y="453"/>
                    <a:pt x="5466" y="0"/>
                  </a:cubicBezTo>
                  <a:cubicBezTo>
                    <a:pt x="5430" y="453"/>
                    <a:pt x="5013" y="619"/>
                    <a:pt x="5323" y="1346"/>
                  </a:cubicBezTo>
                  <a:lnTo>
                    <a:pt x="5323" y="1346"/>
                  </a:lnTo>
                  <a:cubicBezTo>
                    <a:pt x="5192" y="1060"/>
                    <a:pt x="5216" y="667"/>
                    <a:pt x="4668" y="631"/>
                  </a:cubicBezTo>
                  <a:cubicBezTo>
                    <a:pt x="4930" y="929"/>
                    <a:pt x="4775" y="1274"/>
                    <a:pt x="5228" y="1512"/>
                  </a:cubicBezTo>
                  <a:lnTo>
                    <a:pt x="5228" y="1512"/>
                  </a:lnTo>
                  <a:cubicBezTo>
                    <a:pt x="5013" y="1417"/>
                    <a:pt x="4894" y="1096"/>
                    <a:pt x="4346" y="1358"/>
                  </a:cubicBezTo>
                  <a:cubicBezTo>
                    <a:pt x="4644" y="1381"/>
                    <a:pt x="4561" y="1512"/>
                    <a:pt x="4763" y="1643"/>
                  </a:cubicBezTo>
                  <a:cubicBezTo>
                    <a:pt x="4501" y="1810"/>
                    <a:pt x="4442" y="2274"/>
                    <a:pt x="4787" y="2370"/>
                  </a:cubicBezTo>
                  <a:cubicBezTo>
                    <a:pt x="4644" y="2048"/>
                    <a:pt x="4906" y="1953"/>
                    <a:pt x="5085" y="1965"/>
                  </a:cubicBezTo>
                  <a:cubicBezTo>
                    <a:pt x="5144" y="1965"/>
                    <a:pt x="5204" y="1989"/>
                    <a:pt x="5239" y="2024"/>
                  </a:cubicBezTo>
                  <a:cubicBezTo>
                    <a:pt x="5299" y="2084"/>
                    <a:pt x="5347" y="2227"/>
                    <a:pt x="5299" y="2298"/>
                  </a:cubicBezTo>
                  <a:cubicBezTo>
                    <a:pt x="5239" y="2358"/>
                    <a:pt x="5108" y="2334"/>
                    <a:pt x="5144" y="2191"/>
                  </a:cubicBezTo>
                  <a:cubicBezTo>
                    <a:pt x="4989" y="2274"/>
                    <a:pt x="5037" y="2524"/>
                    <a:pt x="5228" y="2524"/>
                  </a:cubicBezTo>
                  <a:cubicBezTo>
                    <a:pt x="5251" y="2524"/>
                    <a:pt x="5263" y="2524"/>
                    <a:pt x="5287" y="2524"/>
                  </a:cubicBezTo>
                  <a:lnTo>
                    <a:pt x="5299" y="2524"/>
                  </a:lnTo>
                  <a:cubicBezTo>
                    <a:pt x="5347" y="2513"/>
                    <a:pt x="5382" y="2489"/>
                    <a:pt x="5418" y="2453"/>
                  </a:cubicBezTo>
                  <a:cubicBezTo>
                    <a:pt x="5489" y="2858"/>
                    <a:pt x="5466" y="3275"/>
                    <a:pt x="5323" y="3667"/>
                  </a:cubicBezTo>
                  <a:cubicBezTo>
                    <a:pt x="5597" y="2489"/>
                    <a:pt x="4442" y="2870"/>
                    <a:pt x="4430" y="2155"/>
                  </a:cubicBezTo>
                  <a:cubicBezTo>
                    <a:pt x="4335" y="2489"/>
                    <a:pt x="4335" y="2703"/>
                    <a:pt x="4406" y="2846"/>
                  </a:cubicBezTo>
                  <a:cubicBezTo>
                    <a:pt x="4596" y="3215"/>
                    <a:pt x="4966" y="3072"/>
                    <a:pt x="5097" y="3215"/>
                  </a:cubicBezTo>
                  <a:cubicBezTo>
                    <a:pt x="4870" y="3251"/>
                    <a:pt x="4799" y="3382"/>
                    <a:pt x="4894" y="3560"/>
                  </a:cubicBezTo>
                  <a:cubicBezTo>
                    <a:pt x="5037" y="3382"/>
                    <a:pt x="5228" y="3513"/>
                    <a:pt x="5228" y="3703"/>
                  </a:cubicBezTo>
                  <a:cubicBezTo>
                    <a:pt x="5216" y="3977"/>
                    <a:pt x="4930" y="4322"/>
                    <a:pt x="5228" y="4775"/>
                  </a:cubicBezTo>
                  <a:cubicBezTo>
                    <a:pt x="5239" y="4858"/>
                    <a:pt x="5263" y="4953"/>
                    <a:pt x="5287" y="5037"/>
                  </a:cubicBezTo>
                  <a:cubicBezTo>
                    <a:pt x="5251" y="4953"/>
                    <a:pt x="5192" y="4882"/>
                    <a:pt x="5144" y="4810"/>
                  </a:cubicBezTo>
                  <a:cubicBezTo>
                    <a:pt x="5037" y="4275"/>
                    <a:pt x="4585" y="4227"/>
                    <a:pt x="4394" y="4048"/>
                  </a:cubicBezTo>
                  <a:cubicBezTo>
                    <a:pt x="4251" y="3917"/>
                    <a:pt x="4287" y="3691"/>
                    <a:pt x="4525" y="3715"/>
                  </a:cubicBezTo>
                  <a:cubicBezTo>
                    <a:pt x="4454" y="3525"/>
                    <a:pt x="4323" y="3477"/>
                    <a:pt x="4132" y="3620"/>
                  </a:cubicBezTo>
                  <a:cubicBezTo>
                    <a:pt x="4120" y="3417"/>
                    <a:pt x="4489" y="3251"/>
                    <a:pt x="4358" y="2858"/>
                  </a:cubicBezTo>
                  <a:cubicBezTo>
                    <a:pt x="4311" y="2715"/>
                    <a:pt x="4156" y="2560"/>
                    <a:pt x="3858" y="2393"/>
                  </a:cubicBezTo>
                  <a:lnTo>
                    <a:pt x="3858" y="2393"/>
                  </a:lnTo>
                  <a:cubicBezTo>
                    <a:pt x="4358" y="2905"/>
                    <a:pt x="3263" y="3453"/>
                    <a:pt x="4299" y="4084"/>
                  </a:cubicBezTo>
                  <a:cubicBezTo>
                    <a:pt x="3930" y="3906"/>
                    <a:pt x="3608" y="3632"/>
                    <a:pt x="3370" y="3298"/>
                  </a:cubicBezTo>
                  <a:cubicBezTo>
                    <a:pt x="3430" y="3298"/>
                    <a:pt x="3477" y="3298"/>
                    <a:pt x="3525" y="3263"/>
                  </a:cubicBezTo>
                  <a:lnTo>
                    <a:pt x="3537" y="3263"/>
                  </a:lnTo>
                  <a:cubicBezTo>
                    <a:pt x="3549" y="3251"/>
                    <a:pt x="3561" y="3239"/>
                    <a:pt x="3573" y="3227"/>
                  </a:cubicBezTo>
                  <a:cubicBezTo>
                    <a:pt x="3715" y="3084"/>
                    <a:pt x="3573" y="2858"/>
                    <a:pt x="3394" y="2929"/>
                  </a:cubicBezTo>
                  <a:cubicBezTo>
                    <a:pt x="3525" y="3001"/>
                    <a:pt x="3442" y="3108"/>
                    <a:pt x="3358" y="3108"/>
                  </a:cubicBezTo>
                  <a:cubicBezTo>
                    <a:pt x="3275" y="3096"/>
                    <a:pt x="3203" y="2953"/>
                    <a:pt x="3203" y="2882"/>
                  </a:cubicBezTo>
                  <a:cubicBezTo>
                    <a:pt x="3215" y="2822"/>
                    <a:pt x="3239" y="2763"/>
                    <a:pt x="3275" y="2715"/>
                  </a:cubicBezTo>
                  <a:cubicBezTo>
                    <a:pt x="3394" y="2596"/>
                    <a:pt x="3644" y="2477"/>
                    <a:pt x="3775" y="2798"/>
                  </a:cubicBezTo>
                  <a:cubicBezTo>
                    <a:pt x="3954" y="2489"/>
                    <a:pt x="3573" y="2203"/>
                    <a:pt x="3275" y="2263"/>
                  </a:cubicBezTo>
                  <a:cubicBezTo>
                    <a:pt x="3323" y="2036"/>
                    <a:pt x="3180" y="2001"/>
                    <a:pt x="3370" y="1774"/>
                  </a:cubicBezTo>
                  <a:cubicBezTo>
                    <a:pt x="2787" y="1977"/>
                    <a:pt x="2942" y="2286"/>
                    <a:pt x="2846" y="2501"/>
                  </a:cubicBezTo>
                  <a:lnTo>
                    <a:pt x="2846" y="2501"/>
                  </a:lnTo>
                  <a:cubicBezTo>
                    <a:pt x="2989" y="2024"/>
                    <a:pt x="2632" y="1882"/>
                    <a:pt x="2620" y="1477"/>
                  </a:cubicBezTo>
                  <a:cubicBezTo>
                    <a:pt x="2263" y="1893"/>
                    <a:pt x="2549" y="2155"/>
                    <a:pt x="2656" y="2453"/>
                  </a:cubicBezTo>
                  <a:lnTo>
                    <a:pt x="2656" y="2453"/>
                  </a:lnTo>
                  <a:cubicBezTo>
                    <a:pt x="2358" y="1727"/>
                    <a:pt x="1953" y="1893"/>
                    <a:pt x="1620" y="1608"/>
                  </a:cubicBezTo>
                  <a:cubicBezTo>
                    <a:pt x="1906" y="1953"/>
                    <a:pt x="1739" y="2358"/>
                    <a:pt x="2465" y="2644"/>
                  </a:cubicBezTo>
                  <a:lnTo>
                    <a:pt x="2465" y="2644"/>
                  </a:lnTo>
                  <a:cubicBezTo>
                    <a:pt x="2168" y="2536"/>
                    <a:pt x="1906" y="2251"/>
                    <a:pt x="1489" y="2608"/>
                  </a:cubicBezTo>
                  <a:cubicBezTo>
                    <a:pt x="1894" y="2632"/>
                    <a:pt x="2025" y="2989"/>
                    <a:pt x="2513" y="2834"/>
                  </a:cubicBezTo>
                  <a:lnTo>
                    <a:pt x="2513" y="2834"/>
                  </a:lnTo>
                  <a:cubicBezTo>
                    <a:pt x="2299" y="2929"/>
                    <a:pt x="1989" y="2774"/>
                    <a:pt x="1787" y="3358"/>
                  </a:cubicBezTo>
                  <a:cubicBezTo>
                    <a:pt x="2001" y="3167"/>
                    <a:pt x="2049" y="3310"/>
                    <a:pt x="2275" y="3263"/>
                  </a:cubicBezTo>
                  <a:cubicBezTo>
                    <a:pt x="2215" y="3572"/>
                    <a:pt x="2501" y="3941"/>
                    <a:pt x="2811" y="3763"/>
                  </a:cubicBezTo>
                  <a:cubicBezTo>
                    <a:pt x="2489" y="3632"/>
                    <a:pt x="2596" y="3382"/>
                    <a:pt x="2727" y="3275"/>
                  </a:cubicBezTo>
                  <a:cubicBezTo>
                    <a:pt x="2775" y="3227"/>
                    <a:pt x="2834" y="3203"/>
                    <a:pt x="2894" y="3203"/>
                  </a:cubicBezTo>
                  <a:cubicBezTo>
                    <a:pt x="2965" y="3203"/>
                    <a:pt x="3108" y="3263"/>
                    <a:pt x="3108" y="3346"/>
                  </a:cubicBezTo>
                  <a:cubicBezTo>
                    <a:pt x="3120" y="3429"/>
                    <a:pt x="3013" y="3513"/>
                    <a:pt x="2930" y="3382"/>
                  </a:cubicBezTo>
                  <a:cubicBezTo>
                    <a:pt x="2870" y="3560"/>
                    <a:pt x="3096" y="3703"/>
                    <a:pt x="3227" y="3560"/>
                  </a:cubicBezTo>
                  <a:cubicBezTo>
                    <a:pt x="3251" y="3548"/>
                    <a:pt x="3263" y="3536"/>
                    <a:pt x="3275" y="3525"/>
                  </a:cubicBezTo>
                  <a:lnTo>
                    <a:pt x="3275" y="3513"/>
                  </a:lnTo>
                  <a:cubicBezTo>
                    <a:pt x="3299" y="3465"/>
                    <a:pt x="3311" y="3417"/>
                    <a:pt x="3299" y="3370"/>
                  </a:cubicBezTo>
                  <a:cubicBezTo>
                    <a:pt x="3644" y="3596"/>
                    <a:pt x="3918" y="3917"/>
                    <a:pt x="4096" y="4298"/>
                  </a:cubicBezTo>
                  <a:lnTo>
                    <a:pt x="4096" y="4298"/>
                  </a:lnTo>
                  <a:cubicBezTo>
                    <a:pt x="3453" y="3275"/>
                    <a:pt x="2906" y="4358"/>
                    <a:pt x="2394" y="3858"/>
                  </a:cubicBezTo>
                  <a:lnTo>
                    <a:pt x="2394" y="3858"/>
                  </a:lnTo>
                  <a:cubicBezTo>
                    <a:pt x="2561" y="4156"/>
                    <a:pt x="2715" y="4310"/>
                    <a:pt x="2870" y="4358"/>
                  </a:cubicBezTo>
                  <a:cubicBezTo>
                    <a:pt x="3251" y="4489"/>
                    <a:pt x="3430" y="4132"/>
                    <a:pt x="3620" y="4144"/>
                  </a:cubicBezTo>
                  <a:cubicBezTo>
                    <a:pt x="3477" y="4322"/>
                    <a:pt x="3537" y="4465"/>
                    <a:pt x="3715" y="4537"/>
                  </a:cubicBezTo>
                  <a:cubicBezTo>
                    <a:pt x="3692" y="4298"/>
                    <a:pt x="3918" y="4263"/>
                    <a:pt x="4049" y="4394"/>
                  </a:cubicBezTo>
                  <a:cubicBezTo>
                    <a:pt x="4227" y="4596"/>
                    <a:pt x="4275" y="5049"/>
                    <a:pt x="4811" y="5144"/>
                  </a:cubicBezTo>
                  <a:cubicBezTo>
                    <a:pt x="4882" y="5203"/>
                    <a:pt x="4966" y="5251"/>
                    <a:pt x="5049" y="5299"/>
                  </a:cubicBezTo>
                  <a:cubicBezTo>
                    <a:pt x="4954" y="5263"/>
                    <a:pt x="4870" y="5251"/>
                    <a:pt x="4775" y="5239"/>
                  </a:cubicBezTo>
                  <a:cubicBezTo>
                    <a:pt x="4335" y="4930"/>
                    <a:pt x="3977" y="5215"/>
                    <a:pt x="3704" y="5227"/>
                  </a:cubicBezTo>
                  <a:cubicBezTo>
                    <a:pt x="3525" y="5227"/>
                    <a:pt x="3382" y="5049"/>
                    <a:pt x="3561" y="4894"/>
                  </a:cubicBezTo>
                  <a:cubicBezTo>
                    <a:pt x="3382" y="4810"/>
                    <a:pt x="3251" y="4870"/>
                    <a:pt x="3215" y="5108"/>
                  </a:cubicBezTo>
                  <a:cubicBezTo>
                    <a:pt x="3072" y="4977"/>
                    <a:pt x="3215" y="4596"/>
                    <a:pt x="2846" y="4418"/>
                  </a:cubicBezTo>
                  <a:cubicBezTo>
                    <a:pt x="2703" y="4346"/>
                    <a:pt x="2489" y="4346"/>
                    <a:pt x="2156" y="4429"/>
                  </a:cubicBezTo>
                  <a:cubicBezTo>
                    <a:pt x="2180" y="4429"/>
                    <a:pt x="2203" y="4429"/>
                    <a:pt x="2227" y="4429"/>
                  </a:cubicBezTo>
                  <a:lnTo>
                    <a:pt x="2156" y="4429"/>
                  </a:lnTo>
                  <a:cubicBezTo>
                    <a:pt x="2870" y="4441"/>
                    <a:pt x="2489" y="5608"/>
                    <a:pt x="3668" y="5322"/>
                  </a:cubicBezTo>
                  <a:lnTo>
                    <a:pt x="3668" y="5322"/>
                  </a:lnTo>
                  <a:cubicBezTo>
                    <a:pt x="3275" y="5465"/>
                    <a:pt x="2858" y="5501"/>
                    <a:pt x="2441" y="5418"/>
                  </a:cubicBezTo>
                  <a:cubicBezTo>
                    <a:pt x="2489" y="5394"/>
                    <a:pt x="2513" y="5346"/>
                    <a:pt x="2525" y="5299"/>
                  </a:cubicBezTo>
                  <a:cubicBezTo>
                    <a:pt x="2525" y="5299"/>
                    <a:pt x="2525" y="5299"/>
                    <a:pt x="2525" y="5287"/>
                  </a:cubicBezTo>
                  <a:cubicBezTo>
                    <a:pt x="2525" y="5275"/>
                    <a:pt x="2525" y="5251"/>
                    <a:pt x="2525" y="5239"/>
                  </a:cubicBezTo>
                  <a:cubicBezTo>
                    <a:pt x="2525" y="5049"/>
                    <a:pt x="2275" y="4989"/>
                    <a:pt x="2191" y="5156"/>
                  </a:cubicBezTo>
                  <a:cubicBezTo>
                    <a:pt x="2346" y="5108"/>
                    <a:pt x="2358" y="5251"/>
                    <a:pt x="2287" y="5299"/>
                  </a:cubicBezTo>
                  <a:cubicBezTo>
                    <a:pt x="2227" y="5358"/>
                    <a:pt x="2084" y="5299"/>
                    <a:pt x="2025" y="5251"/>
                  </a:cubicBezTo>
                  <a:cubicBezTo>
                    <a:pt x="1989" y="5203"/>
                    <a:pt x="1965" y="5144"/>
                    <a:pt x="1965" y="5084"/>
                  </a:cubicBezTo>
                  <a:cubicBezTo>
                    <a:pt x="1953" y="4918"/>
                    <a:pt x="2049" y="4656"/>
                    <a:pt x="2370" y="4787"/>
                  </a:cubicBezTo>
                  <a:cubicBezTo>
                    <a:pt x="2275" y="4441"/>
                    <a:pt x="1810" y="4501"/>
                    <a:pt x="1644" y="4763"/>
                  </a:cubicBezTo>
                  <a:cubicBezTo>
                    <a:pt x="1513" y="4572"/>
                    <a:pt x="1382" y="4644"/>
                    <a:pt x="1358" y="4346"/>
                  </a:cubicBezTo>
                  <a:cubicBezTo>
                    <a:pt x="1096" y="4906"/>
                    <a:pt x="1418" y="5013"/>
                    <a:pt x="1501" y="5239"/>
                  </a:cubicBezTo>
                  <a:lnTo>
                    <a:pt x="1501" y="5239"/>
                  </a:lnTo>
                  <a:cubicBezTo>
                    <a:pt x="1275" y="4787"/>
                    <a:pt x="906" y="4941"/>
                    <a:pt x="620" y="4679"/>
                  </a:cubicBezTo>
                  <a:cubicBezTo>
                    <a:pt x="667" y="5215"/>
                    <a:pt x="1060" y="5203"/>
                    <a:pt x="1334" y="5334"/>
                  </a:cubicBezTo>
                  <a:lnTo>
                    <a:pt x="1334" y="5334"/>
                  </a:lnTo>
                  <a:cubicBezTo>
                    <a:pt x="620" y="5025"/>
                    <a:pt x="441" y="5430"/>
                    <a:pt x="1" y="5465"/>
                  </a:cubicBezTo>
                  <a:cubicBezTo>
                    <a:pt x="441" y="5513"/>
                    <a:pt x="620" y="5918"/>
                    <a:pt x="1334" y="5608"/>
                  </a:cubicBezTo>
                  <a:lnTo>
                    <a:pt x="1334" y="5608"/>
                  </a:lnTo>
                  <a:cubicBezTo>
                    <a:pt x="1060" y="5739"/>
                    <a:pt x="667" y="5727"/>
                    <a:pt x="620" y="6263"/>
                  </a:cubicBezTo>
                  <a:cubicBezTo>
                    <a:pt x="917" y="6001"/>
                    <a:pt x="1275" y="6156"/>
                    <a:pt x="1501" y="5703"/>
                  </a:cubicBezTo>
                  <a:lnTo>
                    <a:pt x="1501" y="5703"/>
                  </a:lnTo>
                  <a:cubicBezTo>
                    <a:pt x="1418" y="5930"/>
                    <a:pt x="1096" y="6037"/>
                    <a:pt x="1358" y="6596"/>
                  </a:cubicBezTo>
                  <a:cubicBezTo>
                    <a:pt x="1370" y="6275"/>
                    <a:pt x="1501" y="6346"/>
                    <a:pt x="1632" y="6156"/>
                  </a:cubicBezTo>
                  <a:close/>
                  <a:moveTo>
                    <a:pt x="7287" y="5287"/>
                  </a:moveTo>
                  <a:close/>
                  <a:moveTo>
                    <a:pt x="6752" y="5120"/>
                  </a:moveTo>
                  <a:cubicBezTo>
                    <a:pt x="6942" y="5168"/>
                    <a:pt x="7133" y="5322"/>
                    <a:pt x="7478" y="5394"/>
                  </a:cubicBezTo>
                  <a:cubicBezTo>
                    <a:pt x="7573" y="5418"/>
                    <a:pt x="7680" y="5430"/>
                    <a:pt x="7775" y="5441"/>
                  </a:cubicBezTo>
                  <a:cubicBezTo>
                    <a:pt x="7668" y="5453"/>
                    <a:pt x="7573" y="5465"/>
                    <a:pt x="7478" y="5489"/>
                  </a:cubicBezTo>
                  <a:cubicBezTo>
                    <a:pt x="7133" y="5572"/>
                    <a:pt x="6942" y="5715"/>
                    <a:pt x="6752" y="5763"/>
                  </a:cubicBezTo>
                  <a:cubicBezTo>
                    <a:pt x="6609" y="5787"/>
                    <a:pt x="6454" y="5775"/>
                    <a:pt x="6323" y="5692"/>
                  </a:cubicBezTo>
                  <a:cubicBezTo>
                    <a:pt x="6549" y="5703"/>
                    <a:pt x="6763" y="5608"/>
                    <a:pt x="6918" y="5441"/>
                  </a:cubicBezTo>
                  <a:cubicBezTo>
                    <a:pt x="6763" y="5275"/>
                    <a:pt x="6549" y="5180"/>
                    <a:pt x="6323" y="5191"/>
                  </a:cubicBezTo>
                  <a:cubicBezTo>
                    <a:pt x="6454" y="5108"/>
                    <a:pt x="6609" y="5096"/>
                    <a:pt x="6763" y="5120"/>
                  </a:cubicBezTo>
                  <a:close/>
                  <a:moveTo>
                    <a:pt x="6859" y="6620"/>
                  </a:moveTo>
                  <a:close/>
                  <a:moveTo>
                    <a:pt x="6644" y="4048"/>
                  </a:moveTo>
                  <a:close/>
                  <a:moveTo>
                    <a:pt x="6156" y="4310"/>
                  </a:moveTo>
                  <a:cubicBezTo>
                    <a:pt x="6323" y="4203"/>
                    <a:pt x="6561" y="4179"/>
                    <a:pt x="6859" y="3989"/>
                  </a:cubicBezTo>
                  <a:cubicBezTo>
                    <a:pt x="6954" y="3929"/>
                    <a:pt x="7037" y="3870"/>
                    <a:pt x="7109" y="3810"/>
                  </a:cubicBezTo>
                  <a:cubicBezTo>
                    <a:pt x="7037" y="3894"/>
                    <a:pt x="6978" y="3977"/>
                    <a:pt x="6930" y="4060"/>
                  </a:cubicBezTo>
                  <a:cubicBezTo>
                    <a:pt x="6740" y="4358"/>
                    <a:pt x="6716" y="4596"/>
                    <a:pt x="6609" y="4763"/>
                  </a:cubicBezTo>
                  <a:cubicBezTo>
                    <a:pt x="6525" y="4882"/>
                    <a:pt x="6394" y="4977"/>
                    <a:pt x="6251" y="5025"/>
                  </a:cubicBezTo>
                  <a:cubicBezTo>
                    <a:pt x="6418" y="4870"/>
                    <a:pt x="6501" y="4656"/>
                    <a:pt x="6501" y="4429"/>
                  </a:cubicBezTo>
                  <a:cubicBezTo>
                    <a:pt x="6275" y="4418"/>
                    <a:pt x="6049" y="4501"/>
                    <a:pt x="5906" y="4668"/>
                  </a:cubicBezTo>
                  <a:cubicBezTo>
                    <a:pt x="5942" y="4525"/>
                    <a:pt x="6037" y="4394"/>
                    <a:pt x="6156" y="4310"/>
                  </a:cubicBezTo>
                  <a:close/>
                  <a:moveTo>
                    <a:pt x="6501" y="6465"/>
                  </a:moveTo>
                  <a:cubicBezTo>
                    <a:pt x="6501" y="6251"/>
                    <a:pt x="6418" y="6025"/>
                    <a:pt x="6251" y="5870"/>
                  </a:cubicBezTo>
                  <a:cubicBezTo>
                    <a:pt x="6394" y="5918"/>
                    <a:pt x="6525" y="6013"/>
                    <a:pt x="6609" y="6144"/>
                  </a:cubicBezTo>
                  <a:cubicBezTo>
                    <a:pt x="6704" y="6311"/>
                    <a:pt x="6740" y="6537"/>
                    <a:pt x="6930" y="6846"/>
                  </a:cubicBezTo>
                  <a:cubicBezTo>
                    <a:pt x="6978" y="6918"/>
                    <a:pt x="7037" y="7001"/>
                    <a:pt x="7109" y="7096"/>
                  </a:cubicBezTo>
                  <a:cubicBezTo>
                    <a:pt x="7037" y="7025"/>
                    <a:pt x="6954" y="6965"/>
                    <a:pt x="6859" y="6918"/>
                  </a:cubicBezTo>
                  <a:cubicBezTo>
                    <a:pt x="6561" y="6715"/>
                    <a:pt x="6323" y="6692"/>
                    <a:pt x="6156" y="6584"/>
                  </a:cubicBezTo>
                  <a:cubicBezTo>
                    <a:pt x="6025" y="6501"/>
                    <a:pt x="5942" y="6382"/>
                    <a:pt x="5894" y="6239"/>
                  </a:cubicBezTo>
                  <a:cubicBezTo>
                    <a:pt x="6049" y="6394"/>
                    <a:pt x="6275" y="6477"/>
                    <a:pt x="6501" y="6465"/>
                  </a:cubicBezTo>
                  <a:close/>
                  <a:moveTo>
                    <a:pt x="5632" y="7263"/>
                  </a:moveTo>
                  <a:close/>
                  <a:moveTo>
                    <a:pt x="5216" y="4584"/>
                  </a:moveTo>
                  <a:cubicBezTo>
                    <a:pt x="5144" y="4453"/>
                    <a:pt x="5120" y="4298"/>
                    <a:pt x="5156" y="4156"/>
                  </a:cubicBezTo>
                  <a:cubicBezTo>
                    <a:pt x="5204" y="3953"/>
                    <a:pt x="5347" y="3775"/>
                    <a:pt x="5430" y="3417"/>
                  </a:cubicBezTo>
                  <a:cubicBezTo>
                    <a:pt x="5442" y="3322"/>
                    <a:pt x="5466" y="3227"/>
                    <a:pt x="5466" y="3120"/>
                  </a:cubicBezTo>
                  <a:cubicBezTo>
                    <a:pt x="5478" y="3227"/>
                    <a:pt x="5501" y="3322"/>
                    <a:pt x="5525" y="3417"/>
                  </a:cubicBezTo>
                  <a:cubicBezTo>
                    <a:pt x="5597" y="3775"/>
                    <a:pt x="5739" y="3953"/>
                    <a:pt x="5787" y="4156"/>
                  </a:cubicBezTo>
                  <a:cubicBezTo>
                    <a:pt x="5823" y="4298"/>
                    <a:pt x="5799" y="4453"/>
                    <a:pt x="5728" y="4584"/>
                  </a:cubicBezTo>
                  <a:cubicBezTo>
                    <a:pt x="5942" y="4358"/>
                    <a:pt x="5787" y="3989"/>
                    <a:pt x="5478" y="3989"/>
                  </a:cubicBezTo>
                  <a:cubicBezTo>
                    <a:pt x="5156" y="3989"/>
                    <a:pt x="5001" y="4358"/>
                    <a:pt x="5216" y="4584"/>
                  </a:cubicBezTo>
                  <a:close/>
                  <a:moveTo>
                    <a:pt x="5478" y="6882"/>
                  </a:moveTo>
                  <a:cubicBezTo>
                    <a:pt x="5644" y="6739"/>
                    <a:pt x="5739" y="6513"/>
                    <a:pt x="5728" y="6287"/>
                  </a:cubicBezTo>
                  <a:cubicBezTo>
                    <a:pt x="5799" y="6418"/>
                    <a:pt x="5823" y="6573"/>
                    <a:pt x="5787" y="6727"/>
                  </a:cubicBezTo>
                  <a:cubicBezTo>
                    <a:pt x="5739" y="6918"/>
                    <a:pt x="5597" y="7096"/>
                    <a:pt x="5525" y="7454"/>
                  </a:cubicBezTo>
                  <a:cubicBezTo>
                    <a:pt x="5501" y="7549"/>
                    <a:pt x="5478" y="7644"/>
                    <a:pt x="5478" y="7751"/>
                  </a:cubicBezTo>
                  <a:cubicBezTo>
                    <a:pt x="5466" y="7644"/>
                    <a:pt x="5442" y="7537"/>
                    <a:pt x="5430" y="7454"/>
                  </a:cubicBezTo>
                  <a:cubicBezTo>
                    <a:pt x="5347" y="7096"/>
                    <a:pt x="5204" y="6918"/>
                    <a:pt x="5156" y="6727"/>
                  </a:cubicBezTo>
                  <a:cubicBezTo>
                    <a:pt x="5120" y="6573"/>
                    <a:pt x="5144" y="6418"/>
                    <a:pt x="5216" y="6287"/>
                  </a:cubicBezTo>
                  <a:cubicBezTo>
                    <a:pt x="5216" y="6513"/>
                    <a:pt x="5311" y="6739"/>
                    <a:pt x="5478" y="6894"/>
                  </a:cubicBezTo>
                  <a:close/>
                  <a:moveTo>
                    <a:pt x="4287" y="6846"/>
                  </a:moveTo>
                  <a:close/>
                  <a:moveTo>
                    <a:pt x="4287" y="4048"/>
                  </a:moveTo>
                  <a:close/>
                  <a:moveTo>
                    <a:pt x="4442" y="4418"/>
                  </a:moveTo>
                  <a:cubicBezTo>
                    <a:pt x="4430" y="4644"/>
                    <a:pt x="4513" y="4858"/>
                    <a:pt x="4680" y="5013"/>
                  </a:cubicBezTo>
                  <a:cubicBezTo>
                    <a:pt x="4537" y="4977"/>
                    <a:pt x="4406" y="4882"/>
                    <a:pt x="4323" y="4751"/>
                  </a:cubicBezTo>
                  <a:cubicBezTo>
                    <a:pt x="4227" y="4584"/>
                    <a:pt x="4192" y="4346"/>
                    <a:pt x="4001" y="4048"/>
                  </a:cubicBezTo>
                  <a:cubicBezTo>
                    <a:pt x="3942" y="3965"/>
                    <a:pt x="3882" y="3882"/>
                    <a:pt x="3823" y="3798"/>
                  </a:cubicBezTo>
                  <a:cubicBezTo>
                    <a:pt x="3906" y="3858"/>
                    <a:pt x="3989" y="3917"/>
                    <a:pt x="4073" y="3977"/>
                  </a:cubicBezTo>
                  <a:cubicBezTo>
                    <a:pt x="4370" y="4179"/>
                    <a:pt x="4608" y="4203"/>
                    <a:pt x="4775" y="4298"/>
                  </a:cubicBezTo>
                  <a:cubicBezTo>
                    <a:pt x="4906" y="4382"/>
                    <a:pt x="5001" y="4513"/>
                    <a:pt x="5037" y="4656"/>
                  </a:cubicBezTo>
                  <a:cubicBezTo>
                    <a:pt x="4882" y="4489"/>
                    <a:pt x="4668" y="4406"/>
                    <a:pt x="4454" y="4418"/>
                  </a:cubicBezTo>
                  <a:close/>
                  <a:moveTo>
                    <a:pt x="5037" y="6227"/>
                  </a:moveTo>
                  <a:cubicBezTo>
                    <a:pt x="4989" y="6370"/>
                    <a:pt x="4894" y="6501"/>
                    <a:pt x="4775" y="6573"/>
                  </a:cubicBezTo>
                  <a:cubicBezTo>
                    <a:pt x="4596" y="6680"/>
                    <a:pt x="4370" y="6704"/>
                    <a:pt x="4061" y="6906"/>
                  </a:cubicBezTo>
                  <a:cubicBezTo>
                    <a:pt x="3977" y="6954"/>
                    <a:pt x="3894" y="7013"/>
                    <a:pt x="3811" y="7085"/>
                  </a:cubicBezTo>
                  <a:cubicBezTo>
                    <a:pt x="3882" y="7001"/>
                    <a:pt x="3942" y="6918"/>
                    <a:pt x="4001" y="6835"/>
                  </a:cubicBezTo>
                  <a:cubicBezTo>
                    <a:pt x="4192" y="6537"/>
                    <a:pt x="4215" y="6299"/>
                    <a:pt x="4323" y="6132"/>
                  </a:cubicBezTo>
                  <a:cubicBezTo>
                    <a:pt x="4406" y="6001"/>
                    <a:pt x="4525" y="5906"/>
                    <a:pt x="4668" y="5870"/>
                  </a:cubicBezTo>
                  <a:cubicBezTo>
                    <a:pt x="4513" y="6013"/>
                    <a:pt x="4418" y="6239"/>
                    <a:pt x="4430" y="6465"/>
                  </a:cubicBezTo>
                  <a:cubicBezTo>
                    <a:pt x="4656" y="6477"/>
                    <a:pt x="4894" y="6394"/>
                    <a:pt x="5049" y="6227"/>
                  </a:cubicBezTo>
                  <a:close/>
                  <a:moveTo>
                    <a:pt x="3442" y="5394"/>
                  </a:moveTo>
                  <a:cubicBezTo>
                    <a:pt x="3799" y="5322"/>
                    <a:pt x="3977" y="5180"/>
                    <a:pt x="4168" y="5132"/>
                  </a:cubicBezTo>
                  <a:cubicBezTo>
                    <a:pt x="4311" y="5096"/>
                    <a:pt x="4466" y="5120"/>
                    <a:pt x="4608" y="5191"/>
                  </a:cubicBezTo>
                  <a:cubicBezTo>
                    <a:pt x="4382" y="5180"/>
                    <a:pt x="4156" y="5275"/>
                    <a:pt x="4013" y="5441"/>
                  </a:cubicBezTo>
                  <a:cubicBezTo>
                    <a:pt x="4156" y="5608"/>
                    <a:pt x="4370" y="5703"/>
                    <a:pt x="4608" y="5703"/>
                  </a:cubicBezTo>
                  <a:cubicBezTo>
                    <a:pt x="4466" y="5775"/>
                    <a:pt x="4311" y="5799"/>
                    <a:pt x="4168" y="5763"/>
                  </a:cubicBezTo>
                  <a:cubicBezTo>
                    <a:pt x="3977" y="5715"/>
                    <a:pt x="3799" y="5572"/>
                    <a:pt x="3442" y="5489"/>
                  </a:cubicBezTo>
                  <a:cubicBezTo>
                    <a:pt x="3334" y="5465"/>
                    <a:pt x="3239" y="5453"/>
                    <a:pt x="3144" y="5441"/>
                  </a:cubicBezTo>
                  <a:cubicBezTo>
                    <a:pt x="3251" y="5430"/>
                    <a:pt x="3346" y="5418"/>
                    <a:pt x="3453" y="5394"/>
                  </a:cubicBezTo>
                  <a:close/>
                </a:path>
              </a:pathLst>
            </a:custGeom>
            <a:solidFill>
              <a:schemeClr val="accent2">
                <a:alpha val="145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5742675" y="924650"/>
              <a:ext cx="273275" cy="273575"/>
            </a:xfrm>
            <a:custGeom>
              <a:avLst/>
              <a:gdLst/>
              <a:ahLst/>
              <a:cxnLst/>
              <a:rect l="l" t="t" r="r" b="b"/>
              <a:pathLst>
                <a:path w="10931" h="10943" extrusionOk="0">
                  <a:moveTo>
                    <a:pt x="1620" y="6168"/>
                  </a:moveTo>
                  <a:cubicBezTo>
                    <a:pt x="1798" y="6418"/>
                    <a:pt x="2262" y="6477"/>
                    <a:pt x="2358" y="6144"/>
                  </a:cubicBezTo>
                  <a:cubicBezTo>
                    <a:pt x="2036" y="6275"/>
                    <a:pt x="1929" y="6013"/>
                    <a:pt x="1941" y="5846"/>
                  </a:cubicBezTo>
                  <a:cubicBezTo>
                    <a:pt x="1941" y="5787"/>
                    <a:pt x="1965" y="5727"/>
                    <a:pt x="2012" y="5680"/>
                  </a:cubicBezTo>
                  <a:cubicBezTo>
                    <a:pt x="2060" y="5632"/>
                    <a:pt x="2203" y="5573"/>
                    <a:pt x="2274" y="5620"/>
                  </a:cubicBezTo>
                  <a:cubicBezTo>
                    <a:pt x="2346" y="5680"/>
                    <a:pt x="2322" y="5823"/>
                    <a:pt x="2167" y="5775"/>
                  </a:cubicBezTo>
                  <a:cubicBezTo>
                    <a:pt x="2251" y="5942"/>
                    <a:pt x="2501" y="5882"/>
                    <a:pt x="2513" y="5692"/>
                  </a:cubicBezTo>
                  <a:cubicBezTo>
                    <a:pt x="2513" y="5680"/>
                    <a:pt x="2513" y="5656"/>
                    <a:pt x="2513" y="5644"/>
                  </a:cubicBezTo>
                  <a:lnTo>
                    <a:pt x="2513" y="5632"/>
                  </a:lnTo>
                  <a:cubicBezTo>
                    <a:pt x="2501" y="5573"/>
                    <a:pt x="2465" y="5537"/>
                    <a:pt x="2429" y="5513"/>
                  </a:cubicBezTo>
                  <a:cubicBezTo>
                    <a:pt x="2834" y="5430"/>
                    <a:pt x="3251" y="5465"/>
                    <a:pt x="3644" y="5596"/>
                  </a:cubicBezTo>
                  <a:lnTo>
                    <a:pt x="3644" y="5596"/>
                  </a:lnTo>
                  <a:cubicBezTo>
                    <a:pt x="2465" y="5323"/>
                    <a:pt x="2846" y="6489"/>
                    <a:pt x="2132" y="6489"/>
                  </a:cubicBezTo>
                  <a:lnTo>
                    <a:pt x="2132" y="6489"/>
                  </a:lnTo>
                  <a:cubicBezTo>
                    <a:pt x="2465" y="6585"/>
                    <a:pt x="2679" y="6585"/>
                    <a:pt x="2822" y="6513"/>
                  </a:cubicBezTo>
                  <a:cubicBezTo>
                    <a:pt x="3191" y="6335"/>
                    <a:pt x="3048" y="5954"/>
                    <a:pt x="3191" y="5823"/>
                  </a:cubicBezTo>
                  <a:cubicBezTo>
                    <a:pt x="3227" y="6049"/>
                    <a:pt x="3358" y="6108"/>
                    <a:pt x="3536" y="6037"/>
                  </a:cubicBezTo>
                  <a:cubicBezTo>
                    <a:pt x="3358" y="5882"/>
                    <a:pt x="3501" y="5692"/>
                    <a:pt x="3679" y="5704"/>
                  </a:cubicBezTo>
                  <a:cubicBezTo>
                    <a:pt x="3953" y="5715"/>
                    <a:pt x="4298" y="6001"/>
                    <a:pt x="4751" y="5692"/>
                  </a:cubicBezTo>
                  <a:cubicBezTo>
                    <a:pt x="4846" y="5680"/>
                    <a:pt x="4929" y="5656"/>
                    <a:pt x="5013" y="5632"/>
                  </a:cubicBezTo>
                  <a:cubicBezTo>
                    <a:pt x="4941" y="5680"/>
                    <a:pt x="4858" y="5727"/>
                    <a:pt x="4787" y="5787"/>
                  </a:cubicBezTo>
                  <a:cubicBezTo>
                    <a:pt x="4251" y="5882"/>
                    <a:pt x="4203" y="6335"/>
                    <a:pt x="4025" y="6537"/>
                  </a:cubicBezTo>
                  <a:cubicBezTo>
                    <a:pt x="3894" y="6668"/>
                    <a:pt x="3667" y="6632"/>
                    <a:pt x="3691" y="6394"/>
                  </a:cubicBezTo>
                  <a:cubicBezTo>
                    <a:pt x="3513" y="6466"/>
                    <a:pt x="3453" y="6596"/>
                    <a:pt x="3596" y="6787"/>
                  </a:cubicBezTo>
                  <a:cubicBezTo>
                    <a:pt x="3405" y="6799"/>
                    <a:pt x="3227" y="6430"/>
                    <a:pt x="2846" y="6561"/>
                  </a:cubicBezTo>
                  <a:cubicBezTo>
                    <a:pt x="2691" y="6620"/>
                    <a:pt x="2536" y="6763"/>
                    <a:pt x="2370" y="7073"/>
                  </a:cubicBezTo>
                  <a:lnTo>
                    <a:pt x="2370" y="7073"/>
                  </a:lnTo>
                  <a:cubicBezTo>
                    <a:pt x="2882" y="6561"/>
                    <a:pt x="3429" y="7668"/>
                    <a:pt x="4072" y="6632"/>
                  </a:cubicBezTo>
                  <a:lnTo>
                    <a:pt x="4072" y="6632"/>
                  </a:lnTo>
                  <a:cubicBezTo>
                    <a:pt x="3894" y="7001"/>
                    <a:pt x="3608" y="7323"/>
                    <a:pt x="3275" y="7561"/>
                  </a:cubicBezTo>
                  <a:cubicBezTo>
                    <a:pt x="3275" y="7513"/>
                    <a:pt x="3275" y="7454"/>
                    <a:pt x="3239" y="7418"/>
                  </a:cubicBezTo>
                  <a:lnTo>
                    <a:pt x="3239" y="7406"/>
                  </a:lnTo>
                  <a:cubicBezTo>
                    <a:pt x="3227" y="7394"/>
                    <a:pt x="3215" y="7382"/>
                    <a:pt x="3203" y="7370"/>
                  </a:cubicBezTo>
                  <a:cubicBezTo>
                    <a:pt x="3072" y="7216"/>
                    <a:pt x="2846" y="7358"/>
                    <a:pt x="2905" y="7549"/>
                  </a:cubicBezTo>
                  <a:cubicBezTo>
                    <a:pt x="2977" y="7418"/>
                    <a:pt x="3096" y="7489"/>
                    <a:pt x="3084" y="7585"/>
                  </a:cubicBezTo>
                  <a:cubicBezTo>
                    <a:pt x="3072" y="7668"/>
                    <a:pt x="2941" y="7728"/>
                    <a:pt x="2858" y="7728"/>
                  </a:cubicBezTo>
                  <a:cubicBezTo>
                    <a:pt x="2798" y="7728"/>
                    <a:pt x="2739" y="7704"/>
                    <a:pt x="2703" y="7656"/>
                  </a:cubicBezTo>
                  <a:cubicBezTo>
                    <a:pt x="2572" y="7549"/>
                    <a:pt x="2465" y="7287"/>
                    <a:pt x="2786" y="7168"/>
                  </a:cubicBezTo>
                  <a:cubicBezTo>
                    <a:pt x="2477" y="6989"/>
                    <a:pt x="2191" y="7358"/>
                    <a:pt x="2251" y="7668"/>
                  </a:cubicBezTo>
                  <a:cubicBezTo>
                    <a:pt x="2024" y="7620"/>
                    <a:pt x="1977" y="7763"/>
                    <a:pt x="1751" y="7573"/>
                  </a:cubicBezTo>
                  <a:cubicBezTo>
                    <a:pt x="1953" y="8144"/>
                    <a:pt x="2274" y="8001"/>
                    <a:pt x="2489" y="8097"/>
                  </a:cubicBezTo>
                  <a:lnTo>
                    <a:pt x="2489" y="8097"/>
                  </a:lnTo>
                  <a:cubicBezTo>
                    <a:pt x="2001" y="7942"/>
                    <a:pt x="1858" y="8299"/>
                    <a:pt x="1465" y="8323"/>
                  </a:cubicBezTo>
                  <a:cubicBezTo>
                    <a:pt x="1881" y="8668"/>
                    <a:pt x="2143" y="8382"/>
                    <a:pt x="2441" y="8287"/>
                  </a:cubicBezTo>
                  <a:lnTo>
                    <a:pt x="2441" y="8287"/>
                  </a:lnTo>
                  <a:cubicBezTo>
                    <a:pt x="1715" y="8585"/>
                    <a:pt x="1881" y="8978"/>
                    <a:pt x="1584" y="9323"/>
                  </a:cubicBezTo>
                  <a:cubicBezTo>
                    <a:pt x="1941" y="9025"/>
                    <a:pt x="2346" y="9204"/>
                    <a:pt x="2632" y="8478"/>
                  </a:cubicBezTo>
                  <a:lnTo>
                    <a:pt x="2632" y="8478"/>
                  </a:lnTo>
                  <a:cubicBezTo>
                    <a:pt x="2524" y="8775"/>
                    <a:pt x="2239" y="9025"/>
                    <a:pt x="2596" y="9442"/>
                  </a:cubicBezTo>
                  <a:cubicBezTo>
                    <a:pt x="2608" y="9049"/>
                    <a:pt x="2977" y="8906"/>
                    <a:pt x="2822" y="8430"/>
                  </a:cubicBezTo>
                  <a:lnTo>
                    <a:pt x="2822" y="8430"/>
                  </a:lnTo>
                  <a:cubicBezTo>
                    <a:pt x="2917" y="8644"/>
                    <a:pt x="2763" y="8954"/>
                    <a:pt x="3346" y="9156"/>
                  </a:cubicBezTo>
                  <a:cubicBezTo>
                    <a:pt x="3144" y="8930"/>
                    <a:pt x="3286" y="8894"/>
                    <a:pt x="3251" y="8668"/>
                  </a:cubicBezTo>
                  <a:cubicBezTo>
                    <a:pt x="3548" y="8728"/>
                    <a:pt x="3917" y="8442"/>
                    <a:pt x="3751" y="8132"/>
                  </a:cubicBezTo>
                  <a:cubicBezTo>
                    <a:pt x="3620" y="8454"/>
                    <a:pt x="3358" y="8335"/>
                    <a:pt x="3251" y="8216"/>
                  </a:cubicBezTo>
                  <a:cubicBezTo>
                    <a:pt x="3203" y="8168"/>
                    <a:pt x="3179" y="8109"/>
                    <a:pt x="3179" y="8049"/>
                  </a:cubicBezTo>
                  <a:cubicBezTo>
                    <a:pt x="3179" y="7978"/>
                    <a:pt x="3251" y="7835"/>
                    <a:pt x="3334" y="7823"/>
                  </a:cubicBezTo>
                  <a:cubicBezTo>
                    <a:pt x="3417" y="7823"/>
                    <a:pt x="3501" y="7930"/>
                    <a:pt x="3370" y="8001"/>
                  </a:cubicBezTo>
                  <a:cubicBezTo>
                    <a:pt x="3394" y="8013"/>
                    <a:pt x="3417" y="8013"/>
                    <a:pt x="3441" y="8001"/>
                  </a:cubicBezTo>
                  <a:cubicBezTo>
                    <a:pt x="3525" y="8001"/>
                    <a:pt x="3596" y="7930"/>
                    <a:pt x="3596" y="7835"/>
                  </a:cubicBezTo>
                  <a:cubicBezTo>
                    <a:pt x="3596" y="7787"/>
                    <a:pt x="3584" y="7739"/>
                    <a:pt x="3548" y="7704"/>
                  </a:cubicBezTo>
                  <a:cubicBezTo>
                    <a:pt x="3536" y="7692"/>
                    <a:pt x="3525" y="7680"/>
                    <a:pt x="3501" y="7668"/>
                  </a:cubicBezTo>
                  <a:lnTo>
                    <a:pt x="3501" y="7668"/>
                  </a:lnTo>
                  <a:cubicBezTo>
                    <a:pt x="3453" y="7644"/>
                    <a:pt x="3405" y="7632"/>
                    <a:pt x="3358" y="7644"/>
                  </a:cubicBezTo>
                  <a:cubicBezTo>
                    <a:pt x="3584" y="7299"/>
                    <a:pt x="3906" y="7025"/>
                    <a:pt x="4287" y="6847"/>
                  </a:cubicBezTo>
                  <a:cubicBezTo>
                    <a:pt x="3251" y="7478"/>
                    <a:pt x="4346" y="8037"/>
                    <a:pt x="3834" y="8549"/>
                  </a:cubicBezTo>
                  <a:cubicBezTo>
                    <a:pt x="3858" y="8525"/>
                    <a:pt x="3870" y="8513"/>
                    <a:pt x="3894" y="8490"/>
                  </a:cubicBezTo>
                  <a:cubicBezTo>
                    <a:pt x="3870" y="8513"/>
                    <a:pt x="3858" y="8525"/>
                    <a:pt x="3834" y="8549"/>
                  </a:cubicBezTo>
                  <a:cubicBezTo>
                    <a:pt x="4132" y="8382"/>
                    <a:pt x="4287" y="8228"/>
                    <a:pt x="4334" y="8073"/>
                  </a:cubicBezTo>
                  <a:cubicBezTo>
                    <a:pt x="4465" y="7680"/>
                    <a:pt x="4108" y="7513"/>
                    <a:pt x="4120" y="7323"/>
                  </a:cubicBezTo>
                  <a:cubicBezTo>
                    <a:pt x="4298" y="7466"/>
                    <a:pt x="4441" y="7406"/>
                    <a:pt x="4513" y="7228"/>
                  </a:cubicBezTo>
                  <a:cubicBezTo>
                    <a:pt x="4275" y="7239"/>
                    <a:pt x="4239" y="7013"/>
                    <a:pt x="4370" y="6894"/>
                  </a:cubicBezTo>
                  <a:cubicBezTo>
                    <a:pt x="4572" y="6704"/>
                    <a:pt x="5025" y="6668"/>
                    <a:pt x="5120" y="6120"/>
                  </a:cubicBezTo>
                  <a:cubicBezTo>
                    <a:pt x="5180" y="6049"/>
                    <a:pt x="5227" y="5977"/>
                    <a:pt x="5275" y="5894"/>
                  </a:cubicBezTo>
                  <a:cubicBezTo>
                    <a:pt x="5239" y="5977"/>
                    <a:pt x="5227" y="6073"/>
                    <a:pt x="5215" y="6156"/>
                  </a:cubicBezTo>
                  <a:cubicBezTo>
                    <a:pt x="4906" y="6608"/>
                    <a:pt x="5191" y="6966"/>
                    <a:pt x="5203" y="7239"/>
                  </a:cubicBezTo>
                  <a:cubicBezTo>
                    <a:pt x="5203" y="7418"/>
                    <a:pt x="5025" y="7561"/>
                    <a:pt x="4870" y="7370"/>
                  </a:cubicBezTo>
                  <a:cubicBezTo>
                    <a:pt x="4799" y="7549"/>
                    <a:pt x="4846" y="7680"/>
                    <a:pt x="5084" y="7716"/>
                  </a:cubicBezTo>
                  <a:cubicBezTo>
                    <a:pt x="4953" y="7870"/>
                    <a:pt x="4572" y="7728"/>
                    <a:pt x="4394" y="8097"/>
                  </a:cubicBezTo>
                  <a:cubicBezTo>
                    <a:pt x="4322" y="8240"/>
                    <a:pt x="4322" y="8454"/>
                    <a:pt x="4406" y="8787"/>
                  </a:cubicBezTo>
                  <a:lnTo>
                    <a:pt x="4406" y="8787"/>
                  </a:lnTo>
                  <a:cubicBezTo>
                    <a:pt x="4418" y="8073"/>
                    <a:pt x="5572" y="8442"/>
                    <a:pt x="5299" y="7275"/>
                  </a:cubicBezTo>
                  <a:lnTo>
                    <a:pt x="5299" y="7275"/>
                  </a:lnTo>
                  <a:cubicBezTo>
                    <a:pt x="5441" y="7668"/>
                    <a:pt x="5477" y="8085"/>
                    <a:pt x="5394" y="8501"/>
                  </a:cubicBezTo>
                  <a:cubicBezTo>
                    <a:pt x="5370" y="8454"/>
                    <a:pt x="5322" y="8430"/>
                    <a:pt x="5275" y="8418"/>
                  </a:cubicBezTo>
                  <a:lnTo>
                    <a:pt x="5263" y="8418"/>
                  </a:lnTo>
                  <a:cubicBezTo>
                    <a:pt x="5251" y="8406"/>
                    <a:pt x="5227" y="8406"/>
                    <a:pt x="5215" y="8418"/>
                  </a:cubicBezTo>
                  <a:cubicBezTo>
                    <a:pt x="5108" y="8418"/>
                    <a:pt x="5037" y="8501"/>
                    <a:pt x="5037" y="8597"/>
                  </a:cubicBezTo>
                  <a:cubicBezTo>
                    <a:pt x="5037" y="8644"/>
                    <a:pt x="5060" y="8692"/>
                    <a:pt x="5096" y="8728"/>
                  </a:cubicBezTo>
                  <a:lnTo>
                    <a:pt x="5132" y="8752"/>
                  </a:lnTo>
                  <a:cubicBezTo>
                    <a:pt x="5084" y="8597"/>
                    <a:pt x="5227" y="8585"/>
                    <a:pt x="5275" y="8644"/>
                  </a:cubicBezTo>
                  <a:cubicBezTo>
                    <a:pt x="5334" y="8716"/>
                    <a:pt x="5275" y="8859"/>
                    <a:pt x="5227" y="8906"/>
                  </a:cubicBezTo>
                  <a:cubicBezTo>
                    <a:pt x="5180" y="8954"/>
                    <a:pt x="5120" y="8978"/>
                    <a:pt x="5060" y="8978"/>
                  </a:cubicBezTo>
                  <a:cubicBezTo>
                    <a:pt x="4894" y="8990"/>
                    <a:pt x="4632" y="8882"/>
                    <a:pt x="4763" y="8573"/>
                  </a:cubicBezTo>
                  <a:cubicBezTo>
                    <a:pt x="4418" y="8668"/>
                    <a:pt x="4477" y="9133"/>
                    <a:pt x="4739" y="9299"/>
                  </a:cubicBezTo>
                  <a:cubicBezTo>
                    <a:pt x="4548" y="9430"/>
                    <a:pt x="4620" y="9561"/>
                    <a:pt x="4322" y="9585"/>
                  </a:cubicBezTo>
                  <a:cubicBezTo>
                    <a:pt x="4882" y="9847"/>
                    <a:pt x="4989" y="9525"/>
                    <a:pt x="5215" y="9430"/>
                  </a:cubicBezTo>
                  <a:lnTo>
                    <a:pt x="5215" y="9430"/>
                  </a:lnTo>
                  <a:cubicBezTo>
                    <a:pt x="4763" y="9668"/>
                    <a:pt x="4918" y="10025"/>
                    <a:pt x="4656" y="10323"/>
                  </a:cubicBezTo>
                  <a:cubicBezTo>
                    <a:pt x="5191" y="10276"/>
                    <a:pt x="5180" y="9883"/>
                    <a:pt x="5310" y="9609"/>
                  </a:cubicBezTo>
                  <a:lnTo>
                    <a:pt x="5310" y="9609"/>
                  </a:lnTo>
                  <a:cubicBezTo>
                    <a:pt x="5013" y="10323"/>
                    <a:pt x="5406" y="10502"/>
                    <a:pt x="5453" y="10942"/>
                  </a:cubicBezTo>
                  <a:cubicBezTo>
                    <a:pt x="5489" y="10502"/>
                    <a:pt x="5894" y="10323"/>
                    <a:pt x="5584" y="9609"/>
                  </a:cubicBezTo>
                  <a:lnTo>
                    <a:pt x="5584" y="9609"/>
                  </a:lnTo>
                  <a:cubicBezTo>
                    <a:pt x="5715" y="9883"/>
                    <a:pt x="5703" y="10276"/>
                    <a:pt x="6239" y="10323"/>
                  </a:cubicBezTo>
                  <a:cubicBezTo>
                    <a:pt x="5977" y="10025"/>
                    <a:pt x="6132" y="9668"/>
                    <a:pt x="5691" y="9430"/>
                  </a:cubicBezTo>
                  <a:lnTo>
                    <a:pt x="5691" y="9430"/>
                  </a:lnTo>
                  <a:cubicBezTo>
                    <a:pt x="5906" y="9514"/>
                    <a:pt x="6025" y="9847"/>
                    <a:pt x="6573" y="9585"/>
                  </a:cubicBezTo>
                  <a:cubicBezTo>
                    <a:pt x="6275" y="9561"/>
                    <a:pt x="6346" y="9430"/>
                    <a:pt x="6156" y="9299"/>
                  </a:cubicBezTo>
                  <a:cubicBezTo>
                    <a:pt x="6418" y="9133"/>
                    <a:pt x="6477" y="8668"/>
                    <a:pt x="6132" y="8561"/>
                  </a:cubicBezTo>
                  <a:cubicBezTo>
                    <a:pt x="6275" y="8882"/>
                    <a:pt x="6001" y="8990"/>
                    <a:pt x="5834" y="8978"/>
                  </a:cubicBezTo>
                  <a:cubicBezTo>
                    <a:pt x="5775" y="8978"/>
                    <a:pt x="5715" y="8954"/>
                    <a:pt x="5668" y="8906"/>
                  </a:cubicBezTo>
                  <a:cubicBezTo>
                    <a:pt x="5620" y="8859"/>
                    <a:pt x="5561" y="8716"/>
                    <a:pt x="5620" y="8644"/>
                  </a:cubicBezTo>
                  <a:cubicBezTo>
                    <a:pt x="5668" y="8573"/>
                    <a:pt x="5811" y="8597"/>
                    <a:pt x="5763" y="8752"/>
                  </a:cubicBezTo>
                  <a:cubicBezTo>
                    <a:pt x="5775" y="8740"/>
                    <a:pt x="5787" y="8740"/>
                    <a:pt x="5799" y="8728"/>
                  </a:cubicBezTo>
                  <a:cubicBezTo>
                    <a:pt x="5834" y="8692"/>
                    <a:pt x="5858" y="8656"/>
                    <a:pt x="5858" y="8597"/>
                  </a:cubicBezTo>
                  <a:cubicBezTo>
                    <a:pt x="5858" y="8501"/>
                    <a:pt x="5787" y="8418"/>
                    <a:pt x="5691" y="8418"/>
                  </a:cubicBezTo>
                  <a:cubicBezTo>
                    <a:pt x="5668" y="8406"/>
                    <a:pt x="5644" y="8406"/>
                    <a:pt x="5632" y="8418"/>
                  </a:cubicBezTo>
                  <a:lnTo>
                    <a:pt x="5620" y="8418"/>
                  </a:lnTo>
                  <a:cubicBezTo>
                    <a:pt x="5572" y="8430"/>
                    <a:pt x="5525" y="8454"/>
                    <a:pt x="5501" y="8490"/>
                  </a:cubicBezTo>
                  <a:cubicBezTo>
                    <a:pt x="5418" y="8085"/>
                    <a:pt x="5453" y="7668"/>
                    <a:pt x="5596" y="7275"/>
                  </a:cubicBezTo>
                  <a:cubicBezTo>
                    <a:pt x="5310" y="8454"/>
                    <a:pt x="6477" y="8073"/>
                    <a:pt x="6489" y="8787"/>
                  </a:cubicBezTo>
                  <a:lnTo>
                    <a:pt x="6489" y="8716"/>
                  </a:lnTo>
                  <a:cubicBezTo>
                    <a:pt x="6489" y="8740"/>
                    <a:pt x="6489" y="8763"/>
                    <a:pt x="6489" y="8787"/>
                  </a:cubicBezTo>
                  <a:cubicBezTo>
                    <a:pt x="6584" y="8454"/>
                    <a:pt x="6573" y="8240"/>
                    <a:pt x="6501" y="8097"/>
                  </a:cubicBezTo>
                  <a:cubicBezTo>
                    <a:pt x="6323" y="7728"/>
                    <a:pt x="5942" y="7870"/>
                    <a:pt x="5811" y="7728"/>
                  </a:cubicBezTo>
                  <a:cubicBezTo>
                    <a:pt x="6049" y="7692"/>
                    <a:pt x="6108" y="7561"/>
                    <a:pt x="6025" y="7382"/>
                  </a:cubicBezTo>
                  <a:cubicBezTo>
                    <a:pt x="5870" y="7561"/>
                    <a:pt x="5691" y="7430"/>
                    <a:pt x="5691" y="7239"/>
                  </a:cubicBezTo>
                  <a:cubicBezTo>
                    <a:pt x="5703" y="6966"/>
                    <a:pt x="5989" y="6620"/>
                    <a:pt x="5680" y="6168"/>
                  </a:cubicBezTo>
                  <a:cubicBezTo>
                    <a:pt x="5668" y="6073"/>
                    <a:pt x="5656" y="5989"/>
                    <a:pt x="5620" y="5906"/>
                  </a:cubicBezTo>
                  <a:cubicBezTo>
                    <a:pt x="5668" y="5989"/>
                    <a:pt x="5715" y="6061"/>
                    <a:pt x="5775" y="6132"/>
                  </a:cubicBezTo>
                  <a:cubicBezTo>
                    <a:pt x="5870" y="6668"/>
                    <a:pt x="6323" y="6716"/>
                    <a:pt x="6525" y="6894"/>
                  </a:cubicBezTo>
                  <a:cubicBezTo>
                    <a:pt x="6656" y="7025"/>
                    <a:pt x="6620" y="7251"/>
                    <a:pt x="6394" y="7228"/>
                  </a:cubicBezTo>
                  <a:cubicBezTo>
                    <a:pt x="6453" y="7418"/>
                    <a:pt x="6596" y="7466"/>
                    <a:pt x="6787" y="7323"/>
                  </a:cubicBezTo>
                  <a:cubicBezTo>
                    <a:pt x="6799" y="7525"/>
                    <a:pt x="6430" y="7692"/>
                    <a:pt x="6561" y="8073"/>
                  </a:cubicBezTo>
                  <a:cubicBezTo>
                    <a:pt x="6608" y="8228"/>
                    <a:pt x="6763" y="8371"/>
                    <a:pt x="7061" y="8549"/>
                  </a:cubicBezTo>
                  <a:lnTo>
                    <a:pt x="7061" y="8549"/>
                  </a:lnTo>
                  <a:cubicBezTo>
                    <a:pt x="6561" y="8037"/>
                    <a:pt x="7644" y="7489"/>
                    <a:pt x="6632" y="6858"/>
                  </a:cubicBezTo>
                  <a:lnTo>
                    <a:pt x="6632" y="6858"/>
                  </a:lnTo>
                  <a:cubicBezTo>
                    <a:pt x="7001" y="7037"/>
                    <a:pt x="7323" y="7311"/>
                    <a:pt x="7561" y="7656"/>
                  </a:cubicBezTo>
                  <a:cubicBezTo>
                    <a:pt x="7501" y="7644"/>
                    <a:pt x="7454" y="7656"/>
                    <a:pt x="7406" y="7680"/>
                  </a:cubicBezTo>
                  <a:lnTo>
                    <a:pt x="7394" y="7680"/>
                  </a:lnTo>
                  <a:cubicBezTo>
                    <a:pt x="7382" y="7692"/>
                    <a:pt x="7370" y="7704"/>
                    <a:pt x="7358" y="7716"/>
                  </a:cubicBezTo>
                  <a:cubicBezTo>
                    <a:pt x="7215" y="7847"/>
                    <a:pt x="7358" y="8073"/>
                    <a:pt x="7537" y="8013"/>
                  </a:cubicBezTo>
                  <a:cubicBezTo>
                    <a:pt x="7406" y="7942"/>
                    <a:pt x="7489" y="7823"/>
                    <a:pt x="7573" y="7835"/>
                  </a:cubicBezTo>
                  <a:cubicBezTo>
                    <a:pt x="7656" y="7847"/>
                    <a:pt x="7716" y="7990"/>
                    <a:pt x="7716" y="8061"/>
                  </a:cubicBezTo>
                  <a:cubicBezTo>
                    <a:pt x="7716" y="8120"/>
                    <a:pt x="7692" y="8180"/>
                    <a:pt x="7644" y="8228"/>
                  </a:cubicBezTo>
                  <a:cubicBezTo>
                    <a:pt x="7537" y="8347"/>
                    <a:pt x="7287" y="8466"/>
                    <a:pt x="7156" y="8144"/>
                  </a:cubicBezTo>
                  <a:cubicBezTo>
                    <a:pt x="6977" y="8454"/>
                    <a:pt x="7346" y="8740"/>
                    <a:pt x="7656" y="8680"/>
                  </a:cubicBezTo>
                  <a:cubicBezTo>
                    <a:pt x="7608" y="8906"/>
                    <a:pt x="7751" y="8942"/>
                    <a:pt x="7561" y="9168"/>
                  </a:cubicBezTo>
                  <a:cubicBezTo>
                    <a:pt x="8132" y="8966"/>
                    <a:pt x="7989" y="8656"/>
                    <a:pt x="8085" y="8442"/>
                  </a:cubicBezTo>
                  <a:lnTo>
                    <a:pt x="8085" y="8442"/>
                  </a:lnTo>
                  <a:cubicBezTo>
                    <a:pt x="7930" y="8918"/>
                    <a:pt x="8287" y="9061"/>
                    <a:pt x="8311" y="9454"/>
                  </a:cubicBezTo>
                  <a:cubicBezTo>
                    <a:pt x="8668" y="9037"/>
                    <a:pt x="8382" y="8775"/>
                    <a:pt x="8275" y="8490"/>
                  </a:cubicBezTo>
                  <a:lnTo>
                    <a:pt x="8275" y="8490"/>
                  </a:lnTo>
                  <a:cubicBezTo>
                    <a:pt x="8573" y="9204"/>
                    <a:pt x="8966" y="9049"/>
                    <a:pt x="9311" y="9335"/>
                  </a:cubicBezTo>
                  <a:cubicBezTo>
                    <a:pt x="9013" y="8990"/>
                    <a:pt x="9192" y="8585"/>
                    <a:pt x="8466" y="8287"/>
                  </a:cubicBezTo>
                  <a:lnTo>
                    <a:pt x="8466" y="8287"/>
                  </a:lnTo>
                  <a:cubicBezTo>
                    <a:pt x="8763" y="8394"/>
                    <a:pt x="9025" y="8680"/>
                    <a:pt x="9430" y="8335"/>
                  </a:cubicBezTo>
                  <a:cubicBezTo>
                    <a:pt x="9037" y="8311"/>
                    <a:pt x="8894" y="7954"/>
                    <a:pt x="8418" y="8109"/>
                  </a:cubicBezTo>
                  <a:lnTo>
                    <a:pt x="8418" y="8109"/>
                  </a:lnTo>
                  <a:cubicBezTo>
                    <a:pt x="8632" y="8013"/>
                    <a:pt x="8942" y="8156"/>
                    <a:pt x="9144" y="7585"/>
                  </a:cubicBezTo>
                  <a:cubicBezTo>
                    <a:pt x="8918" y="7775"/>
                    <a:pt x="8882" y="7632"/>
                    <a:pt x="8656" y="7680"/>
                  </a:cubicBezTo>
                  <a:cubicBezTo>
                    <a:pt x="8716" y="7382"/>
                    <a:pt x="8430" y="7001"/>
                    <a:pt x="8120" y="7180"/>
                  </a:cubicBezTo>
                  <a:cubicBezTo>
                    <a:pt x="8442" y="7299"/>
                    <a:pt x="8323" y="7561"/>
                    <a:pt x="8204" y="7668"/>
                  </a:cubicBezTo>
                  <a:cubicBezTo>
                    <a:pt x="8156" y="7716"/>
                    <a:pt x="8097" y="7739"/>
                    <a:pt x="8037" y="7739"/>
                  </a:cubicBezTo>
                  <a:cubicBezTo>
                    <a:pt x="7966" y="7739"/>
                    <a:pt x="7823" y="7680"/>
                    <a:pt x="7811" y="7597"/>
                  </a:cubicBezTo>
                  <a:cubicBezTo>
                    <a:pt x="7811" y="7501"/>
                    <a:pt x="7918" y="7430"/>
                    <a:pt x="7989" y="7561"/>
                  </a:cubicBezTo>
                  <a:cubicBezTo>
                    <a:pt x="7989" y="7537"/>
                    <a:pt x="7989" y="7513"/>
                    <a:pt x="7989" y="7489"/>
                  </a:cubicBezTo>
                  <a:cubicBezTo>
                    <a:pt x="7989" y="7394"/>
                    <a:pt x="7918" y="7335"/>
                    <a:pt x="7823" y="7335"/>
                  </a:cubicBezTo>
                  <a:cubicBezTo>
                    <a:pt x="7775" y="7323"/>
                    <a:pt x="7727" y="7347"/>
                    <a:pt x="7692" y="7382"/>
                  </a:cubicBezTo>
                  <a:cubicBezTo>
                    <a:pt x="7680" y="7394"/>
                    <a:pt x="7668" y="7406"/>
                    <a:pt x="7656" y="7418"/>
                  </a:cubicBezTo>
                  <a:lnTo>
                    <a:pt x="7656" y="7430"/>
                  </a:lnTo>
                  <a:cubicBezTo>
                    <a:pt x="7632" y="7466"/>
                    <a:pt x="7620" y="7525"/>
                    <a:pt x="7632" y="7573"/>
                  </a:cubicBezTo>
                  <a:cubicBezTo>
                    <a:pt x="7287" y="7335"/>
                    <a:pt x="7013" y="7013"/>
                    <a:pt x="6834" y="6644"/>
                  </a:cubicBezTo>
                  <a:cubicBezTo>
                    <a:pt x="7466" y="7668"/>
                    <a:pt x="8025" y="6585"/>
                    <a:pt x="8537" y="7085"/>
                  </a:cubicBezTo>
                  <a:cubicBezTo>
                    <a:pt x="8513" y="7073"/>
                    <a:pt x="8501" y="7049"/>
                    <a:pt x="8478" y="7037"/>
                  </a:cubicBezTo>
                  <a:cubicBezTo>
                    <a:pt x="8501" y="7049"/>
                    <a:pt x="8513" y="7073"/>
                    <a:pt x="8537" y="7085"/>
                  </a:cubicBezTo>
                  <a:cubicBezTo>
                    <a:pt x="8370" y="6787"/>
                    <a:pt x="8216" y="6644"/>
                    <a:pt x="8061" y="6585"/>
                  </a:cubicBezTo>
                  <a:cubicBezTo>
                    <a:pt x="7668" y="6454"/>
                    <a:pt x="7501" y="6823"/>
                    <a:pt x="7311" y="6811"/>
                  </a:cubicBezTo>
                  <a:cubicBezTo>
                    <a:pt x="7442" y="6620"/>
                    <a:pt x="7394" y="6489"/>
                    <a:pt x="7215" y="6418"/>
                  </a:cubicBezTo>
                  <a:cubicBezTo>
                    <a:pt x="7227" y="6656"/>
                    <a:pt x="7001" y="6692"/>
                    <a:pt x="6882" y="6561"/>
                  </a:cubicBezTo>
                  <a:cubicBezTo>
                    <a:pt x="6692" y="6358"/>
                    <a:pt x="6656" y="5906"/>
                    <a:pt x="6108" y="5799"/>
                  </a:cubicBezTo>
                  <a:cubicBezTo>
                    <a:pt x="6037" y="5751"/>
                    <a:pt x="5965" y="5692"/>
                    <a:pt x="5882" y="5656"/>
                  </a:cubicBezTo>
                  <a:cubicBezTo>
                    <a:pt x="5965" y="5680"/>
                    <a:pt x="6061" y="5704"/>
                    <a:pt x="6144" y="5715"/>
                  </a:cubicBezTo>
                  <a:cubicBezTo>
                    <a:pt x="6596" y="6025"/>
                    <a:pt x="6954" y="5727"/>
                    <a:pt x="7227" y="5727"/>
                  </a:cubicBezTo>
                  <a:cubicBezTo>
                    <a:pt x="7406" y="5715"/>
                    <a:pt x="7537" y="5906"/>
                    <a:pt x="7358" y="6049"/>
                  </a:cubicBezTo>
                  <a:cubicBezTo>
                    <a:pt x="7537" y="6132"/>
                    <a:pt x="7680" y="6073"/>
                    <a:pt x="7704" y="5846"/>
                  </a:cubicBezTo>
                  <a:cubicBezTo>
                    <a:pt x="7858" y="5977"/>
                    <a:pt x="7704" y="6358"/>
                    <a:pt x="8085" y="6537"/>
                  </a:cubicBezTo>
                  <a:cubicBezTo>
                    <a:pt x="8228" y="6608"/>
                    <a:pt x="8442" y="6608"/>
                    <a:pt x="8775" y="6513"/>
                  </a:cubicBezTo>
                  <a:lnTo>
                    <a:pt x="8775" y="6513"/>
                  </a:lnTo>
                  <a:cubicBezTo>
                    <a:pt x="8049" y="6501"/>
                    <a:pt x="8430" y="5346"/>
                    <a:pt x="7263" y="5620"/>
                  </a:cubicBezTo>
                  <a:lnTo>
                    <a:pt x="7263" y="5620"/>
                  </a:lnTo>
                  <a:cubicBezTo>
                    <a:pt x="7656" y="5477"/>
                    <a:pt x="8073" y="5453"/>
                    <a:pt x="8478" y="5525"/>
                  </a:cubicBezTo>
                  <a:cubicBezTo>
                    <a:pt x="8442" y="5561"/>
                    <a:pt x="8406" y="5596"/>
                    <a:pt x="8406" y="5644"/>
                  </a:cubicBezTo>
                  <a:cubicBezTo>
                    <a:pt x="8394" y="5656"/>
                    <a:pt x="8394" y="5656"/>
                    <a:pt x="8406" y="5656"/>
                  </a:cubicBezTo>
                  <a:cubicBezTo>
                    <a:pt x="8394" y="5680"/>
                    <a:pt x="8394" y="5692"/>
                    <a:pt x="8406" y="5715"/>
                  </a:cubicBezTo>
                  <a:cubicBezTo>
                    <a:pt x="8406" y="5906"/>
                    <a:pt x="8656" y="5965"/>
                    <a:pt x="8739" y="5799"/>
                  </a:cubicBezTo>
                  <a:cubicBezTo>
                    <a:pt x="8585" y="5834"/>
                    <a:pt x="8573" y="5704"/>
                    <a:pt x="8632" y="5644"/>
                  </a:cubicBezTo>
                  <a:cubicBezTo>
                    <a:pt x="8704" y="5596"/>
                    <a:pt x="8847" y="5644"/>
                    <a:pt x="8894" y="5704"/>
                  </a:cubicBezTo>
                  <a:cubicBezTo>
                    <a:pt x="8942" y="5739"/>
                    <a:pt x="8966" y="5799"/>
                    <a:pt x="8966" y="5870"/>
                  </a:cubicBezTo>
                  <a:cubicBezTo>
                    <a:pt x="8978" y="6025"/>
                    <a:pt x="8870" y="6299"/>
                    <a:pt x="8549" y="6168"/>
                  </a:cubicBezTo>
                  <a:cubicBezTo>
                    <a:pt x="8656" y="6501"/>
                    <a:pt x="9120" y="6442"/>
                    <a:pt x="9287" y="6180"/>
                  </a:cubicBezTo>
                  <a:cubicBezTo>
                    <a:pt x="9418" y="6382"/>
                    <a:pt x="9549" y="6299"/>
                    <a:pt x="9573" y="6596"/>
                  </a:cubicBezTo>
                  <a:cubicBezTo>
                    <a:pt x="9835" y="6049"/>
                    <a:pt x="9513" y="5930"/>
                    <a:pt x="9418" y="5715"/>
                  </a:cubicBezTo>
                  <a:lnTo>
                    <a:pt x="9418" y="5715"/>
                  </a:lnTo>
                  <a:cubicBezTo>
                    <a:pt x="9656" y="6156"/>
                    <a:pt x="10013" y="6013"/>
                    <a:pt x="10299" y="6275"/>
                  </a:cubicBezTo>
                  <a:cubicBezTo>
                    <a:pt x="10263" y="5727"/>
                    <a:pt x="9871" y="5751"/>
                    <a:pt x="9585" y="5620"/>
                  </a:cubicBezTo>
                  <a:lnTo>
                    <a:pt x="9585" y="5620"/>
                  </a:lnTo>
                  <a:cubicBezTo>
                    <a:pt x="10299" y="5918"/>
                    <a:pt x="10478" y="5513"/>
                    <a:pt x="10930" y="5477"/>
                  </a:cubicBezTo>
                  <a:cubicBezTo>
                    <a:pt x="10478" y="5442"/>
                    <a:pt x="10299" y="5025"/>
                    <a:pt x="9585" y="5334"/>
                  </a:cubicBezTo>
                  <a:lnTo>
                    <a:pt x="9585" y="5334"/>
                  </a:lnTo>
                  <a:cubicBezTo>
                    <a:pt x="9871" y="5203"/>
                    <a:pt x="10263" y="5227"/>
                    <a:pt x="10299" y="4680"/>
                  </a:cubicBezTo>
                  <a:cubicBezTo>
                    <a:pt x="10002" y="4942"/>
                    <a:pt x="9656" y="4787"/>
                    <a:pt x="9418" y="5239"/>
                  </a:cubicBezTo>
                  <a:lnTo>
                    <a:pt x="9418" y="5239"/>
                  </a:lnTo>
                  <a:cubicBezTo>
                    <a:pt x="9513" y="5025"/>
                    <a:pt x="9835" y="4906"/>
                    <a:pt x="9573" y="4358"/>
                  </a:cubicBezTo>
                  <a:cubicBezTo>
                    <a:pt x="9549" y="4656"/>
                    <a:pt x="9418" y="4572"/>
                    <a:pt x="9287" y="4775"/>
                  </a:cubicBezTo>
                  <a:cubicBezTo>
                    <a:pt x="9120" y="4513"/>
                    <a:pt x="8656" y="4453"/>
                    <a:pt x="8549" y="4799"/>
                  </a:cubicBezTo>
                  <a:cubicBezTo>
                    <a:pt x="8870" y="4656"/>
                    <a:pt x="8978" y="4918"/>
                    <a:pt x="8966" y="5096"/>
                  </a:cubicBezTo>
                  <a:cubicBezTo>
                    <a:pt x="8966" y="5156"/>
                    <a:pt x="8942" y="5215"/>
                    <a:pt x="8894" y="5251"/>
                  </a:cubicBezTo>
                  <a:cubicBezTo>
                    <a:pt x="8847" y="5311"/>
                    <a:pt x="8704" y="5358"/>
                    <a:pt x="8632" y="5311"/>
                  </a:cubicBezTo>
                  <a:cubicBezTo>
                    <a:pt x="8573" y="5251"/>
                    <a:pt x="8597" y="5120"/>
                    <a:pt x="8739" y="5156"/>
                  </a:cubicBezTo>
                  <a:cubicBezTo>
                    <a:pt x="8656" y="5001"/>
                    <a:pt x="8406" y="5049"/>
                    <a:pt x="8406" y="5239"/>
                  </a:cubicBezTo>
                  <a:cubicBezTo>
                    <a:pt x="8394" y="5263"/>
                    <a:pt x="8394" y="5275"/>
                    <a:pt x="8406" y="5299"/>
                  </a:cubicBezTo>
                  <a:cubicBezTo>
                    <a:pt x="8394" y="5299"/>
                    <a:pt x="8394" y="5299"/>
                    <a:pt x="8406" y="5311"/>
                  </a:cubicBezTo>
                  <a:cubicBezTo>
                    <a:pt x="8406" y="5358"/>
                    <a:pt x="8442" y="5394"/>
                    <a:pt x="8478" y="5430"/>
                  </a:cubicBezTo>
                  <a:cubicBezTo>
                    <a:pt x="8073" y="5501"/>
                    <a:pt x="7656" y="5477"/>
                    <a:pt x="7263" y="5334"/>
                  </a:cubicBezTo>
                  <a:cubicBezTo>
                    <a:pt x="8442" y="5608"/>
                    <a:pt x="8061" y="4453"/>
                    <a:pt x="8775" y="4441"/>
                  </a:cubicBezTo>
                  <a:lnTo>
                    <a:pt x="8716" y="4441"/>
                  </a:lnTo>
                  <a:cubicBezTo>
                    <a:pt x="8739" y="4441"/>
                    <a:pt x="8763" y="4441"/>
                    <a:pt x="8787" y="4441"/>
                  </a:cubicBezTo>
                  <a:cubicBezTo>
                    <a:pt x="8454" y="4346"/>
                    <a:pt x="8239" y="4346"/>
                    <a:pt x="8097" y="4418"/>
                  </a:cubicBezTo>
                  <a:cubicBezTo>
                    <a:pt x="7739" y="4608"/>
                    <a:pt x="7870" y="4977"/>
                    <a:pt x="7727" y="5108"/>
                  </a:cubicBezTo>
                  <a:cubicBezTo>
                    <a:pt x="7692" y="4882"/>
                    <a:pt x="7561" y="4822"/>
                    <a:pt x="7382" y="4906"/>
                  </a:cubicBezTo>
                  <a:cubicBezTo>
                    <a:pt x="7561" y="5049"/>
                    <a:pt x="7430" y="5239"/>
                    <a:pt x="7239" y="5239"/>
                  </a:cubicBezTo>
                  <a:cubicBezTo>
                    <a:pt x="6965" y="5227"/>
                    <a:pt x="6620" y="4942"/>
                    <a:pt x="6168" y="5239"/>
                  </a:cubicBezTo>
                  <a:cubicBezTo>
                    <a:pt x="6084" y="5251"/>
                    <a:pt x="5989" y="5275"/>
                    <a:pt x="5906" y="5299"/>
                  </a:cubicBezTo>
                  <a:cubicBezTo>
                    <a:pt x="5989" y="5263"/>
                    <a:pt x="6061" y="5203"/>
                    <a:pt x="6132" y="5156"/>
                  </a:cubicBezTo>
                  <a:cubicBezTo>
                    <a:pt x="6680" y="5049"/>
                    <a:pt x="6715" y="4596"/>
                    <a:pt x="6906" y="4406"/>
                  </a:cubicBezTo>
                  <a:cubicBezTo>
                    <a:pt x="7025" y="4263"/>
                    <a:pt x="7251" y="4299"/>
                    <a:pt x="7227" y="4537"/>
                  </a:cubicBezTo>
                  <a:cubicBezTo>
                    <a:pt x="7418" y="4465"/>
                    <a:pt x="7466" y="4334"/>
                    <a:pt x="7323" y="4144"/>
                  </a:cubicBezTo>
                  <a:cubicBezTo>
                    <a:pt x="7525" y="4132"/>
                    <a:pt x="7692" y="4501"/>
                    <a:pt x="8085" y="4370"/>
                  </a:cubicBezTo>
                  <a:cubicBezTo>
                    <a:pt x="8228" y="4322"/>
                    <a:pt x="8382" y="4168"/>
                    <a:pt x="8549" y="3870"/>
                  </a:cubicBezTo>
                  <a:lnTo>
                    <a:pt x="8549" y="3870"/>
                  </a:lnTo>
                  <a:cubicBezTo>
                    <a:pt x="8037" y="4370"/>
                    <a:pt x="7489" y="3275"/>
                    <a:pt x="6858" y="4299"/>
                  </a:cubicBezTo>
                  <a:lnTo>
                    <a:pt x="6858" y="4299"/>
                  </a:lnTo>
                  <a:cubicBezTo>
                    <a:pt x="7025" y="3929"/>
                    <a:pt x="7299" y="3608"/>
                    <a:pt x="7644" y="3370"/>
                  </a:cubicBezTo>
                  <a:cubicBezTo>
                    <a:pt x="7644" y="3418"/>
                    <a:pt x="7644" y="3477"/>
                    <a:pt x="7680" y="3513"/>
                  </a:cubicBezTo>
                  <a:lnTo>
                    <a:pt x="7680" y="3525"/>
                  </a:lnTo>
                  <a:cubicBezTo>
                    <a:pt x="7680" y="3537"/>
                    <a:pt x="7692" y="3560"/>
                    <a:pt x="7716" y="3572"/>
                  </a:cubicBezTo>
                  <a:cubicBezTo>
                    <a:pt x="7847" y="3703"/>
                    <a:pt x="8073" y="3572"/>
                    <a:pt x="8013" y="3382"/>
                  </a:cubicBezTo>
                  <a:cubicBezTo>
                    <a:pt x="7942" y="3525"/>
                    <a:pt x="7823" y="3441"/>
                    <a:pt x="7835" y="3358"/>
                  </a:cubicBezTo>
                  <a:cubicBezTo>
                    <a:pt x="7847" y="3263"/>
                    <a:pt x="7977" y="3203"/>
                    <a:pt x="8061" y="3203"/>
                  </a:cubicBezTo>
                  <a:cubicBezTo>
                    <a:pt x="8120" y="3203"/>
                    <a:pt x="8180" y="3227"/>
                    <a:pt x="8216" y="3275"/>
                  </a:cubicBezTo>
                  <a:cubicBezTo>
                    <a:pt x="8347" y="3382"/>
                    <a:pt x="8454" y="3644"/>
                    <a:pt x="8132" y="3775"/>
                  </a:cubicBezTo>
                  <a:cubicBezTo>
                    <a:pt x="8442" y="3941"/>
                    <a:pt x="8728" y="3572"/>
                    <a:pt x="8668" y="3263"/>
                  </a:cubicBezTo>
                  <a:cubicBezTo>
                    <a:pt x="8894" y="3310"/>
                    <a:pt x="8942" y="3167"/>
                    <a:pt x="9168" y="3358"/>
                  </a:cubicBezTo>
                  <a:cubicBezTo>
                    <a:pt x="8966" y="2786"/>
                    <a:pt x="8644" y="2941"/>
                    <a:pt x="8430" y="2846"/>
                  </a:cubicBezTo>
                  <a:lnTo>
                    <a:pt x="8430" y="2846"/>
                  </a:lnTo>
                  <a:cubicBezTo>
                    <a:pt x="8918" y="2989"/>
                    <a:pt x="9061" y="2632"/>
                    <a:pt x="9454" y="2608"/>
                  </a:cubicBezTo>
                  <a:cubicBezTo>
                    <a:pt x="9037" y="2263"/>
                    <a:pt x="8775" y="2548"/>
                    <a:pt x="8478" y="2656"/>
                  </a:cubicBezTo>
                  <a:lnTo>
                    <a:pt x="8478" y="2656"/>
                  </a:lnTo>
                  <a:cubicBezTo>
                    <a:pt x="9204" y="2358"/>
                    <a:pt x="9037" y="1953"/>
                    <a:pt x="9335" y="1608"/>
                  </a:cubicBezTo>
                  <a:cubicBezTo>
                    <a:pt x="8978" y="1905"/>
                    <a:pt x="8573" y="1727"/>
                    <a:pt x="8287" y="2453"/>
                  </a:cubicBezTo>
                  <a:lnTo>
                    <a:pt x="8287" y="2453"/>
                  </a:lnTo>
                  <a:cubicBezTo>
                    <a:pt x="8394" y="2155"/>
                    <a:pt x="8680" y="1905"/>
                    <a:pt x="8323" y="1489"/>
                  </a:cubicBezTo>
                  <a:cubicBezTo>
                    <a:pt x="8311" y="1882"/>
                    <a:pt x="7942" y="2024"/>
                    <a:pt x="8097" y="2501"/>
                  </a:cubicBezTo>
                  <a:lnTo>
                    <a:pt x="8097" y="2501"/>
                  </a:lnTo>
                  <a:cubicBezTo>
                    <a:pt x="8001" y="2286"/>
                    <a:pt x="8156" y="1977"/>
                    <a:pt x="7573" y="1774"/>
                  </a:cubicBezTo>
                  <a:cubicBezTo>
                    <a:pt x="7775" y="2001"/>
                    <a:pt x="7620" y="2048"/>
                    <a:pt x="7668" y="2275"/>
                  </a:cubicBezTo>
                  <a:cubicBezTo>
                    <a:pt x="7370" y="2203"/>
                    <a:pt x="6989" y="2501"/>
                    <a:pt x="7168" y="2798"/>
                  </a:cubicBezTo>
                  <a:cubicBezTo>
                    <a:pt x="7299" y="2477"/>
                    <a:pt x="7561" y="2596"/>
                    <a:pt x="7668" y="2715"/>
                  </a:cubicBezTo>
                  <a:cubicBezTo>
                    <a:pt x="7704" y="2763"/>
                    <a:pt x="7739" y="2822"/>
                    <a:pt x="7739" y="2882"/>
                  </a:cubicBezTo>
                  <a:cubicBezTo>
                    <a:pt x="7739" y="2953"/>
                    <a:pt x="7668" y="3096"/>
                    <a:pt x="7585" y="3108"/>
                  </a:cubicBezTo>
                  <a:cubicBezTo>
                    <a:pt x="7501" y="3120"/>
                    <a:pt x="7418" y="3001"/>
                    <a:pt x="7549" y="2929"/>
                  </a:cubicBezTo>
                  <a:cubicBezTo>
                    <a:pt x="7370" y="2870"/>
                    <a:pt x="7239" y="3096"/>
                    <a:pt x="7370" y="3227"/>
                  </a:cubicBezTo>
                  <a:cubicBezTo>
                    <a:pt x="7382" y="3239"/>
                    <a:pt x="7394" y="3251"/>
                    <a:pt x="7418" y="3263"/>
                  </a:cubicBezTo>
                  <a:lnTo>
                    <a:pt x="7418" y="3275"/>
                  </a:lnTo>
                  <a:cubicBezTo>
                    <a:pt x="7466" y="3298"/>
                    <a:pt x="7525" y="3310"/>
                    <a:pt x="7573" y="3298"/>
                  </a:cubicBezTo>
                  <a:cubicBezTo>
                    <a:pt x="7335" y="3644"/>
                    <a:pt x="7025" y="3918"/>
                    <a:pt x="6644" y="4096"/>
                  </a:cubicBezTo>
                  <a:cubicBezTo>
                    <a:pt x="7668" y="3453"/>
                    <a:pt x="6584" y="2906"/>
                    <a:pt x="7096" y="2394"/>
                  </a:cubicBezTo>
                  <a:lnTo>
                    <a:pt x="7037" y="2453"/>
                  </a:lnTo>
                  <a:cubicBezTo>
                    <a:pt x="7049" y="2429"/>
                    <a:pt x="7073" y="2405"/>
                    <a:pt x="7096" y="2394"/>
                  </a:cubicBezTo>
                  <a:cubicBezTo>
                    <a:pt x="6799" y="2560"/>
                    <a:pt x="6644" y="2715"/>
                    <a:pt x="6584" y="2870"/>
                  </a:cubicBezTo>
                  <a:cubicBezTo>
                    <a:pt x="6453" y="3251"/>
                    <a:pt x="6823" y="3429"/>
                    <a:pt x="6811" y="3620"/>
                  </a:cubicBezTo>
                  <a:cubicBezTo>
                    <a:pt x="6632" y="3477"/>
                    <a:pt x="6489" y="3537"/>
                    <a:pt x="6418" y="3715"/>
                  </a:cubicBezTo>
                  <a:cubicBezTo>
                    <a:pt x="6656" y="3691"/>
                    <a:pt x="6692" y="3929"/>
                    <a:pt x="6561" y="4049"/>
                  </a:cubicBezTo>
                  <a:cubicBezTo>
                    <a:pt x="6358" y="4239"/>
                    <a:pt x="5906" y="4275"/>
                    <a:pt x="5799" y="4811"/>
                  </a:cubicBezTo>
                  <a:cubicBezTo>
                    <a:pt x="5751" y="4882"/>
                    <a:pt x="5703" y="4965"/>
                    <a:pt x="5656" y="5049"/>
                  </a:cubicBezTo>
                  <a:cubicBezTo>
                    <a:pt x="5680" y="4953"/>
                    <a:pt x="5703" y="4870"/>
                    <a:pt x="5715" y="4775"/>
                  </a:cubicBezTo>
                  <a:cubicBezTo>
                    <a:pt x="6025" y="4334"/>
                    <a:pt x="5739" y="3977"/>
                    <a:pt x="5727" y="3703"/>
                  </a:cubicBezTo>
                  <a:cubicBezTo>
                    <a:pt x="5727" y="3525"/>
                    <a:pt x="5906" y="3382"/>
                    <a:pt x="6061" y="3560"/>
                  </a:cubicBezTo>
                  <a:cubicBezTo>
                    <a:pt x="6132" y="3382"/>
                    <a:pt x="6072" y="3251"/>
                    <a:pt x="5846" y="3215"/>
                  </a:cubicBezTo>
                  <a:cubicBezTo>
                    <a:pt x="5977" y="3072"/>
                    <a:pt x="6358" y="3215"/>
                    <a:pt x="6537" y="2846"/>
                  </a:cubicBezTo>
                  <a:cubicBezTo>
                    <a:pt x="6608" y="2703"/>
                    <a:pt x="6608" y="2489"/>
                    <a:pt x="6513" y="2155"/>
                  </a:cubicBezTo>
                  <a:cubicBezTo>
                    <a:pt x="6513" y="2882"/>
                    <a:pt x="5346" y="2489"/>
                    <a:pt x="5620" y="3668"/>
                  </a:cubicBezTo>
                  <a:cubicBezTo>
                    <a:pt x="5489" y="3275"/>
                    <a:pt x="5453" y="2858"/>
                    <a:pt x="5537" y="2453"/>
                  </a:cubicBezTo>
                  <a:cubicBezTo>
                    <a:pt x="5561" y="2489"/>
                    <a:pt x="5596" y="2525"/>
                    <a:pt x="5644" y="2536"/>
                  </a:cubicBezTo>
                  <a:lnTo>
                    <a:pt x="5656" y="2536"/>
                  </a:lnTo>
                  <a:cubicBezTo>
                    <a:pt x="5680" y="2536"/>
                    <a:pt x="5703" y="2536"/>
                    <a:pt x="5715" y="2536"/>
                  </a:cubicBezTo>
                  <a:cubicBezTo>
                    <a:pt x="5882" y="2525"/>
                    <a:pt x="5953" y="2322"/>
                    <a:pt x="5822" y="2215"/>
                  </a:cubicBezTo>
                  <a:cubicBezTo>
                    <a:pt x="5822" y="2215"/>
                    <a:pt x="5811" y="2203"/>
                    <a:pt x="5799" y="2203"/>
                  </a:cubicBezTo>
                  <a:cubicBezTo>
                    <a:pt x="5834" y="2346"/>
                    <a:pt x="5703" y="2370"/>
                    <a:pt x="5644" y="2298"/>
                  </a:cubicBezTo>
                  <a:cubicBezTo>
                    <a:pt x="5596" y="2227"/>
                    <a:pt x="5644" y="2084"/>
                    <a:pt x="5703" y="2036"/>
                  </a:cubicBezTo>
                  <a:cubicBezTo>
                    <a:pt x="5751" y="1989"/>
                    <a:pt x="5811" y="1965"/>
                    <a:pt x="5870" y="1965"/>
                  </a:cubicBezTo>
                  <a:cubicBezTo>
                    <a:pt x="6037" y="1953"/>
                    <a:pt x="6299" y="2060"/>
                    <a:pt x="6168" y="2382"/>
                  </a:cubicBezTo>
                  <a:cubicBezTo>
                    <a:pt x="6501" y="2286"/>
                    <a:pt x="6442" y="1810"/>
                    <a:pt x="6192" y="1643"/>
                  </a:cubicBezTo>
                  <a:cubicBezTo>
                    <a:pt x="6382" y="1513"/>
                    <a:pt x="6311" y="1382"/>
                    <a:pt x="6596" y="1358"/>
                  </a:cubicBezTo>
                  <a:cubicBezTo>
                    <a:pt x="6049" y="1096"/>
                    <a:pt x="5942" y="1429"/>
                    <a:pt x="5715" y="1513"/>
                  </a:cubicBezTo>
                  <a:lnTo>
                    <a:pt x="5715" y="1513"/>
                  </a:lnTo>
                  <a:cubicBezTo>
                    <a:pt x="6168" y="1286"/>
                    <a:pt x="6013" y="929"/>
                    <a:pt x="6275" y="631"/>
                  </a:cubicBezTo>
                  <a:cubicBezTo>
                    <a:pt x="5727" y="679"/>
                    <a:pt x="5751" y="1060"/>
                    <a:pt x="5620" y="1346"/>
                  </a:cubicBezTo>
                  <a:lnTo>
                    <a:pt x="5620" y="1346"/>
                  </a:lnTo>
                  <a:cubicBezTo>
                    <a:pt x="5930" y="631"/>
                    <a:pt x="5525" y="453"/>
                    <a:pt x="5477" y="0"/>
                  </a:cubicBezTo>
                  <a:cubicBezTo>
                    <a:pt x="5441" y="453"/>
                    <a:pt x="5037" y="631"/>
                    <a:pt x="5346" y="1346"/>
                  </a:cubicBezTo>
                  <a:lnTo>
                    <a:pt x="5346" y="1346"/>
                  </a:lnTo>
                  <a:cubicBezTo>
                    <a:pt x="5215" y="1060"/>
                    <a:pt x="5227" y="679"/>
                    <a:pt x="4679" y="631"/>
                  </a:cubicBezTo>
                  <a:cubicBezTo>
                    <a:pt x="4953" y="929"/>
                    <a:pt x="4799" y="1286"/>
                    <a:pt x="5239" y="1513"/>
                  </a:cubicBezTo>
                  <a:lnTo>
                    <a:pt x="5239" y="1513"/>
                  </a:lnTo>
                  <a:cubicBezTo>
                    <a:pt x="5025" y="1429"/>
                    <a:pt x="4906" y="1096"/>
                    <a:pt x="4358" y="1358"/>
                  </a:cubicBezTo>
                  <a:cubicBezTo>
                    <a:pt x="4656" y="1382"/>
                    <a:pt x="4584" y="1513"/>
                    <a:pt x="4775" y="1643"/>
                  </a:cubicBezTo>
                  <a:cubicBezTo>
                    <a:pt x="4513" y="1810"/>
                    <a:pt x="4453" y="2286"/>
                    <a:pt x="4799" y="2382"/>
                  </a:cubicBezTo>
                  <a:cubicBezTo>
                    <a:pt x="4656" y="2060"/>
                    <a:pt x="4918" y="1953"/>
                    <a:pt x="5096" y="1965"/>
                  </a:cubicBezTo>
                  <a:cubicBezTo>
                    <a:pt x="5156" y="1965"/>
                    <a:pt x="5215" y="1989"/>
                    <a:pt x="5263" y="2036"/>
                  </a:cubicBezTo>
                  <a:cubicBezTo>
                    <a:pt x="5310" y="2084"/>
                    <a:pt x="5370" y="2227"/>
                    <a:pt x="5310" y="2298"/>
                  </a:cubicBezTo>
                  <a:cubicBezTo>
                    <a:pt x="5251" y="2370"/>
                    <a:pt x="5120" y="2346"/>
                    <a:pt x="5168" y="2203"/>
                  </a:cubicBezTo>
                  <a:cubicBezTo>
                    <a:pt x="5001" y="2286"/>
                    <a:pt x="5060" y="2525"/>
                    <a:pt x="5239" y="2536"/>
                  </a:cubicBezTo>
                  <a:cubicBezTo>
                    <a:pt x="5263" y="2536"/>
                    <a:pt x="5275" y="2536"/>
                    <a:pt x="5299" y="2536"/>
                  </a:cubicBezTo>
                  <a:lnTo>
                    <a:pt x="5310" y="2536"/>
                  </a:lnTo>
                  <a:cubicBezTo>
                    <a:pt x="5358" y="2525"/>
                    <a:pt x="5406" y="2489"/>
                    <a:pt x="5430" y="2453"/>
                  </a:cubicBezTo>
                  <a:cubicBezTo>
                    <a:pt x="5513" y="2858"/>
                    <a:pt x="5477" y="3275"/>
                    <a:pt x="5334" y="3668"/>
                  </a:cubicBezTo>
                  <a:cubicBezTo>
                    <a:pt x="5608" y="2489"/>
                    <a:pt x="4453" y="2882"/>
                    <a:pt x="4441" y="2155"/>
                  </a:cubicBezTo>
                  <a:cubicBezTo>
                    <a:pt x="4346" y="2489"/>
                    <a:pt x="4346" y="2703"/>
                    <a:pt x="4418" y="2846"/>
                  </a:cubicBezTo>
                  <a:cubicBezTo>
                    <a:pt x="4608" y="3215"/>
                    <a:pt x="4989" y="3072"/>
                    <a:pt x="5108" y="3215"/>
                  </a:cubicBezTo>
                  <a:cubicBezTo>
                    <a:pt x="4882" y="3251"/>
                    <a:pt x="4822" y="3382"/>
                    <a:pt x="4906" y="3560"/>
                  </a:cubicBezTo>
                  <a:cubicBezTo>
                    <a:pt x="5049" y="3382"/>
                    <a:pt x="5239" y="3525"/>
                    <a:pt x="5239" y="3703"/>
                  </a:cubicBezTo>
                  <a:cubicBezTo>
                    <a:pt x="5227" y="3977"/>
                    <a:pt x="4941" y="4322"/>
                    <a:pt x="5239" y="4775"/>
                  </a:cubicBezTo>
                  <a:cubicBezTo>
                    <a:pt x="5263" y="4870"/>
                    <a:pt x="5275" y="4953"/>
                    <a:pt x="5299" y="5049"/>
                  </a:cubicBezTo>
                  <a:cubicBezTo>
                    <a:pt x="5263" y="4965"/>
                    <a:pt x="5215" y="4882"/>
                    <a:pt x="5156" y="4811"/>
                  </a:cubicBezTo>
                  <a:cubicBezTo>
                    <a:pt x="5060" y="4275"/>
                    <a:pt x="4608" y="4239"/>
                    <a:pt x="4406" y="4049"/>
                  </a:cubicBezTo>
                  <a:cubicBezTo>
                    <a:pt x="4275" y="3929"/>
                    <a:pt x="4298" y="3691"/>
                    <a:pt x="4537" y="3715"/>
                  </a:cubicBezTo>
                  <a:cubicBezTo>
                    <a:pt x="4465" y="3537"/>
                    <a:pt x="4334" y="3477"/>
                    <a:pt x="4144" y="3620"/>
                  </a:cubicBezTo>
                  <a:cubicBezTo>
                    <a:pt x="4132" y="3429"/>
                    <a:pt x="4501" y="3251"/>
                    <a:pt x="4370" y="2870"/>
                  </a:cubicBezTo>
                  <a:cubicBezTo>
                    <a:pt x="4322" y="2715"/>
                    <a:pt x="4167" y="2572"/>
                    <a:pt x="3870" y="2394"/>
                  </a:cubicBezTo>
                  <a:lnTo>
                    <a:pt x="3870" y="2394"/>
                  </a:lnTo>
                  <a:cubicBezTo>
                    <a:pt x="4370" y="2906"/>
                    <a:pt x="3275" y="3453"/>
                    <a:pt x="4310" y="4096"/>
                  </a:cubicBezTo>
                  <a:cubicBezTo>
                    <a:pt x="3941" y="3918"/>
                    <a:pt x="3620" y="3644"/>
                    <a:pt x="3394" y="3298"/>
                  </a:cubicBezTo>
                  <a:cubicBezTo>
                    <a:pt x="3441" y="3310"/>
                    <a:pt x="3489" y="3298"/>
                    <a:pt x="3525" y="3275"/>
                  </a:cubicBezTo>
                  <a:lnTo>
                    <a:pt x="3536" y="3263"/>
                  </a:lnTo>
                  <a:cubicBezTo>
                    <a:pt x="3560" y="3251"/>
                    <a:pt x="3572" y="3239"/>
                    <a:pt x="3584" y="3227"/>
                  </a:cubicBezTo>
                  <a:cubicBezTo>
                    <a:pt x="3727" y="3096"/>
                    <a:pt x="3584" y="2858"/>
                    <a:pt x="3405" y="2929"/>
                  </a:cubicBezTo>
                  <a:cubicBezTo>
                    <a:pt x="3536" y="3001"/>
                    <a:pt x="3453" y="3120"/>
                    <a:pt x="3370" y="3108"/>
                  </a:cubicBezTo>
                  <a:cubicBezTo>
                    <a:pt x="3275" y="3096"/>
                    <a:pt x="3215" y="2953"/>
                    <a:pt x="3215" y="2882"/>
                  </a:cubicBezTo>
                  <a:cubicBezTo>
                    <a:pt x="3215" y="2822"/>
                    <a:pt x="3239" y="2763"/>
                    <a:pt x="3286" y="2715"/>
                  </a:cubicBezTo>
                  <a:cubicBezTo>
                    <a:pt x="3394" y="2596"/>
                    <a:pt x="3656" y="2477"/>
                    <a:pt x="3786" y="2798"/>
                  </a:cubicBezTo>
                  <a:cubicBezTo>
                    <a:pt x="3953" y="2489"/>
                    <a:pt x="3584" y="2203"/>
                    <a:pt x="3275" y="2275"/>
                  </a:cubicBezTo>
                  <a:cubicBezTo>
                    <a:pt x="3322" y="2048"/>
                    <a:pt x="3179" y="2001"/>
                    <a:pt x="3370" y="1774"/>
                  </a:cubicBezTo>
                  <a:cubicBezTo>
                    <a:pt x="2798" y="1977"/>
                    <a:pt x="2941" y="2286"/>
                    <a:pt x="2858" y="2501"/>
                  </a:cubicBezTo>
                  <a:lnTo>
                    <a:pt x="2858" y="2501"/>
                  </a:lnTo>
                  <a:cubicBezTo>
                    <a:pt x="3001" y="2024"/>
                    <a:pt x="2643" y="1882"/>
                    <a:pt x="2620" y="1489"/>
                  </a:cubicBezTo>
                  <a:cubicBezTo>
                    <a:pt x="2274" y="1905"/>
                    <a:pt x="2560" y="2167"/>
                    <a:pt x="2667" y="2453"/>
                  </a:cubicBezTo>
                  <a:lnTo>
                    <a:pt x="2667" y="2453"/>
                  </a:lnTo>
                  <a:cubicBezTo>
                    <a:pt x="2370" y="1727"/>
                    <a:pt x="1965" y="1894"/>
                    <a:pt x="1620" y="1608"/>
                  </a:cubicBezTo>
                  <a:cubicBezTo>
                    <a:pt x="1917" y="1953"/>
                    <a:pt x="1751" y="2358"/>
                    <a:pt x="2465" y="2656"/>
                  </a:cubicBezTo>
                  <a:lnTo>
                    <a:pt x="2465" y="2656"/>
                  </a:lnTo>
                  <a:cubicBezTo>
                    <a:pt x="2167" y="2548"/>
                    <a:pt x="1917" y="2263"/>
                    <a:pt x="1500" y="2608"/>
                  </a:cubicBezTo>
                  <a:cubicBezTo>
                    <a:pt x="1893" y="2632"/>
                    <a:pt x="2036" y="2989"/>
                    <a:pt x="2513" y="2834"/>
                  </a:cubicBezTo>
                  <a:lnTo>
                    <a:pt x="2513" y="2834"/>
                  </a:lnTo>
                  <a:cubicBezTo>
                    <a:pt x="2298" y="2929"/>
                    <a:pt x="1989" y="2786"/>
                    <a:pt x="1786" y="3358"/>
                  </a:cubicBezTo>
                  <a:cubicBezTo>
                    <a:pt x="2012" y="3167"/>
                    <a:pt x="2060" y="3310"/>
                    <a:pt x="2286" y="3263"/>
                  </a:cubicBezTo>
                  <a:cubicBezTo>
                    <a:pt x="2215" y="3572"/>
                    <a:pt x="2501" y="3941"/>
                    <a:pt x="2810" y="3775"/>
                  </a:cubicBezTo>
                  <a:cubicBezTo>
                    <a:pt x="2489" y="3644"/>
                    <a:pt x="2608" y="3382"/>
                    <a:pt x="2727" y="3275"/>
                  </a:cubicBezTo>
                  <a:cubicBezTo>
                    <a:pt x="2774" y="3227"/>
                    <a:pt x="2834" y="3203"/>
                    <a:pt x="2894" y="3203"/>
                  </a:cubicBezTo>
                  <a:cubicBezTo>
                    <a:pt x="2965" y="3203"/>
                    <a:pt x="3108" y="3263"/>
                    <a:pt x="3120" y="3346"/>
                  </a:cubicBezTo>
                  <a:cubicBezTo>
                    <a:pt x="3132" y="3441"/>
                    <a:pt x="3013" y="3513"/>
                    <a:pt x="2941" y="3382"/>
                  </a:cubicBezTo>
                  <a:cubicBezTo>
                    <a:pt x="2882" y="3560"/>
                    <a:pt x="3108" y="3703"/>
                    <a:pt x="3239" y="3572"/>
                  </a:cubicBezTo>
                  <a:cubicBezTo>
                    <a:pt x="3251" y="3548"/>
                    <a:pt x="3263" y="3537"/>
                    <a:pt x="3275" y="3525"/>
                  </a:cubicBezTo>
                  <a:lnTo>
                    <a:pt x="3275" y="3513"/>
                  </a:lnTo>
                  <a:cubicBezTo>
                    <a:pt x="3298" y="3477"/>
                    <a:pt x="3310" y="3418"/>
                    <a:pt x="3298" y="3370"/>
                  </a:cubicBezTo>
                  <a:cubicBezTo>
                    <a:pt x="3644" y="3608"/>
                    <a:pt x="3917" y="3929"/>
                    <a:pt x="4096" y="4299"/>
                  </a:cubicBezTo>
                  <a:lnTo>
                    <a:pt x="4096" y="4299"/>
                  </a:lnTo>
                  <a:cubicBezTo>
                    <a:pt x="3465" y="3275"/>
                    <a:pt x="2905" y="4370"/>
                    <a:pt x="2393" y="3870"/>
                  </a:cubicBezTo>
                  <a:lnTo>
                    <a:pt x="2393" y="3870"/>
                  </a:lnTo>
                  <a:cubicBezTo>
                    <a:pt x="2572" y="4168"/>
                    <a:pt x="2715" y="4310"/>
                    <a:pt x="2870" y="4370"/>
                  </a:cubicBezTo>
                  <a:cubicBezTo>
                    <a:pt x="3263" y="4501"/>
                    <a:pt x="3429" y="4132"/>
                    <a:pt x="3632" y="4144"/>
                  </a:cubicBezTo>
                  <a:cubicBezTo>
                    <a:pt x="3477" y="4334"/>
                    <a:pt x="3536" y="4465"/>
                    <a:pt x="3727" y="4537"/>
                  </a:cubicBezTo>
                  <a:cubicBezTo>
                    <a:pt x="3703" y="4299"/>
                    <a:pt x="3929" y="4263"/>
                    <a:pt x="4048" y="4394"/>
                  </a:cubicBezTo>
                  <a:cubicBezTo>
                    <a:pt x="4239" y="4596"/>
                    <a:pt x="4275" y="5049"/>
                    <a:pt x="4822" y="5156"/>
                  </a:cubicBezTo>
                  <a:cubicBezTo>
                    <a:pt x="4894" y="5203"/>
                    <a:pt x="4965" y="5263"/>
                    <a:pt x="5049" y="5299"/>
                  </a:cubicBezTo>
                  <a:cubicBezTo>
                    <a:pt x="4965" y="5275"/>
                    <a:pt x="4870" y="5251"/>
                    <a:pt x="4787" y="5239"/>
                  </a:cubicBezTo>
                  <a:cubicBezTo>
                    <a:pt x="4334" y="4930"/>
                    <a:pt x="3977" y="5227"/>
                    <a:pt x="3703" y="5227"/>
                  </a:cubicBezTo>
                  <a:cubicBezTo>
                    <a:pt x="3525" y="5227"/>
                    <a:pt x="3394" y="5049"/>
                    <a:pt x="3572" y="4906"/>
                  </a:cubicBezTo>
                  <a:cubicBezTo>
                    <a:pt x="3394" y="4822"/>
                    <a:pt x="3263" y="4882"/>
                    <a:pt x="3227" y="5108"/>
                  </a:cubicBezTo>
                  <a:cubicBezTo>
                    <a:pt x="3084" y="4977"/>
                    <a:pt x="3215" y="4596"/>
                    <a:pt x="2858" y="4418"/>
                  </a:cubicBezTo>
                  <a:cubicBezTo>
                    <a:pt x="2703" y="4346"/>
                    <a:pt x="2501" y="4346"/>
                    <a:pt x="2167" y="4441"/>
                  </a:cubicBezTo>
                  <a:cubicBezTo>
                    <a:pt x="2191" y="4441"/>
                    <a:pt x="2215" y="4441"/>
                    <a:pt x="2239" y="4441"/>
                  </a:cubicBezTo>
                  <a:lnTo>
                    <a:pt x="2167" y="4441"/>
                  </a:lnTo>
                  <a:cubicBezTo>
                    <a:pt x="2882" y="4453"/>
                    <a:pt x="2501" y="5608"/>
                    <a:pt x="3667" y="5334"/>
                  </a:cubicBezTo>
                  <a:lnTo>
                    <a:pt x="3667" y="5334"/>
                  </a:lnTo>
                  <a:cubicBezTo>
                    <a:pt x="3286" y="5465"/>
                    <a:pt x="2858" y="5501"/>
                    <a:pt x="2453" y="5430"/>
                  </a:cubicBezTo>
                  <a:cubicBezTo>
                    <a:pt x="2489" y="5394"/>
                    <a:pt x="2524" y="5358"/>
                    <a:pt x="2536" y="5311"/>
                  </a:cubicBezTo>
                  <a:lnTo>
                    <a:pt x="2536" y="5299"/>
                  </a:lnTo>
                  <a:cubicBezTo>
                    <a:pt x="2536" y="5275"/>
                    <a:pt x="2536" y="5251"/>
                    <a:pt x="2536" y="5239"/>
                  </a:cubicBezTo>
                  <a:cubicBezTo>
                    <a:pt x="2536" y="5049"/>
                    <a:pt x="2286" y="4989"/>
                    <a:pt x="2203" y="5156"/>
                  </a:cubicBezTo>
                  <a:cubicBezTo>
                    <a:pt x="2346" y="5120"/>
                    <a:pt x="2370" y="5251"/>
                    <a:pt x="2298" y="5311"/>
                  </a:cubicBezTo>
                  <a:cubicBezTo>
                    <a:pt x="2239" y="5358"/>
                    <a:pt x="2084" y="5311"/>
                    <a:pt x="2036" y="5251"/>
                  </a:cubicBezTo>
                  <a:cubicBezTo>
                    <a:pt x="2001" y="5215"/>
                    <a:pt x="1977" y="5156"/>
                    <a:pt x="1965" y="5084"/>
                  </a:cubicBezTo>
                  <a:cubicBezTo>
                    <a:pt x="1965" y="4930"/>
                    <a:pt x="2060" y="4656"/>
                    <a:pt x="2382" y="4787"/>
                  </a:cubicBezTo>
                  <a:cubicBezTo>
                    <a:pt x="2286" y="4453"/>
                    <a:pt x="1822" y="4513"/>
                    <a:pt x="1643" y="4775"/>
                  </a:cubicBezTo>
                  <a:cubicBezTo>
                    <a:pt x="1524" y="4572"/>
                    <a:pt x="1381" y="4644"/>
                    <a:pt x="1370" y="4358"/>
                  </a:cubicBezTo>
                  <a:cubicBezTo>
                    <a:pt x="1096" y="4906"/>
                    <a:pt x="1429" y="5025"/>
                    <a:pt x="1512" y="5239"/>
                  </a:cubicBezTo>
                  <a:lnTo>
                    <a:pt x="1512" y="5239"/>
                  </a:lnTo>
                  <a:cubicBezTo>
                    <a:pt x="1286" y="4787"/>
                    <a:pt x="917" y="4942"/>
                    <a:pt x="631" y="4680"/>
                  </a:cubicBezTo>
                  <a:cubicBezTo>
                    <a:pt x="679" y="5227"/>
                    <a:pt x="1060" y="5203"/>
                    <a:pt x="1346" y="5334"/>
                  </a:cubicBezTo>
                  <a:lnTo>
                    <a:pt x="1346" y="5334"/>
                  </a:lnTo>
                  <a:cubicBezTo>
                    <a:pt x="631" y="5037"/>
                    <a:pt x="453" y="5430"/>
                    <a:pt x="0" y="5477"/>
                  </a:cubicBezTo>
                  <a:cubicBezTo>
                    <a:pt x="453" y="5513"/>
                    <a:pt x="631" y="5918"/>
                    <a:pt x="1346" y="5608"/>
                  </a:cubicBezTo>
                  <a:lnTo>
                    <a:pt x="1346" y="5608"/>
                  </a:lnTo>
                  <a:cubicBezTo>
                    <a:pt x="1060" y="5739"/>
                    <a:pt x="679" y="5727"/>
                    <a:pt x="631" y="6275"/>
                  </a:cubicBezTo>
                  <a:cubicBezTo>
                    <a:pt x="929" y="6013"/>
                    <a:pt x="1286" y="6156"/>
                    <a:pt x="1512" y="5715"/>
                  </a:cubicBezTo>
                  <a:lnTo>
                    <a:pt x="1512" y="5715"/>
                  </a:lnTo>
                  <a:cubicBezTo>
                    <a:pt x="1429" y="5930"/>
                    <a:pt x="1096" y="6049"/>
                    <a:pt x="1370" y="6596"/>
                  </a:cubicBezTo>
                  <a:cubicBezTo>
                    <a:pt x="1358" y="6287"/>
                    <a:pt x="1489" y="6358"/>
                    <a:pt x="1620" y="6168"/>
                  </a:cubicBezTo>
                  <a:close/>
                  <a:moveTo>
                    <a:pt x="7275" y="5299"/>
                  </a:moveTo>
                  <a:close/>
                  <a:moveTo>
                    <a:pt x="6739" y="5132"/>
                  </a:moveTo>
                  <a:cubicBezTo>
                    <a:pt x="6930" y="5180"/>
                    <a:pt x="7120" y="5334"/>
                    <a:pt x="7466" y="5406"/>
                  </a:cubicBezTo>
                  <a:cubicBezTo>
                    <a:pt x="7573" y="5430"/>
                    <a:pt x="7668" y="5442"/>
                    <a:pt x="7763" y="5453"/>
                  </a:cubicBezTo>
                  <a:cubicBezTo>
                    <a:pt x="7668" y="5465"/>
                    <a:pt x="7573" y="5477"/>
                    <a:pt x="7466" y="5501"/>
                  </a:cubicBezTo>
                  <a:cubicBezTo>
                    <a:pt x="7120" y="5584"/>
                    <a:pt x="6930" y="5727"/>
                    <a:pt x="6739" y="5775"/>
                  </a:cubicBezTo>
                  <a:cubicBezTo>
                    <a:pt x="6596" y="5799"/>
                    <a:pt x="6442" y="5787"/>
                    <a:pt x="6311" y="5704"/>
                  </a:cubicBezTo>
                  <a:cubicBezTo>
                    <a:pt x="6537" y="5715"/>
                    <a:pt x="6751" y="5620"/>
                    <a:pt x="6906" y="5453"/>
                  </a:cubicBezTo>
                  <a:cubicBezTo>
                    <a:pt x="6751" y="5287"/>
                    <a:pt x="6537" y="5192"/>
                    <a:pt x="6311" y="5203"/>
                  </a:cubicBezTo>
                  <a:cubicBezTo>
                    <a:pt x="6442" y="5120"/>
                    <a:pt x="6596" y="5108"/>
                    <a:pt x="6751" y="5132"/>
                  </a:cubicBezTo>
                  <a:close/>
                  <a:moveTo>
                    <a:pt x="6846" y="6632"/>
                  </a:moveTo>
                  <a:close/>
                  <a:moveTo>
                    <a:pt x="6632" y="4060"/>
                  </a:moveTo>
                  <a:close/>
                  <a:moveTo>
                    <a:pt x="6144" y="4322"/>
                  </a:moveTo>
                  <a:cubicBezTo>
                    <a:pt x="6311" y="4215"/>
                    <a:pt x="6549" y="4191"/>
                    <a:pt x="6846" y="4001"/>
                  </a:cubicBezTo>
                  <a:cubicBezTo>
                    <a:pt x="6942" y="3941"/>
                    <a:pt x="7025" y="3882"/>
                    <a:pt x="7096" y="3822"/>
                  </a:cubicBezTo>
                  <a:cubicBezTo>
                    <a:pt x="7037" y="3894"/>
                    <a:pt x="6977" y="3977"/>
                    <a:pt x="6918" y="4072"/>
                  </a:cubicBezTo>
                  <a:cubicBezTo>
                    <a:pt x="6727" y="4370"/>
                    <a:pt x="6704" y="4608"/>
                    <a:pt x="6596" y="4775"/>
                  </a:cubicBezTo>
                  <a:cubicBezTo>
                    <a:pt x="6513" y="4894"/>
                    <a:pt x="6382" y="4989"/>
                    <a:pt x="6239" y="5037"/>
                  </a:cubicBezTo>
                  <a:cubicBezTo>
                    <a:pt x="6406" y="4882"/>
                    <a:pt x="6501" y="4668"/>
                    <a:pt x="6489" y="4441"/>
                  </a:cubicBezTo>
                  <a:cubicBezTo>
                    <a:pt x="6263" y="4430"/>
                    <a:pt x="6037" y="4513"/>
                    <a:pt x="5894" y="4680"/>
                  </a:cubicBezTo>
                  <a:cubicBezTo>
                    <a:pt x="5930" y="4537"/>
                    <a:pt x="6025" y="4406"/>
                    <a:pt x="6144" y="4322"/>
                  </a:cubicBezTo>
                  <a:close/>
                  <a:moveTo>
                    <a:pt x="6489" y="6477"/>
                  </a:moveTo>
                  <a:cubicBezTo>
                    <a:pt x="6489" y="6251"/>
                    <a:pt x="6406" y="6037"/>
                    <a:pt x="6239" y="5882"/>
                  </a:cubicBezTo>
                  <a:cubicBezTo>
                    <a:pt x="6382" y="5930"/>
                    <a:pt x="6513" y="6025"/>
                    <a:pt x="6596" y="6144"/>
                  </a:cubicBezTo>
                  <a:cubicBezTo>
                    <a:pt x="6692" y="6323"/>
                    <a:pt x="6715" y="6549"/>
                    <a:pt x="6918" y="6858"/>
                  </a:cubicBezTo>
                  <a:cubicBezTo>
                    <a:pt x="6977" y="6942"/>
                    <a:pt x="7037" y="7025"/>
                    <a:pt x="7096" y="7097"/>
                  </a:cubicBezTo>
                  <a:cubicBezTo>
                    <a:pt x="7013" y="7037"/>
                    <a:pt x="6930" y="6977"/>
                    <a:pt x="6846" y="6918"/>
                  </a:cubicBezTo>
                  <a:cubicBezTo>
                    <a:pt x="6549" y="6727"/>
                    <a:pt x="6311" y="6704"/>
                    <a:pt x="6144" y="6596"/>
                  </a:cubicBezTo>
                  <a:cubicBezTo>
                    <a:pt x="6013" y="6513"/>
                    <a:pt x="5918" y="6394"/>
                    <a:pt x="5882" y="6239"/>
                  </a:cubicBezTo>
                  <a:cubicBezTo>
                    <a:pt x="6037" y="6406"/>
                    <a:pt x="6263" y="6489"/>
                    <a:pt x="6489" y="6477"/>
                  </a:cubicBezTo>
                  <a:close/>
                  <a:moveTo>
                    <a:pt x="5608" y="7275"/>
                  </a:moveTo>
                  <a:close/>
                  <a:moveTo>
                    <a:pt x="5203" y="4596"/>
                  </a:moveTo>
                  <a:cubicBezTo>
                    <a:pt x="5132" y="4465"/>
                    <a:pt x="5108" y="4322"/>
                    <a:pt x="5144" y="4180"/>
                  </a:cubicBezTo>
                  <a:cubicBezTo>
                    <a:pt x="5191" y="3977"/>
                    <a:pt x="5334" y="3799"/>
                    <a:pt x="5418" y="3441"/>
                  </a:cubicBezTo>
                  <a:cubicBezTo>
                    <a:pt x="5430" y="3346"/>
                    <a:pt x="5453" y="3251"/>
                    <a:pt x="5465" y="3144"/>
                  </a:cubicBezTo>
                  <a:cubicBezTo>
                    <a:pt x="5477" y="3251"/>
                    <a:pt x="5489" y="3346"/>
                    <a:pt x="5513" y="3441"/>
                  </a:cubicBezTo>
                  <a:cubicBezTo>
                    <a:pt x="5584" y="3799"/>
                    <a:pt x="5727" y="3977"/>
                    <a:pt x="5775" y="4180"/>
                  </a:cubicBezTo>
                  <a:cubicBezTo>
                    <a:pt x="5811" y="4322"/>
                    <a:pt x="5787" y="4477"/>
                    <a:pt x="5715" y="4608"/>
                  </a:cubicBezTo>
                  <a:cubicBezTo>
                    <a:pt x="5930" y="4382"/>
                    <a:pt x="5775" y="4013"/>
                    <a:pt x="5465" y="4013"/>
                  </a:cubicBezTo>
                  <a:cubicBezTo>
                    <a:pt x="5156" y="4013"/>
                    <a:pt x="4989" y="4382"/>
                    <a:pt x="5203" y="4608"/>
                  </a:cubicBezTo>
                  <a:close/>
                  <a:moveTo>
                    <a:pt x="5465" y="6894"/>
                  </a:moveTo>
                  <a:cubicBezTo>
                    <a:pt x="5632" y="6751"/>
                    <a:pt x="5715" y="6525"/>
                    <a:pt x="5715" y="6299"/>
                  </a:cubicBezTo>
                  <a:cubicBezTo>
                    <a:pt x="5787" y="6430"/>
                    <a:pt x="5811" y="6585"/>
                    <a:pt x="5775" y="6739"/>
                  </a:cubicBezTo>
                  <a:cubicBezTo>
                    <a:pt x="5727" y="6930"/>
                    <a:pt x="5584" y="7108"/>
                    <a:pt x="5513" y="7466"/>
                  </a:cubicBezTo>
                  <a:cubicBezTo>
                    <a:pt x="5489" y="7561"/>
                    <a:pt x="5477" y="7656"/>
                    <a:pt x="5465" y="7763"/>
                  </a:cubicBezTo>
                  <a:cubicBezTo>
                    <a:pt x="5441" y="7656"/>
                    <a:pt x="5430" y="7549"/>
                    <a:pt x="5406" y="7466"/>
                  </a:cubicBezTo>
                  <a:cubicBezTo>
                    <a:pt x="5334" y="7108"/>
                    <a:pt x="5191" y="6930"/>
                    <a:pt x="5144" y="6739"/>
                  </a:cubicBezTo>
                  <a:cubicBezTo>
                    <a:pt x="5108" y="6585"/>
                    <a:pt x="5132" y="6430"/>
                    <a:pt x="5203" y="6299"/>
                  </a:cubicBezTo>
                  <a:cubicBezTo>
                    <a:pt x="5191" y="6525"/>
                    <a:pt x="5287" y="6751"/>
                    <a:pt x="5465" y="6906"/>
                  </a:cubicBezTo>
                  <a:close/>
                  <a:moveTo>
                    <a:pt x="4287" y="6847"/>
                  </a:moveTo>
                  <a:close/>
                  <a:moveTo>
                    <a:pt x="4287" y="4049"/>
                  </a:moveTo>
                  <a:close/>
                  <a:moveTo>
                    <a:pt x="4429" y="4418"/>
                  </a:moveTo>
                  <a:cubicBezTo>
                    <a:pt x="4418" y="4644"/>
                    <a:pt x="4513" y="4870"/>
                    <a:pt x="4668" y="5013"/>
                  </a:cubicBezTo>
                  <a:cubicBezTo>
                    <a:pt x="4525" y="4977"/>
                    <a:pt x="4406" y="4882"/>
                    <a:pt x="4322" y="4751"/>
                  </a:cubicBezTo>
                  <a:cubicBezTo>
                    <a:pt x="4215" y="4584"/>
                    <a:pt x="4191" y="4358"/>
                    <a:pt x="4001" y="4049"/>
                  </a:cubicBezTo>
                  <a:cubicBezTo>
                    <a:pt x="3941" y="3965"/>
                    <a:pt x="3882" y="3882"/>
                    <a:pt x="3810" y="3799"/>
                  </a:cubicBezTo>
                  <a:cubicBezTo>
                    <a:pt x="3894" y="3870"/>
                    <a:pt x="3977" y="3929"/>
                    <a:pt x="4060" y="3977"/>
                  </a:cubicBezTo>
                  <a:cubicBezTo>
                    <a:pt x="4358" y="4180"/>
                    <a:pt x="4596" y="4203"/>
                    <a:pt x="4775" y="4310"/>
                  </a:cubicBezTo>
                  <a:cubicBezTo>
                    <a:pt x="4894" y="4394"/>
                    <a:pt x="4989" y="4513"/>
                    <a:pt x="5037" y="4656"/>
                  </a:cubicBezTo>
                  <a:cubicBezTo>
                    <a:pt x="4882" y="4501"/>
                    <a:pt x="4656" y="4418"/>
                    <a:pt x="4441" y="4430"/>
                  </a:cubicBezTo>
                  <a:close/>
                  <a:moveTo>
                    <a:pt x="5025" y="6227"/>
                  </a:moveTo>
                  <a:cubicBezTo>
                    <a:pt x="4989" y="6370"/>
                    <a:pt x="4894" y="6501"/>
                    <a:pt x="4763" y="6585"/>
                  </a:cubicBezTo>
                  <a:cubicBezTo>
                    <a:pt x="4596" y="6692"/>
                    <a:pt x="4358" y="6716"/>
                    <a:pt x="4060" y="6906"/>
                  </a:cubicBezTo>
                  <a:cubicBezTo>
                    <a:pt x="3977" y="6966"/>
                    <a:pt x="3894" y="7025"/>
                    <a:pt x="3810" y="7085"/>
                  </a:cubicBezTo>
                  <a:cubicBezTo>
                    <a:pt x="3870" y="7013"/>
                    <a:pt x="3929" y="6930"/>
                    <a:pt x="3989" y="6835"/>
                  </a:cubicBezTo>
                  <a:cubicBezTo>
                    <a:pt x="4191" y="6537"/>
                    <a:pt x="4215" y="6299"/>
                    <a:pt x="4310" y="6132"/>
                  </a:cubicBezTo>
                  <a:cubicBezTo>
                    <a:pt x="4394" y="6001"/>
                    <a:pt x="4525" y="5918"/>
                    <a:pt x="4668" y="5870"/>
                  </a:cubicBezTo>
                  <a:cubicBezTo>
                    <a:pt x="4501" y="6025"/>
                    <a:pt x="4418" y="6239"/>
                    <a:pt x="4429" y="6466"/>
                  </a:cubicBezTo>
                  <a:cubicBezTo>
                    <a:pt x="4656" y="6489"/>
                    <a:pt x="4882" y="6406"/>
                    <a:pt x="5037" y="6239"/>
                  </a:cubicBezTo>
                  <a:close/>
                  <a:moveTo>
                    <a:pt x="3429" y="5394"/>
                  </a:moveTo>
                  <a:cubicBezTo>
                    <a:pt x="3786" y="5323"/>
                    <a:pt x="3965" y="5180"/>
                    <a:pt x="4167" y="5132"/>
                  </a:cubicBezTo>
                  <a:cubicBezTo>
                    <a:pt x="4310" y="5096"/>
                    <a:pt x="4465" y="5120"/>
                    <a:pt x="4596" y="5192"/>
                  </a:cubicBezTo>
                  <a:cubicBezTo>
                    <a:pt x="4370" y="5192"/>
                    <a:pt x="4156" y="5275"/>
                    <a:pt x="4001" y="5442"/>
                  </a:cubicBezTo>
                  <a:cubicBezTo>
                    <a:pt x="4156" y="5620"/>
                    <a:pt x="4370" y="5715"/>
                    <a:pt x="4596" y="5704"/>
                  </a:cubicBezTo>
                  <a:cubicBezTo>
                    <a:pt x="4465" y="5775"/>
                    <a:pt x="4310" y="5799"/>
                    <a:pt x="4167" y="5763"/>
                  </a:cubicBezTo>
                  <a:cubicBezTo>
                    <a:pt x="3965" y="5715"/>
                    <a:pt x="3786" y="5573"/>
                    <a:pt x="3429" y="5501"/>
                  </a:cubicBezTo>
                  <a:cubicBezTo>
                    <a:pt x="3346" y="5477"/>
                    <a:pt x="3239" y="5465"/>
                    <a:pt x="3132" y="5453"/>
                  </a:cubicBezTo>
                  <a:cubicBezTo>
                    <a:pt x="3251" y="5442"/>
                    <a:pt x="3358" y="5430"/>
                    <a:pt x="3441" y="5406"/>
                  </a:cubicBezTo>
                  <a:close/>
                </a:path>
              </a:pathLst>
            </a:custGeom>
            <a:solidFill>
              <a:schemeClr val="accent2">
                <a:alpha val="145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6045375" y="924050"/>
              <a:ext cx="273875" cy="274175"/>
            </a:xfrm>
            <a:custGeom>
              <a:avLst/>
              <a:gdLst/>
              <a:ahLst/>
              <a:cxnLst/>
              <a:rect l="l" t="t" r="r" b="b"/>
              <a:pathLst>
                <a:path w="10955" h="10967" extrusionOk="0">
                  <a:moveTo>
                    <a:pt x="9324" y="4775"/>
                  </a:moveTo>
                  <a:cubicBezTo>
                    <a:pt x="9157" y="4513"/>
                    <a:pt x="8681" y="4454"/>
                    <a:pt x="8585" y="4787"/>
                  </a:cubicBezTo>
                  <a:cubicBezTo>
                    <a:pt x="8907" y="4656"/>
                    <a:pt x="9014" y="4918"/>
                    <a:pt x="9002" y="5085"/>
                  </a:cubicBezTo>
                  <a:cubicBezTo>
                    <a:pt x="9002" y="5156"/>
                    <a:pt x="8978" y="5216"/>
                    <a:pt x="8931" y="5251"/>
                  </a:cubicBezTo>
                  <a:cubicBezTo>
                    <a:pt x="8883" y="5311"/>
                    <a:pt x="8740" y="5358"/>
                    <a:pt x="8669" y="5311"/>
                  </a:cubicBezTo>
                  <a:cubicBezTo>
                    <a:pt x="8609" y="5251"/>
                    <a:pt x="8621" y="5120"/>
                    <a:pt x="8776" y="5156"/>
                  </a:cubicBezTo>
                  <a:cubicBezTo>
                    <a:pt x="8681" y="4989"/>
                    <a:pt x="8442" y="5049"/>
                    <a:pt x="8431" y="5239"/>
                  </a:cubicBezTo>
                  <a:cubicBezTo>
                    <a:pt x="8431" y="5251"/>
                    <a:pt x="8431" y="5275"/>
                    <a:pt x="8431" y="5299"/>
                  </a:cubicBezTo>
                  <a:lnTo>
                    <a:pt x="8431" y="5311"/>
                  </a:lnTo>
                  <a:cubicBezTo>
                    <a:pt x="8442" y="5358"/>
                    <a:pt x="8478" y="5394"/>
                    <a:pt x="8514" y="5430"/>
                  </a:cubicBezTo>
                  <a:cubicBezTo>
                    <a:pt x="8109" y="5501"/>
                    <a:pt x="7692" y="5466"/>
                    <a:pt x="7299" y="5335"/>
                  </a:cubicBezTo>
                  <a:cubicBezTo>
                    <a:pt x="8478" y="5608"/>
                    <a:pt x="8097" y="4454"/>
                    <a:pt x="8812" y="4442"/>
                  </a:cubicBezTo>
                  <a:lnTo>
                    <a:pt x="8740" y="4442"/>
                  </a:lnTo>
                  <a:cubicBezTo>
                    <a:pt x="8764" y="4442"/>
                    <a:pt x="8788" y="4442"/>
                    <a:pt x="8812" y="4442"/>
                  </a:cubicBezTo>
                  <a:cubicBezTo>
                    <a:pt x="8478" y="4346"/>
                    <a:pt x="8264" y="4346"/>
                    <a:pt x="8121" y="4418"/>
                  </a:cubicBezTo>
                  <a:cubicBezTo>
                    <a:pt x="7752" y="4596"/>
                    <a:pt x="7895" y="4977"/>
                    <a:pt x="7752" y="5108"/>
                  </a:cubicBezTo>
                  <a:cubicBezTo>
                    <a:pt x="7716" y="4882"/>
                    <a:pt x="7585" y="4823"/>
                    <a:pt x="7407" y="4906"/>
                  </a:cubicBezTo>
                  <a:cubicBezTo>
                    <a:pt x="7585" y="5049"/>
                    <a:pt x="7442" y="5239"/>
                    <a:pt x="7264" y="5227"/>
                  </a:cubicBezTo>
                  <a:cubicBezTo>
                    <a:pt x="6990" y="5227"/>
                    <a:pt x="6645" y="4930"/>
                    <a:pt x="6192" y="5239"/>
                  </a:cubicBezTo>
                  <a:cubicBezTo>
                    <a:pt x="6097" y="5251"/>
                    <a:pt x="6014" y="5275"/>
                    <a:pt x="5918" y="5299"/>
                  </a:cubicBezTo>
                  <a:cubicBezTo>
                    <a:pt x="6002" y="5263"/>
                    <a:pt x="6085" y="5204"/>
                    <a:pt x="6156" y="5156"/>
                  </a:cubicBezTo>
                  <a:cubicBezTo>
                    <a:pt x="6692" y="5049"/>
                    <a:pt x="6740" y="4596"/>
                    <a:pt x="6918" y="4394"/>
                  </a:cubicBezTo>
                  <a:cubicBezTo>
                    <a:pt x="7049" y="4263"/>
                    <a:pt x="7276" y="4299"/>
                    <a:pt x="7252" y="4537"/>
                  </a:cubicBezTo>
                  <a:cubicBezTo>
                    <a:pt x="7430" y="4465"/>
                    <a:pt x="7490" y="4334"/>
                    <a:pt x="7347" y="4144"/>
                  </a:cubicBezTo>
                  <a:cubicBezTo>
                    <a:pt x="7538" y="4132"/>
                    <a:pt x="7716" y="4501"/>
                    <a:pt x="8097" y="4370"/>
                  </a:cubicBezTo>
                  <a:cubicBezTo>
                    <a:pt x="8252" y="4311"/>
                    <a:pt x="8395" y="4168"/>
                    <a:pt x="8573" y="3870"/>
                  </a:cubicBezTo>
                  <a:lnTo>
                    <a:pt x="8573" y="3870"/>
                  </a:lnTo>
                  <a:cubicBezTo>
                    <a:pt x="8061" y="4370"/>
                    <a:pt x="7514" y="3275"/>
                    <a:pt x="6871" y="4299"/>
                  </a:cubicBezTo>
                  <a:lnTo>
                    <a:pt x="6871" y="4299"/>
                  </a:lnTo>
                  <a:cubicBezTo>
                    <a:pt x="7049" y="3930"/>
                    <a:pt x="7323" y="3608"/>
                    <a:pt x="7669" y="3370"/>
                  </a:cubicBezTo>
                  <a:cubicBezTo>
                    <a:pt x="7657" y="3418"/>
                    <a:pt x="7669" y="3477"/>
                    <a:pt x="7692" y="3513"/>
                  </a:cubicBezTo>
                  <a:lnTo>
                    <a:pt x="7692" y="3525"/>
                  </a:lnTo>
                  <a:cubicBezTo>
                    <a:pt x="7704" y="3537"/>
                    <a:pt x="7716" y="3549"/>
                    <a:pt x="7740" y="3572"/>
                  </a:cubicBezTo>
                  <a:cubicBezTo>
                    <a:pt x="7871" y="3703"/>
                    <a:pt x="8097" y="3561"/>
                    <a:pt x="8038" y="3382"/>
                  </a:cubicBezTo>
                  <a:cubicBezTo>
                    <a:pt x="7954" y="3513"/>
                    <a:pt x="7847" y="3442"/>
                    <a:pt x="7859" y="3346"/>
                  </a:cubicBezTo>
                  <a:cubicBezTo>
                    <a:pt x="7859" y="3263"/>
                    <a:pt x="8002" y="3203"/>
                    <a:pt x="8073" y="3203"/>
                  </a:cubicBezTo>
                  <a:cubicBezTo>
                    <a:pt x="8133" y="3203"/>
                    <a:pt x="8192" y="3227"/>
                    <a:pt x="8240" y="3275"/>
                  </a:cubicBezTo>
                  <a:cubicBezTo>
                    <a:pt x="8359" y="3382"/>
                    <a:pt x="8478" y="3644"/>
                    <a:pt x="8157" y="3775"/>
                  </a:cubicBezTo>
                  <a:cubicBezTo>
                    <a:pt x="8466" y="3942"/>
                    <a:pt x="8752" y="3572"/>
                    <a:pt x="8693" y="3263"/>
                  </a:cubicBezTo>
                  <a:cubicBezTo>
                    <a:pt x="8919" y="3311"/>
                    <a:pt x="8954" y="3168"/>
                    <a:pt x="9181" y="3358"/>
                  </a:cubicBezTo>
                  <a:cubicBezTo>
                    <a:pt x="8978" y="2787"/>
                    <a:pt x="8669" y="2930"/>
                    <a:pt x="8454" y="2834"/>
                  </a:cubicBezTo>
                  <a:lnTo>
                    <a:pt x="8454" y="2834"/>
                  </a:lnTo>
                  <a:cubicBezTo>
                    <a:pt x="8931" y="2989"/>
                    <a:pt x="9074" y="2632"/>
                    <a:pt x="9478" y="2608"/>
                  </a:cubicBezTo>
                  <a:cubicBezTo>
                    <a:pt x="9062" y="2251"/>
                    <a:pt x="8800" y="2549"/>
                    <a:pt x="8502" y="2644"/>
                  </a:cubicBezTo>
                  <a:lnTo>
                    <a:pt x="8502" y="2644"/>
                  </a:lnTo>
                  <a:cubicBezTo>
                    <a:pt x="9228" y="2346"/>
                    <a:pt x="9062" y="1953"/>
                    <a:pt x="9347" y="1608"/>
                  </a:cubicBezTo>
                  <a:cubicBezTo>
                    <a:pt x="9002" y="1894"/>
                    <a:pt x="8597" y="1727"/>
                    <a:pt x="8312" y="2453"/>
                  </a:cubicBezTo>
                  <a:lnTo>
                    <a:pt x="8312" y="2453"/>
                  </a:lnTo>
                  <a:cubicBezTo>
                    <a:pt x="8419" y="2156"/>
                    <a:pt x="8704" y="1906"/>
                    <a:pt x="8347" y="1489"/>
                  </a:cubicBezTo>
                  <a:cubicBezTo>
                    <a:pt x="8323" y="1882"/>
                    <a:pt x="7966" y="2025"/>
                    <a:pt x="8121" y="2501"/>
                  </a:cubicBezTo>
                  <a:lnTo>
                    <a:pt x="8121" y="2501"/>
                  </a:lnTo>
                  <a:cubicBezTo>
                    <a:pt x="8026" y="2287"/>
                    <a:pt x="8181" y="1977"/>
                    <a:pt x="7597" y="1775"/>
                  </a:cubicBezTo>
                  <a:cubicBezTo>
                    <a:pt x="7788" y="2001"/>
                    <a:pt x="7645" y="2037"/>
                    <a:pt x="7692" y="2275"/>
                  </a:cubicBezTo>
                  <a:cubicBezTo>
                    <a:pt x="7395" y="2203"/>
                    <a:pt x="7014" y="2489"/>
                    <a:pt x="7192" y="2799"/>
                  </a:cubicBezTo>
                  <a:cubicBezTo>
                    <a:pt x="7323" y="2477"/>
                    <a:pt x="7573" y="2596"/>
                    <a:pt x="7680" y="2715"/>
                  </a:cubicBezTo>
                  <a:cubicBezTo>
                    <a:pt x="7728" y="2763"/>
                    <a:pt x="7752" y="2822"/>
                    <a:pt x="7752" y="2882"/>
                  </a:cubicBezTo>
                  <a:cubicBezTo>
                    <a:pt x="7752" y="2953"/>
                    <a:pt x="7692" y="3096"/>
                    <a:pt x="7609" y="3108"/>
                  </a:cubicBezTo>
                  <a:cubicBezTo>
                    <a:pt x="7526" y="3120"/>
                    <a:pt x="7442" y="3001"/>
                    <a:pt x="7573" y="2930"/>
                  </a:cubicBezTo>
                  <a:cubicBezTo>
                    <a:pt x="7395" y="2870"/>
                    <a:pt x="7252" y="3096"/>
                    <a:pt x="7395" y="3227"/>
                  </a:cubicBezTo>
                  <a:cubicBezTo>
                    <a:pt x="7407" y="3239"/>
                    <a:pt x="7419" y="3251"/>
                    <a:pt x="7430" y="3263"/>
                  </a:cubicBezTo>
                  <a:lnTo>
                    <a:pt x="7442" y="3275"/>
                  </a:lnTo>
                  <a:cubicBezTo>
                    <a:pt x="7490" y="3299"/>
                    <a:pt x="7538" y="3311"/>
                    <a:pt x="7597" y="3299"/>
                  </a:cubicBezTo>
                  <a:cubicBezTo>
                    <a:pt x="7359" y="3644"/>
                    <a:pt x="7038" y="3918"/>
                    <a:pt x="6668" y="4096"/>
                  </a:cubicBezTo>
                  <a:cubicBezTo>
                    <a:pt x="7692" y="3453"/>
                    <a:pt x="6597" y="2906"/>
                    <a:pt x="7109" y="2394"/>
                  </a:cubicBezTo>
                  <a:lnTo>
                    <a:pt x="7061" y="2441"/>
                  </a:lnTo>
                  <a:cubicBezTo>
                    <a:pt x="7073" y="2429"/>
                    <a:pt x="7097" y="2406"/>
                    <a:pt x="7109" y="2394"/>
                  </a:cubicBezTo>
                  <a:cubicBezTo>
                    <a:pt x="6811" y="2560"/>
                    <a:pt x="6668" y="2715"/>
                    <a:pt x="6609" y="2870"/>
                  </a:cubicBezTo>
                  <a:cubicBezTo>
                    <a:pt x="6478" y="3251"/>
                    <a:pt x="6847" y="3430"/>
                    <a:pt x="6835" y="3620"/>
                  </a:cubicBezTo>
                  <a:cubicBezTo>
                    <a:pt x="6645" y="3477"/>
                    <a:pt x="6514" y="3537"/>
                    <a:pt x="6442" y="3715"/>
                  </a:cubicBezTo>
                  <a:cubicBezTo>
                    <a:pt x="6680" y="3692"/>
                    <a:pt x="6716" y="3918"/>
                    <a:pt x="6573" y="4049"/>
                  </a:cubicBezTo>
                  <a:cubicBezTo>
                    <a:pt x="6383" y="4227"/>
                    <a:pt x="5930" y="4275"/>
                    <a:pt x="5823" y="4811"/>
                  </a:cubicBezTo>
                  <a:cubicBezTo>
                    <a:pt x="5775" y="4882"/>
                    <a:pt x="5716" y="4966"/>
                    <a:pt x="5680" y="5037"/>
                  </a:cubicBezTo>
                  <a:cubicBezTo>
                    <a:pt x="5704" y="4954"/>
                    <a:pt x="5728" y="4870"/>
                    <a:pt x="5740" y="4775"/>
                  </a:cubicBezTo>
                  <a:cubicBezTo>
                    <a:pt x="6049" y="4334"/>
                    <a:pt x="5752" y="3977"/>
                    <a:pt x="5752" y="3703"/>
                  </a:cubicBezTo>
                  <a:cubicBezTo>
                    <a:pt x="5752" y="3525"/>
                    <a:pt x="5930" y="3382"/>
                    <a:pt x="6073" y="3561"/>
                  </a:cubicBezTo>
                  <a:cubicBezTo>
                    <a:pt x="6156" y="3382"/>
                    <a:pt x="6097" y="3251"/>
                    <a:pt x="5871" y="3215"/>
                  </a:cubicBezTo>
                  <a:cubicBezTo>
                    <a:pt x="6002" y="3072"/>
                    <a:pt x="6383" y="3215"/>
                    <a:pt x="6561" y="2846"/>
                  </a:cubicBezTo>
                  <a:cubicBezTo>
                    <a:pt x="6633" y="2691"/>
                    <a:pt x="6633" y="2489"/>
                    <a:pt x="6537" y="2156"/>
                  </a:cubicBezTo>
                  <a:cubicBezTo>
                    <a:pt x="6526" y="2870"/>
                    <a:pt x="5371" y="2489"/>
                    <a:pt x="5645" y="3668"/>
                  </a:cubicBezTo>
                  <a:cubicBezTo>
                    <a:pt x="5502" y="3275"/>
                    <a:pt x="5478" y="2858"/>
                    <a:pt x="5549" y="2453"/>
                  </a:cubicBezTo>
                  <a:cubicBezTo>
                    <a:pt x="5585" y="2489"/>
                    <a:pt x="5621" y="2525"/>
                    <a:pt x="5668" y="2525"/>
                  </a:cubicBezTo>
                  <a:lnTo>
                    <a:pt x="5680" y="2525"/>
                  </a:lnTo>
                  <a:cubicBezTo>
                    <a:pt x="5704" y="2537"/>
                    <a:pt x="5716" y="2537"/>
                    <a:pt x="5740" y="2525"/>
                  </a:cubicBezTo>
                  <a:cubicBezTo>
                    <a:pt x="5906" y="2525"/>
                    <a:pt x="5978" y="2322"/>
                    <a:pt x="5847" y="2215"/>
                  </a:cubicBezTo>
                  <a:cubicBezTo>
                    <a:pt x="5835" y="2203"/>
                    <a:pt x="5835" y="2203"/>
                    <a:pt x="5823" y="2191"/>
                  </a:cubicBezTo>
                  <a:cubicBezTo>
                    <a:pt x="5859" y="2346"/>
                    <a:pt x="5728" y="2370"/>
                    <a:pt x="5668" y="2299"/>
                  </a:cubicBezTo>
                  <a:cubicBezTo>
                    <a:pt x="5621" y="2227"/>
                    <a:pt x="5668" y="2084"/>
                    <a:pt x="5728" y="2037"/>
                  </a:cubicBezTo>
                  <a:cubicBezTo>
                    <a:pt x="5764" y="1989"/>
                    <a:pt x="5823" y="1965"/>
                    <a:pt x="5883" y="1965"/>
                  </a:cubicBezTo>
                  <a:cubicBezTo>
                    <a:pt x="6049" y="1953"/>
                    <a:pt x="6323" y="2060"/>
                    <a:pt x="6180" y="2382"/>
                  </a:cubicBezTo>
                  <a:cubicBezTo>
                    <a:pt x="6526" y="2275"/>
                    <a:pt x="6466" y="1810"/>
                    <a:pt x="6204" y="1644"/>
                  </a:cubicBezTo>
                  <a:cubicBezTo>
                    <a:pt x="6407" y="1513"/>
                    <a:pt x="6323" y="1382"/>
                    <a:pt x="6621" y="1358"/>
                  </a:cubicBezTo>
                  <a:cubicBezTo>
                    <a:pt x="6073" y="1096"/>
                    <a:pt x="5954" y="1417"/>
                    <a:pt x="5740" y="1513"/>
                  </a:cubicBezTo>
                  <a:lnTo>
                    <a:pt x="5740" y="1513"/>
                  </a:lnTo>
                  <a:cubicBezTo>
                    <a:pt x="6180" y="1275"/>
                    <a:pt x="6037" y="917"/>
                    <a:pt x="6299" y="632"/>
                  </a:cubicBezTo>
                  <a:cubicBezTo>
                    <a:pt x="5752" y="667"/>
                    <a:pt x="5775" y="1060"/>
                    <a:pt x="5645" y="1346"/>
                  </a:cubicBezTo>
                  <a:lnTo>
                    <a:pt x="5645" y="1346"/>
                  </a:lnTo>
                  <a:cubicBezTo>
                    <a:pt x="5942" y="620"/>
                    <a:pt x="5537" y="453"/>
                    <a:pt x="5502" y="1"/>
                  </a:cubicBezTo>
                  <a:cubicBezTo>
                    <a:pt x="5466" y="453"/>
                    <a:pt x="5061" y="632"/>
                    <a:pt x="5359" y="1346"/>
                  </a:cubicBezTo>
                  <a:lnTo>
                    <a:pt x="5359" y="1346"/>
                  </a:lnTo>
                  <a:cubicBezTo>
                    <a:pt x="5228" y="1060"/>
                    <a:pt x="5252" y="667"/>
                    <a:pt x="4704" y="632"/>
                  </a:cubicBezTo>
                  <a:cubicBezTo>
                    <a:pt x="4966" y="929"/>
                    <a:pt x="4811" y="1275"/>
                    <a:pt x="5264" y="1513"/>
                  </a:cubicBezTo>
                  <a:lnTo>
                    <a:pt x="5264" y="1513"/>
                  </a:lnTo>
                  <a:cubicBezTo>
                    <a:pt x="5049" y="1429"/>
                    <a:pt x="4930" y="1096"/>
                    <a:pt x="4382" y="1358"/>
                  </a:cubicBezTo>
                  <a:cubicBezTo>
                    <a:pt x="4680" y="1382"/>
                    <a:pt x="4597" y="1513"/>
                    <a:pt x="4799" y="1644"/>
                  </a:cubicBezTo>
                  <a:cubicBezTo>
                    <a:pt x="4537" y="1810"/>
                    <a:pt x="4478" y="2275"/>
                    <a:pt x="4811" y="2382"/>
                  </a:cubicBezTo>
                  <a:cubicBezTo>
                    <a:pt x="4680" y="2060"/>
                    <a:pt x="4942" y="1953"/>
                    <a:pt x="5109" y="1965"/>
                  </a:cubicBezTo>
                  <a:cubicBezTo>
                    <a:pt x="5180" y="1965"/>
                    <a:pt x="5240" y="1989"/>
                    <a:pt x="5275" y="2037"/>
                  </a:cubicBezTo>
                  <a:cubicBezTo>
                    <a:pt x="5335" y="2084"/>
                    <a:pt x="5383" y="2227"/>
                    <a:pt x="5335" y="2299"/>
                  </a:cubicBezTo>
                  <a:cubicBezTo>
                    <a:pt x="5275" y="2358"/>
                    <a:pt x="5144" y="2334"/>
                    <a:pt x="5180" y="2191"/>
                  </a:cubicBezTo>
                  <a:cubicBezTo>
                    <a:pt x="5013" y="2275"/>
                    <a:pt x="5073" y="2525"/>
                    <a:pt x="5264" y="2525"/>
                  </a:cubicBezTo>
                  <a:cubicBezTo>
                    <a:pt x="5287" y="2537"/>
                    <a:pt x="5299" y="2537"/>
                    <a:pt x="5323" y="2525"/>
                  </a:cubicBezTo>
                  <a:lnTo>
                    <a:pt x="5335" y="2525"/>
                  </a:lnTo>
                  <a:cubicBezTo>
                    <a:pt x="5383" y="2525"/>
                    <a:pt x="5418" y="2489"/>
                    <a:pt x="5454" y="2453"/>
                  </a:cubicBezTo>
                  <a:cubicBezTo>
                    <a:pt x="5525" y="2858"/>
                    <a:pt x="5502" y="3275"/>
                    <a:pt x="5359" y="3668"/>
                  </a:cubicBezTo>
                  <a:cubicBezTo>
                    <a:pt x="5633" y="2489"/>
                    <a:pt x="4478" y="2870"/>
                    <a:pt x="4466" y="2156"/>
                  </a:cubicBezTo>
                  <a:cubicBezTo>
                    <a:pt x="4371" y="2489"/>
                    <a:pt x="4371" y="2703"/>
                    <a:pt x="4442" y="2846"/>
                  </a:cubicBezTo>
                  <a:cubicBezTo>
                    <a:pt x="4621" y="3215"/>
                    <a:pt x="5002" y="3072"/>
                    <a:pt x="5133" y="3215"/>
                  </a:cubicBezTo>
                  <a:cubicBezTo>
                    <a:pt x="4906" y="3251"/>
                    <a:pt x="4847" y="3382"/>
                    <a:pt x="4930" y="3561"/>
                  </a:cubicBezTo>
                  <a:cubicBezTo>
                    <a:pt x="5073" y="3382"/>
                    <a:pt x="5264" y="3525"/>
                    <a:pt x="5252" y="3703"/>
                  </a:cubicBezTo>
                  <a:cubicBezTo>
                    <a:pt x="5252" y="3977"/>
                    <a:pt x="4954" y="4323"/>
                    <a:pt x="5264" y="4775"/>
                  </a:cubicBezTo>
                  <a:cubicBezTo>
                    <a:pt x="5275" y="4870"/>
                    <a:pt x="5299" y="4954"/>
                    <a:pt x="5323" y="5037"/>
                  </a:cubicBezTo>
                  <a:cubicBezTo>
                    <a:pt x="5287" y="4966"/>
                    <a:pt x="5228" y="4882"/>
                    <a:pt x="5180" y="4811"/>
                  </a:cubicBezTo>
                  <a:cubicBezTo>
                    <a:pt x="5073" y="4275"/>
                    <a:pt x="4621" y="4227"/>
                    <a:pt x="4418" y="4049"/>
                  </a:cubicBezTo>
                  <a:cubicBezTo>
                    <a:pt x="4287" y="3918"/>
                    <a:pt x="4323" y="3692"/>
                    <a:pt x="4561" y="3715"/>
                  </a:cubicBezTo>
                  <a:cubicBezTo>
                    <a:pt x="4490" y="3537"/>
                    <a:pt x="4359" y="3477"/>
                    <a:pt x="4168" y="3620"/>
                  </a:cubicBezTo>
                  <a:cubicBezTo>
                    <a:pt x="4156" y="3430"/>
                    <a:pt x="4525" y="3251"/>
                    <a:pt x="4394" y="2870"/>
                  </a:cubicBezTo>
                  <a:cubicBezTo>
                    <a:pt x="4347" y="2715"/>
                    <a:pt x="4192" y="2572"/>
                    <a:pt x="3894" y="2394"/>
                  </a:cubicBezTo>
                  <a:lnTo>
                    <a:pt x="3894" y="2394"/>
                  </a:lnTo>
                  <a:cubicBezTo>
                    <a:pt x="4394" y="2906"/>
                    <a:pt x="3299" y="3453"/>
                    <a:pt x="4335" y="4096"/>
                  </a:cubicBezTo>
                  <a:cubicBezTo>
                    <a:pt x="3966" y="3918"/>
                    <a:pt x="3644" y="3644"/>
                    <a:pt x="3406" y="3299"/>
                  </a:cubicBezTo>
                  <a:cubicBezTo>
                    <a:pt x="3454" y="3311"/>
                    <a:pt x="3513" y="3299"/>
                    <a:pt x="3549" y="3275"/>
                  </a:cubicBezTo>
                  <a:lnTo>
                    <a:pt x="3561" y="3263"/>
                  </a:lnTo>
                  <a:cubicBezTo>
                    <a:pt x="3573" y="3251"/>
                    <a:pt x="3585" y="3239"/>
                    <a:pt x="3597" y="3227"/>
                  </a:cubicBezTo>
                  <a:cubicBezTo>
                    <a:pt x="3751" y="3096"/>
                    <a:pt x="3609" y="2858"/>
                    <a:pt x="3418" y="2930"/>
                  </a:cubicBezTo>
                  <a:cubicBezTo>
                    <a:pt x="3549" y="3001"/>
                    <a:pt x="3478" y="3120"/>
                    <a:pt x="3382" y="3108"/>
                  </a:cubicBezTo>
                  <a:cubicBezTo>
                    <a:pt x="3299" y="3096"/>
                    <a:pt x="3239" y="2953"/>
                    <a:pt x="3239" y="2882"/>
                  </a:cubicBezTo>
                  <a:cubicBezTo>
                    <a:pt x="3239" y="2822"/>
                    <a:pt x="3263" y="2763"/>
                    <a:pt x="3311" y="2715"/>
                  </a:cubicBezTo>
                  <a:cubicBezTo>
                    <a:pt x="3418" y="2596"/>
                    <a:pt x="3680" y="2477"/>
                    <a:pt x="3799" y="2799"/>
                  </a:cubicBezTo>
                  <a:cubicBezTo>
                    <a:pt x="3978" y="2489"/>
                    <a:pt x="3609" y="2203"/>
                    <a:pt x="3299" y="2263"/>
                  </a:cubicBezTo>
                  <a:cubicBezTo>
                    <a:pt x="3347" y="2037"/>
                    <a:pt x="3204" y="2001"/>
                    <a:pt x="3394" y="1775"/>
                  </a:cubicBezTo>
                  <a:cubicBezTo>
                    <a:pt x="2823" y="1977"/>
                    <a:pt x="2966" y="2287"/>
                    <a:pt x="2870" y="2501"/>
                  </a:cubicBezTo>
                  <a:lnTo>
                    <a:pt x="2870" y="2501"/>
                  </a:lnTo>
                  <a:cubicBezTo>
                    <a:pt x="3025" y="2025"/>
                    <a:pt x="2668" y="1882"/>
                    <a:pt x="2644" y="1489"/>
                  </a:cubicBezTo>
                  <a:cubicBezTo>
                    <a:pt x="2299" y="1906"/>
                    <a:pt x="2585" y="2168"/>
                    <a:pt x="2680" y="2453"/>
                  </a:cubicBezTo>
                  <a:lnTo>
                    <a:pt x="2680" y="2453"/>
                  </a:lnTo>
                  <a:cubicBezTo>
                    <a:pt x="2394" y="1727"/>
                    <a:pt x="1989" y="1894"/>
                    <a:pt x="1644" y="1608"/>
                  </a:cubicBezTo>
                  <a:cubicBezTo>
                    <a:pt x="1942" y="1953"/>
                    <a:pt x="1763" y="2358"/>
                    <a:pt x="2489" y="2644"/>
                  </a:cubicBezTo>
                  <a:lnTo>
                    <a:pt x="2489" y="2644"/>
                  </a:lnTo>
                  <a:cubicBezTo>
                    <a:pt x="2192" y="2537"/>
                    <a:pt x="1942" y="2251"/>
                    <a:pt x="1525" y="2608"/>
                  </a:cubicBezTo>
                  <a:cubicBezTo>
                    <a:pt x="1918" y="2632"/>
                    <a:pt x="2061" y="2989"/>
                    <a:pt x="2537" y="2834"/>
                  </a:cubicBezTo>
                  <a:lnTo>
                    <a:pt x="2537" y="2834"/>
                  </a:lnTo>
                  <a:cubicBezTo>
                    <a:pt x="2323" y="2930"/>
                    <a:pt x="2013" y="2787"/>
                    <a:pt x="1811" y="3358"/>
                  </a:cubicBezTo>
                  <a:cubicBezTo>
                    <a:pt x="2037" y="3168"/>
                    <a:pt x="2085" y="3311"/>
                    <a:pt x="2311" y="3263"/>
                  </a:cubicBezTo>
                  <a:cubicBezTo>
                    <a:pt x="2239" y="3572"/>
                    <a:pt x="2525" y="3942"/>
                    <a:pt x="2835" y="3775"/>
                  </a:cubicBezTo>
                  <a:cubicBezTo>
                    <a:pt x="2513" y="3644"/>
                    <a:pt x="2632" y="3382"/>
                    <a:pt x="2751" y="3275"/>
                  </a:cubicBezTo>
                  <a:cubicBezTo>
                    <a:pt x="2799" y="3227"/>
                    <a:pt x="2858" y="3203"/>
                    <a:pt x="2918" y="3203"/>
                  </a:cubicBezTo>
                  <a:cubicBezTo>
                    <a:pt x="2989" y="3203"/>
                    <a:pt x="3132" y="3263"/>
                    <a:pt x="3144" y="3346"/>
                  </a:cubicBezTo>
                  <a:cubicBezTo>
                    <a:pt x="3156" y="3442"/>
                    <a:pt x="3037" y="3513"/>
                    <a:pt x="2966" y="3382"/>
                  </a:cubicBezTo>
                  <a:cubicBezTo>
                    <a:pt x="2906" y="3561"/>
                    <a:pt x="3132" y="3703"/>
                    <a:pt x="3263" y="3561"/>
                  </a:cubicBezTo>
                  <a:cubicBezTo>
                    <a:pt x="3275" y="3549"/>
                    <a:pt x="3287" y="3537"/>
                    <a:pt x="3299" y="3525"/>
                  </a:cubicBezTo>
                  <a:lnTo>
                    <a:pt x="3299" y="3513"/>
                  </a:lnTo>
                  <a:cubicBezTo>
                    <a:pt x="3323" y="3465"/>
                    <a:pt x="3335" y="3418"/>
                    <a:pt x="3323" y="3370"/>
                  </a:cubicBezTo>
                  <a:cubicBezTo>
                    <a:pt x="3668" y="3608"/>
                    <a:pt x="3942" y="3930"/>
                    <a:pt x="4121" y="4299"/>
                  </a:cubicBezTo>
                  <a:lnTo>
                    <a:pt x="4121" y="4299"/>
                  </a:lnTo>
                  <a:cubicBezTo>
                    <a:pt x="3489" y="3275"/>
                    <a:pt x="2930" y="4370"/>
                    <a:pt x="2418" y="3858"/>
                  </a:cubicBezTo>
                  <a:lnTo>
                    <a:pt x="2418" y="3858"/>
                  </a:lnTo>
                  <a:cubicBezTo>
                    <a:pt x="2597" y="4156"/>
                    <a:pt x="2739" y="4311"/>
                    <a:pt x="2894" y="4370"/>
                  </a:cubicBezTo>
                  <a:cubicBezTo>
                    <a:pt x="3287" y="4501"/>
                    <a:pt x="3454" y="4132"/>
                    <a:pt x="3656" y="4144"/>
                  </a:cubicBezTo>
                  <a:cubicBezTo>
                    <a:pt x="3501" y="4323"/>
                    <a:pt x="3561" y="4465"/>
                    <a:pt x="3751" y="4537"/>
                  </a:cubicBezTo>
                  <a:cubicBezTo>
                    <a:pt x="3728" y="4299"/>
                    <a:pt x="3954" y="4263"/>
                    <a:pt x="4073" y="4394"/>
                  </a:cubicBezTo>
                  <a:cubicBezTo>
                    <a:pt x="4263" y="4596"/>
                    <a:pt x="4299" y="5049"/>
                    <a:pt x="4847" y="5156"/>
                  </a:cubicBezTo>
                  <a:cubicBezTo>
                    <a:pt x="4918" y="5204"/>
                    <a:pt x="4990" y="5251"/>
                    <a:pt x="5073" y="5299"/>
                  </a:cubicBezTo>
                  <a:cubicBezTo>
                    <a:pt x="4990" y="5275"/>
                    <a:pt x="4894" y="5251"/>
                    <a:pt x="4811" y="5239"/>
                  </a:cubicBezTo>
                  <a:cubicBezTo>
                    <a:pt x="4359" y="4930"/>
                    <a:pt x="4001" y="5216"/>
                    <a:pt x="3728" y="5227"/>
                  </a:cubicBezTo>
                  <a:cubicBezTo>
                    <a:pt x="3549" y="5227"/>
                    <a:pt x="3418" y="5049"/>
                    <a:pt x="3597" y="4894"/>
                  </a:cubicBezTo>
                  <a:cubicBezTo>
                    <a:pt x="3418" y="4823"/>
                    <a:pt x="3287" y="4882"/>
                    <a:pt x="3251" y="5108"/>
                  </a:cubicBezTo>
                  <a:cubicBezTo>
                    <a:pt x="3108" y="4977"/>
                    <a:pt x="3239" y="4596"/>
                    <a:pt x="2882" y="4418"/>
                  </a:cubicBezTo>
                  <a:cubicBezTo>
                    <a:pt x="2727" y="4346"/>
                    <a:pt x="2525" y="4346"/>
                    <a:pt x="2192" y="4442"/>
                  </a:cubicBezTo>
                  <a:cubicBezTo>
                    <a:pt x="2216" y="4430"/>
                    <a:pt x="2239" y="4430"/>
                    <a:pt x="2263" y="4442"/>
                  </a:cubicBezTo>
                  <a:lnTo>
                    <a:pt x="2192" y="4442"/>
                  </a:lnTo>
                  <a:cubicBezTo>
                    <a:pt x="2906" y="4442"/>
                    <a:pt x="2525" y="5608"/>
                    <a:pt x="3692" y="5335"/>
                  </a:cubicBezTo>
                  <a:lnTo>
                    <a:pt x="3692" y="5335"/>
                  </a:lnTo>
                  <a:cubicBezTo>
                    <a:pt x="3311" y="5466"/>
                    <a:pt x="2882" y="5501"/>
                    <a:pt x="2477" y="5418"/>
                  </a:cubicBezTo>
                  <a:cubicBezTo>
                    <a:pt x="2513" y="5394"/>
                    <a:pt x="2549" y="5358"/>
                    <a:pt x="2561" y="5311"/>
                  </a:cubicBezTo>
                  <a:lnTo>
                    <a:pt x="2561" y="5299"/>
                  </a:lnTo>
                  <a:cubicBezTo>
                    <a:pt x="2561" y="5275"/>
                    <a:pt x="2561" y="5251"/>
                    <a:pt x="2561" y="5239"/>
                  </a:cubicBezTo>
                  <a:cubicBezTo>
                    <a:pt x="2561" y="5049"/>
                    <a:pt x="2311" y="4989"/>
                    <a:pt x="2227" y="5156"/>
                  </a:cubicBezTo>
                  <a:cubicBezTo>
                    <a:pt x="2370" y="5120"/>
                    <a:pt x="2394" y="5251"/>
                    <a:pt x="2323" y="5311"/>
                  </a:cubicBezTo>
                  <a:cubicBezTo>
                    <a:pt x="2263" y="5358"/>
                    <a:pt x="2108" y="5311"/>
                    <a:pt x="2061" y="5251"/>
                  </a:cubicBezTo>
                  <a:cubicBezTo>
                    <a:pt x="2013" y="5216"/>
                    <a:pt x="1977" y="5156"/>
                    <a:pt x="1965" y="5096"/>
                  </a:cubicBezTo>
                  <a:cubicBezTo>
                    <a:pt x="1954" y="4930"/>
                    <a:pt x="2061" y="4668"/>
                    <a:pt x="2382" y="4799"/>
                  </a:cubicBezTo>
                  <a:cubicBezTo>
                    <a:pt x="2275" y="4454"/>
                    <a:pt x="1811" y="4513"/>
                    <a:pt x="1644" y="4775"/>
                  </a:cubicBezTo>
                  <a:cubicBezTo>
                    <a:pt x="1513" y="4573"/>
                    <a:pt x="1382" y="4656"/>
                    <a:pt x="1358" y="4358"/>
                  </a:cubicBezTo>
                  <a:cubicBezTo>
                    <a:pt x="1096" y="4906"/>
                    <a:pt x="1418" y="5025"/>
                    <a:pt x="1513" y="5239"/>
                  </a:cubicBezTo>
                  <a:lnTo>
                    <a:pt x="1513" y="5239"/>
                  </a:lnTo>
                  <a:cubicBezTo>
                    <a:pt x="1275" y="4799"/>
                    <a:pt x="918" y="4942"/>
                    <a:pt x="620" y="4680"/>
                  </a:cubicBezTo>
                  <a:cubicBezTo>
                    <a:pt x="668" y="5227"/>
                    <a:pt x="1061" y="5204"/>
                    <a:pt x="1334" y="5335"/>
                  </a:cubicBezTo>
                  <a:lnTo>
                    <a:pt x="1334" y="5335"/>
                  </a:lnTo>
                  <a:cubicBezTo>
                    <a:pt x="620" y="5037"/>
                    <a:pt x="441" y="5442"/>
                    <a:pt x="1" y="5477"/>
                  </a:cubicBezTo>
                  <a:cubicBezTo>
                    <a:pt x="441" y="5513"/>
                    <a:pt x="620" y="5918"/>
                    <a:pt x="1334" y="5620"/>
                  </a:cubicBezTo>
                  <a:lnTo>
                    <a:pt x="1334" y="5620"/>
                  </a:lnTo>
                  <a:cubicBezTo>
                    <a:pt x="1061" y="5751"/>
                    <a:pt x="668" y="5728"/>
                    <a:pt x="620" y="6275"/>
                  </a:cubicBezTo>
                  <a:cubicBezTo>
                    <a:pt x="918" y="6013"/>
                    <a:pt x="1275" y="6168"/>
                    <a:pt x="1513" y="5716"/>
                  </a:cubicBezTo>
                  <a:lnTo>
                    <a:pt x="1513" y="5716"/>
                  </a:lnTo>
                  <a:cubicBezTo>
                    <a:pt x="1430" y="5930"/>
                    <a:pt x="1096" y="6049"/>
                    <a:pt x="1358" y="6597"/>
                  </a:cubicBezTo>
                  <a:cubicBezTo>
                    <a:pt x="1382" y="6299"/>
                    <a:pt x="1513" y="6382"/>
                    <a:pt x="1644" y="6180"/>
                  </a:cubicBezTo>
                  <a:cubicBezTo>
                    <a:pt x="1811" y="6442"/>
                    <a:pt x="2275" y="6501"/>
                    <a:pt x="2382" y="6168"/>
                  </a:cubicBezTo>
                  <a:cubicBezTo>
                    <a:pt x="2061" y="6299"/>
                    <a:pt x="1954" y="6037"/>
                    <a:pt x="1965" y="5870"/>
                  </a:cubicBezTo>
                  <a:cubicBezTo>
                    <a:pt x="1965" y="5799"/>
                    <a:pt x="1989" y="5739"/>
                    <a:pt x="2037" y="5704"/>
                  </a:cubicBezTo>
                  <a:cubicBezTo>
                    <a:pt x="2085" y="5644"/>
                    <a:pt x="2227" y="5597"/>
                    <a:pt x="2299" y="5644"/>
                  </a:cubicBezTo>
                  <a:cubicBezTo>
                    <a:pt x="2370" y="5704"/>
                    <a:pt x="2346" y="5835"/>
                    <a:pt x="2192" y="5799"/>
                  </a:cubicBezTo>
                  <a:cubicBezTo>
                    <a:pt x="2275" y="5966"/>
                    <a:pt x="2525" y="5906"/>
                    <a:pt x="2525" y="5716"/>
                  </a:cubicBezTo>
                  <a:cubicBezTo>
                    <a:pt x="2537" y="5692"/>
                    <a:pt x="2537" y="5680"/>
                    <a:pt x="2525" y="5656"/>
                  </a:cubicBezTo>
                  <a:lnTo>
                    <a:pt x="2525" y="5644"/>
                  </a:lnTo>
                  <a:cubicBezTo>
                    <a:pt x="2513" y="5597"/>
                    <a:pt x="2489" y="5561"/>
                    <a:pt x="2454" y="5525"/>
                  </a:cubicBezTo>
                  <a:cubicBezTo>
                    <a:pt x="2858" y="5454"/>
                    <a:pt x="3275" y="5477"/>
                    <a:pt x="3668" y="5620"/>
                  </a:cubicBezTo>
                  <a:lnTo>
                    <a:pt x="3668" y="5620"/>
                  </a:lnTo>
                  <a:cubicBezTo>
                    <a:pt x="2489" y="5347"/>
                    <a:pt x="2870" y="6501"/>
                    <a:pt x="2156" y="6513"/>
                  </a:cubicBezTo>
                  <a:lnTo>
                    <a:pt x="2156" y="6513"/>
                  </a:lnTo>
                  <a:cubicBezTo>
                    <a:pt x="2489" y="6609"/>
                    <a:pt x="2704" y="6609"/>
                    <a:pt x="2847" y="6537"/>
                  </a:cubicBezTo>
                  <a:cubicBezTo>
                    <a:pt x="3216" y="6359"/>
                    <a:pt x="3073" y="5978"/>
                    <a:pt x="3216" y="5847"/>
                  </a:cubicBezTo>
                  <a:cubicBezTo>
                    <a:pt x="3251" y="6073"/>
                    <a:pt x="3382" y="6132"/>
                    <a:pt x="3561" y="6049"/>
                  </a:cubicBezTo>
                  <a:cubicBezTo>
                    <a:pt x="3382" y="5906"/>
                    <a:pt x="3525" y="5716"/>
                    <a:pt x="3704" y="5728"/>
                  </a:cubicBezTo>
                  <a:cubicBezTo>
                    <a:pt x="3978" y="5728"/>
                    <a:pt x="4323" y="6025"/>
                    <a:pt x="4775" y="5716"/>
                  </a:cubicBezTo>
                  <a:cubicBezTo>
                    <a:pt x="4871" y="5704"/>
                    <a:pt x="4954" y="5680"/>
                    <a:pt x="5037" y="5656"/>
                  </a:cubicBezTo>
                  <a:cubicBezTo>
                    <a:pt x="4954" y="5692"/>
                    <a:pt x="4883" y="5751"/>
                    <a:pt x="4811" y="5799"/>
                  </a:cubicBezTo>
                  <a:cubicBezTo>
                    <a:pt x="4275" y="5906"/>
                    <a:pt x="4228" y="6359"/>
                    <a:pt x="4049" y="6561"/>
                  </a:cubicBezTo>
                  <a:cubicBezTo>
                    <a:pt x="3918" y="6692"/>
                    <a:pt x="3692" y="6656"/>
                    <a:pt x="3716" y="6418"/>
                  </a:cubicBezTo>
                  <a:cubicBezTo>
                    <a:pt x="3525" y="6490"/>
                    <a:pt x="3478" y="6620"/>
                    <a:pt x="3620" y="6811"/>
                  </a:cubicBezTo>
                  <a:cubicBezTo>
                    <a:pt x="3418" y="6823"/>
                    <a:pt x="3251" y="6454"/>
                    <a:pt x="2870" y="6585"/>
                  </a:cubicBezTo>
                  <a:cubicBezTo>
                    <a:pt x="2716" y="6632"/>
                    <a:pt x="2561" y="6787"/>
                    <a:pt x="2394" y="7085"/>
                  </a:cubicBezTo>
                  <a:lnTo>
                    <a:pt x="2394" y="7085"/>
                  </a:lnTo>
                  <a:cubicBezTo>
                    <a:pt x="2906" y="6585"/>
                    <a:pt x="3454" y="7680"/>
                    <a:pt x="4097" y="6656"/>
                  </a:cubicBezTo>
                  <a:lnTo>
                    <a:pt x="4097" y="6656"/>
                  </a:lnTo>
                  <a:cubicBezTo>
                    <a:pt x="3918" y="7025"/>
                    <a:pt x="3632" y="7347"/>
                    <a:pt x="3299" y="7585"/>
                  </a:cubicBezTo>
                  <a:cubicBezTo>
                    <a:pt x="3299" y="7525"/>
                    <a:pt x="3299" y="7478"/>
                    <a:pt x="3263" y="7442"/>
                  </a:cubicBezTo>
                  <a:lnTo>
                    <a:pt x="3263" y="7430"/>
                  </a:lnTo>
                  <a:cubicBezTo>
                    <a:pt x="3251" y="7418"/>
                    <a:pt x="3239" y="7394"/>
                    <a:pt x="3228" y="7382"/>
                  </a:cubicBezTo>
                  <a:cubicBezTo>
                    <a:pt x="3097" y="7240"/>
                    <a:pt x="2870" y="7382"/>
                    <a:pt x="2930" y="7573"/>
                  </a:cubicBezTo>
                  <a:cubicBezTo>
                    <a:pt x="3001" y="7430"/>
                    <a:pt x="3120" y="7513"/>
                    <a:pt x="3108" y="7609"/>
                  </a:cubicBezTo>
                  <a:cubicBezTo>
                    <a:pt x="3097" y="7692"/>
                    <a:pt x="2966" y="7752"/>
                    <a:pt x="2882" y="7752"/>
                  </a:cubicBezTo>
                  <a:cubicBezTo>
                    <a:pt x="2823" y="7752"/>
                    <a:pt x="2763" y="7728"/>
                    <a:pt x="2727" y="7680"/>
                  </a:cubicBezTo>
                  <a:cubicBezTo>
                    <a:pt x="2597" y="7573"/>
                    <a:pt x="2489" y="7311"/>
                    <a:pt x="2811" y="7180"/>
                  </a:cubicBezTo>
                  <a:cubicBezTo>
                    <a:pt x="2501" y="7013"/>
                    <a:pt x="2216" y="7382"/>
                    <a:pt x="2275" y="7692"/>
                  </a:cubicBezTo>
                  <a:cubicBezTo>
                    <a:pt x="2049" y="7644"/>
                    <a:pt x="2001" y="7787"/>
                    <a:pt x="1775" y="7597"/>
                  </a:cubicBezTo>
                  <a:cubicBezTo>
                    <a:pt x="1977" y="8168"/>
                    <a:pt x="2299" y="8025"/>
                    <a:pt x="2513" y="8121"/>
                  </a:cubicBezTo>
                  <a:lnTo>
                    <a:pt x="2513" y="8121"/>
                  </a:lnTo>
                  <a:cubicBezTo>
                    <a:pt x="2025" y="7966"/>
                    <a:pt x="1882" y="8323"/>
                    <a:pt x="1489" y="8347"/>
                  </a:cubicBezTo>
                  <a:cubicBezTo>
                    <a:pt x="1906" y="8692"/>
                    <a:pt x="2168" y="8406"/>
                    <a:pt x="2466" y="8299"/>
                  </a:cubicBezTo>
                  <a:lnTo>
                    <a:pt x="2466" y="8299"/>
                  </a:lnTo>
                  <a:cubicBezTo>
                    <a:pt x="1739" y="8597"/>
                    <a:pt x="1906" y="9002"/>
                    <a:pt x="1608" y="9347"/>
                  </a:cubicBezTo>
                  <a:cubicBezTo>
                    <a:pt x="1954" y="9049"/>
                    <a:pt x="2370" y="9216"/>
                    <a:pt x="2656" y="8502"/>
                  </a:cubicBezTo>
                  <a:lnTo>
                    <a:pt x="2656" y="8502"/>
                  </a:lnTo>
                  <a:cubicBezTo>
                    <a:pt x="2549" y="8799"/>
                    <a:pt x="2263" y="9049"/>
                    <a:pt x="2620" y="9466"/>
                  </a:cubicBezTo>
                  <a:cubicBezTo>
                    <a:pt x="2632" y="9073"/>
                    <a:pt x="3001" y="8930"/>
                    <a:pt x="2847" y="8454"/>
                  </a:cubicBezTo>
                  <a:lnTo>
                    <a:pt x="2847" y="8454"/>
                  </a:lnTo>
                  <a:cubicBezTo>
                    <a:pt x="2942" y="8668"/>
                    <a:pt x="2787" y="8978"/>
                    <a:pt x="3359" y="9180"/>
                  </a:cubicBezTo>
                  <a:cubicBezTo>
                    <a:pt x="3168" y="8954"/>
                    <a:pt x="3311" y="8906"/>
                    <a:pt x="3275" y="8692"/>
                  </a:cubicBezTo>
                  <a:cubicBezTo>
                    <a:pt x="3573" y="8752"/>
                    <a:pt x="3942" y="8466"/>
                    <a:pt x="3775" y="8156"/>
                  </a:cubicBezTo>
                  <a:cubicBezTo>
                    <a:pt x="3644" y="8478"/>
                    <a:pt x="3382" y="8359"/>
                    <a:pt x="3275" y="8240"/>
                  </a:cubicBezTo>
                  <a:cubicBezTo>
                    <a:pt x="3228" y="8192"/>
                    <a:pt x="3204" y="8133"/>
                    <a:pt x="3204" y="8073"/>
                  </a:cubicBezTo>
                  <a:cubicBezTo>
                    <a:pt x="3204" y="8002"/>
                    <a:pt x="3263" y="7859"/>
                    <a:pt x="3359" y="7847"/>
                  </a:cubicBezTo>
                  <a:cubicBezTo>
                    <a:pt x="3442" y="7835"/>
                    <a:pt x="3525" y="7954"/>
                    <a:pt x="3394" y="8025"/>
                  </a:cubicBezTo>
                  <a:cubicBezTo>
                    <a:pt x="3418" y="8025"/>
                    <a:pt x="3430" y="8025"/>
                    <a:pt x="3454" y="8025"/>
                  </a:cubicBezTo>
                  <a:cubicBezTo>
                    <a:pt x="3549" y="8025"/>
                    <a:pt x="3620" y="7954"/>
                    <a:pt x="3620" y="7859"/>
                  </a:cubicBezTo>
                  <a:cubicBezTo>
                    <a:pt x="3620" y="7811"/>
                    <a:pt x="3597" y="7763"/>
                    <a:pt x="3573" y="7728"/>
                  </a:cubicBezTo>
                  <a:cubicBezTo>
                    <a:pt x="3561" y="7716"/>
                    <a:pt x="3549" y="7704"/>
                    <a:pt x="3525" y="7692"/>
                  </a:cubicBezTo>
                  <a:lnTo>
                    <a:pt x="3513" y="7692"/>
                  </a:lnTo>
                  <a:cubicBezTo>
                    <a:pt x="3478" y="7656"/>
                    <a:pt x="3430" y="7656"/>
                    <a:pt x="3382" y="7668"/>
                  </a:cubicBezTo>
                  <a:cubicBezTo>
                    <a:pt x="3609" y="7323"/>
                    <a:pt x="3930" y="7037"/>
                    <a:pt x="4311" y="6871"/>
                  </a:cubicBezTo>
                  <a:cubicBezTo>
                    <a:pt x="3275" y="7502"/>
                    <a:pt x="4371" y="8061"/>
                    <a:pt x="3859" y="8573"/>
                  </a:cubicBezTo>
                  <a:cubicBezTo>
                    <a:pt x="3882" y="8549"/>
                    <a:pt x="3894" y="8537"/>
                    <a:pt x="3918" y="8514"/>
                  </a:cubicBezTo>
                  <a:cubicBezTo>
                    <a:pt x="3894" y="8537"/>
                    <a:pt x="3882" y="8549"/>
                    <a:pt x="3859" y="8573"/>
                  </a:cubicBezTo>
                  <a:cubicBezTo>
                    <a:pt x="4156" y="8395"/>
                    <a:pt x="4311" y="8252"/>
                    <a:pt x="4359" y="8097"/>
                  </a:cubicBezTo>
                  <a:cubicBezTo>
                    <a:pt x="4490" y="7704"/>
                    <a:pt x="4132" y="7537"/>
                    <a:pt x="4144" y="7335"/>
                  </a:cubicBezTo>
                  <a:cubicBezTo>
                    <a:pt x="4323" y="7490"/>
                    <a:pt x="4466" y="7430"/>
                    <a:pt x="4525" y="7240"/>
                  </a:cubicBezTo>
                  <a:cubicBezTo>
                    <a:pt x="4299" y="7263"/>
                    <a:pt x="4263" y="7037"/>
                    <a:pt x="4394" y="6918"/>
                  </a:cubicBezTo>
                  <a:cubicBezTo>
                    <a:pt x="4597" y="6728"/>
                    <a:pt x="5049" y="6692"/>
                    <a:pt x="5144" y="6144"/>
                  </a:cubicBezTo>
                  <a:cubicBezTo>
                    <a:pt x="5204" y="6073"/>
                    <a:pt x="5252" y="6001"/>
                    <a:pt x="5299" y="5918"/>
                  </a:cubicBezTo>
                  <a:cubicBezTo>
                    <a:pt x="5264" y="6001"/>
                    <a:pt x="5252" y="6097"/>
                    <a:pt x="5240" y="6180"/>
                  </a:cubicBezTo>
                  <a:cubicBezTo>
                    <a:pt x="4930" y="6632"/>
                    <a:pt x="5216" y="6990"/>
                    <a:pt x="5228" y="7263"/>
                  </a:cubicBezTo>
                  <a:cubicBezTo>
                    <a:pt x="5228" y="7442"/>
                    <a:pt x="5049" y="7573"/>
                    <a:pt x="4894" y="7394"/>
                  </a:cubicBezTo>
                  <a:cubicBezTo>
                    <a:pt x="4811" y="7573"/>
                    <a:pt x="4871" y="7704"/>
                    <a:pt x="5109" y="7740"/>
                  </a:cubicBezTo>
                  <a:cubicBezTo>
                    <a:pt x="4978" y="7883"/>
                    <a:pt x="4597" y="7752"/>
                    <a:pt x="4418" y="8109"/>
                  </a:cubicBezTo>
                  <a:cubicBezTo>
                    <a:pt x="4347" y="8264"/>
                    <a:pt x="4335" y="8466"/>
                    <a:pt x="4430" y="8799"/>
                  </a:cubicBezTo>
                  <a:lnTo>
                    <a:pt x="4430" y="8799"/>
                  </a:lnTo>
                  <a:cubicBezTo>
                    <a:pt x="4442" y="8085"/>
                    <a:pt x="5597" y="8466"/>
                    <a:pt x="5323" y="7299"/>
                  </a:cubicBezTo>
                  <a:lnTo>
                    <a:pt x="5323" y="7299"/>
                  </a:lnTo>
                  <a:cubicBezTo>
                    <a:pt x="5466" y="7692"/>
                    <a:pt x="5502" y="8109"/>
                    <a:pt x="5418" y="8514"/>
                  </a:cubicBezTo>
                  <a:cubicBezTo>
                    <a:pt x="5394" y="8478"/>
                    <a:pt x="5347" y="8442"/>
                    <a:pt x="5299" y="8430"/>
                  </a:cubicBezTo>
                  <a:lnTo>
                    <a:pt x="5287" y="8430"/>
                  </a:lnTo>
                  <a:cubicBezTo>
                    <a:pt x="5275" y="8430"/>
                    <a:pt x="5252" y="8430"/>
                    <a:pt x="5240" y="8430"/>
                  </a:cubicBezTo>
                  <a:cubicBezTo>
                    <a:pt x="5133" y="8442"/>
                    <a:pt x="5061" y="8525"/>
                    <a:pt x="5061" y="8621"/>
                  </a:cubicBezTo>
                  <a:cubicBezTo>
                    <a:pt x="5061" y="8668"/>
                    <a:pt x="5085" y="8716"/>
                    <a:pt x="5121" y="8752"/>
                  </a:cubicBezTo>
                  <a:lnTo>
                    <a:pt x="5156" y="8776"/>
                  </a:lnTo>
                  <a:cubicBezTo>
                    <a:pt x="5109" y="8621"/>
                    <a:pt x="5252" y="8597"/>
                    <a:pt x="5299" y="8668"/>
                  </a:cubicBezTo>
                  <a:cubicBezTo>
                    <a:pt x="5359" y="8740"/>
                    <a:pt x="5299" y="8883"/>
                    <a:pt x="5252" y="8930"/>
                  </a:cubicBezTo>
                  <a:cubicBezTo>
                    <a:pt x="5204" y="8978"/>
                    <a:pt x="5144" y="9002"/>
                    <a:pt x="5085" y="9002"/>
                  </a:cubicBezTo>
                  <a:cubicBezTo>
                    <a:pt x="4918" y="9014"/>
                    <a:pt x="4656" y="8906"/>
                    <a:pt x="4787" y="8585"/>
                  </a:cubicBezTo>
                  <a:cubicBezTo>
                    <a:pt x="4442" y="8680"/>
                    <a:pt x="4502" y="9145"/>
                    <a:pt x="4763" y="9323"/>
                  </a:cubicBezTo>
                  <a:cubicBezTo>
                    <a:pt x="4573" y="9454"/>
                    <a:pt x="4644" y="9585"/>
                    <a:pt x="4347" y="9609"/>
                  </a:cubicBezTo>
                  <a:cubicBezTo>
                    <a:pt x="4906" y="9871"/>
                    <a:pt x="5013" y="9538"/>
                    <a:pt x="5240" y="9454"/>
                  </a:cubicBezTo>
                  <a:lnTo>
                    <a:pt x="5240" y="9454"/>
                  </a:lnTo>
                  <a:cubicBezTo>
                    <a:pt x="4787" y="9692"/>
                    <a:pt x="4942" y="10049"/>
                    <a:pt x="4680" y="10335"/>
                  </a:cubicBezTo>
                  <a:cubicBezTo>
                    <a:pt x="5216" y="10300"/>
                    <a:pt x="5204" y="9907"/>
                    <a:pt x="5335" y="9621"/>
                  </a:cubicBezTo>
                  <a:lnTo>
                    <a:pt x="5335" y="9621"/>
                  </a:lnTo>
                  <a:cubicBezTo>
                    <a:pt x="5037" y="10335"/>
                    <a:pt x="5430" y="10514"/>
                    <a:pt x="5478" y="10966"/>
                  </a:cubicBezTo>
                  <a:cubicBezTo>
                    <a:pt x="5514" y="10514"/>
                    <a:pt x="5918" y="10347"/>
                    <a:pt x="5609" y="9621"/>
                  </a:cubicBezTo>
                  <a:lnTo>
                    <a:pt x="5609" y="9621"/>
                  </a:lnTo>
                  <a:cubicBezTo>
                    <a:pt x="5740" y="9907"/>
                    <a:pt x="5728" y="10300"/>
                    <a:pt x="6264" y="10335"/>
                  </a:cubicBezTo>
                  <a:cubicBezTo>
                    <a:pt x="6002" y="10038"/>
                    <a:pt x="6156" y="9692"/>
                    <a:pt x="5704" y="9454"/>
                  </a:cubicBezTo>
                  <a:lnTo>
                    <a:pt x="5704" y="9454"/>
                  </a:lnTo>
                  <a:cubicBezTo>
                    <a:pt x="5930" y="9538"/>
                    <a:pt x="6037" y="9871"/>
                    <a:pt x="6597" y="9609"/>
                  </a:cubicBezTo>
                  <a:cubicBezTo>
                    <a:pt x="6299" y="9585"/>
                    <a:pt x="6371" y="9454"/>
                    <a:pt x="6180" y="9323"/>
                  </a:cubicBezTo>
                  <a:cubicBezTo>
                    <a:pt x="6442" y="9145"/>
                    <a:pt x="6502" y="8680"/>
                    <a:pt x="6156" y="8585"/>
                  </a:cubicBezTo>
                  <a:cubicBezTo>
                    <a:pt x="6299" y="8906"/>
                    <a:pt x="6026" y="9014"/>
                    <a:pt x="5859" y="9002"/>
                  </a:cubicBezTo>
                  <a:cubicBezTo>
                    <a:pt x="5799" y="9002"/>
                    <a:pt x="5740" y="8978"/>
                    <a:pt x="5692" y="8930"/>
                  </a:cubicBezTo>
                  <a:cubicBezTo>
                    <a:pt x="5645" y="8883"/>
                    <a:pt x="5585" y="8740"/>
                    <a:pt x="5645" y="8668"/>
                  </a:cubicBezTo>
                  <a:cubicBezTo>
                    <a:pt x="5692" y="8597"/>
                    <a:pt x="5835" y="8621"/>
                    <a:pt x="5787" y="8776"/>
                  </a:cubicBezTo>
                  <a:cubicBezTo>
                    <a:pt x="5799" y="8764"/>
                    <a:pt x="5811" y="8752"/>
                    <a:pt x="5823" y="8752"/>
                  </a:cubicBezTo>
                  <a:cubicBezTo>
                    <a:pt x="5859" y="8716"/>
                    <a:pt x="5883" y="8668"/>
                    <a:pt x="5883" y="8621"/>
                  </a:cubicBezTo>
                  <a:cubicBezTo>
                    <a:pt x="5883" y="8525"/>
                    <a:pt x="5811" y="8442"/>
                    <a:pt x="5704" y="8430"/>
                  </a:cubicBezTo>
                  <a:cubicBezTo>
                    <a:pt x="5692" y="8430"/>
                    <a:pt x="5668" y="8430"/>
                    <a:pt x="5656" y="8430"/>
                  </a:cubicBezTo>
                  <a:lnTo>
                    <a:pt x="5645" y="8430"/>
                  </a:lnTo>
                  <a:cubicBezTo>
                    <a:pt x="5597" y="8442"/>
                    <a:pt x="5549" y="8478"/>
                    <a:pt x="5525" y="8514"/>
                  </a:cubicBezTo>
                  <a:cubicBezTo>
                    <a:pt x="5442" y="8109"/>
                    <a:pt x="5478" y="7692"/>
                    <a:pt x="5621" y="7299"/>
                  </a:cubicBezTo>
                  <a:cubicBezTo>
                    <a:pt x="5335" y="8478"/>
                    <a:pt x="6502" y="8097"/>
                    <a:pt x="6514" y="8811"/>
                  </a:cubicBezTo>
                  <a:lnTo>
                    <a:pt x="6514" y="8740"/>
                  </a:lnTo>
                  <a:cubicBezTo>
                    <a:pt x="6514" y="8764"/>
                    <a:pt x="6514" y="8787"/>
                    <a:pt x="6514" y="8811"/>
                  </a:cubicBezTo>
                  <a:cubicBezTo>
                    <a:pt x="6597" y="8478"/>
                    <a:pt x="6597" y="8264"/>
                    <a:pt x="6526" y="8121"/>
                  </a:cubicBezTo>
                  <a:cubicBezTo>
                    <a:pt x="6347" y="7752"/>
                    <a:pt x="5966" y="7894"/>
                    <a:pt x="5835" y="7752"/>
                  </a:cubicBezTo>
                  <a:cubicBezTo>
                    <a:pt x="6073" y="7716"/>
                    <a:pt x="6133" y="7585"/>
                    <a:pt x="6049" y="7406"/>
                  </a:cubicBezTo>
                  <a:cubicBezTo>
                    <a:pt x="5895" y="7585"/>
                    <a:pt x="5704" y="7442"/>
                    <a:pt x="5716" y="7263"/>
                  </a:cubicBezTo>
                  <a:cubicBezTo>
                    <a:pt x="5728" y="6990"/>
                    <a:pt x="6014" y="6644"/>
                    <a:pt x="5704" y="6192"/>
                  </a:cubicBezTo>
                  <a:cubicBezTo>
                    <a:pt x="5692" y="6097"/>
                    <a:pt x="5668" y="6013"/>
                    <a:pt x="5645" y="5930"/>
                  </a:cubicBezTo>
                  <a:cubicBezTo>
                    <a:pt x="5692" y="6001"/>
                    <a:pt x="5740" y="6085"/>
                    <a:pt x="5799" y="6156"/>
                  </a:cubicBezTo>
                  <a:cubicBezTo>
                    <a:pt x="5895" y="6692"/>
                    <a:pt x="6347" y="6740"/>
                    <a:pt x="6549" y="6918"/>
                  </a:cubicBezTo>
                  <a:cubicBezTo>
                    <a:pt x="6680" y="7049"/>
                    <a:pt x="6645" y="7275"/>
                    <a:pt x="6407" y="7252"/>
                  </a:cubicBezTo>
                  <a:cubicBezTo>
                    <a:pt x="6478" y="7430"/>
                    <a:pt x="6621" y="7490"/>
                    <a:pt x="6799" y="7347"/>
                  </a:cubicBezTo>
                  <a:cubicBezTo>
                    <a:pt x="6811" y="7537"/>
                    <a:pt x="6454" y="7716"/>
                    <a:pt x="6585" y="8097"/>
                  </a:cubicBezTo>
                  <a:cubicBezTo>
                    <a:pt x="6633" y="8252"/>
                    <a:pt x="6776" y="8395"/>
                    <a:pt x="7085" y="8573"/>
                  </a:cubicBezTo>
                  <a:lnTo>
                    <a:pt x="7085" y="8573"/>
                  </a:lnTo>
                  <a:cubicBezTo>
                    <a:pt x="6585" y="8061"/>
                    <a:pt x="7669" y="7513"/>
                    <a:pt x="6645" y="6882"/>
                  </a:cubicBezTo>
                  <a:lnTo>
                    <a:pt x="6645" y="6882"/>
                  </a:lnTo>
                  <a:cubicBezTo>
                    <a:pt x="7026" y="7061"/>
                    <a:pt x="7347" y="7335"/>
                    <a:pt x="7573" y="7680"/>
                  </a:cubicBezTo>
                  <a:cubicBezTo>
                    <a:pt x="7526" y="7668"/>
                    <a:pt x="7466" y="7668"/>
                    <a:pt x="7430" y="7704"/>
                  </a:cubicBezTo>
                  <a:lnTo>
                    <a:pt x="7419" y="7704"/>
                  </a:lnTo>
                  <a:cubicBezTo>
                    <a:pt x="7407" y="7716"/>
                    <a:pt x="7383" y="7728"/>
                    <a:pt x="7371" y="7740"/>
                  </a:cubicBezTo>
                  <a:cubicBezTo>
                    <a:pt x="7240" y="7871"/>
                    <a:pt x="7371" y="8097"/>
                    <a:pt x="7561" y="8037"/>
                  </a:cubicBezTo>
                  <a:cubicBezTo>
                    <a:pt x="7430" y="7966"/>
                    <a:pt x="7502" y="7847"/>
                    <a:pt x="7597" y="7859"/>
                  </a:cubicBezTo>
                  <a:cubicBezTo>
                    <a:pt x="7680" y="7871"/>
                    <a:pt x="7740" y="8014"/>
                    <a:pt x="7740" y="8085"/>
                  </a:cubicBezTo>
                  <a:cubicBezTo>
                    <a:pt x="7740" y="8144"/>
                    <a:pt x="7716" y="8204"/>
                    <a:pt x="7669" y="8252"/>
                  </a:cubicBezTo>
                  <a:cubicBezTo>
                    <a:pt x="7561" y="8371"/>
                    <a:pt x="7299" y="8490"/>
                    <a:pt x="7169" y="8168"/>
                  </a:cubicBezTo>
                  <a:cubicBezTo>
                    <a:pt x="7002" y="8478"/>
                    <a:pt x="7371" y="8764"/>
                    <a:pt x="7680" y="8692"/>
                  </a:cubicBezTo>
                  <a:cubicBezTo>
                    <a:pt x="7633" y="8918"/>
                    <a:pt x="7776" y="8966"/>
                    <a:pt x="7585" y="9192"/>
                  </a:cubicBezTo>
                  <a:cubicBezTo>
                    <a:pt x="8157" y="8990"/>
                    <a:pt x="8014" y="8680"/>
                    <a:pt x="8109" y="8466"/>
                  </a:cubicBezTo>
                  <a:lnTo>
                    <a:pt x="8109" y="8466"/>
                  </a:lnTo>
                  <a:cubicBezTo>
                    <a:pt x="7954" y="8942"/>
                    <a:pt x="8312" y="9085"/>
                    <a:pt x="8335" y="9478"/>
                  </a:cubicBezTo>
                  <a:cubicBezTo>
                    <a:pt x="8681" y="9061"/>
                    <a:pt x="8395" y="8799"/>
                    <a:pt x="8288" y="8514"/>
                  </a:cubicBezTo>
                  <a:lnTo>
                    <a:pt x="8288" y="8514"/>
                  </a:lnTo>
                  <a:cubicBezTo>
                    <a:pt x="8585" y="9228"/>
                    <a:pt x="8990" y="9061"/>
                    <a:pt x="9335" y="9359"/>
                  </a:cubicBezTo>
                  <a:cubicBezTo>
                    <a:pt x="9038" y="9014"/>
                    <a:pt x="9216" y="8597"/>
                    <a:pt x="8490" y="8311"/>
                  </a:cubicBezTo>
                  <a:lnTo>
                    <a:pt x="8490" y="8311"/>
                  </a:lnTo>
                  <a:cubicBezTo>
                    <a:pt x="8788" y="8418"/>
                    <a:pt x="9038" y="8704"/>
                    <a:pt x="9455" y="8359"/>
                  </a:cubicBezTo>
                  <a:cubicBezTo>
                    <a:pt x="9062" y="8335"/>
                    <a:pt x="8919" y="7978"/>
                    <a:pt x="8442" y="8121"/>
                  </a:cubicBezTo>
                  <a:lnTo>
                    <a:pt x="8442" y="8121"/>
                  </a:lnTo>
                  <a:cubicBezTo>
                    <a:pt x="8657" y="8037"/>
                    <a:pt x="8966" y="8180"/>
                    <a:pt x="9169" y="7609"/>
                  </a:cubicBezTo>
                  <a:cubicBezTo>
                    <a:pt x="8943" y="7799"/>
                    <a:pt x="8895" y="7656"/>
                    <a:pt x="8669" y="7704"/>
                  </a:cubicBezTo>
                  <a:cubicBezTo>
                    <a:pt x="8740" y="7406"/>
                    <a:pt x="8454" y="7025"/>
                    <a:pt x="8145" y="7192"/>
                  </a:cubicBezTo>
                  <a:cubicBezTo>
                    <a:pt x="8466" y="7323"/>
                    <a:pt x="8347" y="7585"/>
                    <a:pt x="8228" y="7692"/>
                  </a:cubicBezTo>
                  <a:cubicBezTo>
                    <a:pt x="8181" y="7740"/>
                    <a:pt x="8121" y="7763"/>
                    <a:pt x="8061" y="7763"/>
                  </a:cubicBezTo>
                  <a:cubicBezTo>
                    <a:pt x="7990" y="7763"/>
                    <a:pt x="7847" y="7704"/>
                    <a:pt x="7835" y="7609"/>
                  </a:cubicBezTo>
                  <a:cubicBezTo>
                    <a:pt x="7823" y="7525"/>
                    <a:pt x="7942" y="7442"/>
                    <a:pt x="8014" y="7573"/>
                  </a:cubicBezTo>
                  <a:cubicBezTo>
                    <a:pt x="8014" y="7549"/>
                    <a:pt x="8014" y="7537"/>
                    <a:pt x="8014" y="7513"/>
                  </a:cubicBezTo>
                  <a:cubicBezTo>
                    <a:pt x="8014" y="7418"/>
                    <a:pt x="7942" y="7347"/>
                    <a:pt x="7847" y="7347"/>
                  </a:cubicBezTo>
                  <a:cubicBezTo>
                    <a:pt x="7800" y="7347"/>
                    <a:pt x="7752" y="7371"/>
                    <a:pt x="7716" y="7394"/>
                  </a:cubicBezTo>
                  <a:cubicBezTo>
                    <a:pt x="7704" y="7406"/>
                    <a:pt x="7692" y="7418"/>
                    <a:pt x="7680" y="7442"/>
                  </a:cubicBezTo>
                  <a:lnTo>
                    <a:pt x="7680" y="7454"/>
                  </a:lnTo>
                  <a:cubicBezTo>
                    <a:pt x="7645" y="7490"/>
                    <a:pt x="7645" y="7537"/>
                    <a:pt x="7657" y="7585"/>
                  </a:cubicBezTo>
                  <a:cubicBezTo>
                    <a:pt x="7311" y="7359"/>
                    <a:pt x="7038" y="7037"/>
                    <a:pt x="6859" y="6668"/>
                  </a:cubicBezTo>
                  <a:cubicBezTo>
                    <a:pt x="7490" y="7692"/>
                    <a:pt x="8050" y="6597"/>
                    <a:pt x="8562" y="7109"/>
                  </a:cubicBezTo>
                  <a:lnTo>
                    <a:pt x="8502" y="7061"/>
                  </a:lnTo>
                  <a:cubicBezTo>
                    <a:pt x="8526" y="7073"/>
                    <a:pt x="8538" y="7085"/>
                    <a:pt x="8562" y="7109"/>
                  </a:cubicBezTo>
                  <a:cubicBezTo>
                    <a:pt x="8383" y="6811"/>
                    <a:pt x="8240" y="6668"/>
                    <a:pt x="8085" y="6609"/>
                  </a:cubicBezTo>
                  <a:cubicBezTo>
                    <a:pt x="7692" y="6478"/>
                    <a:pt x="7526" y="6847"/>
                    <a:pt x="7335" y="6835"/>
                  </a:cubicBezTo>
                  <a:cubicBezTo>
                    <a:pt x="7478" y="6644"/>
                    <a:pt x="7419" y="6513"/>
                    <a:pt x="7228" y="6442"/>
                  </a:cubicBezTo>
                  <a:cubicBezTo>
                    <a:pt x="7252" y="6680"/>
                    <a:pt x="7026" y="6704"/>
                    <a:pt x="6907" y="6573"/>
                  </a:cubicBezTo>
                  <a:cubicBezTo>
                    <a:pt x="6716" y="6370"/>
                    <a:pt x="6680" y="5918"/>
                    <a:pt x="6133" y="5823"/>
                  </a:cubicBezTo>
                  <a:cubicBezTo>
                    <a:pt x="6061" y="5763"/>
                    <a:pt x="5990" y="5716"/>
                    <a:pt x="5906" y="5680"/>
                  </a:cubicBezTo>
                  <a:cubicBezTo>
                    <a:pt x="5990" y="5704"/>
                    <a:pt x="6085" y="5716"/>
                    <a:pt x="6168" y="5739"/>
                  </a:cubicBezTo>
                  <a:cubicBezTo>
                    <a:pt x="6621" y="6049"/>
                    <a:pt x="6978" y="5751"/>
                    <a:pt x="7252" y="5739"/>
                  </a:cubicBezTo>
                  <a:cubicBezTo>
                    <a:pt x="7430" y="5739"/>
                    <a:pt x="7561" y="5918"/>
                    <a:pt x="7383" y="6073"/>
                  </a:cubicBezTo>
                  <a:cubicBezTo>
                    <a:pt x="7561" y="6156"/>
                    <a:pt x="7692" y="6097"/>
                    <a:pt x="7728" y="5870"/>
                  </a:cubicBezTo>
                  <a:cubicBezTo>
                    <a:pt x="7883" y="5989"/>
                    <a:pt x="7728" y="6370"/>
                    <a:pt x="8097" y="6561"/>
                  </a:cubicBezTo>
                  <a:cubicBezTo>
                    <a:pt x="8252" y="6632"/>
                    <a:pt x="8466" y="6632"/>
                    <a:pt x="8788" y="6537"/>
                  </a:cubicBezTo>
                  <a:lnTo>
                    <a:pt x="8788" y="6537"/>
                  </a:lnTo>
                  <a:cubicBezTo>
                    <a:pt x="8073" y="6525"/>
                    <a:pt x="8454" y="5370"/>
                    <a:pt x="7288" y="5644"/>
                  </a:cubicBezTo>
                  <a:lnTo>
                    <a:pt x="7288" y="5644"/>
                  </a:lnTo>
                  <a:cubicBezTo>
                    <a:pt x="7680" y="5501"/>
                    <a:pt x="8097" y="5466"/>
                    <a:pt x="8502" y="5549"/>
                  </a:cubicBezTo>
                  <a:cubicBezTo>
                    <a:pt x="8466" y="5573"/>
                    <a:pt x="8431" y="5620"/>
                    <a:pt x="8419" y="5668"/>
                  </a:cubicBezTo>
                  <a:lnTo>
                    <a:pt x="8419" y="5680"/>
                  </a:lnTo>
                  <a:cubicBezTo>
                    <a:pt x="8419" y="5704"/>
                    <a:pt x="8419" y="5716"/>
                    <a:pt x="8419" y="5739"/>
                  </a:cubicBezTo>
                  <a:cubicBezTo>
                    <a:pt x="8419" y="5918"/>
                    <a:pt x="8669" y="5978"/>
                    <a:pt x="8764" y="5811"/>
                  </a:cubicBezTo>
                  <a:cubicBezTo>
                    <a:pt x="8609" y="5858"/>
                    <a:pt x="8585" y="5716"/>
                    <a:pt x="8657" y="5668"/>
                  </a:cubicBezTo>
                  <a:cubicBezTo>
                    <a:pt x="8728" y="5608"/>
                    <a:pt x="8871" y="5668"/>
                    <a:pt x="8919" y="5716"/>
                  </a:cubicBezTo>
                  <a:cubicBezTo>
                    <a:pt x="8966" y="5763"/>
                    <a:pt x="8990" y="5823"/>
                    <a:pt x="8990" y="5882"/>
                  </a:cubicBezTo>
                  <a:cubicBezTo>
                    <a:pt x="9002" y="6049"/>
                    <a:pt x="8895" y="6311"/>
                    <a:pt x="8573" y="6180"/>
                  </a:cubicBezTo>
                  <a:cubicBezTo>
                    <a:pt x="8669" y="6525"/>
                    <a:pt x="9145" y="6466"/>
                    <a:pt x="9312" y="6204"/>
                  </a:cubicBezTo>
                  <a:cubicBezTo>
                    <a:pt x="9443" y="6394"/>
                    <a:pt x="9574" y="6323"/>
                    <a:pt x="9597" y="6620"/>
                  </a:cubicBezTo>
                  <a:cubicBezTo>
                    <a:pt x="9859" y="6073"/>
                    <a:pt x="9538" y="5954"/>
                    <a:pt x="9443" y="5739"/>
                  </a:cubicBezTo>
                  <a:lnTo>
                    <a:pt x="9443" y="5739"/>
                  </a:lnTo>
                  <a:cubicBezTo>
                    <a:pt x="9681" y="6180"/>
                    <a:pt x="10038" y="6037"/>
                    <a:pt x="10324" y="6299"/>
                  </a:cubicBezTo>
                  <a:cubicBezTo>
                    <a:pt x="10276" y="5751"/>
                    <a:pt x="9895" y="5763"/>
                    <a:pt x="9609" y="5632"/>
                  </a:cubicBezTo>
                  <a:lnTo>
                    <a:pt x="9609" y="5632"/>
                  </a:lnTo>
                  <a:cubicBezTo>
                    <a:pt x="10324" y="5930"/>
                    <a:pt x="10502" y="5537"/>
                    <a:pt x="10955" y="5501"/>
                  </a:cubicBezTo>
                  <a:cubicBezTo>
                    <a:pt x="10502" y="5454"/>
                    <a:pt x="10324" y="5049"/>
                    <a:pt x="9609" y="5358"/>
                  </a:cubicBezTo>
                  <a:lnTo>
                    <a:pt x="9609" y="5358"/>
                  </a:lnTo>
                  <a:cubicBezTo>
                    <a:pt x="9895" y="5227"/>
                    <a:pt x="10276" y="5251"/>
                    <a:pt x="10324" y="4704"/>
                  </a:cubicBezTo>
                  <a:cubicBezTo>
                    <a:pt x="10026" y="4966"/>
                    <a:pt x="9681" y="4811"/>
                    <a:pt x="9443" y="5263"/>
                  </a:cubicBezTo>
                  <a:lnTo>
                    <a:pt x="9443" y="5263"/>
                  </a:lnTo>
                  <a:cubicBezTo>
                    <a:pt x="9526" y="5037"/>
                    <a:pt x="9859" y="4930"/>
                    <a:pt x="9597" y="4382"/>
                  </a:cubicBezTo>
                  <a:cubicBezTo>
                    <a:pt x="9585" y="4644"/>
                    <a:pt x="9455" y="4573"/>
                    <a:pt x="9324" y="4775"/>
                  </a:cubicBezTo>
                  <a:close/>
                  <a:moveTo>
                    <a:pt x="4632" y="5728"/>
                  </a:moveTo>
                  <a:cubicBezTo>
                    <a:pt x="4502" y="5811"/>
                    <a:pt x="4347" y="5823"/>
                    <a:pt x="4192" y="5799"/>
                  </a:cubicBezTo>
                  <a:cubicBezTo>
                    <a:pt x="4001" y="5751"/>
                    <a:pt x="3823" y="5608"/>
                    <a:pt x="3466" y="5525"/>
                  </a:cubicBezTo>
                  <a:cubicBezTo>
                    <a:pt x="3370" y="5501"/>
                    <a:pt x="3275" y="5489"/>
                    <a:pt x="3168" y="5477"/>
                  </a:cubicBezTo>
                  <a:cubicBezTo>
                    <a:pt x="3275" y="5466"/>
                    <a:pt x="3382" y="5454"/>
                    <a:pt x="3466" y="5430"/>
                  </a:cubicBezTo>
                  <a:cubicBezTo>
                    <a:pt x="3823" y="5358"/>
                    <a:pt x="4001" y="5204"/>
                    <a:pt x="4192" y="5156"/>
                  </a:cubicBezTo>
                  <a:cubicBezTo>
                    <a:pt x="4347" y="5132"/>
                    <a:pt x="4502" y="5156"/>
                    <a:pt x="4632" y="5227"/>
                  </a:cubicBezTo>
                  <a:cubicBezTo>
                    <a:pt x="4406" y="5216"/>
                    <a:pt x="4180" y="5311"/>
                    <a:pt x="4037" y="5477"/>
                  </a:cubicBezTo>
                  <a:cubicBezTo>
                    <a:pt x="4180" y="5644"/>
                    <a:pt x="4406" y="5739"/>
                    <a:pt x="4632" y="5728"/>
                  </a:cubicBezTo>
                  <a:close/>
                  <a:moveTo>
                    <a:pt x="4299" y="4084"/>
                  </a:moveTo>
                  <a:close/>
                  <a:moveTo>
                    <a:pt x="4299" y="6871"/>
                  </a:moveTo>
                  <a:close/>
                  <a:moveTo>
                    <a:pt x="4799" y="6609"/>
                  </a:moveTo>
                  <a:cubicBezTo>
                    <a:pt x="4632" y="6716"/>
                    <a:pt x="4394" y="6740"/>
                    <a:pt x="4097" y="6942"/>
                  </a:cubicBezTo>
                  <a:cubicBezTo>
                    <a:pt x="4001" y="6990"/>
                    <a:pt x="3918" y="7049"/>
                    <a:pt x="3847" y="7121"/>
                  </a:cubicBezTo>
                  <a:cubicBezTo>
                    <a:pt x="3906" y="7037"/>
                    <a:pt x="3966" y="6954"/>
                    <a:pt x="4025" y="6871"/>
                  </a:cubicBezTo>
                  <a:cubicBezTo>
                    <a:pt x="4216" y="6573"/>
                    <a:pt x="4240" y="6335"/>
                    <a:pt x="4347" y="6168"/>
                  </a:cubicBezTo>
                  <a:cubicBezTo>
                    <a:pt x="4430" y="6037"/>
                    <a:pt x="4549" y="5942"/>
                    <a:pt x="4704" y="5894"/>
                  </a:cubicBezTo>
                  <a:cubicBezTo>
                    <a:pt x="4537" y="6049"/>
                    <a:pt x="4442" y="6275"/>
                    <a:pt x="4454" y="6490"/>
                  </a:cubicBezTo>
                  <a:cubicBezTo>
                    <a:pt x="4680" y="6501"/>
                    <a:pt x="4894" y="6418"/>
                    <a:pt x="5049" y="6251"/>
                  </a:cubicBezTo>
                  <a:cubicBezTo>
                    <a:pt x="5013" y="6406"/>
                    <a:pt x="4918" y="6525"/>
                    <a:pt x="4799" y="6609"/>
                  </a:cubicBezTo>
                  <a:close/>
                  <a:moveTo>
                    <a:pt x="4454" y="4454"/>
                  </a:moveTo>
                  <a:cubicBezTo>
                    <a:pt x="4442" y="4680"/>
                    <a:pt x="4537" y="4894"/>
                    <a:pt x="4704" y="5049"/>
                  </a:cubicBezTo>
                  <a:cubicBezTo>
                    <a:pt x="4549" y="5013"/>
                    <a:pt x="4430" y="4918"/>
                    <a:pt x="4347" y="4799"/>
                  </a:cubicBezTo>
                  <a:cubicBezTo>
                    <a:pt x="4240" y="4620"/>
                    <a:pt x="4216" y="4394"/>
                    <a:pt x="4025" y="4084"/>
                  </a:cubicBezTo>
                  <a:cubicBezTo>
                    <a:pt x="3966" y="4013"/>
                    <a:pt x="3906" y="3930"/>
                    <a:pt x="3847" y="3834"/>
                  </a:cubicBezTo>
                  <a:cubicBezTo>
                    <a:pt x="3918" y="3906"/>
                    <a:pt x="4001" y="3965"/>
                    <a:pt x="4085" y="4025"/>
                  </a:cubicBezTo>
                  <a:cubicBezTo>
                    <a:pt x="4382" y="4215"/>
                    <a:pt x="4621" y="4239"/>
                    <a:pt x="4799" y="4346"/>
                  </a:cubicBezTo>
                  <a:cubicBezTo>
                    <a:pt x="4918" y="4430"/>
                    <a:pt x="5013" y="4549"/>
                    <a:pt x="5061" y="4692"/>
                  </a:cubicBezTo>
                  <a:cubicBezTo>
                    <a:pt x="4906" y="4525"/>
                    <a:pt x="4680" y="4442"/>
                    <a:pt x="4454" y="4454"/>
                  </a:cubicBezTo>
                  <a:close/>
                  <a:moveTo>
                    <a:pt x="5633" y="7299"/>
                  </a:moveTo>
                  <a:close/>
                  <a:moveTo>
                    <a:pt x="5740" y="6335"/>
                  </a:moveTo>
                  <a:cubicBezTo>
                    <a:pt x="5811" y="6466"/>
                    <a:pt x="5835" y="6620"/>
                    <a:pt x="5799" y="6763"/>
                  </a:cubicBezTo>
                  <a:cubicBezTo>
                    <a:pt x="5752" y="6954"/>
                    <a:pt x="5609" y="7144"/>
                    <a:pt x="5525" y="7490"/>
                  </a:cubicBezTo>
                  <a:cubicBezTo>
                    <a:pt x="5514" y="7585"/>
                    <a:pt x="5490" y="7692"/>
                    <a:pt x="5478" y="7787"/>
                  </a:cubicBezTo>
                  <a:cubicBezTo>
                    <a:pt x="5466" y="7692"/>
                    <a:pt x="5454" y="7585"/>
                    <a:pt x="5430" y="7490"/>
                  </a:cubicBezTo>
                  <a:cubicBezTo>
                    <a:pt x="5359" y="7144"/>
                    <a:pt x="5216" y="6954"/>
                    <a:pt x="5168" y="6763"/>
                  </a:cubicBezTo>
                  <a:cubicBezTo>
                    <a:pt x="5133" y="6620"/>
                    <a:pt x="5156" y="6466"/>
                    <a:pt x="5228" y="6335"/>
                  </a:cubicBezTo>
                  <a:cubicBezTo>
                    <a:pt x="5013" y="6549"/>
                    <a:pt x="5168" y="6930"/>
                    <a:pt x="5478" y="6930"/>
                  </a:cubicBezTo>
                  <a:cubicBezTo>
                    <a:pt x="5787" y="6930"/>
                    <a:pt x="5954" y="6549"/>
                    <a:pt x="5740" y="6335"/>
                  </a:cubicBezTo>
                  <a:close/>
                  <a:moveTo>
                    <a:pt x="5478" y="4025"/>
                  </a:moveTo>
                  <a:cubicBezTo>
                    <a:pt x="5311" y="4180"/>
                    <a:pt x="5216" y="4394"/>
                    <a:pt x="5228" y="4620"/>
                  </a:cubicBezTo>
                  <a:cubicBezTo>
                    <a:pt x="5156" y="4489"/>
                    <a:pt x="5133" y="4334"/>
                    <a:pt x="5168" y="4192"/>
                  </a:cubicBezTo>
                  <a:cubicBezTo>
                    <a:pt x="5216" y="4001"/>
                    <a:pt x="5359" y="3811"/>
                    <a:pt x="5430" y="3465"/>
                  </a:cubicBezTo>
                  <a:cubicBezTo>
                    <a:pt x="5454" y="3358"/>
                    <a:pt x="5466" y="3263"/>
                    <a:pt x="5478" y="3168"/>
                  </a:cubicBezTo>
                  <a:cubicBezTo>
                    <a:pt x="5490" y="3263"/>
                    <a:pt x="5514" y="3358"/>
                    <a:pt x="5525" y="3465"/>
                  </a:cubicBezTo>
                  <a:cubicBezTo>
                    <a:pt x="5609" y="3811"/>
                    <a:pt x="5752" y="4001"/>
                    <a:pt x="5799" y="4192"/>
                  </a:cubicBezTo>
                  <a:cubicBezTo>
                    <a:pt x="5835" y="4334"/>
                    <a:pt x="5811" y="4489"/>
                    <a:pt x="5740" y="4620"/>
                  </a:cubicBezTo>
                  <a:cubicBezTo>
                    <a:pt x="5740" y="4394"/>
                    <a:pt x="5645" y="4180"/>
                    <a:pt x="5478" y="4025"/>
                  </a:cubicBezTo>
                  <a:close/>
                  <a:moveTo>
                    <a:pt x="6657" y="4084"/>
                  </a:moveTo>
                  <a:close/>
                  <a:moveTo>
                    <a:pt x="6883" y="6656"/>
                  </a:moveTo>
                  <a:close/>
                  <a:moveTo>
                    <a:pt x="6502" y="6513"/>
                  </a:moveTo>
                  <a:cubicBezTo>
                    <a:pt x="6514" y="6287"/>
                    <a:pt x="6430" y="6061"/>
                    <a:pt x="6264" y="5918"/>
                  </a:cubicBezTo>
                  <a:cubicBezTo>
                    <a:pt x="6407" y="5954"/>
                    <a:pt x="6537" y="6049"/>
                    <a:pt x="6609" y="6180"/>
                  </a:cubicBezTo>
                  <a:cubicBezTo>
                    <a:pt x="6716" y="6347"/>
                    <a:pt x="6740" y="6573"/>
                    <a:pt x="6942" y="6882"/>
                  </a:cubicBezTo>
                  <a:cubicBezTo>
                    <a:pt x="6990" y="6966"/>
                    <a:pt x="7049" y="7049"/>
                    <a:pt x="7121" y="7132"/>
                  </a:cubicBezTo>
                  <a:cubicBezTo>
                    <a:pt x="7038" y="7061"/>
                    <a:pt x="6954" y="7001"/>
                    <a:pt x="6871" y="6954"/>
                  </a:cubicBezTo>
                  <a:cubicBezTo>
                    <a:pt x="6573" y="6751"/>
                    <a:pt x="6335" y="6728"/>
                    <a:pt x="6168" y="6620"/>
                  </a:cubicBezTo>
                  <a:cubicBezTo>
                    <a:pt x="6037" y="6549"/>
                    <a:pt x="5942" y="6418"/>
                    <a:pt x="5906" y="6275"/>
                  </a:cubicBezTo>
                  <a:cubicBezTo>
                    <a:pt x="6061" y="6430"/>
                    <a:pt x="6276" y="6513"/>
                    <a:pt x="6502" y="6501"/>
                  </a:cubicBezTo>
                  <a:close/>
                  <a:moveTo>
                    <a:pt x="5906" y="4704"/>
                  </a:moveTo>
                  <a:cubicBezTo>
                    <a:pt x="5954" y="4561"/>
                    <a:pt x="6049" y="4430"/>
                    <a:pt x="6168" y="4346"/>
                  </a:cubicBezTo>
                  <a:cubicBezTo>
                    <a:pt x="6347" y="4251"/>
                    <a:pt x="6573" y="4227"/>
                    <a:pt x="6883" y="4025"/>
                  </a:cubicBezTo>
                  <a:cubicBezTo>
                    <a:pt x="6966" y="3965"/>
                    <a:pt x="7049" y="3906"/>
                    <a:pt x="7121" y="3846"/>
                  </a:cubicBezTo>
                  <a:cubicBezTo>
                    <a:pt x="7061" y="3930"/>
                    <a:pt x="7002" y="4013"/>
                    <a:pt x="6942" y="4096"/>
                  </a:cubicBezTo>
                  <a:cubicBezTo>
                    <a:pt x="6752" y="4394"/>
                    <a:pt x="6728" y="4632"/>
                    <a:pt x="6621" y="4799"/>
                  </a:cubicBezTo>
                  <a:cubicBezTo>
                    <a:pt x="6537" y="4930"/>
                    <a:pt x="6418" y="5025"/>
                    <a:pt x="6264" y="5061"/>
                  </a:cubicBezTo>
                  <a:cubicBezTo>
                    <a:pt x="6430" y="4906"/>
                    <a:pt x="6526" y="4692"/>
                    <a:pt x="6514" y="4465"/>
                  </a:cubicBezTo>
                  <a:cubicBezTo>
                    <a:pt x="6287" y="4454"/>
                    <a:pt x="6061" y="4537"/>
                    <a:pt x="5906" y="4692"/>
                  </a:cubicBezTo>
                  <a:close/>
                  <a:moveTo>
                    <a:pt x="7311" y="5335"/>
                  </a:moveTo>
                  <a:close/>
                  <a:moveTo>
                    <a:pt x="7502" y="5537"/>
                  </a:moveTo>
                  <a:cubicBezTo>
                    <a:pt x="7145" y="5608"/>
                    <a:pt x="6966" y="5751"/>
                    <a:pt x="6776" y="5799"/>
                  </a:cubicBezTo>
                  <a:cubicBezTo>
                    <a:pt x="6621" y="5835"/>
                    <a:pt x="6466" y="5811"/>
                    <a:pt x="6335" y="5739"/>
                  </a:cubicBezTo>
                  <a:cubicBezTo>
                    <a:pt x="6561" y="5751"/>
                    <a:pt x="6788" y="5656"/>
                    <a:pt x="6930" y="5489"/>
                  </a:cubicBezTo>
                  <a:cubicBezTo>
                    <a:pt x="6788" y="5311"/>
                    <a:pt x="6561" y="5227"/>
                    <a:pt x="6335" y="5227"/>
                  </a:cubicBezTo>
                  <a:cubicBezTo>
                    <a:pt x="6466" y="5156"/>
                    <a:pt x="6621" y="5132"/>
                    <a:pt x="6776" y="5168"/>
                  </a:cubicBezTo>
                  <a:cubicBezTo>
                    <a:pt x="6966" y="5216"/>
                    <a:pt x="7145" y="5358"/>
                    <a:pt x="7502" y="5442"/>
                  </a:cubicBezTo>
                  <a:cubicBezTo>
                    <a:pt x="7597" y="5454"/>
                    <a:pt x="7704" y="5477"/>
                    <a:pt x="7800" y="5489"/>
                  </a:cubicBezTo>
                  <a:cubicBezTo>
                    <a:pt x="7692" y="5489"/>
                    <a:pt x="7597" y="5501"/>
                    <a:pt x="7502" y="5525"/>
                  </a:cubicBezTo>
                  <a:close/>
                </a:path>
              </a:pathLst>
            </a:custGeom>
            <a:solidFill>
              <a:schemeClr val="accent2">
                <a:alpha val="145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6354950" y="924650"/>
              <a:ext cx="273575" cy="273575"/>
            </a:xfrm>
            <a:custGeom>
              <a:avLst/>
              <a:gdLst/>
              <a:ahLst/>
              <a:cxnLst/>
              <a:rect l="l" t="t" r="r" b="b"/>
              <a:pathLst>
                <a:path w="10943" h="10943" extrusionOk="0">
                  <a:moveTo>
                    <a:pt x="1620" y="6168"/>
                  </a:moveTo>
                  <a:cubicBezTo>
                    <a:pt x="1798" y="6418"/>
                    <a:pt x="2263" y="6477"/>
                    <a:pt x="2358" y="6144"/>
                  </a:cubicBezTo>
                  <a:cubicBezTo>
                    <a:pt x="2036" y="6275"/>
                    <a:pt x="1929" y="6013"/>
                    <a:pt x="1941" y="5846"/>
                  </a:cubicBezTo>
                  <a:cubicBezTo>
                    <a:pt x="1941" y="5787"/>
                    <a:pt x="1965" y="5727"/>
                    <a:pt x="2013" y="5680"/>
                  </a:cubicBezTo>
                  <a:cubicBezTo>
                    <a:pt x="2060" y="5632"/>
                    <a:pt x="2203" y="5573"/>
                    <a:pt x="2275" y="5620"/>
                  </a:cubicBezTo>
                  <a:cubicBezTo>
                    <a:pt x="2346" y="5680"/>
                    <a:pt x="2322" y="5823"/>
                    <a:pt x="2179" y="5775"/>
                  </a:cubicBezTo>
                  <a:cubicBezTo>
                    <a:pt x="2263" y="5942"/>
                    <a:pt x="2513" y="5882"/>
                    <a:pt x="2513" y="5692"/>
                  </a:cubicBezTo>
                  <a:cubicBezTo>
                    <a:pt x="2513" y="5680"/>
                    <a:pt x="2513" y="5656"/>
                    <a:pt x="2513" y="5644"/>
                  </a:cubicBezTo>
                  <a:cubicBezTo>
                    <a:pt x="2513" y="5632"/>
                    <a:pt x="2513" y="5632"/>
                    <a:pt x="2513" y="5632"/>
                  </a:cubicBezTo>
                  <a:cubicBezTo>
                    <a:pt x="2501" y="5573"/>
                    <a:pt x="2465" y="5537"/>
                    <a:pt x="2429" y="5513"/>
                  </a:cubicBezTo>
                  <a:cubicBezTo>
                    <a:pt x="2834" y="5430"/>
                    <a:pt x="3251" y="5465"/>
                    <a:pt x="3644" y="5596"/>
                  </a:cubicBezTo>
                  <a:lnTo>
                    <a:pt x="3644" y="5596"/>
                  </a:lnTo>
                  <a:cubicBezTo>
                    <a:pt x="2465" y="5323"/>
                    <a:pt x="2858" y="6489"/>
                    <a:pt x="2132" y="6489"/>
                  </a:cubicBezTo>
                  <a:lnTo>
                    <a:pt x="2132" y="6489"/>
                  </a:lnTo>
                  <a:cubicBezTo>
                    <a:pt x="2465" y="6585"/>
                    <a:pt x="2679" y="6585"/>
                    <a:pt x="2822" y="6513"/>
                  </a:cubicBezTo>
                  <a:cubicBezTo>
                    <a:pt x="3191" y="6335"/>
                    <a:pt x="3048" y="5954"/>
                    <a:pt x="3191" y="5823"/>
                  </a:cubicBezTo>
                  <a:cubicBezTo>
                    <a:pt x="3227" y="6049"/>
                    <a:pt x="3358" y="6108"/>
                    <a:pt x="3537" y="6037"/>
                  </a:cubicBezTo>
                  <a:cubicBezTo>
                    <a:pt x="3358" y="5882"/>
                    <a:pt x="3501" y="5692"/>
                    <a:pt x="3679" y="5704"/>
                  </a:cubicBezTo>
                  <a:cubicBezTo>
                    <a:pt x="3953" y="5715"/>
                    <a:pt x="4299" y="6001"/>
                    <a:pt x="4751" y="5692"/>
                  </a:cubicBezTo>
                  <a:cubicBezTo>
                    <a:pt x="4846" y="5680"/>
                    <a:pt x="4930" y="5656"/>
                    <a:pt x="5025" y="5632"/>
                  </a:cubicBezTo>
                  <a:cubicBezTo>
                    <a:pt x="4942" y="5680"/>
                    <a:pt x="4858" y="5727"/>
                    <a:pt x="4787" y="5787"/>
                  </a:cubicBezTo>
                  <a:cubicBezTo>
                    <a:pt x="4251" y="5882"/>
                    <a:pt x="4203" y="6335"/>
                    <a:pt x="4025" y="6537"/>
                  </a:cubicBezTo>
                  <a:cubicBezTo>
                    <a:pt x="3906" y="6668"/>
                    <a:pt x="3668" y="6632"/>
                    <a:pt x="3691" y="6394"/>
                  </a:cubicBezTo>
                  <a:cubicBezTo>
                    <a:pt x="3513" y="6466"/>
                    <a:pt x="3453" y="6596"/>
                    <a:pt x="3596" y="6787"/>
                  </a:cubicBezTo>
                  <a:cubicBezTo>
                    <a:pt x="3406" y="6799"/>
                    <a:pt x="3227" y="6430"/>
                    <a:pt x="2846" y="6561"/>
                  </a:cubicBezTo>
                  <a:cubicBezTo>
                    <a:pt x="2691" y="6620"/>
                    <a:pt x="2548" y="6763"/>
                    <a:pt x="2370" y="7073"/>
                  </a:cubicBezTo>
                  <a:lnTo>
                    <a:pt x="2370" y="7073"/>
                  </a:lnTo>
                  <a:cubicBezTo>
                    <a:pt x="2882" y="6561"/>
                    <a:pt x="3429" y="7668"/>
                    <a:pt x="4072" y="6632"/>
                  </a:cubicBezTo>
                  <a:lnTo>
                    <a:pt x="4072" y="6632"/>
                  </a:lnTo>
                  <a:cubicBezTo>
                    <a:pt x="3894" y="7001"/>
                    <a:pt x="3620" y="7323"/>
                    <a:pt x="3275" y="7561"/>
                  </a:cubicBezTo>
                  <a:cubicBezTo>
                    <a:pt x="3287" y="7513"/>
                    <a:pt x="3275" y="7454"/>
                    <a:pt x="3251" y="7418"/>
                  </a:cubicBezTo>
                  <a:lnTo>
                    <a:pt x="3251" y="7406"/>
                  </a:lnTo>
                  <a:cubicBezTo>
                    <a:pt x="3239" y="7394"/>
                    <a:pt x="3227" y="7382"/>
                    <a:pt x="3215" y="7370"/>
                  </a:cubicBezTo>
                  <a:cubicBezTo>
                    <a:pt x="3084" y="7216"/>
                    <a:pt x="2846" y="7358"/>
                    <a:pt x="2917" y="7549"/>
                  </a:cubicBezTo>
                  <a:cubicBezTo>
                    <a:pt x="2989" y="7418"/>
                    <a:pt x="3096" y="7489"/>
                    <a:pt x="3084" y="7585"/>
                  </a:cubicBezTo>
                  <a:cubicBezTo>
                    <a:pt x="3084" y="7668"/>
                    <a:pt x="2941" y="7728"/>
                    <a:pt x="2870" y="7728"/>
                  </a:cubicBezTo>
                  <a:cubicBezTo>
                    <a:pt x="2798" y="7728"/>
                    <a:pt x="2739" y="7704"/>
                    <a:pt x="2703" y="7656"/>
                  </a:cubicBezTo>
                  <a:cubicBezTo>
                    <a:pt x="2572" y="7549"/>
                    <a:pt x="2465" y="7287"/>
                    <a:pt x="2787" y="7168"/>
                  </a:cubicBezTo>
                  <a:cubicBezTo>
                    <a:pt x="2477" y="6989"/>
                    <a:pt x="2191" y="7358"/>
                    <a:pt x="2251" y="7668"/>
                  </a:cubicBezTo>
                  <a:cubicBezTo>
                    <a:pt x="2025" y="7620"/>
                    <a:pt x="1977" y="7763"/>
                    <a:pt x="1763" y="7573"/>
                  </a:cubicBezTo>
                  <a:cubicBezTo>
                    <a:pt x="1965" y="8144"/>
                    <a:pt x="2275" y="8001"/>
                    <a:pt x="2489" y="8097"/>
                  </a:cubicBezTo>
                  <a:lnTo>
                    <a:pt x="2489" y="8097"/>
                  </a:lnTo>
                  <a:cubicBezTo>
                    <a:pt x="2013" y="7942"/>
                    <a:pt x="1870" y="8299"/>
                    <a:pt x="1465" y="8323"/>
                  </a:cubicBezTo>
                  <a:cubicBezTo>
                    <a:pt x="1882" y="8668"/>
                    <a:pt x="2144" y="8382"/>
                    <a:pt x="2441" y="8287"/>
                  </a:cubicBezTo>
                  <a:lnTo>
                    <a:pt x="2441" y="8287"/>
                  </a:lnTo>
                  <a:cubicBezTo>
                    <a:pt x="1715" y="8585"/>
                    <a:pt x="1882" y="8978"/>
                    <a:pt x="1596" y="9323"/>
                  </a:cubicBezTo>
                  <a:cubicBezTo>
                    <a:pt x="1941" y="9025"/>
                    <a:pt x="2346" y="9204"/>
                    <a:pt x="2632" y="8478"/>
                  </a:cubicBezTo>
                  <a:lnTo>
                    <a:pt x="2632" y="8478"/>
                  </a:lnTo>
                  <a:cubicBezTo>
                    <a:pt x="2525" y="8775"/>
                    <a:pt x="2239" y="9025"/>
                    <a:pt x="2596" y="9442"/>
                  </a:cubicBezTo>
                  <a:cubicBezTo>
                    <a:pt x="2620" y="9049"/>
                    <a:pt x="2977" y="8906"/>
                    <a:pt x="2822" y="8430"/>
                  </a:cubicBezTo>
                  <a:lnTo>
                    <a:pt x="2822" y="8430"/>
                  </a:lnTo>
                  <a:cubicBezTo>
                    <a:pt x="2917" y="8644"/>
                    <a:pt x="2763" y="8954"/>
                    <a:pt x="3346" y="9156"/>
                  </a:cubicBezTo>
                  <a:cubicBezTo>
                    <a:pt x="3156" y="8930"/>
                    <a:pt x="3298" y="8894"/>
                    <a:pt x="3251" y="8668"/>
                  </a:cubicBezTo>
                  <a:cubicBezTo>
                    <a:pt x="3549" y="8728"/>
                    <a:pt x="3930" y="8442"/>
                    <a:pt x="3751" y="8132"/>
                  </a:cubicBezTo>
                  <a:cubicBezTo>
                    <a:pt x="3620" y="8454"/>
                    <a:pt x="3370" y="8335"/>
                    <a:pt x="3263" y="8216"/>
                  </a:cubicBezTo>
                  <a:cubicBezTo>
                    <a:pt x="3215" y="8168"/>
                    <a:pt x="3191" y="8109"/>
                    <a:pt x="3191" y="8049"/>
                  </a:cubicBezTo>
                  <a:cubicBezTo>
                    <a:pt x="3191" y="7978"/>
                    <a:pt x="3251" y="7835"/>
                    <a:pt x="3334" y="7823"/>
                  </a:cubicBezTo>
                  <a:cubicBezTo>
                    <a:pt x="3418" y="7823"/>
                    <a:pt x="3501" y="7930"/>
                    <a:pt x="3370" y="8001"/>
                  </a:cubicBezTo>
                  <a:cubicBezTo>
                    <a:pt x="3394" y="8013"/>
                    <a:pt x="3418" y="8013"/>
                    <a:pt x="3441" y="8001"/>
                  </a:cubicBezTo>
                  <a:cubicBezTo>
                    <a:pt x="3525" y="8001"/>
                    <a:pt x="3596" y="7930"/>
                    <a:pt x="3596" y="7835"/>
                  </a:cubicBezTo>
                  <a:cubicBezTo>
                    <a:pt x="3596" y="7787"/>
                    <a:pt x="3584" y="7739"/>
                    <a:pt x="3549" y="7704"/>
                  </a:cubicBezTo>
                  <a:cubicBezTo>
                    <a:pt x="3537" y="7692"/>
                    <a:pt x="3525" y="7680"/>
                    <a:pt x="3513" y="7668"/>
                  </a:cubicBezTo>
                  <a:lnTo>
                    <a:pt x="3501" y="7668"/>
                  </a:lnTo>
                  <a:cubicBezTo>
                    <a:pt x="3453" y="7644"/>
                    <a:pt x="3406" y="7632"/>
                    <a:pt x="3358" y="7644"/>
                  </a:cubicBezTo>
                  <a:cubicBezTo>
                    <a:pt x="3596" y="7299"/>
                    <a:pt x="3906" y="7025"/>
                    <a:pt x="4287" y="6847"/>
                  </a:cubicBezTo>
                  <a:cubicBezTo>
                    <a:pt x="3263" y="7478"/>
                    <a:pt x="4346" y="8037"/>
                    <a:pt x="3834" y="8549"/>
                  </a:cubicBezTo>
                  <a:cubicBezTo>
                    <a:pt x="3858" y="8525"/>
                    <a:pt x="3870" y="8513"/>
                    <a:pt x="3894" y="8490"/>
                  </a:cubicBezTo>
                  <a:cubicBezTo>
                    <a:pt x="3870" y="8513"/>
                    <a:pt x="3858" y="8525"/>
                    <a:pt x="3834" y="8549"/>
                  </a:cubicBezTo>
                  <a:cubicBezTo>
                    <a:pt x="4132" y="8382"/>
                    <a:pt x="4287" y="8228"/>
                    <a:pt x="4346" y="8073"/>
                  </a:cubicBezTo>
                  <a:cubicBezTo>
                    <a:pt x="4477" y="7680"/>
                    <a:pt x="4108" y="7513"/>
                    <a:pt x="4120" y="7323"/>
                  </a:cubicBezTo>
                  <a:cubicBezTo>
                    <a:pt x="4299" y="7466"/>
                    <a:pt x="4441" y="7406"/>
                    <a:pt x="4513" y="7228"/>
                  </a:cubicBezTo>
                  <a:cubicBezTo>
                    <a:pt x="4275" y="7239"/>
                    <a:pt x="4239" y="7013"/>
                    <a:pt x="4370" y="6894"/>
                  </a:cubicBezTo>
                  <a:cubicBezTo>
                    <a:pt x="4572" y="6704"/>
                    <a:pt x="5025" y="6668"/>
                    <a:pt x="5132" y="6120"/>
                  </a:cubicBezTo>
                  <a:cubicBezTo>
                    <a:pt x="5180" y="6049"/>
                    <a:pt x="5227" y="5977"/>
                    <a:pt x="5275" y="5894"/>
                  </a:cubicBezTo>
                  <a:cubicBezTo>
                    <a:pt x="5251" y="5977"/>
                    <a:pt x="5227" y="6073"/>
                    <a:pt x="5215" y="6156"/>
                  </a:cubicBezTo>
                  <a:cubicBezTo>
                    <a:pt x="4906" y="6608"/>
                    <a:pt x="5192" y="6966"/>
                    <a:pt x="5203" y="7239"/>
                  </a:cubicBezTo>
                  <a:cubicBezTo>
                    <a:pt x="5203" y="7418"/>
                    <a:pt x="5025" y="7561"/>
                    <a:pt x="4870" y="7370"/>
                  </a:cubicBezTo>
                  <a:cubicBezTo>
                    <a:pt x="4799" y="7549"/>
                    <a:pt x="4858" y="7680"/>
                    <a:pt x="5084" y="7716"/>
                  </a:cubicBezTo>
                  <a:cubicBezTo>
                    <a:pt x="4953" y="7870"/>
                    <a:pt x="4572" y="7728"/>
                    <a:pt x="4394" y="8097"/>
                  </a:cubicBezTo>
                  <a:cubicBezTo>
                    <a:pt x="4322" y="8240"/>
                    <a:pt x="4322" y="8454"/>
                    <a:pt x="4418" y="8787"/>
                  </a:cubicBezTo>
                  <a:lnTo>
                    <a:pt x="4418" y="8787"/>
                  </a:lnTo>
                  <a:cubicBezTo>
                    <a:pt x="4430" y="8073"/>
                    <a:pt x="5584" y="8442"/>
                    <a:pt x="5311" y="7275"/>
                  </a:cubicBezTo>
                  <a:lnTo>
                    <a:pt x="5311" y="7275"/>
                  </a:lnTo>
                  <a:cubicBezTo>
                    <a:pt x="5442" y="7668"/>
                    <a:pt x="5477" y="8085"/>
                    <a:pt x="5394" y="8501"/>
                  </a:cubicBezTo>
                  <a:cubicBezTo>
                    <a:pt x="5370" y="8454"/>
                    <a:pt x="5334" y="8430"/>
                    <a:pt x="5287" y="8418"/>
                  </a:cubicBezTo>
                  <a:lnTo>
                    <a:pt x="5275" y="8418"/>
                  </a:lnTo>
                  <a:cubicBezTo>
                    <a:pt x="5251" y="8406"/>
                    <a:pt x="5227" y="8406"/>
                    <a:pt x="5215" y="8418"/>
                  </a:cubicBezTo>
                  <a:cubicBezTo>
                    <a:pt x="5108" y="8418"/>
                    <a:pt x="5037" y="8501"/>
                    <a:pt x="5037" y="8597"/>
                  </a:cubicBezTo>
                  <a:cubicBezTo>
                    <a:pt x="5037" y="8656"/>
                    <a:pt x="5061" y="8692"/>
                    <a:pt x="5108" y="8728"/>
                  </a:cubicBezTo>
                  <a:cubicBezTo>
                    <a:pt x="5108" y="8740"/>
                    <a:pt x="5120" y="8740"/>
                    <a:pt x="5132" y="8752"/>
                  </a:cubicBezTo>
                  <a:cubicBezTo>
                    <a:pt x="5096" y="8597"/>
                    <a:pt x="5227" y="8585"/>
                    <a:pt x="5287" y="8644"/>
                  </a:cubicBezTo>
                  <a:cubicBezTo>
                    <a:pt x="5334" y="8716"/>
                    <a:pt x="5287" y="8859"/>
                    <a:pt x="5227" y="8906"/>
                  </a:cubicBezTo>
                  <a:cubicBezTo>
                    <a:pt x="5180" y="8954"/>
                    <a:pt x="5120" y="8978"/>
                    <a:pt x="5061" y="8978"/>
                  </a:cubicBezTo>
                  <a:cubicBezTo>
                    <a:pt x="4894" y="8990"/>
                    <a:pt x="4632" y="8882"/>
                    <a:pt x="4763" y="8573"/>
                  </a:cubicBezTo>
                  <a:cubicBezTo>
                    <a:pt x="4430" y="8668"/>
                    <a:pt x="4489" y="9133"/>
                    <a:pt x="4739" y="9299"/>
                  </a:cubicBezTo>
                  <a:cubicBezTo>
                    <a:pt x="4549" y="9430"/>
                    <a:pt x="4620" y="9561"/>
                    <a:pt x="4334" y="9585"/>
                  </a:cubicBezTo>
                  <a:cubicBezTo>
                    <a:pt x="4882" y="9847"/>
                    <a:pt x="4989" y="9525"/>
                    <a:pt x="5215" y="9430"/>
                  </a:cubicBezTo>
                  <a:lnTo>
                    <a:pt x="5215" y="9430"/>
                  </a:lnTo>
                  <a:cubicBezTo>
                    <a:pt x="4763" y="9668"/>
                    <a:pt x="4918" y="10025"/>
                    <a:pt x="4656" y="10323"/>
                  </a:cubicBezTo>
                  <a:cubicBezTo>
                    <a:pt x="5203" y="10276"/>
                    <a:pt x="5180" y="9883"/>
                    <a:pt x="5311" y="9609"/>
                  </a:cubicBezTo>
                  <a:lnTo>
                    <a:pt x="5311" y="9609"/>
                  </a:lnTo>
                  <a:cubicBezTo>
                    <a:pt x="5001" y="10323"/>
                    <a:pt x="5406" y="10502"/>
                    <a:pt x="5454" y="10942"/>
                  </a:cubicBezTo>
                  <a:cubicBezTo>
                    <a:pt x="5489" y="10502"/>
                    <a:pt x="5894" y="10323"/>
                    <a:pt x="5584" y="9609"/>
                  </a:cubicBezTo>
                  <a:lnTo>
                    <a:pt x="5584" y="9609"/>
                  </a:lnTo>
                  <a:cubicBezTo>
                    <a:pt x="5715" y="9883"/>
                    <a:pt x="5704" y="10276"/>
                    <a:pt x="6251" y="10323"/>
                  </a:cubicBezTo>
                  <a:cubicBezTo>
                    <a:pt x="5977" y="10025"/>
                    <a:pt x="6132" y="9668"/>
                    <a:pt x="5692" y="9430"/>
                  </a:cubicBezTo>
                  <a:lnTo>
                    <a:pt x="5692" y="9430"/>
                  </a:lnTo>
                  <a:cubicBezTo>
                    <a:pt x="5906" y="9514"/>
                    <a:pt x="6025" y="9847"/>
                    <a:pt x="6573" y="9585"/>
                  </a:cubicBezTo>
                  <a:cubicBezTo>
                    <a:pt x="6275" y="9561"/>
                    <a:pt x="6346" y="9430"/>
                    <a:pt x="6156" y="9299"/>
                  </a:cubicBezTo>
                  <a:cubicBezTo>
                    <a:pt x="6418" y="9133"/>
                    <a:pt x="6477" y="8668"/>
                    <a:pt x="6132" y="8561"/>
                  </a:cubicBezTo>
                  <a:cubicBezTo>
                    <a:pt x="6275" y="8882"/>
                    <a:pt x="6013" y="8990"/>
                    <a:pt x="5835" y="8978"/>
                  </a:cubicBezTo>
                  <a:cubicBezTo>
                    <a:pt x="5775" y="8978"/>
                    <a:pt x="5715" y="8954"/>
                    <a:pt x="5668" y="8906"/>
                  </a:cubicBezTo>
                  <a:cubicBezTo>
                    <a:pt x="5620" y="8859"/>
                    <a:pt x="5561" y="8716"/>
                    <a:pt x="5620" y="8644"/>
                  </a:cubicBezTo>
                  <a:cubicBezTo>
                    <a:pt x="5668" y="8573"/>
                    <a:pt x="5811" y="8597"/>
                    <a:pt x="5763" y="8752"/>
                  </a:cubicBezTo>
                  <a:lnTo>
                    <a:pt x="5799" y="8728"/>
                  </a:lnTo>
                  <a:cubicBezTo>
                    <a:pt x="5835" y="8692"/>
                    <a:pt x="5858" y="8644"/>
                    <a:pt x="5858" y="8597"/>
                  </a:cubicBezTo>
                  <a:cubicBezTo>
                    <a:pt x="5858" y="8501"/>
                    <a:pt x="5787" y="8418"/>
                    <a:pt x="5692" y="8418"/>
                  </a:cubicBezTo>
                  <a:cubicBezTo>
                    <a:pt x="5668" y="8406"/>
                    <a:pt x="5644" y="8406"/>
                    <a:pt x="5632" y="8418"/>
                  </a:cubicBezTo>
                  <a:lnTo>
                    <a:pt x="5620" y="8418"/>
                  </a:lnTo>
                  <a:cubicBezTo>
                    <a:pt x="5573" y="8430"/>
                    <a:pt x="5525" y="8454"/>
                    <a:pt x="5501" y="8490"/>
                  </a:cubicBezTo>
                  <a:cubicBezTo>
                    <a:pt x="5418" y="8085"/>
                    <a:pt x="5454" y="7668"/>
                    <a:pt x="5596" y="7275"/>
                  </a:cubicBezTo>
                  <a:cubicBezTo>
                    <a:pt x="5311" y="8454"/>
                    <a:pt x="6477" y="8073"/>
                    <a:pt x="6489" y="8787"/>
                  </a:cubicBezTo>
                  <a:lnTo>
                    <a:pt x="6489" y="8716"/>
                  </a:lnTo>
                  <a:cubicBezTo>
                    <a:pt x="6489" y="8740"/>
                    <a:pt x="6489" y="8763"/>
                    <a:pt x="6489" y="8787"/>
                  </a:cubicBezTo>
                  <a:cubicBezTo>
                    <a:pt x="6585" y="8454"/>
                    <a:pt x="6573" y="8240"/>
                    <a:pt x="6501" y="8097"/>
                  </a:cubicBezTo>
                  <a:cubicBezTo>
                    <a:pt x="6323" y="7728"/>
                    <a:pt x="5942" y="7870"/>
                    <a:pt x="5811" y="7728"/>
                  </a:cubicBezTo>
                  <a:cubicBezTo>
                    <a:pt x="6049" y="7692"/>
                    <a:pt x="6108" y="7561"/>
                    <a:pt x="6025" y="7382"/>
                  </a:cubicBezTo>
                  <a:cubicBezTo>
                    <a:pt x="5870" y="7561"/>
                    <a:pt x="5692" y="7430"/>
                    <a:pt x="5692" y="7239"/>
                  </a:cubicBezTo>
                  <a:cubicBezTo>
                    <a:pt x="5704" y="6966"/>
                    <a:pt x="5989" y="6620"/>
                    <a:pt x="5680" y="6168"/>
                  </a:cubicBezTo>
                  <a:cubicBezTo>
                    <a:pt x="5668" y="6073"/>
                    <a:pt x="5656" y="5989"/>
                    <a:pt x="5620" y="5906"/>
                  </a:cubicBezTo>
                  <a:cubicBezTo>
                    <a:pt x="5668" y="5989"/>
                    <a:pt x="5715" y="6061"/>
                    <a:pt x="5775" y="6132"/>
                  </a:cubicBezTo>
                  <a:cubicBezTo>
                    <a:pt x="5870" y="6668"/>
                    <a:pt x="6323" y="6716"/>
                    <a:pt x="6525" y="6894"/>
                  </a:cubicBezTo>
                  <a:cubicBezTo>
                    <a:pt x="6656" y="7025"/>
                    <a:pt x="6620" y="7251"/>
                    <a:pt x="6394" y="7228"/>
                  </a:cubicBezTo>
                  <a:cubicBezTo>
                    <a:pt x="6466" y="7418"/>
                    <a:pt x="6597" y="7466"/>
                    <a:pt x="6787" y="7323"/>
                  </a:cubicBezTo>
                  <a:cubicBezTo>
                    <a:pt x="6799" y="7525"/>
                    <a:pt x="6430" y="7692"/>
                    <a:pt x="6561" y="8073"/>
                  </a:cubicBezTo>
                  <a:cubicBezTo>
                    <a:pt x="6608" y="8228"/>
                    <a:pt x="6763" y="8371"/>
                    <a:pt x="7061" y="8549"/>
                  </a:cubicBezTo>
                  <a:lnTo>
                    <a:pt x="7061" y="8549"/>
                  </a:lnTo>
                  <a:cubicBezTo>
                    <a:pt x="6561" y="8037"/>
                    <a:pt x="7644" y="7489"/>
                    <a:pt x="6632" y="6858"/>
                  </a:cubicBezTo>
                  <a:lnTo>
                    <a:pt x="6632" y="6858"/>
                  </a:lnTo>
                  <a:cubicBezTo>
                    <a:pt x="7001" y="7037"/>
                    <a:pt x="7323" y="7311"/>
                    <a:pt x="7561" y="7656"/>
                  </a:cubicBezTo>
                  <a:cubicBezTo>
                    <a:pt x="7501" y="7644"/>
                    <a:pt x="7454" y="7656"/>
                    <a:pt x="7418" y="7680"/>
                  </a:cubicBezTo>
                  <a:lnTo>
                    <a:pt x="7406" y="7680"/>
                  </a:lnTo>
                  <a:cubicBezTo>
                    <a:pt x="7394" y="7692"/>
                    <a:pt x="7370" y="7704"/>
                    <a:pt x="7359" y="7716"/>
                  </a:cubicBezTo>
                  <a:cubicBezTo>
                    <a:pt x="7216" y="7847"/>
                    <a:pt x="7359" y="8085"/>
                    <a:pt x="7549" y="8013"/>
                  </a:cubicBezTo>
                  <a:cubicBezTo>
                    <a:pt x="7418" y="7942"/>
                    <a:pt x="7489" y="7823"/>
                    <a:pt x="7585" y="7835"/>
                  </a:cubicBezTo>
                  <a:cubicBezTo>
                    <a:pt x="7668" y="7847"/>
                    <a:pt x="7728" y="7990"/>
                    <a:pt x="7728" y="8061"/>
                  </a:cubicBezTo>
                  <a:cubicBezTo>
                    <a:pt x="7728" y="8120"/>
                    <a:pt x="7704" y="8180"/>
                    <a:pt x="7656" y="8228"/>
                  </a:cubicBezTo>
                  <a:cubicBezTo>
                    <a:pt x="7549" y="8347"/>
                    <a:pt x="7287" y="8466"/>
                    <a:pt x="7156" y="8144"/>
                  </a:cubicBezTo>
                  <a:cubicBezTo>
                    <a:pt x="6989" y="8454"/>
                    <a:pt x="7359" y="8740"/>
                    <a:pt x="7668" y="8680"/>
                  </a:cubicBezTo>
                  <a:cubicBezTo>
                    <a:pt x="7620" y="8906"/>
                    <a:pt x="7763" y="8942"/>
                    <a:pt x="7573" y="9168"/>
                  </a:cubicBezTo>
                  <a:cubicBezTo>
                    <a:pt x="8144" y="8966"/>
                    <a:pt x="8001" y="8656"/>
                    <a:pt x="8097" y="8442"/>
                  </a:cubicBezTo>
                  <a:lnTo>
                    <a:pt x="8097" y="8442"/>
                  </a:lnTo>
                  <a:cubicBezTo>
                    <a:pt x="7942" y="8918"/>
                    <a:pt x="8299" y="9061"/>
                    <a:pt x="8323" y="9454"/>
                  </a:cubicBezTo>
                  <a:cubicBezTo>
                    <a:pt x="8668" y="9037"/>
                    <a:pt x="8382" y="8775"/>
                    <a:pt x="8275" y="8490"/>
                  </a:cubicBezTo>
                  <a:lnTo>
                    <a:pt x="8275" y="8490"/>
                  </a:lnTo>
                  <a:cubicBezTo>
                    <a:pt x="8573" y="9204"/>
                    <a:pt x="8978" y="9049"/>
                    <a:pt x="9323" y="9335"/>
                  </a:cubicBezTo>
                  <a:cubicBezTo>
                    <a:pt x="9025" y="8990"/>
                    <a:pt x="9192" y="8585"/>
                    <a:pt x="8478" y="8287"/>
                  </a:cubicBezTo>
                  <a:lnTo>
                    <a:pt x="8478" y="8287"/>
                  </a:lnTo>
                  <a:cubicBezTo>
                    <a:pt x="8775" y="8394"/>
                    <a:pt x="9025" y="8680"/>
                    <a:pt x="9442" y="8335"/>
                  </a:cubicBezTo>
                  <a:cubicBezTo>
                    <a:pt x="9049" y="8311"/>
                    <a:pt x="8906" y="7954"/>
                    <a:pt x="8430" y="8109"/>
                  </a:cubicBezTo>
                  <a:lnTo>
                    <a:pt x="8430" y="8109"/>
                  </a:lnTo>
                  <a:cubicBezTo>
                    <a:pt x="8644" y="8013"/>
                    <a:pt x="8954" y="8156"/>
                    <a:pt x="9156" y="7585"/>
                  </a:cubicBezTo>
                  <a:cubicBezTo>
                    <a:pt x="8930" y="7775"/>
                    <a:pt x="8894" y="7632"/>
                    <a:pt x="8668" y="7680"/>
                  </a:cubicBezTo>
                  <a:cubicBezTo>
                    <a:pt x="8728" y="7382"/>
                    <a:pt x="8442" y="7001"/>
                    <a:pt x="8132" y="7180"/>
                  </a:cubicBezTo>
                  <a:cubicBezTo>
                    <a:pt x="8454" y="7299"/>
                    <a:pt x="8335" y="7561"/>
                    <a:pt x="8216" y="7668"/>
                  </a:cubicBezTo>
                  <a:cubicBezTo>
                    <a:pt x="8168" y="7716"/>
                    <a:pt x="8109" y="7739"/>
                    <a:pt x="8049" y="7739"/>
                  </a:cubicBezTo>
                  <a:cubicBezTo>
                    <a:pt x="7978" y="7739"/>
                    <a:pt x="7835" y="7680"/>
                    <a:pt x="7823" y="7597"/>
                  </a:cubicBezTo>
                  <a:cubicBezTo>
                    <a:pt x="7811" y="7501"/>
                    <a:pt x="7930" y="7430"/>
                    <a:pt x="8001" y="7561"/>
                  </a:cubicBezTo>
                  <a:cubicBezTo>
                    <a:pt x="8013" y="7537"/>
                    <a:pt x="8013" y="7513"/>
                    <a:pt x="8013" y="7489"/>
                  </a:cubicBezTo>
                  <a:cubicBezTo>
                    <a:pt x="8001" y="7394"/>
                    <a:pt x="7930" y="7335"/>
                    <a:pt x="7847" y="7335"/>
                  </a:cubicBezTo>
                  <a:cubicBezTo>
                    <a:pt x="7799" y="7323"/>
                    <a:pt x="7751" y="7347"/>
                    <a:pt x="7704" y="7382"/>
                  </a:cubicBezTo>
                  <a:cubicBezTo>
                    <a:pt x="7692" y="7394"/>
                    <a:pt x="7680" y="7406"/>
                    <a:pt x="7668" y="7418"/>
                  </a:cubicBezTo>
                  <a:lnTo>
                    <a:pt x="7668" y="7430"/>
                  </a:lnTo>
                  <a:cubicBezTo>
                    <a:pt x="7632" y="7466"/>
                    <a:pt x="7632" y="7525"/>
                    <a:pt x="7644" y="7573"/>
                  </a:cubicBezTo>
                  <a:cubicBezTo>
                    <a:pt x="7299" y="7335"/>
                    <a:pt x="7025" y="7013"/>
                    <a:pt x="6847" y="6644"/>
                  </a:cubicBezTo>
                  <a:cubicBezTo>
                    <a:pt x="7478" y="7668"/>
                    <a:pt x="8037" y="6585"/>
                    <a:pt x="8549" y="7085"/>
                  </a:cubicBezTo>
                  <a:cubicBezTo>
                    <a:pt x="8525" y="7073"/>
                    <a:pt x="8502" y="7049"/>
                    <a:pt x="8490" y="7037"/>
                  </a:cubicBezTo>
                  <a:cubicBezTo>
                    <a:pt x="8513" y="7049"/>
                    <a:pt x="8525" y="7073"/>
                    <a:pt x="8549" y="7085"/>
                  </a:cubicBezTo>
                  <a:cubicBezTo>
                    <a:pt x="8371" y="6787"/>
                    <a:pt x="8228" y="6644"/>
                    <a:pt x="8073" y="6585"/>
                  </a:cubicBezTo>
                  <a:cubicBezTo>
                    <a:pt x="7680" y="6454"/>
                    <a:pt x="7513" y="6823"/>
                    <a:pt x="7311" y="6811"/>
                  </a:cubicBezTo>
                  <a:cubicBezTo>
                    <a:pt x="7466" y="6620"/>
                    <a:pt x="7406" y="6489"/>
                    <a:pt x="7216" y="6418"/>
                  </a:cubicBezTo>
                  <a:cubicBezTo>
                    <a:pt x="7239" y="6656"/>
                    <a:pt x="7013" y="6692"/>
                    <a:pt x="6894" y="6561"/>
                  </a:cubicBezTo>
                  <a:cubicBezTo>
                    <a:pt x="6704" y="6358"/>
                    <a:pt x="6668" y="5906"/>
                    <a:pt x="6120" y="5799"/>
                  </a:cubicBezTo>
                  <a:cubicBezTo>
                    <a:pt x="6049" y="5739"/>
                    <a:pt x="5977" y="5692"/>
                    <a:pt x="5894" y="5656"/>
                  </a:cubicBezTo>
                  <a:cubicBezTo>
                    <a:pt x="5977" y="5680"/>
                    <a:pt x="6073" y="5704"/>
                    <a:pt x="6156" y="5715"/>
                  </a:cubicBezTo>
                  <a:cubicBezTo>
                    <a:pt x="6608" y="6025"/>
                    <a:pt x="6966" y="5727"/>
                    <a:pt x="7239" y="5727"/>
                  </a:cubicBezTo>
                  <a:cubicBezTo>
                    <a:pt x="7418" y="5715"/>
                    <a:pt x="7549" y="5906"/>
                    <a:pt x="7370" y="6049"/>
                  </a:cubicBezTo>
                  <a:cubicBezTo>
                    <a:pt x="7549" y="6132"/>
                    <a:pt x="7680" y="6073"/>
                    <a:pt x="7716" y="5846"/>
                  </a:cubicBezTo>
                  <a:cubicBezTo>
                    <a:pt x="7870" y="5977"/>
                    <a:pt x="7716" y="6358"/>
                    <a:pt x="8085" y="6537"/>
                  </a:cubicBezTo>
                  <a:cubicBezTo>
                    <a:pt x="8240" y="6608"/>
                    <a:pt x="8442" y="6608"/>
                    <a:pt x="8775" y="6513"/>
                  </a:cubicBezTo>
                  <a:lnTo>
                    <a:pt x="8775" y="6513"/>
                  </a:lnTo>
                  <a:cubicBezTo>
                    <a:pt x="8061" y="6501"/>
                    <a:pt x="8442" y="5346"/>
                    <a:pt x="7275" y="5620"/>
                  </a:cubicBezTo>
                  <a:lnTo>
                    <a:pt x="7275" y="5620"/>
                  </a:lnTo>
                  <a:cubicBezTo>
                    <a:pt x="7668" y="5477"/>
                    <a:pt x="8085" y="5453"/>
                    <a:pt x="8490" y="5525"/>
                  </a:cubicBezTo>
                  <a:cubicBezTo>
                    <a:pt x="8454" y="5561"/>
                    <a:pt x="8418" y="5596"/>
                    <a:pt x="8406" y="5644"/>
                  </a:cubicBezTo>
                  <a:lnTo>
                    <a:pt x="8406" y="5656"/>
                  </a:lnTo>
                  <a:cubicBezTo>
                    <a:pt x="8406" y="5680"/>
                    <a:pt x="8406" y="5692"/>
                    <a:pt x="8406" y="5715"/>
                  </a:cubicBezTo>
                  <a:cubicBezTo>
                    <a:pt x="8406" y="5906"/>
                    <a:pt x="8656" y="5965"/>
                    <a:pt x="8740" y="5799"/>
                  </a:cubicBezTo>
                  <a:cubicBezTo>
                    <a:pt x="8597" y="5834"/>
                    <a:pt x="8573" y="5704"/>
                    <a:pt x="8644" y="5644"/>
                  </a:cubicBezTo>
                  <a:cubicBezTo>
                    <a:pt x="8716" y="5596"/>
                    <a:pt x="8859" y="5644"/>
                    <a:pt x="8906" y="5704"/>
                  </a:cubicBezTo>
                  <a:cubicBezTo>
                    <a:pt x="8954" y="5739"/>
                    <a:pt x="8978" y="5799"/>
                    <a:pt x="8978" y="5870"/>
                  </a:cubicBezTo>
                  <a:cubicBezTo>
                    <a:pt x="8990" y="6025"/>
                    <a:pt x="8883" y="6299"/>
                    <a:pt x="8561" y="6168"/>
                  </a:cubicBezTo>
                  <a:cubicBezTo>
                    <a:pt x="8656" y="6501"/>
                    <a:pt x="9121" y="6442"/>
                    <a:pt x="9299" y="6180"/>
                  </a:cubicBezTo>
                  <a:cubicBezTo>
                    <a:pt x="9418" y="6382"/>
                    <a:pt x="9561" y="6299"/>
                    <a:pt x="9585" y="6596"/>
                  </a:cubicBezTo>
                  <a:cubicBezTo>
                    <a:pt x="9847" y="6049"/>
                    <a:pt x="9514" y="5930"/>
                    <a:pt x="9430" y="5715"/>
                  </a:cubicBezTo>
                  <a:lnTo>
                    <a:pt x="9430" y="5715"/>
                  </a:lnTo>
                  <a:cubicBezTo>
                    <a:pt x="9668" y="6156"/>
                    <a:pt x="10026" y="6013"/>
                    <a:pt x="10311" y="6275"/>
                  </a:cubicBezTo>
                  <a:cubicBezTo>
                    <a:pt x="10264" y="5727"/>
                    <a:pt x="9883" y="5751"/>
                    <a:pt x="9597" y="5620"/>
                  </a:cubicBezTo>
                  <a:lnTo>
                    <a:pt x="9597" y="5620"/>
                  </a:lnTo>
                  <a:cubicBezTo>
                    <a:pt x="10311" y="5918"/>
                    <a:pt x="10490" y="5513"/>
                    <a:pt x="10942" y="5477"/>
                  </a:cubicBezTo>
                  <a:cubicBezTo>
                    <a:pt x="10490" y="5442"/>
                    <a:pt x="10311" y="5025"/>
                    <a:pt x="9597" y="5334"/>
                  </a:cubicBezTo>
                  <a:lnTo>
                    <a:pt x="9597" y="5334"/>
                  </a:lnTo>
                  <a:cubicBezTo>
                    <a:pt x="9883" y="5203"/>
                    <a:pt x="10264" y="5227"/>
                    <a:pt x="10311" y="4680"/>
                  </a:cubicBezTo>
                  <a:cubicBezTo>
                    <a:pt x="10014" y="4942"/>
                    <a:pt x="9668" y="4787"/>
                    <a:pt x="9430" y="5239"/>
                  </a:cubicBezTo>
                  <a:lnTo>
                    <a:pt x="9430" y="5239"/>
                  </a:lnTo>
                  <a:cubicBezTo>
                    <a:pt x="9514" y="5025"/>
                    <a:pt x="9847" y="4906"/>
                    <a:pt x="9585" y="4358"/>
                  </a:cubicBezTo>
                  <a:cubicBezTo>
                    <a:pt x="9561" y="4656"/>
                    <a:pt x="9418" y="4572"/>
                    <a:pt x="9299" y="4775"/>
                  </a:cubicBezTo>
                  <a:cubicBezTo>
                    <a:pt x="9121" y="4513"/>
                    <a:pt x="8656" y="4453"/>
                    <a:pt x="8561" y="4799"/>
                  </a:cubicBezTo>
                  <a:cubicBezTo>
                    <a:pt x="8883" y="4656"/>
                    <a:pt x="8990" y="4918"/>
                    <a:pt x="8978" y="5096"/>
                  </a:cubicBezTo>
                  <a:cubicBezTo>
                    <a:pt x="8978" y="5156"/>
                    <a:pt x="8954" y="5215"/>
                    <a:pt x="8906" y="5251"/>
                  </a:cubicBezTo>
                  <a:cubicBezTo>
                    <a:pt x="8859" y="5311"/>
                    <a:pt x="8716" y="5358"/>
                    <a:pt x="8644" y="5311"/>
                  </a:cubicBezTo>
                  <a:cubicBezTo>
                    <a:pt x="8573" y="5251"/>
                    <a:pt x="8597" y="5120"/>
                    <a:pt x="8740" y="5156"/>
                  </a:cubicBezTo>
                  <a:cubicBezTo>
                    <a:pt x="8656" y="5001"/>
                    <a:pt x="8406" y="5049"/>
                    <a:pt x="8406" y="5239"/>
                  </a:cubicBezTo>
                  <a:cubicBezTo>
                    <a:pt x="8406" y="5263"/>
                    <a:pt x="8406" y="5275"/>
                    <a:pt x="8406" y="5299"/>
                  </a:cubicBezTo>
                  <a:lnTo>
                    <a:pt x="8406" y="5311"/>
                  </a:lnTo>
                  <a:cubicBezTo>
                    <a:pt x="8418" y="5358"/>
                    <a:pt x="8454" y="5394"/>
                    <a:pt x="8490" y="5430"/>
                  </a:cubicBezTo>
                  <a:cubicBezTo>
                    <a:pt x="8085" y="5501"/>
                    <a:pt x="7668" y="5477"/>
                    <a:pt x="7275" y="5334"/>
                  </a:cubicBezTo>
                  <a:cubicBezTo>
                    <a:pt x="8454" y="5608"/>
                    <a:pt x="8073" y="4453"/>
                    <a:pt x="8787" y="4441"/>
                  </a:cubicBezTo>
                  <a:lnTo>
                    <a:pt x="8716" y="4441"/>
                  </a:lnTo>
                  <a:cubicBezTo>
                    <a:pt x="8740" y="4441"/>
                    <a:pt x="8763" y="4441"/>
                    <a:pt x="8787" y="4441"/>
                  </a:cubicBezTo>
                  <a:cubicBezTo>
                    <a:pt x="8454" y="4346"/>
                    <a:pt x="8240" y="4346"/>
                    <a:pt x="8097" y="4418"/>
                  </a:cubicBezTo>
                  <a:cubicBezTo>
                    <a:pt x="7728" y="4608"/>
                    <a:pt x="7870" y="4977"/>
                    <a:pt x="7728" y="5108"/>
                  </a:cubicBezTo>
                  <a:cubicBezTo>
                    <a:pt x="7692" y="4882"/>
                    <a:pt x="7561" y="4822"/>
                    <a:pt x="7382" y="4906"/>
                  </a:cubicBezTo>
                  <a:cubicBezTo>
                    <a:pt x="7561" y="5049"/>
                    <a:pt x="7418" y="5239"/>
                    <a:pt x="7239" y="5239"/>
                  </a:cubicBezTo>
                  <a:cubicBezTo>
                    <a:pt x="6966" y="5227"/>
                    <a:pt x="6620" y="4942"/>
                    <a:pt x="6168" y="5239"/>
                  </a:cubicBezTo>
                  <a:cubicBezTo>
                    <a:pt x="6073" y="5251"/>
                    <a:pt x="5989" y="5275"/>
                    <a:pt x="5894" y="5299"/>
                  </a:cubicBezTo>
                  <a:cubicBezTo>
                    <a:pt x="5977" y="5263"/>
                    <a:pt x="6061" y="5203"/>
                    <a:pt x="6132" y="5156"/>
                  </a:cubicBezTo>
                  <a:cubicBezTo>
                    <a:pt x="6668" y="5049"/>
                    <a:pt x="6704" y="4596"/>
                    <a:pt x="6894" y="4406"/>
                  </a:cubicBezTo>
                  <a:cubicBezTo>
                    <a:pt x="7013" y="4263"/>
                    <a:pt x="7251" y="4299"/>
                    <a:pt x="7228" y="4537"/>
                  </a:cubicBezTo>
                  <a:cubicBezTo>
                    <a:pt x="7406" y="4465"/>
                    <a:pt x="7466" y="4334"/>
                    <a:pt x="7323" y="4144"/>
                  </a:cubicBezTo>
                  <a:cubicBezTo>
                    <a:pt x="7513" y="4132"/>
                    <a:pt x="7692" y="4501"/>
                    <a:pt x="8073" y="4370"/>
                  </a:cubicBezTo>
                  <a:cubicBezTo>
                    <a:pt x="8228" y="4322"/>
                    <a:pt x="8382" y="4168"/>
                    <a:pt x="8549" y="3870"/>
                  </a:cubicBezTo>
                  <a:lnTo>
                    <a:pt x="8549" y="3870"/>
                  </a:lnTo>
                  <a:cubicBezTo>
                    <a:pt x="8037" y="4370"/>
                    <a:pt x="7489" y="3275"/>
                    <a:pt x="6847" y="4299"/>
                  </a:cubicBezTo>
                  <a:lnTo>
                    <a:pt x="6847" y="4299"/>
                  </a:lnTo>
                  <a:cubicBezTo>
                    <a:pt x="7025" y="3929"/>
                    <a:pt x="7299" y="3608"/>
                    <a:pt x="7644" y="3370"/>
                  </a:cubicBezTo>
                  <a:cubicBezTo>
                    <a:pt x="7632" y="3418"/>
                    <a:pt x="7644" y="3477"/>
                    <a:pt x="7668" y="3513"/>
                  </a:cubicBezTo>
                  <a:lnTo>
                    <a:pt x="7680" y="3525"/>
                  </a:lnTo>
                  <a:cubicBezTo>
                    <a:pt x="7692" y="3537"/>
                    <a:pt x="7704" y="3560"/>
                    <a:pt x="7716" y="3572"/>
                  </a:cubicBezTo>
                  <a:cubicBezTo>
                    <a:pt x="7847" y="3703"/>
                    <a:pt x="8073" y="3572"/>
                    <a:pt x="8013" y="3382"/>
                  </a:cubicBezTo>
                  <a:cubicBezTo>
                    <a:pt x="7942" y="3525"/>
                    <a:pt x="7823" y="3441"/>
                    <a:pt x="7835" y="3358"/>
                  </a:cubicBezTo>
                  <a:cubicBezTo>
                    <a:pt x="7847" y="3263"/>
                    <a:pt x="7990" y="3203"/>
                    <a:pt x="8061" y="3203"/>
                  </a:cubicBezTo>
                  <a:cubicBezTo>
                    <a:pt x="8121" y="3203"/>
                    <a:pt x="8180" y="3227"/>
                    <a:pt x="8228" y="3275"/>
                  </a:cubicBezTo>
                  <a:cubicBezTo>
                    <a:pt x="8347" y="3382"/>
                    <a:pt x="8466" y="3644"/>
                    <a:pt x="8144" y="3775"/>
                  </a:cubicBezTo>
                  <a:cubicBezTo>
                    <a:pt x="8454" y="3941"/>
                    <a:pt x="8740" y="3572"/>
                    <a:pt x="8680" y="3263"/>
                  </a:cubicBezTo>
                  <a:cubicBezTo>
                    <a:pt x="8906" y="3310"/>
                    <a:pt x="8942" y="3167"/>
                    <a:pt x="9168" y="3358"/>
                  </a:cubicBezTo>
                  <a:cubicBezTo>
                    <a:pt x="8966" y="2786"/>
                    <a:pt x="8656" y="2941"/>
                    <a:pt x="8442" y="2846"/>
                  </a:cubicBezTo>
                  <a:lnTo>
                    <a:pt x="8442" y="2846"/>
                  </a:lnTo>
                  <a:cubicBezTo>
                    <a:pt x="8918" y="2989"/>
                    <a:pt x="9061" y="2632"/>
                    <a:pt x="9454" y="2608"/>
                  </a:cubicBezTo>
                  <a:cubicBezTo>
                    <a:pt x="9037" y="2263"/>
                    <a:pt x="8775" y="2548"/>
                    <a:pt x="8490" y="2656"/>
                  </a:cubicBezTo>
                  <a:lnTo>
                    <a:pt x="8490" y="2656"/>
                  </a:lnTo>
                  <a:cubicBezTo>
                    <a:pt x="9204" y="2358"/>
                    <a:pt x="9049" y="1953"/>
                    <a:pt x="9335" y="1608"/>
                  </a:cubicBezTo>
                  <a:cubicBezTo>
                    <a:pt x="8990" y="1905"/>
                    <a:pt x="8585" y="1727"/>
                    <a:pt x="8287" y="2453"/>
                  </a:cubicBezTo>
                  <a:lnTo>
                    <a:pt x="8287" y="2453"/>
                  </a:lnTo>
                  <a:cubicBezTo>
                    <a:pt x="8394" y="2155"/>
                    <a:pt x="8680" y="1905"/>
                    <a:pt x="8335" y="1489"/>
                  </a:cubicBezTo>
                  <a:cubicBezTo>
                    <a:pt x="8311" y="1882"/>
                    <a:pt x="7954" y="2024"/>
                    <a:pt x="8109" y="2501"/>
                  </a:cubicBezTo>
                  <a:lnTo>
                    <a:pt x="8109" y="2501"/>
                  </a:lnTo>
                  <a:cubicBezTo>
                    <a:pt x="8013" y="2286"/>
                    <a:pt x="8156" y="1977"/>
                    <a:pt x="7585" y="1774"/>
                  </a:cubicBezTo>
                  <a:cubicBezTo>
                    <a:pt x="7775" y="2001"/>
                    <a:pt x="7632" y="2048"/>
                    <a:pt x="7680" y="2275"/>
                  </a:cubicBezTo>
                  <a:cubicBezTo>
                    <a:pt x="7382" y="2203"/>
                    <a:pt x="7001" y="2501"/>
                    <a:pt x="7168" y="2798"/>
                  </a:cubicBezTo>
                  <a:cubicBezTo>
                    <a:pt x="7299" y="2477"/>
                    <a:pt x="7561" y="2596"/>
                    <a:pt x="7668" y="2715"/>
                  </a:cubicBezTo>
                  <a:cubicBezTo>
                    <a:pt x="7716" y="2763"/>
                    <a:pt x="7740" y="2822"/>
                    <a:pt x="7740" y="2882"/>
                  </a:cubicBezTo>
                  <a:cubicBezTo>
                    <a:pt x="7740" y="2953"/>
                    <a:pt x="7680" y="3096"/>
                    <a:pt x="7597" y="3108"/>
                  </a:cubicBezTo>
                  <a:cubicBezTo>
                    <a:pt x="7501" y="3120"/>
                    <a:pt x="7430" y="3001"/>
                    <a:pt x="7561" y="2929"/>
                  </a:cubicBezTo>
                  <a:cubicBezTo>
                    <a:pt x="7370" y="2870"/>
                    <a:pt x="7239" y="3096"/>
                    <a:pt x="7370" y="3227"/>
                  </a:cubicBezTo>
                  <a:cubicBezTo>
                    <a:pt x="7382" y="3239"/>
                    <a:pt x="7406" y="3251"/>
                    <a:pt x="7418" y="3263"/>
                  </a:cubicBezTo>
                  <a:lnTo>
                    <a:pt x="7430" y="3275"/>
                  </a:lnTo>
                  <a:cubicBezTo>
                    <a:pt x="7466" y="3298"/>
                    <a:pt x="7513" y="3310"/>
                    <a:pt x="7573" y="3298"/>
                  </a:cubicBezTo>
                  <a:cubicBezTo>
                    <a:pt x="7335" y="3644"/>
                    <a:pt x="7013" y="3918"/>
                    <a:pt x="6644" y="4096"/>
                  </a:cubicBezTo>
                  <a:cubicBezTo>
                    <a:pt x="7668" y="3453"/>
                    <a:pt x="6573" y="2906"/>
                    <a:pt x="7085" y="2394"/>
                  </a:cubicBezTo>
                  <a:lnTo>
                    <a:pt x="7037" y="2453"/>
                  </a:lnTo>
                  <a:cubicBezTo>
                    <a:pt x="7049" y="2429"/>
                    <a:pt x="7073" y="2405"/>
                    <a:pt x="7085" y="2394"/>
                  </a:cubicBezTo>
                  <a:cubicBezTo>
                    <a:pt x="6787" y="2560"/>
                    <a:pt x="6644" y="2715"/>
                    <a:pt x="6585" y="2870"/>
                  </a:cubicBezTo>
                  <a:cubicBezTo>
                    <a:pt x="6454" y="3251"/>
                    <a:pt x="6823" y="3429"/>
                    <a:pt x="6811" y="3620"/>
                  </a:cubicBezTo>
                  <a:cubicBezTo>
                    <a:pt x="6620" y="3477"/>
                    <a:pt x="6489" y="3537"/>
                    <a:pt x="6418" y="3715"/>
                  </a:cubicBezTo>
                  <a:cubicBezTo>
                    <a:pt x="6656" y="3691"/>
                    <a:pt x="6680" y="3929"/>
                    <a:pt x="6549" y="4049"/>
                  </a:cubicBezTo>
                  <a:cubicBezTo>
                    <a:pt x="6346" y="4239"/>
                    <a:pt x="5894" y="4275"/>
                    <a:pt x="5799" y="4811"/>
                  </a:cubicBezTo>
                  <a:cubicBezTo>
                    <a:pt x="5739" y="4882"/>
                    <a:pt x="5692" y="4965"/>
                    <a:pt x="5656" y="5049"/>
                  </a:cubicBezTo>
                  <a:cubicBezTo>
                    <a:pt x="5680" y="4953"/>
                    <a:pt x="5692" y="4870"/>
                    <a:pt x="5715" y="4775"/>
                  </a:cubicBezTo>
                  <a:cubicBezTo>
                    <a:pt x="6025" y="4334"/>
                    <a:pt x="5727" y="3977"/>
                    <a:pt x="5715" y="3703"/>
                  </a:cubicBezTo>
                  <a:cubicBezTo>
                    <a:pt x="5715" y="3525"/>
                    <a:pt x="5894" y="3382"/>
                    <a:pt x="6049" y="3560"/>
                  </a:cubicBezTo>
                  <a:cubicBezTo>
                    <a:pt x="6132" y="3382"/>
                    <a:pt x="6073" y="3251"/>
                    <a:pt x="5846" y="3215"/>
                  </a:cubicBezTo>
                  <a:cubicBezTo>
                    <a:pt x="5965" y="3072"/>
                    <a:pt x="6346" y="3215"/>
                    <a:pt x="6537" y="2846"/>
                  </a:cubicBezTo>
                  <a:cubicBezTo>
                    <a:pt x="6608" y="2703"/>
                    <a:pt x="6608" y="2489"/>
                    <a:pt x="6513" y="2155"/>
                  </a:cubicBezTo>
                  <a:cubicBezTo>
                    <a:pt x="6501" y="2882"/>
                    <a:pt x="5346" y="2489"/>
                    <a:pt x="5620" y="3668"/>
                  </a:cubicBezTo>
                  <a:cubicBezTo>
                    <a:pt x="5477" y="3275"/>
                    <a:pt x="5442" y="2858"/>
                    <a:pt x="5525" y="2453"/>
                  </a:cubicBezTo>
                  <a:cubicBezTo>
                    <a:pt x="5549" y="2489"/>
                    <a:pt x="5596" y="2525"/>
                    <a:pt x="5644" y="2536"/>
                  </a:cubicBezTo>
                  <a:lnTo>
                    <a:pt x="5656" y="2536"/>
                  </a:lnTo>
                  <a:cubicBezTo>
                    <a:pt x="5680" y="2536"/>
                    <a:pt x="5692" y="2536"/>
                    <a:pt x="5715" y="2536"/>
                  </a:cubicBezTo>
                  <a:cubicBezTo>
                    <a:pt x="5882" y="2525"/>
                    <a:pt x="5954" y="2322"/>
                    <a:pt x="5823" y="2215"/>
                  </a:cubicBezTo>
                  <a:cubicBezTo>
                    <a:pt x="5811" y="2215"/>
                    <a:pt x="5799" y="2203"/>
                    <a:pt x="5787" y="2203"/>
                  </a:cubicBezTo>
                  <a:cubicBezTo>
                    <a:pt x="5835" y="2346"/>
                    <a:pt x="5692" y="2370"/>
                    <a:pt x="5644" y="2298"/>
                  </a:cubicBezTo>
                  <a:cubicBezTo>
                    <a:pt x="5584" y="2227"/>
                    <a:pt x="5644" y="2084"/>
                    <a:pt x="5692" y="2036"/>
                  </a:cubicBezTo>
                  <a:cubicBezTo>
                    <a:pt x="5739" y="1989"/>
                    <a:pt x="5799" y="1965"/>
                    <a:pt x="5858" y="1965"/>
                  </a:cubicBezTo>
                  <a:cubicBezTo>
                    <a:pt x="6025" y="1953"/>
                    <a:pt x="6287" y="2060"/>
                    <a:pt x="6156" y="2382"/>
                  </a:cubicBezTo>
                  <a:cubicBezTo>
                    <a:pt x="6501" y="2286"/>
                    <a:pt x="6442" y="1810"/>
                    <a:pt x="6180" y="1643"/>
                  </a:cubicBezTo>
                  <a:cubicBezTo>
                    <a:pt x="6370" y="1513"/>
                    <a:pt x="6299" y="1382"/>
                    <a:pt x="6597" y="1358"/>
                  </a:cubicBezTo>
                  <a:cubicBezTo>
                    <a:pt x="6049" y="1096"/>
                    <a:pt x="5930" y="1429"/>
                    <a:pt x="5715" y="1513"/>
                  </a:cubicBezTo>
                  <a:lnTo>
                    <a:pt x="5715" y="1513"/>
                  </a:lnTo>
                  <a:cubicBezTo>
                    <a:pt x="6156" y="1286"/>
                    <a:pt x="6013" y="929"/>
                    <a:pt x="6275" y="631"/>
                  </a:cubicBezTo>
                  <a:cubicBezTo>
                    <a:pt x="5727" y="679"/>
                    <a:pt x="5739" y="1060"/>
                    <a:pt x="5608" y="1346"/>
                  </a:cubicBezTo>
                  <a:lnTo>
                    <a:pt x="5608" y="1346"/>
                  </a:lnTo>
                  <a:cubicBezTo>
                    <a:pt x="5918" y="631"/>
                    <a:pt x="5513" y="453"/>
                    <a:pt x="5477" y="0"/>
                  </a:cubicBezTo>
                  <a:cubicBezTo>
                    <a:pt x="5442" y="453"/>
                    <a:pt x="5025" y="631"/>
                    <a:pt x="5334" y="1346"/>
                  </a:cubicBezTo>
                  <a:lnTo>
                    <a:pt x="5334" y="1346"/>
                  </a:lnTo>
                  <a:cubicBezTo>
                    <a:pt x="5203" y="1060"/>
                    <a:pt x="5227" y="679"/>
                    <a:pt x="4680" y="631"/>
                  </a:cubicBezTo>
                  <a:cubicBezTo>
                    <a:pt x="4942" y="929"/>
                    <a:pt x="4787" y="1286"/>
                    <a:pt x="5239" y="1513"/>
                  </a:cubicBezTo>
                  <a:lnTo>
                    <a:pt x="5239" y="1513"/>
                  </a:lnTo>
                  <a:cubicBezTo>
                    <a:pt x="5025" y="1429"/>
                    <a:pt x="4906" y="1096"/>
                    <a:pt x="4358" y="1358"/>
                  </a:cubicBezTo>
                  <a:cubicBezTo>
                    <a:pt x="4656" y="1382"/>
                    <a:pt x="4572" y="1513"/>
                    <a:pt x="4775" y="1643"/>
                  </a:cubicBezTo>
                  <a:cubicBezTo>
                    <a:pt x="4513" y="1810"/>
                    <a:pt x="4453" y="2286"/>
                    <a:pt x="4787" y="2382"/>
                  </a:cubicBezTo>
                  <a:cubicBezTo>
                    <a:pt x="4656" y="2060"/>
                    <a:pt x="4918" y="1953"/>
                    <a:pt x="5084" y="1965"/>
                  </a:cubicBezTo>
                  <a:cubicBezTo>
                    <a:pt x="5156" y="1965"/>
                    <a:pt x="5215" y="1989"/>
                    <a:pt x="5251" y="2036"/>
                  </a:cubicBezTo>
                  <a:cubicBezTo>
                    <a:pt x="5311" y="2084"/>
                    <a:pt x="5358" y="2227"/>
                    <a:pt x="5311" y="2298"/>
                  </a:cubicBezTo>
                  <a:cubicBezTo>
                    <a:pt x="5251" y="2370"/>
                    <a:pt x="5120" y="2346"/>
                    <a:pt x="5156" y="2203"/>
                  </a:cubicBezTo>
                  <a:cubicBezTo>
                    <a:pt x="4989" y="2286"/>
                    <a:pt x="5049" y="2525"/>
                    <a:pt x="5239" y="2536"/>
                  </a:cubicBezTo>
                  <a:cubicBezTo>
                    <a:pt x="5251" y="2536"/>
                    <a:pt x="5275" y="2536"/>
                    <a:pt x="5299" y="2536"/>
                  </a:cubicBezTo>
                  <a:lnTo>
                    <a:pt x="5311" y="2536"/>
                  </a:lnTo>
                  <a:cubicBezTo>
                    <a:pt x="5358" y="2525"/>
                    <a:pt x="5394" y="2489"/>
                    <a:pt x="5430" y="2453"/>
                  </a:cubicBezTo>
                  <a:cubicBezTo>
                    <a:pt x="5501" y="2858"/>
                    <a:pt x="5465" y="3275"/>
                    <a:pt x="5334" y="3668"/>
                  </a:cubicBezTo>
                  <a:cubicBezTo>
                    <a:pt x="5608" y="2489"/>
                    <a:pt x="4453" y="2882"/>
                    <a:pt x="4441" y="2155"/>
                  </a:cubicBezTo>
                  <a:cubicBezTo>
                    <a:pt x="4346" y="2489"/>
                    <a:pt x="4346" y="2703"/>
                    <a:pt x="4418" y="2846"/>
                  </a:cubicBezTo>
                  <a:cubicBezTo>
                    <a:pt x="4596" y="3215"/>
                    <a:pt x="4977" y="3072"/>
                    <a:pt x="5108" y="3215"/>
                  </a:cubicBezTo>
                  <a:cubicBezTo>
                    <a:pt x="4882" y="3251"/>
                    <a:pt x="4811" y="3382"/>
                    <a:pt x="4906" y="3560"/>
                  </a:cubicBezTo>
                  <a:cubicBezTo>
                    <a:pt x="5049" y="3382"/>
                    <a:pt x="5239" y="3525"/>
                    <a:pt x="5227" y="3703"/>
                  </a:cubicBezTo>
                  <a:cubicBezTo>
                    <a:pt x="5227" y="3977"/>
                    <a:pt x="4930" y="4322"/>
                    <a:pt x="5239" y="4775"/>
                  </a:cubicBezTo>
                  <a:cubicBezTo>
                    <a:pt x="5251" y="4870"/>
                    <a:pt x="5275" y="4953"/>
                    <a:pt x="5299" y="5049"/>
                  </a:cubicBezTo>
                  <a:cubicBezTo>
                    <a:pt x="5263" y="4965"/>
                    <a:pt x="5203" y="4882"/>
                    <a:pt x="5156" y="4811"/>
                  </a:cubicBezTo>
                  <a:cubicBezTo>
                    <a:pt x="5049" y="4275"/>
                    <a:pt x="4596" y="4239"/>
                    <a:pt x="4394" y="4049"/>
                  </a:cubicBezTo>
                  <a:cubicBezTo>
                    <a:pt x="4263" y="3929"/>
                    <a:pt x="4299" y="3691"/>
                    <a:pt x="4537" y="3715"/>
                  </a:cubicBezTo>
                  <a:cubicBezTo>
                    <a:pt x="4465" y="3537"/>
                    <a:pt x="4334" y="3477"/>
                    <a:pt x="4144" y="3620"/>
                  </a:cubicBezTo>
                  <a:cubicBezTo>
                    <a:pt x="4132" y="3429"/>
                    <a:pt x="4501" y="3251"/>
                    <a:pt x="4370" y="2870"/>
                  </a:cubicBezTo>
                  <a:cubicBezTo>
                    <a:pt x="4311" y="2715"/>
                    <a:pt x="4168" y="2572"/>
                    <a:pt x="3870" y="2394"/>
                  </a:cubicBezTo>
                  <a:lnTo>
                    <a:pt x="3870" y="2394"/>
                  </a:lnTo>
                  <a:cubicBezTo>
                    <a:pt x="4370" y="2906"/>
                    <a:pt x="3275" y="3453"/>
                    <a:pt x="4311" y="4096"/>
                  </a:cubicBezTo>
                  <a:cubicBezTo>
                    <a:pt x="3930" y="3918"/>
                    <a:pt x="3620" y="3644"/>
                    <a:pt x="3382" y="3298"/>
                  </a:cubicBezTo>
                  <a:cubicBezTo>
                    <a:pt x="3429" y="3310"/>
                    <a:pt x="3477" y="3298"/>
                    <a:pt x="3525" y="3275"/>
                  </a:cubicBezTo>
                  <a:lnTo>
                    <a:pt x="3537" y="3263"/>
                  </a:lnTo>
                  <a:cubicBezTo>
                    <a:pt x="3549" y="3251"/>
                    <a:pt x="3560" y="3239"/>
                    <a:pt x="3572" y="3227"/>
                  </a:cubicBezTo>
                  <a:cubicBezTo>
                    <a:pt x="3715" y="3096"/>
                    <a:pt x="3572" y="2870"/>
                    <a:pt x="3394" y="2929"/>
                  </a:cubicBezTo>
                  <a:cubicBezTo>
                    <a:pt x="3525" y="3001"/>
                    <a:pt x="3441" y="3120"/>
                    <a:pt x="3358" y="3108"/>
                  </a:cubicBezTo>
                  <a:cubicBezTo>
                    <a:pt x="3275" y="3096"/>
                    <a:pt x="3215" y="2953"/>
                    <a:pt x="3215" y="2882"/>
                  </a:cubicBezTo>
                  <a:cubicBezTo>
                    <a:pt x="3215" y="2822"/>
                    <a:pt x="3239" y="2763"/>
                    <a:pt x="3287" y="2715"/>
                  </a:cubicBezTo>
                  <a:cubicBezTo>
                    <a:pt x="3394" y="2596"/>
                    <a:pt x="3644" y="2477"/>
                    <a:pt x="3775" y="2798"/>
                  </a:cubicBezTo>
                  <a:cubicBezTo>
                    <a:pt x="3953" y="2489"/>
                    <a:pt x="3584" y="2203"/>
                    <a:pt x="3275" y="2275"/>
                  </a:cubicBezTo>
                  <a:cubicBezTo>
                    <a:pt x="3322" y="2048"/>
                    <a:pt x="3179" y="2001"/>
                    <a:pt x="3370" y="1774"/>
                  </a:cubicBezTo>
                  <a:cubicBezTo>
                    <a:pt x="2787" y="1977"/>
                    <a:pt x="2941" y="2286"/>
                    <a:pt x="2846" y="2501"/>
                  </a:cubicBezTo>
                  <a:lnTo>
                    <a:pt x="2846" y="2501"/>
                  </a:lnTo>
                  <a:cubicBezTo>
                    <a:pt x="3001" y="2024"/>
                    <a:pt x="2644" y="1882"/>
                    <a:pt x="2620" y="1489"/>
                  </a:cubicBezTo>
                  <a:cubicBezTo>
                    <a:pt x="2263" y="1905"/>
                    <a:pt x="2548" y="2167"/>
                    <a:pt x="2656" y="2453"/>
                  </a:cubicBezTo>
                  <a:lnTo>
                    <a:pt x="2656" y="2453"/>
                  </a:lnTo>
                  <a:cubicBezTo>
                    <a:pt x="2358" y="1727"/>
                    <a:pt x="1965" y="1894"/>
                    <a:pt x="1620" y="1608"/>
                  </a:cubicBezTo>
                  <a:cubicBezTo>
                    <a:pt x="1905" y="1953"/>
                    <a:pt x="1739" y="2358"/>
                    <a:pt x="2465" y="2656"/>
                  </a:cubicBezTo>
                  <a:lnTo>
                    <a:pt x="2465" y="2656"/>
                  </a:lnTo>
                  <a:cubicBezTo>
                    <a:pt x="2167" y="2548"/>
                    <a:pt x="1905" y="2263"/>
                    <a:pt x="1489" y="2608"/>
                  </a:cubicBezTo>
                  <a:cubicBezTo>
                    <a:pt x="1894" y="2632"/>
                    <a:pt x="2036" y="2989"/>
                    <a:pt x="2513" y="2834"/>
                  </a:cubicBezTo>
                  <a:lnTo>
                    <a:pt x="2513" y="2834"/>
                  </a:lnTo>
                  <a:cubicBezTo>
                    <a:pt x="2298" y="2929"/>
                    <a:pt x="1989" y="2786"/>
                    <a:pt x="1786" y="3358"/>
                  </a:cubicBezTo>
                  <a:cubicBezTo>
                    <a:pt x="2001" y="3167"/>
                    <a:pt x="2048" y="3310"/>
                    <a:pt x="2275" y="3263"/>
                  </a:cubicBezTo>
                  <a:cubicBezTo>
                    <a:pt x="2215" y="3572"/>
                    <a:pt x="2501" y="3941"/>
                    <a:pt x="2810" y="3775"/>
                  </a:cubicBezTo>
                  <a:cubicBezTo>
                    <a:pt x="2489" y="3644"/>
                    <a:pt x="2596" y="3382"/>
                    <a:pt x="2727" y="3275"/>
                  </a:cubicBezTo>
                  <a:cubicBezTo>
                    <a:pt x="2763" y="3227"/>
                    <a:pt x="2822" y="3203"/>
                    <a:pt x="2894" y="3203"/>
                  </a:cubicBezTo>
                  <a:cubicBezTo>
                    <a:pt x="2965" y="3203"/>
                    <a:pt x="3108" y="3263"/>
                    <a:pt x="3108" y="3346"/>
                  </a:cubicBezTo>
                  <a:cubicBezTo>
                    <a:pt x="3120" y="3441"/>
                    <a:pt x="3013" y="3513"/>
                    <a:pt x="2929" y="3382"/>
                  </a:cubicBezTo>
                  <a:cubicBezTo>
                    <a:pt x="2870" y="3560"/>
                    <a:pt x="3096" y="3703"/>
                    <a:pt x="3227" y="3572"/>
                  </a:cubicBezTo>
                  <a:cubicBezTo>
                    <a:pt x="3251" y="3548"/>
                    <a:pt x="3263" y="3537"/>
                    <a:pt x="3275" y="3525"/>
                  </a:cubicBezTo>
                  <a:lnTo>
                    <a:pt x="3275" y="3513"/>
                  </a:lnTo>
                  <a:cubicBezTo>
                    <a:pt x="3298" y="3477"/>
                    <a:pt x="3310" y="3418"/>
                    <a:pt x="3298" y="3370"/>
                  </a:cubicBezTo>
                  <a:cubicBezTo>
                    <a:pt x="3644" y="3608"/>
                    <a:pt x="3918" y="3929"/>
                    <a:pt x="4096" y="4299"/>
                  </a:cubicBezTo>
                  <a:lnTo>
                    <a:pt x="4096" y="4299"/>
                  </a:lnTo>
                  <a:cubicBezTo>
                    <a:pt x="3453" y="3275"/>
                    <a:pt x="2906" y="4370"/>
                    <a:pt x="2394" y="3870"/>
                  </a:cubicBezTo>
                  <a:lnTo>
                    <a:pt x="2394" y="3870"/>
                  </a:lnTo>
                  <a:cubicBezTo>
                    <a:pt x="2560" y="4168"/>
                    <a:pt x="2715" y="4310"/>
                    <a:pt x="2870" y="4370"/>
                  </a:cubicBezTo>
                  <a:cubicBezTo>
                    <a:pt x="3251" y="4501"/>
                    <a:pt x="3429" y="4132"/>
                    <a:pt x="3620" y="4144"/>
                  </a:cubicBezTo>
                  <a:cubicBezTo>
                    <a:pt x="3465" y="4334"/>
                    <a:pt x="3525" y="4465"/>
                    <a:pt x="3715" y="4537"/>
                  </a:cubicBezTo>
                  <a:cubicBezTo>
                    <a:pt x="3691" y="4299"/>
                    <a:pt x="3930" y="4263"/>
                    <a:pt x="4049" y="4394"/>
                  </a:cubicBezTo>
                  <a:cubicBezTo>
                    <a:pt x="4227" y="4596"/>
                    <a:pt x="4275" y="5049"/>
                    <a:pt x="4811" y="5156"/>
                  </a:cubicBezTo>
                  <a:cubicBezTo>
                    <a:pt x="4882" y="5203"/>
                    <a:pt x="4965" y="5263"/>
                    <a:pt x="5049" y="5299"/>
                  </a:cubicBezTo>
                  <a:cubicBezTo>
                    <a:pt x="4953" y="5275"/>
                    <a:pt x="4870" y="5251"/>
                    <a:pt x="4775" y="5239"/>
                  </a:cubicBezTo>
                  <a:cubicBezTo>
                    <a:pt x="4334" y="4930"/>
                    <a:pt x="3977" y="5227"/>
                    <a:pt x="3703" y="5227"/>
                  </a:cubicBezTo>
                  <a:cubicBezTo>
                    <a:pt x="3525" y="5227"/>
                    <a:pt x="3382" y="5049"/>
                    <a:pt x="3560" y="4906"/>
                  </a:cubicBezTo>
                  <a:cubicBezTo>
                    <a:pt x="3382" y="4822"/>
                    <a:pt x="3251" y="4882"/>
                    <a:pt x="3215" y="5108"/>
                  </a:cubicBezTo>
                  <a:cubicBezTo>
                    <a:pt x="3072" y="4977"/>
                    <a:pt x="3215" y="4596"/>
                    <a:pt x="2846" y="4418"/>
                  </a:cubicBezTo>
                  <a:cubicBezTo>
                    <a:pt x="2703" y="4346"/>
                    <a:pt x="2489" y="4346"/>
                    <a:pt x="2155" y="4441"/>
                  </a:cubicBezTo>
                  <a:cubicBezTo>
                    <a:pt x="2179" y="4441"/>
                    <a:pt x="2203" y="4441"/>
                    <a:pt x="2227" y="4441"/>
                  </a:cubicBezTo>
                  <a:lnTo>
                    <a:pt x="2155" y="4441"/>
                  </a:lnTo>
                  <a:cubicBezTo>
                    <a:pt x="2870" y="4453"/>
                    <a:pt x="2489" y="5608"/>
                    <a:pt x="3668" y="5334"/>
                  </a:cubicBezTo>
                  <a:lnTo>
                    <a:pt x="3668" y="5334"/>
                  </a:lnTo>
                  <a:cubicBezTo>
                    <a:pt x="3275" y="5465"/>
                    <a:pt x="2858" y="5501"/>
                    <a:pt x="2441" y="5430"/>
                  </a:cubicBezTo>
                  <a:cubicBezTo>
                    <a:pt x="2489" y="5394"/>
                    <a:pt x="2513" y="5358"/>
                    <a:pt x="2525" y="5311"/>
                  </a:cubicBezTo>
                  <a:cubicBezTo>
                    <a:pt x="2525" y="5299"/>
                    <a:pt x="2525" y="5299"/>
                    <a:pt x="2525" y="5299"/>
                  </a:cubicBezTo>
                  <a:cubicBezTo>
                    <a:pt x="2525" y="5275"/>
                    <a:pt x="2525" y="5251"/>
                    <a:pt x="2525" y="5239"/>
                  </a:cubicBezTo>
                  <a:cubicBezTo>
                    <a:pt x="2525" y="5049"/>
                    <a:pt x="2275" y="4989"/>
                    <a:pt x="2191" y="5156"/>
                  </a:cubicBezTo>
                  <a:cubicBezTo>
                    <a:pt x="2334" y="5120"/>
                    <a:pt x="2358" y="5251"/>
                    <a:pt x="2286" y="5311"/>
                  </a:cubicBezTo>
                  <a:cubicBezTo>
                    <a:pt x="2227" y="5358"/>
                    <a:pt x="2084" y="5311"/>
                    <a:pt x="2025" y="5251"/>
                  </a:cubicBezTo>
                  <a:cubicBezTo>
                    <a:pt x="1989" y="5215"/>
                    <a:pt x="1965" y="5156"/>
                    <a:pt x="1965" y="5084"/>
                  </a:cubicBezTo>
                  <a:cubicBezTo>
                    <a:pt x="1953" y="4930"/>
                    <a:pt x="2048" y="4656"/>
                    <a:pt x="2370" y="4787"/>
                  </a:cubicBezTo>
                  <a:cubicBezTo>
                    <a:pt x="2275" y="4453"/>
                    <a:pt x="1810" y="4513"/>
                    <a:pt x="1644" y="4775"/>
                  </a:cubicBezTo>
                  <a:cubicBezTo>
                    <a:pt x="1513" y="4572"/>
                    <a:pt x="1382" y="4644"/>
                    <a:pt x="1358" y="4358"/>
                  </a:cubicBezTo>
                  <a:cubicBezTo>
                    <a:pt x="1096" y="4906"/>
                    <a:pt x="1417" y="5025"/>
                    <a:pt x="1501" y="5239"/>
                  </a:cubicBezTo>
                  <a:lnTo>
                    <a:pt x="1501" y="5239"/>
                  </a:lnTo>
                  <a:cubicBezTo>
                    <a:pt x="1274" y="4787"/>
                    <a:pt x="905" y="4942"/>
                    <a:pt x="620" y="4680"/>
                  </a:cubicBezTo>
                  <a:cubicBezTo>
                    <a:pt x="667" y="5227"/>
                    <a:pt x="1060" y="5203"/>
                    <a:pt x="1334" y="5334"/>
                  </a:cubicBezTo>
                  <a:lnTo>
                    <a:pt x="1334" y="5334"/>
                  </a:lnTo>
                  <a:cubicBezTo>
                    <a:pt x="620" y="5037"/>
                    <a:pt x="441" y="5430"/>
                    <a:pt x="0" y="5477"/>
                  </a:cubicBezTo>
                  <a:cubicBezTo>
                    <a:pt x="441" y="5513"/>
                    <a:pt x="620" y="5918"/>
                    <a:pt x="1334" y="5608"/>
                  </a:cubicBezTo>
                  <a:lnTo>
                    <a:pt x="1334" y="5608"/>
                  </a:lnTo>
                  <a:cubicBezTo>
                    <a:pt x="1060" y="5739"/>
                    <a:pt x="667" y="5727"/>
                    <a:pt x="620" y="6275"/>
                  </a:cubicBezTo>
                  <a:cubicBezTo>
                    <a:pt x="917" y="6013"/>
                    <a:pt x="1274" y="6156"/>
                    <a:pt x="1501" y="5715"/>
                  </a:cubicBezTo>
                  <a:lnTo>
                    <a:pt x="1501" y="5715"/>
                  </a:lnTo>
                  <a:cubicBezTo>
                    <a:pt x="1417" y="5930"/>
                    <a:pt x="1096" y="6049"/>
                    <a:pt x="1358" y="6596"/>
                  </a:cubicBezTo>
                  <a:cubicBezTo>
                    <a:pt x="1358" y="6287"/>
                    <a:pt x="1489" y="6358"/>
                    <a:pt x="1620" y="6168"/>
                  </a:cubicBezTo>
                  <a:close/>
                  <a:moveTo>
                    <a:pt x="7275" y="5299"/>
                  </a:moveTo>
                  <a:close/>
                  <a:moveTo>
                    <a:pt x="6739" y="5132"/>
                  </a:moveTo>
                  <a:cubicBezTo>
                    <a:pt x="6930" y="5180"/>
                    <a:pt x="7120" y="5334"/>
                    <a:pt x="7466" y="5406"/>
                  </a:cubicBezTo>
                  <a:cubicBezTo>
                    <a:pt x="7561" y="5430"/>
                    <a:pt x="7668" y="5442"/>
                    <a:pt x="7763" y="5453"/>
                  </a:cubicBezTo>
                  <a:cubicBezTo>
                    <a:pt x="7656" y="5465"/>
                    <a:pt x="7561" y="5477"/>
                    <a:pt x="7466" y="5501"/>
                  </a:cubicBezTo>
                  <a:cubicBezTo>
                    <a:pt x="7120" y="5584"/>
                    <a:pt x="6930" y="5727"/>
                    <a:pt x="6739" y="5775"/>
                  </a:cubicBezTo>
                  <a:cubicBezTo>
                    <a:pt x="6597" y="5799"/>
                    <a:pt x="6442" y="5787"/>
                    <a:pt x="6311" y="5704"/>
                  </a:cubicBezTo>
                  <a:cubicBezTo>
                    <a:pt x="6537" y="5715"/>
                    <a:pt x="6751" y="5620"/>
                    <a:pt x="6906" y="5453"/>
                  </a:cubicBezTo>
                  <a:cubicBezTo>
                    <a:pt x="6751" y="5287"/>
                    <a:pt x="6537" y="5192"/>
                    <a:pt x="6311" y="5203"/>
                  </a:cubicBezTo>
                  <a:cubicBezTo>
                    <a:pt x="6442" y="5120"/>
                    <a:pt x="6597" y="5108"/>
                    <a:pt x="6751" y="5132"/>
                  </a:cubicBezTo>
                  <a:close/>
                  <a:moveTo>
                    <a:pt x="6858" y="6632"/>
                  </a:moveTo>
                  <a:close/>
                  <a:moveTo>
                    <a:pt x="6632" y="4060"/>
                  </a:moveTo>
                  <a:close/>
                  <a:moveTo>
                    <a:pt x="6144" y="4322"/>
                  </a:moveTo>
                  <a:cubicBezTo>
                    <a:pt x="6323" y="4215"/>
                    <a:pt x="6549" y="4191"/>
                    <a:pt x="6858" y="4001"/>
                  </a:cubicBezTo>
                  <a:cubicBezTo>
                    <a:pt x="6942" y="3941"/>
                    <a:pt x="7025" y="3882"/>
                    <a:pt x="7097" y="3822"/>
                  </a:cubicBezTo>
                  <a:cubicBezTo>
                    <a:pt x="7037" y="3894"/>
                    <a:pt x="6978" y="3977"/>
                    <a:pt x="6918" y="4072"/>
                  </a:cubicBezTo>
                  <a:cubicBezTo>
                    <a:pt x="6727" y="4370"/>
                    <a:pt x="6704" y="4608"/>
                    <a:pt x="6597" y="4775"/>
                  </a:cubicBezTo>
                  <a:cubicBezTo>
                    <a:pt x="6513" y="4894"/>
                    <a:pt x="6394" y="4989"/>
                    <a:pt x="6239" y="5037"/>
                  </a:cubicBezTo>
                  <a:cubicBezTo>
                    <a:pt x="6406" y="4882"/>
                    <a:pt x="6501" y="4668"/>
                    <a:pt x="6489" y="4441"/>
                  </a:cubicBezTo>
                  <a:cubicBezTo>
                    <a:pt x="6263" y="4430"/>
                    <a:pt x="6049" y="4513"/>
                    <a:pt x="5894" y="4680"/>
                  </a:cubicBezTo>
                  <a:cubicBezTo>
                    <a:pt x="5930" y="4537"/>
                    <a:pt x="6025" y="4406"/>
                    <a:pt x="6144" y="4322"/>
                  </a:cubicBezTo>
                  <a:close/>
                  <a:moveTo>
                    <a:pt x="6489" y="6477"/>
                  </a:moveTo>
                  <a:cubicBezTo>
                    <a:pt x="6501" y="6263"/>
                    <a:pt x="6406" y="6037"/>
                    <a:pt x="6239" y="5882"/>
                  </a:cubicBezTo>
                  <a:cubicBezTo>
                    <a:pt x="6394" y="5930"/>
                    <a:pt x="6513" y="6025"/>
                    <a:pt x="6597" y="6156"/>
                  </a:cubicBezTo>
                  <a:cubicBezTo>
                    <a:pt x="6704" y="6323"/>
                    <a:pt x="6727" y="6549"/>
                    <a:pt x="6918" y="6858"/>
                  </a:cubicBezTo>
                  <a:cubicBezTo>
                    <a:pt x="6978" y="6942"/>
                    <a:pt x="7037" y="7025"/>
                    <a:pt x="7097" y="7108"/>
                  </a:cubicBezTo>
                  <a:cubicBezTo>
                    <a:pt x="7025" y="7037"/>
                    <a:pt x="6942" y="6977"/>
                    <a:pt x="6847" y="6930"/>
                  </a:cubicBezTo>
                  <a:cubicBezTo>
                    <a:pt x="6549" y="6727"/>
                    <a:pt x="6311" y="6704"/>
                    <a:pt x="6144" y="6596"/>
                  </a:cubicBezTo>
                  <a:cubicBezTo>
                    <a:pt x="6025" y="6513"/>
                    <a:pt x="5930" y="6394"/>
                    <a:pt x="5882" y="6251"/>
                  </a:cubicBezTo>
                  <a:cubicBezTo>
                    <a:pt x="6037" y="6406"/>
                    <a:pt x="6263" y="6489"/>
                    <a:pt x="6489" y="6477"/>
                  </a:cubicBezTo>
                  <a:close/>
                  <a:moveTo>
                    <a:pt x="5620" y="7275"/>
                  </a:moveTo>
                  <a:close/>
                  <a:moveTo>
                    <a:pt x="5203" y="4596"/>
                  </a:moveTo>
                  <a:cubicBezTo>
                    <a:pt x="5132" y="4465"/>
                    <a:pt x="5108" y="4310"/>
                    <a:pt x="5144" y="4168"/>
                  </a:cubicBezTo>
                  <a:cubicBezTo>
                    <a:pt x="5192" y="3977"/>
                    <a:pt x="5334" y="3787"/>
                    <a:pt x="5418" y="3441"/>
                  </a:cubicBezTo>
                  <a:cubicBezTo>
                    <a:pt x="5430" y="3334"/>
                    <a:pt x="5454" y="3239"/>
                    <a:pt x="5465" y="3144"/>
                  </a:cubicBezTo>
                  <a:cubicBezTo>
                    <a:pt x="5477" y="3251"/>
                    <a:pt x="5489" y="3346"/>
                    <a:pt x="5513" y="3441"/>
                  </a:cubicBezTo>
                  <a:cubicBezTo>
                    <a:pt x="5584" y="3787"/>
                    <a:pt x="5727" y="3977"/>
                    <a:pt x="5775" y="4168"/>
                  </a:cubicBezTo>
                  <a:cubicBezTo>
                    <a:pt x="5811" y="4310"/>
                    <a:pt x="5787" y="4465"/>
                    <a:pt x="5715" y="4596"/>
                  </a:cubicBezTo>
                  <a:cubicBezTo>
                    <a:pt x="5930" y="4370"/>
                    <a:pt x="5775" y="4001"/>
                    <a:pt x="5465" y="4001"/>
                  </a:cubicBezTo>
                  <a:cubicBezTo>
                    <a:pt x="5156" y="4001"/>
                    <a:pt x="4989" y="4370"/>
                    <a:pt x="5203" y="4596"/>
                  </a:cubicBezTo>
                  <a:close/>
                  <a:moveTo>
                    <a:pt x="5465" y="6894"/>
                  </a:moveTo>
                  <a:cubicBezTo>
                    <a:pt x="5632" y="6751"/>
                    <a:pt x="5727" y="6537"/>
                    <a:pt x="5715" y="6299"/>
                  </a:cubicBezTo>
                  <a:cubicBezTo>
                    <a:pt x="5787" y="6442"/>
                    <a:pt x="5811" y="6596"/>
                    <a:pt x="5775" y="6739"/>
                  </a:cubicBezTo>
                  <a:cubicBezTo>
                    <a:pt x="5727" y="6930"/>
                    <a:pt x="5584" y="7108"/>
                    <a:pt x="5513" y="7466"/>
                  </a:cubicBezTo>
                  <a:cubicBezTo>
                    <a:pt x="5489" y="7561"/>
                    <a:pt x="5477" y="7656"/>
                    <a:pt x="5465" y="7763"/>
                  </a:cubicBezTo>
                  <a:cubicBezTo>
                    <a:pt x="5454" y="7656"/>
                    <a:pt x="5430" y="7549"/>
                    <a:pt x="5418" y="7466"/>
                  </a:cubicBezTo>
                  <a:cubicBezTo>
                    <a:pt x="5334" y="7108"/>
                    <a:pt x="5192" y="6930"/>
                    <a:pt x="5144" y="6739"/>
                  </a:cubicBezTo>
                  <a:cubicBezTo>
                    <a:pt x="5108" y="6596"/>
                    <a:pt x="5132" y="6442"/>
                    <a:pt x="5203" y="6299"/>
                  </a:cubicBezTo>
                  <a:cubicBezTo>
                    <a:pt x="5203" y="6537"/>
                    <a:pt x="5287" y="6751"/>
                    <a:pt x="5465" y="6906"/>
                  </a:cubicBezTo>
                  <a:close/>
                  <a:moveTo>
                    <a:pt x="4287" y="6847"/>
                  </a:moveTo>
                  <a:close/>
                  <a:moveTo>
                    <a:pt x="4287" y="4060"/>
                  </a:moveTo>
                  <a:close/>
                  <a:moveTo>
                    <a:pt x="4430" y="4430"/>
                  </a:moveTo>
                  <a:cubicBezTo>
                    <a:pt x="4418" y="4656"/>
                    <a:pt x="4513" y="4870"/>
                    <a:pt x="4680" y="5025"/>
                  </a:cubicBezTo>
                  <a:cubicBezTo>
                    <a:pt x="4525" y="4977"/>
                    <a:pt x="4406" y="4882"/>
                    <a:pt x="4322" y="4763"/>
                  </a:cubicBezTo>
                  <a:cubicBezTo>
                    <a:pt x="4215" y="4596"/>
                    <a:pt x="4191" y="4358"/>
                    <a:pt x="4001" y="4060"/>
                  </a:cubicBezTo>
                  <a:cubicBezTo>
                    <a:pt x="3941" y="3965"/>
                    <a:pt x="3882" y="3882"/>
                    <a:pt x="3822" y="3810"/>
                  </a:cubicBezTo>
                  <a:cubicBezTo>
                    <a:pt x="3894" y="3870"/>
                    <a:pt x="3977" y="3929"/>
                    <a:pt x="4060" y="3989"/>
                  </a:cubicBezTo>
                  <a:cubicBezTo>
                    <a:pt x="4358" y="4180"/>
                    <a:pt x="4596" y="4203"/>
                    <a:pt x="4775" y="4310"/>
                  </a:cubicBezTo>
                  <a:cubicBezTo>
                    <a:pt x="4894" y="4394"/>
                    <a:pt x="4989" y="4513"/>
                    <a:pt x="5037" y="4668"/>
                  </a:cubicBezTo>
                  <a:cubicBezTo>
                    <a:pt x="4882" y="4501"/>
                    <a:pt x="4656" y="4418"/>
                    <a:pt x="4441" y="4430"/>
                  </a:cubicBezTo>
                  <a:close/>
                  <a:moveTo>
                    <a:pt x="5025" y="6239"/>
                  </a:moveTo>
                  <a:cubicBezTo>
                    <a:pt x="4989" y="6382"/>
                    <a:pt x="4894" y="6501"/>
                    <a:pt x="4763" y="6585"/>
                  </a:cubicBezTo>
                  <a:cubicBezTo>
                    <a:pt x="4596" y="6692"/>
                    <a:pt x="4358" y="6716"/>
                    <a:pt x="4060" y="6906"/>
                  </a:cubicBezTo>
                  <a:cubicBezTo>
                    <a:pt x="3977" y="6966"/>
                    <a:pt x="3894" y="7025"/>
                    <a:pt x="3810" y="7085"/>
                  </a:cubicBezTo>
                  <a:cubicBezTo>
                    <a:pt x="3870" y="7013"/>
                    <a:pt x="3930" y="6930"/>
                    <a:pt x="3989" y="6847"/>
                  </a:cubicBezTo>
                  <a:cubicBezTo>
                    <a:pt x="4191" y="6549"/>
                    <a:pt x="4215" y="6311"/>
                    <a:pt x="4311" y="6132"/>
                  </a:cubicBezTo>
                  <a:cubicBezTo>
                    <a:pt x="4394" y="6013"/>
                    <a:pt x="4525" y="5918"/>
                    <a:pt x="4668" y="5870"/>
                  </a:cubicBezTo>
                  <a:cubicBezTo>
                    <a:pt x="4501" y="6025"/>
                    <a:pt x="4418" y="6239"/>
                    <a:pt x="4430" y="6466"/>
                  </a:cubicBezTo>
                  <a:cubicBezTo>
                    <a:pt x="4656" y="6489"/>
                    <a:pt x="4882" y="6406"/>
                    <a:pt x="5037" y="6239"/>
                  </a:cubicBezTo>
                  <a:close/>
                  <a:moveTo>
                    <a:pt x="3441" y="5406"/>
                  </a:moveTo>
                  <a:cubicBezTo>
                    <a:pt x="3787" y="5323"/>
                    <a:pt x="3965" y="5180"/>
                    <a:pt x="4168" y="5132"/>
                  </a:cubicBezTo>
                  <a:cubicBezTo>
                    <a:pt x="4311" y="5096"/>
                    <a:pt x="4465" y="5120"/>
                    <a:pt x="4596" y="5203"/>
                  </a:cubicBezTo>
                  <a:cubicBezTo>
                    <a:pt x="4370" y="5192"/>
                    <a:pt x="4156" y="5287"/>
                    <a:pt x="4001" y="5453"/>
                  </a:cubicBezTo>
                  <a:cubicBezTo>
                    <a:pt x="4156" y="5620"/>
                    <a:pt x="4370" y="5715"/>
                    <a:pt x="4596" y="5704"/>
                  </a:cubicBezTo>
                  <a:cubicBezTo>
                    <a:pt x="4465" y="5775"/>
                    <a:pt x="4311" y="5799"/>
                    <a:pt x="4168" y="5763"/>
                  </a:cubicBezTo>
                  <a:cubicBezTo>
                    <a:pt x="3965" y="5727"/>
                    <a:pt x="3787" y="5573"/>
                    <a:pt x="3441" y="5501"/>
                  </a:cubicBezTo>
                  <a:cubicBezTo>
                    <a:pt x="3346" y="5477"/>
                    <a:pt x="3239" y="5465"/>
                    <a:pt x="3144" y="5453"/>
                  </a:cubicBezTo>
                  <a:cubicBezTo>
                    <a:pt x="3251" y="5442"/>
                    <a:pt x="3358" y="5430"/>
                    <a:pt x="3453" y="5406"/>
                  </a:cubicBezTo>
                  <a:close/>
                </a:path>
              </a:pathLst>
            </a:custGeom>
            <a:solidFill>
              <a:schemeClr val="accent2">
                <a:alpha val="145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6658250" y="924050"/>
              <a:ext cx="273875" cy="274175"/>
            </a:xfrm>
            <a:custGeom>
              <a:avLst/>
              <a:gdLst/>
              <a:ahLst/>
              <a:cxnLst/>
              <a:rect l="l" t="t" r="r" b="b"/>
              <a:pathLst>
                <a:path w="10955" h="10967" extrusionOk="0">
                  <a:moveTo>
                    <a:pt x="9300" y="4775"/>
                  </a:moveTo>
                  <a:cubicBezTo>
                    <a:pt x="9133" y="4513"/>
                    <a:pt x="8669" y="4454"/>
                    <a:pt x="8562" y="4787"/>
                  </a:cubicBezTo>
                  <a:cubicBezTo>
                    <a:pt x="8883" y="4656"/>
                    <a:pt x="8990" y="4918"/>
                    <a:pt x="8978" y="5085"/>
                  </a:cubicBezTo>
                  <a:cubicBezTo>
                    <a:pt x="8978" y="5156"/>
                    <a:pt x="8954" y="5216"/>
                    <a:pt x="8907" y="5251"/>
                  </a:cubicBezTo>
                  <a:cubicBezTo>
                    <a:pt x="8859" y="5311"/>
                    <a:pt x="8716" y="5358"/>
                    <a:pt x="8645" y="5311"/>
                  </a:cubicBezTo>
                  <a:cubicBezTo>
                    <a:pt x="8573" y="5251"/>
                    <a:pt x="8609" y="5120"/>
                    <a:pt x="8752" y="5156"/>
                  </a:cubicBezTo>
                  <a:cubicBezTo>
                    <a:pt x="8669" y="4989"/>
                    <a:pt x="8419" y="5049"/>
                    <a:pt x="8419" y="5239"/>
                  </a:cubicBezTo>
                  <a:cubicBezTo>
                    <a:pt x="8407" y="5251"/>
                    <a:pt x="8407" y="5275"/>
                    <a:pt x="8419" y="5299"/>
                  </a:cubicBezTo>
                  <a:lnTo>
                    <a:pt x="8419" y="5311"/>
                  </a:lnTo>
                  <a:cubicBezTo>
                    <a:pt x="8419" y="5358"/>
                    <a:pt x="8454" y="5394"/>
                    <a:pt x="8490" y="5430"/>
                  </a:cubicBezTo>
                  <a:cubicBezTo>
                    <a:pt x="8085" y="5501"/>
                    <a:pt x="7669" y="5466"/>
                    <a:pt x="7276" y="5335"/>
                  </a:cubicBezTo>
                  <a:cubicBezTo>
                    <a:pt x="8454" y="5608"/>
                    <a:pt x="8073" y="4454"/>
                    <a:pt x="8788" y="4442"/>
                  </a:cubicBezTo>
                  <a:lnTo>
                    <a:pt x="8716" y="4442"/>
                  </a:lnTo>
                  <a:cubicBezTo>
                    <a:pt x="8740" y="4442"/>
                    <a:pt x="8764" y="4442"/>
                    <a:pt x="8788" y="4442"/>
                  </a:cubicBezTo>
                  <a:cubicBezTo>
                    <a:pt x="8454" y="4346"/>
                    <a:pt x="8240" y="4346"/>
                    <a:pt x="8097" y="4418"/>
                  </a:cubicBezTo>
                  <a:cubicBezTo>
                    <a:pt x="7728" y="4596"/>
                    <a:pt x="7871" y="4977"/>
                    <a:pt x="7728" y="5108"/>
                  </a:cubicBezTo>
                  <a:cubicBezTo>
                    <a:pt x="7692" y="4882"/>
                    <a:pt x="7561" y="4823"/>
                    <a:pt x="7383" y="4906"/>
                  </a:cubicBezTo>
                  <a:cubicBezTo>
                    <a:pt x="7561" y="5049"/>
                    <a:pt x="7419" y="5239"/>
                    <a:pt x="7240" y="5227"/>
                  </a:cubicBezTo>
                  <a:cubicBezTo>
                    <a:pt x="6966" y="5227"/>
                    <a:pt x="6621" y="4930"/>
                    <a:pt x="6168" y="5239"/>
                  </a:cubicBezTo>
                  <a:cubicBezTo>
                    <a:pt x="6073" y="5251"/>
                    <a:pt x="5990" y="5275"/>
                    <a:pt x="5906" y="5299"/>
                  </a:cubicBezTo>
                  <a:cubicBezTo>
                    <a:pt x="5978" y="5263"/>
                    <a:pt x="6061" y="5204"/>
                    <a:pt x="6133" y="5156"/>
                  </a:cubicBezTo>
                  <a:cubicBezTo>
                    <a:pt x="6668" y="5049"/>
                    <a:pt x="6716" y="4596"/>
                    <a:pt x="6895" y="4394"/>
                  </a:cubicBezTo>
                  <a:cubicBezTo>
                    <a:pt x="7026" y="4263"/>
                    <a:pt x="7252" y="4299"/>
                    <a:pt x="7228" y="4537"/>
                  </a:cubicBezTo>
                  <a:cubicBezTo>
                    <a:pt x="7419" y="4465"/>
                    <a:pt x="7466" y="4334"/>
                    <a:pt x="7323" y="4144"/>
                  </a:cubicBezTo>
                  <a:cubicBezTo>
                    <a:pt x="7526" y="4132"/>
                    <a:pt x="7692" y="4501"/>
                    <a:pt x="8073" y="4370"/>
                  </a:cubicBezTo>
                  <a:cubicBezTo>
                    <a:pt x="8228" y="4311"/>
                    <a:pt x="8383" y="4168"/>
                    <a:pt x="8550" y="3870"/>
                  </a:cubicBezTo>
                  <a:lnTo>
                    <a:pt x="8550" y="3870"/>
                  </a:lnTo>
                  <a:cubicBezTo>
                    <a:pt x="8038" y="4370"/>
                    <a:pt x="7490" y="3275"/>
                    <a:pt x="6847" y="4299"/>
                  </a:cubicBezTo>
                  <a:lnTo>
                    <a:pt x="6847" y="4299"/>
                  </a:lnTo>
                  <a:cubicBezTo>
                    <a:pt x="7026" y="3930"/>
                    <a:pt x="7299" y="3608"/>
                    <a:pt x="7645" y="3370"/>
                  </a:cubicBezTo>
                  <a:cubicBezTo>
                    <a:pt x="7633" y="3418"/>
                    <a:pt x="7645" y="3477"/>
                    <a:pt x="7669" y="3513"/>
                  </a:cubicBezTo>
                  <a:lnTo>
                    <a:pt x="7680" y="3525"/>
                  </a:lnTo>
                  <a:cubicBezTo>
                    <a:pt x="7692" y="3537"/>
                    <a:pt x="7704" y="3549"/>
                    <a:pt x="7716" y="3572"/>
                  </a:cubicBezTo>
                  <a:cubicBezTo>
                    <a:pt x="7847" y="3703"/>
                    <a:pt x="8073" y="3561"/>
                    <a:pt x="8014" y="3382"/>
                  </a:cubicBezTo>
                  <a:cubicBezTo>
                    <a:pt x="7942" y="3513"/>
                    <a:pt x="7835" y="3442"/>
                    <a:pt x="7835" y="3346"/>
                  </a:cubicBezTo>
                  <a:cubicBezTo>
                    <a:pt x="7847" y="3263"/>
                    <a:pt x="7990" y="3203"/>
                    <a:pt x="8061" y="3203"/>
                  </a:cubicBezTo>
                  <a:cubicBezTo>
                    <a:pt x="8121" y="3203"/>
                    <a:pt x="8181" y="3227"/>
                    <a:pt x="8228" y="3275"/>
                  </a:cubicBezTo>
                  <a:cubicBezTo>
                    <a:pt x="8347" y="3382"/>
                    <a:pt x="8466" y="3644"/>
                    <a:pt x="8145" y="3775"/>
                  </a:cubicBezTo>
                  <a:cubicBezTo>
                    <a:pt x="8454" y="3942"/>
                    <a:pt x="8740" y="3572"/>
                    <a:pt x="8681" y="3263"/>
                  </a:cubicBezTo>
                  <a:cubicBezTo>
                    <a:pt x="8907" y="3311"/>
                    <a:pt x="8943" y="3168"/>
                    <a:pt x="9169" y="3358"/>
                  </a:cubicBezTo>
                  <a:cubicBezTo>
                    <a:pt x="8966" y="2787"/>
                    <a:pt x="8657" y="2930"/>
                    <a:pt x="8442" y="2834"/>
                  </a:cubicBezTo>
                  <a:lnTo>
                    <a:pt x="8442" y="2834"/>
                  </a:lnTo>
                  <a:cubicBezTo>
                    <a:pt x="8919" y="2989"/>
                    <a:pt x="9062" y="2632"/>
                    <a:pt x="9454" y="2608"/>
                  </a:cubicBezTo>
                  <a:cubicBezTo>
                    <a:pt x="9038" y="2251"/>
                    <a:pt x="8776" y="2549"/>
                    <a:pt x="8490" y="2644"/>
                  </a:cubicBezTo>
                  <a:lnTo>
                    <a:pt x="8490" y="2644"/>
                  </a:lnTo>
                  <a:cubicBezTo>
                    <a:pt x="9204" y="2346"/>
                    <a:pt x="9050" y="1953"/>
                    <a:pt x="9335" y="1608"/>
                  </a:cubicBezTo>
                  <a:cubicBezTo>
                    <a:pt x="8990" y="1894"/>
                    <a:pt x="8585" y="1727"/>
                    <a:pt x="8288" y="2453"/>
                  </a:cubicBezTo>
                  <a:lnTo>
                    <a:pt x="8288" y="2453"/>
                  </a:lnTo>
                  <a:cubicBezTo>
                    <a:pt x="8395" y="2156"/>
                    <a:pt x="8681" y="1906"/>
                    <a:pt x="8335" y="1489"/>
                  </a:cubicBezTo>
                  <a:cubicBezTo>
                    <a:pt x="8311" y="1882"/>
                    <a:pt x="7954" y="2025"/>
                    <a:pt x="8109" y="2501"/>
                  </a:cubicBezTo>
                  <a:lnTo>
                    <a:pt x="8109" y="2501"/>
                  </a:lnTo>
                  <a:cubicBezTo>
                    <a:pt x="8014" y="2287"/>
                    <a:pt x="8157" y="1977"/>
                    <a:pt x="7585" y="1775"/>
                  </a:cubicBezTo>
                  <a:cubicBezTo>
                    <a:pt x="7776" y="2001"/>
                    <a:pt x="7633" y="2037"/>
                    <a:pt x="7680" y="2275"/>
                  </a:cubicBezTo>
                  <a:cubicBezTo>
                    <a:pt x="7383" y="2203"/>
                    <a:pt x="7002" y="2489"/>
                    <a:pt x="7168" y="2799"/>
                  </a:cubicBezTo>
                  <a:cubicBezTo>
                    <a:pt x="7299" y="2477"/>
                    <a:pt x="7561" y="2596"/>
                    <a:pt x="7669" y="2715"/>
                  </a:cubicBezTo>
                  <a:cubicBezTo>
                    <a:pt x="7716" y="2763"/>
                    <a:pt x="7740" y="2822"/>
                    <a:pt x="7740" y="2882"/>
                  </a:cubicBezTo>
                  <a:cubicBezTo>
                    <a:pt x="7740" y="2953"/>
                    <a:pt x="7680" y="3096"/>
                    <a:pt x="7597" y="3108"/>
                  </a:cubicBezTo>
                  <a:cubicBezTo>
                    <a:pt x="7502" y="3120"/>
                    <a:pt x="7430" y="3001"/>
                    <a:pt x="7561" y="2930"/>
                  </a:cubicBezTo>
                  <a:cubicBezTo>
                    <a:pt x="7383" y="2870"/>
                    <a:pt x="7240" y="3096"/>
                    <a:pt x="7371" y="3227"/>
                  </a:cubicBezTo>
                  <a:cubicBezTo>
                    <a:pt x="7395" y="3239"/>
                    <a:pt x="7407" y="3251"/>
                    <a:pt x="7419" y="3263"/>
                  </a:cubicBezTo>
                  <a:lnTo>
                    <a:pt x="7430" y="3275"/>
                  </a:lnTo>
                  <a:cubicBezTo>
                    <a:pt x="7466" y="3299"/>
                    <a:pt x="7526" y="3311"/>
                    <a:pt x="7573" y="3299"/>
                  </a:cubicBezTo>
                  <a:cubicBezTo>
                    <a:pt x="7335" y="3644"/>
                    <a:pt x="7014" y="3918"/>
                    <a:pt x="6645" y="4096"/>
                  </a:cubicBezTo>
                  <a:cubicBezTo>
                    <a:pt x="7669" y="3453"/>
                    <a:pt x="6573" y="2906"/>
                    <a:pt x="7085" y="2394"/>
                  </a:cubicBezTo>
                  <a:lnTo>
                    <a:pt x="7038" y="2441"/>
                  </a:lnTo>
                  <a:cubicBezTo>
                    <a:pt x="7049" y="2429"/>
                    <a:pt x="7073" y="2406"/>
                    <a:pt x="7085" y="2394"/>
                  </a:cubicBezTo>
                  <a:cubicBezTo>
                    <a:pt x="6787" y="2560"/>
                    <a:pt x="6645" y="2715"/>
                    <a:pt x="6585" y="2870"/>
                  </a:cubicBezTo>
                  <a:cubicBezTo>
                    <a:pt x="6454" y="3251"/>
                    <a:pt x="6823" y="3430"/>
                    <a:pt x="6811" y="3620"/>
                  </a:cubicBezTo>
                  <a:cubicBezTo>
                    <a:pt x="6621" y="3477"/>
                    <a:pt x="6490" y="3537"/>
                    <a:pt x="6418" y="3715"/>
                  </a:cubicBezTo>
                  <a:cubicBezTo>
                    <a:pt x="6657" y="3692"/>
                    <a:pt x="6680" y="3918"/>
                    <a:pt x="6549" y="4049"/>
                  </a:cubicBezTo>
                  <a:cubicBezTo>
                    <a:pt x="6347" y="4227"/>
                    <a:pt x="5895" y="4275"/>
                    <a:pt x="5799" y="4811"/>
                  </a:cubicBezTo>
                  <a:cubicBezTo>
                    <a:pt x="5740" y="4882"/>
                    <a:pt x="5692" y="4966"/>
                    <a:pt x="5656" y="5037"/>
                  </a:cubicBezTo>
                  <a:cubicBezTo>
                    <a:pt x="5680" y="4954"/>
                    <a:pt x="5704" y="4870"/>
                    <a:pt x="5716" y="4775"/>
                  </a:cubicBezTo>
                  <a:cubicBezTo>
                    <a:pt x="6025" y="4334"/>
                    <a:pt x="5728" y="3977"/>
                    <a:pt x="5716" y="3703"/>
                  </a:cubicBezTo>
                  <a:cubicBezTo>
                    <a:pt x="5716" y="3525"/>
                    <a:pt x="5895" y="3382"/>
                    <a:pt x="6049" y="3561"/>
                  </a:cubicBezTo>
                  <a:cubicBezTo>
                    <a:pt x="6133" y="3382"/>
                    <a:pt x="6073" y="3251"/>
                    <a:pt x="5847" y="3215"/>
                  </a:cubicBezTo>
                  <a:cubicBezTo>
                    <a:pt x="5966" y="3072"/>
                    <a:pt x="6347" y="3215"/>
                    <a:pt x="6537" y="2846"/>
                  </a:cubicBezTo>
                  <a:cubicBezTo>
                    <a:pt x="6609" y="2691"/>
                    <a:pt x="6609" y="2489"/>
                    <a:pt x="6514" y="2156"/>
                  </a:cubicBezTo>
                  <a:cubicBezTo>
                    <a:pt x="6502" y="2870"/>
                    <a:pt x="5347" y="2489"/>
                    <a:pt x="5621" y="3668"/>
                  </a:cubicBezTo>
                  <a:cubicBezTo>
                    <a:pt x="5478" y="3275"/>
                    <a:pt x="5454" y="2858"/>
                    <a:pt x="5525" y="2453"/>
                  </a:cubicBezTo>
                  <a:cubicBezTo>
                    <a:pt x="5549" y="2489"/>
                    <a:pt x="5597" y="2525"/>
                    <a:pt x="5644" y="2525"/>
                  </a:cubicBezTo>
                  <a:lnTo>
                    <a:pt x="5656" y="2525"/>
                  </a:lnTo>
                  <a:cubicBezTo>
                    <a:pt x="5680" y="2537"/>
                    <a:pt x="5692" y="2537"/>
                    <a:pt x="5716" y="2525"/>
                  </a:cubicBezTo>
                  <a:cubicBezTo>
                    <a:pt x="5883" y="2525"/>
                    <a:pt x="5954" y="2322"/>
                    <a:pt x="5823" y="2215"/>
                  </a:cubicBezTo>
                  <a:cubicBezTo>
                    <a:pt x="5811" y="2203"/>
                    <a:pt x="5799" y="2203"/>
                    <a:pt x="5787" y="2191"/>
                  </a:cubicBezTo>
                  <a:cubicBezTo>
                    <a:pt x="5835" y="2346"/>
                    <a:pt x="5692" y="2370"/>
                    <a:pt x="5644" y="2299"/>
                  </a:cubicBezTo>
                  <a:cubicBezTo>
                    <a:pt x="5585" y="2227"/>
                    <a:pt x="5644" y="2084"/>
                    <a:pt x="5692" y="2037"/>
                  </a:cubicBezTo>
                  <a:cubicBezTo>
                    <a:pt x="5740" y="1989"/>
                    <a:pt x="5799" y="1965"/>
                    <a:pt x="5859" y="1965"/>
                  </a:cubicBezTo>
                  <a:cubicBezTo>
                    <a:pt x="6025" y="1953"/>
                    <a:pt x="6287" y="2060"/>
                    <a:pt x="6156" y="2382"/>
                  </a:cubicBezTo>
                  <a:cubicBezTo>
                    <a:pt x="6502" y="2275"/>
                    <a:pt x="6442" y="1810"/>
                    <a:pt x="6180" y="1644"/>
                  </a:cubicBezTo>
                  <a:cubicBezTo>
                    <a:pt x="6371" y="1513"/>
                    <a:pt x="6299" y="1382"/>
                    <a:pt x="6597" y="1358"/>
                  </a:cubicBezTo>
                  <a:cubicBezTo>
                    <a:pt x="6049" y="1096"/>
                    <a:pt x="5930" y="1417"/>
                    <a:pt x="5716" y="1513"/>
                  </a:cubicBezTo>
                  <a:lnTo>
                    <a:pt x="5716" y="1513"/>
                  </a:lnTo>
                  <a:cubicBezTo>
                    <a:pt x="6156" y="1275"/>
                    <a:pt x="6014" y="917"/>
                    <a:pt x="6276" y="632"/>
                  </a:cubicBezTo>
                  <a:cubicBezTo>
                    <a:pt x="5728" y="667"/>
                    <a:pt x="5740" y="1060"/>
                    <a:pt x="5609" y="1346"/>
                  </a:cubicBezTo>
                  <a:lnTo>
                    <a:pt x="5609" y="1346"/>
                  </a:lnTo>
                  <a:cubicBezTo>
                    <a:pt x="5918" y="620"/>
                    <a:pt x="5514" y="453"/>
                    <a:pt x="5478" y="1"/>
                  </a:cubicBezTo>
                  <a:cubicBezTo>
                    <a:pt x="5442" y="453"/>
                    <a:pt x="5025" y="632"/>
                    <a:pt x="5335" y="1346"/>
                  </a:cubicBezTo>
                  <a:lnTo>
                    <a:pt x="5335" y="1346"/>
                  </a:lnTo>
                  <a:cubicBezTo>
                    <a:pt x="5204" y="1060"/>
                    <a:pt x="5228" y="667"/>
                    <a:pt x="4680" y="632"/>
                  </a:cubicBezTo>
                  <a:cubicBezTo>
                    <a:pt x="4942" y="929"/>
                    <a:pt x="4787" y="1275"/>
                    <a:pt x="5240" y="1513"/>
                  </a:cubicBezTo>
                  <a:lnTo>
                    <a:pt x="5240" y="1513"/>
                  </a:lnTo>
                  <a:cubicBezTo>
                    <a:pt x="5025" y="1429"/>
                    <a:pt x="4906" y="1096"/>
                    <a:pt x="4359" y="1358"/>
                  </a:cubicBezTo>
                  <a:cubicBezTo>
                    <a:pt x="4656" y="1382"/>
                    <a:pt x="4573" y="1513"/>
                    <a:pt x="4775" y="1644"/>
                  </a:cubicBezTo>
                  <a:cubicBezTo>
                    <a:pt x="4513" y="1810"/>
                    <a:pt x="4454" y="2275"/>
                    <a:pt x="4799" y="2382"/>
                  </a:cubicBezTo>
                  <a:cubicBezTo>
                    <a:pt x="4656" y="2060"/>
                    <a:pt x="4918" y="1953"/>
                    <a:pt x="5097" y="1965"/>
                  </a:cubicBezTo>
                  <a:cubicBezTo>
                    <a:pt x="5156" y="1965"/>
                    <a:pt x="5216" y="1989"/>
                    <a:pt x="5252" y="2037"/>
                  </a:cubicBezTo>
                  <a:cubicBezTo>
                    <a:pt x="5311" y="2084"/>
                    <a:pt x="5371" y="2227"/>
                    <a:pt x="5311" y="2299"/>
                  </a:cubicBezTo>
                  <a:cubicBezTo>
                    <a:pt x="5252" y="2358"/>
                    <a:pt x="5121" y="2334"/>
                    <a:pt x="5156" y="2191"/>
                  </a:cubicBezTo>
                  <a:cubicBezTo>
                    <a:pt x="5002" y="2275"/>
                    <a:pt x="5061" y="2525"/>
                    <a:pt x="5240" y="2525"/>
                  </a:cubicBezTo>
                  <a:cubicBezTo>
                    <a:pt x="5263" y="2537"/>
                    <a:pt x="5275" y="2537"/>
                    <a:pt x="5299" y="2525"/>
                  </a:cubicBezTo>
                  <a:lnTo>
                    <a:pt x="5311" y="2525"/>
                  </a:lnTo>
                  <a:cubicBezTo>
                    <a:pt x="5359" y="2525"/>
                    <a:pt x="5394" y="2489"/>
                    <a:pt x="5430" y="2453"/>
                  </a:cubicBezTo>
                  <a:cubicBezTo>
                    <a:pt x="5502" y="2858"/>
                    <a:pt x="5478" y="3275"/>
                    <a:pt x="5335" y="3668"/>
                  </a:cubicBezTo>
                  <a:cubicBezTo>
                    <a:pt x="5609" y="2489"/>
                    <a:pt x="4454" y="2870"/>
                    <a:pt x="4442" y="2156"/>
                  </a:cubicBezTo>
                  <a:cubicBezTo>
                    <a:pt x="4347" y="2489"/>
                    <a:pt x="4347" y="2703"/>
                    <a:pt x="4418" y="2846"/>
                  </a:cubicBezTo>
                  <a:cubicBezTo>
                    <a:pt x="4609" y="3215"/>
                    <a:pt x="4978" y="3072"/>
                    <a:pt x="5109" y="3215"/>
                  </a:cubicBezTo>
                  <a:cubicBezTo>
                    <a:pt x="4882" y="3251"/>
                    <a:pt x="4811" y="3382"/>
                    <a:pt x="4906" y="3561"/>
                  </a:cubicBezTo>
                  <a:cubicBezTo>
                    <a:pt x="5049" y="3382"/>
                    <a:pt x="5240" y="3525"/>
                    <a:pt x="5240" y="3703"/>
                  </a:cubicBezTo>
                  <a:cubicBezTo>
                    <a:pt x="5228" y="3977"/>
                    <a:pt x="4942" y="4323"/>
                    <a:pt x="5240" y="4775"/>
                  </a:cubicBezTo>
                  <a:cubicBezTo>
                    <a:pt x="5252" y="4870"/>
                    <a:pt x="5275" y="4954"/>
                    <a:pt x="5299" y="5037"/>
                  </a:cubicBezTo>
                  <a:cubicBezTo>
                    <a:pt x="5263" y="4966"/>
                    <a:pt x="5216" y="4882"/>
                    <a:pt x="5156" y="4811"/>
                  </a:cubicBezTo>
                  <a:cubicBezTo>
                    <a:pt x="5049" y="4275"/>
                    <a:pt x="4597" y="4227"/>
                    <a:pt x="4406" y="4049"/>
                  </a:cubicBezTo>
                  <a:cubicBezTo>
                    <a:pt x="4263" y="3918"/>
                    <a:pt x="4299" y="3692"/>
                    <a:pt x="4537" y="3715"/>
                  </a:cubicBezTo>
                  <a:cubicBezTo>
                    <a:pt x="4466" y="3537"/>
                    <a:pt x="4335" y="3477"/>
                    <a:pt x="4144" y="3620"/>
                  </a:cubicBezTo>
                  <a:cubicBezTo>
                    <a:pt x="4132" y="3430"/>
                    <a:pt x="4501" y="3251"/>
                    <a:pt x="4371" y="2870"/>
                  </a:cubicBezTo>
                  <a:cubicBezTo>
                    <a:pt x="4323" y="2715"/>
                    <a:pt x="4168" y="2572"/>
                    <a:pt x="3870" y="2394"/>
                  </a:cubicBezTo>
                  <a:lnTo>
                    <a:pt x="3870" y="2394"/>
                  </a:lnTo>
                  <a:cubicBezTo>
                    <a:pt x="4371" y="2906"/>
                    <a:pt x="3275" y="3453"/>
                    <a:pt x="4311" y="4096"/>
                  </a:cubicBezTo>
                  <a:cubicBezTo>
                    <a:pt x="3942" y="3918"/>
                    <a:pt x="3620" y="3644"/>
                    <a:pt x="3382" y="3299"/>
                  </a:cubicBezTo>
                  <a:cubicBezTo>
                    <a:pt x="3430" y="3311"/>
                    <a:pt x="3489" y="3299"/>
                    <a:pt x="3525" y="3275"/>
                  </a:cubicBezTo>
                  <a:lnTo>
                    <a:pt x="3537" y="3263"/>
                  </a:lnTo>
                  <a:cubicBezTo>
                    <a:pt x="3549" y="3251"/>
                    <a:pt x="3561" y="3239"/>
                    <a:pt x="3573" y="3227"/>
                  </a:cubicBezTo>
                  <a:cubicBezTo>
                    <a:pt x="3716" y="3096"/>
                    <a:pt x="3573" y="2870"/>
                    <a:pt x="3394" y="2930"/>
                  </a:cubicBezTo>
                  <a:cubicBezTo>
                    <a:pt x="3525" y="3001"/>
                    <a:pt x="3454" y="3120"/>
                    <a:pt x="3358" y="3108"/>
                  </a:cubicBezTo>
                  <a:cubicBezTo>
                    <a:pt x="3275" y="3096"/>
                    <a:pt x="3216" y="2953"/>
                    <a:pt x="3216" y="2882"/>
                  </a:cubicBezTo>
                  <a:cubicBezTo>
                    <a:pt x="3216" y="2822"/>
                    <a:pt x="3239" y="2763"/>
                    <a:pt x="3287" y="2715"/>
                  </a:cubicBezTo>
                  <a:cubicBezTo>
                    <a:pt x="3394" y="2596"/>
                    <a:pt x="3656" y="2477"/>
                    <a:pt x="3775" y="2799"/>
                  </a:cubicBezTo>
                  <a:cubicBezTo>
                    <a:pt x="3954" y="2489"/>
                    <a:pt x="3585" y="2203"/>
                    <a:pt x="3275" y="2263"/>
                  </a:cubicBezTo>
                  <a:cubicBezTo>
                    <a:pt x="3323" y="2037"/>
                    <a:pt x="3180" y="2001"/>
                    <a:pt x="3370" y="1775"/>
                  </a:cubicBezTo>
                  <a:cubicBezTo>
                    <a:pt x="2799" y="1977"/>
                    <a:pt x="2942" y="2287"/>
                    <a:pt x="2847" y="2501"/>
                  </a:cubicBezTo>
                  <a:lnTo>
                    <a:pt x="2847" y="2501"/>
                  </a:lnTo>
                  <a:cubicBezTo>
                    <a:pt x="3001" y="2025"/>
                    <a:pt x="2644" y="1882"/>
                    <a:pt x="2620" y="1489"/>
                  </a:cubicBezTo>
                  <a:cubicBezTo>
                    <a:pt x="2275" y="1906"/>
                    <a:pt x="2561" y="2168"/>
                    <a:pt x="2656" y="2453"/>
                  </a:cubicBezTo>
                  <a:lnTo>
                    <a:pt x="2656" y="2453"/>
                  </a:lnTo>
                  <a:cubicBezTo>
                    <a:pt x="2358" y="1727"/>
                    <a:pt x="1965" y="1894"/>
                    <a:pt x="1620" y="1608"/>
                  </a:cubicBezTo>
                  <a:cubicBezTo>
                    <a:pt x="1906" y="1953"/>
                    <a:pt x="1739" y="2358"/>
                    <a:pt x="2466" y="2644"/>
                  </a:cubicBezTo>
                  <a:lnTo>
                    <a:pt x="2466" y="2644"/>
                  </a:lnTo>
                  <a:cubicBezTo>
                    <a:pt x="2168" y="2537"/>
                    <a:pt x="1918" y="2251"/>
                    <a:pt x="1501" y="2608"/>
                  </a:cubicBezTo>
                  <a:cubicBezTo>
                    <a:pt x="1894" y="2632"/>
                    <a:pt x="2037" y="2989"/>
                    <a:pt x="2513" y="2834"/>
                  </a:cubicBezTo>
                  <a:lnTo>
                    <a:pt x="2513" y="2834"/>
                  </a:lnTo>
                  <a:cubicBezTo>
                    <a:pt x="2299" y="2930"/>
                    <a:pt x="1989" y="2787"/>
                    <a:pt x="1787" y="3358"/>
                  </a:cubicBezTo>
                  <a:cubicBezTo>
                    <a:pt x="2013" y="3168"/>
                    <a:pt x="2049" y="3311"/>
                    <a:pt x="2275" y="3263"/>
                  </a:cubicBezTo>
                  <a:cubicBezTo>
                    <a:pt x="2215" y="3572"/>
                    <a:pt x="2501" y="3942"/>
                    <a:pt x="2811" y="3775"/>
                  </a:cubicBezTo>
                  <a:cubicBezTo>
                    <a:pt x="2489" y="3644"/>
                    <a:pt x="2608" y="3382"/>
                    <a:pt x="2727" y="3275"/>
                  </a:cubicBezTo>
                  <a:cubicBezTo>
                    <a:pt x="2775" y="3227"/>
                    <a:pt x="2835" y="3203"/>
                    <a:pt x="2894" y="3203"/>
                  </a:cubicBezTo>
                  <a:cubicBezTo>
                    <a:pt x="2966" y="3203"/>
                    <a:pt x="3108" y="3263"/>
                    <a:pt x="3120" y="3346"/>
                  </a:cubicBezTo>
                  <a:cubicBezTo>
                    <a:pt x="3120" y="3442"/>
                    <a:pt x="3013" y="3513"/>
                    <a:pt x="2942" y="3382"/>
                  </a:cubicBezTo>
                  <a:cubicBezTo>
                    <a:pt x="2882" y="3561"/>
                    <a:pt x="3108" y="3703"/>
                    <a:pt x="3239" y="3561"/>
                  </a:cubicBezTo>
                  <a:cubicBezTo>
                    <a:pt x="3251" y="3549"/>
                    <a:pt x="3263" y="3537"/>
                    <a:pt x="3275" y="3525"/>
                  </a:cubicBezTo>
                  <a:lnTo>
                    <a:pt x="3275" y="3513"/>
                  </a:lnTo>
                  <a:cubicBezTo>
                    <a:pt x="3299" y="3465"/>
                    <a:pt x="3311" y="3418"/>
                    <a:pt x="3299" y="3370"/>
                  </a:cubicBezTo>
                  <a:cubicBezTo>
                    <a:pt x="3644" y="3608"/>
                    <a:pt x="3918" y="3930"/>
                    <a:pt x="4097" y="4299"/>
                  </a:cubicBezTo>
                  <a:lnTo>
                    <a:pt x="4097" y="4299"/>
                  </a:lnTo>
                  <a:cubicBezTo>
                    <a:pt x="3466" y="3275"/>
                    <a:pt x="2906" y="4370"/>
                    <a:pt x="2394" y="3858"/>
                  </a:cubicBezTo>
                  <a:lnTo>
                    <a:pt x="2394" y="3858"/>
                  </a:lnTo>
                  <a:cubicBezTo>
                    <a:pt x="2561" y="4156"/>
                    <a:pt x="2716" y="4311"/>
                    <a:pt x="2870" y="4370"/>
                  </a:cubicBezTo>
                  <a:cubicBezTo>
                    <a:pt x="3263" y="4501"/>
                    <a:pt x="3430" y="4132"/>
                    <a:pt x="3620" y="4144"/>
                  </a:cubicBezTo>
                  <a:cubicBezTo>
                    <a:pt x="3478" y="4323"/>
                    <a:pt x="3537" y="4465"/>
                    <a:pt x="3716" y="4537"/>
                  </a:cubicBezTo>
                  <a:cubicBezTo>
                    <a:pt x="3704" y="4299"/>
                    <a:pt x="3930" y="4263"/>
                    <a:pt x="4049" y="4394"/>
                  </a:cubicBezTo>
                  <a:cubicBezTo>
                    <a:pt x="4240" y="4596"/>
                    <a:pt x="4275" y="5049"/>
                    <a:pt x="4811" y="5156"/>
                  </a:cubicBezTo>
                  <a:cubicBezTo>
                    <a:pt x="4894" y="5204"/>
                    <a:pt x="4966" y="5251"/>
                    <a:pt x="5049" y="5299"/>
                  </a:cubicBezTo>
                  <a:cubicBezTo>
                    <a:pt x="4966" y="5275"/>
                    <a:pt x="4871" y="5251"/>
                    <a:pt x="4775" y="5239"/>
                  </a:cubicBezTo>
                  <a:cubicBezTo>
                    <a:pt x="4335" y="4930"/>
                    <a:pt x="3978" y="5216"/>
                    <a:pt x="3704" y="5227"/>
                  </a:cubicBezTo>
                  <a:cubicBezTo>
                    <a:pt x="3525" y="5227"/>
                    <a:pt x="3382" y="5049"/>
                    <a:pt x="3573" y="4894"/>
                  </a:cubicBezTo>
                  <a:cubicBezTo>
                    <a:pt x="3394" y="4823"/>
                    <a:pt x="3251" y="4882"/>
                    <a:pt x="3228" y="5108"/>
                  </a:cubicBezTo>
                  <a:cubicBezTo>
                    <a:pt x="3073" y="4977"/>
                    <a:pt x="3228" y="4596"/>
                    <a:pt x="2847" y="4418"/>
                  </a:cubicBezTo>
                  <a:cubicBezTo>
                    <a:pt x="2704" y="4346"/>
                    <a:pt x="2489" y="4346"/>
                    <a:pt x="2156" y="4442"/>
                  </a:cubicBezTo>
                  <a:cubicBezTo>
                    <a:pt x="2180" y="4430"/>
                    <a:pt x="2215" y="4430"/>
                    <a:pt x="2239" y="4442"/>
                  </a:cubicBezTo>
                  <a:lnTo>
                    <a:pt x="2156" y="4442"/>
                  </a:lnTo>
                  <a:cubicBezTo>
                    <a:pt x="2882" y="4442"/>
                    <a:pt x="2501" y="5608"/>
                    <a:pt x="3668" y="5335"/>
                  </a:cubicBezTo>
                  <a:lnTo>
                    <a:pt x="3668" y="5335"/>
                  </a:lnTo>
                  <a:cubicBezTo>
                    <a:pt x="3275" y="5466"/>
                    <a:pt x="2858" y="5501"/>
                    <a:pt x="2454" y="5418"/>
                  </a:cubicBezTo>
                  <a:cubicBezTo>
                    <a:pt x="2489" y="5394"/>
                    <a:pt x="2525" y="5358"/>
                    <a:pt x="2537" y="5311"/>
                  </a:cubicBezTo>
                  <a:lnTo>
                    <a:pt x="2537" y="5299"/>
                  </a:lnTo>
                  <a:cubicBezTo>
                    <a:pt x="2537" y="5275"/>
                    <a:pt x="2537" y="5251"/>
                    <a:pt x="2537" y="5239"/>
                  </a:cubicBezTo>
                  <a:cubicBezTo>
                    <a:pt x="2537" y="5049"/>
                    <a:pt x="2287" y="4989"/>
                    <a:pt x="2204" y="5156"/>
                  </a:cubicBezTo>
                  <a:cubicBezTo>
                    <a:pt x="2346" y="5120"/>
                    <a:pt x="2370" y="5251"/>
                    <a:pt x="2299" y="5311"/>
                  </a:cubicBezTo>
                  <a:cubicBezTo>
                    <a:pt x="2227" y="5358"/>
                    <a:pt x="2085" y="5311"/>
                    <a:pt x="2037" y="5251"/>
                  </a:cubicBezTo>
                  <a:cubicBezTo>
                    <a:pt x="1989" y="5204"/>
                    <a:pt x="1965" y="5144"/>
                    <a:pt x="1965" y="5085"/>
                  </a:cubicBezTo>
                  <a:cubicBezTo>
                    <a:pt x="1954" y="4918"/>
                    <a:pt x="2061" y="4656"/>
                    <a:pt x="2382" y="4787"/>
                  </a:cubicBezTo>
                  <a:cubicBezTo>
                    <a:pt x="2287" y="4454"/>
                    <a:pt x="1823" y="4513"/>
                    <a:pt x="1644" y="4763"/>
                  </a:cubicBezTo>
                  <a:cubicBezTo>
                    <a:pt x="1525" y="4573"/>
                    <a:pt x="1382" y="4644"/>
                    <a:pt x="1358" y="4358"/>
                  </a:cubicBezTo>
                  <a:cubicBezTo>
                    <a:pt x="1096" y="4906"/>
                    <a:pt x="1430" y="5013"/>
                    <a:pt x="1513" y="5239"/>
                  </a:cubicBezTo>
                  <a:lnTo>
                    <a:pt x="1513" y="5239"/>
                  </a:lnTo>
                  <a:cubicBezTo>
                    <a:pt x="1287" y="4787"/>
                    <a:pt x="918" y="4942"/>
                    <a:pt x="632" y="4680"/>
                  </a:cubicBezTo>
                  <a:cubicBezTo>
                    <a:pt x="680" y="5227"/>
                    <a:pt x="1061" y="5204"/>
                    <a:pt x="1346" y="5335"/>
                  </a:cubicBezTo>
                  <a:lnTo>
                    <a:pt x="1346" y="5335"/>
                  </a:lnTo>
                  <a:cubicBezTo>
                    <a:pt x="632" y="5025"/>
                    <a:pt x="453" y="5430"/>
                    <a:pt x="1" y="5477"/>
                  </a:cubicBezTo>
                  <a:cubicBezTo>
                    <a:pt x="453" y="5513"/>
                    <a:pt x="632" y="5918"/>
                    <a:pt x="1346" y="5608"/>
                  </a:cubicBezTo>
                  <a:lnTo>
                    <a:pt x="1346" y="5608"/>
                  </a:lnTo>
                  <a:cubicBezTo>
                    <a:pt x="1061" y="5739"/>
                    <a:pt x="680" y="5728"/>
                    <a:pt x="632" y="6275"/>
                  </a:cubicBezTo>
                  <a:cubicBezTo>
                    <a:pt x="930" y="6001"/>
                    <a:pt x="1287" y="6156"/>
                    <a:pt x="1513" y="5716"/>
                  </a:cubicBezTo>
                  <a:lnTo>
                    <a:pt x="1513" y="5716"/>
                  </a:lnTo>
                  <a:cubicBezTo>
                    <a:pt x="1430" y="5930"/>
                    <a:pt x="1096" y="6049"/>
                    <a:pt x="1358" y="6597"/>
                  </a:cubicBezTo>
                  <a:cubicBezTo>
                    <a:pt x="1382" y="6299"/>
                    <a:pt x="1513" y="6370"/>
                    <a:pt x="1644" y="6180"/>
                  </a:cubicBezTo>
                  <a:cubicBezTo>
                    <a:pt x="1823" y="6442"/>
                    <a:pt x="2287" y="6501"/>
                    <a:pt x="2382" y="6156"/>
                  </a:cubicBezTo>
                  <a:cubicBezTo>
                    <a:pt x="2061" y="6299"/>
                    <a:pt x="1954" y="6037"/>
                    <a:pt x="1965" y="5858"/>
                  </a:cubicBezTo>
                  <a:cubicBezTo>
                    <a:pt x="1965" y="5799"/>
                    <a:pt x="1989" y="5739"/>
                    <a:pt x="2037" y="5692"/>
                  </a:cubicBezTo>
                  <a:cubicBezTo>
                    <a:pt x="2085" y="5644"/>
                    <a:pt x="2227" y="5585"/>
                    <a:pt x="2299" y="5644"/>
                  </a:cubicBezTo>
                  <a:cubicBezTo>
                    <a:pt x="2370" y="5704"/>
                    <a:pt x="2346" y="5835"/>
                    <a:pt x="2204" y="5787"/>
                  </a:cubicBezTo>
                  <a:cubicBezTo>
                    <a:pt x="2287" y="5954"/>
                    <a:pt x="2537" y="5894"/>
                    <a:pt x="2537" y="5716"/>
                  </a:cubicBezTo>
                  <a:cubicBezTo>
                    <a:pt x="2537" y="5692"/>
                    <a:pt x="2537" y="5680"/>
                    <a:pt x="2537" y="5656"/>
                  </a:cubicBezTo>
                  <a:lnTo>
                    <a:pt x="2537" y="5644"/>
                  </a:lnTo>
                  <a:cubicBezTo>
                    <a:pt x="2525" y="5597"/>
                    <a:pt x="2489" y="5549"/>
                    <a:pt x="2454" y="5525"/>
                  </a:cubicBezTo>
                  <a:cubicBezTo>
                    <a:pt x="2858" y="5442"/>
                    <a:pt x="3275" y="5477"/>
                    <a:pt x="3668" y="5620"/>
                  </a:cubicBezTo>
                  <a:lnTo>
                    <a:pt x="3668" y="5620"/>
                  </a:lnTo>
                  <a:cubicBezTo>
                    <a:pt x="2489" y="5347"/>
                    <a:pt x="2870" y="6501"/>
                    <a:pt x="2156" y="6513"/>
                  </a:cubicBezTo>
                  <a:lnTo>
                    <a:pt x="2156" y="6513"/>
                  </a:lnTo>
                  <a:cubicBezTo>
                    <a:pt x="2489" y="6609"/>
                    <a:pt x="2704" y="6609"/>
                    <a:pt x="2847" y="6537"/>
                  </a:cubicBezTo>
                  <a:cubicBezTo>
                    <a:pt x="3216" y="6347"/>
                    <a:pt x="3073" y="5966"/>
                    <a:pt x="3216" y="5847"/>
                  </a:cubicBezTo>
                  <a:cubicBezTo>
                    <a:pt x="3251" y="6073"/>
                    <a:pt x="3382" y="6132"/>
                    <a:pt x="3561" y="6049"/>
                  </a:cubicBezTo>
                  <a:cubicBezTo>
                    <a:pt x="3382" y="5906"/>
                    <a:pt x="3525" y="5716"/>
                    <a:pt x="3704" y="5716"/>
                  </a:cubicBezTo>
                  <a:cubicBezTo>
                    <a:pt x="3978" y="5728"/>
                    <a:pt x="4323" y="6013"/>
                    <a:pt x="4775" y="5716"/>
                  </a:cubicBezTo>
                  <a:cubicBezTo>
                    <a:pt x="4871" y="5692"/>
                    <a:pt x="4954" y="5680"/>
                    <a:pt x="5049" y="5656"/>
                  </a:cubicBezTo>
                  <a:cubicBezTo>
                    <a:pt x="4966" y="5692"/>
                    <a:pt x="4882" y="5739"/>
                    <a:pt x="4811" y="5799"/>
                  </a:cubicBezTo>
                  <a:cubicBezTo>
                    <a:pt x="4275" y="5894"/>
                    <a:pt x="4228" y="6347"/>
                    <a:pt x="4049" y="6549"/>
                  </a:cubicBezTo>
                  <a:cubicBezTo>
                    <a:pt x="3930" y="6680"/>
                    <a:pt x="3692" y="6656"/>
                    <a:pt x="3716" y="6418"/>
                  </a:cubicBezTo>
                  <a:cubicBezTo>
                    <a:pt x="3537" y="6490"/>
                    <a:pt x="3478" y="6620"/>
                    <a:pt x="3620" y="6811"/>
                  </a:cubicBezTo>
                  <a:cubicBezTo>
                    <a:pt x="3430" y="6823"/>
                    <a:pt x="3251" y="6454"/>
                    <a:pt x="2870" y="6585"/>
                  </a:cubicBezTo>
                  <a:cubicBezTo>
                    <a:pt x="2716" y="6632"/>
                    <a:pt x="2561" y="6787"/>
                    <a:pt x="2394" y="7085"/>
                  </a:cubicBezTo>
                  <a:lnTo>
                    <a:pt x="2394" y="7085"/>
                  </a:lnTo>
                  <a:cubicBezTo>
                    <a:pt x="2906" y="6585"/>
                    <a:pt x="3454" y="7680"/>
                    <a:pt x="4097" y="6644"/>
                  </a:cubicBezTo>
                  <a:lnTo>
                    <a:pt x="4097" y="6644"/>
                  </a:lnTo>
                  <a:cubicBezTo>
                    <a:pt x="3918" y="7025"/>
                    <a:pt x="3644" y="7347"/>
                    <a:pt x="3299" y="7573"/>
                  </a:cubicBezTo>
                  <a:cubicBezTo>
                    <a:pt x="3311" y="7525"/>
                    <a:pt x="3299" y="7478"/>
                    <a:pt x="3275" y="7442"/>
                  </a:cubicBezTo>
                  <a:lnTo>
                    <a:pt x="3275" y="7430"/>
                  </a:lnTo>
                  <a:cubicBezTo>
                    <a:pt x="3263" y="7406"/>
                    <a:pt x="3251" y="7394"/>
                    <a:pt x="3239" y="7382"/>
                  </a:cubicBezTo>
                  <a:cubicBezTo>
                    <a:pt x="3108" y="7240"/>
                    <a:pt x="2870" y="7382"/>
                    <a:pt x="2942" y="7561"/>
                  </a:cubicBezTo>
                  <a:cubicBezTo>
                    <a:pt x="3013" y="7430"/>
                    <a:pt x="3120" y="7513"/>
                    <a:pt x="3108" y="7597"/>
                  </a:cubicBezTo>
                  <a:cubicBezTo>
                    <a:pt x="3108" y="7692"/>
                    <a:pt x="2966" y="7752"/>
                    <a:pt x="2894" y="7752"/>
                  </a:cubicBezTo>
                  <a:cubicBezTo>
                    <a:pt x="2835" y="7752"/>
                    <a:pt x="2775" y="7728"/>
                    <a:pt x="2727" y="7680"/>
                  </a:cubicBezTo>
                  <a:cubicBezTo>
                    <a:pt x="2596" y="7573"/>
                    <a:pt x="2489" y="7311"/>
                    <a:pt x="2811" y="7180"/>
                  </a:cubicBezTo>
                  <a:cubicBezTo>
                    <a:pt x="2501" y="7013"/>
                    <a:pt x="2215" y="7382"/>
                    <a:pt x="2275" y="7680"/>
                  </a:cubicBezTo>
                  <a:cubicBezTo>
                    <a:pt x="2049" y="7644"/>
                    <a:pt x="2001" y="7787"/>
                    <a:pt x="1787" y="7597"/>
                  </a:cubicBezTo>
                  <a:cubicBezTo>
                    <a:pt x="1989" y="8168"/>
                    <a:pt x="2299" y="8014"/>
                    <a:pt x="2513" y="8109"/>
                  </a:cubicBezTo>
                  <a:lnTo>
                    <a:pt x="2513" y="8109"/>
                  </a:lnTo>
                  <a:cubicBezTo>
                    <a:pt x="2037" y="7966"/>
                    <a:pt x="1894" y="8323"/>
                    <a:pt x="1489" y="8335"/>
                  </a:cubicBezTo>
                  <a:cubicBezTo>
                    <a:pt x="1906" y="8692"/>
                    <a:pt x="2168" y="8406"/>
                    <a:pt x="2466" y="8299"/>
                  </a:cubicBezTo>
                  <a:lnTo>
                    <a:pt x="2466" y="8299"/>
                  </a:lnTo>
                  <a:cubicBezTo>
                    <a:pt x="1739" y="8597"/>
                    <a:pt x="1906" y="9002"/>
                    <a:pt x="1620" y="9347"/>
                  </a:cubicBezTo>
                  <a:cubicBezTo>
                    <a:pt x="1965" y="9049"/>
                    <a:pt x="2370" y="9216"/>
                    <a:pt x="2656" y="8490"/>
                  </a:cubicBezTo>
                  <a:lnTo>
                    <a:pt x="2656" y="8490"/>
                  </a:lnTo>
                  <a:cubicBezTo>
                    <a:pt x="2549" y="8787"/>
                    <a:pt x="2263" y="9049"/>
                    <a:pt x="2620" y="9466"/>
                  </a:cubicBezTo>
                  <a:cubicBezTo>
                    <a:pt x="2644" y="9073"/>
                    <a:pt x="3001" y="8930"/>
                    <a:pt x="2847" y="8442"/>
                  </a:cubicBezTo>
                  <a:lnTo>
                    <a:pt x="2847" y="8442"/>
                  </a:lnTo>
                  <a:cubicBezTo>
                    <a:pt x="2942" y="8656"/>
                    <a:pt x="2787" y="8978"/>
                    <a:pt x="3370" y="9180"/>
                  </a:cubicBezTo>
                  <a:cubicBezTo>
                    <a:pt x="3180" y="8954"/>
                    <a:pt x="3323" y="8906"/>
                    <a:pt x="3275" y="8680"/>
                  </a:cubicBezTo>
                  <a:cubicBezTo>
                    <a:pt x="3573" y="8740"/>
                    <a:pt x="3954" y="8454"/>
                    <a:pt x="3775" y="8144"/>
                  </a:cubicBezTo>
                  <a:cubicBezTo>
                    <a:pt x="3644" y="8466"/>
                    <a:pt x="3394" y="8359"/>
                    <a:pt x="3275" y="8228"/>
                  </a:cubicBezTo>
                  <a:cubicBezTo>
                    <a:pt x="3239" y="8192"/>
                    <a:pt x="3216" y="8133"/>
                    <a:pt x="3216" y="8073"/>
                  </a:cubicBezTo>
                  <a:cubicBezTo>
                    <a:pt x="3216" y="7990"/>
                    <a:pt x="3275" y="7859"/>
                    <a:pt x="3358" y="7847"/>
                  </a:cubicBezTo>
                  <a:cubicBezTo>
                    <a:pt x="3442" y="7835"/>
                    <a:pt x="3525" y="7954"/>
                    <a:pt x="3394" y="8025"/>
                  </a:cubicBezTo>
                  <a:cubicBezTo>
                    <a:pt x="3418" y="8025"/>
                    <a:pt x="3442" y="8025"/>
                    <a:pt x="3466" y="8025"/>
                  </a:cubicBezTo>
                  <a:cubicBezTo>
                    <a:pt x="3549" y="8014"/>
                    <a:pt x="3620" y="7942"/>
                    <a:pt x="3620" y="7859"/>
                  </a:cubicBezTo>
                  <a:cubicBezTo>
                    <a:pt x="3620" y="7811"/>
                    <a:pt x="3609" y="7763"/>
                    <a:pt x="3573" y="7716"/>
                  </a:cubicBezTo>
                  <a:cubicBezTo>
                    <a:pt x="3561" y="7704"/>
                    <a:pt x="3549" y="7692"/>
                    <a:pt x="3537" y="7680"/>
                  </a:cubicBezTo>
                  <a:lnTo>
                    <a:pt x="3525" y="7680"/>
                  </a:lnTo>
                  <a:cubicBezTo>
                    <a:pt x="3478" y="7656"/>
                    <a:pt x="3430" y="7644"/>
                    <a:pt x="3382" y="7656"/>
                  </a:cubicBezTo>
                  <a:cubicBezTo>
                    <a:pt x="3620" y="7311"/>
                    <a:pt x="3930" y="7037"/>
                    <a:pt x="4311" y="6859"/>
                  </a:cubicBezTo>
                  <a:cubicBezTo>
                    <a:pt x="3275" y="7502"/>
                    <a:pt x="4371" y="8049"/>
                    <a:pt x="3859" y="8561"/>
                  </a:cubicBezTo>
                  <a:cubicBezTo>
                    <a:pt x="3882" y="8549"/>
                    <a:pt x="3894" y="8525"/>
                    <a:pt x="3918" y="8514"/>
                  </a:cubicBezTo>
                  <a:cubicBezTo>
                    <a:pt x="3894" y="8525"/>
                    <a:pt x="3882" y="8549"/>
                    <a:pt x="3859" y="8561"/>
                  </a:cubicBezTo>
                  <a:cubicBezTo>
                    <a:pt x="4156" y="8395"/>
                    <a:pt x="4311" y="8240"/>
                    <a:pt x="4371" y="8085"/>
                  </a:cubicBezTo>
                  <a:cubicBezTo>
                    <a:pt x="4501" y="7704"/>
                    <a:pt x="4132" y="7537"/>
                    <a:pt x="4144" y="7335"/>
                  </a:cubicBezTo>
                  <a:cubicBezTo>
                    <a:pt x="4323" y="7490"/>
                    <a:pt x="4466" y="7430"/>
                    <a:pt x="4537" y="7240"/>
                  </a:cubicBezTo>
                  <a:cubicBezTo>
                    <a:pt x="4299" y="7263"/>
                    <a:pt x="4263" y="7037"/>
                    <a:pt x="4394" y="6906"/>
                  </a:cubicBezTo>
                  <a:cubicBezTo>
                    <a:pt x="4597" y="6728"/>
                    <a:pt x="5049" y="6680"/>
                    <a:pt x="5144" y="6144"/>
                  </a:cubicBezTo>
                  <a:cubicBezTo>
                    <a:pt x="5204" y="6073"/>
                    <a:pt x="5252" y="5989"/>
                    <a:pt x="5299" y="5918"/>
                  </a:cubicBezTo>
                  <a:cubicBezTo>
                    <a:pt x="5275" y="6001"/>
                    <a:pt x="5252" y="6085"/>
                    <a:pt x="5240" y="6180"/>
                  </a:cubicBezTo>
                  <a:cubicBezTo>
                    <a:pt x="4930" y="6620"/>
                    <a:pt x="5216" y="6978"/>
                    <a:pt x="5228" y="7252"/>
                  </a:cubicBezTo>
                  <a:cubicBezTo>
                    <a:pt x="5228" y="7430"/>
                    <a:pt x="5049" y="7573"/>
                    <a:pt x="4894" y="7394"/>
                  </a:cubicBezTo>
                  <a:cubicBezTo>
                    <a:pt x="4823" y="7573"/>
                    <a:pt x="4882" y="7704"/>
                    <a:pt x="5109" y="7740"/>
                  </a:cubicBezTo>
                  <a:cubicBezTo>
                    <a:pt x="4978" y="7883"/>
                    <a:pt x="4597" y="7740"/>
                    <a:pt x="4418" y="8109"/>
                  </a:cubicBezTo>
                  <a:cubicBezTo>
                    <a:pt x="4347" y="8264"/>
                    <a:pt x="4347" y="8466"/>
                    <a:pt x="4442" y="8799"/>
                  </a:cubicBezTo>
                  <a:lnTo>
                    <a:pt x="4442" y="8799"/>
                  </a:lnTo>
                  <a:cubicBezTo>
                    <a:pt x="4442" y="8085"/>
                    <a:pt x="5609" y="8466"/>
                    <a:pt x="5335" y="7299"/>
                  </a:cubicBezTo>
                  <a:lnTo>
                    <a:pt x="5335" y="7299"/>
                  </a:lnTo>
                  <a:cubicBezTo>
                    <a:pt x="5466" y="7680"/>
                    <a:pt x="5502" y="8109"/>
                    <a:pt x="5418" y="8514"/>
                  </a:cubicBezTo>
                  <a:cubicBezTo>
                    <a:pt x="5394" y="8478"/>
                    <a:pt x="5359" y="8442"/>
                    <a:pt x="5299" y="8430"/>
                  </a:cubicBezTo>
                  <a:lnTo>
                    <a:pt x="5287" y="8430"/>
                  </a:lnTo>
                  <a:cubicBezTo>
                    <a:pt x="5275" y="8430"/>
                    <a:pt x="5252" y="8430"/>
                    <a:pt x="5240" y="8430"/>
                  </a:cubicBezTo>
                  <a:cubicBezTo>
                    <a:pt x="5133" y="8442"/>
                    <a:pt x="5061" y="8514"/>
                    <a:pt x="5061" y="8621"/>
                  </a:cubicBezTo>
                  <a:cubicBezTo>
                    <a:pt x="5061" y="8668"/>
                    <a:pt x="5085" y="8716"/>
                    <a:pt x="5133" y="8752"/>
                  </a:cubicBezTo>
                  <a:cubicBezTo>
                    <a:pt x="5133" y="8752"/>
                    <a:pt x="5144" y="8764"/>
                    <a:pt x="5156" y="8764"/>
                  </a:cubicBezTo>
                  <a:cubicBezTo>
                    <a:pt x="5121" y="8621"/>
                    <a:pt x="5252" y="8597"/>
                    <a:pt x="5311" y="8668"/>
                  </a:cubicBezTo>
                  <a:cubicBezTo>
                    <a:pt x="5359" y="8728"/>
                    <a:pt x="5311" y="8883"/>
                    <a:pt x="5252" y="8930"/>
                  </a:cubicBezTo>
                  <a:cubicBezTo>
                    <a:pt x="5204" y="8966"/>
                    <a:pt x="5144" y="8990"/>
                    <a:pt x="5085" y="9002"/>
                  </a:cubicBezTo>
                  <a:cubicBezTo>
                    <a:pt x="4918" y="9002"/>
                    <a:pt x="4656" y="8906"/>
                    <a:pt x="4787" y="8585"/>
                  </a:cubicBezTo>
                  <a:cubicBezTo>
                    <a:pt x="4442" y="8680"/>
                    <a:pt x="4513" y="9145"/>
                    <a:pt x="4763" y="9323"/>
                  </a:cubicBezTo>
                  <a:cubicBezTo>
                    <a:pt x="4573" y="9442"/>
                    <a:pt x="4644" y="9585"/>
                    <a:pt x="4347" y="9597"/>
                  </a:cubicBezTo>
                  <a:cubicBezTo>
                    <a:pt x="4906" y="9871"/>
                    <a:pt x="5013" y="9538"/>
                    <a:pt x="5240" y="9454"/>
                  </a:cubicBezTo>
                  <a:lnTo>
                    <a:pt x="5240" y="9454"/>
                  </a:lnTo>
                  <a:cubicBezTo>
                    <a:pt x="4787" y="9680"/>
                    <a:pt x="4942" y="10049"/>
                    <a:pt x="4680" y="10335"/>
                  </a:cubicBezTo>
                  <a:cubicBezTo>
                    <a:pt x="5216" y="10288"/>
                    <a:pt x="5204" y="9907"/>
                    <a:pt x="5335" y="9621"/>
                  </a:cubicBezTo>
                  <a:lnTo>
                    <a:pt x="5335" y="9621"/>
                  </a:lnTo>
                  <a:cubicBezTo>
                    <a:pt x="5037" y="10335"/>
                    <a:pt x="5430" y="10514"/>
                    <a:pt x="5466" y="10966"/>
                  </a:cubicBezTo>
                  <a:cubicBezTo>
                    <a:pt x="5514" y="10514"/>
                    <a:pt x="5918" y="10335"/>
                    <a:pt x="5609" y="9621"/>
                  </a:cubicBezTo>
                  <a:lnTo>
                    <a:pt x="5609" y="9621"/>
                  </a:lnTo>
                  <a:cubicBezTo>
                    <a:pt x="5740" y="9907"/>
                    <a:pt x="5728" y="10288"/>
                    <a:pt x="6264" y="10335"/>
                  </a:cubicBezTo>
                  <a:cubicBezTo>
                    <a:pt x="6002" y="10038"/>
                    <a:pt x="6156" y="9680"/>
                    <a:pt x="5704" y="9454"/>
                  </a:cubicBezTo>
                  <a:lnTo>
                    <a:pt x="5704" y="9454"/>
                  </a:lnTo>
                  <a:cubicBezTo>
                    <a:pt x="5930" y="9538"/>
                    <a:pt x="6037" y="9871"/>
                    <a:pt x="6597" y="9597"/>
                  </a:cubicBezTo>
                  <a:cubicBezTo>
                    <a:pt x="6299" y="9585"/>
                    <a:pt x="6371" y="9454"/>
                    <a:pt x="6180" y="9323"/>
                  </a:cubicBezTo>
                  <a:cubicBezTo>
                    <a:pt x="6442" y="9145"/>
                    <a:pt x="6502" y="8680"/>
                    <a:pt x="6156" y="8585"/>
                  </a:cubicBezTo>
                  <a:cubicBezTo>
                    <a:pt x="6287" y="8906"/>
                    <a:pt x="6025" y="9002"/>
                    <a:pt x="5859" y="8990"/>
                  </a:cubicBezTo>
                  <a:cubicBezTo>
                    <a:pt x="5799" y="8990"/>
                    <a:pt x="5740" y="8966"/>
                    <a:pt x="5692" y="8930"/>
                  </a:cubicBezTo>
                  <a:cubicBezTo>
                    <a:pt x="5644" y="8883"/>
                    <a:pt x="5585" y="8728"/>
                    <a:pt x="5644" y="8668"/>
                  </a:cubicBezTo>
                  <a:cubicBezTo>
                    <a:pt x="5692" y="8597"/>
                    <a:pt x="5835" y="8621"/>
                    <a:pt x="5787" y="8764"/>
                  </a:cubicBezTo>
                  <a:cubicBezTo>
                    <a:pt x="5799" y="8764"/>
                    <a:pt x="5811" y="8752"/>
                    <a:pt x="5823" y="8752"/>
                  </a:cubicBezTo>
                  <a:cubicBezTo>
                    <a:pt x="5859" y="8716"/>
                    <a:pt x="5883" y="8668"/>
                    <a:pt x="5883" y="8621"/>
                  </a:cubicBezTo>
                  <a:cubicBezTo>
                    <a:pt x="5883" y="8514"/>
                    <a:pt x="5811" y="8442"/>
                    <a:pt x="5704" y="8430"/>
                  </a:cubicBezTo>
                  <a:cubicBezTo>
                    <a:pt x="5692" y="8430"/>
                    <a:pt x="5668" y="8430"/>
                    <a:pt x="5656" y="8430"/>
                  </a:cubicBezTo>
                  <a:lnTo>
                    <a:pt x="5644" y="8430"/>
                  </a:lnTo>
                  <a:cubicBezTo>
                    <a:pt x="5597" y="8442"/>
                    <a:pt x="5549" y="8478"/>
                    <a:pt x="5525" y="8514"/>
                  </a:cubicBezTo>
                  <a:cubicBezTo>
                    <a:pt x="5442" y="8109"/>
                    <a:pt x="5478" y="7680"/>
                    <a:pt x="5621" y="7299"/>
                  </a:cubicBezTo>
                  <a:cubicBezTo>
                    <a:pt x="5335" y="8478"/>
                    <a:pt x="6502" y="8085"/>
                    <a:pt x="6514" y="8811"/>
                  </a:cubicBezTo>
                  <a:lnTo>
                    <a:pt x="6514" y="8728"/>
                  </a:lnTo>
                  <a:cubicBezTo>
                    <a:pt x="6514" y="8752"/>
                    <a:pt x="6514" y="8787"/>
                    <a:pt x="6514" y="8811"/>
                  </a:cubicBezTo>
                  <a:cubicBezTo>
                    <a:pt x="6597" y="8478"/>
                    <a:pt x="6597" y="8264"/>
                    <a:pt x="6526" y="8121"/>
                  </a:cubicBezTo>
                  <a:cubicBezTo>
                    <a:pt x="6347" y="7752"/>
                    <a:pt x="5966" y="7894"/>
                    <a:pt x="5835" y="7740"/>
                  </a:cubicBezTo>
                  <a:cubicBezTo>
                    <a:pt x="6073" y="7716"/>
                    <a:pt x="6133" y="7573"/>
                    <a:pt x="6049" y="7394"/>
                  </a:cubicBezTo>
                  <a:cubicBezTo>
                    <a:pt x="5895" y="7585"/>
                    <a:pt x="5704" y="7442"/>
                    <a:pt x="5716" y="7263"/>
                  </a:cubicBezTo>
                  <a:cubicBezTo>
                    <a:pt x="5728" y="6990"/>
                    <a:pt x="6014" y="6644"/>
                    <a:pt x="5704" y="6192"/>
                  </a:cubicBezTo>
                  <a:cubicBezTo>
                    <a:pt x="5692" y="6097"/>
                    <a:pt x="5680" y="6013"/>
                    <a:pt x="5644" y="5918"/>
                  </a:cubicBezTo>
                  <a:cubicBezTo>
                    <a:pt x="5692" y="6001"/>
                    <a:pt x="5740" y="6073"/>
                    <a:pt x="5799" y="6156"/>
                  </a:cubicBezTo>
                  <a:cubicBezTo>
                    <a:pt x="5895" y="6692"/>
                    <a:pt x="6347" y="6728"/>
                    <a:pt x="6549" y="6918"/>
                  </a:cubicBezTo>
                  <a:cubicBezTo>
                    <a:pt x="6680" y="7037"/>
                    <a:pt x="6645" y="7275"/>
                    <a:pt x="6406" y="7252"/>
                  </a:cubicBezTo>
                  <a:cubicBezTo>
                    <a:pt x="6478" y="7430"/>
                    <a:pt x="6621" y="7490"/>
                    <a:pt x="6799" y="7347"/>
                  </a:cubicBezTo>
                  <a:cubicBezTo>
                    <a:pt x="6811" y="7537"/>
                    <a:pt x="6454" y="7704"/>
                    <a:pt x="6585" y="8097"/>
                  </a:cubicBezTo>
                  <a:cubicBezTo>
                    <a:pt x="6633" y="8252"/>
                    <a:pt x="6776" y="8395"/>
                    <a:pt x="7085" y="8573"/>
                  </a:cubicBezTo>
                  <a:lnTo>
                    <a:pt x="7085" y="8573"/>
                  </a:lnTo>
                  <a:cubicBezTo>
                    <a:pt x="6585" y="8061"/>
                    <a:pt x="7669" y="7513"/>
                    <a:pt x="6645" y="6871"/>
                  </a:cubicBezTo>
                  <a:lnTo>
                    <a:pt x="6645" y="6871"/>
                  </a:lnTo>
                  <a:cubicBezTo>
                    <a:pt x="7026" y="7049"/>
                    <a:pt x="7347" y="7323"/>
                    <a:pt x="7573" y="7668"/>
                  </a:cubicBezTo>
                  <a:cubicBezTo>
                    <a:pt x="7526" y="7668"/>
                    <a:pt x="7478" y="7668"/>
                    <a:pt x="7442" y="7704"/>
                  </a:cubicBezTo>
                  <a:lnTo>
                    <a:pt x="7430" y="7704"/>
                  </a:lnTo>
                  <a:cubicBezTo>
                    <a:pt x="7407" y="7704"/>
                    <a:pt x="7395" y="7716"/>
                    <a:pt x="7383" y="7740"/>
                  </a:cubicBezTo>
                  <a:cubicBezTo>
                    <a:pt x="7252" y="7871"/>
                    <a:pt x="7383" y="8097"/>
                    <a:pt x="7561" y="8037"/>
                  </a:cubicBezTo>
                  <a:cubicBezTo>
                    <a:pt x="7430" y="7966"/>
                    <a:pt x="7514" y="7847"/>
                    <a:pt x="7597" y="7859"/>
                  </a:cubicBezTo>
                  <a:cubicBezTo>
                    <a:pt x="7692" y="7871"/>
                    <a:pt x="7752" y="8002"/>
                    <a:pt x="7752" y="8085"/>
                  </a:cubicBezTo>
                  <a:cubicBezTo>
                    <a:pt x="7752" y="8144"/>
                    <a:pt x="7728" y="8204"/>
                    <a:pt x="7680" y="8240"/>
                  </a:cubicBezTo>
                  <a:cubicBezTo>
                    <a:pt x="7573" y="8371"/>
                    <a:pt x="7311" y="8478"/>
                    <a:pt x="7180" y="8156"/>
                  </a:cubicBezTo>
                  <a:cubicBezTo>
                    <a:pt x="7014" y="8466"/>
                    <a:pt x="7383" y="8752"/>
                    <a:pt x="7680" y="8692"/>
                  </a:cubicBezTo>
                  <a:cubicBezTo>
                    <a:pt x="7645" y="8918"/>
                    <a:pt x="7788" y="8966"/>
                    <a:pt x="7597" y="9192"/>
                  </a:cubicBezTo>
                  <a:cubicBezTo>
                    <a:pt x="8169" y="8990"/>
                    <a:pt x="8014" y="8668"/>
                    <a:pt x="8109" y="8454"/>
                  </a:cubicBezTo>
                  <a:lnTo>
                    <a:pt x="8109" y="8454"/>
                  </a:lnTo>
                  <a:cubicBezTo>
                    <a:pt x="7966" y="8930"/>
                    <a:pt x="8323" y="9085"/>
                    <a:pt x="8335" y="9478"/>
                  </a:cubicBezTo>
                  <a:cubicBezTo>
                    <a:pt x="8692" y="9061"/>
                    <a:pt x="8407" y="8799"/>
                    <a:pt x="8300" y="8502"/>
                  </a:cubicBezTo>
                  <a:lnTo>
                    <a:pt x="8300" y="8502"/>
                  </a:lnTo>
                  <a:cubicBezTo>
                    <a:pt x="8597" y="9228"/>
                    <a:pt x="9002" y="9061"/>
                    <a:pt x="9347" y="9359"/>
                  </a:cubicBezTo>
                  <a:cubicBezTo>
                    <a:pt x="9050" y="9002"/>
                    <a:pt x="9216" y="8597"/>
                    <a:pt x="8490" y="8311"/>
                  </a:cubicBezTo>
                  <a:lnTo>
                    <a:pt x="8490" y="8311"/>
                  </a:lnTo>
                  <a:cubicBezTo>
                    <a:pt x="8788" y="8418"/>
                    <a:pt x="9050" y="8704"/>
                    <a:pt x="9466" y="8347"/>
                  </a:cubicBezTo>
                  <a:cubicBezTo>
                    <a:pt x="9073" y="8335"/>
                    <a:pt x="8931" y="7966"/>
                    <a:pt x="8442" y="8121"/>
                  </a:cubicBezTo>
                  <a:lnTo>
                    <a:pt x="8442" y="8121"/>
                  </a:lnTo>
                  <a:cubicBezTo>
                    <a:pt x="8669" y="8025"/>
                    <a:pt x="8978" y="8180"/>
                    <a:pt x="9181" y="7597"/>
                  </a:cubicBezTo>
                  <a:cubicBezTo>
                    <a:pt x="8954" y="7799"/>
                    <a:pt x="8907" y="7656"/>
                    <a:pt x="8681" y="7692"/>
                  </a:cubicBezTo>
                  <a:cubicBezTo>
                    <a:pt x="8752" y="7394"/>
                    <a:pt x="8454" y="7013"/>
                    <a:pt x="8145" y="7192"/>
                  </a:cubicBezTo>
                  <a:cubicBezTo>
                    <a:pt x="8478" y="7323"/>
                    <a:pt x="8359" y="7585"/>
                    <a:pt x="8240" y="7692"/>
                  </a:cubicBezTo>
                  <a:cubicBezTo>
                    <a:pt x="8192" y="7728"/>
                    <a:pt x="8133" y="7752"/>
                    <a:pt x="8073" y="7763"/>
                  </a:cubicBezTo>
                  <a:cubicBezTo>
                    <a:pt x="8002" y="7763"/>
                    <a:pt x="7859" y="7692"/>
                    <a:pt x="7847" y="7609"/>
                  </a:cubicBezTo>
                  <a:cubicBezTo>
                    <a:pt x="7835" y="7525"/>
                    <a:pt x="7954" y="7442"/>
                    <a:pt x="8026" y="7573"/>
                  </a:cubicBezTo>
                  <a:cubicBezTo>
                    <a:pt x="8026" y="7549"/>
                    <a:pt x="8038" y="7525"/>
                    <a:pt x="8026" y="7502"/>
                  </a:cubicBezTo>
                  <a:cubicBezTo>
                    <a:pt x="8026" y="7418"/>
                    <a:pt x="7954" y="7347"/>
                    <a:pt x="7871" y="7347"/>
                  </a:cubicBezTo>
                  <a:cubicBezTo>
                    <a:pt x="7811" y="7347"/>
                    <a:pt x="7764" y="7359"/>
                    <a:pt x="7728" y="7394"/>
                  </a:cubicBezTo>
                  <a:cubicBezTo>
                    <a:pt x="7716" y="7406"/>
                    <a:pt x="7704" y="7418"/>
                    <a:pt x="7692" y="7442"/>
                  </a:cubicBezTo>
                  <a:lnTo>
                    <a:pt x="7680" y="7442"/>
                  </a:lnTo>
                  <a:cubicBezTo>
                    <a:pt x="7657" y="7490"/>
                    <a:pt x="7657" y="7537"/>
                    <a:pt x="7657" y="7585"/>
                  </a:cubicBezTo>
                  <a:cubicBezTo>
                    <a:pt x="7323" y="7359"/>
                    <a:pt x="7038" y="7037"/>
                    <a:pt x="6859" y="6656"/>
                  </a:cubicBezTo>
                  <a:cubicBezTo>
                    <a:pt x="7502" y="7692"/>
                    <a:pt x="8050" y="6597"/>
                    <a:pt x="8562" y="7109"/>
                  </a:cubicBezTo>
                  <a:cubicBezTo>
                    <a:pt x="8550" y="7085"/>
                    <a:pt x="8526" y="7073"/>
                    <a:pt x="8514" y="7049"/>
                  </a:cubicBezTo>
                  <a:cubicBezTo>
                    <a:pt x="8526" y="7073"/>
                    <a:pt x="8550" y="7085"/>
                    <a:pt x="8562" y="7109"/>
                  </a:cubicBezTo>
                  <a:cubicBezTo>
                    <a:pt x="8395" y="6811"/>
                    <a:pt x="8240" y="6656"/>
                    <a:pt x="8085" y="6609"/>
                  </a:cubicBezTo>
                  <a:cubicBezTo>
                    <a:pt x="7704" y="6478"/>
                    <a:pt x="7538" y="6835"/>
                    <a:pt x="7335" y="6823"/>
                  </a:cubicBezTo>
                  <a:cubicBezTo>
                    <a:pt x="7490" y="6644"/>
                    <a:pt x="7430" y="6501"/>
                    <a:pt x="7240" y="6442"/>
                  </a:cubicBezTo>
                  <a:cubicBezTo>
                    <a:pt x="7264" y="6668"/>
                    <a:pt x="7038" y="6704"/>
                    <a:pt x="6907" y="6573"/>
                  </a:cubicBezTo>
                  <a:cubicBezTo>
                    <a:pt x="6728" y="6370"/>
                    <a:pt x="6680" y="5918"/>
                    <a:pt x="6145" y="5823"/>
                  </a:cubicBezTo>
                  <a:cubicBezTo>
                    <a:pt x="6073" y="5763"/>
                    <a:pt x="6002" y="5716"/>
                    <a:pt x="5918" y="5668"/>
                  </a:cubicBezTo>
                  <a:cubicBezTo>
                    <a:pt x="6002" y="5704"/>
                    <a:pt x="6097" y="5716"/>
                    <a:pt x="6180" y="5728"/>
                  </a:cubicBezTo>
                  <a:cubicBezTo>
                    <a:pt x="6633" y="6037"/>
                    <a:pt x="6978" y="5751"/>
                    <a:pt x="7252" y="5739"/>
                  </a:cubicBezTo>
                  <a:cubicBezTo>
                    <a:pt x="7430" y="5728"/>
                    <a:pt x="7573" y="5918"/>
                    <a:pt x="7395" y="6073"/>
                  </a:cubicBezTo>
                  <a:cubicBezTo>
                    <a:pt x="7573" y="6156"/>
                    <a:pt x="7704" y="6097"/>
                    <a:pt x="7740" y="5858"/>
                  </a:cubicBezTo>
                  <a:cubicBezTo>
                    <a:pt x="7883" y="5989"/>
                    <a:pt x="7740" y="6370"/>
                    <a:pt x="8109" y="6549"/>
                  </a:cubicBezTo>
                  <a:cubicBezTo>
                    <a:pt x="8264" y="6620"/>
                    <a:pt x="8466" y="6632"/>
                    <a:pt x="8800" y="6537"/>
                  </a:cubicBezTo>
                  <a:lnTo>
                    <a:pt x="8800" y="6537"/>
                  </a:lnTo>
                  <a:cubicBezTo>
                    <a:pt x="8085" y="6525"/>
                    <a:pt x="8466" y="5370"/>
                    <a:pt x="7299" y="5644"/>
                  </a:cubicBezTo>
                  <a:lnTo>
                    <a:pt x="7299" y="5644"/>
                  </a:lnTo>
                  <a:cubicBezTo>
                    <a:pt x="7680" y="5501"/>
                    <a:pt x="8109" y="5466"/>
                    <a:pt x="8514" y="5549"/>
                  </a:cubicBezTo>
                  <a:cubicBezTo>
                    <a:pt x="8478" y="5573"/>
                    <a:pt x="8442" y="5620"/>
                    <a:pt x="8431" y="5668"/>
                  </a:cubicBezTo>
                  <a:lnTo>
                    <a:pt x="8431" y="5680"/>
                  </a:lnTo>
                  <a:cubicBezTo>
                    <a:pt x="8431" y="5692"/>
                    <a:pt x="8431" y="5716"/>
                    <a:pt x="8431" y="5728"/>
                  </a:cubicBezTo>
                  <a:cubicBezTo>
                    <a:pt x="8431" y="5918"/>
                    <a:pt x="8681" y="5978"/>
                    <a:pt x="8764" y="5811"/>
                  </a:cubicBezTo>
                  <a:cubicBezTo>
                    <a:pt x="8621" y="5858"/>
                    <a:pt x="8597" y="5716"/>
                    <a:pt x="8669" y="5668"/>
                  </a:cubicBezTo>
                  <a:cubicBezTo>
                    <a:pt x="8728" y="5608"/>
                    <a:pt x="8871" y="5668"/>
                    <a:pt x="8931" y="5716"/>
                  </a:cubicBezTo>
                  <a:cubicBezTo>
                    <a:pt x="8966" y="5763"/>
                    <a:pt x="8990" y="5823"/>
                    <a:pt x="8990" y="5882"/>
                  </a:cubicBezTo>
                  <a:cubicBezTo>
                    <a:pt x="9002" y="6049"/>
                    <a:pt x="8907" y="6311"/>
                    <a:pt x="8585" y="6180"/>
                  </a:cubicBezTo>
                  <a:cubicBezTo>
                    <a:pt x="8681" y="6525"/>
                    <a:pt x="9145" y="6466"/>
                    <a:pt x="9324" y="6204"/>
                  </a:cubicBezTo>
                  <a:cubicBezTo>
                    <a:pt x="9443" y="6394"/>
                    <a:pt x="9574" y="6323"/>
                    <a:pt x="9597" y="6620"/>
                  </a:cubicBezTo>
                  <a:cubicBezTo>
                    <a:pt x="9871" y="6061"/>
                    <a:pt x="9538" y="5954"/>
                    <a:pt x="9454" y="5728"/>
                  </a:cubicBezTo>
                  <a:lnTo>
                    <a:pt x="9454" y="5728"/>
                  </a:lnTo>
                  <a:cubicBezTo>
                    <a:pt x="9681" y="6180"/>
                    <a:pt x="10038" y="6025"/>
                    <a:pt x="10336" y="6287"/>
                  </a:cubicBezTo>
                  <a:cubicBezTo>
                    <a:pt x="10288" y="5751"/>
                    <a:pt x="9895" y="5763"/>
                    <a:pt x="9621" y="5632"/>
                  </a:cubicBezTo>
                  <a:lnTo>
                    <a:pt x="9621" y="5632"/>
                  </a:lnTo>
                  <a:cubicBezTo>
                    <a:pt x="10336" y="5930"/>
                    <a:pt x="10514" y="5537"/>
                    <a:pt x="10955" y="5489"/>
                  </a:cubicBezTo>
                  <a:cubicBezTo>
                    <a:pt x="10514" y="5454"/>
                    <a:pt x="10336" y="5049"/>
                    <a:pt x="9621" y="5358"/>
                  </a:cubicBezTo>
                  <a:lnTo>
                    <a:pt x="9621" y="5358"/>
                  </a:lnTo>
                  <a:cubicBezTo>
                    <a:pt x="9907" y="5227"/>
                    <a:pt x="10288" y="5239"/>
                    <a:pt x="10336" y="4704"/>
                  </a:cubicBezTo>
                  <a:cubicBezTo>
                    <a:pt x="10038" y="4966"/>
                    <a:pt x="9681" y="4811"/>
                    <a:pt x="9454" y="5263"/>
                  </a:cubicBezTo>
                  <a:lnTo>
                    <a:pt x="9454" y="5263"/>
                  </a:lnTo>
                  <a:cubicBezTo>
                    <a:pt x="9538" y="5037"/>
                    <a:pt x="9859" y="4930"/>
                    <a:pt x="9597" y="4370"/>
                  </a:cubicBezTo>
                  <a:cubicBezTo>
                    <a:pt x="9562" y="4644"/>
                    <a:pt x="9431" y="4573"/>
                    <a:pt x="9300" y="4775"/>
                  </a:cubicBezTo>
                  <a:close/>
                  <a:moveTo>
                    <a:pt x="4609" y="5728"/>
                  </a:moveTo>
                  <a:cubicBezTo>
                    <a:pt x="4478" y="5811"/>
                    <a:pt x="4323" y="5823"/>
                    <a:pt x="4168" y="5799"/>
                  </a:cubicBezTo>
                  <a:cubicBezTo>
                    <a:pt x="3978" y="5751"/>
                    <a:pt x="3799" y="5608"/>
                    <a:pt x="3442" y="5525"/>
                  </a:cubicBezTo>
                  <a:cubicBezTo>
                    <a:pt x="3358" y="5501"/>
                    <a:pt x="3251" y="5489"/>
                    <a:pt x="3144" y="5477"/>
                  </a:cubicBezTo>
                  <a:cubicBezTo>
                    <a:pt x="3263" y="5466"/>
                    <a:pt x="3358" y="5454"/>
                    <a:pt x="3442" y="5430"/>
                  </a:cubicBezTo>
                  <a:cubicBezTo>
                    <a:pt x="3799" y="5358"/>
                    <a:pt x="3978" y="5204"/>
                    <a:pt x="4168" y="5156"/>
                  </a:cubicBezTo>
                  <a:cubicBezTo>
                    <a:pt x="4323" y="5132"/>
                    <a:pt x="4478" y="5156"/>
                    <a:pt x="4609" y="5227"/>
                  </a:cubicBezTo>
                  <a:cubicBezTo>
                    <a:pt x="4382" y="5216"/>
                    <a:pt x="4168" y="5311"/>
                    <a:pt x="4013" y="5477"/>
                  </a:cubicBezTo>
                  <a:cubicBezTo>
                    <a:pt x="4168" y="5644"/>
                    <a:pt x="4382" y="5739"/>
                    <a:pt x="4609" y="5728"/>
                  </a:cubicBezTo>
                  <a:close/>
                  <a:moveTo>
                    <a:pt x="4287" y="4084"/>
                  </a:moveTo>
                  <a:close/>
                  <a:moveTo>
                    <a:pt x="4287" y="6871"/>
                  </a:moveTo>
                  <a:close/>
                  <a:moveTo>
                    <a:pt x="4775" y="6609"/>
                  </a:moveTo>
                  <a:cubicBezTo>
                    <a:pt x="4609" y="6716"/>
                    <a:pt x="4371" y="6740"/>
                    <a:pt x="4073" y="6942"/>
                  </a:cubicBezTo>
                  <a:cubicBezTo>
                    <a:pt x="3990" y="6990"/>
                    <a:pt x="3906" y="7049"/>
                    <a:pt x="3823" y="7121"/>
                  </a:cubicBezTo>
                  <a:cubicBezTo>
                    <a:pt x="3882" y="7037"/>
                    <a:pt x="3942" y="6954"/>
                    <a:pt x="4001" y="6871"/>
                  </a:cubicBezTo>
                  <a:cubicBezTo>
                    <a:pt x="4192" y="6573"/>
                    <a:pt x="4228" y="6335"/>
                    <a:pt x="4323" y="6168"/>
                  </a:cubicBezTo>
                  <a:cubicBezTo>
                    <a:pt x="4406" y="6037"/>
                    <a:pt x="4537" y="5942"/>
                    <a:pt x="4680" y="5894"/>
                  </a:cubicBezTo>
                  <a:cubicBezTo>
                    <a:pt x="4513" y="6049"/>
                    <a:pt x="4430" y="6275"/>
                    <a:pt x="4430" y="6490"/>
                  </a:cubicBezTo>
                  <a:cubicBezTo>
                    <a:pt x="4656" y="6501"/>
                    <a:pt x="4882" y="6418"/>
                    <a:pt x="5025" y="6251"/>
                  </a:cubicBezTo>
                  <a:cubicBezTo>
                    <a:pt x="4990" y="6394"/>
                    <a:pt x="4906" y="6525"/>
                    <a:pt x="4775" y="6609"/>
                  </a:cubicBezTo>
                  <a:close/>
                  <a:moveTo>
                    <a:pt x="4442" y="4454"/>
                  </a:moveTo>
                  <a:cubicBezTo>
                    <a:pt x="4430" y="4680"/>
                    <a:pt x="4513" y="4894"/>
                    <a:pt x="4680" y="5049"/>
                  </a:cubicBezTo>
                  <a:cubicBezTo>
                    <a:pt x="4537" y="5013"/>
                    <a:pt x="4406" y="4918"/>
                    <a:pt x="4323" y="4787"/>
                  </a:cubicBezTo>
                  <a:cubicBezTo>
                    <a:pt x="4228" y="4620"/>
                    <a:pt x="4204" y="4382"/>
                    <a:pt x="4001" y="4084"/>
                  </a:cubicBezTo>
                  <a:cubicBezTo>
                    <a:pt x="3942" y="4001"/>
                    <a:pt x="3882" y="3918"/>
                    <a:pt x="3823" y="3834"/>
                  </a:cubicBezTo>
                  <a:cubicBezTo>
                    <a:pt x="3906" y="3894"/>
                    <a:pt x="3990" y="3953"/>
                    <a:pt x="4073" y="4013"/>
                  </a:cubicBezTo>
                  <a:cubicBezTo>
                    <a:pt x="4371" y="4204"/>
                    <a:pt x="4609" y="4239"/>
                    <a:pt x="4775" y="4334"/>
                  </a:cubicBezTo>
                  <a:cubicBezTo>
                    <a:pt x="4906" y="4418"/>
                    <a:pt x="5002" y="4549"/>
                    <a:pt x="5037" y="4692"/>
                  </a:cubicBezTo>
                  <a:cubicBezTo>
                    <a:pt x="4882" y="4525"/>
                    <a:pt x="4656" y="4442"/>
                    <a:pt x="4430" y="4454"/>
                  </a:cubicBezTo>
                  <a:close/>
                  <a:moveTo>
                    <a:pt x="5621" y="7299"/>
                  </a:moveTo>
                  <a:close/>
                  <a:moveTo>
                    <a:pt x="5716" y="6335"/>
                  </a:moveTo>
                  <a:cubicBezTo>
                    <a:pt x="5787" y="6466"/>
                    <a:pt x="5811" y="6620"/>
                    <a:pt x="5775" y="6763"/>
                  </a:cubicBezTo>
                  <a:cubicBezTo>
                    <a:pt x="5728" y="6954"/>
                    <a:pt x="5585" y="7144"/>
                    <a:pt x="5514" y="7490"/>
                  </a:cubicBezTo>
                  <a:cubicBezTo>
                    <a:pt x="5490" y="7585"/>
                    <a:pt x="5478" y="7680"/>
                    <a:pt x="5466" y="7787"/>
                  </a:cubicBezTo>
                  <a:cubicBezTo>
                    <a:pt x="5454" y="7680"/>
                    <a:pt x="5430" y="7585"/>
                    <a:pt x="5418" y="7490"/>
                  </a:cubicBezTo>
                  <a:cubicBezTo>
                    <a:pt x="5335" y="7144"/>
                    <a:pt x="5192" y="6954"/>
                    <a:pt x="5144" y="6763"/>
                  </a:cubicBezTo>
                  <a:cubicBezTo>
                    <a:pt x="5109" y="6620"/>
                    <a:pt x="5133" y="6466"/>
                    <a:pt x="5204" y="6335"/>
                  </a:cubicBezTo>
                  <a:cubicBezTo>
                    <a:pt x="4990" y="6549"/>
                    <a:pt x="5144" y="6930"/>
                    <a:pt x="5466" y="6930"/>
                  </a:cubicBezTo>
                  <a:cubicBezTo>
                    <a:pt x="5775" y="6930"/>
                    <a:pt x="5930" y="6549"/>
                    <a:pt x="5716" y="6335"/>
                  </a:cubicBezTo>
                  <a:close/>
                  <a:moveTo>
                    <a:pt x="5466" y="4025"/>
                  </a:moveTo>
                  <a:cubicBezTo>
                    <a:pt x="5287" y="4180"/>
                    <a:pt x="5204" y="4394"/>
                    <a:pt x="5204" y="4620"/>
                  </a:cubicBezTo>
                  <a:cubicBezTo>
                    <a:pt x="5133" y="4489"/>
                    <a:pt x="5109" y="4334"/>
                    <a:pt x="5144" y="4192"/>
                  </a:cubicBezTo>
                  <a:cubicBezTo>
                    <a:pt x="5192" y="4001"/>
                    <a:pt x="5335" y="3811"/>
                    <a:pt x="5418" y="3465"/>
                  </a:cubicBezTo>
                  <a:cubicBezTo>
                    <a:pt x="5430" y="3358"/>
                    <a:pt x="5454" y="3263"/>
                    <a:pt x="5454" y="3168"/>
                  </a:cubicBezTo>
                  <a:cubicBezTo>
                    <a:pt x="5478" y="3275"/>
                    <a:pt x="5490" y="3370"/>
                    <a:pt x="5514" y="3465"/>
                  </a:cubicBezTo>
                  <a:cubicBezTo>
                    <a:pt x="5585" y="3811"/>
                    <a:pt x="5728" y="4001"/>
                    <a:pt x="5775" y="4192"/>
                  </a:cubicBezTo>
                  <a:cubicBezTo>
                    <a:pt x="5811" y="4334"/>
                    <a:pt x="5787" y="4489"/>
                    <a:pt x="5716" y="4620"/>
                  </a:cubicBezTo>
                  <a:cubicBezTo>
                    <a:pt x="5716" y="4394"/>
                    <a:pt x="5633" y="4180"/>
                    <a:pt x="5454" y="4025"/>
                  </a:cubicBezTo>
                  <a:close/>
                  <a:moveTo>
                    <a:pt x="6645" y="4084"/>
                  </a:moveTo>
                  <a:close/>
                  <a:moveTo>
                    <a:pt x="6859" y="6656"/>
                  </a:moveTo>
                  <a:close/>
                  <a:moveTo>
                    <a:pt x="6490" y="6513"/>
                  </a:moveTo>
                  <a:cubicBezTo>
                    <a:pt x="6502" y="6287"/>
                    <a:pt x="6406" y="6061"/>
                    <a:pt x="6240" y="5918"/>
                  </a:cubicBezTo>
                  <a:cubicBezTo>
                    <a:pt x="6383" y="5954"/>
                    <a:pt x="6514" y="6049"/>
                    <a:pt x="6597" y="6180"/>
                  </a:cubicBezTo>
                  <a:cubicBezTo>
                    <a:pt x="6704" y="6347"/>
                    <a:pt x="6728" y="6573"/>
                    <a:pt x="6918" y="6882"/>
                  </a:cubicBezTo>
                  <a:cubicBezTo>
                    <a:pt x="6978" y="6966"/>
                    <a:pt x="7038" y="7049"/>
                    <a:pt x="7097" y="7132"/>
                  </a:cubicBezTo>
                  <a:cubicBezTo>
                    <a:pt x="7026" y="7061"/>
                    <a:pt x="6942" y="7001"/>
                    <a:pt x="6847" y="6954"/>
                  </a:cubicBezTo>
                  <a:cubicBezTo>
                    <a:pt x="6549" y="6751"/>
                    <a:pt x="6311" y="6728"/>
                    <a:pt x="6145" y="6620"/>
                  </a:cubicBezTo>
                  <a:cubicBezTo>
                    <a:pt x="6014" y="6549"/>
                    <a:pt x="5930" y="6418"/>
                    <a:pt x="5883" y="6275"/>
                  </a:cubicBezTo>
                  <a:cubicBezTo>
                    <a:pt x="6037" y="6430"/>
                    <a:pt x="6264" y="6513"/>
                    <a:pt x="6490" y="6501"/>
                  </a:cubicBezTo>
                  <a:close/>
                  <a:moveTo>
                    <a:pt x="5895" y="4704"/>
                  </a:moveTo>
                  <a:cubicBezTo>
                    <a:pt x="5930" y="4561"/>
                    <a:pt x="6014" y="4430"/>
                    <a:pt x="6145" y="4346"/>
                  </a:cubicBezTo>
                  <a:cubicBezTo>
                    <a:pt x="6311" y="4239"/>
                    <a:pt x="6549" y="4215"/>
                    <a:pt x="6847" y="4025"/>
                  </a:cubicBezTo>
                  <a:cubicBezTo>
                    <a:pt x="6930" y="3965"/>
                    <a:pt x="7014" y="3906"/>
                    <a:pt x="7097" y="3846"/>
                  </a:cubicBezTo>
                  <a:cubicBezTo>
                    <a:pt x="7038" y="3918"/>
                    <a:pt x="6978" y="4001"/>
                    <a:pt x="6918" y="4096"/>
                  </a:cubicBezTo>
                  <a:cubicBezTo>
                    <a:pt x="6728" y="4394"/>
                    <a:pt x="6692" y="4632"/>
                    <a:pt x="6597" y="4799"/>
                  </a:cubicBezTo>
                  <a:cubicBezTo>
                    <a:pt x="6514" y="4918"/>
                    <a:pt x="6383" y="5013"/>
                    <a:pt x="6240" y="5061"/>
                  </a:cubicBezTo>
                  <a:cubicBezTo>
                    <a:pt x="6406" y="4906"/>
                    <a:pt x="6490" y="4692"/>
                    <a:pt x="6490" y="4465"/>
                  </a:cubicBezTo>
                  <a:cubicBezTo>
                    <a:pt x="6252" y="4442"/>
                    <a:pt x="6037" y="4525"/>
                    <a:pt x="5883" y="4692"/>
                  </a:cubicBezTo>
                  <a:close/>
                  <a:moveTo>
                    <a:pt x="7288" y="5335"/>
                  </a:moveTo>
                  <a:close/>
                  <a:moveTo>
                    <a:pt x="7478" y="5537"/>
                  </a:moveTo>
                  <a:cubicBezTo>
                    <a:pt x="7133" y="5608"/>
                    <a:pt x="6942" y="5751"/>
                    <a:pt x="6752" y="5799"/>
                  </a:cubicBezTo>
                  <a:cubicBezTo>
                    <a:pt x="6609" y="5835"/>
                    <a:pt x="6454" y="5811"/>
                    <a:pt x="6323" y="5739"/>
                  </a:cubicBezTo>
                  <a:cubicBezTo>
                    <a:pt x="6549" y="5751"/>
                    <a:pt x="6764" y="5656"/>
                    <a:pt x="6918" y="5489"/>
                  </a:cubicBezTo>
                  <a:cubicBezTo>
                    <a:pt x="6764" y="5311"/>
                    <a:pt x="6549" y="5227"/>
                    <a:pt x="6323" y="5227"/>
                  </a:cubicBezTo>
                  <a:cubicBezTo>
                    <a:pt x="6454" y="5156"/>
                    <a:pt x="6609" y="5132"/>
                    <a:pt x="6752" y="5168"/>
                  </a:cubicBezTo>
                  <a:cubicBezTo>
                    <a:pt x="6942" y="5216"/>
                    <a:pt x="7133" y="5358"/>
                    <a:pt x="7478" y="5442"/>
                  </a:cubicBezTo>
                  <a:cubicBezTo>
                    <a:pt x="7573" y="5454"/>
                    <a:pt x="7680" y="5477"/>
                    <a:pt x="7776" y="5489"/>
                  </a:cubicBezTo>
                  <a:cubicBezTo>
                    <a:pt x="7669" y="5489"/>
                    <a:pt x="7561" y="5501"/>
                    <a:pt x="7478" y="5525"/>
                  </a:cubicBezTo>
                  <a:close/>
                </a:path>
              </a:pathLst>
            </a:custGeom>
            <a:solidFill>
              <a:schemeClr val="accent2">
                <a:alpha val="145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4501750" y="904400"/>
              <a:ext cx="2449725" cy="313475"/>
            </a:xfrm>
            <a:custGeom>
              <a:avLst/>
              <a:gdLst/>
              <a:ahLst/>
              <a:cxnLst/>
              <a:rect l="l" t="t" r="r" b="b"/>
              <a:pathLst>
                <a:path w="97989" h="12539" extrusionOk="0">
                  <a:moveTo>
                    <a:pt x="96155" y="4430"/>
                  </a:moveTo>
                  <a:lnTo>
                    <a:pt x="96155" y="1834"/>
                  </a:lnTo>
                  <a:lnTo>
                    <a:pt x="93559" y="1834"/>
                  </a:lnTo>
                  <a:lnTo>
                    <a:pt x="91774" y="48"/>
                  </a:lnTo>
                  <a:lnTo>
                    <a:pt x="91726" y="1"/>
                  </a:lnTo>
                  <a:lnTo>
                    <a:pt x="91690" y="48"/>
                  </a:lnTo>
                  <a:lnTo>
                    <a:pt x="89904" y="1834"/>
                  </a:lnTo>
                  <a:lnTo>
                    <a:pt x="87309" y="1834"/>
                  </a:lnTo>
                  <a:lnTo>
                    <a:pt x="87309" y="4430"/>
                  </a:lnTo>
                  <a:lnTo>
                    <a:pt x="85666" y="6061"/>
                  </a:lnTo>
                  <a:lnTo>
                    <a:pt x="84034" y="4430"/>
                  </a:lnTo>
                  <a:lnTo>
                    <a:pt x="84034" y="1834"/>
                  </a:lnTo>
                  <a:lnTo>
                    <a:pt x="81427" y="1834"/>
                  </a:lnTo>
                  <a:lnTo>
                    <a:pt x="79641" y="48"/>
                  </a:lnTo>
                  <a:lnTo>
                    <a:pt x="79593" y="1"/>
                  </a:lnTo>
                  <a:lnTo>
                    <a:pt x="79546" y="48"/>
                  </a:lnTo>
                  <a:lnTo>
                    <a:pt x="77760" y="1834"/>
                  </a:lnTo>
                  <a:lnTo>
                    <a:pt x="75164" y="1834"/>
                  </a:lnTo>
                  <a:lnTo>
                    <a:pt x="75164" y="4430"/>
                  </a:lnTo>
                  <a:lnTo>
                    <a:pt x="73414" y="6180"/>
                  </a:lnTo>
                  <a:lnTo>
                    <a:pt x="71664" y="4430"/>
                  </a:lnTo>
                  <a:lnTo>
                    <a:pt x="71664" y="1834"/>
                  </a:lnTo>
                  <a:lnTo>
                    <a:pt x="69068" y="1834"/>
                  </a:lnTo>
                  <a:lnTo>
                    <a:pt x="67282" y="48"/>
                  </a:lnTo>
                  <a:lnTo>
                    <a:pt x="67235" y="1"/>
                  </a:lnTo>
                  <a:lnTo>
                    <a:pt x="67199" y="48"/>
                  </a:lnTo>
                  <a:lnTo>
                    <a:pt x="65413" y="1834"/>
                  </a:lnTo>
                  <a:lnTo>
                    <a:pt x="62818" y="1834"/>
                  </a:lnTo>
                  <a:lnTo>
                    <a:pt x="62818" y="4430"/>
                  </a:lnTo>
                  <a:lnTo>
                    <a:pt x="61174" y="6061"/>
                  </a:lnTo>
                  <a:lnTo>
                    <a:pt x="59543" y="4430"/>
                  </a:lnTo>
                  <a:lnTo>
                    <a:pt x="59543" y="1834"/>
                  </a:lnTo>
                  <a:lnTo>
                    <a:pt x="56948" y="1834"/>
                  </a:lnTo>
                  <a:lnTo>
                    <a:pt x="55162" y="48"/>
                  </a:lnTo>
                  <a:lnTo>
                    <a:pt x="55114" y="1"/>
                  </a:lnTo>
                  <a:lnTo>
                    <a:pt x="55067" y="48"/>
                  </a:lnTo>
                  <a:lnTo>
                    <a:pt x="53281" y="1834"/>
                  </a:lnTo>
                  <a:lnTo>
                    <a:pt x="50685" y="1834"/>
                  </a:lnTo>
                  <a:lnTo>
                    <a:pt x="50685" y="4430"/>
                  </a:lnTo>
                  <a:lnTo>
                    <a:pt x="48982" y="6109"/>
                  </a:lnTo>
                  <a:lnTo>
                    <a:pt x="47292" y="4430"/>
                  </a:lnTo>
                  <a:lnTo>
                    <a:pt x="47292" y="1834"/>
                  </a:lnTo>
                  <a:lnTo>
                    <a:pt x="44708" y="1834"/>
                  </a:lnTo>
                  <a:lnTo>
                    <a:pt x="42922" y="48"/>
                  </a:lnTo>
                  <a:lnTo>
                    <a:pt x="42875" y="1"/>
                  </a:lnTo>
                  <a:lnTo>
                    <a:pt x="42839" y="48"/>
                  </a:lnTo>
                  <a:lnTo>
                    <a:pt x="41053" y="1834"/>
                  </a:lnTo>
                  <a:lnTo>
                    <a:pt x="38445" y="1834"/>
                  </a:lnTo>
                  <a:lnTo>
                    <a:pt x="38445" y="4430"/>
                  </a:lnTo>
                  <a:lnTo>
                    <a:pt x="36814" y="6061"/>
                  </a:lnTo>
                  <a:lnTo>
                    <a:pt x="35171" y="4430"/>
                  </a:lnTo>
                  <a:lnTo>
                    <a:pt x="35171" y="1834"/>
                  </a:lnTo>
                  <a:lnTo>
                    <a:pt x="32576" y="1834"/>
                  </a:lnTo>
                  <a:lnTo>
                    <a:pt x="30790" y="48"/>
                  </a:lnTo>
                  <a:lnTo>
                    <a:pt x="30742" y="1"/>
                  </a:lnTo>
                  <a:lnTo>
                    <a:pt x="30706" y="48"/>
                  </a:lnTo>
                  <a:lnTo>
                    <a:pt x="28920" y="1834"/>
                  </a:lnTo>
                  <a:lnTo>
                    <a:pt x="26325" y="1834"/>
                  </a:lnTo>
                  <a:lnTo>
                    <a:pt x="26325" y="4430"/>
                  </a:lnTo>
                  <a:lnTo>
                    <a:pt x="24563" y="6180"/>
                  </a:lnTo>
                  <a:lnTo>
                    <a:pt x="22813" y="4430"/>
                  </a:lnTo>
                  <a:lnTo>
                    <a:pt x="22813" y="1834"/>
                  </a:lnTo>
                  <a:lnTo>
                    <a:pt x="20217" y="1834"/>
                  </a:lnTo>
                  <a:lnTo>
                    <a:pt x="18431" y="48"/>
                  </a:lnTo>
                  <a:lnTo>
                    <a:pt x="18383" y="1"/>
                  </a:lnTo>
                  <a:lnTo>
                    <a:pt x="18336" y="48"/>
                  </a:lnTo>
                  <a:lnTo>
                    <a:pt x="16550" y="1834"/>
                  </a:lnTo>
                  <a:lnTo>
                    <a:pt x="13954" y="1834"/>
                  </a:lnTo>
                  <a:lnTo>
                    <a:pt x="13954" y="4430"/>
                  </a:lnTo>
                  <a:lnTo>
                    <a:pt x="12323" y="6061"/>
                  </a:lnTo>
                  <a:lnTo>
                    <a:pt x="10680" y="4430"/>
                  </a:lnTo>
                  <a:lnTo>
                    <a:pt x="10680" y="1834"/>
                  </a:lnTo>
                  <a:lnTo>
                    <a:pt x="8084" y="1834"/>
                  </a:lnTo>
                  <a:lnTo>
                    <a:pt x="6299" y="48"/>
                  </a:lnTo>
                  <a:lnTo>
                    <a:pt x="6263" y="1"/>
                  </a:lnTo>
                  <a:lnTo>
                    <a:pt x="6215" y="48"/>
                  </a:lnTo>
                  <a:lnTo>
                    <a:pt x="4429" y="1834"/>
                  </a:lnTo>
                  <a:lnTo>
                    <a:pt x="1834" y="1834"/>
                  </a:lnTo>
                  <a:lnTo>
                    <a:pt x="1834" y="4430"/>
                  </a:lnTo>
                  <a:lnTo>
                    <a:pt x="48" y="6216"/>
                  </a:lnTo>
                  <a:lnTo>
                    <a:pt x="0" y="6263"/>
                  </a:lnTo>
                  <a:lnTo>
                    <a:pt x="48" y="6299"/>
                  </a:lnTo>
                  <a:lnTo>
                    <a:pt x="1834" y="8085"/>
                  </a:lnTo>
                  <a:lnTo>
                    <a:pt x="1834" y="10693"/>
                  </a:lnTo>
                  <a:lnTo>
                    <a:pt x="4429" y="10693"/>
                  </a:lnTo>
                  <a:lnTo>
                    <a:pt x="6215" y="12490"/>
                  </a:lnTo>
                  <a:lnTo>
                    <a:pt x="6263" y="12538"/>
                  </a:lnTo>
                  <a:lnTo>
                    <a:pt x="6263" y="12538"/>
                  </a:lnTo>
                  <a:lnTo>
                    <a:pt x="6299" y="12490"/>
                  </a:lnTo>
                  <a:lnTo>
                    <a:pt x="8084" y="10693"/>
                  </a:lnTo>
                  <a:lnTo>
                    <a:pt x="10680" y="10693"/>
                  </a:lnTo>
                  <a:lnTo>
                    <a:pt x="10680" y="8097"/>
                  </a:lnTo>
                  <a:lnTo>
                    <a:pt x="12323" y="6466"/>
                  </a:lnTo>
                  <a:lnTo>
                    <a:pt x="13954" y="8097"/>
                  </a:lnTo>
                  <a:lnTo>
                    <a:pt x="13954" y="10693"/>
                  </a:lnTo>
                  <a:lnTo>
                    <a:pt x="16550" y="10693"/>
                  </a:lnTo>
                  <a:lnTo>
                    <a:pt x="18336" y="12490"/>
                  </a:lnTo>
                  <a:lnTo>
                    <a:pt x="18383" y="12538"/>
                  </a:lnTo>
                  <a:lnTo>
                    <a:pt x="18383" y="12538"/>
                  </a:lnTo>
                  <a:lnTo>
                    <a:pt x="18419" y="12490"/>
                  </a:lnTo>
                  <a:lnTo>
                    <a:pt x="20205" y="10693"/>
                  </a:lnTo>
                  <a:lnTo>
                    <a:pt x="22801" y="10693"/>
                  </a:lnTo>
                  <a:lnTo>
                    <a:pt x="22801" y="8097"/>
                  </a:lnTo>
                  <a:lnTo>
                    <a:pt x="24551" y="6347"/>
                  </a:lnTo>
                  <a:lnTo>
                    <a:pt x="26301" y="8097"/>
                  </a:lnTo>
                  <a:lnTo>
                    <a:pt x="26301" y="10693"/>
                  </a:lnTo>
                  <a:lnTo>
                    <a:pt x="28897" y="10693"/>
                  </a:lnTo>
                  <a:lnTo>
                    <a:pt x="30683" y="12490"/>
                  </a:lnTo>
                  <a:lnTo>
                    <a:pt x="30730" y="12538"/>
                  </a:lnTo>
                  <a:lnTo>
                    <a:pt x="30730" y="12538"/>
                  </a:lnTo>
                  <a:lnTo>
                    <a:pt x="30778" y="12490"/>
                  </a:lnTo>
                  <a:lnTo>
                    <a:pt x="32564" y="10693"/>
                  </a:lnTo>
                  <a:lnTo>
                    <a:pt x="35159" y="10693"/>
                  </a:lnTo>
                  <a:lnTo>
                    <a:pt x="35159" y="8097"/>
                  </a:lnTo>
                  <a:lnTo>
                    <a:pt x="36790" y="6466"/>
                  </a:lnTo>
                  <a:lnTo>
                    <a:pt x="38434" y="8097"/>
                  </a:lnTo>
                  <a:lnTo>
                    <a:pt x="38434" y="10693"/>
                  </a:lnTo>
                  <a:lnTo>
                    <a:pt x="41029" y="10693"/>
                  </a:lnTo>
                  <a:lnTo>
                    <a:pt x="42815" y="12490"/>
                  </a:lnTo>
                  <a:lnTo>
                    <a:pt x="42851" y="12538"/>
                  </a:lnTo>
                  <a:lnTo>
                    <a:pt x="42851" y="12538"/>
                  </a:lnTo>
                  <a:lnTo>
                    <a:pt x="42898" y="12490"/>
                  </a:lnTo>
                  <a:lnTo>
                    <a:pt x="44684" y="10693"/>
                  </a:lnTo>
                  <a:lnTo>
                    <a:pt x="47280" y="10693"/>
                  </a:lnTo>
                  <a:lnTo>
                    <a:pt x="47280" y="8097"/>
                  </a:lnTo>
                  <a:lnTo>
                    <a:pt x="48982" y="6418"/>
                  </a:lnTo>
                  <a:lnTo>
                    <a:pt x="50661" y="8097"/>
                  </a:lnTo>
                  <a:lnTo>
                    <a:pt x="50661" y="10693"/>
                  </a:lnTo>
                  <a:lnTo>
                    <a:pt x="53257" y="10693"/>
                  </a:lnTo>
                  <a:lnTo>
                    <a:pt x="55043" y="12490"/>
                  </a:lnTo>
                  <a:lnTo>
                    <a:pt x="55090" y="12538"/>
                  </a:lnTo>
                  <a:lnTo>
                    <a:pt x="55090" y="12538"/>
                  </a:lnTo>
                  <a:lnTo>
                    <a:pt x="55126" y="12490"/>
                  </a:lnTo>
                  <a:lnTo>
                    <a:pt x="56912" y="10693"/>
                  </a:lnTo>
                  <a:lnTo>
                    <a:pt x="59508" y="10693"/>
                  </a:lnTo>
                  <a:lnTo>
                    <a:pt x="59508" y="8097"/>
                  </a:lnTo>
                  <a:lnTo>
                    <a:pt x="61151" y="6466"/>
                  </a:lnTo>
                  <a:lnTo>
                    <a:pt x="62782" y="8097"/>
                  </a:lnTo>
                  <a:lnTo>
                    <a:pt x="62782" y="10693"/>
                  </a:lnTo>
                  <a:lnTo>
                    <a:pt x="65377" y="10693"/>
                  </a:lnTo>
                  <a:lnTo>
                    <a:pt x="67163" y="12490"/>
                  </a:lnTo>
                  <a:lnTo>
                    <a:pt x="67211" y="12538"/>
                  </a:lnTo>
                  <a:lnTo>
                    <a:pt x="67211" y="12538"/>
                  </a:lnTo>
                  <a:lnTo>
                    <a:pt x="67259" y="12490"/>
                  </a:lnTo>
                  <a:lnTo>
                    <a:pt x="69044" y="10693"/>
                  </a:lnTo>
                  <a:lnTo>
                    <a:pt x="71640" y="10693"/>
                  </a:lnTo>
                  <a:lnTo>
                    <a:pt x="71640" y="8097"/>
                  </a:lnTo>
                  <a:lnTo>
                    <a:pt x="73390" y="6347"/>
                  </a:lnTo>
                  <a:lnTo>
                    <a:pt x="75140" y="8097"/>
                  </a:lnTo>
                  <a:lnTo>
                    <a:pt x="75140" y="10693"/>
                  </a:lnTo>
                  <a:lnTo>
                    <a:pt x="77736" y="10693"/>
                  </a:lnTo>
                  <a:lnTo>
                    <a:pt x="79522" y="12490"/>
                  </a:lnTo>
                  <a:lnTo>
                    <a:pt x="79558" y="12538"/>
                  </a:lnTo>
                  <a:lnTo>
                    <a:pt x="79558" y="12538"/>
                  </a:lnTo>
                  <a:lnTo>
                    <a:pt x="79605" y="12490"/>
                  </a:lnTo>
                  <a:lnTo>
                    <a:pt x="81391" y="10693"/>
                  </a:lnTo>
                  <a:lnTo>
                    <a:pt x="83987" y="10693"/>
                  </a:lnTo>
                  <a:lnTo>
                    <a:pt x="83987" y="8097"/>
                  </a:lnTo>
                  <a:lnTo>
                    <a:pt x="85618" y="6466"/>
                  </a:lnTo>
                  <a:lnTo>
                    <a:pt x="87261" y="8097"/>
                  </a:lnTo>
                  <a:lnTo>
                    <a:pt x="87261" y="10693"/>
                  </a:lnTo>
                  <a:lnTo>
                    <a:pt x="89857" y="10693"/>
                  </a:lnTo>
                  <a:lnTo>
                    <a:pt x="91643" y="12490"/>
                  </a:lnTo>
                  <a:lnTo>
                    <a:pt x="91678" y="12538"/>
                  </a:lnTo>
                  <a:lnTo>
                    <a:pt x="91678" y="12538"/>
                  </a:lnTo>
                  <a:lnTo>
                    <a:pt x="91726" y="12490"/>
                  </a:lnTo>
                  <a:lnTo>
                    <a:pt x="93512" y="10693"/>
                  </a:lnTo>
                  <a:lnTo>
                    <a:pt x="96155" y="10693"/>
                  </a:lnTo>
                  <a:lnTo>
                    <a:pt x="96155" y="8097"/>
                  </a:lnTo>
                  <a:lnTo>
                    <a:pt x="97941" y="6311"/>
                  </a:lnTo>
                  <a:lnTo>
                    <a:pt x="97989" y="6275"/>
                  </a:lnTo>
                  <a:lnTo>
                    <a:pt x="97989" y="6275"/>
                  </a:lnTo>
                  <a:lnTo>
                    <a:pt x="97941" y="6228"/>
                  </a:lnTo>
                  <a:close/>
                  <a:moveTo>
                    <a:pt x="50780" y="4501"/>
                  </a:moveTo>
                  <a:lnTo>
                    <a:pt x="50792" y="4478"/>
                  </a:lnTo>
                  <a:lnTo>
                    <a:pt x="50792" y="1953"/>
                  </a:lnTo>
                  <a:lnTo>
                    <a:pt x="53316" y="1953"/>
                  </a:lnTo>
                  <a:lnTo>
                    <a:pt x="53340" y="1930"/>
                  </a:lnTo>
                  <a:lnTo>
                    <a:pt x="55102" y="167"/>
                  </a:lnTo>
                  <a:lnTo>
                    <a:pt x="56864" y="1942"/>
                  </a:lnTo>
                  <a:lnTo>
                    <a:pt x="56888" y="1953"/>
                  </a:lnTo>
                  <a:lnTo>
                    <a:pt x="59412" y="1953"/>
                  </a:lnTo>
                  <a:lnTo>
                    <a:pt x="59412" y="4489"/>
                  </a:lnTo>
                  <a:lnTo>
                    <a:pt x="59436" y="4501"/>
                  </a:lnTo>
                  <a:lnTo>
                    <a:pt x="61079" y="6156"/>
                  </a:lnTo>
                  <a:lnTo>
                    <a:pt x="61043" y="6180"/>
                  </a:lnTo>
                  <a:lnTo>
                    <a:pt x="59365" y="4501"/>
                  </a:lnTo>
                  <a:lnTo>
                    <a:pt x="59365" y="2013"/>
                  </a:lnTo>
                  <a:lnTo>
                    <a:pt x="56864" y="2013"/>
                  </a:lnTo>
                  <a:lnTo>
                    <a:pt x="55138" y="287"/>
                  </a:lnTo>
                  <a:lnTo>
                    <a:pt x="55102" y="239"/>
                  </a:lnTo>
                  <a:lnTo>
                    <a:pt x="55055" y="287"/>
                  </a:lnTo>
                  <a:lnTo>
                    <a:pt x="53328" y="2013"/>
                  </a:lnTo>
                  <a:lnTo>
                    <a:pt x="50840" y="2013"/>
                  </a:lnTo>
                  <a:lnTo>
                    <a:pt x="50840" y="4501"/>
                  </a:lnTo>
                  <a:lnTo>
                    <a:pt x="49113" y="6228"/>
                  </a:lnTo>
                  <a:lnTo>
                    <a:pt x="49102" y="6228"/>
                  </a:lnTo>
                  <a:lnTo>
                    <a:pt x="49090" y="6216"/>
                  </a:lnTo>
                  <a:lnTo>
                    <a:pt x="49066" y="6192"/>
                  </a:lnTo>
                  <a:close/>
                  <a:moveTo>
                    <a:pt x="61198" y="6263"/>
                  </a:moveTo>
                  <a:lnTo>
                    <a:pt x="61163" y="6299"/>
                  </a:lnTo>
                  <a:lnTo>
                    <a:pt x="61127" y="6263"/>
                  </a:lnTo>
                  <a:lnTo>
                    <a:pt x="61163" y="6240"/>
                  </a:lnTo>
                  <a:close/>
                  <a:moveTo>
                    <a:pt x="50935" y="7966"/>
                  </a:moveTo>
                  <a:lnTo>
                    <a:pt x="49232" y="6263"/>
                  </a:lnTo>
                  <a:lnTo>
                    <a:pt x="50935" y="4561"/>
                  </a:lnTo>
                  <a:lnTo>
                    <a:pt x="50959" y="4549"/>
                  </a:lnTo>
                  <a:lnTo>
                    <a:pt x="50959" y="2120"/>
                  </a:lnTo>
                  <a:lnTo>
                    <a:pt x="53376" y="2120"/>
                  </a:lnTo>
                  <a:lnTo>
                    <a:pt x="53400" y="2108"/>
                  </a:lnTo>
                  <a:lnTo>
                    <a:pt x="55102" y="406"/>
                  </a:lnTo>
                  <a:lnTo>
                    <a:pt x="56793" y="2108"/>
                  </a:lnTo>
                  <a:lnTo>
                    <a:pt x="56817" y="2120"/>
                  </a:lnTo>
                  <a:lnTo>
                    <a:pt x="59246" y="2120"/>
                  </a:lnTo>
                  <a:lnTo>
                    <a:pt x="59246" y="4549"/>
                  </a:lnTo>
                  <a:lnTo>
                    <a:pt x="59258" y="4561"/>
                  </a:lnTo>
                  <a:lnTo>
                    <a:pt x="60960" y="6263"/>
                  </a:lnTo>
                  <a:lnTo>
                    <a:pt x="59258" y="7966"/>
                  </a:lnTo>
                  <a:lnTo>
                    <a:pt x="59246" y="7978"/>
                  </a:lnTo>
                  <a:lnTo>
                    <a:pt x="59246" y="10407"/>
                  </a:lnTo>
                  <a:lnTo>
                    <a:pt x="56817" y="10407"/>
                  </a:lnTo>
                  <a:lnTo>
                    <a:pt x="56793" y="10431"/>
                  </a:lnTo>
                  <a:lnTo>
                    <a:pt x="55102" y="12133"/>
                  </a:lnTo>
                  <a:lnTo>
                    <a:pt x="53400" y="10431"/>
                  </a:lnTo>
                  <a:lnTo>
                    <a:pt x="53376" y="10407"/>
                  </a:lnTo>
                  <a:lnTo>
                    <a:pt x="50959" y="10407"/>
                  </a:lnTo>
                  <a:lnTo>
                    <a:pt x="50959" y="7978"/>
                  </a:lnTo>
                  <a:close/>
                  <a:moveTo>
                    <a:pt x="38541" y="4489"/>
                  </a:moveTo>
                  <a:lnTo>
                    <a:pt x="38564" y="4478"/>
                  </a:lnTo>
                  <a:lnTo>
                    <a:pt x="38564" y="1942"/>
                  </a:lnTo>
                  <a:lnTo>
                    <a:pt x="41089" y="1942"/>
                  </a:lnTo>
                  <a:lnTo>
                    <a:pt x="41112" y="1930"/>
                  </a:lnTo>
                  <a:lnTo>
                    <a:pt x="42875" y="167"/>
                  </a:lnTo>
                  <a:lnTo>
                    <a:pt x="44649" y="1930"/>
                  </a:lnTo>
                  <a:lnTo>
                    <a:pt x="44660" y="1953"/>
                  </a:lnTo>
                  <a:lnTo>
                    <a:pt x="47197" y="1953"/>
                  </a:lnTo>
                  <a:lnTo>
                    <a:pt x="47197" y="4489"/>
                  </a:lnTo>
                  <a:lnTo>
                    <a:pt x="47208" y="4501"/>
                  </a:lnTo>
                  <a:lnTo>
                    <a:pt x="48911" y="6204"/>
                  </a:lnTo>
                  <a:lnTo>
                    <a:pt x="48887" y="6228"/>
                  </a:lnTo>
                  <a:lnTo>
                    <a:pt x="48875" y="6240"/>
                  </a:lnTo>
                  <a:lnTo>
                    <a:pt x="48875" y="6228"/>
                  </a:lnTo>
                  <a:lnTo>
                    <a:pt x="47137" y="4501"/>
                  </a:lnTo>
                  <a:lnTo>
                    <a:pt x="47137" y="2013"/>
                  </a:lnTo>
                  <a:lnTo>
                    <a:pt x="44637" y="2013"/>
                  </a:lnTo>
                  <a:lnTo>
                    <a:pt x="42910" y="287"/>
                  </a:lnTo>
                  <a:lnTo>
                    <a:pt x="42875" y="239"/>
                  </a:lnTo>
                  <a:lnTo>
                    <a:pt x="42827" y="287"/>
                  </a:lnTo>
                  <a:lnTo>
                    <a:pt x="41101" y="2013"/>
                  </a:lnTo>
                  <a:lnTo>
                    <a:pt x="38612" y="2013"/>
                  </a:lnTo>
                  <a:lnTo>
                    <a:pt x="38612" y="4501"/>
                  </a:lnTo>
                  <a:lnTo>
                    <a:pt x="36921" y="6180"/>
                  </a:lnTo>
                  <a:lnTo>
                    <a:pt x="36886" y="6144"/>
                  </a:lnTo>
                  <a:close/>
                  <a:moveTo>
                    <a:pt x="38707" y="7966"/>
                  </a:moveTo>
                  <a:lnTo>
                    <a:pt x="37005" y="6263"/>
                  </a:lnTo>
                  <a:lnTo>
                    <a:pt x="38707" y="4561"/>
                  </a:lnTo>
                  <a:lnTo>
                    <a:pt x="38719" y="4549"/>
                  </a:lnTo>
                  <a:lnTo>
                    <a:pt x="38719" y="2120"/>
                  </a:lnTo>
                  <a:lnTo>
                    <a:pt x="41148" y="2120"/>
                  </a:lnTo>
                  <a:lnTo>
                    <a:pt x="41172" y="2108"/>
                  </a:lnTo>
                  <a:lnTo>
                    <a:pt x="42875" y="406"/>
                  </a:lnTo>
                  <a:lnTo>
                    <a:pt x="44577" y="2108"/>
                  </a:lnTo>
                  <a:lnTo>
                    <a:pt x="44589" y="2120"/>
                  </a:lnTo>
                  <a:lnTo>
                    <a:pt x="47018" y="2120"/>
                  </a:lnTo>
                  <a:lnTo>
                    <a:pt x="47018" y="4549"/>
                  </a:lnTo>
                  <a:lnTo>
                    <a:pt x="47042" y="4561"/>
                  </a:lnTo>
                  <a:lnTo>
                    <a:pt x="48732" y="6263"/>
                  </a:lnTo>
                  <a:lnTo>
                    <a:pt x="47030" y="7966"/>
                  </a:lnTo>
                  <a:lnTo>
                    <a:pt x="47018" y="7978"/>
                  </a:lnTo>
                  <a:lnTo>
                    <a:pt x="47018" y="10407"/>
                  </a:lnTo>
                  <a:lnTo>
                    <a:pt x="44589" y="10407"/>
                  </a:lnTo>
                  <a:lnTo>
                    <a:pt x="44565" y="10431"/>
                  </a:lnTo>
                  <a:lnTo>
                    <a:pt x="42875" y="12133"/>
                  </a:lnTo>
                  <a:lnTo>
                    <a:pt x="41172" y="10431"/>
                  </a:lnTo>
                  <a:lnTo>
                    <a:pt x="41160" y="10407"/>
                  </a:lnTo>
                  <a:lnTo>
                    <a:pt x="38731" y="10407"/>
                  </a:lnTo>
                  <a:lnTo>
                    <a:pt x="38731" y="7978"/>
                  </a:lnTo>
                  <a:close/>
                  <a:moveTo>
                    <a:pt x="36779" y="6263"/>
                  </a:moveTo>
                  <a:lnTo>
                    <a:pt x="36802" y="6240"/>
                  </a:lnTo>
                  <a:lnTo>
                    <a:pt x="36838" y="6263"/>
                  </a:lnTo>
                  <a:lnTo>
                    <a:pt x="36802" y="6299"/>
                  </a:lnTo>
                  <a:close/>
                  <a:moveTo>
                    <a:pt x="10585" y="8038"/>
                  </a:moveTo>
                  <a:lnTo>
                    <a:pt x="10561" y="8049"/>
                  </a:lnTo>
                  <a:lnTo>
                    <a:pt x="10561" y="10585"/>
                  </a:lnTo>
                  <a:lnTo>
                    <a:pt x="8037" y="10585"/>
                  </a:lnTo>
                  <a:lnTo>
                    <a:pt x="8013" y="10597"/>
                  </a:lnTo>
                  <a:lnTo>
                    <a:pt x="6251" y="12371"/>
                  </a:lnTo>
                  <a:lnTo>
                    <a:pt x="4477" y="10597"/>
                  </a:lnTo>
                  <a:lnTo>
                    <a:pt x="4465" y="10574"/>
                  </a:lnTo>
                  <a:lnTo>
                    <a:pt x="1929" y="10574"/>
                  </a:lnTo>
                  <a:lnTo>
                    <a:pt x="1929" y="8049"/>
                  </a:lnTo>
                  <a:lnTo>
                    <a:pt x="1917" y="8026"/>
                  </a:lnTo>
                  <a:lnTo>
                    <a:pt x="155" y="6263"/>
                  </a:lnTo>
                  <a:lnTo>
                    <a:pt x="1917" y="4501"/>
                  </a:lnTo>
                  <a:lnTo>
                    <a:pt x="1941" y="4478"/>
                  </a:lnTo>
                  <a:lnTo>
                    <a:pt x="1941" y="1953"/>
                  </a:lnTo>
                  <a:lnTo>
                    <a:pt x="4465" y="1953"/>
                  </a:lnTo>
                  <a:lnTo>
                    <a:pt x="4489" y="1930"/>
                  </a:lnTo>
                  <a:lnTo>
                    <a:pt x="6251" y="167"/>
                  </a:lnTo>
                  <a:lnTo>
                    <a:pt x="8025" y="1930"/>
                  </a:lnTo>
                  <a:lnTo>
                    <a:pt x="8037" y="1953"/>
                  </a:lnTo>
                  <a:lnTo>
                    <a:pt x="10573" y="1953"/>
                  </a:lnTo>
                  <a:lnTo>
                    <a:pt x="10573" y="4478"/>
                  </a:lnTo>
                  <a:lnTo>
                    <a:pt x="10585" y="4501"/>
                  </a:lnTo>
                  <a:lnTo>
                    <a:pt x="12240" y="6144"/>
                  </a:lnTo>
                  <a:lnTo>
                    <a:pt x="12204" y="6180"/>
                  </a:lnTo>
                  <a:lnTo>
                    <a:pt x="10525" y="4501"/>
                  </a:lnTo>
                  <a:lnTo>
                    <a:pt x="10525" y="2013"/>
                  </a:lnTo>
                  <a:lnTo>
                    <a:pt x="8025" y="2013"/>
                  </a:lnTo>
                  <a:lnTo>
                    <a:pt x="6299" y="287"/>
                  </a:lnTo>
                  <a:lnTo>
                    <a:pt x="6263" y="239"/>
                  </a:lnTo>
                  <a:lnTo>
                    <a:pt x="6215" y="287"/>
                  </a:lnTo>
                  <a:lnTo>
                    <a:pt x="4477" y="2013"/>
                  </a:lnTo>
                  <a:lnTo>
                    <a:pt x="1977" y="2013"/>
                  </a:lnTo>
                  <a:lnTo>
                    <a:pt x="1977" y="4501"/>
                  </a:lnTo>
                  <a:lnTo>
                    <a:pt x="262" y="6228"/>
                  </a:lnTo>
                  <a:lnTo>
                    <a:pt x="214" y="6263"/>
                  </a:lnTo>
                  <a:lnTo>
                    <a:pt x="262" y="6311"/>
                  </a:lnTo>
                  <a:lnTo>
                    <a:pt x="1977" y="8026"/>
                  </a:lnTo>
                  <a:lnTo>
                    <a:pt x="1977" y="10526"/>
                  </a:lnTo>
                  <a:lnTo>
                    <a:pt x="4477" y="10526"/>
                  </a:lnTo>
                  <a:lnTo>
                    <a:pt x="6203" y="12252"/>
                  </a:lnTo>
                  <a:lnTo>
                    <a:pt x="6239" y="12288"/>
                  </a:lnTo>
                  <a:lnTo>
                    <a:pt x="6287" y="12252"/>
                  </a:lnTo>
                  <a:lnTo>
                    <a:pt x="8013" y="10526"/>
                  </a:lnTo>
                  <a:lnTo>
                    <a:pt x="10501" y="10526"/>
                  </a:lnTo>
                  <a:lnTo>
                    <a:pt x="10501" y="8026"/>
                  </a:lnTo>
                  <a:lnTo>
                    <a:pt x="12192" y="6347"/>
                  </a:lnTo>
                  <a:lnTo>
                    <a:pt x="12216" y="6383"/>
                  </a:lnTo>
                  <a:close/>
                  <a:moveTo>
                    <a:pt x="12347" y="6263"/>
                  </a:moveTo>
                  <a:lnTo>
                    <a:pt x="12311" y="6299"/>
                  </a:lnTo>
                  <a:lnTo>
                    <a:pt x="12287" y="6263"/>
                  </a:lnTo>
                  <a:lnTo>
                    <a:pt x="12311" y="6240"/>
                  </a:lnTo>
                  <a:close/>
                  <a:moveTo>
                    <a:pt x="2084" y="7966"/>
                  </a:moveTo>
                  <a:lnTo>
                    <a:pt x="381" y="6263"/>
                  </a:lnTo>
                  <a:lnTo>
                    <a:pt x="2084" y="4561"/>
                  </a:lnTo>
                  <a:lnTo>
                    <a:pt x="2108" y="4549"/>
                  </a:lnTo>
                  <a:lnTo>
                    <a:pt x="2108" y="2120"/>
                  </a:lnTo>
                  <a:lnTo>
                    <a:pt x="4525" y="2120"/>
                  </a:lnTo>
                  <a:lnTo>
                    <a:pt x="4548" y="2108"/>
                  </a:lnTo>
                  <a:lnTo>
                    <a:pt x="6251" y="406"/>
                  </a:lnTo>
                  <a:lnTo>
                    <a:pt x="7954" y="2108"/>
                  </a:lnTo>
                  <a:lnTo>
                    <a:pt x="7965" y="2120"/>
                  </a:lnTo>
                  <a:lnTo>
                    <a:pt x="10394" y="2120"/>
                  </a:lnTo>
                  <a:lnTo>
                    <a:pt x="10394" y="4549"/>
                  </a:lnTo>
                  <a:lnTo>
                    <a:pt x="10406" y="4561"/>
                  </a:lnTo>
                  <a:lnTo>
                    <a:pt x="12109" y="6263"/>
                  </a:lnTo>
                  <a:lnTo>
                    <a:pt x="10406" y="7966"/>
                  </a:lnTo>
                  <a:lnTo>
                    <a:pt x="10394" y="7978"/>
                  </a:lnTo>
                  <a:lnTo>
                    <a:pt x="10394" y="10407"/>
                  </a:lnTo>
                  <a:lnTo>
                    <a:pt x="7965" y="10407"/>
                  </a:lnTo>
                  <a:lnTo>
                    <a:pt x="7954" y="10431"/>
                  </a:lnTo>
                  <a:lnTo>
                    <a:pt x="6251" y="12133"/>
                  </a:lnTo>
                  <a:lnTo>
                    <a:pt x="4548" y="10431"/>
                  </a:lnTo>
                  <a:lnTo>
                    <a:pt x="4536" y="10407"/>
                  </a:lnTo>
                  <a:lnTo>
                    <a:pt x="2096" y="10407"/>
                  </a:lnTo>
                  <a:lnTo>
                    <a:pt x="2096" y="7978"/>
                  </a:lnTo>
                  <a:close/>
                  <a:moveTo>
                    <a:pt x="22705" y="8026"/>
                  </a:moveTo>
                  <a:lnTo>
                    <a:pt x="22682" y="8049"/>
                  </a:lnTo>
                  <a:lnTo>
                    <a:pt x="22682" y="10574"/>
                  </a:lnTo>
                  <a:lnTo>
                    <a:pt x="20157" y="10574"/>
                  </a:lnTo>
                  <a:lnTo>
                    <a:pt x="20134" y="10597"/>
                  </a:lnTo>
                  <a:lnTo>
                    <a:pt x="18383" y="12359"/>
                  </a:lnTo>
                  <a:lnTo>
                    <a:pt x="16609" y="10597"/>
                  </a:lnTo>
                  <a:lnTo>
                    <a:pt x="16597" y="10574"/>
                  </a:lnTo>
                  <a:lnTo>
                    <a:pt x="14061" y="10574"/>
                  </a:lnTo>
                  <a:lnTo>
                    <a:pt x="14061" y="8049"/>
                  </a:lnTo>
                  <a:lnTo>
                    <a:pt x="14050" y="8026"/>
                  </a:lnTo>
                  <a:lnTo>
                    <a:pt x="12395" y="6371"/>
                  </a:lnTo>
                  <a:lnTo>
                    <a:pt x="12430" y="6347"/>
                  </a:lnTo>
                  <a:lnTo>
                    <a:pt x="14109" y="8026"/>
                  </a:lnTo>
                  <a:lnTo>
                    <a:pt x="14109" y="10526"/>
                  </a:lnTo>
                  <a:lnTo>
                    <a:pt x="16609" y="10526"/>
                  </a:lnTo>
                  <a:lnTo>
                    <a:pt x="18336" y="12252"/>
                  </a:lnTo>
                  <a:lnTo>
                    <a:pt x="18371" y="12288"/>
                  </a:lnTo>
                  <a:lnTo>
                    <a:pt x="18407" y="12252"/>
                  </a:lnTo>
                  <a:lnTo>
                    <a:pt x="20134" y="10526"/>
                  </a:lnTo>
                  <a:lnTo>
                    <a:pt x="22634" y="10526"/>
                  </a:lnTo>
                  <a:lnTo>
                    <a:pt x="22634" y="8026"/>
                  </a:lnTo>
                  <a:lnTo>
                    <a:pt x="24360" y="6311"/>
                  </a:lnTo>
                  <a:lnTo>
                    <a:pt x="24396" y="6263"/>
                  </a:lnTo>
                  <a:lnTo>
                    <a:pt x="24360" y="6216"/>
                  </a:lnTo>
                  <a:lnTo>
                    <a:pt x="22634" y="4501"/>
                  </a:lnTo>
                  <a:lnTo>
                    <a:pt x="22634" y="2013"/>
                  </a:lnTo>
                  <a:lnTo>
                    <a:pt x="20134" y="2013"/>
                  </a:lnTo>
                  <a:lnTo>
                    <a:pt x="18407" y="287"/>
                  </a:lnTo>
                  <a:lnTo>
                    <a:pt x="18371" y="239"/>
                  </a:lnTo>
                  <a:lnTo>
                    <a:pt x="18336" y="287"/>
                  </a:lnTo>
                  <a:lnTo>
                    <a:pt x="16609" y="2013"/>
                  </a:lnTo>
                  <a:lnTo>
                    <a:pt x="14109" y="2013"/>
                  </a:lnTo>
                  <a:lnTo>
                    <a:pt x="14109" y="4501"/>
                  </a:lnTo>
                  <a:lnTo>
                    <a:pt x="12430" y="6180"/>
                  </a:lnTo>
                  <a:lnTo>
                    <a:pt x="12395" y="6144"/>
                  </a:lnTo>
                  <a:lnTo>
                    <a:pt x="14050" y="4489"/>
                  </a:lnTo>
                  <a:lnTo>
                    <a:pt x="14061" y="4478"/>
                  </a:lnTo>
                  <a:lnTo>
                    <a:pt x="14061" y="1942"/>
                  </a:lnTo>
                  <a:lnTo>
                    <a:pt x="16597" y="1942"/>
                  </a:lnTo>
                  <a:lnTo>
                    <a:pt x="16609" y="1930"/>
                  </a:lnTo>
                  <a:lnTo>
                    <a:pt x="18383" y="156"/>
                  </a:lnTo>
                  <a:lnTo>
                    <a:pt x="20146" y="1930"/>
                  </a:lnTo>
                  <a:lnTo>
                    <a:pt x="20169" y="1942"/>
                  </a:lnTo>
                  <a:lnTo>
                    <a:pt x="22693" y="1942"/>
                  </a:lnTo>
                  <a:lnTo>
                    <a:pt x="22693" y="4478"/>
                  </a:lnTo>
                  <a:lnTo>
                    <a:pt x="22717" y="4489"/>
                  </a:lnTo>
                  <a:lnTo>
                    <a:pt x="24479" y="6252"/>
                  </a:lnTo>
                  <a:close/>
                  <a:moveTo>
                    <a:pt x="22539" y="4561"/>
                  </a:moveTo>
                  <a:lnTo>
                    <a:pt x="24241" y="6263"/>
                  </a:lnTo>
                  <a:lnTo>
                    <a:pt x="22539" y="7966"/>
                  </a:lnTo>
                  <a:lnTo>
                    <a:pt x="22527" y="7978"/>
                  </a:lnTo>
                  <a:lnTo>
                    <a:pt x="22527" y="10407"/>
                  </a:lnTo>
                  <a:lnTo>
                    <a:pt x="20098" y="10407"/>
                  </a:lnTo>
                  <a:lnTo>
                    <a:pt x="20074" y="10431"/>
                  </a:lnTo>
                  <a:lnTo>
                    <a:pt x="18383" y="12133"/>
                  </a:lnTo>
                  <a:lnTo>
                    <a:pt x="16681" y="10431"/>
                  </a:lnTo>
                  <a:lnTo>
                    <a:pt x="16669" y="10407"/>
                  </a:lnTo>
                  <a:lnTo>
                    <a:pt x="14240" y="10407"/>
                  </a:lnTo>
                  <a:lnTo>
                    <a:pt x="14240" y="7978"/>
                  </a:lnTo>
                  <a:lnTo>
                    <a:pt x="14216" y="7966"/>
                  </a:lnTo>
                  <a:lnTo>
                    <a:pt x="12514" y="6263"/>
                  </a:lnTo>
                  <a:lnTo>
                    <a:pt x="14216" y="4561"/>
                  </a:lnTo>
                  <a:lnTo>
                    <a:pt x="14228" y="4549"/>
                  </a:lnTo>
                  <a:lnTo>
                    <a:pt x="14228" y="2120"/>
                  </a:lnTo>
                  <a:lnTo>
                    <a:pt x="16657" y="2120"/>
                  </a:lnTo>
                  <a:lnTo>
                    <a:pt x="16669" y="2108"/>
                  </a:lnTo>
                  <a:lnTo>
                    <a:pt x="18371" y="406"/>
                  </a:lnTo>
                  <a:lnTo>
                    <a:pt x="20074" y="2108"/>
                  </a:lnTo>
                  <a:lnTo>
                    <a:pt x="20086" y="2120"/>
                  </a:lnTo>
                  <a:lnTo>
                    <a:pt x="22515" y="2120"/>
                  </a:lnTo>
                  <a:lnTo>
                    <a:pt x="22515" y="4549"/>
                  </a:lnTo>
                  <a:close/>
                  <a:moveTo>
                    <a:pt x="35064" y="8026"/>
                  </a:moveTo>
                  <a:lnTo>
                    <a:pt x="35052" y="8049"/>
                  </a:lnTo>
                  <a:lnTo>
                    <a:pt x="35052" y="10574"/>
                  </a:lnTo>
                  <a:lnTo>
                    <a:pt x="32516" y="10574"/>
                  </a:lnTo>
                  <a:lnTo>
                    <a:pt x="32504" y="10597"/>
                  </a:lnTo>
                  <a:lnTo>
                    <a:pt x="30730" y="12359"/>
                  </a:lnTo>
                  <a:lnTo>
                    <a:pt x="28968" y="10597"/>
                  </a:lnTo>
                  <a:lnTo>
                    <a:pt x="28944" y="10574"/>
                  </a:lnTo>
                  <a:lnTo>
                    <a:pt x="26420" y="10574"/>
                  </a:lnTo>
                  <a:lnTo>
                    <a:pt x="26420" y="8049"/>
                  </a:lnTo>
                  <a:lnTo>
                    <a:pt x="26396" y="8026"/>
                  </a:lnTo>
                  <a:lnTo>
                    <a:pt x="24646" y="6263"/>
                  </a:lnTo>
                  <a:lnTo>
                    <a:pt x="26408" y="4501"/>
                  </a:lnTo>
                  <a:lnTo>
                    <a:pt x="26432" y="4478"/>
                  </a:lnTo>
                  <a:lnTo>
                    <a:pt x="26432" y="1953"/>
                  </a:lnTo>
                  <a:lnTo>
                    <a:pt x="28956" y="1953"/>
                  </a:lnTo>
                  <a:lnTo>
                    <a:pt x="28980" y="1930"/>
                  </a:lnTo>
                  <a:lnTo>
                    <a:pt x="30742" y="167"/>
                  </a:lnTo>
                  <a:lnTo>
                    <a:pt x="32516" y="1930"/>
                  </a:lnTo>
                  <a:lnTo>
                    <a:pt x="32528" y="1953"/>
                  </a:lnTo>
                  <a:lnTo>
                    <a:pt x="35064" y="1953"/>
                  </a:lnTo>
                  <a:lnTo>
                    <a:pt x="35064" y="4478"/>
                  </a:lnTo>
                  <a:lnTo>
                    <a:pt x="35076" y="4501"/>
                  </a:lnTo>
                  <a:lnTo>
                    <a:pt x="36731" y="6144"/>
                  </a:lnTo>
                  <a:lnTo>
                    <a:pt x="36695" y="6180"/>
                  </a:lnTo>
                  <a:lnTo>
                    <a:pt x="35016" y="4501"/>
                  </a:lnTo>
                  <a:lnTo>
                    <a:pt x="35016" y="2013"/>
                  </a:lnTo>
                  <a:lnTo>
                    <a:pt x="32516" y="2013"/>
                  </a:lnTo>
                  <a:lnTo>
                    <a:pt x="30790" y="287"/>
                  </a:lnTo>
                  <a:lnTo>
                    <a:pt x="30754" y="239"/>
                  </a:lnTo>
                  <a:lnTo>
                    <a:pt x="30706" y="287"/>
                  </a:lnTo>
                  <a:lnTo>
                    <a:pt x="28980" y="2013"/>
                  </a:lnTo>
                  <a:lnTo>
                    <a:pt x="26480" y="2013"/>
                  </a:lnTo>
                  <a:lnTo>
                    <a:pt x="26480" y="4501"/>
                  </a:lnTo>
                  <a:lnTo>
                    <a:pt x="24753" y="6228"/>
                  </a:lnTo>
                  <a:lnTo>
                    <a:pt x="24718" y="6263"/>
                  </a:lnTo>
                  <a:lnTo>
                    <a:pt x="24753" y="6311"/>
                  </a:lnTo>
                  <a:lnTo>
                    <a:pt x="26480" y="8026"/>
                  </a:lnTo>
                  <a:lnTo>
                    <a:pt x="26480" y="10526"/>
                  </a:lnTo>
                  <a:lnTo>
                    <a:pt x="28980" y="10526"/>
                  </a:lnTo>
                  <a:lnTo>
                    <a:pt x="30694" y="12252"/>
                  </a:lnTo>
                  <a:lnTo>
                    <a:pt x="30742" y="12288"/>
                  </a:lnTo>
                  <a:lnTo>
                    <a:pt x="30778" y="12252"/>
                  </a:lnTo>
                  <a:lnTo>
                    <a:pt x="32504" y="10526"/>
                  </a:lnTo>
                  <a:lnTo>
                    <a:pt x="35005" y="10526"/>
                  </a:lnTo>
                  <a:lnTo>
                    <a:pt x="35005" y="8026"/>
                  </a:lnTo>
                  <a:lnTo>
                    <a:pt x="36683" y="6347"/>
                  </a:lnTo>
                  <a:lnTo>
                    <a:pt x="36719" y="6383"/>
                  </a:lnTo>
                  <a:close/>
                  <a:moveTo>
                    <a:pt x="26587" y="7966"/>
                  </a:moveTo>
                  <a:lnTo>
                    <a:pt x="24872" y="6263"/>
                  </a:lnTo>
                  <a:lnTo>
                    <a:pt x="26575" y="4561"/>
                  </a:lnTo>
                  <a:lnTo>
                    <a:pt x="26599" y="4549"/>
                  </a:lnTo>
                  <a:lnTo>
                    <a:pt x="26599" y="2120"/>
                  </a:lnTo>
                  <a:lnTo>
                    <a:pt x="29028" y="2120"/>
                  </a:lnTo>
                  <a:lnTo>
                    <a:pt x="29039" y="2108"/>
                  </a:lnTo>
                  <a:lnTo>
                    <a:pt x="30742" y="406"/>
                  </a:lnTo>
                  <a:lnTo>
                    <a:pt x="32445" y="2108"/>
                  </a:lnTo>
                  <a:lnTo>
                    <a:pt x="32457" y="2120"/>
                  </a:lnTo>
                  <a:lnTo>
                    <a:pt x="34885" y="2120"/>
                  </a:lnTo>
                  <a:lnTo>
                    <a:pt x="34885" y="4549"/>
                  </a:lnTo>
                  <a:lnTo>
                    <a:pt x="34897" y="4561"/>
                  </a:lnTo>
                  <a:lnTo>
                    <a:pt x="36600" y="6263"/>
                  </a:lnTo>
                  <a:lnTo>
                    <a:pt x="34897" y="7966"/>
                  </a:lnTo>
                  <a:lnTo>
                    <a:pt x="34885" y="7978"/>
                  </a:lnTo>
                  <a:lnTo>
                    <a:pt x="34885" y="10407"/>
                  </a:lnTo>
                  <a:lnTo>
                    <a:pt x="32457" y="10407"/>
                  </a:lnTo>
                  <a:lnTo>
                    <a:pt x="32445" y="10431"/>
                  </a:lnTo>
                  <a:lnTo>
                    <a:pt x="30742" y="12133"/>
                  </a:lnTo>
                  <a:lnTo>
                    <a:pt x="29039" y="10431"/>
                  </a:lnTo>
                  <a:lnTo>
                    <a:pt x="29016" y="10407"/>
                  </a:lnTo>
                  <a:lnTo>
                    <a:pt x="26587" y="10407"/>
                  </a:lnTo>
                  <a:lnTo>
                    <a:pt x="26587" y="7978"/>
                  </a:lnTo>
                  <a:close/>
                  <a:moveTo>
                    <a:pt x="47208" y="8026"/>
                  </a:moveTo>
                  <a:lnTo>
                    <a:pt x="47185" y="8049"/>
                  </a:lnTo>
                  <a:lnTo>
                    <a:pt x="47185" y="10574"/>
                  </a:lnTo>
                  <a:lnTo>
                    <a:pt x="44660" y="10574"/>
                  </a:lnTo>
                  <a:lnTo>
                    <a:pt x="44637" y="10597"/>
                  </a:lnTo>
                  <a:lnTo>
                    <a:pt x="42875" y="12359"/>
                  </a:lnTo>
                  <a:lnTo>
                    <a:pt x="41112" y="10597"/>
                  </a:lnTo>
                  <a:lnTo>
                    <a:pt x="41089" y="10574"/>
                  </a:lnTo>
                  <a:lnTo>
                    <a:pt x="38564" y="10574"/>
                  </a:lnTo>
                  <a:lnTo>
                    <a:pt x="38564" y="8049"/>
                  </a:lnTo>
                  <a:lnTo>
                    <a:pt x="38541" y="8026"/>
                  </a:lnTo>
                  <a:lnTo>
                    <a:pt x="36898" y="6371"/>
                  </a:lnTo>
                  <a:lnTo>
                    <a:pt x="36921" y="6347"/>
                  </a:lnTo>
                  <a:lnTo>
                    <a:pt x="38612" y="8026"/>
                  </a:lnTo>
                  <a:lnTo>
                    <a:pt x="38612" y="10526"/>
                  </a:lnTo>
                  <a:lnTo>
                    <a:pt x="41101" y="10526"/>
                  </a:lnTo>
                  <a:lnTo>
                    <a:pt x="42827" y="12252"/>
                  </a:lnTo>
                  <a:lnTo>
                    <a:pt x="42875" y="12288"/>
                  </a:lnTo>
                  <a:lnTo>
                    <a:pt x="42910" y="12252"/>
                  </a:lnTo>
                  <a:lnTo>
                    <a:pt x="44637" y="10526"/>
                  </a:lnTo>
                  <a:lnTo>
                    <a:pt x="47137" y="10526"/>
                  </a:lnTo>
                  <a:lnTo>
                    <a:pt x="47137" y="8026"/>
                  </a:lnTo>
                  <a:lnTo>
                    <a:pt x="48863" y="6311"/>
                  </a:lnTo>
                  <a:lnTo>
                    <a:pt x="48863" y="6299"/>
                  </a:lnTo>
                  <a:lnTo>
                    <a:pt x="48863" y="6311"/>
                  </a:lnTo>
                  <a:lnTo>
                    <a:pt x="48887" y="6335"/>
                  </a:lnTo>
                  <a:close/>
                  <a:moveTo>
                    <a:pt x="59436" y="8026"/>
                  </a:moveTo>
                  <a:lnTo>
                    <a:pt x="59412" y="8049"/>
                  </a:lnTo>
                  <a:lnTo>
                    <a:pt x="59412" y="10574"/>
                  </a:lnTo>
                  <a:lnTo>
                    <a:pt x="56888" y="10574"/>
                  </a:lnTo>
                  <a:lnTo>
                    <a:pt x="56864" y="10597"/>
                  </a:lnTo>
                  <a:lnTo>
                    <a:pt x="55102" y="12359"/>
                  </a:lnTo>
                  <a:lnTo>
                    <a:pt x="53328" y="10597"/>
                  </a:lnTo>
                  <a:lnTo>
                    <a:pt x="53316" y="10574"/>
                  </a:lnTo>
                  <a:lnTo>
                    <a:pt x="50780" y="10574"/>
                  </a:lnTo>
                  <a:lnTo>
                    <a:pt x="50780" y="8049"/>
                  </a:lnTo>
                  <a:lnTo>
                    <a:pt x="50768" y="8026"/>
                  </a:lnTo>
                  <a:lnTo>
                    <a:pt x="49066" y="6323"/>
                  </a:lnTo>
                  <a:lnTo>
                    <a:pt x="49090" y="6299"/>
                  </a:lnTo>
                  <a:lnTo>
                    <a:pt x="49102" y="6299"/>
                  </a:lnTo>
                  <a:lnTo>
                    <a:pt x="49102" y="6299"/>
                  </a:lnTo>
                  <a:lnTo>
                    <a:pt x="50828" y="8026"/>
                  </a:lnTo>
                  <a:lnTo>
                    <a:pt x="50828" y="10526"/>
                  </a:lnTo>
                  <a:lnTo>
                    <a:pt x="53328" y="10526"/>
                  </a:lnTo>
                  <a:lnTo>
                    <a:pt x="55055" y="12252"/>
                  </a:lnTo>
                  <a:lnTo>
                    <a:pt x="55090" y="12288"/>
                  </a:lnTo>
                  <a:lnTo>
                    <a:pt x="55138" y="12252"/>
                  </a:lnTo>
                  <a:lnTo>
                    <a:pt x="56864" y="10526"/>
                  </a:lnTo>
                  <a:lnTo>
                    <a:pt x="59365" y="10526"/>
                  </a:lnTo>
                  <a:lnTo>
                    <a:pt x="59365" y="8026"/>
                  </a:lnTo>
                  <a:lnTo>
                    <a:pt x="61043" y="6347"/>
                  </a:lnTo>
                  <a:lnTo>
                    <a:pt x="61079" y="6383"/>
                  </a:lnTo>
                  <a:close/>
                  <a:moveTo>
                    <a:pt x="71557" y="8026"/>
                  </a:moveTo>
                  <a:lnTo>
                    <a:pt x="71545" y="8049"/>
                  </a:lnTo>
                  <a:lnTo>
                    <a:pt x="71545" y="10574"/>
                  </a:lnTo>
                  <a:lnTo>
                    <a:pt x="69009" y="10574"/>
                  </a:lnTo>
                  <a:lnTo>
                    <a:pt x="68997" y="10597"/>
                  </a:lnTo>
                  <a:lnTo>
                    <a:pt x="67235" y="12359"/>
                  </a:lnTo>
                  <a:lnTo>
                    <a:pt x="65461" y="10597"/>
                  </a:lnTo>
                  <a:lnTo>
                    <a:pt x="65449" y="10574"/>
                  </a:lnTo>
                  <a:lnTo>
                    <a:pt x="62913" y="10574"/>
                  </a:lnTo>
                  <a:lnTo>
                    <a:pt x="62913" y="8049"/>
                  </a:lnTo>
                  <a:lnTo>
                    <a:pt x="62901" y="8026"/>
                  </a:lnTo>
                  <a:lnTo>
                    <a:pt x="61246" y="6383"/>
                  </a:lnTo>
                  <a:lnTo>
                    <a:pt x="61282" y="6347"/>
                  </a:lnTo>
                  <a:lnTo>
                    <a:pt x="62972" y="8026"/>
                  </a:lnTo>
                  <a:lnTo>
                    <a:pt x="62972" y="10526"/>
                  </a:lnTo>
                  <a:lnTo>
                    <a:pt x="65461" y="10526"/>
                  </a:lnTo>
                  <a:lnTo>
                    <a:pt x="67187" y="12252"/>
                  </a:lnTo>
                  <a:lnTo>
                    <a:pt x="67235" y="12288"/>
                  </a:lnTo>
                  <a:lnTo>
                    <a:pt x="67270" y="12252"/>
                  </a:lnTo>
                  <a:lnTo>
                    <a:pt x="68997" y="10526"/>
                  </a:lnTo>
                  <a:lnTo>
                    <a:pt x="71485" y="10526"/>
                  </a:lnTo>
                  <a:lnTo>
                    <a:pt x="71485" y="8026"/>
                  </a:lnTo>
                  <a:lnTo>
                    <a:pt x="73212" y="6311"/>
                  </a:lnTo>
                  <a:lnTo>
                    <a:pt x="73259" y="6263"/>
                  </a:lnTo>
                  <a:lnTo>
                    <a:pt x="73212" y="6216"/>
                  </a:lnTo>
                  <a:lnTo>
                    <a:pt x="71485" y="4501"/>
                  </a:lnTo>
                  <a:lnTo>
                    <a:pt x="71485" y="2013"/>
                  </a:lnTo>
                  <a:lnTo>
                    <a:pt x="68997" y="2013"/>
                  </a:lnTo>
                  <a:lnTo>
                    <a:pt x="67270" y="287"/>
                  </a:lnTo>
                  <a:lnTo>
                    <a:pt x="67235" y="239"/>
                  </a:lnTo>
                  <a:lnTo>
                    <a:pt x="67187" y="287"/>
                  </a:lnTo>
                  <a:lnTo>
                    <a:pt x="65461" y="2013"/>
                  </a:lnTo>
                  <a:lnTo>
                    <a:pt x="62972" y="2013"/>
                  </a:lnTo>
                  <a:lnTo>
                    <a:pt x="62972" y="4501"/>
                  </a:lnTo>
                  <a:lnTo>
                    <a:pt x="61282" y="6180"/>
                  </a:lnTo>
                  <a:lnTo>
                    <a:pt x="61246" y="6144"/>
                  </a:lnTo>
                  <a:lnTo>
                    <a:pt x="62901" y="4489"/>
                  </a:lnTo>
                  <a:lnTo>
                    <a:pt x="62913" y="4478"/>
                  </a:lnTo>
                  <a:lnTo>
                    <a:pt x="62913" y="1942"/>
                  </a:lnTo>
                  <a:lnTo>
                    <a:pt x="65449" y="1942"/>
                  </a:lnTo>
                  <a:lnTo>
                    <a:pt x="65461" y="1930"/>
                  </a:lnTo>
                  <a:lnTo>
                    <a:pt x="67235" y="156"/>
                  </a:lnTo>
                  <a:lnTo>
                    <a:pt x="68997" y="1930"/>
                  </a:lnTo>
                  <a:lnTo>
                    <a:pt x="69021" y="1942"/>
                  </a:lnTo>
                  <a:lnTo>
                    <a:pt x="71545" y="1942"/>
                  </a:lnTo>
                  <a:lnTo>
                    <a:pt x="71545" y="4478"/>
                  </a:lnTo>
                  <a:lnTo>
                    <a:pt x="71569" y="4489"/>
                  </a:lnTo>
                  <a:lnTo>
                    <a:pt x="73331" y="6252"/>
                  </a:lnTo>
                  <a:close/>
                  <a:moveTo>
                    <a:pt x="71390" y="4561"/>
                  </a:moveTo>
                  <a:lnTo>
                    <a:pt x="73093" y="6263"/>
                  </a:lnTo>
                  <a:lnTo>
                    <a:pt x="71390" y="7966"/>
                  </a:lnTo>
                  <a:lnTo>
                    <a:pt x="71378" y="7978"/>
                  </a:lnTo>
                  <a:lnTo>
                    <a:pt x="71378" y="10407"/>
                  </a:lnTo>
                  <a:lnTo>
                    <a:pt x="68949" y="10407"/>
                  </a:lnTo>
                  <a:lnTo>
                    <a:pt x="68925" y="10431"/>
                  </a:lnTo>
                  <a:lnTo>
                    <a:pt x="67223" y="12133"/>
                  </a:lnTo>
                  <a:lnTo>
                    <a:pt x="65532" y="10431"/>
                  </a:lnTo>
                  <a:lnTo>
                    <a:pt x="65508" y="10407"/>
                  </a:lnTo>
                  <a:lnTo>
                    <a:pt x="63079" y="10407"/>
                  </a:lnTo>
                  <a:lnTo>
                    <a:pt x="63079" y="7978"/>
                  </a:lnTo>
                  <a:lnTo>
                    <a:pt x="63068" y="7966"/>
                  </a:lnTo>
                  <a:lnTo>
                    <a:pt x="61365" y="6263"/>
                  </a:lnTo>
                  <a:lnTo>
                    <a:pt x="63068" y="4561"/>
                  </a:lnTo>
                  <a:lnTo>
                    <a:pt x="63079" y="4549"/>
                  </a:lnTo>
                  <a:lnTo>
                    <a:pt x="63079" y="2120"/>
                  </a:lnTo>
                  <a:lnTo>
                    <a:pt x="65508" y="2120"/>
                  </a:lnTo>
                  <a:lnTo>
                    <a:pt x="65532" y="2108"/>
                  </a:lnTo>
                  <a:lnTo>
                    <a:pt x="67223" y="406"/>
                  </a:lnTo>
                  <a:lnTo>
                    <a:pt x="68925" y="2108"/>
                  </a:lnTo>
                  <a:lnTo>
                    <a:pt x="68949" y="2120"/>
                  </a:lnTo>
                  <a:lnTo>
                    <a:pt x="71366" y="2120"/>
                  </a:lnTo>
                  <a:lnTo>
                    <a:pt x="71366" y="4549"/>
                  </a:lnTo>
                  <a:close/>
                  <a:moveTo>
                    <a:pt x="83927" y="8026"/>
                  </a:moveTo>
                  <a:lnTo>
                    <a:pt x="83903" y="8049"/>
                  </a:lnTo>
                  <a:lnTo>
                    <a:pt x="83903" y="10574"/>
                  </a:lnTo>
                  <a:lnTo>
                    <a:pt x="81379" y="10574"/>
                  </a:lnTo>
                  <a:lnTo>
                    <a:pt x="81356" y="10597"/>
                  </a:lnTo>
                  <a:lnTo>
                    <a:pt x="79593" y="12359"/>
                  </a:lnTo>
                  <a:lnTo>
                    <a:pt x="77819" y="10597"/>
                  </a:lnTo>
                  <a:lnTo>
                    <a:pt x="77807" y="10574"/>
                  </a:lnTo>
                  <a:lnTo>
                    <a:pt x="75271" y="10574"/>
                  </a:lnTo>
                  <a:lnTo>
                    <a:pt x="75271" y="8049"/>
                  </a:lnTo>
                  <a:lnTo>
                    <a:pt x="75260" y="8026"/>
                  </a:lnTo>
                  <a:lnTo>
                    <a:pt x="73497" y="6263"/>
                  </a:lnTo>
                  <a:lnTo>
                    <a:pt x="75260" y="4501"/>
                  </a:lnTo>
                  <a:lnTo>
                    <a:pt x="75283" y="4478"/>
                  </a:lnTo>
                  <a:lnTo>
                    <a:pt x="75283" y="1953"/>
                  </a:lnTo>
                  <a:lnTo>
                    <a:pt x="77807" y="1953"/>
                  </a:lnTo>
                  <a:lnTo>
                    <a:pt x="77831" y="1930"/>
                  </a:lnTo>
                  <a:lnTo>
                    <a:pt x="79593" y="167"/>
                  </a:lnTo>
                  <a:lnTo>
                    <a:pt x="81367" y="1930"/>
                  </a:lnTo>
                  <a:lnTo>
                    <a:pt x="81379" y="1953"/>
                  </a:lnTo>
                  <a:lnTo>
                    <a:pt x="83915" y="1953"/>
                  </a:lnTo>
                  <a:lnTo>
                    <a:pt x="83915" y="4478"/>
                  </a:lnTo>
                  <a:lnTo>
                    <a:pt x="83927" y="4501"/>
                  </a:lnTo>
                  <a:lnTo>
                    <a:pt x="85582" y="6144"/>
                  </a:lnTo>
                  <a:lnTo>
                    <a:pt x="85547" y="6180"/>
                  </a:lnTo>
                  <a:lnTo>
                    <a:pt x="83868" y="4501"/>
                  </a:lnTo>
                  <a:lnTo>
                    <a:pt x="83868" y="2013"/>
                  </a:lnTo>
                  <a:lnTo>
                    <a:pt x="81367" y="2013"/>
                  </a:lnTo>
                  <a:lnTo>
                    <a:pt x="79641" y="275"/>
                  </a:lnTo>
                  <a:lnTo>
                    <a:pt x="79593" y="239"/>
                  </a:lnTo>
                  <a:lnTo>
                    <a:pt x="79558" y="275"/>
                  </a:lnTo>
                  <a:lnTo>
                    <a:pt x="77819" y="2013"/>
                  </a:lnTo>
                  <a:lnTo>
                    <a:pt x="75331" y="2013"/>
                  </a:lnTo>
                  <a:lnTo>
                    <a:pt x="75331" y="4501"/>
                  </a:lnTo>
                  <a:lnTo>
                    <a:pt x="73605" y="6228"/>
                  </a:lnTo>
                  <a:lnTo>
                    <a:pt x="73557" y="6263"/>
                  </a:lnTo>
                  <a:lnTo>
                    <a:pt x="73605" y="6311"/>
                  </a:lnTo>
                  <a:lnTo>
                    <a:pt x="75331" y="8026"/>
                  </a:lnTo>
                  <a:lnTo>
                    <a:pt x="75331" y="10526"/>
                  </a:lnTo>
                  <a:lnTo>
                    <a:pt x="77819" y="10526"/>
                  </a:lnTo>
                  <a:lnTo>
                    <a:pt x="79546" y="12252"/>
                  </a:lnTo>
                  <a:lnTo>
                    <a:pt x="79593" y="12288"/>
                  </a:lnTo>
                  <a:lnTo>
                    <a:pt x="79629" y="12252"/>
                  </a:lnTo>
                  <a:lnTo>
                    <a:pt x="81356" y="10526"/>
                  </a:lnTo>
                  <a:lnTo>
                    <a:pt x="83856" y="10526"/>
                  </a:lnTo>
                  <a:lnTo>
                    <a:pt x="83856" y="8026"/>
                  </a:lnTo>
                  <a:lnTo>
                    <a:pt x="85535" y="6347"/>
                  </a:lnTo>
                  <a:lnTo>
                    <a:pt x="85570" y="6383"/>
                  </a:lnTo>
                  <a:close/>
                  <a:moveTo>
                    <a:pt x="85689" y="6263"/>
                  </a:moveTo>
                  <a:lnTo>
                    <a:pt x="85666" y="6287"/>
                  </a:lnTo>
                  <a:lnTo>
                    <a:pt x="85630" y="6263"/>
                  </a:lnTo>
                  <a:lnTo>
                    <a:pt x="85666" y="6228"/>
                  </a:lnTo>
                  <a:close/>
                  <a:moveTo>
                    <a:pt x="75426" y="7966"/>
                  </a:moveTo>
                  <a:lnTo>
                    <a:pt x="73724" y="6263"/>
                  </a:lnTo>
                  <a:lnTo>
                    <a:pt x="75426" y="4561"/>
                  </a:lnTo>
                  <a:lnTo>
                    <a:pt x="75450" y="4549"/>
                  </a:lnTo>
                  <a:lnTo>
                    <a:pt x="75450" y="2120"/>
                  </a:lnTo>
                  <a:lnTo>
                    <a:pt x="77879" y="2120"/>
                  </a:lnTo>
                  <a:lnTo>
                    <a:pt x="77891" y="2108"/>
                  </a:lnTo>
                  <a:lnTo>
                    <a:pt x="79593" y="406"/>
                  </a:lnTo>
                  <a:lnTo>
                    <a:pt x="81284" y="2108"/>
                  </a:lnTo>
                  <a:lnTo>
                    <a:pt x="81308" y="2120"/>
                  </a:lnTo>
                  <a:lnTo>
                    <a:pt x="83737" y="2120"/>
                  </a:lnTo>
                  <a:lnTo>
                    <a:pt x="83737" y="4549"/>
                  </a:lnTo>
                  <a:lnTo>
                    <a:pt x="83749" y="4561"/>
                  </a:lnTo>
                  <a:lnTo>
                    <a:pt x="85451" y="6263"/>
                  </a:lnTo>
                  <a:lnTo>
                    <a:pt x="83749" y="7966"/>
                  </a:lnTo>
                  <a:lnTo>
                    <a:pt x="83737" y="7978"/>
                  </a:lnTo>
                  <a:lnTo>
                    <a:pt x="83737" y="10407"/>
                  </a:lnTo>
                  <a:lnTo>
                    <a:pt x="81308" y="10407"/>
                  </a:lnTo>
                  <a:lnTo>
                    <a:pt x="81284" y="10431"/>
                  </a:lnTo>
                  <a:lnTo>
                    <a:pt x="79593" y="12133"/>
                  </a:lnTo>
                  <a:lnTo>
                    <a:pt x="77891" y="10431"/>
                  </a:lnTo>
                  <a:lnTo>
                    <a:pt x="77879" y="10407"/>
                  </a:lnTo>
                  <a:lnTo>
                    <a:pt x="75450" y="10407"/>
                  </a:lnTo>
                  <a:lnTo>
                    <a:pt x="75450" y="7978"/>
                  </a:lnTo>
                  <a:close/>
                  <a:moveTo>
                    <a:pt x="96048" y="8026"/>
                  </a:moveTo>
                  <a:lnTo>
                    <a:pt x="96024" y="8049"/>
                  </a:lnTo>
                  <a:lnTo>
                    <a:pt x="96024" y="10574"/>
                  </a:lnTo>
                  <a:lnTo>
                    <a:pt x="93500" y="10574"/>
                  </a:lnTo>
                  <a:lnTo>
                    <a:pt x="93476" y="10597"/>
                  </a:lnTo>
                  <a:lnTo>
                    <a:pt x="91714" y="12359"/>
                  </a:lnTo>
                  <a:lnTo>
                    <a:pt x="89952" y="10597"/>
                  </a:lnTo>
                  <a:lnTo>
                    <a:pt x="89928" y="10574"/>
                  </a:lnTo>
                  <a:lnTo>
                    <a:pt x="87404" y="10574"/>
                  </a:lnTo>
                  <a:lnTo>
                    <a:pt x="87404" y="8049"/>
                  </a:lnTo>
                  <a:lnTo>
                    <a:pt x="87380" y="8026"/>
                  </a:lnTo>
                  <a:lnTo>
                    <a:pt x="85737" y="6383"/>
                  </a:lnTo>
                  <a:lnTo>
                    <a:pt x="85773" y="6347"/>
                  </a:lnTo>
                  <a:lnTo>
                    <a:pt x="87452" y="8026"/>
                  </a:lnTo>
                  <a:lnTo>
                    <a:pt x="87452" y="10526"/>
                  </a:lnTo>
                  <a:lnTo>
                    <a:pt x="89952" y="10526"/>
                  </a:lnTo>
                  <a:lnTo>
                    <a:pt x="91678" y="12252"/>
                  </a:lnTo>
                  <a:lnTo>
                    <a:pt x="91714" y="12288"/>
                  </a:lnTo>
                  <a:lnTo>
                    <a:pt x="91762" y="12252"/>
                  </a:lnTo>
                  <a:lnTo>
                    <a:pt x="93476" y="10526"/>
                  </a:lnTo>
                  <a:lnTo>
                    <a:pt x="95976" y="10526"/>
                  </a:lnTo>
                  <a:lnTo>
                    <a:pt x="95976" y="8026"/>
                  </a:lnTo>
                  <a:lnTo>
                    <a:pt x="97703" y="6311"/>
                  </a:lnTo>
                  <a:lnTo>
                    <a:pt x="97739" y="6263"/>
                  </a:lnTo>
                  <a:lnTo>
                    <a:pt x="97703" y="6216"/>
                  </a:lnTo>
                  <a:lnTo>
                    <a:pt x="95976" y="4501"/>
                  </a:lnTo>
                  <a:lnTo>
                    <a:pt x="95976" y="2013"/>
                  </a:lnTo>
                  <a:lnTo>
                    <a:pt x="93476" y="2013"/>
                  </a:lnTo>
                  <a:lnTo>
                    <a:pt x="91762" y="287"/>
                  </a:lnTo>
                  <a:lnTo>
                    <a:pt x="91714" y="239"/>
                  </a:lnTo>
                  <a:lnTo>
                    <a:pt x="91678" y="287"/>
                  </a:lnTo>
                  <a:lnTo>
                    <a:pt x="89952" y="2013"/>
                  </a:lnTo>
                  <a:lnTo>
                    <a:pt x="87452" y="2013"/>
                  </a:lnTo>
                  <a:lnTo>
                    <a:pt x="87452" y="4501"/>
                  </a:lnTo>
                  <a:lnTo>
                    <a:pt x="85773" y="6180"/>
                  </a:lnTo>
                  <a:lnTo>
                    <a:pt x="85737" y="6144"/>
                  </a:lnTo>
                  <a:lnTo>
                    <a:pt x="87392" y="4489"/>
                  </a:lnTo>
                  <a:lnTo>
                    <a:pt x="87404" y="4478"/>
                  </a:lnTo>
                  <a:lnTo>
                    <a:pt x="87404" y="1942"/>
                  </a:lnTo>
                  <a:lnTo>
                    <a:pt x="89940" y="1942"/>
                  </a:lnTo>
                  <a:lnTo>
                    <a:pt x="89952" y="1930"/>
                  </a:lnTo>
                  <a:lnTo>
                    <a:pt x="91726" y="156"/>
                  </a:lnTo>
                  <a:lnTo>
                    <a:pt x="93488" y="1930"/>
                  </a:lnTo>
                  <a:lnTo>
                    <a:pt x="93512" y="1942"/>
                  </a:lnTo>
                  <a:lnTo>
                    <a:pt x="96036" y="1942"/>
                  </a:lnTo>
                  <a:lnTo>
                    <a:pt x="96036" y="4478"/>
                  </a:lnTo>
                  <a:lnTo>
                    <a:pt x="96060" y="4489"/>
                  </a:lnTo>
                  <a:lnTo>
                    <a:pt x="97822" y="6252"/>
                  </a:lnTo>
                  <a:close/>
                  <a:moveTo>
                    <a:pt x="95881" y="4561"/>
                  </a:moveTo>
                  <a:lnTo>
                    <a:pt x="97584" y="6263"/>
                  </a:lnTo>
                  <a:lnTo>
                    <a:pt x="95881" y="7966"/>
                  </a:lnTo>
                  <a:lnTo>
                    <a:pt x="95869" y="7978"/>
                  </a:lnTo>
                  <a:lnTo>
                    <a:pt x="95869" y="10407"/>
                  </a:lnTo>
                  <a:lnTo>
                    <a:pt x="93440" y="10407"/>
                  </a:lnTo>
                  <a:lnTo>
                    <a:pt x="93417" y="10431"/>
                  </a:lnTo>
                  <a:lnTo>
                    <a:pt x="91714" y="12133"/>
                  </a:lnTo>
                  <a:lnTo>
                    <a:pt x="90023" y="10431"/>
                  </a:lnTo>
                  <a:lnTo>
                    <a:pt x="89999" y="10407"/>
                  </a:lnTo>
                  <a:lnTo>
                    <a:pt x="87571" y="10407"/>
                  </a:lnTo>
                  <a:lnTo>
                    <a:pt x="87571" y="7978"/>
                  </a:lnTo>
                  <a:lnTo>
                    <a:pt x="87559" y="7966"/>
                  </a:lnTo>
                  <a:lnTo>
                    <a:pt x="85856" y="6263"/>
                  </a:lnTo>
                  <a:lnTo>
                    <a:pt x="87559" y="4561"/>
                  </a:lnTo>
                  <a:lnTo>
                    <a:pt x="87571" y="4549"/>
                  </a:lnTo>
                  <a:lnTo>
                    <a:pt x="87571" y="2120"/>
                  </a:lnTo>
                  <a:lnTo>
                    <a:pt x="89999" y="2120"/>
                  </a:lnTo>
                  <a:lnTo>
                    <a:pt x="90023" y="2108"/>
                  </a:lnTo>
                  <a:lnTo>
                    <a:pt x="91714" y="406"/>
                  </a:lnTo>
                  <a:lnTo>
                    <a:pt x="93417" y="2108"/>
                  </a:lnTo>
                  <a:lnTo>
                    <a:pt x="93440" y="2120"/>
                  </a:lnTo>
                  <a:lnTo>
                    <a:pt x="95869" y="2120"/>
                  </a:lnTo>
                  <a:lnTo>
                    <a:pt x="95869" y="4549"/>
                  </a:lnTo>
                  <a:close/>
                </a:path>
              </a:pathLst>
            </a:custGeom>
            <a:solidFill>
              <a:schemeClr val="accent2">
                <a:alpha val="145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4704150" y="1154450"/>
              <a:ext cx="206300" cy="207175"/>
            </a:xfrm>
            <a:custGeom>
              <a:avLst/>
              <a:gdLst/>
              <a:ahLst/>
              <a:cxnLst/>
              <a:rect l="l" t="t" r="r" b="b"/>
              <a:pathLst>
                <a:path w="8252" h="8287" extrusionOk="0">
                  <a:moveTo>
                    <a:pt x="0" y="4131"/>
                  </a:moveTo>
                  <a:cubicBezTo>
                    <a:pt x="334" y="4155"/>
                    <a:pt x="465" y="4465"/>
                    <a:pt x="1001" y="4227"/>
                  </a:cubicBezTo>
                  <a:lnTo>
                    <a:pt x="1001" y="4227"/>
                  </a:lnTo>
                  <a:cubicBezTo>
                    <a:pt x="786" y="4334"/>
                    <a:pt x="500" y="4322"/>
                    <a:pt x="465" y="4727"/>
                  </a:cubicBezTo>
                  <a:cubicBezTo>
                    <a:pt x="691" y="4524"/>
                    <a:pt x="953" y="4643"/>
                    <a:pt x="1131" y="4310"/>
                  </a:cubicBezTo>
                  <a:lnTo>
                    <a:pt x="1131" y="4310"/>
                  </a:lnTo>
                  <a:cubicBezTo>
                    <a:pt x="1060" y="4477"/>
                    <a:pt x="822" y="4560"/>
                    <a:pt x="1012" y="4977"/>
                  </a:cubicBezTo>
                  <a:cubicBezTo>
                    <a:pt x="1036" y="4751"/>
                    <a:pt x="1131" y="4798"/>
                    <a:pt x="1227" y="4655"/>
                  </a:cubicBezTo>
                  <a:cubicBezTo>
                    <a:pt x="1358" y="4858"/>
                    <a:pt x="1715" y="4905"/>
                    <a:pt x="1786" y="4643"/>
                  </a:cubicBezTo>
                  <a:cubicBezTo>
                    <a:pt x="1536" y="4751"/>
                    <a:pt x="1465" y="4548"/>
                    <a:pt x="1477" y="4429"/>
                  </a:cubicBezTo>
                  <a:cubicBezTo>
                    <a:pt x="1477" y="4382"/>
                    <a:pt x="1489" y="4334"/>
                    <a:pt x="1524" y="4298"/>
                  </a:cubicBezTo>
                  <a:cubicBezTo>
                    <a:pt x="1560" y="4262"/>
                    <a:pt x="1667" y="4215"/>
                    <a:pt x="1727" y="4262"/>
                  </a:cubicBezTo>
                  <a:cubicBezTo>
                    <a:pt x="1774" y="4298"/>
                    <a:pt x="1751" y="4405"/>
                    <a:pt x="1643" y="4370"/>
                  </a:cubicBezTo>
                  <a:cubicBezTo>
                    <a:pt x="1715" y="4489"/>
                    <a:pt x="1893" y="4453"/>
                    <a:pt x="1893" y="4310"/>
                  </a:cubicBezTo>
                  <a:cubicBezTo>
                    <a:pt x="1893" y="4298"/>
                    <a:pt x="1893" y="4286"/>
                    <a:pt x="1893" y="4274"/>
                  </a:cubicBezTo>
                  <a:lnTo>
                    <a:pt x="1893" y="4262"/>
                  </a:lnTo>
                  <a:cubicBezTo>
                    <a:pt x="1893" y="4227"/>
                    <a:pt x="1870" y="4191"/>
                    <a:pt x="1834" y="4167"/>
                  </a:cubicBezTo>
                  <a:cubicBezTo>
                    <a:pt x="2144" y="4108"/>
                    <a:pt x="2453" y="4131"/>
                    <a:pt x="2751" y="4239"/>
                  </a:cubicBezTo>
                  <a:lnTo>
                    <a:pt x="2751" y="4239"/>
                  </a:lnTo>
                  <a:cubicBezTo>
                    <a:pt x="1870" y="4036"/>
                    <a:pt x="2155" y="4905"/>
                    <a:pt x="1620" y="4917"/>
                  </a:cubicBezTo>
                  <a:lnTo>
                    <a:pt x="1620" y="4917"/>
                  </a:lnTo>
                  <a:cubicBezTo>
                    <a:pt x="1870" y="4989"/>
                    <a:pt x="2024" y="4977"/>
                    <a:pt x="2132" y="4929"/>
                  </a:cubicBezTo>
                  <a:cubicBezTo>
                    <a:pt x="2417" y="4786"/>
                    <a:pt x="2310" y="4501"/>
                    <a:pt x="2417" y="4405"/>
                  </a:cubicBezTo>
                  <a:cubicBezTo>
                    <a:pt x="2441" y="4584"/>
                    <a:pt x="2536" y="4632"/>
                    <a:pt x="2679" y="4572"/>
                  </a:cubicBezTo>
                  <a:cubicBezTo>
                    <a:pt x="2536" y="4453"/>
                    <a:pt x="2644" y="4310"/>
                    <a:pt x="2775" y="4322"/>
                  </a:cubicBezTo>
                  <a:cubicBezTo>
                    <a:pt x="2989" y="4322"/>
                    <a:pt x="3251" y="4548"/>
                    <a:pt x="3584" y="4322"/>
                  </a:cubicBezTo>
                  <a:cubicBezTo>
                    <a:pt x="3656" y="4310"/>
                    <a:pt x="3727" y="4298"/>
                    <a:pt x="3787" y="4274"/>
                  </a:cubicBezTo>
                  <a:cubicBezTo>
                    <a:pt x="3727" y="4298"/>
                    <a:pt x="3668" y="4346"/>
                    <a:pt x="3620" y="4382"/>
                  </a:cubicBezTo>
                  <a:cubicBezTo>
                    <a:pt x="3203" y="4453"/>
                    <a:pt x="3179" y="4798"/>
                    <a:pt x="3036" y="4953"/>
                  </a:cubicBezTo>
                  <a:cubicBezTo>
                    <a:pt x="2941" y="5048"/>
                    <a:pt x="2775" y="5024"/>
                    <a:pt x="2786" y="4846"/>
                  </a:cubicBezTo>
                  <a:cubicBezTo>
                    <a:pt x="2655" y="4893"/>
                    <a:pt x="2608" y="5001"/>
                    <a:pt x="2715" y="5144"/>
                  </a:cubicBezTo>
                  <a:cubicBezTo>
                    <a:pt x="2572" y="5155"/>
                    <a:pt x="2441" y="4882"/>
                    <a:pt x="2155" y="4977"/>
                  </a:cubicBezTo>
                  <a:cubicBezTo>
                    <a:pt x="2036" y="5013"/>
                    <a:pt x="1917" y="5120"/>
                    <a:pt x="1798" y="5358"/>
                  </a:cubicBezTo>
                  <a:lnTo>
                    <a:pt x="1834" y="5310"/>
                  </a:lnTo>
                  <a:lnTo>
                    <a:pt x="1798" y="5358"/>
                  </a:lnTo>
                  <a:cubicBezTo>
                    <a:pt x="2179" y="4977"/>
                    <a:pt x="2596" y="5798"/>
                    <a:pt x="3072" y="5024"/>
                  </a:cubicBezTo>
                  <a:lnTo>
                    <a:pt x="3072" y="5024"/>
                  </a:lnTo>
                  <a:cubicBezTo>
                    <a:pt x="2941" y="5310"/>
                    <a:pt x="2727" y="5548"/>
                    <a:pt x="2477" y="5727"/>
                  </a:cubicBezTo>
                  <a:cubicBezTo>
                    <a:pt x="2477" y="5679"/>
                    <a:pt x="2477" y="5644"/>
                    <a:pt x="2453" y="5620"/>
                  </a:cubicBezTo>
                  <a:lnTo>
                    <a:pt x="2453" y="5620"/>
                  </a:lnTo>
                  <a:lnTo>
                    <a:pt x="2429" y="5584"/>
                  </a:lnTo>
                  <a:cubicBezTo>
                    <a:pt x="2334" y="5489"/>
                    <a:pt x="2167" y="5584"/>
                    <a:pt x="2203" y="5715"/>
                  </a:cubicBezTo>
                  <a:cubicBezTo>
                    <a:pt x="2263" y="5620"/>
                    <a:pt x="2358" y="5679"/>
                    <a:pt x="2346" y="5751"/>
                  </a:cubicBezTo>
                  <a:cubicBezTo>
                    <a:pt x="2322" y="5810"/>
                    <a:pt x="2227" y="5858"/>
                    <a:pt x="2167" y="5858"/>
                  </a:cubicBezTo>
                  <a:cubicBezTo>
                    <a:pt x="2120" y="5858"/>
                    <a:pt x="2084" y="5834"/>
                    <a:pt x="2048" y="5810"/>
                  </a:cubicBezTo>
                  <a:cubicBezTo>
                    <a:pt x="1953" y="5727"/>
                    <a:pt x="1870" y="5525"/>
                    <a:pt x="2108" y="5429"/>
                  </a:cubicBezTo>
                  <a:cubicBezTo>
                    <a:pt x="1882" y="5298"/>
                    <a:pt x="1667" y="5584"/>
                    <a:pt x="1715" y="5810"/>
                  </a:cubicBezTo>
                  <a:cubicBezTo>
                    <a:pt x="1536" y="5775"/>
                    <a:pt x="1512" y="5882"/>
                    <a:pt x="1346" y="5739"/>
                  </a:cubicBezTo>
                  <a:cubicBezTo>
                    <a:pt x="1489" y="6179"/>
                    <a:pt x="1727" y="6060"/>
                    <a:pt x="1893" y="6132"/>
                  </a:cubicBezTo>
                  <a:lnTo>
                    <a:pt x="1893" y="6132"/>
                  </a:lnTo>
                  <a:cubicBezTo>
                    <a:pt x="1524" y="6013"/>
                    <a:pt x="1417" y="6287"/>
                    <a:pt x="1120" y="6298"/>
                  </a:cubicBezTo>
                  <a:cubicBezTo>
                    <a:pt x="1429" y="6572"/>
                    <a:pt x="1632" y="6358"/>
                    <a:pt x="1858" y="6275"/>
                  </a:cubicBezTo>
                  <a:lnTo>
                    <a:pt x="1858" y="6275"/>
                  </a:lnTo>
                  <a:cubicBezTo>
                    <a:pt x="1310" y="6489"/>
                    <a:pt x="1429" y="6798"/>
                    <a:pt x="1215" y="7060"/>
                  </a:cubicBezTo>
                  <a:cubicBezTo>
                    <a:pt x="1477" y="6846"/>
                    <a:pt x="1786" y="6965"/>
                    <a:pt x="2001" y="6417"/>
                  </a:cubicBezTo>
                  <a:lnTo>
                    <a:pt x="2001" y="6417"/>
                  </a:lnTo>
                  <a:cubicBezTo>
                    <a:pt x="1917" y="6644"/>
                    <a:pt x="1703" y="6834"/>
                    <a:pt x="1965" y="7156"/>
                  </a:cubicBezTo>
                  <a:cubicBezTo>
                    <a:pt x="1977" y="6858"/>
                    <a:pt x="2251" y="6751"/>
                    <a:pt x="2144" y="6382"/>
                  </a:cubicBezTo>
                  <a:lnTo>
                    <a:pt x="2144" y="6382"/>
                  </a:lnTo>
                  <a:cubicBezTo>
                    <a:pt x="2215" y="6548"/>
                    <a:pt x="2096" y="6775"/>
                    <a:pt x="2536" y="6929"/>
                  </a:cubicBezTo>
                  <a:cubicBezTo>
                    <a:pt x="2382" y="6763"/>
                    <a:pt x="2501" y="6727"/>
                    <a:pt x="2465" y="6560"/>
                  </a:cubicBezTo>
                  <a:cubicBezTo>
                    <a:pt x="2691" y="6608"/>
                    <a:pt x="2965" y="6394"/>
                    <a:pt x="2846" y="6156"/>
                  </a:cubicBezTo>
                  <a:cubicBezTo>
                    <a:pt x="2798" y="6334"/>
                    <a:pt x="2560" y="6382"/>
                    <a:pt x="2465" y="6227"/>
                  </a:cubicBezTo>
                  <a:cubicBezTo>
                    <a:pt x="2429" y="6191"/>
                    <a:pt x="2417" y="6144"/>
                    <a:pt x="2417" y="6096"/>
                  </a:cubicBezTo>
                  <a:cubicBezTo>
                    <a:pt x="2417" y="6048"/>
                    <a:pt x="2465" y="5941"/>
                    <a:pt x="2525" y="5929"/>
                  </a:cubicBezTo>
                  <a:cubicBezTo>
                    <a:pt x="2584" y="5929"/>
                    <a:pt x="2655" y="6013"/>
                    <a:pt x="2548" y="6060"/>
                  </a:cubicBezTo>
                  <a:cubicBezTo>
                    <a:pt x="2679" y="6108"/>
                    <a:pt x="2775" y="5941"/>
                    <a:pt x="2691" y="5846"/>
                  </a:cubicBezTo>
                  <a:cubicBezTo>
                    <a:pt x="2679" y="5834"/>
                    <a:pt x="2667" y="5822"/>
                    <a:pt x="2655" y="5822"/>
                  </a:cubicBezTo>
                  <a:cubicBezTo>
                    <a:pt x="2620" y="5798"/>
                    <a:pt x="2584" y="5786"/>
                    <a:pt x="2548" y="5798"/>
                  </a:cubicBezTo>
                  <a:cubicBezTo>
                    <a:pt x="2727" y="5536"/>
                    <a:pt x="2965" y="5334"/>
                    <a:pt x="3251" y="5203"/>
                  </a:cubicBezTo>
                  <a:cubicBezTo>
                    <a:pt x="2477" y="5679"/>
                    <a:pt x="3298" y="6096"/>
                    <a:pt x="2917" y="6477"/>
                  </a:cubicBezTo>
                  <a:cubicBezTo>
                    <a:pt x="2929" y="6465"/>
                    <a:pt x="2941" y="6453"/>
                    <a:pt x="2953" y="6441"/>
                  </a:cubicBezTo>
                  <a:lnTo>
                    <a:pt x="2917" y="6477"/>
                  </a:lnTo>
                  <a:cubicBezTo>
                    <a:pt x="3084" y="6406"/>
                    <a:pt x="3215" y="6287"/>
                    <a:pt x="3298" y="6120"/>
                  </a:cubicBezTo>
                  <a:cubicBezTo>
                    <a:pt x="3394" y="5822"/>
                    <a:pt x="3120" y="5703"/>
                    <a:pt x="3132" y="5560"/>
                  </a:cubicBezTo>
                  <a:cubicBezTo>
                    <a:pt x="3263" y="5667"/>
                    <a:pt x="3370" y="5620"/>
                    <a:pt x="3429" y="5489"/>
                  </a:cubicBezTo>
                  <a:cubicBezTo>
                    <a:pt x="3251" y="5501"/>
                    <a:pt x="3227" y="5334"/>
                    <a:pt x="3322" y="5239"/>
                  </a:cubicBezTo>
                  <a:cubicBezTo>
                    <a:pt x="3465" y="5096"/>
                    <a:pt x="3810" y="5072"/>
                    <a:pt x="3894" y="4655"/>
                  </a:cubicBezTo>
                  <a:cubicBezTo>
                    <a:pt x="3929" y="4608"/>
                    <a:pt x="3965" y="4548"/>
                    <a:pt x="4001" y="4489"/>
                  </a:cubicBezTo>
                  <a:cubicBezTo>
                    <a:pt x="3977" y="4548"/>
                    <a:pt x="3965" y="4620"/>
                    <a:pt x="3953" y="4691"/>
                  </a:cubicBezTo>
                  <a:cubicBezTo>
                    <a:pt x="3715" y="5024"/>
                    <a:pt x="3941" y="5286"/>
                    <a:pt x="3953" y="5501"/>
                  </a:cubicBezTo>
                  <a:cubicBezTo>
                    <a:pt x="3953" y="5632"/>
                    <a:pt x="3822" y="5739"/>
                    <a:pt x="3703" y="5596"/>
                  </a:cubicBezTo>
                  <a:cubicBezTo>
                    <a:pt x="3644" y="5739"/>
                    <a:pt x="3691" y="5834"/>
                    <a:pt x="3858" y="5858"/>
                  </a:cubicBezTo>
                  <a:cubicBezTo>
                    <a:pt x="3763" y="5965"/>
                    <a:pt x="3477" y="5858"/>
                    <a:pt x="3346" y="6144"/>
                  </a:cubicBezTo>
                  <a:cubicBezTo>
                    <a:pt x="3287" y="6251"/>
                    <a:pt x="3287" y="6406"/>
                    <a:pt x="3358" y="6656"/>
                  </a:cubicBezTo>
                  <a:lnTo>
                    <a:pt x="3358" y="6656"/>
                  </a:lnTo>
                  <a:cubicBezTo>
                    <a:pt x="3358" y="6120"/>
                    <a:pt x="4239" y="6406"/>
                    <a:pt x="4025" y="5525"/>
                  </a:cubicBezTo>
                  <a:lnTo>
                    <a:pt x="4025" y="5525"/>
                  </a:lnTo>
                  <a:cubicBezTo>
                    <a:pt x="4132" y="5810"/>
                    <a:pt x="4156" y="6132"/>
                    <a:pt x="4096" y="6441"/>
                  </a:cubicBezTo>
                  <a:cubicBezTo>
                    <a:pt x="4072" y="6406"/>
                    <a:pt x="4049" y="6382"/>
                    <a:pt x="4013" y="6382"/>
                  </a:cubicBezTo>
                  <a:lnTo>
                    <a:pt x="3977" y="6382"/>
                  </a:lnTo>
                  <a:cubicBezTo>
                    <a:pt x="3953" y="6370"/>
                    <a:pt x="3941" y="6370"/>
                    <a:pt x="3929" y="6382"/>
                  </a:cubicBezTo>
                  <a:cubicBezTo>
                    <a:pt x="3787" y="6382"/>
                    <a:pt x="3751" y="6572"/>
                    <a:pt x="3870" y="6632"/>
                  </a:cubicBezTo>
                  <a:cubicBezTo>
                    <a:pt x="3834" y="6525"/>
                    <a:pt x="3941" y="6501"/>
                    <a:pt x="3989" y="6560"/>
                  </a:cubicBezTo>
                  <a:cubicBezTo>
                    <a:pt x="4025" y="6608"/>
                    <a:pt x="3989" y="6715"/>
                    <a:pt x="3941" y="6751"/>
                  </a:cubicBezTo>
                  <a:cubicBezTo>
                    <a:pt x="3906" y="6787"/>
                    <a:pt x="3870" y="6798"/>
                    <a:pt x="3822" y="6798"/>
                  </a:cubicBezTo>
                  <a:cubicBezTo>
                    <a:pt x="3691" y="6810"/>
                    <a:pt x="3501" y="6739"/>
                    <a:pt x="3596" y="6489"/>
                  </a:cubicBezTo>
                  <a:cubicBezTo>
                    <a:pt x="3346" y="6560"/>
                    <a:pt x="3394" y="6918"/>
                    <a:pt x="3584" y="7049"/>
                  </a:cubicBezTo>
                  <a:cubicBezTo>
                    <a:pt x="3429" y="7144"/>
                    <a:pt x="3489" y="7239"/>
                    <a:pt x="3275" y="7263"/>
                  </a:cubicBezTo>
                  <a:cubicBezTo>
                    <a:pt x="3679" y="7453"/>
                    <a:pt x="3775" y="7215"/>
                    <a:pt x="3941" y="7144"/>
                  </a:cubicBezTo>
                  <a:lnTo>
                    <a:pt x="3941" y="7144"/>
                  </a:lnTo>
                  <a:cubicBezTo>
                    <a:pt x="3596" y="7322"/>
                    <a:pt x="3715" y="7596"/>
                    <a:pt x="3513" y="7811"/>
                  </a:cubicBezTo>
                  <a:cubicBezTo>
                    <a:pt x="3929" y="7775"/>
                    <a:pt x="3918" y="7489"/>
                    <a:pt x="4013" y="7275"/>
                  </a:cubicBezTo>
                  <a:lnTo>
                    <a:pt x="4013" y="7275"/>
                  </a:lnTo>
                  <a:cubicBezTo>
                    <a:pt x="3775" y="7811"/>
                    <a:pt x="4084" y="7941"/>
                    <a:pt x="4120" y="8287"/>
                  </a:cubicBezTo>
                  <a:cubicBezTo>
                    <a:pt x="4144" y="7941"/>
                    <a:pt x="4453" y="7811"/>
                    <a:pt x="4215" y="7275"/>
                  </a:cubicBezTo>
                  <a:lnTo>
                    <a:pt x="4215" y="7275"/>
                  </a:lnTo>
                  <a:cubicBezTo>
                    <a:pt x="4322" y="7489"/>
                    <a:pt x="4310" y="7775"/>
                    <a:pt x="4715" y="7811"/>
                  </a:cubicBezTo>
                  <a:cubicBezTo>
                    <a:pt x="4513" y="7584"/>
                    <a:pt x="4632" y="7322"/>
                    <a:pt x="4299" y="7144"/>
                  </a:cubicBezTo>
                  <a:lnTo>
                    <a:pt x="4299" y="7144"/>
                  </a:lnTo>
                  <a:cubicBezTo>
                    <a:pt x="4453" y="7215"/>
                    <a:pt x="4549" y="7453"/>
                    <a:pt x="4953" y="7263"/>
                  </a:cubicBezTo>
                  <a:cubicBezTo>
                    <a:pt x="4739" y="7239"/>
                    <a:pt x="4787" y="7144"/>
                    <a:pt x="4644" y="7049"/>
                  </a:cubicBezTo>
                  <a:cubicBezTo>
                    <a:pt x="4846" y="6918"/>
                    <a:pt x="4882" y="6560"/>
                    <a:pt x="4632" y="6489"/>
                  </a:cubicBezTo>
                  <a:cubicBezTo>
                    <a:pt x="4727" y="6739"/>
                    <a:pt x="4537" y="6810"/>
                    <a:pt x="4406" y="6798"/>
                  </a:cubicBezTo>
                  <a:cubicBezTo>
                    <a:pt x="4358" y="6798"/>
                    <a:pt x="4322" y="6787"/>
                    <a:pt x="4287" y="6751"/>
                  </a:cubicBezTo>
                  <a:cubicBezTo>
                    <a:pt x="4251" y="6715"/>
                    <a:pt x="4203" y="6608"/>
                    <a:pt x="4251" y="6560"/>
                  </a:cubicBezTo>
                  <a:cubicBezTo>
                    <a:pt x="4287" y="6501"/>
                    <a:pt x="4394" y="6525"/>
                    <a:pt x="4358" y="6632"/>
                  </a:cubicBezTo>
                  <a:cubicBezTo>
                    <a:pt x="4370" y="6620"/>
                    <a:pt x="4382" y="6608"/>
                    <a:pt x="4394" y="6596"/>
                  </a:cubicBezTo>
                  <a:cubicBezTo>
                    <a:pt x="4441" y="6548"/>
                    <a:pt x="4441" y="6477"/>
                    <a:pt x="4394" y="6429"/>
                  </a:cubicBezTo>
                  <a:cubicBezTo>
                    <a:pt x="4370" y="6394"/>
                    <a:pt x="4334" y="6382"/>
                    <a:pt x="4299" y="6382"/>
                  </a:cubicBezTo>
                  <a:cubicBezTo>
                    <a:pt x="4287" y="6370"/>
                    <a:pt x="4275" y="6370"/>
                    <a:pt x="4263" y="6382"/>
                  </a:cubicBezTo>
                  <a:lnTo>
                    <a:pt x="4251" y="6382"/>
                  </a:lnTo>
                  <a:cubicBezTo>
                    <a:pt x="4215" y="6382"/>
                    <a:pt x="4179" y="6406"/>
                    <a:pt x="4168" y="6441"/>
                  </a:cubicBezTo>
                  <a:cubicBezTo>
                    <a:pt x="4108" y="6132"/>
                    <a:pt x="4132" y="5810"/>
                    <a:pt x="4227" y="5525"/>
                  </a:cubicBezTo>
                  <a:cubicBezTo>
                    <a:pt x="4025" y="6406"/>
                    <a:pt x="4894" y="6120"/>
                    <a:pt x="4906" y="6656"/>
                  </a:cubicBezTo>
                  <a:lnTo>
                    <a:pt x="4906" y="6608"/>
                  </a:lnTo>
                  <a:lnTo>
                    <a:pt x="4906" y="6656"/>
                  </a:lnTo>
                  <a:cubicBezTo>
                    <a:pt x="4977" y="6406"/>
                    <a:pt x="4977" y="6251"/>
                    <a:pt x="4918" y="6144"/>
                  </a:cubicBezTo>
                  <a:cubicBezTo>
                    <a:pt x="4787" y="5870"/>
                    <a:pt x="4501" y="5965"/>
                    <a:pt x="4394" y="5858"/>
                  </a:cubicBezTo>
                  <a:cubicBezTo>
                    <a:pt x="4572" y="5834"/>
                    <a:pt x="4620" y="5739"/>
                    <a:pt x="4549" y="5596"/>
                  </a:cubicBezTo>
                  <a:cubicBezTo>
                    <a:pt x="4430" y="5739"/>
                    <a:pt x="4299" y="5632"/>
                    <a:pt x="4299" y="5501"/>
                  </a:cubicBezTo>
                  <a:cubicBezTo>
                    <a:pt x="4310" y="5286"/>
                    <a:pt x="4525" y="5024"/>
                    <a:pt x="4299" y="4691"/>
                  </a:cubicBezTo>
                  <a:cubicBezTo>
                    <a:pt x="4287" y="4620"/>
                    <a:pt x="4275" y="4548"/>
                    <a:pt x="4251" y="4489"/>
                  </a:cubicBezTo>
                  <a:cubicBezTo>
                    <a:pt x="4287" y="4548"/>
                    <a:pt x="4322" y="4608"/>
                    <a:pt x="4370" y="4667"/>
                  </a:cubicBezTo>
                  <a:cubicBezTo>
                    <a:pt x="4441" y="5072"/>
                    <a:pt x="4775" y="5096"/>
                    <a:pt x="4930" y="5239"/>
                  </a:cubicBezTo>
                  <a:cubicBezTo>
                    <a:pt x="5037" y="5334"/>
                    <a:pt x="5001" y="5501"/>
                    <a:pt x="4834" y="5489"/>
                  </a:cubicBezTo>
                  <a:cubicBezTo>
                    <a:pt x="4882" y="5632"/>
                    <a:pt x="4977" y="5667"/>
                    <a:pt x="5132" y="5560"/>
                  </a:cubicBezTo>
                  <a:cubicBezTo>
                    <a:pt x="5132" y="5703"/>
                    <a:pt x="4858" y="5834"/>
                    <a:pt x="4953" y="6132"/>
                  </a:cubicBezTo>
                  <a:cubicBezTo>
                    <a:pt x="5001" y="6239"/>
                    <a:pt x="5108" y="6358"/>
                    <a:pt x="5334" y="6477"/>
                  </a:cubicBezTo>
                  <a:lnTo>
                    <a:pt x="5334" y="6477"/>
                  </a:lnTo>
                  <a:cubicBezTo>
                    <a:pt x="4965" y="6096"/>
                    <a:pt x="5787" y="5679"/>
                    <a:pt x="5013" y="5203"/>
                  </a:cubicBezTo>
                  <a:lnTo>
                    <a:pt x="5013" y="5203"/>
                  </a:lnTo>
                  <a:cubicBezTo>
                    <a:pt x="5287" y="5334"/>
                    <a:pt x="5525" y="5548"/>
                    <a:pt x="5703" y="5798"/>
                  </a:cubicBezTo>
                  <a:cubicBezTo>
                    <a:pt x="5668" y="5798"/>
                    <a:pt x="5632" y="5798"/>
                    <a:pt x="5596" y="5822"/>
                  </a:cubicBezTo>
                  <a:cubicBezTo>
                    <a:pt x="5596" y="5822"/>
                    <a:pt x="5596" y="5822"/>
                    <a:pt x="5596" y="5822"/>
                  </a:cubicBezTo>
                  <a:cubicBezTo>
                    <a:pt x="5584" y="5822"/>
                    <a:pt x="5573" y="5834"/>
                    <a:pt x="5561" y="5846"/>
                  </a:cubicBezTo>
                  <a:cubicBezTo>
                    <a:pt x="5513" y="5906"/>
                    <a:pt x="5513" y="5989"/>
                    <a:pt x="5561" y="6036"/>
                  </a:cubicBezTo>
                  <a:cubicBezTo>
                    <a:pt x="5584" y="6060"/>
                    <a:pt x="5632" y="6072"/>
                    <a:pt x="5668" y="6072"/>
                  </a:cubicBezTo>
                  <a:lnTo>
                    <a:pt x="5692" y="6072"/>
                  </a:lnTo>
                  <a:cubicBezTo>
                    <a:pt x="5596" y="6013"/>
                    <a:pt x="5656" y="5929"/>
                    <a:pt x="5715" y="5941"/>
                  </a:cubicBezTo>
                  <a:cubicBezTo>
                    <a:pt x="5787" y="5953"/>
                    <a:pt x="5834" y="6048"/>
                    <a:pt x="5834" y="6108"/>
                  </a:cubicBezTo>
                  <a:cubicBezTo>
                    <a:pt x="5823" y="6156"/>
                    <a:pt x="5811" y="6191"/>
                    <a:pt x="5775" y="6227"/>
                  </a:cubicBezTo>
                  <a:cubicBezTo>
                    <a:pt x="5680" y="6382"/>
                    <a:pt x="5442" y="6346"/>
                    <a:pt x="5406" y="6167"/>
                  </a:cubicBezTo>
                  <a:cubicBezTo>
                    <a:pt x="5275" y="6406"/>
                    <a:pt x="5549" y="6620"/>
                    <a:pt x="5787" y="6572"/>
                  </a:cubicBezTo>
                  <a:cubicBezTo>
                    <a:pt x="5751" y="6739"/>
                    <a:pt x="5858" y="6775"/>
                    <a:pt x="5715" y="6941"/>
                  </a:cubicBezTo>
                  <a:cubicBezTo>
                    <a:pt x="6144" y="6787"/>
                    <a:pt x="6037" y="6548"/>
                    <a:pt x="6108" y="6394"/>
                  </a:cubicBezTo>
                  <a:lnTo>
                    <a:pt x="6108" y="6394"/>
                  </a:lnTo>
                  <a:cubicBezTo>
                    <a:pt x="5989" y="6751"/>
                    <a:pt x="6263" y="6858"/>
                    <a:pt x="6275" y="7156"/>
                  </a:cubicBezTo>
                  <a:cubicBezTo>
                    <a:pt x="6537" y="6846"/>
                    <a:pt x="6323" y="6644"/>
                    <a:pt x="6239" y="6429"/>
                  </a:cubicBezTo>
                  <a:lnTo>
                    <a:pt x="6239" y="6429"/>
                  </a:lnTo>
                  <a:cubicBezTo>
                    <a:pt x="6465" y="6977"/>
                    <a:pt x="6763" y="6846"/>
                    <a:pt x="7025" y="7072"/>
                  </a:cubicBezTo>
                  <a:cubicBezTo>
                    <a:pt x="6811" y="6810"/>
                    <a:pt x="6930" y="6501"/>
                    <a:pt x="6394" y="6287"/>
                  </a:cubicBezTo>
                  <a:lnTo>
                    <a:pt x="6394" y="6287"/>
                  </a:lnTo>
                  <a:cubicBezTo>
                    <a:pt x="6608" y="6358"/>
                    <a:pt x="6811" y="6584"/>
                    <a:pt x="7120" y="6310"/>
                  </a:cubicBezTo>
                  <a:cubicBezTo>
                    <a:pt x="6823" y="6298"/>
                    <a:pt x="6716" y="6025"/>
                    <a:pt x="6358" y="6144"/>
                  </a:cubicBezTo>
                  <a:lnTo>
                    <a:pt x="6358" y="6144"/>
                  </a:lnTo>
                  <a:cubicBezTo>
                    <a:pt x="6513" y="6072"/>
                    <a:pt x="6751" y="6179"/>
                    <a:pt x="6906" y="5751"/>
                  </a:cubicBezTo>
                  <a:cubicBezTo>
                    <a:pt x="6739" y="5894"/>
                    <a:pt x="6704" y="5786"/>
                    <a:pt x="6537" y="5822"/>
                  </a:cubicBezTo>
                  <a:cubicBezTo>
                    <a:pt x="6573" y="5584"/>
                    <a:pt x="6358" y="5310"/>
                    <a:pt x="6132" y="5441"/>
                  </a:cubicBezTo>
                  <a:cubicBezTo>
                    <a:pt x="6370" y="5536"/>
                    <a:pt x="6275" y="5739"/>
                    <a:pt x="6192" y="5810"/>
                  </a:cubicBezTo>
                  <a:cubicBezTo>
                    <a:pt x="6156" y="5846"/>
                    <a:pt x="6120" y="5870"/>
                    <a:pt x="6073" y="5870"/>
                  </a:cubicBezTo>
                  <a:cubicBezTo>
                    <a:pt x="6013" y="5870"/>
                    <a:pt x="5906" y="5822"/>
                    <a:pt x="5906" y="5751"/>
                  </a:cubicBezTo>
                  <a:cubicBezTo>
                    <a:pt x="5894" y="5691"/>
                    <a:pt x="5977" y="5632"/>
                    <a:pt x="6037" y="5727"/>
                  </a:cubicBezTo>
                  <a:cubicBezTo>
                    <a:pt x="6037" y="5715"/>
                    <a:pt x="6037" y="5703"/>
                    <a:pt x="6037" y="5703"/>
                  </a:cubicBezTo>
                  <a:cubicBezTo>
                    <a:pt x="6037" y="5667"/>
                    <a:pt x="6025" y="5620"/>
                    <a:pt x="6001" y="5596"/>
                  </a:cubicBezTo>
                  <a:cubicBezTo>
                    <a:pt x="5942" y="5548"/>
                    <a:pt x="5858" y="5548"/>
                    <a:pt x="5811" y="5596"/>
                  </a:cubicBezTo>
                  <a:cubicBezTo>
                    <a:pt x="5799" y="5608"/>
                    <a:pt x="5787" y="5620"/>
                    <a:pt x="5775" y="5632"/>
                  </a:cubicBezTo>
                  <a:lnTo>
                    <a:pt x="5775" y="5632"/>
                  </a:lnTo>
                  <a:cubicBezTo>
                    <a:pt x="5763" y="5655"/>
                    <a:pt x="5751" y="5703"/>
                    <a:pt x="5763" y="5739"/>
                  </a:cubicBezTo>
                  <a:cubicBezTo>
                    <a:pt x="5501" y="5560"/>
                    <a:pt x="5299" y="5322"/>
                    <a:pt x="5168" y="5036"/>
                  </a:cubicBezTo>
                  <a:cubicBezTo>
                    <a:pt x="5644" y="5810"/>
                    <a:pt x="6061" y="4989"/>
                    <a:pt x="6442" y="5370"/>
                  </a:cubicBezTo>
                  <a:cubicBezTo>
                    <a:pt x="6430" y="5358"/>
                    <a:pt x="6418" y="5346"/>
                    <a:pt x="6406" y="5334"/>
                  </a:cubicBezTo>
                  <a:cubicBezTo>
                    <a:pt x="6418" y="5346"/>
                    <a:pt x="6430" y="5358"/>
                    <a:pt x="6442" y="5370"/>
                  </a:cubicBezTo>
                  <a:cubicBezTo>
                    <a:pt x="6323" y="5144"/>
                    <a:pt x="6204" y="5024"/>
                    <a:pt x="6084" y="4989"/>
                  </a:cubicBezTo>
                  <a:cubicBezTo>
                    <a:pt x="5787" y="4893"/>
                    <a:pt x="5668" y="5167"/>
                    <a:pt x="5525" y="5155"/>
                  </a:cubicBezTo>
                  <a:cubicBezTo>
                    <a:pt x="5632" y="5024"/>
                    <a:pt x="5584" y="4917"/>
                    <a:pt x="5453" y="4858"/>
                  </a:cubicBezTo>
                  <a:cubicBezTo>
                    <a:pt x="5465" y="5036"/>
                    <a:pt x="5299" y="5060"/>
                    <a:pt x="5203" y="4965"/>
                  </a:cubicBezTo>
                  <a:cubicBezTo>
                    <a:pt x="5061" y="4810"/>
                    <a:pt x="5037" y="4477"/>
                    <a:pt x="4620" y="4393"/>
                  </a:cubicBezTo>
                  <a:cubicBezTo>
                    <a:pt x="4572" y="4358"/>
                    <a:pt x="4513" y="4322"/>
                    <a:pt x="4453" y="4286"/>
                  </a:cubicBezTo>
                  <a:cubicBezTo>
                    <a:pt x="4513" y="4310"/>
                    <a:pt x="4584" y="4322"/>
                    <a:pt x="4656" y="4334"/>
                  </a:cubicBezTo>
                  <a:cubicBezTo>
                    <a:pt x="4989" y="4572"/>
                    <a:pt x="5251" y="4346"/>
                    <a:pt x="5465" y="4334"/>
                  </a:cubicBezTo>
                  <a:cubicBezTo>
                    <a:pt x="5596" y="4334"/>
                    <a:pt x="5703" y="4465"/>
                    <a:pt x="5561" y="4584"/>
                  </a:cubicBezTo>
                  <a:cubicBezTo>
                    <a:pt x="5703" y="4643"/>
                    <a:pt x="5799" y="4596"/>
                    <a:pt x="5823" y="4429"/>
                  </a:cubicBezTo>
                  <a:cubicBezTo>
                    <a:pt x="5930" y="4524"/>
                    <a:pt x="5823" y="4810"/>
                    <a:pt x="6108" y="4941"/>
                  </a:cubicBezTo>
                  <a:cubicBezTo>
                    <a:pt x="6215" y="5001"/>
                    <a:pt x="6370" y="5001"/>
                    <a:pt x="6620" y="4929"/>
                  </a:cubicBezTo>
                  <a:lnTo>
                    <a:pt x="6620" y="4929"/>
                  </a:lnTo>
                  <a:cubicBezTo>
                    <a:pt x="6084" y="4917"/>
                    <a:pt x="6370" y="4048"/>
                    <a:pt x="5489" y="4251"/>
                  </a:cubicBezTo>
                  <a:lnTo>
                    <a:pt x="5489" y="4251"/>
                  </a:lnTo>
                  <a:cubicBezTo>
                    <a:pt x="5787" y="4155"/>
                    <a:pt x="6096" y="4131"/>
                    <a:pt x="6406" y="4191"/>
                  </a:cubicBezTo>
                  <a:cubicBezTo>
                    <a:pt x="6370" y="4203"/>
                    <a:pt x="6358" y="4239"/>
                    <a:pt x="6346" y="4274"/>
                  </a:cubicBezTo>
                  <a:lnTo>
                    <a:pt x="6346" y="4286"/>
                  </a:lnTo>
                  <a:cubicBezTo>
                    <a:pt x="6346" y="4298"/>
                    <a:pt x="6346" y="4310"/>
                    <a:pt x="6346" y="4322"/>
                  </a:cubicBezTo>
                  <a:cubicBezTo>
                    <a:pt x="6346" y="4465"/>
                    <a:pt x="6537" y="4501"/>
                    <a:pt x="6596" y="4382"/>
                  </a:cubicBezTo>
                  <a:cubicBezTo>
                    <a:pt x="6489" y="4417"/>
                    <a:pt x="6477" y="4310"/>
                    <a:pt x="6525" y="4274"/>
                  </a:cubicBezTo>
                  <a:cubicBezTo>
                    <a:pt x="6573" y="4227"/>
                    <a:pt x="6680" y="4274"/>
                    <a:pt x="6716" y="4310"/>
                  </a:cubicBezTo>
                  <a:cubicBezTo>
                    <a:pt x="6751" y="4346"/>
                    <a:pt x="6775" y="4393"/>
                    <a:pt x="6775" y="4441"/>
                  </a:cubicBezTo>
                  <a:cubicBezTo>
                    <a:pt x="6775" y="4560"/>
                    <a:pt x="6704" y="4763"/>
                    <a:pt x="6465" y="4655"/>
                  </a:cubicBezTo>
                  <a:cubicBezTo>
                    <a:pt x="6537" y="4917"/>
                    <a:pt x="6882" y="4870"/>
                    <a:pt x="7013" y="4667"/>
                  </a:cubicBezTo>
                  <a:cubicBezTo>
                    <a:pt x="7108" y="4822"/>
                    <a:pt x="7216" y="4763"/>
                    <a:pt x="7227" y="4989"/>
                  </a:cubicBezTo>
                  <a:cubicBezTo>
                    <a:pt x="7430" y="4572"/>
                    <a:pt x="7180" y="4489"/>
                    <a:pt x="7120" y="4322"/>
                  </a:cubicBezTo>
                  <a:lnTo>
                    <a:pt x="7120" y="4322"/>
                  </a:lnTo>
                  <a:cubicBezTo>
                    <a:pt x="7287" y="4655"/>
                    <a:pt x="7561" y="4536"/>
                    <a:pt x="7775" y="4739"/>
                  </a:cubicBezTo>
                  <a:cubicBezTo>
                    <a:pt x="7739" y="4334"/>
                    <a:pt x="7454" y="4346"/>
                    <a:pt x="7239" y="4251"/>
                  </a:cubicBezTo>
                  <a:lnTo>
                    <a:pt x="7239" y="4251"/>
                  </a:lnTo>
                  <a:cubicBezTo>
                    <a:pt x="7775" y="4477"/>
                    <a:pt x="7906" y="4167"/>
                    <a:pt x="8251" y="4143"/>
                  </a:cubicBezTo>
                  <a:cubicBezTo>
                    <a:pt x="7906" y="4108"/>
                    <a:pt x="7775" y="3810"/>
                    <a:pt x="7239" y="4036"/>
                  </a:cubicBezTo>
                  <a:lnTo>
                    <a:pt x="7239" y="4036"/>
                  </a:lnTo>
                  <a:cubicBezTo>
                    <a:pt x="7454" y="3941"/>
                    <a:pt x="7739" y="3953"/>
                    <a:pt x="7775" y="3536"/>
                  </a:cubicBezTo>
                  <a:cubicBezTo>
                    <a:pt x="7561" y="3739"/>
                    <a:pt x="7287" y="3620"/>
                    <a:pt x="7120" y="3965"/>
                  </a:cubicBezTo>
                  <a:lnTo>
                    <a:pt x="7120" y="3965"/>
                  </a:lnTo>
                  <a:cubicBezTo>
                    <a:pt x="7180" y="3798"/>
                    <a:pt x="7430" y="3715"/>
                    <a:pt x="7227" y="3298"/>
                  </a:cubicBezTo>
                  <a:cubicBezTo>
                    <a:pt x="7216" y="3512"/>
                    <a:pt x="7108" y="3465"/>
                    <a:pt x="7013" y="3608"/>
                  </a:cubicBezTo>
                  <a:cubicBezTo>
                    <a:pt x="6882" y="3417"/>
                    <a:pt x="6537" y="3369"/>
                    <a:pt x="6465" y="3620"/>
                  </a:cubicBezTo>
                  <a:cubicBezTo>
                    <a:pt x="6704" y="3524"/>
                    <a:pt x="6775" y="3715"/>
                    <a:pt x="6775" y="3846"/>
                  </a:cubicBezTo>
                  <a:cubicBezTo>
                    <a:pt x="6775" y="3893"/>
                    <a:pt x="6751" y="3929"/>
                    <a:pt x="6716" y="3965"/>
                  </a:cubicBezTo>
                  <a:cubicBezTo>
                    <a:pt x="6680" y="4012"/>
                    <a:pt x="6573" y="4048"/>
                    <a:pt x="6525" y="4012"/>
                  </a:cubicBezTo>
                  <a:cubicBezTo>
                    <a:pt x="6477" y="3965"/>
                    <a:pt x="6489" y="3858"/>
                    <a:pt x="6596" y="3893"/>
                  </a:cubicBezTo>
                  <a:cubicBezTo>
                    <a:pt x="6585" y="3881"/>
                    <a:pt x="6573" y="3870"/>
                    <a:pt x="6561" y="3858"/>
                  </a:cubicBezTo>
                  <a:cubicBezTo>
                    <a:pt x="6513" y="3810"/>
                    <a:pt x="6442" y="3810"/>
                    <a:pt x="6394" y="3858"/>
                  </a:cubicBezTo>
                  <a:cubicBezTo>
                    <a:pt x="6370" y="3881"/>
                    <a:pt x="6346" y="3917"/>
                    <a:pt x="6346" y="3953"/>
                  </a:cubicBezTo>
                  <a:cubicBezTo>
                    <a:pt x="6346" y="3965"/>
                    <a:pt x="6346" y="3977"/>
                    <a:pt x="6346" y="4001"/>
                  </a:cubicBezTo>
                  <a:lnTo>
                    <a:pt x="6346" y="4001"/>
                  </a:lnTo>
                  <a:cubicBezTo>
                    <a:pt x="6358" y="4036"/>
                    <a:pt x="6370" y="4072"/>
                    <a:pt x="6406" y="4096"/>
                  </a:cubicBezTo>
                  <a:cubicBezTo>
                    <a:pt x="6096" y="4155"/>
                    <a:pt x="5787" y="4131"/>
                    <a:pt x="5489" y="4024"/>
                  </a:cubicBezTo>
                  <a:cubicBezTo>
                    <a:pt x="6382" y="4227"/>
                    <a:pt x="6084" y="3358"/>
                    <a:pt x="6632" y="3358"/>
                  </a:cubicBezTo>
                  <a:lnTo>
                    <a:pt x="6573" y="3358"/>
                  </a:lnTo>
                  <a:lnTo>
                    <a:pt x="6632" y="3358"/>
                  </a:lnTo>
                  <a:cubicBezTo>
                    <a:pt x="6382" y="3286"/>
                    <a:pt x="6215" y="3286"/>
                    <a:pt x="6108" y="3334"/>
                  </a:cubicBezTo>
                  <a:cubicBezTo>
                    <a:pt x="5834" y="3477"/>
                    <a:pt x="5942" y="3762"/>
                    <a:pt x="5834" y="3858"/>
                  </a:cubicBezTo>
                  <a:cubicBezTo>
                    <a:pt x="5811" y="3679"/>
                    <a:pt x="5703" y="3643"/>
                    <a:pt x="5573" y="3703"/>
                  </a:cubicBezTo>
                  <a:cubicBezTo>
                    <a:pt x="5703" y="3822"/>
                    <a:pt x="5596" y="3965"/>
                    <a:pt x="5465" y="3953"/>
                  </a:cubicBezTo>
                  <a:cubicBezTo>
                    <a:pt x="5263" y="3953"/>
                    <a:pt x="5001" y="3727"/>
                    <a:pt x="4656" y="3953"/>
                  </a:cubicBezTo>
                  <a:cubicBezTo>
                    <a:pt x="4584" y="3965"/>
                    <a:pt x="4525" y="3977"/>
                    <a:pt x="4453" y="4001"/>
                  </a:cubicBezTo>
                  <a:cubicBezTo>
                    <a:pt x="4513" y="3965"/>
                    <a:pt x="4572" y="3929"/>
                    <a:pt x="4632" y="3893"/>
                  </a:cubicBezTo>
                  <a:cubicBezTo>
                    <a:pt x="5037" y="3822"/>
                    <a:pt x="5072" y="3477"/>
                    <a:pt x="5203" y="3322"/>
                  </a:cubicBezTo>
                  <a:cubicBezTo>
                    <a:pt x="5299" y="3227"/>
                    <a:pt x="5477" y="3250"/>
                    <a:pt x="5453" y="3429"/>
                  </a:cubicBezTo>
                  <a:cubicBezTo>
                    <a:pt x="5596" y="3369"/>
                    <a:pt x="5632" y="3274"/>
                    <a:pt x="5525" y="3131"/>
                  </a:cubicBezTo>
                  <a:cubicBezTo>
                    <a:pt x="5680" y="3119"/>
                    <a:pt x="5799" y="3393"/>
                    <a:pt x="6096" y="3298"/>
                  </a:cubicBezTo>
                  <a:cubicBezTo>
                    <a:pt x="6215" y="3262"/>
                    <a:pt x="6323" y="3155"/>
                    <a:pt x="6454" y="2917"/>
                  </a:cubicBezTo>
                  <a:lnTo>
                    <a:pt x="6454" y="2917"/>
                  </a:lnTo>
                  <a:cubicBezTo>
                    <a:pt x="6061" y="3298"/>
                    <a:pt x="5656" y="2477"/>
                    <a:pt x="5180" y="3250"/>
                  </a:cubicBezTo>
                  <a:lnTo>
                    <a:pt x="5180" y="3250"/>
                  </a:lnTo>
                  <a:cubicBezTo>
                    <a:pt x="5311" y="2965"/>
                    <a:pt x="5513" y="2727"/>
                    <a:pt x="5775" y="2548"/>
                  </a:cubicBezTo>
                  <a:cubicBezTo>
                    <a:pt x="5763" y="2584"/>
                    <a:pt x="5763" y="2619"/>
                    <a:pt x="5787" y="2655"/>
                  </a:cubicBezTo>
                  <a:lnTo>
                    <a:pt x="5787" y="2667"/>
                  </a:lnTo>
                  <a:cubicBezTo>
                    <a:pt x="5799" y="2679"/>
                    <a:pt x="5811" y="2691"/>
                    <a:pt x="5823" y="2691"/>
                  </a:cubicBezTo>
                  <a:cubicBezTo>
                    <a:pt x="5918" y="2786"/>
                    <a:pt x="6073" y="2691"/>
                    <a:pt x="6037" y="2560"/>
                  </a:cubicBezTo>
                  <a:cubicBezTo>
                    <a:pt x="5989" y="2655"/>
                    <a:pt x="5894" y="2596"/>
                    <a:pt x="5906" y="2536"/>
                  </a:cubicBezTo>
                  <a:cubicBezTo>
                    <a:pt x="5918" y="2465"/>
                    <a:pt x="6013" y="2417"/>
                    <a:pt x="6073" y="2417"/>
                  </a:cubicBezTo>
                  <a:cubicBezTo>
                    <a:pt x="6120" y="2417"/>
                    <a:pt x="6168" y="2441"/>
                    <a:pt x="6192" y="2477"/>
                  </a:cubicBezTo>
                  <a:cubicBezTo>
                    <a:pt x="6346" y="2572"/>
                    <a:pt x="6311" y="2810"/>
                    <a:pt x="6132" y="2846"/>
                  </a:cubicBezTo>
                  <a:cubicBezTo>
                    <a:pt x="6370" y="2977"/>
                    <a:pt x="6585" y="2703"/>
                    <a:pt x="6537" y="2465"/>
                  </a:cubicBezTo>
                  <a:cubicBezTo>
                    <a:pt x="6704" y="2500"/>
                    <a:pt x="6739" y="2393"/>
                    <a:pt x="6906" y="2536"/>
                  </a:cubicBezTo>
                  <a:cubicBezTo>
                    <a:pt x="6751" y="2107"/>
                    <a:pt x="6525" y="2215"/>
                    <a:pt x="6358" y="2143"/>
                  </a:cubicBezTo>
                  <a:lnTo>
                    <a:pt x="6358" y="2143"/>
                  </a:lnTo>
                  <a:cubicBezTo>
                    <a:pt x="6716" y="2262"/>
                    <a:pt x="6823" y="2000"/>
                    <a:pt x="7120" y="1976"/>
                  </a:cubicBezTo>
                  <a:cubicBezTo>
                    <a:pt x="6811" y="1715"/>
                    <a:pt x="6608" y="1929"/>
                    <a:pt x="6394" y="2012"/>
                  </a:cubicBezTo>
                  <a:lnTo>
                    <a:pt x="6394" y="2012"/>
                  </a:lnTo>
                  <a:cubicBezTo>
                    <a:pt x="6942" y="1786"/>
                    <a:pt x="6811" y="1476"/>
                    <a:pt x="7037" y="1226"/>
                  </a:cubicBezTo>
                  <a:cubicBezTo>
                    <a:pt x="6775" y="1441"/>
                    <a:pt x="6465" y="1322"/>
                    <a:pt x="6251" y="1857"/>
                  </a:cubicBezTo>
                  <a:lnTo>
                    <a:pt x="6251" y="1857"/>
                  </a:lnTo>
                  <a:cubicBezTo>
                    <a:pt x="6323" y="1643"/>
                    <a:pt x="6549" y="1441"/>
                    <a:pt x="6275" y="1131"/>
                  </a:cubicBezTo>
                  <a:cubicBezTo>
                    <a:pt x="6263" y="1429"/>
                    <a:pt x="5989" y="1536"/>
                    <a:pt x="6108" y="1893"/>
                  </a:cubicBezTo>
                  <a:lnTo>
                    <a:pt x="6108" y="1893"/>
                  </a:lnTo>
                  <a:cubicBezTo>
                    <a:pt x="6037" y="1738"/>
                    <a:pt x="6144" y="1500"/>
                    <a:pt x="5715" y="1345"/>
                  </a:cubicBezTo>
                  <a:cubicBezTo>
                    <a:pt x="5858" y="1512"/>
                    <a:pt x="5751" y="1548"/>
                    <a:pt x="5787" y="1715"/>
                  </a:cubicBezTo>
                  <a:cubicBezTo>
                    <a:pt x="5561" y="1667"/>
                    <a:pt x="5275" y="1893"/>
                    <a:pt x="5406" y="2119"/>
                  </a:cubicBezTo>
                  <a:cubicBezTo>
                    <a:pt x="5453" y="1941"/>
                    <a:pt x="5680" y="1905"/>
                    <a:pt x="5775" y="2060"/>
                  </a:cubicBezTo>
                  <a:cubicBezTo>
                    <a:pt x="5811" y="2084"/>
                    <a:pt x="5834" y="2131"/>
                    <a:pt x="5834" y="2179"/>
                  </a:cubicBezTo>
                  <a:cubicBezTo>
                    <a:pt x="5834" y="2238"/>
                    <a:pt x="5787" y="2346"/>
                    <a:pt x="5727" y="2346"/>
                  </a:cubicBezTo>
                  <a:cubicBezTo>
                    <a:pt x="5656" y="2357"/>
                    <a:pt x="5596" y="2274"/>
                    <a:pt x="5692" y="2215"/>
                  </a:cubicBezTo>
                  <a:cubicBezTo>
                    <a:pt x="5561" y="2179"/>
                    <a:pt x="5465" y="2334"/>
                    <a:pt x="5561" y="2441"/>
                  </a:cubicBezTo>
                  <a:cubicBezTo>
                    <a:pt x="5573" y="2441"/>
                    <a:pt x="5573" y="2453"/>
                    <a:pt x="5596" y="2465"/>
                  </a:cubicBezTo>
                  <a:lnTo>
                    <a:pt x="5596" y="2465"/>
                  </a:lnTo>
                  <a:cubicBezTo>
                    <a:pt x="5632" y="2488"/>
                    <a:pt x="5668" y="2488"/>
                    <a:pt x="5703" y="2488"/>
                  </a:cubicBezTo>
                  <a:cubicBezTo>
                    <a:pt x="5525" y="2738"/>
                    <a:pt x="5287" y="2941"/>
                    <a:pt x="5013" y="3084"/>
                  </a:cubicBezTo>
                  <a:cubicBezTo>
                    <a:pt x="5775" y="2596"/>
                    <a:pt x="4953" y="2191"/>
                    <a:pt x="5334" y="1798"/>
                  </a:cubicBezTo>
                  <a:lnTo>
                    <a:pt x="5299" y="1846"/>
                  </a:lnTo>
                  <a:cubicBezTo>
                    <a:pt x="5311" y="1822"/>
                    <a:pt x="5322" y="1810"/>
                    <a:pt x="5334" y="1798"/>
                  </a:cubicBezTo>
                  <a:cubicBezTo>
                    <a:pt x="5108" y="1929"/>
                    <a:pt x="5001" y="2036"/>
                    <a:pt x="4953" y="2155"/>
                  </a:cubicBezTo>
                  <a:cubicBezTo>
                    <a:pt x="4858" y="2453"/>
                    <a:pt x="5132" y="2572"/>
                    <a:pt x="5132" y="2727"/>
                  </a:cubicBezTo>
                  <a:cubicBezTo>
                    <a:pt x="4989" y="2619"/>
                    <a:pt x="4882" y="2655"/>
                    <a:pt x="4834" y="2798"/>
                  </a:cubicBezTo>
                  <a:cubicBezTo>
                    <a:pt x="5013" y="2774"/>
                    <a:pt x="5037" y="2953"/>
                    <a:pt x="4930" y="3048"/>
                  </a:cubicBezTo>
                  <a:cubicBezTo>
                    <a:pt x="4787" y="3179"/>
                    <a:pt x="4441" y="3215"/>
                    <a:pt x="4370" y="3620"/>
                  </a:cubicBezTo>
                  <a:cubicBezTo>
                    <a:pt x="4322" y="3667"/>
                    <a:pt x="4287" y="3727"/>
                    <a:pt x="4251" y="3786"/>
                  </a:cubicBezTo>
                  <a:cubicBezTo>
                    <a:pt x="4275" y="3727"/>
                    <a:pt x="4287" y="3655"/>
                    <a:pt x="4299" y="3596"/>
                  </a:cubicBezTo>
                  <a:cubicBezTo>
                    <a:pt x="4537" y="3250"/>
                    <a:pt x="4322" y="3000"/>
                    <a:pt x="4299" y="2786"/>
                  </a:cubicBezTo>
                  <a:cubicBezTo>
                    <a:pt x="4299" y="2643"/>
                    <a:pt x="4441" y="2548"/>
                    <a:pt x="4549" y="2679"/>
                  </a:cubicBezTo>
                  <a:cubicBezTo>
                    <a:pt x="4608" y="2548"/>
                    <a:pt x="4572" y="2441"/>
                    <a:pt x="4406" y="2417"/>
                  </a:cubicBezTo>
                  <a:cubicBezTo>
                    <a:pt x="4501" y="2310"/>
                    <a:pt x="4787" y="2417"/>
                    <a:pt x="4918" y="2143"/>
                  </a:cubicBezTo>
                  <a:cubicBezTo>
                    <a:pt x="4977" y="2036"/>
                    <a:pt x="4977" y="1869"/>
                    <a:pt x="4906" y="1619"/>
                  </a:cubicBezTo>
                  <a:lnTo>
                    <a:pt x="4906" y="1619"/>
                  </a:lnTo>
                  <a:cubicBezTo>
                    <a:pt x="4906" y="2167"/>
                    <a:pt x="4025" y="1869"/>
                    <a:pt x="4239" y="2762"/>
                  </a:cubicBezTo>
                  <a:lnTo>
                    <a:pt x="4239" y="2762"/>
                  </a:lnTo>
                  <a:cubicBezTo>
                    <a:pt x="4132" y="2465"/>
                    <a:pt x="4108" y="2143"/>
                    <a:pt x="4168" y="1846"/>
                  </a:cubicBezTo>
                  <a:cubicBezTo>
                    <a:pt x="4179" y="1869"/>
                    <a:pt x="4215" y="1893"/>
                    <a:pt x="4251" y="1905"/>
                  </a:cubicBezTo>
                  <a:lnTo>
                    <a:pt x="4263" y="1905"/>
                  </a:lnTo>
                  <a:cubicBezTo>
                    <a:pt x="4275" y="1905"/>
                    <a:pt x="4287" y="1905"/>
                    <a:pt x="4310" y="1905"/>
                  </a:cubicBezTo>
                  <a:cubicBezTo>
                    <a:pt x="4441" y="1893"/>
                    <a:pt x="4489" y="1715"/>
                    <a:pt x="4370" y="1655"/>
                  </a:cubicBezTo>
                  <a:cubicBezTo>
                    <a:pt x="4394" y="1762"/>
                    <a:pt x="4299" y="1774"/>
                    <a:pt x="4251" y="1726"/>
                  </a:cubicBezTo>
                  <a:cubicBezTo>
                    <a:pt x="4215" y="1679"/>
                    <a:pt x="4251" y="1572"/>
                    <a:pt x="4287" y="1524"/>
                  </a:cubicBezTo>
                  <a:cubicBezTo>
                    <a:pt x="4322" y="1500"/>
                    <a:pt x="4370" y="1476"/>
                    <a:pt x="4418" y="1476"/>
                  </a:cubicBezTo>
                  <a:cubicBezTo>
                    <a:pt x="4537" y="1476"/>
                    <a:pt x="4739" y="1548"/>
                    <a:pt x="4632" y="1786"/>
                  </a:cubicBezTo>
                  <a:cubicBezTo>
                    <a:pt x="4894" y="1715"/>
                    <a:pt x="4846" y="1369"/>
                    <a:pt x="4656" y="1238"/>
                  </a:cubicBezTo>
                  <a:cubicBezTo>
                    <a:pt x="4799" y="1143"/>
                    <a:pt x="4739" y="1036"/>
                    <a:pt x="4965" y="1024"/>
                  </a:cubicBezTo>
                  <a:cubicBezTo>
                    <a:pt x="4549" y="822"/>
                    <a:pt x="4465" y="1072"/>
                    <a:pt x="4299" y="1131"/>
                  </a:cubicBezTo>
                  <a:lnTo>
                    <a:pt x="4299" y="1131"/>
                  </a:lnTo>
                  <a:cubicBezTo>
                    <a:pt x="4632" y="964"/>
                    <a:pt x="4525" y="691"/>
                    <a:pt x="4715" y="476"/>
                  </a:cubicBezTo>
                  <a:cubicBezTo>
                    <a:pt x="4310" y="512"/>
                    <a:pt x="4322" y="798"/>
                    <a:pt x="4227" y="1012"/>
                  </a:cubicBezTo>
                  <a:lnTo>
                    <a:pt x="4227" y="1012"/>
                  </a:lnTo>
                  <a:cubicBezTo>
                    <a:pt x="4453" y="476"/>
                    <a:pt x="4156" y="345"/>
                    <a:pt x="4120" y="0"/>
                  </a:cubicBezTo>
                  <a:cubicBezTo>
                    <a:pt x="4096" y="345"/>
                    <a:pt x="3787" y="476"/>
                    <a:pt x="4013" y="1012"/>
                  </a:cubicBezTo>
                  <a:lnTo>
                    <a:pt x="4013" y="1012"/>
                  </a:lnTo>
                  <a:cubicBezTo>
                    <a:pt x="3918" y="798"/>
                    <a:pt x="3929" y="512"/>
                    <a:pt x="3525" y="476"/>
                  </a:cubicBezTo>
                  <a:cubicBezTo>
                    <a:pt x="3727" y="691"/>
                    <a:pt x="3608" y="964"/>
                    <a:pt x="3941" y="1131"/>
                  </a:cubicBezTo>
                  <a:lnTo>
                    <a:pt x="3941" y="1131"/>
                  </a:lnTo>
                  <a:cubicBezTo>
                    <a:pt x="3775" y="1072"/>
                    <a:pt x="3691" y="822"/>
                    <a:pt x="3275" y="1024"/>
                  </a:cubicBezTo>
                  <a:cubicBezTo>
                    <a:pt x="3501" y="1036"/>
                    <a:pt x="3441" y="1143"/>
                    <a:pt x="3584" y="1238"/>
                  </a:cubicBezTo>
                  <a:cubicBezTo>
                    <a:pt x="3394" y="1369"/>
                    <a:pt x="3346" y="1715"/>
                    <a:pt x="3608" y="1786"/>
                  </a:cubicBezTo>
                  <a:cubicBezTo>
                    <a:pt x="3501" y="1548"/>
                    <a:pt x="3703" y="1476"/>
                    <a:pt x="3822" y="1476"/>
                  </a:cubicBezTo>
                  <a:cubicBezTo>
                    <a:pt x="3870" y="1476"/>
                    <a:pt x="3918" y="1500"/>
                    <a:pt x="3953" y="1524"/>
                  </a:cubicBezTo>
                  <a:cubicBezTo>
                    <a:pt x="3989" y="1572"/>
                    <a:pt x="4025" y="1679"/>
                    <a:pt x="3989" y="1726"/>
                  </a:cubicBezTo>
                  <a:cubicBezTo>
                    <a:pt x="3953" y="1774"/>
                    <a:pt x="3846" y="1762"/>
                    <a:pt x="3882" y="1655"/>
                  </a:cubicBezTo>
                  <a:cubicBezTo>
                    <a:pt x="3751" y="1715"/>
                    <a:pt x="3798" y="1893"/>
                    <a:pt x="3941" y="1905"/>
                  </a:cubicBezTo>
                  <a:cubicBezTo>
                    <a:pt x="3953" y="1905"/>
                    <a:pt x="3965" y="1905"/>
                    <a:pt x="3977" y="1905"/>
                  </a:cubicBezTo>
                  <a:lnTo>
                    <a:pt x="3989" y="1905"/>
                  </a:lnTo>
                  <a:cubicBezTo>
                    <a:pt x="4025" y="1893"/>
                    <a:pt x="4060" y="1869"/>
                    <a:pt x="4072" y="1846"/>
                  </a:cubicBezTo>
                  <a:cubicBezTo>
                    <a:pt x="4132" y="2143"/>
                    <a:pt x="4108" y="2465"/>
                    <a:pt x="4001" y="2762"/>
                  </a:cubicBezTo>
                  <a:cubicBezTo>
                    <a:pt x="4215" y="1869"/>
                    <a:pt x="3346" y="2167"/>
                    <a:pt x="3334" y="1619"/>
                  </a:cubicBezTo>
                  <a:lnTo>
                    <a:pt x="3334" y="1679"/>
                  </a:lnTo>
                  <a:lnTo>
                    <a:pt x="3334" y="1619"/>
                  </a:lnTo>
                  <a:cubicBezTo>
                    <a:pt x="3263" y="1869"/>
                    <a:pt x="3263" y="2024"/>
                    <a:pt x="3322" y="2143"/>
                  </a:cubicBezTo>
                  <a:cubicBezTo>
                    <a:pt x="3453" y="2417"/>
                    <a:pt x="3739" y="2310"/>
                    <a:pt x="3834" y="2417"/>
                  </a:cubicBezTo>
                  <a:cubicBezTo>
                    <a:pt x="3668" y="2441"/>
                    <a:pt x="3620" y="2548"/>
                    <a:pt x="3679" y="2679"/>
                  </a:cubicBezTo>
                  <a:cubicBezTo>
                    <a:pt x="3798" y="2548"/>
                    <a:pt x="3941" y="2643"/>
                    <a:pt x="3929" y="2786"/>
                  </a:cubicBezTo>
                  <a:cubicBezTo>
                    <a:pt x="3918" y="2989"/>
                    <a:pt x="3703" y="3250"/>
                    <a:pt x="3929" y="3596"/>
                  </a:cubicBezTo>
                  <a:cubicBezTo>
                    <a:pt x="3941" y="3655"/>
                    <a:pt x="3953" y="3727"/>
                    <a:pt x="3977" y="3786"/>
                  </a:cubicBezTo>
                  <a:cubicBezTo>
                    <a:pt x="3941" y="3727"/>
                    <a:pt x="3906" y="3667"/>
                    <a:pt x="3870" y="3620"/>
                  </a:cubicBezTo>
                  <a:cubicBezTo>
                    <a:pt x="3787" y="3215"/>
                    <a:pt x="3453" y="3179"/>
                    <a:pt x="3298" y="3036"/>
                  </a:cubicBezTo>
                  <a:cubicBezTo>
                    <a:pt x="3203" y="2953"/>
                    <a:pt x="3227" y="2774"/>
                    <a:pt x="3406" y="2798"/>
                  </a:cubicBezTo>
                  <a:cubicBezTo>
                    <a:pt x="3346" y="2655"/>
                    <a:pt x="3251" y="2619"/>
                    <a:pt x="3108" y="2715"/>
                  </a:cubicBezTo>
                  <a:cubicBezTo>
                    <a:pt x="3096" y="2572"/>
                    <a:pt x="3370" y="2441"/>
                    <a:pt x="3275" y="2155"/>
                  </a:cubicBezTo>
                  <a:cubicBezTo>
                    <a:pt x="3191" y="1988"/>
                    <a:pt x="3060" y="1869"/>
                    <a:pt x="2894" y="1798"/>
                  </a:cubicBezTo>
                  <a:cubicBezTo>
                    <a:pt x="3275" y="2179"/>
                    <a:pt x="2453" y="2596"/>
                    <a:pt x="3227" y="3072"/>
                  </a:cubicBezTo>
                  <a:cubicBezTo>
                    <a:pt x="2941" y="2941"/>
                    <a:pt x="2703" y="2738"/>
                    <a:pt x="2525" y="2477"/>
                  </a:cubicBezTo>
                  <a:cubicBezTo>
                    <a:pt x="2560" y="2488"/>
                    <a:pt x="2608" y="2488"/>
                    <a:pt x="2632" y="2465"/>
                  </a:cubicBezTo>
                  <a:lnTo>
                    <a:pt x="2632" y="2465"/>
                  </a:lnTo>
                  <a:cubicBezTo>
                    <a:pt x="2644" y="2453"/>
                    <a:pt x="2655" y="2441"/>
                    <a:pt x="2667" y="2429"/>
                  </a:cubicBezTo>
                  <a:cubicBezTo>
                    <a:pt x="2751" y="2346"/>
                    <a:pt x="2679" y="2191"/>
                    <a:pt x="2560" y="2203"/>
                  </a:cubicBezTo>
                  <a:lnTo>
                    <a:pt x="2536" y="2203"/>
                  </a:lnTo>
                  <a:cubicBezTo>
                    <a:pt x="2632" y="2262"/>
                    <a:pt x="2572" y="2346"/>
                    <a:pt x="2501" y="2346"/>
                  </a:cubicBezTo>
                  <a:cubicBezTo>
                    <a:pt x="2441" y="2334"/>
                    <a:pt x="2394" y="2227"/>
                    <a:pt x="2394" y="2179"/>
                  </a:cubicBezTo>
                  <a:cubicBezTo>
                    <a:pt x="2394" y="2131"/>
                    <a:pt x="2417" y="2084"/>
                    <a:pt x="2441" y="2048"/>
                  </a:cubicBezTo>
                  <a:cubicBezTo>
                    <a:pt x="2548" y="1893"/>
                    <a:pt x="2775" y="1941"/>
                    <a:pt x="2822" y="2107"/>
                  </a:cubicBezTo>
                  <a:cubicBezTo>
                    <a:pt x="2953" y="1881"/>
                    <a:pt x="2667" y="1667"/>
                    <a:pt x="2441" y="1715"/>
                  </a:cubicBezTo>
                  <a:cubicBezTo>
                    <a:pt x="2477" y="1536"/>
                    <a:pt x="2370" y="1512"/>
                    <a:pt x="2513" y="1345"/>
                  </a:cubicBezTo>
                  <a:cubicBezTo>
                    <a:pt x="2072" y="1488"/>
                    <a:pt x="2191" y="1726"/>
                    <a:pt x="2120" y="1893"/>
                  </a:cubicBezTo>
                  <a:lnTo>
                    <a:pt x="2120" y="1893"/>
                  </a:lnTo>
                  <a:cubicBezTo>
                    <a:pt x="2239" y="1524"/>
                    <a:pt x="1965" y="1417"/>
                    <a:pt x="1953" y="1119"/>
                  </a:cubicBezTo>
                  <a:cubicBezTo>
                    <a:pt x="1679" y="1441"/>
                    <a:pt x="1893" y="1631"/>
                    <a:pt x="1977" y="1857"/>
                  </a:cubicBezTo>
                  <a:lnTo>
                    <a:pt x="1977" y="1857"/>
                  </a:lnTo>
                  <a:cubicBezTo>
                    <a:pt x="1763" y="1310"/>
                    <a:pt x="1453" y="1429"/>
                    <a:pt x="1191" y="1214"/>
                  </a:cubicBezTo>
                  <a:cubicBezTo>
                    <a:pt x="1417" y="1476"/>
                    <a:pt x="1286" y="1786"/>
                    <a:pt x="1834" y="2000"/>
                  </a:cubicBezTo>
                  <a:lnTo>
                    <a:pt x="1834" y="2000"/>
                  </a:lnTo>
                  <a:cubicBezTo>
                    <a:pt x="1608" y="1917"/>
                    <a:pt x="1417" y="1703"/>
                    <a:pt x="1096" y="1965"/>
                  </a:cubicBezTo>
                  <a:cubicBezTo>
                    <a:pt x="1393" y="1988"/>
                    <a:pt x="1501" y="2262"/>
                    <a:pt x="1870" y="2143"/>
                  </a:cubicBezTo>
                  <a:lnTo>
                    <a:pt x="1870" y="2143"/>
                  </a:lnTo>
                  <a:cubicBezTo>
                    <a:pt x="1703" y="2215"/>
                    <a:pt x="1477" y="2096"/>
                    <a:pt x="1322" y="2536"/>
                  </a:cubicBezTo>
                  <a:cubicBezTo>
                    <a:pt x="1489" y="2381"/>
                    <a:pt x="1524" y="2500"/>
                    <a:pt x="1691" y="2465"/>
                  </a:cubicBezTo>
                  <a:cubicBezTo>
                    <a:pt x="1643" y="2691"/>
                    <a:pt x="1858" y="2965"/>
                    <a:pt x="2096" y="2846"/>
                  </a:cubicBezTo>
                  <a:cubicBezTo>
                    <a:pt x="1917" y="2798"/>
                    <a:pt x="1870" y="2560"/>
                    <a:pt x="2024" y="2465"/>
                  </a:cubicBezTo>
                  <a:cubicBezTo>
                    <a:pt x="2060" y="2429"/>
                    <a:pt x="2108" y="2417"/>
                    <a:pt x="2155" y="2417"/>
                  </a:cubicBezTo>
                  <a:cubicBezTo>
                    <a:pt x="2203" y="2417"/>
                    <a:pt x="2310" y="2465"/>
                    <a:pt x="2322" y="2524"/>
                  </a:cubicBezTo>
                  <a:cubicBezTo>
                    <a:pt x="2322" y="2596"/>
                    <a:pt x="2239" y="2655"/>
                    <a:pt x="2191" y="2548"/>
                  </a:cubicBezTo>
                  <a:cubicBezTo>
                    <a:pt x="2144" y="2679"/>
                    <a:pt x="2310" y="2774"/>
                    <a:pt x="2405" y="2691"/>
                  </a:cubicBezTo>
                  <a:lnTo>
                    <a:pt x="2441" y="2655"/>
                  </a:lnTo>
                  <a:lnTo>
                    <a:pt x="2441" y="2643"/>
                  </a:lnTo>
                  <a:cubicBezTo>
                    <a:pt x="2453" y="2619"/>
                    <a:pt x="2465" y="2584"/>
                    <a:pt x="2453" y="2548"/>
                  </a:cubicBezTo>
                  <a:cubicBezTo>
                    <a:pt x="2715" y="2715"/>
                    <a:pt x="2917" y="2953"/>
                    <a:pt x="3048" y="3239"/>
                  </a:cubicBezTo>
                  <a:cubicBezTo>
                    <a:pt x="2572" y="2465"/>
                    <a:pt x="2155" y="3286"/>
                    <a:pt x="1774" y="2905"/>
                  </a:cubicBezTo>
                  <a:cubicBezTo>
                    <a:pt x="1893" y="3143"/>
                    <a:pt x="2013" y="3250"/>
                    <a:pt x="2132" y="3286"/>
                  </a:cubicBezTo>
                  <a:cubicBezTo>
                    <a:pt x="2429" y="3381"/>
                    <a:pt x="2548" y="3108"/>
                    <a:pt x="2691" y="3119"/>
                  </a:cubicBezTo>
                  <a:cubicBezTo>
                    <a:pt x="2584" y="3262"/>
                    <a:pt x="2632" y="3358"/>
                    <a:pt x="2763" y="3417"/>
                  </a:cubicBezTo>
                  <a:cubicBezTo>
                    <a:pt x="2751" y="3239"/>
                    <a:pt x="2917" y="3215"/>
                    <a:pt x="3013" y="3310"/>
                  </a:cubicBezTo>
                  <a:cubicBezTo>
                    <a:pt x="3156" y="3465"/>
                    <a:pt x="3179" y="3810"/>
                    <a:pt x="3596" y="3881"/>
                  </a:cubicBezTo>
                  <a:cubicBezTo>
                    <a:pt x="3644" y="3917"/>
                    <a:pt x="3703" y="3953"/>
                    <a:pt x="3763" y="3989"/>
                  </a:cubicBezTo>
                  <a:cubicBezTo>
                    <a:pt x="3703" y="3965"/>
                    <a:pt x="3632" y="3953"/>
                    <a:pt x="3560" y="3941"/>
                  </a:cubicBezTo>
                  <a:cubicBezTo>
                    <a:pt x="3227" y="3715"/>
                    <a:pt x="2965" y="3929"/>
                    <a:pt x="2751" y="3941"/>
                  </a:cubicBezTo>
                  <a:cubicBezTo>
                    <a:pt x="2620" y="3941"/>
                    <a:pt x="2513" y="3810"/>
                    <a:pt x="2655" y="3703"/>
                  </a:cubicBezTo>
                  <a:cubicBezTo>
                    <a:pt x="2513" y="3631"/>
                    <a:pt x="2417" y="3679"/>
                    <a:pt x="2394" y="3846"/>
                  </a:cubicBezTo>
                  <a:cubicBezTo>
                    <a:pt x="2286" y="3750"/>
                    <a:pt x="2394" y="3465"/>
                    <a:pt x="2108" y="3322"/>
                  </a:cubicBezTo>
                  <a:cubicBezTo>
                    <a:pt x="2001" y="3274"/>
                    <a:pt x="1846" y="3274"/>
                    <a:pt x="1596" y="3346"/>
                  </a:cubicBezTo>
                  <a:lnTo>
                    <a:pt x="1596" y="3346"/>
                  </a:lnTo>
                  <a:cubicBezTo>
                    <a:pt x="2132" y="3346"/>
                    <a:pt x="1846" y="4227"/>
                    <a:pt x="2727" y="4012"/>
                  </a:cubicBezTo>
                  <a:cubicBezTo>
                    <a:pt x="2441" y="4120"/>
                    <a:pt x="2120" y="4143"/>
                    <a:pt x="1810" y="4084"/>
                  </a:cubicBezTo>
                  <a:cubicBezTo>
                    <a:pt x="1846" y="4060"/>
                    <a:pt x="1870" y="4036"/>
                    <a:pt x="1870" y="4001"/>
                  </a:cubicBezTo>
                  <a:lnTo>
                    <a:pt x="1870" y="3989"/>
                  </a:lnTo>
                  <a:cubicBezTo>
                    <a:pt x="1882" y="3977"/>
                    <a:pt x="1882" y="3953"/>
                    <a:pt x="1870" y="3941"/>
                  </a:cubicBezTo>
                  <a:cubicBezTo>
                    <a:pt x="1870" y="3810"/>
                    <a:pt x="1691" y="3762"/>
                    <a:pt x="1620" y="3881"/>
                  </a:cubicBezTo>
                  <a:cubicBezTo>
                    <a:pt x="1727" y="3858"/>
                    <a:pt x="1751" y="3953"/>
                    <a:pt x="1703" y="4001"/>
                  </a:cubicBezTo>
                  <a:cubicBezTo>
                    <a:pt x="1643" y="4036"/>
                    <a:pt x="1536" y="4001"/>
                    <a:pt x="1501" y="3953"/>
                  </a:cubicBezTo>
                  <a:cubicBezTo>
                    <a:pt x="1465" y="3917"/>
                    <a:pt x="1453" y="3881"/>
                    <a:pt x="1453" y="3834"/>
                  </a:cubicBezTo>
                  <a:cubicBezTo>
                    <a:pt x="1453" y="3703"/>
                    <a:pt x="1524" y="3512"/>
                    <a:pt x="1763" y="3608"/>
                  </a:cubicBezTo>
                  <a:cubicBezTo>
                    <a:pt x="1691" y="3358"/>
                    <a:pt x="1334" y="3405"/>
                    <a:pt x="1203" y="3596"/>
                  </a:cubicBezTo>
                  <a:cubicBezTo>
                    <a:pt x="1108" y="3453"/>
                    <a:pt x="1012" y="3500"/>
                    <a:pt x="1001" y="3286"/>
                  </a:cubicBezTo>
                  <a:cubicBezTo>
                    <a:pt x="798" y="3703"/>
                    <a:pt x="1036" y="3786"/>
                    <a:pt x="1108" y="3953"/>
                  </a:cubicBezTo>
                  <a:lnTo>
                    <a:pt x="1108" y="3953"/>
                  </a:lnTo>
                  <a:cubicBezTo>
                    <a:pt x="929" y="3608"/>
                    <a:pt x="655" y="3727"/>
                    <a:pt x="441" y="3524"/>
                  </a:cubicBezTo>
                  <a:cubicBezTo>
                    <a:pt x="477" y="3941"/>
                    <a:pt x="774" y="3929"/>
                    <a:pt x="977" y="4024"/>
                  </a:cubicBezTo>
                  <a:lnTo>
                    <a:pt x="977" y="4024"/>
                  </a:lnTo>
                  <a:cubicBezTo>
                    <a:pt x="465" y="3798"/>
                    <a:pt x="334" y="4096"/>
                    <a:pt x="0" y="4131"/>
                  </a:cubicBezTo>
                  <a:close/>
                  <a:moveTo>
                    <a:pt x="5489" y="4012"/>
                  </a:moveTo>
                  <a:close/>
                  <a:moveTo>
                    <a:pt x="4763" y="3941"/>
                  </a:moveTo>
                  <a:cubicBezTo>
                    <a:pt x="4858" y="3881"/>
                    <a:pt x="4977" y="3870"/>
                    <a:pt x="5084" y="3893"/>
                  </a:cubicBezTo>
                  <a:cubicBezTo>
                    <a:pt x="5263" y="3965"/>
                    <a:pt x="5442" y="4036"/>
                    <a:pt x="5632" y="4096"/>
                  </a:cubicBezTo>
                  <a:cubicBezTo>
                    <a:pt x="5703" y="4108"/>
                    <a:pt x="5787" y="4120"/>
                    <a:pt x="5858" y="4131"/>
                  </a:cubicBezTo>
                  <a:cubicBezTo>
                    <a:pt x="5787" y="4131"/>
                    <a:pt x="5703" y="4143"/>
                    <a:pt x="5632" y="4167"/>
                  </a:cubicBezTo>
                  <a:cubicBezTo>
                    <a:pt x="5442" y="4215"/>
                    <a:pt x="5263" y="4286"/>
                    <a:pt x="5084" y="4370"/>
                  </a:cubicBezTo>
                  <a:cubicBezTo>
                    <a:pt x="4977" y="4393"/>
                    <a:pt x="4858" y="4370"/>
                    <a:pt x="4763" y="4322"/>
                  </a:cubicBezTo>
                  <a:cubicBezTo>
                    <a:pt x="4930" y="4322"/>
                    <a:pt x="5096" y="4251"/>
                    <a:pt x="5203" y="4131"/>
                  </a:cubicBezTo>
                  <a:cubicBezTo>
                    <a:pt x="5096" y="4001"/>
                    <a:pt x="4930" y="3929"/>
                    <a:pt x="4763" y="3941"/>
                  </a:cubicBezTo>
                  <a:close/>
                  <a:moveTo>
                    <a:pt x="5168" y="5013"/>
                  </a:moveTo>
                  <a:close/>
                  <a:moveTo>
                    <a:pt x="4894" y="4893"/>
                  </a:moveTo>
                  <a:cubicBezTo>
                    <a:pt x="4894" y="4727"/>
                    <a:pt x="4834" y="4572"/>
                    <a:pt x="4703" y="4453"/>
                  </a:cubicBezTo>
                  <a:cubicBezTo>
                    <a:pt x="4811" y="4477"/>
                    <a:pt x="4906" y="4548"/>
                    <a:pt x="4977" y="4643"/>
                  </a:cubicBezTo>
                  <a:cubicBezTo>
                    <a:pt x="5037" y="4834"/>
                    <a:pt x="5120" y="5013"/>
                    <a:pt x="5215" y="5179"/>
                  </a:cubicBezTo>
                  <a:cubicBezTo>
                    <a:pt x="5251" y="5239"/>
                    <a:pt x="5299" y="5298"/>
                    <a:pt x="5346" y="5370"/>
                  </a:cubicBezTo>
                  <a:cubicBezTo>
                    <a:pt x="5287" y="5310"/>
                    <a:pt x="5227" y="5263"/>
                    <a:pt x="5168" y="5227"/>
                  </a:cubicBezTo>
                  <a:cubicBezTo>
                    <a:pt x="4989" y="5144"/>
                    <a:pt x="4811" y="5060"/>
                    <a:pt x="4632" y="4989"/>
                  </a:cubicBezTo>
                  <a:cubicBezTo>
                    <a:pt x="4537" y="4929"/>
                    <a:pt x="4465" y="4834"/>
                    <a:pt x="4441" y="4715"/>
                  </a:cubicBezTo>
                  <a:cubicBezTo>
                    <a:pt x="4549" y="4846"/>
                    <a:pt x="4715" y="4905"/>
                    <a:pt x="4894" y="4893"/>
                  </a:cubicBezTo>
                  <a:close/>
                  <a:moveTo>
                    <a:pt x="5001" y="3084"/>
                  </a:moveTo>
                  <a:close/>
                  <a:moveTo>
                    <a:pt x="4632" y="3274"/>
                  </a:moveTo>
                  <a:cubicBezTo>
                    <a:pt x="4811" y="3203"/>
                    <a:pt x="4989" y="3119"/>
                    <a:pt x="5168" y="3024"/>
                  </a:cubicBezTo>
                  <a:cubicBezTo>
                    <a:pt x="5227" y="2989"/>
                    <a:pt x="5287" y="2941"/>
                    <a:pt x="5346" y="2893"/>
                  </a:cubicBezTo>
                  <a:cubicBezTo>
                    <a:pt x="5299" y="2965"/>
                    <a:pt x="5251" y="3024"/>
                    <a:pt x="5215" y="3084"/>
                  </a:cubicBezTo>
                  <a:cubicBezTo>
                    <a:pt x="5120" y="3250"/>
                    <a:pt x="5037" y="3429"/>
                    <a:pt x="4965" y="3608"/>
                  </a:cubicBezTo>
                  <a:cubicBezTo>
                    <a:pt x="4906" y="3703"/>
                    <a:pt x="4811" y="3774"/>
                    <a:pt x="4703" y="3810"/>
                  </a:cubicBezTo>
                  <a:cubicBezTo>
                    <a:pt x="4834" y="3691"/>
                    <a:pt x="4894" y="3536"/>
                    <a:pt x="4894" y="3369"/>
                  </a:cubicBezTo>
                  <a:cubicBezTo>
                    <a:pt x="4715" y="3358"/>
                    <a:pt x="4560" y="3429"/>
                    <a:pt x="4441" y="3548"/>
                  </a:cubicBezTo>
                  <a:cubicBezTo>
                    <a:pt x="4465" y="3441"/>
                    <a:pt x="4537" y="3334"/>
                    <a:pt x="4632" y="3274"/>
                  </a:cubicBezTo>
                  <a:close/>
                  <a:moveTo>
                    <a:pt x="4239" y="5501"/>
                  </a:moveTo>
                  <a:close/>
                  <a:moveTo>
                    <a:pt x="4001" y="2762"/>
                  </a:moveTo>
                  <a:close/>
                  <a:moveTo>
                    <a:pt x="3929" y="3489"/>
                  </a:moveTo>
                  <a:cubicBezTo>
                    <a:pt x="3870" y="3393"/>
                    <a:pt x="3858" y="3274"/>
                    <a:pt x="3882" y="3155"/>
                  </a:cubicBezTo>
                  <a:cubicBezTo>
                    <a:pt x="3953" y="2977"/>
                    <a:pt x="4025" y="2798"/>
                    <a:pt x="4084" y="2608"/>
                  </a:cubicBezTo>
                  <a:cubicBezTo>
                    <a:pt x="4096" y="2536"/>
                    <a:pt x="4108" y="2465"/>
                    <a:pt x="4120" y="2381"/>
                  </a:cubicBezTo>
                  <a:cubicBezTo>
                    <a:pt x="4132" y="2465"/>
                    <a:pt x="4144" y="2536"/>
                    <a:pt x="4156" y="2608"/>
                  </a:cubicBezTo>
                  <a:cubicBezTo>
                    <a:pt x="4215" y="2798"/>
                    <a:pt x="4275" y="2977"/>
                    <a:pt x="4358" y="3155"/>
                  </a:cubicBezTo>
                  <a:cubicBezTo>
                    <a:pt x="4382" y="3274"/>
                    <a:pt x="4370" y="3393"/>
                    <a:pt x="4310" y="3489"/>
                  </a:cubicBezTo>
                  <a:cubicBezTo>
                    <a:pt x="4477" y="3322"/>
                    <a:pt x="4358" y="3036"/>
                    <a:pt x="4120" y="3036"/>
                  </a:cubicBezTo>
                  <a:cubicBezTo>
                    <a:pt x="3882" y="3036"/>
                    <a:pt x="3763" y="3322"/>
                    <a:pt x="3929" y="3489"/>
                  </a:cubicBezTo>
                  <a:close/>
                  <a:moveTo>
                    <a:pt x="4120" y="5215"/>
                  </a:moveTo>
                  <a:cubicBezTo>
                    <a:pt x="4251" y="5108"/>
                    <a:pt x="4310" y="4941"/>
                    <a:pt x="4310" y="4774"/>
                  </a:cubicBezTo>
                  <a:cubicBezTo>
                    <a:pt x="4370" y="4870"/>
                    <a:pt x="4382" y="4989"/>
                    <a:pt x="4358" y="5096"/>
                  </a:cubicBezTo>
                  <a:cubicBezTo>
                    <a:pt x="4322" y="5239"/>
                    <a:pt x="4203" y="5382"/>
                    <a:pt x="4156" y="5644"/>
                  </a:cubicBezTo>
                  <a:cubicBezTo>
                    <a:pt x="4144" y="5715"/>
                    <a:pt x="4132" y="5798"/>
                    <a:pt x="4120" y="5870"/>
                  </a:cubicBezTo>
                  <a:cubicBezTo>
                    <a:pt x="4108" y="5798"/>
                    <a:pt x="4096" y="5715"/>
                    <a:pt x="4084" y="5644"/>
                  </a:cubicBezTo>
                  <a:cubicBezTo>
                    <a:pt x="4025" y="5382"/>
                    <a:pt x="3918" y="5239"/>
                    <a:pt x="3882" y="5096"/>
                  </a:cubicBezTo>
                  <a:cubicBezTo>
                    <a:pt x="3858" y="4989"/>
                    <a:pt x="3870" y="4870"/>
                    <a:pt x="3929" y="4774"/>
                  </a:cubicBezTo>
                  <a:cubicBezTo>
                    <a:pt x="3918" y="4941"/>
                    <a:pt x="3989" y="5108"/>
                    <a:pt x="4120" y="5215"/>
                  </a:cubicBezTo>
                  <a:close/>
                  <a:moveTo>
                    <a:pt x="3227" y="5179"/>
                  </a:moveTo>
                  <a:close/>
                  <a:moveTo>
                    <a:pt x="3346" y="3358"/>
                  </a:moveTo>
                  <a:cubicBezTo>
                    <a:pt x="3334" y="3524"/>
                    <a:pt x="3406" y="3691"/>
                    <a:pt x="3525" y="3798"/>
                  </a:cubicBezTo>
                  <a:cubicBezTo>
                    <a:pt x="3417" y="3774"/>
                    <a:pt x="3322" y="3703"/>
                    <a:pt x="3263" y="3608"/>
                  </a:cubicBezTo>
                  <a:cubicBezTo>
                    <a:pt x="3191" y="3429"/>
                    <a:pt x="3108" y="3250"/>
                    <a:pt x="3013" y="3072"/>
                  </a:cubicBezTo>
                  <a:cubicBezTo>
                    <a:pt x="2977" y="3012"/>
                    <a:pt x="2929" y="2953"/>
                    <a:pt x="2882" y="2881"/>
                  </a:cubicBezTo>
                  <a:cubicBezTo>
                    <a:pt x="2941" y="2941"/>
                    <a:pt x="3001" y="2989"/>
                    <a:pt x="3060" y="3024"/>
                  </a:cubicBezTo>
                  <a:cubicBezTo>
                    <a:pt x="3239" y="3119"/>
                    <a:pt x="3417" y="3191"/>
                    <a:pt x="3596" y="3262"/>
                  </a:cubicBezTo>
                  <a:cubicBezTo>
                    <a:pt x="3691" y="3334"/>
                    <a:pt x="3763" y="3417"/>
                    <a:pt x="3787" y="3536"/>
                  </a:cubicBezTo>
                  <a:cubicBezTo>
                    <a:pt x="3679" y="3417"/>
                    <a:pt x="3513" y="3346"/>
                    <a:pt x="3346" y="3358"/>
                  </a:cubicBezTo>
                  <a:close/>
                  <a:moveTo>
                    <a:pt x="3787" y="4715"/>
                  </a:moveTo>
                  <a:cubicBezTo>
                    <a:pt x="3751" y="4822"/>
                    <a:pt x="3691" y="4917"/>
                    <a:pt x="3596" y="4977"/>
                  </a:cubicBezTo>
                  <a:cubicBezTo>
                    <a:pt x="3406" y="5048"/>
                    <a:pt x="3227" y="5132"/>
                    <a:pt x="3060" y="5227"/>
                  </a:cubicBezTo>
                  <a:cubicBezTo>
                    <a:pt x="3001" y="5263"/>
                    <a:pt x="2941" y="5310"/>
                    <a:pt x="2870" y="5358"/>
                  </a:cubicBezTo>
                  <a:cubicBezTo>
                    <a:pt x="2929" y="5298"/>
                    <a:pt x="2965" y="5227"/>
                    <a:pt x="3013" y="5167"/>
                  </a:cubicBezTo>
                  <a:cubicBezTo>
                    <a:pt x="3096" y="5001"/>
                    <a:pt x="3179" y="4822"/>
                    <a:pt x="3251" y="4643"/>
                  </a:cubicBezTo>
                  <a:cubicBezTo>
                    <a:pt x="3310" y="4548"/>
                    <a:pt x="3406" y="4477"/>
                    <a:pt x="3513" y="4441"/>
                  </a:cubicBezTo>
                  <a:cubicBezTo>
                    <a:pt x="3394" y="4560"/>
                    <a:pt x="3322" y="4727"/>
                    <a:pt x="3334" y="4893"/>
                  </a:cubicBezTo>
                  <a:cubicBezTo>
                    <a:pt x="3513" y="4905"/>
                    <a:pt x="3679" y="4846"/>
                    <a:pt x="3798" y="4715"/>
                  </a:cubicBezTo>
                  <a:close/>
                  <a:moveTo>
                    <a:pt x="2739" y="4012"/>
                  </a:moveTo>
                  <a:close/>
                  <a:moveTo>
                    <a:pt x="2584" y="4096"/>
                  </a:moveTo>
                  <a:cubicBezTo>
                    <a:pt x="2775" y="4036"/>
                    <a:pt x="2953" y="3965"/>
                    <a:pt x="3132" y="3893"/>
                  </a:cubicBezTo>
                  <a:cubicBezTo>
                    <a:pt x="3251" y="3870"/>
                    <a:pt x="3358" y="3881"/>
                    <a:pt x="3465" y="3941"/>
                  </a:cubicBezTo>
                  <a:cubicBezTo>
                    <a:pt x="3287" y="3929"/>
                    <a:pt x="3132" y="4001"/>
                    <a:pt x="3013" y="4131"/>
                  </a:cubicBezTo>
                  <a:cubicBezTo>
                    <a:pt x="3132" y="4251"/>
                    <a:pt x="3287" y="4322"/>
                    <a:pt x="3465" y="4322"/>
                  </a:cubicBezTo>
                  <a:cubicBezTo>
                    <a:pt x="3358" y="4370"/>
                    <a:pt x="3251" y="4393"/>
                    <a:pt x="3132" y="4370"/>
                  </a:cubicBezTo>
                  <a:cubicBezTo>
                    <a:pt x="2953" y="4286"/>
                    <a:pt x="2775" y="4215"/>
                    <a:pt x="2584" y="4167"/>
                  </a:cubicBezTo>
                  <a:cubicBezTo>
                    <a:pt x="2513" y="4143"/>
                    <a:pt x="2441" y="4131"/>
                    <a:pt x="2358" y="4131"/>
                  </a:cubicBezTo>
                  <a:cubicBezTo>
                    <a:pt x="2441" y="4120"/>
                    <a:pt x="2525" y="4108"/>
                    <a:pt x="2608" y="4096"/>
                  </a:cubicBezTo>
                  <a:close/>
                </a:path>
              </a:pathLst>
            </a:custGeom>
            <a:solidFill>
              <a:schemeClr val="accent2">
                <a:alpha val="145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5014900" y="1154450"/>
              <a:ext cx="206900" cy="207175"/>
            </a:xfrm>
            <a:custGeom>
              <a:avLst/>
              <a:gdLst/>
              <a:ahLst/>
              <a:cxnLst/>
              <a:rect l="l" t="t" r="r" b="b"/>
              <a:pathLst>
                <a:path w="8276" h="8287" extrusionOk="0">
                  <a:moveTo>
                    <a:pt x="1" y="4131"/>
                  </a:moveTo>
                  <a:cubicBezTo>
                    <a:pt x="334" y="4155"/>
                    <a:pt x="465" y="4465"/>
                    <a:pt x="1001" y="4227"/>
                  </a:cubicBezTo>
                  <a:lnTo>
                    <a:pt x="1001" y="4227"/>
                  </a:lnTo>
                  <a:cubicBezTo>
                    <a:pt x="786" y="4334"/>
                    <a:pt x="501" y="4322"/>
                    <a:pt x="465" y="4727"/>
                  </a:cubicBezTo>
                  <a:cubicBezTo>
                    <a:pt x="691" y="4524"/>
                    <a:pt x="953" y="4643"/>
                    <a:pt x="1132" y="4310"/>
                  </a:cubicBezTo>
                  <a:lnTo>
                    <a:pt x="1132" y="4310"/>
                  </a:lnTo>
                  <a:cubicBezTo>
                    <a:pt x="1060" y="4477"/>
                    <a:pt x="822" y="4560"/>
                    <a:pt x="1024" y="4977"/>
                  </a:cubicBezTo>
                  <a:cubicBezTo>
                    <a:pt x="1036" y="4751"/>
                    <a:pt x="1132" y="4798"/>
                    <a:pt x="1227" y="4655"/>
                  </a:cubicBezTo>
                  <a:cubicBezTo>
                    <a:pt x="1358" y="4858"/>
                    <a:pt x="1715" y="4905"/>
                    <a:pt x="1786" y="4643"/>
                  </a:cubicBezTo>
                  <a:cubicBezTo>
                    <a:pt x="1536" y="4751"/>
                    <a:pt x="1465" y="4548"/>
                    <a:pt x="1477" y="4429"/>
                  </a:cubicBezTo>
                  <a:cubicBezTo>
                    <a:pt x="1477" y="4382"/>
                    <a:pt x="1489" y="4334"/>
                    <a:pt x="1525" y="4298"/>
                  </a:cubicBezTo>
                  <a:cubicBezTo>
                    <a:pt x="1560" y="4262"/>
                    <a:pt x="1667" y="4215"/>
                    <a:pt x="1727" y="4262"/>
                  </a:cubicBezTo>
                  <a:cubicBezTo>
                    <a:pt x="1775" y="4298"/>
                    <a:pt x="1751" y="4405"/>
                    <a:pt x="1644" y="4370"/>
                  </a:cubicBezTo>
                  <a:cubicBezTo>
                    <a:pt x="1715" y="4489"/>
                    <a:pt x="1894" y="4453"/>
                    <a:pt x="1894" y="4310"/>
                  </a:cubicBezTo>
                  <a:cubicBezTo>
                    <a:pt x="1906" y="4298"/>
                    <a:pt x="1906" y="4286"/>
                    <a:pt x="1894" y="4274"/>
                  </a:cubicBezTo>
                  <a:cubicBezTo>
                    <a:pt x="1894" y="4262"/>
                    <a:pt x="1894" y="4262"/>
                    <a:pt x="1894" y="4262"/>
                  </a:cubicBezTo>
                  <a:cubicBezTo>
                    <a:pt x="1894" y="4227"/>
                    <a:pt x="1870" y="4191"/>
                    <a:pt x="1834" y="4167"/>
                  </a:cubicBezTo>
                  <a:cubicBezTo>
                    <a:pt x="2144" y="4108"/>
                    <a:pt x="2465" y="4131"/>
                    <a:pt x="2751" y="4239"/>
                  </a:cubicBezTo>
                  <a:lnTo>
                    <a:pt x="2751" y="4239"/>
                  </a:lnTo>
                  <a:cubicBezTo>
                    <a:pt x="1870" y="4036"/>
                    <a:pt x="2156" y="4905"/>
                    <a:pt x="1620" y="4917"/>
                  </a:cubicBezTo>
                  <a:lnTo>
                    <a:pt x="1620" y="4917"/>
                  </a:lnTo>
                  <a:cubicBezTo>
                    <a:pt x="1786" y="4977"/>
                    <a:pt x="1965" y="4989"/>
                    <a:pt x="2132" y="4929"/>
                  </a:cubicBezTo>
                  <a:cubicBezTo>
                    <a:pt x="2417" y="4786"/>
                    <a:pt x="2310" y="4501"/>
                    <a:pt x="2417" y="4405"/>
                  </a:cubicBezTo>
                  <a:cubicBezTo>
                    <a:pt x="2441" y="4584"/>
                    <a:pt x="2548" y="4632"/>
                    <a:pt x="2679" y="4572"/>
                  </a:cubicBezTo>
                  <a:cubicBezTo>
                    <a:pt x="2537" y="4453"/>
                    <a:pt x="2644" y="4310"/>
                    <a:pt x="2787" y="4322"/>
                  </a:cubicBezTo>
                  <a:cubicBezTo>
                    <a:pt x="2989" y="4322"/>
                    <a:pt x="3251" y="4548"/>
                    <a:pt x="3584" y="4322"/>
                  </a:cubicBezTo>
                  <a:cubicBezTo>
                    <a:pt x="3656" y="4310"/>
                    <a:pt x="3727" y="4298"/>
                    <a:pt x="3787" y="4274"/>
                  </a:cubicBezTo>
                  <a:cubicBezTo>
                    <a:pt x="3727" y="4298"/>
                    <a:pt x="3668" y="4346"/>
                    <a:pt x="3620" y="4382"/>
                  </a:cubicBezTo>
                  <a:cubicBezTo>
                    <a:pt x="3203" y="4453"/>
                    <a:pt x="3179" y="4798"/>
                    <a:pt x="3037" y="4953"/>
                  </a:cubicBezTo>
                  <a:cubicBezTo>
                    <a:pt x="2941" y="5048"/>
                    <a:pt x="2775" y="5024"/>
                    <a:pt x="2787" y="4846"/>
                  </a:cubicBezTo>
                  <a:cubicBezTo>
                    <a:pt x="2656" y="4893"/>
                    <a:pt x="2608" y="5001"/>
                    <a:pt x="2715" y="5144"/>
                  </a:cubicBezTo>
                  <a:cubicBezTo>
                    <a:pt x="2572" y="5155"/>
                    <a:pt x="2441" y="4882"/>
                    <a:pt x="2156" y="4977"/>
                  </a:cubicBezTo>
                  <a:cubicBezTo>
                    <a:pt x="2036" y="5013"/>
                    <a:pt x="1917" y="5120"/>
                    <a:pt x="1798" y="5358"/>
                  </a:cubicBezTo>
                  <a:cubicBezTo>
                    <a:pt x="1810" y="5334"/>
                    <a:pt x="1822" y="5322"/>
                    <a:pt x="1834" y="5310"/>
                  </a:cubicBezTo>
                  <a:lnTo>
                    <a:pt x="1798" y="5358"/>
                  </a:lnTo>
                  <a:cubicBezTo>
                    <a:pt x="2179" y="4977"/>
                    <a:pt x="2596" y="5798"/>
                    <a:pt x="3072" y="5024"/>
                  </a:cubicBezTo>
                  <a:lnTo>
                    <a:pt x="3072" y="5024"/>
                  </a:lnTo>
                  <a:cubicBezTo>
                    <a:pt x="2941" y="5310"/>
                    <a:pt x="2739" y="5548"/>
                    <a:pt x="2477" y="5727"/>
                  </a:cubicBezTo>
                  <a:cubicBezTo>
                    <a:pt x="2489" y="5679"/>
                    <a:pt x="2477" y="5644"/>
                    <a:pt x="2453" y="5620"/>
                  </a:cubicBezTo>
                  <a:lnTo>
                    <a:pt x="2453" y="5620"/>
                  </a:lnTo>
                  <a:lnTo>
                    <a:pt x="2429" y="5584"/>
                  </a:lnTo>
                  <a:cubicBezTo>
                    <a:pt x="2334" y="5489"/>
                    <a:pt x="2167" y="5584"/>
                    <a:pt x="2203" y="5715"/>
                  </a:cubicBezTo>
                  <a:cubicBezTo>
                    <a:pt x="2263" y="5620"/>
                    <a:pt x="2358" y="5679"/>
                    <a:pt x="2346" y="5751"/>
                  </a:cubicBezTo>
                  <a:cubicBezTo>
                    <a:pt x="2322" y="5810"/>
                    <a:pt x="2227" y="5858"/>
                    <a:pt x="2167" y="5858"/>
                  </a:cubicBezTo>
                  <a:cubicBezTo>
                    <a:pt x="2132" y="5858"/>
                    <a:pt x="2084" y="5834"/>
                    <a:pt x="2048" y="5810"/>
                  </a:cubicBezTo>
                  <a:cubicBezTo>
                    <a:pt x="1894" y="5703"/>
                    <a:pt x="1941" y="5477"/>
                    <a:pt x="2108" y="5429"/>
                  </a:cubicBezTo>
                  <a:cubicBezTo>
                    <a:pt x="1882" y="5298"/>
                    <a:pt x="1667" y="5584"/>
                    <a:pt x="1715" y="5810"/>
                  </a:cubicBezTo>
                  <a:cubicBezTo>
                    <a:pt x="1536" y="5775"/>
                    <a:pt x="1513" y="5882"/>
                    <a:pt x="1346" y="5739"/>
                  </a:cubicBezTo>
                  <a:cubicBezTo>
                    <a:pt x="1489" y="6179"/>
                    <a:pt x="1727" y="6060"/>
                    <a:pt x="1894" y="6132"/>
                  </a:cubicBezTo>
                  <a:lnTo>
                    <a:pt x="1894" y="6132"/>
                  </a:lnTo>
                  <a:cubicBezTo>
                    <a:pt x="1525" y="6013"/>
                    <a:pt x="1417" y="6287"/>
                    <a:pt x="1120" y="6298"/>
                  </a:cubicBezTo>
                  <a:cubicBezTo>
                    <a:pt x="1429" y="6572"/>
                    <a:pt x="1632" y="6358"/>
                    <a:pt x="1858" y="6275"/>
                  </a:cubicBezTo>
                  <a:lnTo>
                    <a:pt x="1858" y="6275"/>
                  </a:lnTo>
                  <a:cubicBezTo>
                    <a:pt x="1310" y="6489"/>
                    <a:pt x="1429" y="6798"/>
                    <a:pt x="1215" y="7060"/>
                  </a:cubicBezTo>
                  <a:cubicBezTo>
                    <a:pt x="1477" y="6846"/>
                    <a:pt x="1775" y="6965"/>
                    <a:pt x="2001" y="6417"/>
                  </a:cubicBezTo>
                  <a:lnTo>
                    <a:pt x="2001" y="6417"/>
                  </a:lnTo>
                  <a:cubicBezTo>
                    <a:pt x="1917" y="6644"/>
                    <a:pt x="1703" y="6834"/>
                    <a:pt x="1965" y="7156"/>
                  </a:cubicBezTo>
                  <a:cubicBezTo>
                    <a:pt x="1989" y="6858"/>
                    <a:pt x="2251" y="6751"/>
                    <a:pt x="2144" y="6382"/>
                  </a:cubicBezTo>
                  <a:lnTo>
                    <a:pt x="2144" y="6382"/>
                  </a:lnTo>
                  <a:cubicBezTo>
                    <a:pt x="2215" y="6548"/>
                    <a:pt x="2096" y="6775"/>
                    <a:pt x="2537" y="6929"/>
                  </a:cubicBezTo>
                  <a:cubicBezTo>
                    <a:pt x="2382" y="6763"/>
                    <a:pt x="2501" y="6727"/>
                    <a:pt x="2465" y="6560"/>
                  </a:cubicBezTo>
                  <a:cubicBezTo>
                    <a:pt x="2691" y="6608"/>
                    <a:pt x="2977" y="6394"/>
                    <a:pt x="2846" y="6156"/>
                  </a:cubicBezTo>
                  <a:cubicBezTo>
                    <a:pt x="2798" y="6334"/>
                    <a:pt x="2572" y="6370"/>
                    <a:pt x="2465" y="6227"/>
                  </a:cubicBezTo>
                  <a:cubicBezTo>
                    <a:pt x="2441" y="6191"/>
                    <a:pt x="2417" y="6144"/>
                    <a:pt x="2417" y="6096"/>
                  </a:cubicBezTo>
                  <a:cubicBezTo>
                    <a:pt x="2417" y="6048"/>
                    <a:pt x="2465" y="5941"/>
                    <a:pt x="2525" y="5929"/>
                  </a:cubicBezTo>
                  <a:cubicBezTo>
                    <a:pt x="2596" y="5929"/>
                    <a:pt x="2656" y="6013"/>
                    <a:pt x="2560" y="6060"/>
                  </a:cubicBezTo>
                  <a:cubicBezTo>
                    <a:pt x="2691" y="6108"/>
                    <a:pt x="2787" y="5941"/>
                    <a:pt x="2691" y="5846"/>
                  </a:cubicBezTo>
                  <a:cubicBezTo>
                    <a:pt x="2679" y="5834"/>
                    <a:pt x="2668" y="5822"/>
                    <a:pt x="2656" y="5822"/>
                  </a:cubicBezTo>
                  <a:lnTo>
                    <a:pt x="2656" y="5822"/>
                  </a:lnTo>
                  <a:cubicBezTo>
                    <a:pt x="2620" y="5798"/>
                    <a:pt x="2584" y="5786"/>
                    <a:pt x="2548" y="5798"/>
                  </a:cubicBezTo>
                  <a:cubicBezTo>
                    <a:pt x="2715" y="5536"/>
                    <a:pt x="2965" y="5334"/>
                    <a:pt x="3239" y="5203"/>
                  </a:cubicBezTo>
                  <a:lnTo>
                    <a:pt x="3239" y="5203"/>
                  </a:lnTo>
                  <a:cubicBezTo>
                    <a:pt x="2465" y="5679"/>
                    <a:pt x="3287" y="6096"/>
                    <a:pt x="2918" y="6477"/>
                  </a:cubicBezTo>
                  <a:cubicBezTo>
                    <a:pt x="2929" y="6465"/>
                    <a:pt x="2941" y="6453"/>
                    <a:pt x="2953" y="6441"/>
                  </a:cubicBezTo>
                  <a:cubicBezTo>
                    <a:pt x="2941" y="6453"/>
                    <a:pt x="2929" y="6465"/>
                    <a:pt x="2918" y="6477"/>
                  </a:cubicBezTo>
                  <a:cubicBezTo>
                    <a:pt x="3144" y="6358"/>
                    <a:pt x="3251" y="6239"/>
                    <a:pt x="3287" y="6120"/>
                  </a:cubicBezTo>
                  <a:cubicBezTo>
                    <a:pt x="3394" y="5822"/>
                    <a:pt x="3108" y="5703"/>
                    <a:pt x="3120" y="5560"/>
                  </a:cubicBezTo>
                  <a:cubicBezTo>
                    <a:pt x="3263" y="5667"/>
                    <a:pt x="3370" y="5620"/>
                    <a:pt x="3418" y="5489"/>
                  </a:cubicBezTo>
                  <a:cubicBezTo>
                    <a:pt x="3239" y="5501"/>
                    <a:pt x="3215" y="5334"/>
                    <a:pt x="3310" y="5239"/>
                  </a:cubicBezTo>
                  <a:cubicBezTo>
                    <a:pt x="3465" y="5096"/>
                    <a:pt x="3811" y="5072"/>
                    <a:pt x="3882" y="4655"/>
                  </a:cubicBezTo>
                  <a:cubicBezTo>
                    <a:pt x="3930" y="4608"/>
                    <a:pt x="3965" y="4548"/>
                    <a:pt x="3989" y="4489"/>
                  </a:cubicBezTo>
                  <a:cubicBezTo>
                    <a:pt x="3977" y="4548"/>
                    <a:pt x="3953" y="4620"/>
                    <a:pt x="3941" y="4691"/>
                  </a:cubicBezTo>
                  <a:cubicBezTo>
                    <a:pt x="3715" y="5024"/>
                    <a:pt x="3930" y="5286"/>
                    <a:pt x="3941" y="5501"/>
                  </a:cubicBezTo>
                  <a:cubicBezTo>
                    <a:pt x="3941" y="5632"/>
                    <a:pt x="3811" y="5739"/>
                    <a:pt x="3703" y="5596"/>
                  </a:cubicBezTo>
                  <a:cubicBezTo>
                    <a:pt x="3644" y="5739"/>
                    <a:pt x="3680" y="5834"/>
                    <a:pt x="3858" y="5858"/>
                  </a:cubicBezTo>
                  <a:cubicBezTo>
                    <a:pt x="3763" y="5965"/>
                    <a:pt x="3477" y="5858"/>
                    <a:pt x="3334" y="6144"/>
                  </a:cubicBezTo>
                  <a:cubicBezTo>
                    <a:pt x="3275" y="6310"/>
                    <a:pt x="3287" y="6489"/>
                    <a:pt x="3346" y="6656"/>
                  </a:cubicBezTo>
                  <a:lnTo>
                    <a:pt x="3346" y="6656"/>
                  </a:lnTo>
                  <a:cubicBezTo>
                    <a:pt x="3346" y="6120"/>
                    <a:pt x="4227" y="6406"/>
                    <a:pt x="4025" y="5525"/>
                  </a:cubicBezTo>
                  <a:lnTo>
                    <a:pt x="4025" y="5525"/>
                  </a:lnTo>
                  <a:cubicBezTo>
                    <a:pt x="4132" y="5810"/>
                    <a:pt x="4156" y="6132"/>
                    <a:pt x="4096" y="6441"/>
                  </a:cubicBezTo>
                  <a:cubicBezTo>
                    <a:pt x="4072" y="6406"/>
                    <a:pt x="4037" y="6382"/>
                    <a:pt x="4001" y="6382"/>
                  </a:cubicBezTo>
                  <a:lnTo>
                    <a:pt x="3989" y="6382"/>
                  </a:lnTo>
                  <a:cubicBezTo>
                    <a:pt x="3977" y="6370"/>
                    <a:pt x="3965" y="6370"/>
                    <a:pt x="3953" y="6382"/>
                  </a:cubicBezTo>
                  <a:cubicBezTo>
                    <a:pt x="3811" y="6382"/>
                    <a:pt x="3775" y="6572"/>
                    <a:pt x="3894" y="6632"/>
                  </a:cubicBezTo>
                  <a:cubicBezTo>
                    <a:pt x="3858" y="6525"/>
                    <a:pt x="3965" y="6501"/>
                    <a:pt x="4001" y="6560"/>
                  </a:cubicBezTo>
                  <a:cubicBezTo>
                    <a:pt x="4049" y="6608"/>
                    <a:pt x="4001" y="6715"/>
                    <a:pt x="3965" y="6751"/>
                  </a:cubicBezTo>
                  <a:cubicBezTo>
                    <a:pt x="3930" y="6787"/>
                    <a:pt x="3894" y="6798"/>
                    <a:pt x="3846" y="6798"/>
                  </a:cubicBezTo>
                  <a:cubicBezTo>
                    <a:pt x="3715" y="6810"/>
                    <a:pt x="3513" y="6739"/>
                    <a:pt x="3620" y="6489"/>
                  </a:cubicBezTo>
                  <a:cubicBezTo>
                    <a:pt x="3370" y="6560"/>
                    <a:pt x="3406" y="6918"/>
                    <a:pt x="3608" y="7049"/>
                  </a:cubicBezTo>
                  <a:cubicBezTo>
                    <a:pt x="3453" y="7144"/>
                    <a:pt x="3513" y="7239"/>
                    <a:pt x="3299" y="7263"/>
                  </a:cubicBezTo>
                  <a:cubicBezTo>
                    <a:pt x="3703" y="7453"/>
                    <a:pt x="3799" y="7215"/>
                    <a:pt x="3965" y="7144"/>
                  </a:cubicBezTo>
                  <a:lnTo>
                    <a:pt x="3965" y="7144"/>
                  </a:lnTo>
                  <a:cubicBezTo>
                    <a:pt x="3620" y="7322"/>
                    <a:pt x="3739" y="7596"/>
                    <a:pt x="3537" y="7811"/>
                  </a:cubicBezTo>
                  <a:cubicBezTo>
                    <a:pt x="3953" y="7775"/>
                    <a:pt x="3941" y="7489"/>
                    <a:pt x="4037" y="7275"/>
                  </a:cubicBezTo>
                  <a:lnTo>
                    <a:pt x="4037" y="7275"/>
                  </a:lnTo>
                  <a:cubicBezTo>
                    <a:pt x="3799" y="7811"/>
                    <a:pt x="4108" y="7941"/>
                    <a:pt x="4144" y="8287"/>
                  </a:cubicBezTo>
                  <a:cubicBezTo>
                    <a:pt x="4168" y="7941"/>
                    <a:pt x="4477" y="7811"/>
                    <a:pt x="4239" y="7275"/>
                  </a:cubicBezTo>
                  <a:lnTo>
                    <a:pt x="4239" y="7275"/>
                  </a:lnTo>
                  <a:cubicBezTo>
                    <a:pt x="4346" y="7489"/>
                    <a:pt x="4334" y="7775"/>
                    <a:pt x="4739" y="7811"/>
                  </a:cubicBezTo>
                  <a:cubicBezTo>
                    <a:pt x="4537" y="7584"/>
                    <a:pt x="4656" y="7322"/>
                    <a:pt x="4322" y="7144"/>
                  </a:cubicBezTo>
                  <a:lnTo>
                    <a:pt x="4322" y="7144"/>
                  </a:lnTo>
                  <a:cubicBezTo>
                    <a:pt x="4489" y="7215"/>
                    <a:pt x="4573" y="7453"/>
                    <a:pt x="4977" y="7263"/>
                  </a:cubicBezTo>
                  <a:cubicBezTo>
                    <a:pt x="4763" y="7239"/>
                    <a:pt x="4811" y="7144"/>
                    <a:pt x="4668" y="7049"/>
                  </a:cubicBezTo>
                  <a:cubicBezTo>
                    <a:pt x="4870" y="6918"/>
                    <a:pt x="4906" y="6560"/>
                    <a:pt x="4656" y="6489"/>
                  </a:cubicBezTo>
                  <a:cubicBezTo>
                    <a:pt x="4763" y="6739"/>
                    <a:pt x="4561" y="6810"/>
                    <a:pt x="4442" y="6798"/>
                  </a:cubicBezTo>
                  <a:cubicBezTo>
                    <a:pt x="4394" y="6798"/>
                    <a:pt x="4346" y="6787"/>
                    <a:pt x="4311" y="6751"/>
                  </a:cubicBezTo>
                  <a:cubicBezTo>
                    <a:pt x="4275" y="6715"/>
                    <a:pt x="4227" y="6608"/>
                    <a:pt x="4275" y="6560"/>
                  </a:cubicBezTo>
                  <a:cubicBezTo>
                    <a:pt x="4311" y="6501"/>
                    <a:pt x="4418" y="6525"/>
                    <a:pt x="4382" y="6632"/>
                  </a:cubicBezTo>
                  <a:cubicBezTo>
                    <a:pt x="4394" y="6620"/>
                    <a:pt x="4418" y="6608"/>
                    <a:pt x="4430" y="6596"/>
                  </a:cubicBezTo>
                  <a:cubicBezTo>
                    <a:pt x="4465" y="6548"/>
                    <a:pt x="4465" y="6477"/>
                    <a:pt x="4430" y="6429"/>
                  </a:cubicBezTo>
                  <a:cubicBezTo>
                    <a:pt x="4394" y="6394"/>
                    <a:pt x="4358" y="6382"/>
                    <a:pt x="4322" y="6382"/>
                  </a:cubicBezTo>
                  <a:cubicBezTo>
                    <a:pt x="4311" y="6370"/>
                    <a:pt x="4299" y="6370"/>
                    <a:pt x="4287" y="6382"/>
                  </a:cubicBezTo>
                  <a:lnTo>
                    <a:pt x="4275" y="6382"/>
                  </a:lnTo>
                  <a:cubicBezTo>
                    <a:pt x="4239" y="6382"/>
                    <a:pt x="4203" y="6406"/>
                    <a:pt x="4192" y="6441"/>
                  </a:cubicBezTo>
                  <a:cubicBezTo>
                    <a:pt x="4132" y="6132"/>
                    <a:pt x="4156" y="5810"/>
                    <a:pt x="4251" y="5525"/>
                  </a:cubicBezTo>
                  <a:cubicBezTo>
                    <a:pt x="4049" y="6406"/>
                    <a:pt x="4918" y="6120"/>
                    <a:pt x="4930" y="6656"/>
                  </a:cubicBezTo>
                  <a:lnTo>
                    <a:pt x="4930" y="6608"/>
                  </a:lnTo>
                  <a:lnTo>
                    <a:pt x="4930" y="6656"/>
                  </a:lnTo>
                  <a:cubicBezTo>
                    <a:pt x="5001" y="6406"/>
                    <a:pt x="5001" y="6251"/>
                    <a:pt x="4942" y="6144"/>
                  </a:cubicBezTo>
                  <a:cubicBezTo>
                    <a:pt x="4811" y="5870"/>
                    <a:pt x="4525" y="5965"/>
                    <a:pt x="4430" y="5858"/>
                  </a:cubicBezTo>
                  <a:cubicBezTo>
                    <a:pt x="4596" y="5834"/>
                    <a:pt x="4644" y="5739"/>
                    <a:pt x="4573" y="5596"/>
                  </a:cubicBezTo>
                  <a:cubicBezTo>
                    <a:pt x="4465" y="5739"/>
                    <a:pt x="4322" y="5632"/>
                    <a:pt x="4322" y="5501"/>
                  </a:cubicBezTo>
                  <a:cubicBezTo>
                    <a:pt x="4322" y="5286"/>
                    <a:pt x="4549" y="5024"/>
                    <a:pt x="4322" y="4691"/>
                  </a:cubicBezTo>
                  <a:cubicBezTo>
                    <a:pt x="4311" y="4620"/>
                    <a:pt x="4299" y="4548"/>
                    <a:pt x="4275" y="4489"/>
                  </a:cubicBezTo>
                  <a:cubicBezTo>
                    <a:pt x="4311" y="4548"/>
                    <a:pt x="4346" y="4608"/>
                    <a:pt x="4394" y="4667"/>
                  </a:cubicBezTo>
                  <a:cubicBezTo>
                    <a:pt x="4465" y="5072"/>
                    <a:pt x="4811" y="5096"/>
                    <a:pt x="4954" y="5239"/>
                  </a:cubicBezTo>
                  <a:cubicBezTo>
                    <a:pt x="5061" y="5334"/>
                    <a:pt x="5025" y="5501"/>
                    <a:pt x="4858" y="5489"/>
                  </a:cubicBezTo>
                  <a:cubicBezTo>
                    <a:pt x="4906" y="5632"/>
                    <a:pt x="5001" y="5667"/>
                    <a:pt x="5156" y="5560"/>
                  </a:cubicBezTo>
                  <a:cubicBezTo>
                    <a:pt x="5156" y="5703"/>
                    <a:pt x="4882" y="5834"/>
                    <a:pt x="4989" y="6132"/>
                  </a:cubicBezTo>
                  <a:cubicBezTo>
                    <a:pt x="5025" y="6239"/>
                    <a:pt x="5132" y="6358"/>
                    <a:pt x="5358" y="6477"/>
                  </a:cubicBezTo>
                  <a:lnTo>
                    <a:pt x="5358" y="6477"/>
                  </a:lnTo>
                  <a:cubicBezTo>
                    <a:pt x="4989" y="6096"/>
                    <a:pt x="5811" y="5679"/>
                    <a:pt x="5037" y="5203"/>
                  </a:cubicBezTo>
                  <a:lnTo>
                    <a:pt x="5037" y="5203"/>
                  </a:lnTo>
                  <a:cubicBezTo>
                    <a:pt x="5323" y="5334"/>
                    <a:pt x="5561" y="5548"/>
                    <a:pt x="5739" y="5798"/>
                  </a:cubicBezTo>
                  <a:cubicBezTo>
                    <a:pt x="5692" y="5798"/>
                    <a:pt x="5656" y="5798"/>
                    <a:pt x="5632" y="5822"/>
                  </a:cubicBezTo>
                  <a:lnTo>
                    <a:pt x="5620" y="5822"/>
                  </a:lnTo>
                  <a:cubicBezTo>
                    <a:pt x="5608" y="5822"/>
                    <a:pt x="5596" y="5834"/>
                    <a:pt x="5585" y="5846"/>
                  </a:cubicBezTo>
                  <a:cubicBezTo>
                    <a:pt x="5537" y="5906"/>
                    <a:pt x="5537" y="5989"/>
                    <a:pt x="5585" y="6036"/>
                  </a:cubicBezTo>
                  <a:cubicBezTo>
                    <a:pt x="5620" y="6060"/>
                    <a:pt x="5656" y="6072"/>
                    <a:pt x="5692" y="6072"/>
                  </a:cubicBezTo>
                  <a:lnTo>
                    <a:pt x="5716" y="6072"/>
                  </a:lnTo>
                  <a:cubicBezTo>
                    <a:pt x="5620" y="6013"/>
                    <a:pt x="5680" y="5929"/>
                    <a:pt x="5739" y="5941"/>
                  </a:cubicBezTo>
                  <a:cubicBezTo>
                    <a:pt x="5811" y="5953"/>
                    <a:pt x="5858" y="6048"/>
                    <a:pt x="5858" y="6108"/>
                  </a:cubicBezTo>
                  <a:cubicBezTo>
                    <a:pt x="5858" y="6156"/>
                    <a:pt x="5835" y="6191"/>
                    <a:pt x="5799" y="6227"/>
                  </a:cubicBezTo>
                  <a:cubicBezTo>
                    <a:pt x="5704" y="6382"/>
                    <a:pt x="5477" y="6346"/>
                    <a:pt x="5430" y="6167"/>
                  </a:cubicBezTo>
                  <a:cubicBezTo>
                    <a:pt x="5299" y="6406"/>
                    <a:pt x="5585" y="6620"/>
                    <a:pt x="5811" y="6572"/>
                  </a:cubicBezTo>
                  <a:cubicBezTo>
                    <a:pt x="5775" y="6739"/>
                    <a:pt x="5882" y="6775"/>
                    <a:pt x="5739" y="6941"/>
                  </a:cubicBezTo>
                  <a:cubicBezTo>
                    <a:pt x="6168" y="6787"/>
                    <a:pt x="6061" y="6548"/>
                    <a:pt x="6132" y="6394"/>
                  </a:cubicBezTo>
                  <a:lnTo>
                    <a:pt x="6132" y="6394"/>
                  </a:lnTo>
                  <a:cubicBezTo>
                    <a:pt x="6013" y="6751"/>
                    <a:pt x="6287" y="6858"/>
                    <a:pt x="6299" y="7156"/>
                  </a:cubicBezTo>
                  <a:cubicBezTo>
                    <a:pt x="6561" y="6846"/>
                    <a:pt x="6347" y="6644"/>
                    <a:pt x="6275" y="6429"/>
                  </a:cubicBezTo>
                  <a:lnTo>
                    <a:pt x="6275" y="6429"/>
                  </a:lnTo>
                  <a:cubicBezTo>
                    <a:pt x="6489" y="6977"/>
                    <a:pt x="6799" y="6846"/>
                    <a:pt x="7061" y="7072"/>
                  </a:cubicBezTo>
                  <a:cubicBezTo>
                    <a:pt x="6835" y="6810"/>
                    <a:pt x="6966" y="6501"/>
                    <a:pt x="6418" y="6287"/>
                  </a:cubicBezTo>
                  <a:lnTo>
                    <a:pt x="6418" y="6287"/>
                  </a:lnTo>
                  <a:cubicBezTo>
                    <a:pt x="6632" y="6358"/>
                    <a:pt x="6835" y="6584"/>
                    <a:pt x="7144" y="6310"/>
                  </a:cubicBezTo>
                  <a:cubicBezTo>
                    <a:pt x="6847" y="6298"/>
                    <a:pt x="6739" y="6025"/>
                    <a:pt x="6382" y="6144"/>
                  </a:cubicBezTo>
                  <a:lnTo>
                    <a:pt x="6382" y="6144"/>
                  </a:lnTo>
                  <a:cubicBezTo>
                    <a:pt x="6549" y="6072"/>
                    <a:pt x="6775" y="6179"/>
                    <a:pt x="6930" y="5751"/>
                  </a:cubicBezTo>
                  <a:cubicBezTo>
                    <a:pt x="6763" y="5894"/>
                    <a:pt x="6728" y="5786"/>
                    <a:pt x="6561" y="5822"/>
                  </a:cubicBezTo>
                  <a:cubicBezTo>
                    <a:pt x="6608" y="5584"/>
                    <a:pt x="6394" y="5310"/>
                    <a:pt x="6156" y="5441"/>
                  </a:cubicBezTo>
                  <a:cubicBezTo>
                    <a:pt x="6406" y="5536"/>
                    <a:pt x="6311" y="5739"/>
                    <a:pt x="6216" y="5810"/>
                  </a:cubicBezTo>
                  <a:cubicBezTo>
                    <a:pt x="6192" y="5846"/>
                    <a:pt x="6144" y="5870"/>
                    <a:pt x="6097" y="5870"/>
                  </a:cubicBezTo>
                  <a:cubicBezTo>
                    <a:pt x="6037" y="5870"/>
                    <a:pt x="5930" y="5822"/>
                    <a:pt x="5930" y="5751"/>
                  </a:cubicBezTo>
                  <a:cubicBezTo>
                    <a:pt x="5918" y="5691"/>
                    <a:pt x="6001" y="5632"/>
                    <a:pt x="6061" y="5727"/>
                  </a:cubicBezTo>
                  <a:cubicBezTo>
                    <a:pt x="6061" y="5715"/>
                    <a:pt x="6061" y="5703"/>
                    <a:pt x="6061" y="5703"/>
                  </a:cubicBezTo>
                  <a:cubicBezTo>
                    <a:pt x="6061" y="5667"/>
                    <a:pt x="6049" y="5620"/>
                    <a:pt x="6025" y="5596"/>
                  </a:cubicBezTo>
                  <a:cubicBezTo>
                    <a:pt x="5977" y="5548"/>
                    <a:pt x="5894" y="5548"/>
                    <a:pt x="5835" y="5596"/>
                  </a:cubicBezTo>
                  <a:cubicBezTo>
                    <a:pt x="5823" y="5608"/>
                    <a:pt x="5811" y="5620"/>
                    <a:pt x="5811" y="5632"/>
                  </a:cubicBezTo>
                  <a:lnTo>
                    <a:pt x="5811" y="5632"/>
                  </a:lnTo>
                  <a:cubicBezTo>
                    <a:pt x="5787" y="5655"/>
                    <a:pt x="5775" y="5703"/>
                    <a:pt x="5787" y="5739"/>
                  </a:cubicBezTo>
                  <a:cubicBezTo>
                    <a:pt x="5525" y="5560"/>
                    <a:pt x="5323" y="5322"/>
                    <a:pt x="5192" y="5036"/>
                  </a:cubicBezTo>
                  <a:cubicBezTo>
                    <a:pt x="5668" y="5810"/>
                    <a:pt x="6085" y="4989"/>
                    <a:pt x="6478" y="5370"/>
                  </a:cubicBezTo>
                  <a:cubicBezTo>
                    <a:pt x="6454" y="5358"/>
                    <a:pt x="6442" y="5346"/>
                    <a:pt x="6430" y="5334"/>
                  </a:cubicBezTo>
                  <a:cubicBezTo>
                    <a:pt x="6442" y="5346"/>
                    <a:pt x="6454" y="5358"/>
                    <a:pt x="6478" y="5370"/>
                  </a:cubicBezTo>
                  <a:cubicBezTo>
                    <a:pt x="6347" y="5144"/>
                    <a:pt x="6227" y="5024"/>
                    <a:pt x="6120" y="4989"/>
                  </a:cubicBezTo>
                  <a:cubicBezTo>
                    <a:pt x="5823" y="4893"/>
                    <a:pt x="5692" y="5167"/>
                    <a:pt x="5549" y="5155"/>
                  </a:cubicBezTo>
                  <a:cubicBezTo>
                    <a:pt x="5656" y="5024"/>
                    <a:pt x="5620" y="4917"/>
                    <a:pt x="5477" y="4858"/>
                  </a:cubicBezTo>
                  <a:cubicBezTo>
                    <a:pt x="5489" y="5036"/>
                    <a:pt x="5323" y="5060"/>
                    <a:pt x="5227" y="4965"/>
                  </a:cubicBezTo>
                  <a:cubicBezTo>
                    <a:pt x="5084" y="4810"/>
                    <a:pt x="5061" y="4477"/>
                    <a:pt x="4656" y="4393"/>
                  </a:cubicBezTo>
                  <a:cubicBezTo>
                    <a:pt x="4596" y="4358"/>
                    <a:pt x="4537" y="4322"/>
                    <a:pt x="4477" y="4286"/>
                  </a:cubicBezTo>
                  <a:cubicBezTo>
                    <a:pt x="4549" y="4310"/>
                    <a:pt x="4608" y="4322"/>
                    <a:pt x="4680" y="4334"/>
                  </a:cubicBezTo>
                  <a:cubicBezTo>
                    <a:pt x="5025" y="4572"/>
                    <a:pt x="5287" y="4346"/>
                    <a:pt x="5489" y="4334"/>
                  </a:cubicBezTo>
                  <a:cubicBezTo>
                    <a:pt x="5620" y="4334"/>
                    <a:pt x="5727" y="4465"/>
                    <a:pt x="5585" y="4584"/>
                  </a:cubicBezTo>
                  <a:cubicBezTo>
                    <a:pt x="5727" y="4643"/>
                    <a:pt x="5823" y="4596"/>
                    <a:pt x="5846" y="4429"/>
                  </a:cubicBezTo>
                  <a:cubicBezTo>
                    <a:pt x="5954" y="4524"/>
                    <a:pt x="5846" y="4810"/>
                    <a:pt x="6132" y="4941"/>
                  </a:cubicBezTo>
                  <a:cubicBezTo>
                    <a:pt x="6299" y="5001"/>
                    <a:pt x="6478" y="5001"/>
                    <a:pt x="6644" y="4929"/>
                  </a:cubicBezTo>
                  <a:lnTo>
                    <a:pt x="6644" y="4929"/>
                  </a:lnTo>
                  <a:cubicBezTo>
                    <a:pt x="6108" y="4917"/>
                    <a:pt x="6394" y="4048"/>
                    <a:pt x="5513" y="4251"/>
                  </a:cubicBezTo>
                  <a:lnTo>
                    <a:pt x="5513" y="4251"/>
                  </a:lnTo>
                  <a:cubicBezTo>
                    <a:pt x="5811" y="4155"/>
                    <a:pt x="6132" y="4131"/>
                    <a:pt x="6430" y="4191"/>
                  </a:cubicBezTo>
                  <a:cubicBezTo>
                    <a:pt x="6406" y="4203"/>
                    <a:pt x="6382" y="4239"/>
                    <a:pt x="6370" y="4274"/>
                  </a:cubicBezTo>
                  <a:cubicBezTo>
                    <a:pt x="6370" y="4274"/>
                    <a:pt x="6370" y="4286"/>
                    <a:pt x="6370" y="4286"/>
                  </a:cubicBezTo>
                  <a:cubicBezTo>
                    <a:pt x="6370" y="4298"/>
                    <a:pt x="6370" y="4310"/>
                    <a:pt x="6370" y="4322"/>
                  </a:cubicBezTo>
                  <a:cubicBezTo>
                    <a:pt x="6382" y="4465"/>
                    <a:pt x="6561" y="4501"/>
                    <a:pt x="6620" y="4382"/>
                  </a:cubicBezTo>
                  <a:cubicBezTo>
                    <a:pt x="6513" y="4417"/>
                    <a:pt x="6501" y="4310"/>
                    <a:pt x="6549" y="4274"/>
                  </a:cubicBezTo>
                  <a:cubicBezTo>
                    <a:pt x="6597" y="4227"/>
                    <a:pt x="6704" y="4274"/>
                    <a:pt x="6751" y="4310"/>
                  </a:cubicBezTo>
                  <a:cubicBezTo>
                    <a:pt x="6775" y="4346"/>
                    <a:pt x="6799" y="4393"/>
                    <a:pt x="6799" y="4441"/>
                  </a:cubicBezTo>
                  <a:cubicBezTo>
                    <a:pt x="6799" y="4560"/>
                    <a:pt x="6728" y="4763"/>
                    <a:pt x="6489" y="4655"/>
                  </a:cubicBezTo>
                  <a:cubicBezTo>
                    <a:pt x="6561" y="4917"/>
                    <a:pt x="6918" y="4870"/>
                    <a:pt x="7037" y="4667"/>
                  </a:cubicBezTo>
                  <a:cubicBezTo>
                    <a:pt x="7132" y="4822"/>
                    <a:pt x="7240" y="4763"/>
                    <a:pt x="7251" y="4989"/>
                  </a:cubicBezTo>
                  <a:cubicBezTo>
                    <a:pt x="7454" y="4572"/>
                    <a:pt x="7204" y="4489"/>
                    <a:pt x="7144" y="4322"/>
                  </a:cubicBezTo>
                  <a:lnTo>
                    <a:pt x="7144" y="4322"/>
                  </a:lnTo>
                  <a:cubicBezTo>
                    <a:pt x="7311" y="4655"/>
                    <a:pt x="7585" y="4536"/>
                    <a:pt x="7799" y="4739"/>
                  </a:cubicBezTo>
                  <a:cubicBezTo>
                    <a:pt x="7775" y="4334"/>
                    <a:pt x="7478" y="4346"/>
                    <a:pt x="7263" y="4251"/>
                  </a:cubicBezTo>
                  <a:lnTo>
                    <a:pt x="7263" y="4251"/>
                  </a:lnTo>
                  <a:cubicBezTo>
                    <a:pt x="7811" y="4477"/>
                    <a:pt x="7930" y="4167"/>
                    <a:pt x="8275" y="4143"/>
                  </a:cubicBezTo>
                  <a:cubicBezTo>
                    <a:pt x="7930" y="4108"/>
                    <a:pt x="7811" y="3810"/>
                    <a:pt x="7263" y="4036"/>
                  </a:cubicBezTo>
                  <a:lnTo>
                    <a:pt x="7263" y="4036"/>
                  </a:lnTo>
                  <a:cubicBezTo>
                    <a:pt x="7478" y="3941"/>
                    <a:pt x="7775" y="3953"/>
                    <a:pt x="7799" y="3536"/>
                  </a:cubicBezTo>
                  <a:cubicBezTo>
                    <a:pt x="7585" y="3739"/>
                    <a:pt x="7311" y="3620"/>
                    <a:pt x="7144" y="3965"/>
                  </a:cubicBezTo>
                  <a:lnTo>
                    <a:pt x="7144" y="3965"/>
                  </a:lnTo>
                  <a:cubicBezTo>
                    <a:pt x="7204" y="3798"/>
                    <a:pt x="7454" y="3715"/>
                    <a:pt x="7251" y="3298"/>
                  </a:cubicBezTo>
                  <a:cubicBezTo>
                    <a:pt x="7240" y="3512"/>
                    <a:pt x="7132" y="3465"/>
                    <a:pt x="7037" y="3608"/>
                  </a:cubicBezTo>
                  <a:cubicBezTo>
                    <a:pt x="6918" y="3417"/>
                    <a:pt x="6561" y="3369"/>
                    <a:pt x="6489" y="3620"/>
                  </a:cubicBezTo>
                  <a:cubicBezTo>
                    <a:pt x="6728" y="3524"/>
                    <a:pt x="6811" y="3715"/>
                    <a:pt x="6799" y="3846"/>
                  </a:cubicBezTo>
                  <a:cubicBezTo>
                    <a:pt x="6799" y="3893"/>
                    <a:pt x="6775" y="3929"/>
                    <a:pt x="6751" y="3965"/>
                  </a:cubicBezTo>
                  <a:cubicBezTo>
                    <a:pt x="6704" y="4012"/>
                    <a:pt x="6597" y="4048"/>
                    <a:pt x="6549" y="4012"/>
                  </a:cubicBezTo>
                  <a:cubicBezTo>
                    <a:pt x="6501" y="3965"/>
                    <a:pt x="6513" y="3858"/>
                    <a:pt x="6620" y="3893"/>
                  </a:cubicBezTo>
                  <a:cubicBezTo>
                    <a:pt x="6620" y="3881"/>
                    <a:pt x="6608" y="3870"/>
                    <a:pt x="6597" y="3858"/>
                  </a:cubicBezTo>
                  <a:cubicBezTo>
                    <a:pt x="6549" y="3810"/>
                    <a:pt x="6466" y="3810"/>
                    <a:pt x="6418" y="3858"/>
                  </a:cubicBezTo>
                  <a:cubicBezTo>
                    <a:pt x="6394" y="3881"/>
                    <a:pt x="6370" y="3917"/>
                    <a:pt x="6370" y="3953"/>
                  </a:cubicBezTo>
                  <a:cubicBezTo>
                    <a:pt x="6370" y="3965"/>
                    <a:pt x="6370" y="3977"/>
                    <a:pt x="6370" y="4001"/>
                  </a:cubicBezTo>
                  <a:cubicBezTo>
                    <a:pt x="6370" y="4001"/>
                    <a:pt x="6370" y="4001"/>
                    <a:pt x="6370" y="4001"/>
                  </a:cubicBezTo>
                  <a:cubicBezTo>
                    <a:pt x="6382" y="4036"/>
                    <a:pt x="6406" y="4072"/>
                    <a:pt x="6430" y="4096"/>
                  </a:cubicBezTo>
                  <a:cubicBezTo>
                    <a:pt x="6132" y="4155"/>
                    <a:pt x="5811" y="4131"/>
                    <a:pt x="5525" y="4024"/>
                  </a:cubicBezTo>
                  <a:cubicBezTo>
                    <a:pt x="6418" y="4227"/>
                    <a:pt x="6120" y="3358"/>
                    <a:pt x="6656" y="3358"/>
                  </a:cubicBezTo>
                  <a:lnTo>
                    <a:pt x="6597" y="3358"/>
                  </a:lnTo>
                  <a:lnTo>
                    <a:pt x="6656" y="3358"/>
                  </a:lnTo>
                  <a:cubicBezTo>
                    <a:pt x="6406" y="3286"/>
                    <a:pt x="6251" y="3286"/>
                    <a:pt x="6132" y="3334"/>
                  </a:cubicBezTo>
                  <a:cubicBezTo>
                    <a:pt x="5858" y="3477"/>
                    <a:pt x="5966" y="3762"/>
                    <a:pt x="5858" y="3858"/>
                  </a:cubicBezTo>
                  <a:cubicBezTo>
                    <a:pt x="5835" y="3679"/>
                    <a:pt x="5727" y="3643"/>
                    <a:pt x="5596" y="3703"/>
                  </a:cubicBezTo>
                  <a:cubicBezTo>
                    <a:pt x="5739" y="3822"/>
                    <a:pt x="5632" y="3965"/>
                    <a:pt x="5489" y="3953"/>
                  </a:cubicBezTo>
                  <a:cubicBezTo>
                    <a:pt x="5287" y="3953"/>
                    <a:pt x="5025" y="3727"/>
                    <a:pt x="4692" y="3953"/>
                  </a:cubicBezTo>
                  <a:cubicBezTo>
                    <a:pt x="4620" y="3965"/>
                    <a:pt x="4549" y="3977"/>
                    <a:pt x="4489" y="4001"/>
                  </a:cubicBezTo>
                  <a:cubicBezTo>
                    <a:pt x="4549" y="3965"/>
                    <a:pt x="4608" y="3929"/>
                    <a:pt x="4656" y="3893"/>
                  </a:cubicBezTo>
                  <a:cubicBezTo>
                    <a:pt x="5061" y="3822"/>
                    <a:pt x="5096" y="3477"/>
                    <a:pt x="5239" y="3322"/>
                  </a:cubicBezTo>
                  <a:cubicBezTo>
                    <a:pt x="5323" y="3227"/>
                    <a:pt x="5501" y="3250"/>
                    <a:pt x="5489" y="3429"/>
                  </a:cubicBezTo>
                  <a:cubicBezTo>
                    <a:pt x="5620" y="3369"/>
                    <a:pt x="5668" y="3274"/>
                    <a:pt x="5561" y="3131"/>
                  </a:cubicBezTo>
                  <a:cubicBezTo>
                    <a:pt x="5704" y="3119"/>
                    <a:pt x="5835" y="3393"/>
                    <a:pt x="6120" y="3298"/>
                  </a:cubicBezTo>
                  <a:cubicBezTo>
                    <a:pt x="6239" y="3262"/>
                    <a:pt x="6358" y="3155"/>
                    <a:pt x="6478" y="2917"/>
                  </a:cubicBezTo>
                  <a:lnTo>
                    <a:pt x="6478" y="2917"/>
                  </a:lnTo>
                  <a:cubicBezTo>
                    <a:pt x="6097" y="3298"/>
                    <a:pt x="5680" y="2477"/>
                    <a:pt x="5204" y="3250"/>
                  </a:cubicBezTo>
                  <a:lnTo>
                    <a:pt x="5204" y="3250"/>
                  </a:lnTo>
                  <a:cubicBezTo>
                    <a:pt x="5335" y="2965"/>
                    <a:pt x="5537" y="2727"/>
                    <a:pt x="5799" y="2548"/>
                  </a:cubicBezTo>
                  <a:cubicBezTo>
                    <a:pt x="5787" y="2584"/>
                    <a:pt x="5799" y="2619"/>
                    <a:pt x="5823" y="2655"/>
                  </a:cubicBezTo>
                  <a:lnTo>
                    <a:pt x="5823" y="2667"/>
                  </a:lnTo>
                  <a:cubicBezTo>
                    <a:pt x="5823" y="2679"/>
                    <a:pt x="5835" y="2691"/>
                    <a:pt x="5846" y="2691"/>
                  </a:cubicBezTo>
                  <a:cubicBezTo>
                    <a:pt x="5942" y="2786"/>
                    <a:pt x="6108" y="2691"/>
                    <a:pt x="6061" y="2560"/>
                  </a:cubicBezTo>
                  <a:cubicBezTo>
                    <a:pt x="6013" y="2655"/>
                    <a:pt x="5930" y="2596"/>
                    <a:pt x="5930" y="2536"/>
                  </a:cubicBezTo>
                  <a:cubicBezTo>
                    <a:pt x="5942" y="2465"/>
                    <a:pt x="6049" y="2417"/>
                    <a:pt x="6097" y="2417"/>
                  </a:cubicBezTo>
                  <a:cubicBezTo>
                    <a:pt x="6144" y="2417"/>
                    <a:pt x="6192" y="2441"/>
                    <a:pt x="6227" y="2477"/>
                  </a:cubicBezTo>
                  <a:cubicBezTo>
                    <a:pt x="6382" y="2572"/>
                    <a:pt x="6335" y="2810"/>
                    <a:pt x="6156" y="2846"/>
                  </a:cubicBezTo>
                  <a:cubicBezTo>
                    <a:pt x="6394" y="2977"/>
                    <a:pt x="6608" y="2703"/>
                    <a:pt x="6561" y="2465"/>
                  </a:cubicBezTo>
                  <a:cubicBezTo>
                    <a:pt x="6728" y="2500"/>
                    <a:pt x="6763" y="2393"/>
                    <a:pt x="6930" y="2536"/>
                  </a:cubicBezTo>
                  <a:cubicBezTo>
                    <a:pt x="6787" y="2107"/>
                    <a:pt x="6549" y="2215"/>
                    <a:pt x="6382" y="2143"/>
                  </a:cubicBezTo>
                  <a:lnTo>
                    <a:pt x="6382" y="2143"/>
                  </a:lnTo>
                  <a:cubicBezTo>
                    <a:pt x="6751" y="2262"/>
                    <a:pt x="6859" y="2000"/>
                    <a:pt x="7156" y="1976"/>
                  </a:cubicBezTo>
                  <a:cubicBezTo>
                    <a:pt x="6835" y="1715"/>
                    <a:pt x="6644" y="1929"/>
                    <a:pt x="6418" y="2012"/>
                  </a:cubicBezTo>
                  <a:lnTo>
                    <a:pt x="6418" y="2012"/>
                  </a:lnTo>
                  <a:cubicBezTo>
                    <a:pt x="6966" y="1786"/>
                    <a:pt x="6847" y="1476"/>
                    <a:pt x="7061" y="1226"/>
                  </a:cubicBezTo>
                  <a:cubicBezTo>
                    <a:pt x="6799" y="1441"/>
                    <a:pt x="6489" y="1322"/>
                    <a:pt x="6275" y="1857"/>
                  </a:cubicBezTo>
                  <a:lnTo>
                    <a:pt x="6275" y="1857"/>
                  </a:lnTo>
                  <a:cubicBezTo>
                    <a:pt x="6358" y="1643"/>
                    <a:pt x="6573" y="1441"/>
                    <a:pt x="6311" y="1131"/>
                  </a:cubicBezTo>
                  <a:cubicBezTo>
                    <a:pt x="6287" y="1429"/>
                    <a:pt x="6025" y="1536"/>
                    <a:pt x="6132" y="1893"/>
                  </a:cubicBezTo>
                  <a:lnTo>
                    <a:pt x="6132" y="1893"/>
                  </a:lnTo>
                  <a:cubicBezTo>
                    <a:pt x="6061" y="1738"/>
                    <a:pt x="6180" y="1500"/>
                    <a:pt x="5739" y="1345"/>
                  </a:cubicBezTo>
                  <a:cubicBezTo>
                    <a:pt x="5894" y="1512"/>
                    <a:pt x="5775" y="1548"/>
                    <a:pt x="5811" y="1715"/>
                  </a:cubicBezTo>
                  <a:cubicBezTo>
                    <a:pt x="5585" y="1667"/>
                    <a:pt x="5311" y="1893"/>
                    <a:pt x="5430" y="2119"/>
                  </a:cubicBezTo>
                  <a:cubicBezTo>
                    <a:pt x="5477" y="1941"/>
                    <a:pt x="5704" y="1905"/>
                    <a:pt x="5811" y="2060"/>
                  </a:cubicBezTo>
                  <a:cubicBezTo>
                    <a:pt x="5846" y="2084"/>
                    <a:pt x="5858" y="2131"/>
                    <a:pt x="5858" y="2179"/>
                  </a:cubicBezTo>
                  <a:cubicBezTo>
                    <a:pt x="5858" y="2238"/>
                    <a:pt x="5811" y="2346"/>
                    <a:pt x="5751" y="2346"/>
                  </a:cubicBezTo>
                  <a:cubicBezTo>
                    <a:pt x="5680" y="2357"/>
                    <a:pt x="5620" y="2274"/>
                    <a:pt x="5727" y="2215"/>
                  </a:cubicBezTo>
                  <a:cubicBezTo>
                    <a:pt x="5596" y="2179"/>
                    <a:pt x="5489" y="2334"/>
                    <a:pt x="5585" y="2441"/>
                  </a:cubicBezTo>
                  <a:cubicBezTo>
                    <a:pt x="5596" y="2441"/>
                    <a:pt x="5608" y="2453"/>
                    <a:pt x="5620" y="2465"/>
                  </a:cubicBezTo>
                  <a:lnTo>
                    <a:pt x="5632" y="2465"/>
                  </a:lnTo>
                  <a:cubicBezTo>
                    <a:pt x="5656" y="2488"/>
                    <a:pt x="5692" y="2488"/>
                    <a:pt x="5727" y="2488"/>
                  </a:cubicBezTo>
                  <a:cubicBezTo>
                    <a:pt x="5561" y="2738"/>
                    <a:pt x="5311" y="2941"/>
                    <a:pt x="5037" y="3084"/>
                  </a:cubicBezTo>
                  <a:cubicBezTo>
                    <a:pt x="5811" y="2596"/>
                    <a:pt x="4989" y="2191"/>
                    <a:pt x="5370" y="1798"/>
                  </a:cubicBezTo>
                  <a:lnTo>
                    <a:pt x="5323" y="1846"/>
                  </a:lnTo>
                  <a:cubicBezTo>
                    <a:pt x="5335" y="1822"/>
                    <a:pt x="5346" y="1810"/>
                    <a:pt x="5370" y="1798"/>
                  </a:cubicBezTo>
                  <a:cubicBezTo>
                    <a:pt x="5144" y="1929"/>
                    <a:pt x="5025" y="2036"/>
                    <a:pt x="4989" y="2155"/>
                  </a:cubicBezTo>
                  <a:cubicBezTo>
                    <a:pt x="4894" y="2453"/>
                    <a:pt x="5168" y="2572"/>
                    <a:pt x="5156" y="2727"/>
                  </a:cubicBezTo>
                  <a:cubicBezTo>
                    <a:pt x="5013" y="2619"/>
                    <a:pt x="4918" y="2655"/>
                    <a:pt x="4858" y="2798"/>
                  </a:cubicBezTo>
                  <a:cubicBezTo>
                    <a:pt x="5037" y="2774"/>
                    <a:pt x="5061" y="2953"/>
                    <a:pt x="4965" y="3048"/>
                  </a:cubicBezTo>
                  <a:cubicBezTo>
                    <a:pt x="4811" y="3179"/>
                    <a:pt x="4465" y="3215"/>
                    <a:pt x="4394" y="3620"/>
                  </a:cubicBezTo>
                  <a:cubicBezTo>
                    <a:pt x="4346" y="3667"/>
                    <a:pt x="4311" y="3727"/>
                    <a:pt x="4287" y="3786"/>
                  </a:cubicBezTo>
                  <a:cubicBezTo>
                    <a:pt x="4299" y="3727"/>
                    <a:pt x="4322" y="3655"/>
                    <a:pt x="4322" y="3596"/>
                  </a:cubicBezTo>
                  <a:cubicBezTo>
                    <a:pt x="4561" y="3250"/>
                    <a:pt x="4346" y="3000"/>
                    <a:pt x="4322" y="2786"/>
                  </a:cubicBezTo>
                  <a:cubicBezTo>
                    <a:pt x="4322" y="2643"/>
                    <a:pt x="4465" y="2548"/>
                    <a:pt x="4573" y="2679"/>
                  </a:cubicBezTo>
                  <a:cubicBezTo>
                    <a:pt x="4632" y="2548"/>
                    <a:pt x="4596" y="2441"/>
                    <a:pt x="4430" y="2417"/>
                  </a:cubicBezTo>
                  <a:cubicBezTo>
                    <a:pt x="4525" y="2310"/>
                    <a:pt x="4811" y="2417"/>
                    <a:pt x="4942" y="2143"/>
                  </a:cubicBezTo>
                  <a:cubicBezTo>
                    <a:pt x="5001" y="2036"/>
                    <a:pt x="5001" y="1869"/>
                    <a:pt x="4930" y="1619"/>
                  </a:cubicBezTo>
                  <a:lnTo>
                    <a:pt x="4930" y="1619"/>
                  </a:lnTo>
                  <a:cubicBezTo>
                    <a:pt x="4930" y="2167"/>
                    <a:pt x="4049" y="1869"/>
                    <a:pt x="4263" y="2762"/>
                  </a:cubicBezTo>
                  <a:lnTo>
                    <a:pt x="4263" y="2762"/>
                  </a:lnTo>
                  <a:cubicBezTo>
                    <a:pt x="4156" y="2465"/>
                    <a:pt x="4132" y="2143"/>
                    <a:pt x="4192" y="1846"/>
                  </a:cubicBezTo>
                  <a:cubicBezTo>
                    <a:pt x="4203" y="1869"/>
                    <a:pt x="4239" y="1893"/>
                    <a:pt x="4275" y="1905"/>
                  </a:cubicBezTo>
                  <a:lnTo>
                    <a:pt x="4287" y="1905"/>
                  </a:lnTo>
                  <a:cubicBezTo>
                    <a:pt x="4299" y="1905"/>
                    <a:pt x="4311" y="1905"/>
                    <a:pt x="4334" y="1905"/>
                  </a:cubicBezTo>
                  <a:cubicBezTo>
                    <a:pt x="4465" y="1893"/>
                    <a:pt x="4513" y="1715"/>
                    <a:pt x="4394" y="1655"/>
                  </a:cubicBezTo>
                  <a:cubicBezTo>
                    <a:pt x="4418" y="1762"/>
                    <a:pt x="4322" y="1774"/>
                    <a:pt x="4275" y="1726"/>
                  </a:cubicBezTo>
                  <a:cubicBezTo>
                    <a:pt x="4239" y="1679"/>
                    <a:pt x="4275" y="1572"/>
                    <a:pt x="4311" y="1524"/>
                  </a:cubicBezTo>
                  <a:cubicBezTo>
                    <a:pt x="4346" y="1500"/>
                    <a:pt x="4394" y="1476"/>
                    <a:pt x="4442" y="1476"/>
                  </a:cubicBezTo>
                  <a:cubicBezTo>
                    <a:pt x="4561" y="1476"/>
                    <a:pt x="4763" y="1548"/>
                    <a:pt x="4656" y="1786"/>
                  </a:cubicBezTo>
                  <a:cubicBezTo>
                    <a:pt x="4918" y="1715"/>
                    <a:pt x="4870" y="1369"/>
                    <a:pt x="4680" y="1238"/>
                  </a:cubicBezTo>
                  <a:cubicBezTo>
                    <a:pt x="4823" y="1143"/>
                    <a:pt x="4763" y="1036"/>
                    <a:pt x="4989" y="1024"/>
                  </a:cubicBezTo>
                  <a:cubicBezTo>
                    <a:pt x="4573" y="822"/>
                    <a:pt x="4489" y="1072"/>
                    <a:pt x="4322" y="1131"/>
                  </a:cubicBezTo>
                  <a:lnTo>
                    <a:pt x="4322" y="1131"/>
                  </a:lnTo>
                  <a:cubicBezTo>
                    <a:pt x="4656" y="964"/>
                    <a:pt x="4549" y="691"/>
                    <a:pt x="4739" y="476"/>
                  </a:cubicBezTo>
                  <a:cubicBezTo>
                    <a:pt x="4334" y="512"/>
                    <a:pt x="4346" y="798"/>
                    <a:pt x="4251" y="1012"/>
                  </a:cubicBezTo>
                  <a:lnTo>
                    <a:pt x="4251" y="1012"/>
                  </a:lnTo>
                  <a:cubicBezTo>
                    <a:pt x="4477" y="476"/>
                    <a:pt x="4168" y="345"/>
                    <a:pt x="4144" y="0"/>
                  </a:cubicBezTo>
                  <a:cubicBezTo>
                    <a:pt x="4108" y="345"/>
                    <a:pt x="3811" y="476"/>
                    <a:pt x="4037" y="1012"/>
                  </a:cubicBezTo>
                  <a:lnTo>
                    <a:pt x="4037" y="1012"/>
                  </a:lnTo>
                  <a:cubicBezTo>
                    <a:pt x="3941" y="798"/>
                    <a:pt x="3953" y="512"/>
                    <a:pt x="3549" y="476"/>
                  </a:cubicBezTo>
                  <a:cubicBezTo>
                    <a:pt x="3739" y="691"/>
                    <a:pt x="3632" y="964"/>
                    <a:pt x="3965" y="1131"/>
                  </a:cubicBezTo>
                  <a:lnTo>
                    <a:pt x="3965" y="1131"/>
                  </a:lnTo>
                  <a:cubicBezTo>
                    <a:pt x="3799" y="1072"/>
                    <a:pt x="3715" y="822"/>
                    <a:pt x="3299" y="1024"/>
                  </a:cubicBezTo>
                  <a:cubicBezTo>
                    <a:pt x="3525" y="1036"/>
                    <a:pt x="3465" y="1143"/>
                    <a:pt x="3608" y="1238"/>
                  </a:cubicBezTo>
                  <a:cubicBezTo>
                    <a:pt x="3418" y="1369"/>
                    <a:pt x="3370" y="1715"/>
                    <a:pt x="3632" y="1786"/>
                  </a:cubicBezTo>
                  <a:cubicBezTo>
                    <a:pt x="3525" y="1548"/>
                    <a:pt x="3727" y="1476"/>
                    <a:pt x="3846" y="1476"/>
                  </a:cubicBezTo>
                  <a:cubicBezTo>
                    <a:pt x="3894" y="1476"/>
                    <a:pt x="3941" y="1500"/>
                    <a:pt x="3977" y="1524"/>
                  </a:cubicBezTo>
                  <a:cubicBezTo>
                    <a:pt x="4013" y="1572"/>
                    <a:pt x="4049" y="1679"/>
                    <a:pt x="4013" y="1726"/>
                  </a:cubicBezTo>
                  <a:cubicBezTo>
                    <a:pt x="3977" y="1774"/>
                    <a:pt x="3858" y="1762"/>
                    <a:pt x="3894" y="1655"/>
                  </a:cubicBezTo>
                  <a:cubicBezTo>
                    <a:pt x="3775" y="1715"/>
                    <a:pt x="3822" y="1893"/>
                    <a:pt x="3953" y="1905"/>
                  </a:cubicBezTo>
                  <a:cubicBezTo>
                    <a:pt x="3977" y="1905"/>
                    <a:pt x="3989" y="1905"/>
                    <a:pt x="4001" y="1905"/>
                  </a:cubicBezTo>
                  <a:lnTo>
                    <a:pt x="4013" y="1905"/>
                  </a:lnTo>
                  <a:cubicBezTo>
                    <a:pt x="4049" y="1893"/>
                    <a:pt x="4072" y="1869"/>
                    <a:pt x="4096" y="1846"/>
                  </a:cubicBezTo>
                  <a:cubicBezTo>
                    <a:pt x="4156" y="2143"/>
                    <a:pt x="4132" y="2465"/>
                    <a:pt x="4025" y="2762"/>
                  </a:cubicBezTo>
                  <a:cubicBezTo>
                    <a:pt x="4239" y="1869"/>
                    <a:pt x="3358" y="2167"/>
                    <a:pt x="3358" y="1619"/>
                  </a:cubicBezTo>
                  <a:lnTo>
                    <a:pt x="3358" y="1679"/>
                  </a:lnTo>
                  <a:cubicBezTo>
                    <a:pt x="3358" y="1655"/>
                    <a:pt x="3358" y="1631"/>
                    <a:pt x="3358" y="1619"/>
                  </a:cubicBezTo>
                  <a:cubicBezTo>
                    <a:pt x="3287" y="1869"/>
                    <a:pt x="3287" y="2024"/>
                    <a:pt x="3346" y="2143"/>
                  </a:cubicBezTo>
                  <a:cubicBezTo>
                    <a:pt x="3477" y="2417"/>
                    <a:pt x="3763" y="2310"/>
                    <a:pt x="3858" y="2417"/>
                  </a:cubicBezTo>
                  <a:cubicBezTo>
                    <a:pt x="3691" y="2441"/>
                    <a:pt x="3644" y="2548"/>
                    <a:pt x="3703" y="2679"/>
                  </a:cubicBezTo>
                  <a:cubicBezTo>
                    <a:pt x="3822" y="2548"/>
                    <a:pt x="3953" y="2643"/>
                    <a:pt x="3953" y="2786"/>
                  </a:cubicBezTo>
                  <a:cubicBezTo>
                    <a:pt x="3953" y="2989"/>
                    <a:pt x="3727" y="3250"/>
                    <a:pt x="3953" y="3596"/>
                  </a:cubicBezTo>
                  <a:cubicBezTo>
                    <a:pt x="3965" y="3655"/>
                    <a:pt x="3977" y="3727"/>
                    <a:pt x="4001" y="3786"/>
                  </a:cubicBezTo>
                  <a:cubicBezTo>
                    <a:pt x="3965" y="3727"/>
                    <a:pt x="3930" y="3667"/>
                    <a:pt x="3882" y="3620"/>
                  </a:cubicBezTo>
                  <a:cubicBezTo>
                    <a:pt x="3811" y="3215"/>
                    <a:pt x="3477" y="3179"/>
                    <a:pt x="3322" y="3036"/>
                  </a:cubicBezTo>
                  <a:cubicBezTo>
                    <a:pt x="3227" y="2953"/>
                    <a:pt x="3251" y="2774"/>
                    <a:pt x="3430" y="2798"/>
                  </a:cubicBezTo>
                  <a:cubicBezTo>
                    <a:pt x="3370" y="2655"/>
                    <a:pt x="3275" y="2619"/>
                    <a:pt x="3132" y="2715"/>
                  </a:cubicBezTo>
                  <a:cubicBezTo>
                    <a:pt x="3120" y="2572"/>
                    <a:pt x="3394" y="2441"/>
                    <a:pt x="3299" y="2155"/>
                  </a:cubicBezTo>
                  <a:cubicBezTo>
                    <a:pt x="3251" y="2036"/>
                    <a:pt x="3144" y="1929"/>
                    <a:pt x="2918" y="1798"/>
                  </a:cubicBezTo>
                  <a:cubicBezTo>
                    <a:pt x="3299" y="2179"/>
                    <a:pt x="2465" y="2596"/>
                    <a:pt x="3251" y="3072"/>
                  </a:cubicBezTo>
                  <a:cubicBezTo>
                    <a:pt x="2965" y="2941"/>
                    <a:pt x="2727" y="2738"/>
                    <a:pt x="2548" y="2477"/>
                  </a:cubicBezTo>
                  <a:cubicBezTo>
                    <a:pt x="2584" y="2488"/>
                    <a:pt x="2620" y="2477"/>
                    <a:pt x="2656" y="2465"/>
                  </a:cubicBezTo>
                  <a:lnTo>
                    <a:pt x="2668" y="2465"/>
                  </a:lnTo>
                  <a:cubicBezTo>
                    <a:pt x="2679" y="2453"/>
                    <a:pt x="2691" y="2441"/>
                    <a:pt x="2691" y="2429"/>
                  </a:cubicBezTo>
                  <a:cubicBezTo>
                    <a:pt x="2775" y="2346"/>
                    <a:pt x="2703" y="2191"/>
                    <a:pt x="2584" y="2203"/>
                  </a:cubicBezTo>
                  <a:lnTo>
                    <a:pt x="2560" y="2203"/>
                  </a:lnTo>
                  <a:cubicBezTo>
                    <a:pt x="2656" y="2262"/>
                    <a:pt x="2596" y="2346"/>
                    <a:pt x="2537" y="2346"/>
                  </a:cubicBezTo>
                  <a:cubicBezTo>
                    <a:pt x="2465" y="2334"/>
                    <a:pt x="2417" y="2227"/>
                    <a:pt x="2417" y="2179"/>
                  </a:cubicBezTo>
                  <a:cubicBezTo>
                    <a:pt x="2417" y="2131"/>
                    <a:pt x="2441" y="2084"/>
                    <a:pt x="2477" y="2048"/>
                  </a:cubicBezTo>
                  <a:cubicBezTo>
                    <a:pt x="2572" y="1893"/>
                    <a:pt x="2798" y="1941"/>
                    <a:pt x="2846" y="2107"/>
                  </a:cubicBezTo>
                  <a:cubicBezTo>
                    <a:pt x="2977" y="1881"/>
                    <a:pt x="2703" y="1667"/>
                    <a:pt x="2465" y="1715"/>
                  </a:cubicBezTo>
                  <a:cubicBezTo>
                    <a:pt x="2501" y="1536"/>
                    <a:pt x="2394" y="1512"/>
                    <a:pt x="2537" y="1345"/>
                  </a:cubicBezTo>
                  <a:cubicBezTo>
                    <a:pt x="2108" y="1488"/>
                    <a:pt x="2215" y="1726"/>
                    <a:pt x="2144" y="1893"/>
                  </a:cubicBezTo>
                  <a:lnTo>
                    <a:pt x="2144" y="1893"/>
                  </a:lnTo>
                  <a:cubicBezTo>
                    <a:pt x="2263" y="1524"/>
                    <a:pt x="1989" y="1417"/>
                    <a:pt x="1977" y="1119"/>
                  </a:cubicBezTo>
                  <a:cubicBezTo>
                    <a:pt x="1715" y="1441"/>
                    <a:pt x="1929" y="1631"/>
                    <a:pt x="2001" y="1857"/>
                  </a:cubicBezTo>
                  <a:lnTo>
                    <a:pt x="2001" y="1857"/>
                  </a:lnTo>
                  <a:cubicBezTo>
                    <a:pt x="1786" y="1310"/>
                    <a:pt x="1477" y="1429"/>
                    <a:pt x="1215" y="1214"/>
                  </a:cubicBezTo>
                  <a:cubicBezTo>
                    <a:pt x="1441" y="1476"/>
                    <a:pt x="1310" y="1786"/>
                    <a:pt x="1858" y="2000"/>
                  </a:cubicBezTo>
                  <a:lnTo>
                    <a:pt x="1858" y="2000"/>
                  </a:lnTo>
                  <a:cubicBezTo>
                    <a:pt x="1632" y="1917"/>
                    <a:pt x="1441" y="1703"/>
                    <a:pt x="1132" y="1965"/>
                  </a:cubicBezTo>
                  <a:cubicBezTo>
                    <a:pt x="1429" y="1988"/>
                    <a:pt x="1536" y="2262"/>
                    <a:pt x="1894" y="2143"/>
                  </a:cubicBezTo>
                  <a:lnTo>
                    <a:pt x="1894" y="2143"/>
                  </a:lnTo>
                  <a:cubicBezTo>
                    <a:pt x="1727" y="2215"/>
                    <a:pt x="1501" y="2096"/>
                    <a:pt x="1346" y="2536"/>
                  </a:cubicBezTo>
                  <a:cubicBezTo>
                    <a:pt x="1513" y="2381"/>
                    <a:pt x="1548" y="2500"/>
                    <a:pt x="1715" y="2465"/>
                  </a:cubicBezTo>
                  <a:cubicBezTo>
                    <a:pt x="1667" y="2691"/>
                    <a:pt x="1882" y="2965"/>
                    <a:pt x="2120" y="2846"/>
                  </a:cubicBezTo>
                  <a:cubicBezTo>
                    <a:pt x="1941" y="2798"/>
                    <a:pt x="1906" y="2560"/>
                    <a:pt x="2048" y="2465"/>
                  </a:cubicBezTo>
                  <a:cubicBezTo>
                    <a:pt x="2084" y="2429"/>
                    <a:pt x="2132" y="2417"/>
                    <a:pt x="2179" y="2417"/>
                  </a:cubicBezTo>
                  <a:cubicBezTo>
                    <a:pt x="2227" y="2417"/>
                    <a:pt x="2334" y="2465"/>
                    <a:pt x="2346" y="2524"/>
                  </a:cubicBezTo>
                  <a:cubicBezTo>
                    <a:pt x="2358" y="2596"/>
                    <a:pt x="2263" y="2655"/>
                    <a:pt x="2215" y="2548"/>
                  </a:cubicBezTo>
                  <a:cubicBezTo>
                    <a:pt x="2179" y="2679"/>
                    <a:pt x="2334" y="2774"/>
                    <a:pt x="2429" y="2691"/>
                  </a:cubicBezTo>
                  <a:lnTo>
                    <a:pt x="2465" y="2655"/>
                  </a:lnTo>
                  <a:lnTo>
                    <a:pt x="2465" y="2643"/>
                  </a:lnTo>
                  <a:cubicBezTo>
                    <a:pt x="2477" y="2619"/>
                    <a:pt x="2489" y="2584"/>
                    <a:pt x="2477" y="2548"/>
                  </a:cubicBezTo>
                  <a:cubicBezTo>
                    <a:pt x="2739" y="2715"/>
                    <a:pt x="2941" y="2953"/>
                    <a:pt x="3072" y="3239"/>
                  </a:cubicBezTo>
                  <a:cubicBezTo>
                    <a:pt x="2596" y="2465"/>
                    <a:pt x="2179" y="3286"/>
                    <a:pt x="1798" y="2905"/>
                  </a:cubicBezTo>
                  <a:cubicBezTo>
                    <a:pt x="1929" y="3143"/>
                    <a:pt x="2036" y="3250"/>
                    <a:pt x="2156" y="3286"/>
                  </a:cubicBezTo>
                  <a:cubicBezTo>
                    <a:pt x="2453" y="3381"/>
                    <a:pt x="2572" y="3108"/>
                    <a:pt x="2715" y="3119"/>
                  </a:cubicBezTo>
                  <a:cubicBezTo>
                    <a:pt x="2620" y="3262"/>
                    <a:pt x="2656" y="3358"/>
                    <a:pt x="2787" y="3417"/>
                  </a:cubicBezTo>
                  <a:cubicBezTo>
                    <a:pt x="2775" y="3239"/>
                    <a:pt x="2941" y="3215"/>
                    <a:pt x="3037" y="3310"/>
                  </a:cubicBezTo>
                  <a:cubicBezTo>
                    <a:pt x="3179" y="3465"/>
                    <a:pt x="3215" y="3810"/>
                    <a:pt x="3620" y="3881"/>
                  </a:cubicBezTo>
                  <a:cubicBezTo>
                    <a:pt x="3668" y="3917"/>
                    <a:pt x="3727" y="3953"/>
                    <a:pt x="3787" y="3989"/>
                  </a:cubicBezTo>
                  <a:cubicBezTo>
                    <a:pt x="3727" y="3965"/>
                    <a:pt x="3656" y="3953"/>
                    <a:pt x="3596" y="3941"/>
                  </a:cubicBezTo>
                  <a:cubicBezTo>
                    <a:pt x="3251" y="3715"/>
                    <a:pt x="2989" y="3929"/>
                    <a:pt x="2787" y="3941"/>
                  </a:cubicBezTo>
                  <a:cubicBezTo>
                    <a:pt x="2644" y="3941"/>
                    <a:pt x="2548" y="3810"/>
                    <a:pt x="2679" y="3703"/>
                  </a:cubicBezTo>
                  <a:cubicBezTo>
                    <a:pt x="2548" y="3631"/>
                    <a:pt x="2441" y="3679"/>
                    <a:pt x="2417" y="3846"/>
                  </a:cubicBezTo>
                  <a:cubicBezTo>
                    <a:pt x="2310" y="3750"/>
                    <a:pt x="2417" y="3465"/>
                    <a:pt x="2144" y="3322"/>
                  </a:cubicBezTo>
                  <a:cubicBezTo>
                    <a:pt x="2025" y="3274"/>
                    <a:pt x="1870" y="3274"/>
                    <a:pt x="1620" y="3346"/>
                  </a:cubicBezTo>
                  <a:lnTo>
                    <a:pt x="1620" y="3346"/>
                  </a:lnTo>
                  <a:cubicBezTo>
                    <a:pt x="2156" y="3346"/>
                    <a:pt x="1870" y="4227"/>
                    <a:pt x="2763" y="4012"/>
                  </a:cubicBezTo>
                  <a:cubicBezTo>
                    <a:pt x="2465" y="4120"/>
                    <a:pt x="2144" y="4143"/>
                    <a:pt x="1846" y="4084"/>
                  </a:cubicBezTo>
                  <a:cubicBezTo>
                    <a:pt x="1870" y="4060"/>
                    <a:pt x="1894" y="4036"/>
                    <a:pt x="1906" y="4001"/>
                  </a:cubicBezTo>
                  <a:cubicBezTo>
                    <a:pt x="1906" y="3989"/>
                    <a:pt x="1906" y="3989"/>
                    <a:pt x="1906" y="3989"/>
                  </a:cubicBezTo>
                  <a:cubicBezTo>
                    <a:pt x="1929" y="3834"/>
                    <a:pt x="1739" y="3762"/>
                    <a:pt x="1655" y="3881"/>
                  </a:cubicBezTo>
                  <a:cubicBezTo>
                    <a:pt x="1763" y="3858"/>
                    <a:pt x="1775" y="3953"/>
                    <a:pt x="1727" y="4001"/>
                  </a:cubicBezTo>
                  <a:cubicBezTo>
                    <a:pt x="1679" y="4036"/>
                    <a:pt x="1572" y="4001"/>
                    <a:pt x="1525" y="3953"/>
                  </a:cubicBezTo>
                  <a:cubicBezTo>
                    <a:pt x="1501" y="3917"/>
                    <a:pt x="1477" y="3881"/>
                    <a:pt x="1477" y="3834"/>
                  </a:cubicBezTo>
                  <a:cubicBezTo>
                    <a:pt x="1477" y="3703"/>
                    <a:pt x="1548" y="3512"/>
                    <a:pt x="1786" y="3608"/>
                  </a:cubicBezTo>
                  <a:cubicBezTo>
                    <a:pt x="1715" y="3358"/>
                    <a:pt x="1370" y="3405"/>
                    <a:pt x="1239" y="3596"/>
                  </a:cubicBezTo>
                  <a:cubicBezTo>
                    <a:pt x="1144" y="3453"/>
                    <a:pt x="1036" y="3500"/>
                    <a:pt x="1024" y="3286"/>
                  </a:cubicBezTo>
                  <a:cubicBezTo>
                    <a:pt x="822" y="3703"/>
                    <a:pt x="1072" y="3786"/>
                    <a:pt x="1132" y="3953"/>
                  </a:cubicBezTo>
                  <a:lnTo>
                    <a:pt x="1132" y="3953"/>
                  </a:lnTo>
                  <a:cubicBezTo>
                    <a:pt x="965" y="3608"/>
                    <a:pt x="691" y="3727"/>
                    <a:pt x="477" y="3524"/>
                  </a:cubicBezTo>
                  <a:cubicBezTo>
                    <a:pt x="501" y="3941"/>
                    <a:pt x="798" y="3929"/>
                    <a:pt x="1013" y="4024"/>
                  </a:cubicBezTo>
                  <a:lnTo>
                    <a:pt x="1013" y="4024"/>
                  </a:lnTo>
                  <a:cubicBezTo>
                    <a:pt x="465" y="3798"/>
                    <a:pt x="334" y="4096"/>
                    <a:pt x="1" y="4131"/>
                  </a:cubicBezTo>
                  <a:close/>
                  <a:moveTo>
                    <a:pt x="5489" y="4012"/>
                  </a:moveTo>
                  <a:close/>
                  <a:moveTo>
                    <a:pt x="4763" y="3941"/>
                  </a:moveTo>
                  <a:cubicBezTo>
                    <a:pt x="4858" y="3881"/>
                    <a:pt x="4977" y="3870"/>
                    <a:pt x="5084" y="3893"/>
                  </a:cubicBezTo>
                  <a:cubicBezTo>
                    <a:pt x="5263" y="3965"/>
                    <a:pt x="5442" y="4036"/>
                    <a:pt x="5632" y="4096"/>
                  </a:cubicBezTo>
                  <a:cubicBezTo>
                    <a:pt x="5704" y="4108"/>
                    <a:pt x="5787" y="4120"/>
                    <a:pt x="5858" y="4131"/>
                  </a:cubicBezTo>
                  <a:cubicBezTo>
                    <a:pt x="5787" y="4131"/>
                    <a:pt x="5704" y="4143"/>
                    <a:pt x="5632" y="4167"/>
                  </a:cubicBezTo>
                  <a:cubicBezTo>
                    <a:pt x="5442" y="4215"/>
                    <a:pt x="5263" y="4286"/>
                    <a:pt x="5084" y="4370"/>
                  </a:cubicBezTo>
                  <a:cubicBezTo>
                    <a:pt x="4977" y="4393"/>
                    <a:pt x="4858" y="4370"/>
                    <a:pt x="4763" y="4322"/>
                  </a:cubicBezTo>
                  <a:cubicBezTo>
                    <a:pt x="4930" y="4322"/>
                    <a:pt x="5096" y="4251"/>
                    <a:pt x="5204" y="4131"/>
                  </a:cubicBezTo>
                  <a:cubicBezTo>
                    <a:pt x="5096" y="4001"/>
                    <a:pt x="4930" y="3929"/>
                    <a:pt x="4763" y="3941"/>
                  </a:cubicBezTo>
                  <a:close/>
                  <a:moveTo>
                    <a:pt x="5168" y="5013"/>
                  </a:moveTo>
                  <a:close/>
                  <a:moveTo>
                    <a:pt x="4894" y="4893"/>
                  </a:moveTo>
                  <a:cubicBezTo>
                    <a:pt x="4894" y="4727"/>
                    <a:pt x="4834" y="4572"/>
                    <a:pt x="4703" y="4453"/>
                  </a:cubicBezTo>
                  <a:cubicBezTo>
                    <a:pt x="4811" y="4477"/>
                    <a:pt x="4906" y="4548"/>
                    <a:pt x="4977" y="4643"/>
                  </a:cubicBezTo>
                  <a:cubicBezTo>
                    <a:pt x="5037" y="4834"/>
                    <a:pt x="5120" y="5013"/>
                    <a:pt x="5215" y="5179"/>
                  </a:cubicBezTo>
                  <a:cubicBezTo>
                    <a:pt x="5251" y="5239"/>
                    <a:pt x="5299" y="5310"/>
                    <a:pt x="5346" y="5370"/>
                  </a:cubicBezTo>
                  <a:cubicBezTo>
                    <a:pt x="5287" y="5310"/>
                    <a:pt x="5227" y="5263"/>
                    <a:pt x="5168" y="5227"/>
                  </a:cubicBezTo>
                  <a:cubicBezTo>
                    <a:pt x="4989" y="5144"/>
                    <a:pt x="4811" y="5060"/>
                    <a:pt x="4632" y="4989"/>
                  </a:cubicBezTo>
                  <a:cubicBezTo>
                    <a:pt x="4537" y="4929"/>
                    <a:pt x="4465" y="4834"/>
                    <a:pt x="4442" y="4715"/>
                  </a:cubicBezTo>
                  <a:cubicBezTo>
                    <a:pt x="4549" y="4846"/>
                    <a:pt x="4715" y="4905"/>
                    <a:pt x="4894" y="4893"/>
                  </a:cubicBezTo>
                  <a:close/>
                  <a:moveTo>
                    <a:pt x="5001" y="3084"/>
                  </a:moveTo>
                  <a:close/>
                  <a:moveTo>
                    <a:pt x="4632" y="3274"/>
                  </a:moveTo>
                  <a:cubicBezTo>
                    <a:pt x="4811" y="3203"/>
                    <a:pt x="4989" y="3119"/>
                    <a:pt x="5168" y="3024"/>
                  </a:cubicBezTo>
                  <a:cubicBezTo>
                    <a:pt x="5227" y="2989"/>
                    <a:pt x="5287" y="2941"/>
                    <a:pt x="5346" y="2893"/>
                  </a:cubicBezTo>
                  <a:cubicBezTo>
                    <a:pt x="5299" y="2953"/>
                    <a:pt x="5251" y="3012"/>
                    <a:pt x="5215" y="3084"/>
                  </a:cubicBezTo>
                  <a:cubicBezTo>
                    <a:pt x="5120" y="3250"/>
                    <a:pt x="5037" y="3429"/>
                    <a:pt x="4965" y="3608"/>
                  </a:cubicBezTo>
                  <a:cubicBezTo>
                    <a:pt x="4906" y="3703"/>
                    <a:pt x="4811" y="3774"/>
                    <a:pt x="4703" y="3810"/>
                  </a:cubicBezTo>
                  <a:cubicBezTo>
                    <a:pt x="4834" y="3691"/>
                    <a:pt x="4894" y="3536"/>
                    <a:pt x="4894" y="3369"/>
                  </a:cubicBezTo>
                  <a:cubicBezTo>
                    <a:pt x="4715" y="3358"/>
                    <a:pt x="4561" y="3429"/>
                    <a:pt x="4442" y="3548"/>
                  </a:cubicBezTo>
                  <a:cubicBezTo>
                    <a:pt x="4477" y="3429"/>
                    <a:pt x="4537" y="3334"/>
                    <a:pt x="4644" y="3274"/>
                  </a:cubicBezTo>
                  <a:close/>
                  <a:moveTo>
                    <a:pt x="4239" y="5501"/>
                  </a:moveTo>
                  <a:close/>
                  <a:moveTo>
                    <a:pt x="4001" y="2762"/>
                  </a:moveTo>
                  <a:close/>
                  <a:moveTo>
                    <a:pt x="3930" y="3489"/>
                  </a:moveTo>
                  <a:cubicBezTo>
                    <a:pt x="3870" y="3393"/>
                    <a:pt x="3858" y="3274"/>
                    <a:pt x="3882" y="3155"/>
                  </a:cubicBezTo>
                  <a:cubicBezTo>
                    <a:pt x="3953" y="2977"/>
                    <a:pt x="4025" y="2798"/>
                    <a:pt x="4084" y="2608"/>
                  </a:cubicBezTo>
                  <a:cubicBezTo>
                    <a:pt x="4096" y="2536"/>
                    <a:pt x="4108" y="2465"/>
                    <a:pt x="4120" y="2381"/>
                  </a:cubicBezTo>
                  <a:cubicBezTo>
                    <a:pt x="4132" y="2465"/>
                    <a:pt x="4144" y="2536"/>
                    <a:pt x="4156" y="2608"/>
                  </a:cubicBezTo>
                  <a:cubicBezTo>
                    <a:pt x="4215" y="2798"/>
                    <a:pt x="4275" y="2977"/>
                    <a:pt x="4358" y="3155"/>
                  </a:cubicBezTo>
                  <a:cubicBezTo>
                    <a:pt x="4382" y="3274"/>
                    <a:pt x="4370" y="3393"/>
                    <a:pt x="4311" y="3489"/>
                  </a:cubicBezTo>
                  <a:cubicBezTo>
                    <a:pt x="4477" y="3322"/>
                    <a:pt x="4358" y="3036"/>
                    <a:pt x="4120" y="3036"/>
                  </a:cubicBezTo>
                  <a:cubicBezTo>
                    <a:pt x="3882" y="3036"/>
                    <a:pt x="3763" y="3322"/>
                    <a:pt x="3930" y="3489"/>
                  </a:cubicBezTo>
                  <a:close/>
                  <a:moveTo>
                    <a:pt x="4120" y="5215"/>
                  </a:moveTo>
                  <a:cubicBezTo>
                    <a:pt x="4239" y="5108"/>
                    <a:pt x="4311" y="4941"/>
                    <a:pt x="4311" y="4774"/>
                  </a:cubicBezTo>
                  <a:cubicBezTo>
                    <a:pt x="4370" y="4870"/>
                    <a:pt x="4382" y="4989"/>
                    <a:pt x="4358" y="5096"/>
                  </a:cubicBezTo>
                  <a:cubicBezTo>
                    <a:pt x="4275" y="5274"/>
                    <a:pt x="4215" y="5453"/>
                    <a:pt x="4156" y="5644"/>
                  </a:cubicBezTo>
                  <a:cubicBezTo>
                    <a:pt x="4144" y="5715"/>
                    <a:pt x="4132" y="5798"/>
                    <a:pt x="4120" y="5870"/>
                  </a:cubicBezTo>
                  <a:cubicBezTo>
                    <a:pt x="4108" y="5798"/>
                    <a:pt x="4096" y="5715"/>
                    <a:pt x="4084" y="5644"/>
                  </a:cubicBezTo>
                  <a:cubicBezTo>
                    <a:pt x="4025" y="5453"/>
                    <a:pt x="3953" y="5274"/>
                    <a:pt x="3882" y="5096"/>
                  </a:cubicBezTo>
                  <a:cubicBezTo>
                    <a:pt x="3858" y="4989"/>
                    <a:pt x="3870" y="4870"/>
                    <a:pt x="3930" y="4774"/>
                  </a:cubicBezTo>
                  <a:cubicBezTo>
                    <a:pt x="3918" y="4941"/>
                    <a:pt x="3989" y="5108"/>
                    <a:pt x="4120" y="5215"/>
                  </a:cubicBezTo>
                  <a:close/>
                  <a:moveTo>
                    <a:pt x="3346" y="3358"/>
                  </a:moveTo>
                  <a:cubicBezTo>
                    <a:pt x="3346" y="3524"/>
                    <a:pt x="3406" y="3691"/>
                    <a:pt x="3537" y="3798"/>
                  </a:cubicBezTo>
                  <a:cubicBezTo>
                    <a:pt x="3418" y="3774"/>
                    <a:pt x="3322" y="3703"/>
                    <a:pt x="3263" y="3608"/>
                  </a:cubicBezTo>
                  <a:cubicBezTo>
                    <a:pt x="3191" y="3429"/>
                    <a:pt x="3108" y="3250"/>
                    <a:pt x="3025" y="3072"/>
                  </a:cubicBezTo>
                  <a:cubicBezTo>
                    <a:pt x="2977" y="3012"/>
                    <a:pt x="2941" y="2953"/>
                    <a:pt x="2882" y="2881"/>
                  </a:cubicBezTo>
                  <a:cubicBezTo>
                    <a:pt x="2941" y="2941"/>
                    <a:pt x="3013" y="2977"/>
                    <a:pt x="3072" y="3024"/>
                  </a:cubicBezTo>
                  <a:cubicBezTo>
                    <a:pt x="3239" y="3119"/>
                    <a:pt x="3418" y="3191"/>
                    <a:pt x="3608" y="3262"/>
                  </a:cubicBezTo>
                  <a:cubicBezTo>
                    <a:pt x="3703" y="3334"/>
                    <a:pt x="3763" y="3417"/>
                    <a:pt x="3799" y="3536"/>
                  </a:cubicBezTo>
                  <a:cubicBezTo>
                    <a:pt x="3680" y="3405"/>
                    <a:pt x="3513" y="3346"/>
                    <a:pt x="3346" y="3358"/>
                  </a:cubicBezTo>
                  <a:close/>
                  <a:moveTo>
                    <a:pt x="3799" y="4715"/>
                  </a:moveTo>
                  <a:cubicBezTo>
                    <a:pt x="3763" y="4822"/>
                    <a:pt x="3691" y="4917"/>
                    <a:pt x="3596" y="4977"/>
                  </a:cubicBezTo>
                  <a:cubicBezTo>
                    <a:pt x="3418" y="5048"/>
                    <a:pt x="3239" y="5132"/>
                    <a:pt x="3072" y="5227"/>
                  </a:cubicBezTo>
                  <a:cubicBezTo>
                    <a:pt x="3013" y="5263"/>
                    <a:pt x="2941" y="5310"/>
                    <a:pt x="2882" y="5358"/>
                  </a:cubicBezTo>
                  <a:cubicBezTo>
                    <a:pt x="2929" y="5298"/>
                    <a:pt x="2977" y="5227"/>
                    <a:pt x="3013" y="5167"/>
                  </a:cubicBezTo>
                  <a:cubicBezTo>
                    <a:pt x="3108" y="5001"/>
                    <a:pt x="3191" y="4822"/>
                    <a:pt x="3263" y="4643"/>
                  </a:cubicBezTo>
                  <a:cubicBezTo>
                    <a:pt x="3322" y="4548"/>
                    <a:pt x="3418" y="4477"/>
                    <a:pt x="3525" y="4441"/>
                  </a:cubicBezTo>
                  <a:cubicBezTo>
                    <a:pt x="3406" y="4560"/>
                    <a:pt x="3334" y="4727"/>
                    <a:pt x="3346" y="4893"/>
                  </a:cubicBezTo>
                  <a:cubicBezTo>
                    <a:pt x="3513" y="4905"/>
                    <a:pt x="3680" y="4834"/>
                    <a:pt x="3799" y="4715"/>
                  </a:cubicBezTo>
                  <a:close/>
                  <a:moveTo>
                    <a:pt x="2739" y="4012"/>
                  </a:moveTo>
                  <a:close/>
                  <a:moveTo>
                    <a:pt x="2596" y="4096"/>
                  </a:moveTo>
                  <a:cubicBezTo>
                    <a:pt x="2787" y="4036"/>
                    <a:pt x="2965" y="3965"/>
                    <a:pt x="3144" y="3893"/>
                  </a:cubicBezTo>
                  <a:cubicBezTo>
                    <a:pt x="3251" y="3870"/>
                    <a:pt x="3370" y="3881"/>
                    <a:pt x="3465" y="3941"/>
                  </a:cubicBezTo>
                  <a:cubicBezTo>
                    <a:pt x="3299" y="3929"/>
                    <a:pt x="3132" y="4001"/>
                    <a:pt x="3025" y="4131"/>
                  </a:cubicBezTo>
                  <a:cubicBezTo>
                    <a:pt x="3132" y="4251"/>
                    <a:pt x="3299" y="4322"/>
                    <a:pt x="3465" y="4322"/>
                  </a:cubicBezTo>
                  <a:cubicBezTo>
                    <a:pt x="3370" y="4370"/>
                    <a:pt x="3251" y="4393"/>
                    <a:pt x="3144" y="4370"/>
                  </a:cubicBezTo>
                  <a:cubicBezTo>
                    <a:pt x="2965" y="4286"/>
                    <a:pt x="2787" y="4227"/>
                    <a:pt x="2596" y="4167"/>
                  </a:cubicBezTo>
                  <a:cubicBezTo>
                    <a:pt x="2525" y="4143"/>
                    <a:pt x="2441" y="4131"/>
                    <a:pt x="2370" y="4131"/>
                  </a:cubicBezTo>
                  <a:cubicBezTo>
                    <a:pt x="2441" y="4120"/>
                    <a:pt x="2525" y="4108"/>
                    <a:pt x="2608" y="4096"/>
                  </a:cubicBezTo>
                  <a:close/>
                </a:path>
              </a:pathLst>
            </a:custGeom>
            <a:solidFill>
              <a:schemeClr val="accent2">
                <a:alpha val="145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5318800" y="1154450"/>
              <a:ext cx="207500" cy="207175"/>
            </a:xfrm>
            <a:custGeom>
              <a:avLst/>
              <a:gdLst/>
              <a:ahLst/>
              <a:cxnLst/>
              <a:rect l="l" t="t" r="r" b="b"/>
              <a:pathLst>
                <a:path w="8300" h="8287" extrusionOk="0">
                  <a:moveTo>
                    <a:pt x="1" y="4131"/>
                  </a:moveTo>
                  <a:cubicBezTo>
                    <a:pt x="346" y="4155"/>
                    <a:pt x="465" y="4465"/>
                    <a:pt x="1013" y="4227"/>
                  </a:cubicBezTo>
                  <a:lnTo>
                    <a:pt x="1013" y="4227"/>
                  </a:lnTo>
                  <a:cubicBezTo>
                    <a:pt x="799" y="4334"/>
                    <a:pt x="501" y="4322"/>
                    <a:pt x="477" y="4727"/>
                  </a:cubicBezTo>
                  <a:cubicBezTo>
                    <a:pt x="691" y="4524"/>
                    <a:pt x="965" y="4643"/>
                    <a:pt x="1132" y="4310"/>
                  </a:cubicBezTo>
                  <a:lnTo>
                    <a:pt x="1132" y="4310"/>
                  </a:lnTo>
                  <a:cubicBezTo>
                    <a:pt x="1072" y="4477"/>
                    <a:pt x="822" y="4560"/>
                    <a:pt x="1025" y="4977"/>
                  </a:cubicBezTo>
                  <a:cubicBezTo>
                    <a:pt x="1049" y="4751"/>
                    <a:pt x="1144" y="4798"/>
                    <a:pt x="1239" y="4655"/>
                  </a:cubicBezTo>
                  <a:cubicBezTo>
                    <a:pt x="1370" y="4858"/>
                    <a:pt x="1715" y="4905"/>
                    <a:pt x="1787" y="4643"/>
                  </a:cubicBezTo>
                  <a:cubicBezTo>
                    <a:pt x="1549" y="4751"/>
                    <a:pt x="1477" y="4548"/>
                    <a:pt x="1477" y="4429"/>
                  </a:cubicBezTo>
                  <a:cubicBezTo>
                    <a:pt x="1477" y="4382"/>
                    <a:pt x="1501" y="4334"/>
                    <a:pt x="1537" y="4298"/>
                  </a:cubicBezTo>
                  <a:cubicBezTo>
                    <a:pt x="1572" y="4262"/>
                    <a:pt x="1680" y="4215"/>
                    <a:pt x="1727" y="4262"/>
                  </a:cubicBezTo>
                  <a:cubicBezTo>
                    <a:pt x="1775" y="4298"/>
                    <a:pt x="1763" y="4405"/>
                    <a:pt x="1656" y="4370"/>
                  </a:cubicBezTo>
                  <a:cubicBezTo>
                    <a:pt x="1715" y="4501"/>
                    <a:pt x="1906" y="4453"/>
                    <a:pt x="1906" y="4310"/>
                  </a:cubicBezTo>
                  <a:cubicBezTo>
                    <a:pt x="1906" y="4298"/>
                    <a:pt x="1906" y="4286"/>
                    <a:pt x="1906" y="4274"/>
                  </a:cubicBezTo>
                  <a:cubicBezTo>
                    <a:pt x="1906" y="4262"/>
                    <a:pt x="1906" y="4262"/>
                    <a:pt x="1906" y="4262"/>
                  </a:cubicBezTo>
                  <a:cubicBezTo>
                    <a:pt x="1894" y="4227"/>
                    <a:pt x="1870" y="4191"/>
                    <a:pt x="1846" y="4167"/>
                  </a:cubicBezTo>
                  <a:cubicBezTo>
                    <a:pt x="2156" y="4108"/>
                    <a:pt x="2465" y="4131"/>
                    <a:pt x="2763" y="4239"/>
                  </a:cubicBezTo>
                  <a:lnTo>
                    <a:pt x="2763" y="4239"/>
                  </a:lnTo>
                  <a:cubicBezTo>
                    <a:pt x="1882" y="4036"/>
                    <a:pt x="2168" y="4905"/>
                    <a:pt x="1620" y="4917"/>
                  </a:cubicBezTo>
                  <a:lnTo>
                    <a:pt x="1620" y="4917"/>
                  </a:lnTo>
                  <a:cubicBezTo>
                    <a:pt x="1787" y="4977"/>
                    <a:pt x="1977" y="4989"/>
                    <a:pt x="2144" y="4929"/>
                  </a:cubicBezTo>
                  <a:cubicBezTo>
                    <a:pt x="2418" y="4786"/>
                    <a:pt x="2311" y="4501"/>
                    <a:pt x="2430" y="4405"/>
                  </a:cubicBezTo>
                  <a:cubicBezTo>
                    <a:pt x="2453" y="4584"/>
                    <a:pt x="2549" y="4632"/>
                    <a:pt x="2680" y="4572"/>
                  </a:cubicBezTo>
                  <a:cubicBezTo>
                    <a:pt x="2549" y="4453"/>
                    <a:pt x="2656" y="4310"/>
                    <a:pt x="2787" y="4322"/>
                  </a:cubicBezTo>
                  <a:cubicBezTo>
                    <a:pt x="2989" y="4322"/>
                    <a:pt x="3251" y="4548"/>
                    <a:pt x="3596" y="4322"/>
                  </a:cubicBezTo>
                  <a:cubicBezTo>
                    <a:pt x="3668" y="4310"/>
                    <a:pt x="3727" y="4298"/>
                    <a:pt x="3799" y="4274"/>
                  </a:cubicBezTo>
                  <a:cubicBezTo>
                    <a:pt x="3739" y="4298"/>
                    <a:pt x="3680" y="4346"/>
                    <a:pt x="3620" y="4382"/>
                  </a:cubicBezTo>
                  <a:cubicBezTo>
                    <a:pt x="3215" y="4453"/>
                    <a:pt x="3192" y="4798"/>
                    <a:pt x="3049" y="4953"/>
                  </a:cubicBezTo>
                  <a:cubicBezTo>
                    <a:pt x="2954" y="5048"/>
                    <a:pt x="2787" y="5024"/>
                    <a:pt x="2799" y="4846"/>
                  </a:cubicBezTo>
                  <a:cubicBezTo>
                    <a:pt x="2656" y="4893"/>
                    <a:pt x="2620" y="5001"/>
                    <a:pt x="2727" y="5144"/>
                  </a:cubicBezTo>
                  <a:cubicBezTo>
                    <a:pt x="2573" y="5155"/>
                    <a:pt x="2453" y="4882"/>
                    <a:pt x="2156" y="4977"/>
                  </a:cubicBezTo>
                  <a:cubicBezTo>
                    <a:pt x="2049" y="5013"/>
                    <a:pt x="1930" y="5120"/>
                    <a:pt x="1799" y="5358"/>
                  </a:cubicBezTo>
                  <a:lnTo>
                    <a:pt x="1846" y="5310"/>
                  </a:lnTo>
                  <a:lnTo>
                    <a:pt x="1799" y="5358"/>
                  </a:lnTo>
                  <a:cubicBezTo>
                    <a:pt x="2192" y="4977"/>
                    <a:pt x="2608" y="5798"/>
                    <a:pt x="3085" y="5024"/>
                  </a:cubicBezTo>
                  <a:lnTo>
                    <a:pt x="3085" y="5024"/>
                  </a:lnTo>
                  <a:cubicBezTo>
                    <a:pt x="2942" y="5310"/>
                    <a:pt x="2739" y="5548"/>
                    <a:pt x="2489" y="5727"/>
                  </a:cubicBezTo>
                  <a:cubicBezTo>
                    <a:pt x="2489" y="5679"/>
                    <a:pt x="2489" y="5644"/>
                    <a:pt x="2465" y="5620"/>
                  </a:cubicBezTo>
                  <a:lnTo>
                    <a:pt x="2465" y="5620"/>
                  </a:lnTo>
                  <a:cubicBezTo>
                    <a:pt x="2453" y="5608"/>
                    <a:pt x="2453" y="5596"/>
                    <a:pt x="2442" y="5584"/>
                  </a:cubicBezTo>
                  <a:cubicBezTo>
                    <a:pt x="2334" y="5489"/>
                    <a:pt x="2180" y="5584"/>
                    <a:pt x="2215" y="5715"/>
                  </a:cubicBezTo>
                  <a:cubicBezTo>
                    <a:pt x="2275" y="5620"/>
                    <a:pt x="2370" y="5679"/>
                    <a:pt x="2346" y="5751"/>
                  </a:cubicBezTo>
                  <a:cubicBezTo>
                    <a:pt x="2334" y="5810"/>
                    <a:pt x="2239" y="5858"/>
                    <a:pt x="2180" y="5858"/>
                  </a:cubicBezTo>
                  <a:cubicBezTo>
                    <a:pt x="2132" y="5858"/>
                    <a:pt x="2096" y="5834"/>
                    <a:pt x="2061" y="5810"/>
                  </a:cubicBezTo>
                  <a:cubicBezTo>
                    <a:pt x="1906" y="5703"/>
                    <a:pt x="1942" y="5477"/>
                    <a:pt x="2120" y="5429"/>
                  </a:cubicBezTo>
                  <a:cubicBezTo>
                    <a:pt x="1894" y="5298"/>
                    <a:pt x="1680" y="5584"/>
                    <a:pt x="1715" y="5810"/>
                  </a:cubicBezTo>
                  <a:cubicBezTo>
                    <a:pt x="1549" y="5775"/>
                    <a:pt x="1513" y="5882"/>
                    <a:pt x="1346" y="5739"/>
                  </a:cubicBezTo>
                  <a:cubicBezTo>
                    <a:pt x="1501" y="6179"/>
                    <a:pt x="1739" y="6060"/>
                    <a:pt x="1894" y="6132"/>
                  </a:cubicBezTo>
                  <a:lnTo>
                    <a:pt x="1894" y="6132"/>
                  </a:lnTo>
                  <a:cubicBezTo>
                    <a:pt x="1537" y="6013"/>
                    <a:pt x="1430" y="6287"/>
                    <a:pt x="1132" y="6298"/>
                  </a:cubicBezTo>
                  <a:cubicBezTo>
                    <a:pt x="1441" y="6572"/>
                    <a:pt x="1644" y="6358"/>
                    <a:pt x="1858" y="6275"/>
                  </a:cubicBezTo>
                  <a:lnTo>
                    <a:pt x="1858" y="6275"/>
                  </a:lnTo>
                  <a:cubicBezTo>
                    <a:pt x="1322" y="6489"/>
                    <a:pt x="1441" y="6798"/>
                    <a:pt x="1227" y="7060"/>
                  </a:cubicBezTo>
                  <a:cubicBezTo>
                    <a:pt x="1477" y="6846"/>
                    <a:pt x="1787" y="6965"/>
                    <a:pt x="2001" y="6417"/>
                  </a:cubicBezTo>
                  <a:lnTo>
                    <a:pt x="2001" y="6417"/>
                  </a:lnTo>
                  <a:cubicBezTo>
                    <a:pt x="1930" y="6644"/>
                    <a:pt x="1703" y="6834"/>
                    <a:pt x="1977" y="7156"/>
                  </a:cubicBezTo>
                  <a:cubicBezTo>
                    <a:pt x="1989" y="6858"/>
                    <a:pt x="2263" y="6751"/>
                    <a:pt x="2144" y="6382"/>
                  </a:cubicBezTo>
                  <a:lnTo>
                    <a:pt x="2144" y="6382"/>
                  </a:lnTo>
                  <a:cubicBezTo>
                    <a:pt x="2215" y="6548"/>
                    <a:pt x="2108" y="6775"/>
                    <a:pt x="2537" y="6929"/>
                  </a:cubicBezTo>
                  <a:cubicBezTo>
                    <a:pt x="2394" y="6763"/>
                    <a:pt x="2513" y="6727"/>
                    <a:pt x="2477" y="6560"/>
                  </a:cubicBezTo>
                  <a:cubicBezTo>
                    <a:pt x="2704" y="6608"/>
                    <a:pt x="2977" y="6394"/>
                    <a:pt x="2846" y="6156"/>
                  </a:cubicBezTo>
                  <a:cubicBezTo>
                    <a:pt x="2751" y="6406"/>
                    <a:pt x="2561" y="6310"/>
                    <a:pt x="2477" y="6227"/>
                  </a:cubicBezTo>
                  <a:cubicBezTo>
                    <a:pt x="2442" y="6191"/>
                    <a:pt x="2430" y="6144"/>
                    <a:pt x="2430" y="6096"/>
                  </a:cubicBezTo>
                  <a:cubicBezTo>
                    <a:pt x="2430" y="6048"/>
                    <a:pt x="2465" y="5941"/>
                    <a:pt x="2537" y="5929"/>
                  </a:cubicBezTo>
                  <a:cubicBezTo>
                    <a:pt x="2596" y="5929"/>
                    <a:pt x="2668" y="6013"/>
                    <a:pt x="2561" y="6060"/>
                  </a:cubicBezTo>
                  <a:cubicBezTo>
                    <a:pt x="2692" y="6108"/>
                    <a:pt x="2787" y="5941"/>
                    <a:pt x="2704" y="5846"/>
                  </a:cubicBezTo>
                  <a:cubicBezTo>
                    <a:pt x="2692" y="5834"/>
                    <a:pt x="2680" y="5822"/>
                    <a:pt x="2668" y="5822"/>
                  </a:cubicBezTo>
                  <a:lnTo>
                    <a:pt x="2668" y="5822"/>
                  </a:lnTo>
                  <a:cubicBezTo>
                    <a:pt x="2632" y="5798"/>
                    <a:pt x="2596" y="5786"/>
                    <a:pt x="2561" y="5798"/>
                  </a:cubicBezTo>
                  <a:cubicBezTo>
                    <a:pt x="2739" y="5536"/>
                    <a:pt x="2977" y="5334"/>
                    <a:pt x="3263" y="5203"/>
                  </a:cubicBezTo>
                  <a:cubicBezTo>
                    <a:pt x="2489" y="5679"/>
                    <a:pt x="3311" y="6096"/>
                    <a:pt x="2930" y="6477"/>
                  </a:cubicBezTo>
                  <a:cubicBezTo>
                    <a:pt x="2942" y="6465"/>
                    <a:pt x="2954" y="6453"/>
                    <a:pt x="2965" y="6441"/>
                  </a:cubicBezTo>
                  <a:cubicBezTo>
                    <a:pt x="2954" y="6453"/>
                    <a:pt x="2942" y="6465"/>
                    <a:pt x="2930" y="6477"/>
                  </a:cubicBezTo>
                  <a:cubicBezTo>
                    <a:pt x="3156" y="6358"/>
                    <a:pt x="3263" y="6239"/>
                    <a:pt x="3311" y="6120"/>
                  </a:cubicBezTo>
                  <a:cubicBezTo>
                    <a:pt x="3406" y="5822"/>
                    <a:pt x="3132" y="5703"/>
                    <a:pt x="3132" y="5560"/>
                  </a:cubicBezTo>
                  <a:cubicBezTo>
                    <a:pt x="3275" y="5667"/>
                    <a:pt x="3382" y="5620"/>
                    <a:pt x="3430" y="5489"/>
                  </a:cubicBezTo>
                  <a:cubicBezTo>
                    <a:pt x="3263" y="5501"/>
                    <a:pt x="3227" y="5334"/>
                    <a:pt x="3335" y="5239"/>
                  </a:cubicBezTo>
                  <a:cubicBezTo>
                    <a:pt x="3477" y="5096"/>
                    <a:pt x="3823" y="5072"/>
                    <a:pt x="3894" y="4655"/>
                  </a:cubicBezTo>
                  <a:cubicBezTo>
                    <a:pt x="3942" y="4608"/>
                    <a:pt x="3977" y="4548"/>
                    <a:pt x="4001" y="4489"/>
                  </a:cubicBezTo>
                  <a:cubicBezTo>
                    <a:pt x="3989" y="4548"/>
                    <a:pt x="3977" y="4620"/>
                    <a:pt x="3966" y="4691"/>
                  </a:cubicBezTo>
                  <a:cubicBezTo>
                    <a:pt x="3727" y="5024"/>
                    <a:pt x="3954" y="5286"/>
                    <a:pt x="3966" y="5501"/>
                  </a:cubicBezTo>
                  <a:cubicBezTo>
                    <a:pt x="3966" y="5632"/>
                    <a:pt x="3823" y="5739"/>
                    <a:pt x="3716" y="5596"/>
                  </a:cubicBezTo>
                  <a:cubicBezTo>
                    <a:pt x="3656" y="5739"/>
                    <a:pt x="3704" y="5834"/>
                    <a:pt x="3870" y="5858"/>
                  </a:cubicBezTo>
                  <a:cubicBezTo>
                    <a:pt x="3775" y="5965"/>
                    <a:pt x="3489" y="5858"/>
                    <a:pt x="3346" y="6144"/>
                  </a:cubicBezTo>
                  <a:cubicBezTo>
                    <a:pt x="3299" y="6310"/>
                    <a:pt x="3299" y="6489"/>
                    <a:pt x="3370" y="6656"/>
                  </a:cubicBezTo>
                  <a:lnTo>
                    <a:pt x="3370" y="6656"/>
                  </a:lnTo>
                  <a:cubicBezTo>
                    <a:pt x="3370" y="6120"/>
                    <a:pt x="4239" y="6406"/>
                    <a:pt x="4037" y="5525"/>
                  </a:cubicBezTo>
                  <a:lnTo>
                    <a:pt x="4037" y="5525"/>
                  </a:lnTo>
                  <a:cubicBezTo>
                    <a:pt x="4144" y="5810"/>
                    <a:pt x="4168" y="6132"/>
                    <a:pt x="4108" y="6441"/>
                  </a:cubicBezTo>
                  <a:cubicBezTo>
                    <a:pt x="4085" y="6406"/>
                    <a:pt x="4061" y="6382"/>
                    <a:pt x="4013" y="6382"/>
                  </a:cubicBezTo>
                  <a:lnTo>
                    <a:pt x="4013" y="6382"/>
                  </a:lnTo>
                  <a:cubicBezTo>
                    <a:pt x="4001" y="6370"/>
                    <a:pt x="3977" y="6370"/>
                    <a:pt x="3966" y="6382"/>
                  </a:cubicBezTo>
                  <a:cubicBezTo>
                    <a:pt x="3835" y="6382"/>
                    <a:pt x="3787" y="6572"/>
                    <a:pt x="3906" y="6632"/>
                  </a:cubicBezTo>
                  <a:cubicBezTo>
                    <a:pt x="3870" y="6525"/>
                    <a:pt x="3977" y="6501"/>
                    <a:pt x="4025" y="6560"/>
                  </a:cubicBezTo>
                  <a:cubicBezTo>
                    <a:pt x="4061" y="6608"/>
                    <a:pt x="4025" y="6715"/>
                    <a:pt x="3977" y="6751"/>
                  </a:cubicBezTo>
                  <a:cubicBezTo>
                    <a:pt x="3954" y="6787"/>
                    <a:pt x="3906" y="6798"/>
                    <a:pt x="3858" y="6798"/>
                  </a:cubicBezTo>
                  <a:cubicBezTo>
                    <a:pt x="3739" y="6810"/>
                    <a:pt x="3537" y="6739"/>
                    <a:pt x="3632" y="6489"/>
                  </a:cubicBezTo>
                  <a:cubicBezTo>
                    <a:pt x="3382" y="6560"/>
                    <a:pt x="3430" y="6918"/>
                    <a:pt x="3620" y="7049"/>
                  </a:cubicBezTo>
                  <a:cubicBezTo>
                    <a:pt x="3477" y="7144"/>
                    <a:pt x="3537" y="7239"/>
                    <a:pt x="3311" y="7263"/>
                  </a:cubicBezTo>
                  <a:cubicBezTo>
                    <a:pt x="3727" y="7453"/>
                    <a:pt x="3811" y="7215"/>
                    <a:pt x="3977" y="7144"/>
                  </a:cubicBezTo>
                  <a:lnTo>
                    <a:pt x="3977" y="7144"/>
                  </a:lnTo>
                  <a:cubicBezTo>
                    <a:pt x="3632" y="7322"/>
                    <a:pt x="3751" y="7596"/>
                    <a:pt x="3549" y="7811"/>
                  </a:cubicBezTo>
                  <a:cubicBezTo>
                    <a:pt x="3966" y="7775"/>
                    <a:pt x="3954" y="7489"/>
                    <a:pt x="4049" y="7275"/>
                  </a:cubicBezTo>
                  <a:lnTo>
                    <a:pt x="4049" y="7275"/>
                  </a:lnTo>
                  <a:cubicBezTo>
                    <a:pt x="3823" y="7811"/>
                    <a:pt x="4120" y="7941"/>
                    <a:pt x="4156" y="8287"/>
                  </a:cubicBezTo>
                  <a:cubicBezTo>
                    <a:pt x="4180" y="7941"/>
                    <a:pt x="4489" y="7811"/>
                    <a:pt x="4263" y="7275"/>
                  </a:cubicBezTo>
                  <a:lnTo>
                    <a:pt x="4263" y="7275"/>
                  </a:lnTo>
                  <a:cubicBezTo>
                    <a:pt x="4358" y="7489"/>
                    <a:pt x="4347" y="7775"/>
                    <a:pt x="4751" y="7811"/>
                  </a:cubicBezTo>
                  <a:cubicBezTo>
                    <a:pt x="4549" y="7584"/>
                    <a:pt x="4668" y="7322"/>
                    <a:pt x="4335" y="7144"/>
                  </a:cubicBezTo>
                  <a:lnTo>
                    <a:pt x="4335" y="7144"/>
                  </a:lnTo>
                  <a:cubicBezTo>
                    <a:pt x="4501" y="7215"/>
                    <a:pt x="4585" y="7453"/>
                    <a:pt x="5001" y="7263"/>
                  </a:cubicBezTo>
                  <a:cubicBezTo>
                    <a:pt x="4775" y="7239"/>
                    <a:pt x="4835" y="7144"/>
                    <a:pt x="4692" y="7049"/>
                  </a:cubicBezTo>
                  <a:cubicBezTo>
                    <a:pt x="4882" y="6918"/>
                    <a:pt x="4930" y="6560"/>
                    <a:pt x="4668" y="6489"/>
                  </a:cubicBezTo>
                  <a:cubicBezTo>
                    <a:pt x="4775" y="6739"/>
                    <a:pt x="4573" y="6810"/>
                    <a:pt x="4454" y="6798"/>
                  </a:cubicBezTo>
                  <a:cubicBezTo>
                    <a:pt x="4406" y="6798"/>
                    <a:pt x="4358" y="6787"/>
                    <a:pt x="4323" y="6751"/>
                  </a:cubicBezTo>
                  <a:cubicBezTo>
                    <a:pt x="4287" y="6715"/>
                    <a:pt x="4239" y="6608"/>
                    <a:pt x="4287" y="6560"/>
                  </a:cubicBezTo>
                  <a:cubicBezTo>
                    <a:pt x="4323" y="6501"/>
                    <a:pt x="4430" y="6525"/>
                    <a:pt x="4394" y="6632"/>
                  </a:cubicBezTo>
                  <a:cubicBezTo>
                    <a:pt x="4418" y="6620"/>
                    <a:pt x="4430" y="6608"/>
                    <a:pt x="4442" y="6596"/>
                  </a:cubicBezTo>
                  <a:cubicBezTo>
                    <a:pt x="4478" y="6548"/>
                    <a:pt x="4478" y="6477"/>
                    <a:pt x="4442" y="6429"/>
                  </a:cubicBezTo>
                  <a:cubicBezTo>
                    <a:pt x="4418" y="6394"/>
                    <a:pt x="4382" y="6382"/>
                    <a:pt x="4347" y="6382"/>
                  </a:cubicBezTo>
                  <a:cubicBezTo>
                    <a:pt x="4323" y="6370"/>
                    <a:pt x="4311" y="6370"/>
                    <a:pt x="4299" y="6382"/>
                  </a:cubicBezTo>
                  <a:lnTo>
                    <a:pt x="4287" y="6382"/>
                  </a:lnTo>
                  <a:cubicBezTo>
                    <a:pt x="4251" y="6382"/>
                    <a:pt x="4228" y="6406"/>
                    <a:pt x="4204" y="6441"/>
                  </a:cubicBezTo>
                  <a:cubicBezTo>
                    <a:pt x="4144" y="6132"/>
                    <a:pt x="4168" y="5810"/>
                    <a:pt x="4275" y="5525"/>
                  </a:cubicBezTo>
                  <a:cubicBezTo>
                    <a:pt x="4061" y="6406"/>
                    <a:pt x="4942" y="6120"/>
                    <a:pt x="4942" y="6656"/>
                  </a:cubicBezTo>
                  <a:lnTo>
                    <a:pt x="4942" y="6608"/>
                  </a:lnTo>
                  <a:cubicBezTo>
                    <a:pt x="4942" y="6620"/>
                    <a:pt x="4942" y="6644"/>
                    <a:pt x="4942" y="6656"/>
                  </a:cubicBezTo>
                  <a:cubicBezTo>
                    <a:pt x="5013" y="6406"/>
                    <a:pt x="5013" y="6251"/>
                    <a:pt x="4954" y="6144"/>
                  </a:cubicBezTo>
                  <a:cubicBezTo>
                    <a:pt x="4823" y="5870"/>
                    <a:pt x="4537" y="5965"/>
                    <a:pt x="4442" y="5858"/>
                  </a:cubicBezTo>
                  <a:cubicBezTo>
                    <a:pt x="4609" y="5834"/>
                    <a:pt x="4656" y="5739"/>
                    <a:pt x="4597" y="5596"/>
                  </a:cubicBezTo>
                  <a:cubicBezTo>
                    <a:pt x="4478" y="5739"/>
                    <a:pt x="4347" y="5632"/>
                    <a:pt x="4347" y="5501"/>
                  </a:cubicBezTo>
                  <a:cubicBezTo>
                    <a:pt x="4347" y="5286"/>
                    <a:pt x="4573" y="5024"/>
                    <a:pt x="4347" y="4691"/>
                  </a:cubicBezTo>
                  <a:cubicBezTo>
                    <a:pt x="4335" y="4620"/>
                    <a:pt x="4323" y="4548"/>
                    <a:pt x="4299" y="4489"/>
                  </a:cubicBezTo>
                  <a:cubicBezTo>
                    <a:pt x="4335" y="4548"/>
                    <a:pt x="4370" y="4608"/>
                    <a:pt x="4418" y="4667"/>
                  </a:cubicBezTo>
                  <a:cubicBezTo>
                    <a:pt x="4489" y="5072"/>
                    <a:pt x="4823" y="5096"/>
                    <a:pt x="4978" y="5239"/>
                  </a:cubicBezTo>
                  <a:cubicBezTo>
                    <a:pt x="5085" y="5334"/>
                    <a:pt x="5049" y="5501"/>
                    <a:pt x="4870" y="5489"/>
                  </a:cubicBezTo>
                  <a:cubicBezTo>
                    <a:pt x="4930" y="5632"/>
                    <a:pt x="5025" y="5667"/>
                    <a:pt x="5168" y="5560"/>
                  </a:cubicBezTo>
                  <a:cubicBezTo>
                    <a:pt x="5180" y="5703"/>
                    <a:pt x="4906" y="5834"/>
                    <a:pt x="5001" y="6132"/>
                  </a:cubicBezTo>
                  <a:cubicBezTo>
                    <a:pt x="5049" y="6239"/>
                    <a:pt x="5156" y="6358"/>
                    <a:pt x="5382" y="6477"/>
                  </a:cubicBezTo>
                  <a:lnTo>
                    <a:pt x="5382" y="6477"/>
                  </a:lnTo>
                  <a:cubicBezTo>
                    <a:pt x="5013" y="6096"/>
                    <a:pt x="5835" y="5679"/>
                    <a:pt x="5061" y="5203"/>
                  </a:cubicBezTo>
                  <a:lnTo>
                    <a:pt x="5061" y="5203"/>
                  </a:lnTo>
                  <a:cubicBezTo>
                    <a:pt x="5335" y="5334"/>
                    <a:pt x="5573" y="5548"/>
                    <a:pt x="5752" y="5798"/>
                  </a:cubicBezTo>
                  <a:cubicBezTo>
                    <a:pt x="5716" y="5798"/>
                    <a:pt x="5680" y="5798"/>
                    <a:pt x="5644" y="5822"/>
                  </a:cubicBezTo>
                  <a:lnTo>
                    <a:pt x="5644" y="5822"/>
                  </a:lnTo>
                  <a:cubicBezTo>
                    <a:pt x="5632" y="5822"/>
                    <a:pt x="5621" y="5834"/>
                    <a:pt x="5609" y="5846"/>
                  </a:cubicBezTo>
                  <a:cubicBezTo>
                    <a:pt x="5561" y="5906"/>
                    <a:pt x="5561" y="5989"/>
                    <a:pt x="5609" y="6036"/>
                  </a:cubicBezTo>
                  <a:cubicBezTo>
                    <a:pt x="5632" y="6060"/>
                    <a:pt x="5680" y="6072"/>
                    <a:pt x="5716" y="6072"/>
                  </a:cubicBezTo>
                  <a:lnTo>
                    <a:pt x="5740" y="6072"/>
                  </a:lnTo>
                  <a:cubicBezTo>
                    <a:pt x="5644" y="6013"/>
                    <a:pt x="5704" y="5929"/>
                    <a:pt x="5763" y="5941"/>
                  </a:cubicBezTo>
                  <a:cubicBezTo>
                    <a:pt x="5835" y="5953"/>
                    <a:pt x="5882" y="6048"/>
                    <a:pt x="5882" y="6108"/>
                  </a:cubicBezTo>
                  <a:cubicBezTo>
                    <a:pt x="5871" y="6156"/>
                    <a:pt x="5859" y="6191"/>
                    <a:pt x="5823" y="6227"/>
                  </a:cubicBezTo>
                  <a:cubicBezTo>
                    <a:pt x="5728" y="6382"/>
                    <a:pt x="5490" y="6346"/>
                    <a:pt x="5454" y="6167"/>
                  </a:cubicBezTo>
                  <a:cubicBezTo>
                    <a:pt x="5323" y="6406"/>
                    <a:pt x="5597" y="6620"/>
                    <a:pt x="5835" y="6572"/>
                  </a:cubicBezTo>
                  <a:cubicBezTo>
                    <a:pt x="5799" y="6739"/>
                    <a:pt x="5906" y="6775"/>
                    <a:pt x="5763" y="6941"/>
                  </a:cubicBezTo>
                  <a:cubicBezTo>
                    <a:pt x="6192" y="6787"/>
                    <a:pt x="6085" y="6548"/>
                    <a:pt x="6156" y="6394"/>
                  </a:cubicBezTo>
                  <a:lnTo>
                    <a:pt x="6156" y="6394"/>
                  </a:lnTo>
                  <a:cubicBezTo>
                    <a:pt x="6037" y="6751"/>
                    <a:pt x="6311" y="6858"/>
                    <a:pt x="6323" y="7156"/>
                  </a:cubicBezTo>
                  <a:cubicBezTo>
                    <a:pt x="6585" y="6846"/>
                    <a:pt x="6371" y="6644"/>
                    <a:pt x="6287" y="6429"/>
                  </a:cubicBezTo>
                  <a:lnTo>
                    <a:pt x="6287" y="6429"/>
                  </a:lnTo>
                  <a:cubicBezTo>
                    <a:pt x="6514" y="6977"/>
                    <a:pt x="6811" y="6846"/>
                    <a:pt x="7073" y="7072"/>
                  </a:cubicBezTo>
                  <a:cubicBezTo>
                    <a:pt x="6859" y="6810"/>
                    <a:pt x="6978" y="6501"/>
                    <a:pt x="6442" y="6287"/>
                  </a:cubicBezTo>
                  <a:lnTo>
                    <a:pt x="6442" y="6287"/>
                  </a:lnTo>
                  <a:cubicBezTo>
                    <a:pt x="6656" y="6358"/>
                    <a:pt x="6859" y="6584"/>
                    <a:pt x="7168" y="6310"/>
                  </a:cubicBezTo>
                  <a:cubicBezTo>
                    <a:pt x="6871" y="6298"/>
                    <a:pt x="6764" y="6025"/>
                    <a:pt x="6406" y="6144"/>
                  </a:cubicBezTo>
                  <a:lnTo>
                    <a:pt x="6406" y="6144"/>
                  </a:lnTo>
                  <a:cubicBezTo>
                    <a:pt x="6561" y="6072"/>
                    <a:pt x="6799" y="6179"/>
                    <a:pt x="6954" y="5751"/>
                  </a:cubicBezTo>
                  <a:cubicBezTo>
                    <a:pt x="6787" y="5894"/>
                    <a:pt x="6752" y="5786"/>
                    <a:pt x="6585" y="5822"/>
                  </a:cubicBezTo>
                  <a:cubicBezTo>
                    <a:pt x="6633" y="5584"/>
                    <a:pt x="6406" y="5310"/>
                    <a:pt x="6180" y="5441"/>
                  </a:cubicBezTo>
                  <a:cubicBezTo>
                    <a:pt x="6418" y="5536"/>
                    <a:pt x="6323" y="5739"/>
                    <a:pt x="6240" y="5810"/>
                  </a:cubicBezTo>
                  <a:cubicBezTo>
                    <a:pt x="6204" y="5846"/>
                    <a:pt x="6168" y="5870"/>
                    <a:pt x="6121" y="5870"/>
                  </a:cubicBezTo>
                  <a:cubicBezTo>
                    <a:pt x="6061" y="5870"/>
                    <a:pt x="5954" y="5822"/>
                    <a:pt x="5954" y="5751"/>
                  </a:cubicBezTo>
                  <a:cubicBezTo>
                    <a:pt x="5942" y="5691"/>
                    <a:pt x="6025" y="5632"/>
                    <a:pt x="6085" y="5727"/>
                  </a:cubicBezTo>
                  <a:cubicBezTo>
                    <a:pt x="6085" y="5715"/>
                    <a:pt x="6085" y="5703"/>
                    <a:pt x="6085" y="5703"/>
                  </a:cubicBezTo>
                  <a:cubicBezTo>
                    <a:pt x="6085" y="5667"/>
                    <a:pt x="6073" y="5620"/>
                    <a:pt x="6049" y="5596"/>
                  </a:cubicBezTo>
                  <a:cubicBezTo>
                    <a:pt x="6002" y="5548"/>
                    <a:pt x="5918" y="5548"/>
                    <a:pt x="5859" y="5596"/>
                  </a:cubicBezTo>
                  <a:cubicBezTo>
                    <a:pt x="5847" y="5608"/>
                    <a:pt x="5835" y="5620"/>
                    <a:pt x="5835" y="5632"/>
                  </a:cubicBezTo>
                  <a:lnTo>
                    <a:pt x="5835" y="5632"/>
                  </a:lnTo>
                  <a:cubicBezTo>
                    <a:pt x="5811" y="5655"/>
                    <a:pt x="5799" y="5703"/>
                    <a:pt x="5811" y="5739"/>
                  </a:cubicBezTo>
                  <a:cubicBezTo>
                    <a:pt x="5549" y="5560"/>
                    <a:pt x="5347" y="5322"/>
                    <a:pt x="5216" y="5036"/>
                  </a:cubicBezTo>
                  <a:cubicBezTo>
                    <a:pt x="5692" y="5810"/>
                    <a:pt x="6109" y="4989"/>
                    <a:pt x="6502" y="5370"/>
                  </a:cubicBezTo>
                  <a:lnTo>
                    <a:pt x="6454" y="5334"/>
                  </a:lnTo>
                  <a:cubicBezTo>
                    <a:pt x="6466" y="5346"/>
                    <a:pt x="6478" y="5358"/>
                    <a:pt x="6502" y="5370"/>
                  </a:cubicBezTo>
                  <a:cubicBezTo>
                    <a:pt x="6371" y="5144"/>
                    <a:pt x="6252" y="5024"/>
                    <a:pt x="6144" y="4989"/>
                  </a:cubicBezTo>
                  <a:cubicBezTo>
                    <a:pt x="5847" y="4893"/>
                    <a:pt x="5716" y="5167"/>
                    <a:pt x="5573" y="5155"/>
                  </a:cubicBezTo>
                  <a:cubicBezTo>
                    <a:pt x="5680" y="5024"/>
                    <a:pt x="5644" y="4917"/>
                    <a:pt x="5501" y="4858"/>
                  </a:cubicBezTo>
                  <a:cubicBezTo>
                    <a:pt x="5513" y="5036"/>
                    <a:pt x="5347" y="5060"/>
                    <a:pt x="5251" y="4965"/>
                  </a:cubicBezTo>
                  <a:cubicBezTo>
                    <a:pt x="5109" y="4810"/>
                    <a:pt x="5085" y="4477"/>
                    <a:pt x="4680" y="4393"/>
                  </a:cubicBezTo>
                  <a:cubicBezTo>
                    <a:pt x="4620" y="4358"/>
                    <a:pt x="4561" y="4322"/>
                    <a:pt x="4501" y="4286"/>
                  </a:cubicBezTo>
                  <a:cubicBezTo>
                    <a:pt x="4573" y="4310"/>
                    <a:pt x="4632" y="4322"/>
                    <a:pt x="4704" y="4334"/>
                  </a:cubicBezTo>
                  <a:cubicBezTo>
                    <a:pt x="5049" y="4572"/>
                    <a:pt x="5311" y="4346"/>
                    <a:pt x="5513" y="4334"/>
                  </a:cubicBezTo>
                  <a:cubicBezTo>
                    <a:pt x="5644" y="4334"/>
                    <a:pt x="5752" y="4465"/>
                    <a:pt x="5609" y="4584"/>
                  </a:cubicBezTo>
                  <a:cubicBezTo>
                    <a:pt x="5752" y="4643"/>
                    <a:pt x="5847" y="4596"/>
                    <a:pt x="5871" y="4429"/>
                  </a:cubicBezTo>
                  <a:cubicBezTo>
                    <a:pt x="5978" y="4524"/>
                    <a:pt x="5871" y="4810"/>
                    <a:pt x="6156" y="4941"/>
                  </a:cubicBezTo>
                  <a:cubicBezTo>
                    <a:pt x="6323" y="5001"/>
                    <a:pt x="6502" y="5001"/>
                    <a:pt x="6668" y="4929"/>
                  </a:cubicBezTo>
                  <a:lnTo>
                    <a:pt x="6668" y="4929"/>
                  </a:lnTo>
                  <a:cubicBezTo>
                    <a:pt x="6133" y="4917"/>
                    <a:pt x="6418" y="4048"/>
                    <a:pt x="5537" y="4251"/>
                  </a:cubicBezTo>
                  <a:lnTo>
                    <a:pt x="5537" y="4251"/>
                  </a:lnTo>
                  <a:cubicBezTo>
                    <a:pt x="5835" y="4155"/>
                    <a:pt x="6156" y="4131"/>
                    <a:pt x="6454" y="4191"/>
                  </a:cubicBezTo>
                  <a:cubicBezTo>
                    <a:pt x="6430" y="4203"/>
                    <a:pt x="6406" y="4239"/>
                    <a:pt x="6394" y="4274"/>
                  </a:cubicBezTo>
                  <a:lnTo>
                    <a:pt x="6394" y="4286"/>
                  </a:lnTo>
                  <a:cubicBezTo>
                    <a:pt x="6394" y="4298"/>
                    <a:pt x="6394" y="4310"/>
                    <a:pt x="6394" y="4322"/>
                  </a:cubicBezTo>
                  <a:cubicBezTo>
                    <a:pt x="6406" y="4465"/>
                    <a:pt x="6585" y="4501"/>
                    <a:pt x="6644" y="4382"/>
                  </a:cubicBezTo>
                  <a:cubicBezTo>
                    <a:pt x="6537" y="4417"/>
                    <a:pt x="6525" y="4310"/>
                    <a:pt x="6573" y="4274"/>
                  </a:cubicBezTo>
                  <a:cubicBezTo>
                    <a:pt x="6621" y="4227"/>
                    <a:pt x="6728" y="4274"/>
                    <a:pt x="6775" y="4310"/>
                  </a:cubicBezTo>
                  <a:cubicBezTo>
                    <a:pt x="6799" y="4346"/>
                    <a:pt x="6823" y="4393"/>
                    <a:pt x="6823" y="4441"/>
                  </a:cubicBezTo>
                  <a:cubicBezTo>
                    <a:pt x="6823" y="4560"/>
                    <a:pt x="6752" y="4763"/>
                    <a:pt x="6514" y="4655"/>
                  </a:cubicBezTo>
                  <a:cubicBezTo>
                    <a:pt x="6585" y="4917"/>
                    <a:pt x="6930" y="4870"/>
                    <a:pt x="7061" y="4667"/>
                  </a:cubicBezTo>
                  <a:cubicBezTo>
                    <a:pt x="7156" y="4822"/>
                    <a:pt x="7264" y="4763"/>
                    <a:pt x="7276" y="4989"/>
                  </a:cubicBezTo>
                  <a:cubicBezTo>
                    <a:pt x="7478" y="4572"/>
                    <a:pt x="7228" y="4489"/>
                    <a:pt x="7168" y="4322"/>
                  </a:cubicBezTo>
                  <a:lnTo>
                    <a:pt x="7168" y="4322"/>
                  </a:lnTo>
                  <a:cubicBezTo>
                    <a:pt x="7335" y="4655"/>
                    <a:pt x="7609" y="4536"/>
                    <a:pt x="7823" y="4739"/>
                  </a:cubicBezTo>
                  <a:cubicBezTo>
                    <a:pt x="7799" y="4334"/>
                    <a:pt x="7502" y="4346"/>
                    <a:pt x="7287" y="4251"/>
                  </a:cubicBezTo>
                  <a:lnTo>
                    <a:pt x="7287" y="4251"/>
                  </a:lnTo>
                  <a:cubicBezTo>
                    <a:pt x="7835" y="4477"/>
                    <a:pt x="7954" y="4167"/>
                    <a:pt x="8299" y="4143"/>
                  </a:cubicBezTo>
                  <a:cubicBezTo>
                    <a:pt x="7954" y="4108"/>
                    <a:pt x="7835" y="3810"/>
                    <a:pt x="7287" y="4036"/>
                  </a:cubicBezTo>
                  <a:lnTo>
                    <a:pt x="7287" y="4036"/>
                  </a:lnTo>
                  <a:cubicBezTo>
                    <a:pt x="7502" y="3941"/>
                    <a:pt x="7799" y="3953"/>
                    <a:pt x="7823" y="3536"/>
                  </a:cubicBezTo>
                  <a:cubicBezTo>
                    <a:pt x="7609" y="3739"/>
                    <a:pt x="7335" y="3620"/>
                    <a:pt x="7168" y="3965"/>
                  </a:cubicBezTo>
                  <a:lnTo>
                    <a:pt x="7168" y="3965"/>
                  </a:lnTo>
                  <a:cubicBezTo>
                    <a:pt x="7228" y="3798"/>
                    <a:pt x="7478" y="3715"/>
                    <a:pt x="7276" y="3298"/>
                  </a:cubicBezTo>
                  <a:cubicBezTo>
                    <a:pt x="7264" y="3512"/>
                    <a:pt x="7156" y="3465"/>
                    <a:pt x="7061" y="3608"/>
                  </a:cubicBezTo>
                  <a:cubicBezTo>
                    <a:pt x="6930" y="3417"/>
                    <a:pt x="6585" y="3369"/>
                    <a:pt x="6514" y="3620"/>
                  </a:cubicBezTo>
                  <a:cubicBezTo>
                    <a:pt x="6752" y="3524"/>
                    <a:pt x="6835" y="3715"/>
                    <a:pt x="6823" y="3846"/>
                  </a:cubicBezTo>
                  <a:cubicBezTo>
                    <a:pt x="6823" y="3893"/>
                    <a:pt x="6799" y="3929"/>
                    <a:pt x="6775" y="3965"/>
                  </a:cubicBezTo>
                  <a:cubicBezTo>
                    <a:pt x="6728" y="4012"/>
                    <a:pt x="6621" y="4048"/>
                    <a:pt x="6573" y="4012"/>
                  </a:cubicBezTo>
                  <a:cubicBezTo>
                    <a:pt x="6525" y="3965"/>
                    <a:pt x="6537" y="3858"/>
                    <a:pt x="6644" y="3893"/>
                  </a:cubicBezTo>
                  <a:cubicBezTo>
                    <a:pt x="6644" y="3881"/>
                    <a:pt x="6633" y="3870"/>
                    <a:pt x="6621" y="3858"/>
                  </a:cubicBezTo>
                  <a:cubicBezTo>
                    <a:pt x="6573" y="3810"/>
                    <a:pt x="6490" y="3810"/>
                    <a:pt x="6442" y="3858"/>
                  </a:cubicBezTo>
                  <a:cubicBezTo>
                    <a:pt x="6418" y="3881"/>
                    <a:pt x="6394" y="3917"/>
                    <a:pt x="6394" y="3953"/>
                  </a:cubicBezTo>
                  <a:cubicBezTo>
                    <a:pt x="6394" y="3965"/>
                    <a:pt x="6394" y="3977"/>
                    <a:pt x="6394" y="4001"/>
                  </a:cubicBezTo>
                  <a:lnTo>
                    <a:pt x="6394" y="4001"/>
                  </a:lnTo>
                  <a:cubicBezTo>
                    <a:pt x="6406" y="4036"/>
                    <a:pt x="6430" y="4072"/>
                    <a:pt x="6454" y="4096"/>
                  </a:cubicBezTo>
                  <a:cubicBezTo>
                    <a:pt x="6156" y="4155"/>
                    <a:pt x="5835" y="4131"/>
                    <a:pt x="5549" y="4024"/>
                  </a:cubicBezTo>
                  <a:cubicBezTo>
                    <a:pt x="6430" y="4227"/>
                    <a:pt x="6144" y="3358"/>
                    <a:pt x="6680" y="3358"/>
                  </a:cubicBezTo>
                  <a:lnTo>
                    <a:pt x="6621" y="3358"/>
                  </a:lnTo>
                  <a:lnTo>
                    <a:pt x="6680" y="3358"/>
                  </a:lnTo>
                  <a:cubicBezTo>
                    <a:pt x="6430" y="3286"/>
                    <a:pt x="6275" y="3286"/>
                    <a:pt x="6156" y="3334"/>
                  </a:cubicBezTo>
                  <a:cubicBezTo>
                    <a:pt x="5882" y="3477"/>
                    <a:pt x="5990" y="3762"/>
                    <a:pt x="5882" y="3858"/>
                  </a:cubicBezTo>
                  <a:cubicBezTo>
                    <a:pt x="5859" y="3679"/>
                    <a:pt x="5752" y="3643"/>
                    <a:pt x="5621" y="3703"/>
                  </a:cubicBezTo>
                  <a:cubicBezTo>
                    <a:pt x="5763" y="3822"/>
                    <a:pt x="5656" y="3965"/>
                    <a:pt x="5513" y="3953"/>
                  </a:cubicBezTo>
                  <a:cubicBezTo>
                    <a:pt x="5311" y="3953"/>
                    <a:pt x="5049" y="3727"/>
                    <a:pt x="4716" y="3953"/>
                  </a:cubicBezTo>
                  <a:cubicBezTo>
                    <a:pt x="4644" y="3965"/>
                    <a:pt x="4573" y="3977"/>
                    <a:pt x="4513" y="4001"/>
                  </a:cubicBezTo>
                  <a:cubicBezTo>
                    <a:pt x="4573" y="3965"/>
                    <a:pt x="4632" y="3929"/>
                    <a:pt x="4680" y="3893"/>
                  </a:cubicBezTo>
                  <a:cubicBezTo>
                    <a:pt x="5085" y="3822"/>
                    <a:pt x="5120" y="3477"/>
                    <a:pt x="5263" y="3322"/>
                  </a:cubicBezTo>
                  <a:cubicBezTo>
                    <a:pt x="5347" y="3227"/>
                    <a:pt x="5525" y="3250"/>
                    <a:pt x="5513" y="3429"/>
                  </a:cubicBezTo>
                  <a:cubicBezTo>
                    <a:pt x="5644" y="3369"/>
                    <a:pt x="5692" y="3274"/>
                    <a:pt x="5585" y="3131"/>
                  </a:cubicBezTo>
                  <a:cubicBezTo>
                    <a:pt x="5728" y="3119"/>
                    <a:pt x="5859" y="3393"/>
                    <a:pt x="6144" y="3298"/>
                  </a:cubicBezTo>
                  <a:cubicBezTo>
                    <a:pt x="6263" y="3262"/>
                    <a:pt x="6383" y="3155"/>
                    <a:pt x="6502" y="2917"/>
                  </a:cubicBezTo>
                  <a:lnTo>
                    <a:pt x="6502" y="2917"/>
                  </a:lnTo>
                  <a:cubicBezTo>
                    <a:pt x="6121" y="3298"/>
                    <a:pt x="5704" y="2477"/>
                    <a:pt x="5228" y="3250"/>
                  </a:cubicBezTo>
                  <a:lnTo>
                    <a:pt x="5228" y="3250"/>
                  </a:lnTo>
                  <a:cubicBezTo>
                    <a:pt x="5359" y="2965"/>
                    <a:pt x="5561" y="2727"/>
                    <a:pt x="5823" y="2548"/>
                  </a:cubicBezTo>
                  <a:cubicBezTo>
                    <a:pt x="5811" y="2584"/>
                    <a:pt x="5823" y="2619"/>
                    <a:pt x="5847" y="2655"/>
                  </a:cubicBezTo>
                  <a:lnTo>
                    <a:pt x="5847" y="2667"/>
                  </a:lnTo>
                  <a:cubicBezTo>
                    <a:pt x="5847" y="2679"/>
                    <a:pt x="5859" y="2691"/>
                    <a:pt x="5871" y="2691"/>
                  </a:cubicBezTo>
                  <a:cubicBezTo>
                    <a:pt x="5966" y="2786"/>
                    <a:pt x="6133" y="2691"/>
                    <a:pt x="6085" y="2560"/>
                  </a:cubicBezTo>
                  <a:cubicBezTo>
                    <a:pt x="6037" y="2655"/>
                    <a:pt x="5954" y="2596"/>
                    <a:pt x="5954" y="2536"/>
                  </a:cubicBezTo>
                  <a:cubicBezTo>
                    <a:pt x="5966" y="2465"/>
                    <a:pt x="6073" y="2417"/>
                    <a:pt x="6121" y="2417"/>
                  </a:cubicBezTo>
                  <a:cubicBezTo>
                    <a:pt x="6168" y="2417"/>
                    <a:pt x="6216" y="2441"/>
                    <a:pt x="6252" y="2477"/>
                  </a:cubicBezTo>
                  <a:cubicBezTo>
                    <a:pt x="6406" y="2572"/>
                    <a:pt x="6359" y="2810"/>
                    <a:pt x="6180" y="2846"/>
                  </a:cubicBezTo>
                  <a:cubicBezTo>
                    <a:pt x="6418" y="2977"/>
                    <a:pt x="6633" y="2703"/>
                    <a:pt x="6585" y="2465"/>
                  </a:cubicBezTo>
                  <a:cubicBezTo>
                    <a:pt x="6752" y="2500"/>
                    <a:pt x="6787" y="2393"/>
                    <a:pt x="6954" y="2536"/>
                  </a:cubicBezTo>
                  <a:cubicBezTo>
                    <a:pt x="6811" y="2107"/>
                    <a:pt x="6573" y="2215"/>
                    <a:pt x="6406" y="2143"/>
                  </a:cubicBezTo>
                  <a:lnTo>
                    <a:pt x="6406" y="2143"/>
                  </a:lnTo>
                  <a:cubicBezTo>
                    <a:pt x="6775" y="2262"/>
                    <a:pt x="6883" y="2000"/>
                    <a:pt x="7180" y="1976"/>
                  </a:cubicBezTo>
                  <a:cubicBezTo>
                    <a:pt x="6859" y="1715"/>
                    <a:pt x="6668" y="1929"/>
                    <a:pt x="6442" y="2012"/>
                  </a:cubicBezTo>
                  <a:lnTo>
                    <a:pt x="6442" y="2012"/>
                  </a:lnTo>
                  <a:cubicBezTo>
                    <a:pt x="6990" y="1786"/>
                    <a:pt x="6871" y="1476"/>
                    <a:pt x="7085" y="1226"/>
                  </a:cubicBezTo>
                  <a:cubicBezTo>
                    <a:pt x="6823" y="1441"/>
                    <a:pt x="6514" y="1322"/>
                    <a:pt x="6299" y="1857"/>
                  </a:cubicBezTo>
                  <a:lnTo>
                    <a:pt x="6299" y="1857"/>
                  </a:lnTo>
                  <a:cubicBezTo>
                    <a:pt x="6383" y="1643"/>
                    <a:pt x="6597" y="1441"/>
                    <a:pt x="6323" y="1131"/>
                  </a:cubicBezTo>
                  <a:cubicBezTo>
                    <a:pt x="6311" y="1429"/>
                    <a:pt x="6037" y="1536"/>
                    <a:pt x="6156" y="1893"/>
                  </a:cubicBezTo>
                  <a:lnTo>
                    <a:pt x="6156" y="1893"/>
                  </a:lnTo>
                  <a:cubicBezTo>
                    <a:pt x="6085" y="1738"/>
                    <a:pt x="6204" y="1500"/>
                    <a:pt x="5763" y="1345"/>
                  </a:cubicBezTo>
                  <a:cubicBezTo>
                    <a:pt x="5918" y="1512"/>
                    <a:pt x="5799" y="1548"/>
                    <a:pt x="5835" y="1715"/>
                  </a:cubicBezTo>
                  <a:cubicBezTo>
                    <a:pt x="5609" y="1667"/>
                    <a:pt x="5323" y="1893"/>
                    <a:pt x="5454" y="2119"/>
                  </a:cubicBezTo>
                  <a:cubicBezTo>
                    <a:pt x="5501" y="1941"/>
                    <a:pt x="5728" y="1905"/>
                    <a:pt x="5835" y="2060"/>
                  </a:cubicBezTo>
                  <a:cubicBezTo>
                    <a:pt x="5859" y="2084"/>
                    <a:pt x="5882" y="2131"/>
                    <a:pt x="5882" y="2179"/>
                  </a:cubicBezTo>
                  <a:cubicBezTo>
                    <a:pt x="5882" y="2238"/>
                    <a:pt x="5835" y="2346"/>
                    <a:pt x="5775" y="2346"/>
                  </a:cubicBezTo>
                  <a:cubicBezTo>
                    <a:pt x="5704" y="2357"/>
                    <a:pt x="5644" y="2274"/>
                    <a:pt x="5752" y="2215"/>
                  </a:cubicBezTo>
                  <a:cubicBezTo>
                    <a:pt x="5609" y="2179"/>
                    <a:pt x="5513" y="2334"/>
                    <a:pt x="5609" y="2441"/>
                  </a:cubicBezTo>
                  <a:cubicBezTo>
                    <a:pt x="5621" y="2441"/>
                    <a:pt x="5632" y="2453"/>
                    <a:pt x="5644" y="2465"/>
                  </a:cubicBezTo>
                  <a:lnTo>
                    <a:pt x="5644" y="2465"/>
                  </a:lnTo>
                  <a:cubicBezTo>
                    <a:pt x="5680" y="2488"/>
                    <a:pt x="5716" y="2488"/>
                    <a:pt x="5752" y="2488"/>
                  </a:cubicBezTo>
                  <a:cubicBezTo>
                    <a:pt x="5573" y="2738"/>
                    <a:pt x="5335" y="2941"/>
                    <a:pt x="5061" y="3084"/>
                  </a:cubicBezTo>
                  <a:cubicBezTo>
                    <a:pt x="5835" y="2596"/>
                    <a:pt x="5013" y="2191"/>
                    <a:pt x="5382" y="1798"/>
                  </a:cubicBezTo>
                  <a:lnTo>
                    <a:pt x="5347" y="1846"/>
                  </a:lnTo>
                  <a:cubicBezTo>
                    <a:pt x="5359" y="1822"/>
                    <a:pt x="5371" y="1810"/>
                    <a:pt x="5382" y="1798"/>
                  </a:cubicBezTo>
                  <a:cubicBezTo>
                    <a:pt x="5156" y="1929"/>
                    <a:pt x="5049" y="2036"/>
                    <a:pt x="5013" y="2155"/>
                  </a:cubicBezTo>
                  <a:cubicBezTo>
                    <a:pt x="4906" y="2453"/>
                    <a:pt x="5192" y="2572"/>
                    <a:pt x="5180" y="2727"/>
                  </a:cubicBezTo>
                  <a:cubicBezTo>
                    <a:pt x="5037" y="2619"/>
                    <a:pt x="4942" y="2655"/>
                    <a:pt x="4882" y="2798"/>
                  </a:cubicBezTo>
                  <a:cubicBezTo>
                    <a:pt x="5061" y="2774"/>
                    <a:pt x="5085" y="2953"/>
                    <a:pt x="4990" y="3048"/>
                  </a:cubicBezTo>
                  <a:cubicBezTo>
                    <a:pt x="4835" y="3179"/>
                    <a:pt x="4489" y="3215"/>
                    <a:pt x="4418" y="3620"/>
                  </a:cubicBezTo>
                  <a:cubicBezTo>
                    <a:pt x="4370" y="3667"/>
                    <a:pt x="4335" y="3727"/>
                    <a:pt x="4311" y="3786"/>
                  </a:cubicBezTo>
                  <a:cubicBezTo>
                    <a:pt x="4323" y="3727"/>
                    <a:pt x="4347" y="3655"/>
                    <a:pt x="4347" y="3596"/>
                  </a:cubicBezTo>
                  <a:cubicBezTo>
                    <a:pt x="4585" y="3250"/>
                    <a:pt x="4370" y="3000"/>
                    <a:pt x="4347" y="2786"/>
                  </a:cubicBezTo>
                  <a:cubicBezTo>
                    <a:pt x="4347" y="2643"/>
                    <a:pt x="4489" y="2548"/>
                    <a:pt x="4597" y="2679"/>
                  </a:cubicBezTo>
                  <a:cubicBezTo>
                    <a:pt x="4656" y="2548"/>
                    <a:pt x="4620" y="2441"/>
                    <a:pt x="4442" y="2417"/>
                  </a:cubicBezTo>
                  <a:cubicBezTo>
                    <a:pt x="4537" y="2310"/>
                    <a:pt x="4823" y="2417"/>
                    <a:pt x="4966" y="2143"/>
                  </a:cubicBezTo>
                  <a:cubicBezTo>
                    <a:pt x="5013" y="2036"/>
                    <a:pt x="5013" y="1869"/>
                    <a:pt x="4954" y="1619"/>
                  </a:cubicBezTo>
                  <a:lnTo>
                    <a:pt x="4954" y="1619"/>
                  </a:lnTo>
                  <a:cubicBezTo>
                    <a:pt x="4954" y="2167"/>
                    <a:pt x="4073" y="1869"/>
                    <a:pt x="4275" y="2762"/>
                  </a:cubicBezTo>
                  <a:lnTo>
                    <a:pt x="4275" y="2762"/>
                  </a:lnTo>
                  <a:cubicBezTo>
                    <a:pt x="4168" y="2465"/>
                    <a:pt x="4144" y="2143"/>
                    <a:pt x="4204" y="1846"/>
                  </a:cubicBezTo>
                  <a:cubicBezTo>
                    <a:pt x="4228" y="1869"/>
                    <a:pt x="4263" y="1893"/>
                    <a:pt x="4299" y="1905"/>
                  </a:cubicBezTo>
                  <a:lnTo>
                    <a:pt x="4311" y="1905"/>
                  </a:lnTo>
                  <a:cubicBezTo>
                    <a:pt x="4323" y="1905"/>
                    <a:pt x="4335" y="1905"/>
                    <a:pt x="4347" y="1905"/>
                  </a:cubicBezTo>
                  <a:cubicBezTo>
                    <a:pt x="4489" y="1893"/>
                    <a:pt x="4525" y="1715"/>
                    <a:pt x="4406" y="1655"/>
                  </a:cubicBezTo>
                  <a:cubicBezTo>
                    <a:pt x="4442" y="1762"/>
                    <a:pt x="4335" y="1774"/>
                    <a:pt x="4299" y="1726"/>
                  </a:cubicBezTo>
                  <a:cubicBezTo>
                    <a:pt x="4251" y="1679"/>
                    <a:pt x="4299" y="1572"/>
                    <a:pt x="4335" y="1524"/>
                  </a:cubicBezTo>
                  <a:cubicBezTo>
                    <a:pt x="4370" y="1500"/>
                    <a:pt x="4406" y="1476"/>
                    <a:pt x="4454" y="1476"/>
                  </a:cubicBezTo>
                  <a:cubicBezTo>
                    <a:pt x="4585" y="1476"/>
                    <a:pt x="4787" y="1548"/>
                    <a:pt x="4680" y="1786"/>
                  </a:cubicBezTo>
                  <a:cubicBezTo>
                    <a:pt x="4930" y="1715"/>
                    <a:pt x="4894" y="1369"/>
                    <a:pt x="4692" y="1238"/>
                  </a:cubicBezTo>
                  <a:cubicBezTo>
                    <a:pt x="4847" y="1143"/>
                    <a:pt x="4787" y="1036"/>
                    <a:pt x="5001" y="1024"/>
                  </a:cubicBezTo>
                  <a:cubicBezTo>
                    <a:pt x="4597" y="822"/>
                    <a:pt x="4513" y="1072"/>
                    <a:pt x="4347" y="1131"/>
                  </a:cubicBezTo>
                  <a:lnTo>
                    <a:pt x="4347" y="1131"/>
                  </a:lnTo>
                  <a:cubicBezTo>
                    <a:pt x="4680" y="964"/>
                    <a:pt x="4561" y="691"/>
                    <a:pt x="4763" y="476"/>
                  </a:cubicBezTo>
                  <a:cubicBezTo>
                    <a:pt x="4358" y="512"/>
                    <a:pt x="4370" y="798"/>
                    <a:pt x="4263" y="1012"/>
                  </a:cubicBezTo>
                  <a:lnTo>
                    <a:pt x="4263" y="1012"/>
                  </a:lnTo>
                  <a:cubicBezTo>
                    <a:pt x="4501" y="476"/>
                    <a:pt x="4192" y="345"/>
                    <a:pt x="4168" y="0"/>
                  </a:cubicBezTo>
                  <a:cubicBezTo>
                    <a:pt x="4132" y="345"/>
                    <a:pt x="3823" y="476"/>
                    <a:pt x="4061" y="1012"/>
                  </a:cubicBezTo>
                  <a:lnTo>
                    <a:pt x="4061" y="1012"/>
                  </a:lnTo>
                  <a:cubicBezTo>
                    <a:pt x="3966" y="798"/>
                    <a:pt x="3977" y="512"/>
                    <a:pt x="3561" y="476"/>
                  </a:cubicBezTo>
                  <a:cubicBezTo>
                    <a:pt x="3763" y="691"/>
                    <a:pt x="3644" y="964"/>
                    <a:pt x="3989" y="1131"/>
                  </a:cubicBezTo>
                  <a:lnTo>
                    <a:pt x="3989" y="1131"/>
                  </a:lnTo>
                  <a:cubicBezTo>
                    <a:pt x="3823" y="1072"/>
                    <a:pt x="3727" y="822"/>
                    <a:pt x="3323" y="1024"/>
                  </a:cubicBezTo>
                  <a:cubicBezTo>
                    <a:pt x="3537" y="1036"/>
                    <a:pt x="3489" y="1143"/>
                    <a:pt x="3632" y="1238"/>
                  </a:cubicBezTo>
                  <a:cubicBezTo>
                    <a:pt x="3442" y="1369"/>
                    <a:pt x="3394" y="1715"/>
                    <a:pt x="3644" y="1786"/>
                  </a:cubicBezTo>
                  <a:cubicBezTo>
                    <a:pt x="3549" y="1548"/>
                    <a:pt x="3739" y="1476"/>
                    <a:pt x="3870" y="1476"/>
                  </a:cubicBezTo>
                  <a:cubicBezTo>
                    <a:pt x="3918" y="1476"/>
                    <a:pt x="3954" y="1500"/>
                    <a:pt x="3989" y="1524"/>
                  </a:cubicBezTo>
                  <a:cubicBezTo>
                    <a:pt x="4025" y="1572"/>
                    <a:pt x="4073" y="1679"/>
                    <a:pt x="4037" y="1726"/>
                  </a:cubicBezTo>
                  <a:cubicBezTo>
                    <a:pt x="3989" y="1774"/>
                    <a:pt x="3882" y="1762"/>
                    <a:pt x="3918" y="1655"/>
                  </a:cubicBezTo>
                  <a:cubicBezTo>
                    <a:pt x="3799" y="1715"/>
                    <a:pt x="3847" y="1893"/>
                    <a:pt x="3977" y="1905"/>
                  </a:cubicBezTo>
                  <a:cubicBezTo>
                    <a:pt x="3989" y="1905"/>
                    <a:pt x="4001" y="1905"/>
                    <a:pt x="4025" y="1905"/>
                  </a:cubicBezTo>
                  <a:lnTo>
                    <a:pt x="4025" y="1905"/>
                  </a:lnTo>
                  <a:cubicBezTo>
                    <a:pt x="4061" y="1893"/>
                    <a:pt x="4097" y="1869"/>
                    <a:pt x="4120" y="1846"/>
                  </a:cubicBezTo>
                  <a:cubicBezTo>
                    <a:pt x="4180" y="2143"/>
                    <a:pt x="4156" y="2465"/>
                    <a:pt x="4049" y="2762"/>
                  </a:cubicBezTo>
                  <a:cubicBezTo>
                    <a:pt x="4251" y="1869"/>
                    <a:pt x="3382" y="2167"/>
                    <a:pt x="3370" y="1619"/>
                  </a:cubicBezTo>
                  <a:lnTo>
                    <a:pt x="3370" y="1679"/>
                  </a:lnTo>
                  <a:cubicBezTo>
                    <a:pt x="3370" y="1655"/>
                    <a:pt x="3370" y="1631"/>
                    <a:pt x="3370" y="1619"/>
                  </a:cubicBezTo>
                  <a:cubicBezTo>
                    <a:pt x="3299" y="1869"/>
                    <a:pt x="3311" y="2024"/>
                    <a:pt x="3358" y="2143"/>
                  </a:cubicBezTo>
                  <a:cubicBezTo>
                    <a:pt x="3501" y="2417"/>
                    <a:pt x="3787" y="2310"/>
                    <a:pt x="3882" y="2417"/>
                  </a:cubicBezTo>
                  <a:cubicBezTo>
                    <a:pt x="3704" y="2441"/>
                    <a:pt x="3668" y="2548"/>
                    <a:pt x="3727" y="2679"/>
                  </a:cubicBezTo>
                  <a:cubicBezTo>
                    <a:pt x="3835" y="2548"/>
                    <a:pt x="3977" y="2643"/>
                    <a:pt x="3977" y="2786"/>
                  </a:cubicBezTo>
                  <a:cubicBezTo>
                    <a:pt x="3977" y="2989"/>
                    <a:pt x="3739" y="3250"/>
                    <a:pt x="3977" y="3596"/>
                  </a:cubicBezTo>
                  <a:cubicBezTo>
                    <a:pt x="3977" y="3655"/>
                    <a:pt x="4001" y="3727"/>
                    <a:pt x="4013" y="3786"/>
                  </a:cubicBezTo>
                  <a:cubicBezTo>
                    <a:pt x="3989" y="3727"/>
                    <a:pt x="3942" y="3667"/>
                    <a:pt x="3906" y="3620"/>
                  </a:cubicBezTo>
                  <a:cubicBezTo>
                    <a:pt x="3835" y="3215"/>
                    <a:pt x="3489" y="3179"/>
                    <a:pt x="3346" y="3036"/>
                  </a:cubicBezTo>
                  <a:cubicBezTo>
                    <a:pt x="3239" y="2953"/>
                    <a:pt x="3263" y="2774"/>
                    <a:pt x="3442" y="2798"/>
                  </a:cubicBezTo>
                  <a:cubicBezTo>
                    <a:pt x="3394" y="2655"/>
                    <a:pt x="3299" y="2619"/>
                    <a:pt x="3144" y="2715"/>
                  </a:cubicBezTo>
                  <a:cubicBezTo>
                    <a:pt x="3132" y="2572"/>
                    <a:pt x="3418" y="2441"/>
                    <a:pt x="3311" y="2155"/>
                  </a:cubicBezTo>
                  <a:cubicBezTo>
                    <a:pt x="3275" y="2036"/>
                    <a:pt x="3168" y="1929"/>
                    <a:pt x="2942" y="1798"/>
                  </a:cubicBezTo>
                  <a:cubicBezTo>
                    <a:pt x="3311" y="2179"/>
                    <a:pt x="2489" y="2596"/>
                    <a:pt x="3263" y="3072"/>
                  </a:cubicBezTo>
                  <a:cubicBezTo>
                    <a:pt x="2989" y="2941"/>
                    <a:pt x="2739" y="2738"/>
                    <a:pt x="2573" y="2477"/>
                  </a:cubicBezTo>
                  <a:cubicBezTo>
                    <a:pt x="2608" y="2488"/>
                    <a:pt x="2644" y="2477"/>
                    <a:pt x="2680" y="2465"/>
                  </a:cubicBezTo>
                  <a:lnTo>
                    <a:pt x="2680" y="2465"/>
                  </a:lnTo>
                  <a:cubicBezTo>
                    <a:pt x="2692" y="2453"/>
                    <a:pt x="2692" y="2441"/>
                    <a:pt x="2704" y="2429"/>
                  </a:cubicBezTo>
                  <a:cubicBezTo>
                    <a:pt x="2787" y="2346"/>
                    <a:pt x="2715" y="2191"/>
                    <a:pt x="2596" y="2203"/>
                  </a:cubicBezTo>
                  <a:lnTo>
                    <a:pt x="2573" y="2203"/>
                  </a:lnTo>
                  <a:cubicBezTo>
                    <a:pt x="2668" y="2262"/>
                    <a:pt x="2608" y="2346"/>
                    <a:pt x="2549" y="2346"/>
                  </a:cubicBezTo>
                  <a:cubicBezTo>
                    <a:pt x="2477" y="2334"/>
                    <a:pt x="2430" y="2227"/>
                    <a:pt x="2430" y="2179"/>
                  </a:cubicBezTo>
                  <a:cubicBezTo>
                    <a:pt x="2430" y="2131"/>
                    <a:pt x="2453" y="2084"/>
                    <a:pt x="2489" y="2048"/>
                  </a:cubicBezTo>
                  <a:cubicBezTo>
                    <a:pt x="2573" y="1953"/>
                    <a:pt x="2763" y="1869"/>
                    <a:pt x="2858" y="2107"/>
                  </a:cubicBezTo>
                  <a:cubicBezTo>
                    <a:pt x="2989" y="1881"/>
                    <a:pt x="2715" y="1667"/>
                    <a:pt x="2477" y="1715"/>
                  </a:cubicBezTo>
                  <a:cubicBezTo>
                    <a:pt x="2513" y="1536"/>
                    <a:pt x="2406" y="1512"/>
                    <a:pt x="2549" y="1345"/>
                  </a:cubicBezTo>
                  <a:cubicBezTo>
                    <a:pt x="2120" y="1488"/>
                    <a:pt x="2227" y="1726"/>
                    <a:pt x="2156" y="1893"/>
                  </a:cubicBezTo>
                  <a:lnTo>
                    <a:pt x="2156" y="1893"/>
                  </a:lnTo>
                  <a:cubicBezTo>
                    <a:pt x="2275" y="1524"/>
                    <a:pt x="2001" y="1417"/>
                    <a:pt x="1989" y="1119"/>
                  </a:cubicBezTo>
                  <a:cubicBezTo>
                    <a:pt x="1727" y="1441"/>
                    <a:pt x="1942" y="1631"/>
                    <a:pt x="2013" y="1857"/>
                  </a:cubicBezTo>
                  <a:lnTo>
                    <a:pt x="2013" y="1857"/>
                  </a:lnTo>
                  <a:cubicBezTo>
                    <a:pt x="1799" y="1310"/>
                    <a:pt x="1489" y="1429"/>
                    <a:pt x="1227" y="1214"/>
                  </a:cubicBezTo>
                  <a:cubicBezTo>
                    <a:pt x="1453" y="1476"/>
                    <a:pt x="1322" y="1786"/>
                    <a:pt x="1870" y="2000"/>
                  </a:cubicBezTo>
                  <a:lnTo>
                    <a:pt x="1870" y="2000"/>
                  </a:lnTo>
                  <a:cubicBezTo>
                    <a:pt x="1656" y="1917"/>
                    <a:pt x="1453" y="1703"/>
                    <a:pt x="1144" y="1965"/>
                  </a:cubicBezTo>
                  <a:cubicBezTo>
                    <a:pt x="1441" y="1988"/>
                    <a:pt x="1549" y="2262"/>
                    <a:pt x="1906" y="2143"/>
                  </a:cubicBezTo>
                  <a:lnTo>
                    <a:pt x="1906" y="2143"/>
                  </a:lnTo>
                  <a:cubicBezTo>
                    <a:pt x="1751" y="2215"/>
                    <a:pt x="1513" y="2096"/>
                    <a:pt x="1358" y="2536"/>
                  </a:cubicBezTo>
                  <a:cubicBezTo>
                    <a:pt x="1525" y="2381"/>
                    <a:pt x="1561" y="2500"/>
                    <a:pt x="1727" y="2465"/>
                  </a:cubicBezTo>
                  <a:cubicBezTo>
                    <a:pt x="1680" y="2691"/>
                    <a:pt x="1894" y="2965"/>
                    <a:pt x="2132" y="2846"/>
                  </a:cubicBezTo>
                  <a:cubicBezTo>
                    <a:pt x="1953" y="2798"/>
                    <a:pt x="1918" y="2560"/>
                    <a:pt x="2072" y="2465"/>
                  </a:cubicBezTo>
                  <a:cubicBezTo>
                    <a:pt x="2096" y="2429"/>
                    <a:pt x="2144" y="2417"/>
                    <a:pt x="2192" y="2417"/>
                  </a:cubicBezTo>
                  <a:cubicBezTo>
                    <a:pt x="2251" y="2417"/>
                    <a:pt x="2346" y="2465"/>
                    <a:pt x="2358" y="2524"/>
                  </a:cubicBezTo>
                  <a:cubicBezTo>
                    <a:pt x="2370" y="2596"/>
                    <a:pt x="2287" y="2655"/>
                    <a:pt x="2227" y="2548"/>
                  </a:cubicBezTo>
                  <a:cubicBezTo>
                    <a:pt x="2180" y="2679"/>
                    <a:pt x="2346" y="2786"/>
                    <a:pt x="2442" y="2691"/>
                  </a:cubicBezTo>
                  <a:cubicBezTo>
                    <a:pt x="2453" y="2679"/>
                    <a:pt x="2465" y="2667"/>
                    <a:pt x="2477" y="2655"/>
                  </a:cubicBezTo>
                  <a:cubicBezTo>
                    <a:pt x="2477" y="2655"/>
                    <a:pt x="2477" y="2655"/>
                    <a:pt x="2477" y="2643"/>
                  </a:cubicBezTo>
                  <a:cubicBezTo>
                    <a:pt x="2489" y="2619"/>
                    <a:pt x="2501" y="2584"/>
                    <a:pt x="2489" y="2548"/>
                  </a:cubicBezTo>
                  <a:cubicBezTo>
                    <a:pt x="2751" y="2715"/>
                    <a:pt x="2954" y="2953"/>
                    <a:pt x="3085" y="3239"/>
                  </a:cubicBezTo>
                  <a:cubicBezTo>
                    <a:pt x="2608" y="2465"/>
                    <a:pt x="2192" y="3286"/>
                    <a:pt x="1811" y="2905"/>
                  </a:cubicBezTo>
                  <a:cubicBezTo>
                    <a:pt x="1942" y="3143"/>
                    <a:pt x="2049" y="3250"/>
                    <a:pt x="2168" y="3286"/>
                  </a:cubicBezTo>
                  <a:cubicBezTo>
                    <a:pt x="2465" y="3381"/>
                    <a:pt x="2584" y="3108"/>
                    <a:pt x="2739" y="3119"/>
                  </a:cubicBezTo>
                  <a:cubicBezTo>
                    <a:pt x="2632" y="3262"/>
                    <a:pt x="2668" y="3358"/>
                    <a:pt x="2811" y="3417"/>
                  </a:cubicBezTo>
                  <a:cubicBezTo>
                    <a:pt x="2787" y="3239"/>
                    <a:pt x="2954" y="3215"/>
                    <a:pt x="3049" y="3310"/>
                  </a:cubicBezTo>
                  <a:cubicBezTo>
                    <a:pt x="3192" y="3465"/>
                    <a:pt x="3227" y="3810"/>
                    <a:pt x="3632" y="3881"/>
                  </a:cubicBezTo>
                  <a:cubicBezTo>
                    <a:pt x="3680" y="3917"/>
                    <a:pt x="3739" y="3953"/>
                    <a:pt x="3799" y="3989"/>
                  </a:cubicBezTo>
                  <a:cubicBezTo>
                    <a:pt x="3739" y="3965"/>
                    <a:pt x="3668" y="3953"/>
                    <a:pt x="3608" y="3941"/>
                  </a:cubicBezTo>
                  <a:cubicBezTo>
                    <a:pt x="3263" y="3715"/>
                    <a:pt x="3013" y="3929"/>
                    <a:pt x="2799" y="3941"/>
                  </a:cubicBezTo>
                  <a:cubicBezTo>
                    <a:pt x="2656" y="3941"/>
                    <a:pt x="2561" y="3810"/>
                    <a:pt x="2692" y="3703"/>
                  </a:cubicBezTo>
                  <a:cubicBezTo>
                    <a:pt x="2561" y="3631"/>
                    <a:pt x="2453" y="3679"/>
                    <a:pt x="2430" y="3846"/>
                  </a:cubicBezTo>
                  <a:cubicBezTo>
                    <a:pt x="2323" y="3750"/>
                    <a:pt x="2430" y="3465"/>
                    <a:pt x="2156" y="3322"/>
                  </a:cubicBezTo>
                  <a:cubicBezTo>
                    <a:pt x="2049" y="3274"/>
                    <a:pt x="1882" y="3274"/>
                    <a:pt x="1632" y="3346"/>
                  </a:cubicBezTo>
                  <a:lnTo>
                    <a:pt x="1632" y="3346"/>
                  </a:lnTo>
                  <a:cubicBezTo>
                    <a:pt x="2180" y="3346"/>
                    <a:pt x="1882" y="4227"/>
                    <a:pt x="2775" y="4012"/>
                  </a:cubicBezTo>
                  <a:cubicBezTo>
                    <a:pt x="2477" y="4120"/>
                    <a:pt x="2156" y="4143"/>
                    <a:pt x="1858" y="4084"/>
                  </a:cubicBezTo>
                  <a:cubicBezTo>
                    <a:pt x="1882" y="4060"/>
                    <a:pt x="1906" y="4036"/>
                    <a:pt x="1918" y="4001"/>
                  </a:cubicBezTo>
                  <a:cubicBezTo>
                    <a:pt x="1918" y="3989"/>
                    <a:pt x="1918" y="3989"/>
                    <a:pt x="1918" y="3989"/>
                  </a:cubicBezTo>
                  <a:cubicBezTo>
                    <a:pt x="1953" y="3834"/>
                    <a:pt x="1751" y="3750"/>
                    <a:pt x="1668" y="3881"/>
                  </a:cubicBezTo>
                  <a:cubicBezTo>
                    <a:pt x="1775" y="3858"/>
                    <a:pt x="1799" y="3953"/>
                    <a:pt x="1739" y="4001"/>
                  </a:cubicBezTo>
                  <a:cubicBezTo>
                    <a:pt x="1691" y="4036"/>
                    <a:pt x="1584" y="4001"/>
                    <a:pt x="1549" y="3953"/>
                  </a:cubicBezTo>
                  <a:cubicBezTo>
                    <a:pt x="1513" y="3917"/>
                    <a:pt x="1489" y="3881"/>
                    <a:pt x="1489" y="3834"/>
                  </a:cubicBezTo>
                  <a:cubicBezTo>
                    <a:pt x="1489" y="3703"/>
                    <a:pt x="1561" y="3512"/>
                    <a:pt x="1799" y="3608"/>
                  </a:cubicBezTo>
                  <a:cubicBezTo>
                    <a:pt x="1727" y="3358"/>
                    <a:pt x="1382" y="3405"/>
                    <a:pt x="1251" y="3596"/>
                  </a:cubicBezTo>
                  <a:cubicBezTo>
                    <a:pt x="1156" y="3453"/>
                    <a:pt x="1060" y="3500"/>
                    <a:pt x="1037" y="3286"/>
                  </a:cubicBezTo>
                  <a:cubicBezTo>
                    <a:pt x="834" y="3703"/>
                    <a:pt x="1084" y="3786"/>
                    <a:pt x="1144" y="3953"/>
                  </a:cubicBezTo>
                  <a:lnTo>
                    <a:pt x="1144" y="3953"/>
                  </a:lnTo>
                  <a:cubicBezTo>
                    <a:pt x="977" y="3608"/>
                    <a:pt x="703" y="3727"/>
                    <a:pt x="489" y="3524"/>
                  </a:cubicBezTo>
                  <a:cubicBezTo>
                    <a:pt x="525" y="3941"/>
                    <a:pt x="810" y="3929"/>
                    <a:pt x="1025" y="4024"/>
                  </a:cubicBezTo>
                  <a:lnTo>
                    <a:pt x="1025" y="4024"/>
                  </a:lnTo>
                  <a:cubicBezTo>
                    <a:pt x="465" y="3798"/>
                    <a:pt x="346" y="4096"/>
                    <a:pt x="1" y="4131"/>
                  </a:cubicBezTo>
                  <a:close/>
                  <a:moveTo>
                    <a:pt x="5501" y="4012"/>
                  </a:moveTo>
                  <a:close/>
                  <a:moveTo>
                    <a:pt x="4763" y="3941"/>
                  </a:moveTo>
                  <a:cubicBezTo>
                    <a:pt x="4870" y="3881"/>
                    <a:pt x="4978" y="3870"/>
                    <a:pt x="5097" y="3893"/>
                  </a:cubicBezTo>
                  <a:cubicBezTo>
                    <a:pt x="5275" y="3965"/>
                    <a:pt x="5454" y="4036"/>
                    <a:pt x="5644" y="4096"/>
                  </a:cubicBezTo>
                  <a:cubicBezTo>
                    <a:pt x="5716" y="4108"/>
                    <a:pt x="5787" y="4120"/>
                    <a:pt x="5871" y="4131"/>
                  </a:cubicBezTo>
                  <a:cubicBezTo>
                    <a:pt x="5787" y="4131"/>
                    <a:pt x="5716" y="4143"/>
                    <a:pt x="5644" y="4167"/>
                  </a:cubicBezTo>
                  <a:cubicBezTo>
                    <a:pt x="5454" y="4215"/>
                    <a:pt x="5275" y="4286"/>
                    <a:pt x="5097" y="4370"/>
                  </a:cubicBezTo>
                  <a:cubicBezTo>
                    <a:pt x="4978" y="4393"/>
                    <a:pt x="4870" y="4370"/>
                    <a:pt x="4763" y="4322"/>
                  </a:cubicBezTo>
                  <a:cubicBezTo>
                    <a:pt x="4942" y="4322"/>
                    <a:pt x="5097" y="4251"/>
                    <a:pt x="5216" y="4131"/>
                  </a:cubicBezTo>
                  <a:cubicBezTo>
                    <a:pt x="5097" y="4001"/>
                    <a:pt x="4930" y="3929"/>
                    <a:pt x="4763" y="3941"/>
                  </a:cubicBezTo>
                  <a:close/>
                  <a:moveTo>
                    <a:pt x="5180" y="5013"/>
                  </a:moveTo>
                  <a:close/>
                  <a:moveTo>
                    <a:pt x="4894" y="4893"/>
                  </a:moveTo>
                  <a:cubicBezTo>
                    <a:pt x="4906" y="4727"/>
                    <a:pt x="4835" y="4572"/>
                    <a:pt x="4716" y="4453"/>
                  </a:cubicBezTo>
                  <a:cubicBezTo>
                    <a:pt x="4823" y="4489"/>
                    <a:pt x="4918" y="4548"/>
                    <a:pt x="4978" y="4643"/>
                  </a:cubicBezTo>
                  <a:cubicBezTo>
                    <a:pt x="5049" y="4834"/>
                    <a:pt x="5132" y="5013"/>
                    <a:pt x="5228" y="5179"/>
                  </a:cubicBezTo>
                  <a:cubicBezTo>
                    <a:pt x="5263" y="5239"/>
                    <a:pt x="5311" y="5310"/>
                    <a:pt x="5359" y="5370"/>
                  </a:cubicBezTo>
                  <a:cubicBezTo>
                    <a:pt x="5299" y="5310"/>
                    <a:pt x="5228" y="5263"/>
                    <a:pt x="5168" y="5227"/>
                  </a:cubicBezTo>
                  <a:cubicBezTo>
                    <a:pt x="5001" y="5144"/>
                    <a:pt x="4823" y="5060"/>
                    <a:pt x="4644" y="4989"/>
                  </a:cubicBezTo>
                  <a:cubicBezTo>
                    <a:pt x="4549" y="4929"/>
                    <a:pt x="4478" y="4834"/>
                    <a:pt x="4442" y="4715"/>
                  </a:cubicBezTo>
                  <a:cubicBezTo>
                    <a:pt x="4561" y="4846"/>
                    <a:pt x="4728" y="4905"/>
                    <a:pt x="4894" y="4893"/>
                  </a:cubicBezTo>
                  <a:close/>
                  <a:moveTo>
                    <a:pt x="5013" y="3084"/>
                  </a:moveTo>
                  <a:close/>
                  <a:moveTo>
                    <a:pt x="4644" y="3274"/>
                  </a:moveTo>
                  <a:cubicBezTo>
                    <a:pt x="4823" y="3203"/>
                    <a:pt x="5001" y="3119"/>
                    <a:pt x="5168" y="3024"/>
                  </a:cubicBezTo>
                  <a:cubicBezTo>
                    <a:pt x="5240" y="2989"/>
                    <a:pt x="5299" y="2941"/>
                    <a:pt x="5359" y="2893"/>
                  </a:cubicBezTo>
                  <a:cubicBezTo>
                    <a:pt x="5311" y="2953"/>
                    <a:pt x="5263" y="3012"/>
                    <a:pt x="5228" y="3084"/>
                  </a:cubicBezTo>
                  <a:cubicBezTo>
                    <a:pt x="5132" y="3250"/>
                    <a:pt x="5049" y="3429"/>
                    <a:pt x="4990" y="3620"/>
                  </a:cubicBezTo>
                  <a:cubicBezTo>
                    <a:pt x="4918" y="3715"/>
                    <a:pt x="4823" y="3774"/>
                    <a:pt x="4716" y="3810"/>
                  </a:cubicBezTo>
                  <a:cubicBezTo>
                    <a:pt x="4847" y="3691"/>
                    <a:pt x="4906" y="3536"/>
                    <a:pt x="4906" y="3369"/>
                  </a:cubicBezTo>
                  <a:cubicBezTo>
                    <a:pt x="4728" y="3358"/>
                    <a:pt x="4573" y="3429"/>
                    <a:pt x="4454" y="3548"/>
                  </a:cubicBezTo>
                  <a:cubicBezTo>
                    <a:pt x="4478" y="3441"/>
                    <a:pt x="4549" y="3334"/>
                    <a:pt x="4644" y="3274"/>
                  </a:cubicBezTo>
                  <a:close/>
                  <a:moveTo>
                    <a:pt x="4239" y="5501"/>
                  </a:moveTo>
                  <a:close/>
                  <a:moveTo>
                    <a:pt x="4013" y="2762"/>
                  </a:moveTo>
                  <a:close/>
                  <a:moveTo>
                    <a:pt x="3930" y="3489"/>
                  </a:moveTo>
                  <a:cubicBezTo>
                    <a:pt x="3882" y="3381"/>
                    <a:pt x="3858" y="3274"/>
                    <a:pt x="3882" y="3155"/>
                  </a:cubicBezTo>
                  <a:cubicBezTo>
                    <a:pt x="3966" y="2977"/>
                    <a:pt x="4037" y="2798"/>
                    <a:pt x="4085" y="2608"/>
                  </a:cubicBezTo>
                  <a:cubicBezTo>
                    <a:pt x="4108" y="2536"/>
                    <a:pt x="4120" y="2465"/>
                    <a:pt x="4120" y="2381"/>
                  </a:cubicBezTo>
                  <a:cubicBezTo>
                    <a:pt x="4132" y="2465"/>
                    <a:pt x="4144" y="2536"/>
                    <a:pt x="4156" y="2608"/>
                  </a:cubicBezTo>
                  <a:cubicBezTo>
                    <a:pt x="4216" y="2798"/>
                    <a:pt x="4287" y="2977"/>
                    <a:pt x="4358" y="3155"/>
                  </a:cubicBezTo>
                  <a:cubicBezTo>
                    <a:pt x="4382" y="3274"/>
                    <a:pt x="4370" y="3393"/>
                    <a:pt x="4311" y="3489"/>
                  </a:cubicBezTo>
                  <a:cubicBezTo>
                    <a:pt x="4478" y="3322"/>
                    <a:pt x="4358" y="3036"/>
                    <a:pt x="4120" y="3036"/>
                  </a:cubicBezTo>
                  <a:cubicBezTo>
                    <a:pt x="3894" y="3036"/>
                    <a:pt x="3775" y="3322"/>
                    <a:pt x="3930" y="3489"/>
                  </a:cubicBezTo>
                  <a:close/>
                  <a:moveTo>
                    <a:pt x="4120" y="5215"/>
                  </a:moveTo>
                  <a:cubicBezTo>
                    <a:pt x="4251" y="5108"/>
                    <a:pt x="4323" y="4941"/>
                    <a:pt x="4311" y="4774"/>
                  </a:cubicBezTo>
                  <a:cubicBezTo>
                    <a:pt x="4370" y="4870"/>
                    <a:pt x="4382" y="4989"/>
                    <a:pt x="4358" y="5096"/>
                  </a:cubicBezTo>
                  <a:cubicBezTo>
                    <a:pt x="4287" y="5274"/>
                    <a:pt x="4216" y="5453"/>
                    <a:pt x="4156" y="5644"/>
                  </a:cubicBezTo>
                  <a:cubicBezTo>
                    <a:pt x="4144" y="5715"/>
                    <a:pt x="4132" y="5798"/>
                    <a:pt x="4120" y="5870"/>
                  </a:cubicBezTo>
                  <a:cubicBezTo>
                    <a:pt x="4120" y="5798"/>
                    <a:pt x="4108" y="5715"/>
                    <a:pt x="4085" y="5644"/>
                  </a:cubicBezTo>
                  <a:cubicBezTo>
                    <a:pt x="4025" y="5453"/>
                    <a:pt x="3966" y="5274"/>
                    <a:pt x="3882" y="5096"/>
                  </a:cubicBezTo>
                  <a:cubicBezTo>
                    <a:pt x="3858" y="4989"/>
                    <a:pt x="3882" y="4870"/>
                    <a:pt x="3930" y="4774"/>
                  </a:cubicBezTo>
                  <a:cubicBezTo>
                    <a:pt x="3930" y="4941"/>
                    <a:pt x="4001" y="5108"/>
                    <a:pt x="4132" y="5215"/>
                  </a:cubicBezTo>
                  <a:close/>
                  <a:moveTo>
                    <a:pt x="3227" y="5179"/>
                  </a:moveTo>
                  <a:close/>
                  <a:moveTo>
                    <a:pt x="3346" y="3358"/>
                  </a:moveTo>
                  <a:cubicBezTo>
                    <a:pt x="3346" y="3524"/>
                    <a:pt x="3406" y="3691"/>
                    <a:pt x="3537" y="3798"/>
                  </a:cubicBezTo>
                  <a:cubicBezTo>
                    <a:pt x="3418" y="3774"/>
                    <a:pt x="3323" y="3703"/>
                    <a:pt x="3263" y="3608"/>
                  </a:cubicBezTo>
                  <a:cubicBezTo>
                    <a:pt x="3192" y="3429"/>
                    <a:pt x="3108" y="3250"/>
                    <a:pt x="3025" y="3072"/>
                  </a:cubicBezTo>
                  <a:cubicBezTo>
                    <a:pt x="2989" y="3012"/>
                    <a:pt x="2942" y="2953"/>
                    <a:pt x="2882" y="2893"/>
                  </a:cubicBezTo>
                  <a:cubicBezTo>
                    <a:pt x="2942" y="2941"/>
                    <a:pt x="3013" y="2977"/>
                    <a:pt x="3073" y="3024"/>
                  </a:cubicBezTo>
                  <a:cubicBezTo>
                    <a:pt x="3239" y="3119"/>
                    <a:pt x="3418" y="3191"/>
                    <a:pt x="3608" y="3262"/>
                  </a:cubicBezTo>
                  <a:cubicBezTo>
                    <a:pt x="3704" y="3334"/>
                    <a:pt x="3763" y="3417"/>
                    <a:pt x="3799" y="3536"/>
                  </a:cubicBezTo>
                  <a:cubicBezTo>
                    <a:pt x="3680" y="3417"/>
                    <a:pt x="3525" y="3346"/>
                    <a:pt x="3358" y="3358"/>
                  </a:cubicBezTo>
                  <a:close/>
                  <a:moveTo>
                    <a:pt x="3799" y="4715"/>
                  </a:moveTo>
                  <a:cubicBezTo>
                    <a:pt x="3763" y="4822"/>
                    <a:pt x="3692" y="4917"/>
                    <a:pt x="3596" y="4977"/>
                  </a:cubicBezTo>
                  <a:cubicBezTo>
                    <a:pt x="3418" y="5048"/>
                    <a:pt x="3239" y="5132"/>
                    <a:pt x="3073" y="5227"/>
                  </a:cubicBezTo>
                  <a:cubicBezTo>
                    <a:pt x="3013" y="5263"/>
                    <a:pt x="2942" y="5310"/>
                    <a:pt x="2882" y="5358"/>
                  </a:cubicBezTo>
                  <a:cubicBezTo>
                    <a:pt x="2930" y="5298"/>
                    <a:pt x="2977" y="5239"/>
                    <a:pt x="3013" y="5179"/>
                  </a:cubicBezTo>
                  <a:cubicBezTo>
                    <a:pt x="3108" y="5001"/>
                    <a:pt x="3192" y="4822"/>
                    <a:pt x="3263" y="4643"/>
                  </a:cubicBezTo>
                  <a:cubicBezTo>
                    <a:pt x="3323" y="4548"/>
                    <a:pt x="3418" y="4477"/>
                    <a:pt x="3525" y="4441"/>
                  </a:cubicBezTo>
                  <a:cubicBezTo>
                    <a:pt x="3406" y="4560"/>
                    <a:pt x="3335" y="4727"/>
                    <a:pt x="3346" y="4893"/>
                  </a:cubicBezTo>
                  <a:cubicBezTo>
                    <a:pt x="3513" y="4905"/>
                    <a:pt x="3692" y="4846"/>
                    <a:pt x="3811" y="4715"/>
                  </a:cubicBezTo>
                  <a:close/>
                  <a:moveTo>
                    <a:pt x="2739" y="4012"/>
                  </a:moveTo>
                  <a:close/>
                  <a:moveTo>
                    <a:pt x="2596" y="4096"/>
                  </a:moveTo>
                  <a:cubicBezTo>
                    <a:pt x="2787" y="4036"/>
                    <a:pt x="2965" y="3965"/>
                    <a:pt x="3144" y="3893"/>
                  </a:cubicBezTo>
                  <a:cubicBezTo>
                    <a:pt x="3251" y="3870"/>
                    <a:pt x="3370" y="3881"/>
                    <a:pt x="3466" y="3941"/>
                  </a:cubicBezTo>
                  <a:cubicBezTo>
                    <a:pt x="3299" y="3929"/>
                    <a:pt x="3132" y="4001"/>
                    <a:pt x="3025" y="4131"/>
                  </a:cubicBezTo>
                  <a:cubicBezTo>
                    <a:pt x="3132" y="4251"/>
                    <a:pt x="3299" y="4322"/>
                    <a:pt x="3466" y="4322"/>
                  </a:cubicBezTo>
                  <a:cubicBezTo>
                    <a:pt x="3370" y="4370"/>
                    <a:pt x="3251" y="4393"/>
                    <a:pt x="3144" y="4370"/>
                  </a:cubicBezTo>
                  <a:cubicBezTo>
                    <a:pt x="2965" y="4286"/>
                    <a:pt x="2787" y="4227"/>
                    <a:pt x="2596" y="4167"/>
                  </a:cubicBezTo>
                  <a:cubicBezTo>
                    <a:pt x="2525" y="4143"/>
                    <a:pt x="2442" y="4131"/>
                    <a:pt x="2370" y="4131"/>
                  </a:cubicBezTo>
                  <a:cubicBezTo>
                    <a:pt x="2453" y="4120"/>
                    <a:pt x="2525" y="4108"/>
                    <a:pt x="2608" y="4096"/>
                  </a:cubicBezTo>
                  <a:close/>
                </a:path>
              </a:pathLst>
            </a:custGeom>
            <a:solidFill>
              <a:schemeClr val="accent2">
                <a:alpha val="145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5626275" y="1154450"/>
              <a:ext cx="207500" cy="206875"/>
            </a:xfrm>
            <a:custGeom>
              <a:avLst/>
              <a:gdLst/>
              <a:ahLst/>
              <a:cxnLst/>
              <a:rect l="l" t="t" r="r" b="b"/>
              <a:pathLst>
                <a:path w="8300" h="8275" extrusionOk="0">
                  <a:moveTo>
                    <a:pt x="1" y="4131"/>
                  </a:moveTo>
                  <a:cubicBezTo>
                    <a:pt x="334" y="4155"/>
                    <a:pt x="465" y="4465"/>
                    <a:pt x="1001" y="4227"/>
                  </a:cubicBezTo>
                  <a:lnTo>
                    <a:pt x="1001" y="4227"/>
                  </a:lnTo>
                  <a:cubicBezTo>
                    <a:pt x="799" y="4334"/>
                    <a:pt x="501" y="4322"/>
                    <a:pt x="465" y="4727"/>
                  </a:cubicBezTo>
                  <a:cubicBezTo>
                    <a:pt x="692" y="4524"/>
                    <a:pt x="953" y="4643"/>
                    <a:pt x="1132" y="4310"/>
                  </a:cubicBezTo>
                  <a:lnTo>
                    <a:pt x="1132" y="4310"/>
                  </a:lnTo>
                  <a:cubicBezTo>
                    <a:pt x="1073" y="4477"/>
                    <a:pt x="822" y="4560"/>
                    <a:pt x="1025" y="4977"/>
                  </a:cubicBezTo>
                  <a:cubicBezTo>
                    <a:pt x="1037" y="4751"/>
                    <a:pt x="1132" y="4798"/>
                    <a:pt x="1227" y="4655"/>
                  </a:cubicBezTo>
                  <a:cubicBezTo>
                    <a:pt x="1358" y="4858"/>
                    <a:pt x="1715" y="4905"/>
                    <a:pt x="1787" y="4643"/>
                  </a:cubicBezTo>
                  <a:cubicBezTo>
                    <a:pt x="1549" y="4751"/>
                    <a:pt x="1465" y="4548"/>
                    <a:pt x="1477" y="4429"/>
                  </a:cubicBezTo>
                  <a:cubicBezTo>
                    <a:pt x="1477" y="4382"/>
                    <a:pt x="1489" y="4334"/>
                    <a:pt x="1525" y="4298"/>
                  </a:cubicBezTo>
                  <a:cubicBezTo>
                    <a:pt x="1561" y="4262"/>
                    <a:pt x="1680" y="4215"/>
                    <a:pt x="1727" y="4262"/>
                  </a:cubicBezTo>
                  <a:cubicBezTo>
                    <a:pt x="1775" y="4298"/>
                    <a:pt x="1751" y="4405"/>
                    <a:pt x="1644" y="4370"/>
                  </a:cubicBezTo>
                  <a:cubicBezTo>
                    <a:pt x="1715" y="4489"/>
                    <a:pt x="1894" y="4453"/>
                    <a:pt x="1894" y="4310"/>
                  </a:cubicBezTo>
                  <a:cubicBezTo>
                    <a:pt x="1906" y="4298"/>
                    <a:pt x="1906" y="4286"/>
                    <a:pt x="1894" y="4274"/>
                  </a:cubicBezTo>
                  <a:lnTo>
                    <a:pt x="1894" y="4262"/>
                  </a:lnTo>
                  <a:cubicBezTo>
                    <a:pt x="1894" y="4227"/>
                    <a:pt x="1870" y="4191"/>
                    <a:pt x="1835" y="4167"/>
                  </a:cubicBezTo>
                  <a:cubicBezTo>
                    <a:pt x="2144" y="4108"/>
                    <a:pt x="2466" y="4131"/>
                    <a:pt x="2751" y="4239"/>
                  </a:cubicBezTo>
                  <a:lnTo>
                    <a:pt x="2751" y="4239"/>
                  </a:lnTo>
                  <a:cubicBezTo>
                    <a:pt x="1870" y="4036"/>
                    <a:pt x="2156" y="4905"/>
                    <a:pt x="1620" y="4917"/>
                  </a:cubicBezTo>
                  <a:lnTo>
                    <a:pt x="1620" y="4917"/>
                  </a:lnTo>
                  <a:cubicBezTo>
                    <a:pt x="1787" y="4977"/>
                    <a:pt x="1965" y="4989"/>
                    <a:pt x="2144" y="4929"/>
                  </a:cubicBezTo>
                  <a:cubicBezTo>
                    <a:pt x="2418" y="4786"/>
                    <a:pt x="2311" y="4501"/>
                    <a:pt x="2418" y="4405"/>
                  </a:cubicBezTo>
                  <a:cubicBezTo>
                    <a:pt x="2442" y="4584"/>
                    <a:pt x="2549" y="4632"/>
                    <a:pt x="2680" y="4572"/>
                  </a:cubicBezTo>
                  <a:cubicBezTo>
                    <a:pt x="2537" y="4453"/>
                    <a:pt x="2644" y="4310"/>
                    <a:pt x="2787" y="4322"/>
                  </a:cubicBezTo>
                  <a:cubicBezTo>
                    <a:pt x="2989" y="4322"/>
                    <a:pt x="3251" y="4548"/>
                    <a:pt x="3585" y="4322"/>
                  </a:cubicBezTo>
                  <a:cubicBezTo>
                    <a:pt x="3656" y="4310"/>
                    <a:pt x="3728" y="4298"/>
                    <a:pt x="3787" y="4274"/>
                  </a:cubicBezTo>
                  <a:cubicBezTo>
                    <a:pt x="3728" y="4310"/>
                    <a:pt x="3668" y="4346"/>
                    <a:pt x="3620" y="4382"/>
                  </a:cubicBezTo>
                  <a:cubicBezTo>
                    <a:pt x="3216" y="4453"/>
                    <a:pt x="3180" y="4798"/>
                    <a:pt x="3037" y="4953"/>
                  </a:cubicBezTo>
                  <a:cubicBezTo>
                    <a:pt x="2954" y="5048"/>
                    <a:pt x="2775" y="5024"/>
                    <a:pt x="2787" y="4846"/>
                  </a:cubicBezTo>
                  <a:cubicBezTo>
                    <a:pt x="2656" y="4893"/>
                    <a:pt x="2608" y="5001"/>
                    <a:pt x="2716" y="5144"/>
                  </a:cubicBezTo>
                  <a:cubicBezTo>
                    <a:pt x="2573" y="5155"/>
                    <a:pt x="2442" y="4882"/>
                    <a:pt x="2156" y="4977"/>
                  </a:cubicBezTo>
                  <a:cubicBezTo>
                    <a:pt x="2037" y="5013"/>
                    <a:pt x="1930" y="5120"/>
                    <a:pt x="1799" y="5358"/>
                  </a:cubicBezTo>
                  <a:cubicBezTo>
                    <a:pt x="1811" y="5334"/>
                    <a:pt x="1823" y="5322"/>
                    <a:pt x="1835" y="5310"/>
                  </a:cubicBezTo>
                  <a:cubicBezTo>
                    <a:pt x="1823" y="5322"/>
                    <a:pt x="1811" y="5334"/>
                    <a:pt x="1799" y="5358"/>
                  </a:cubicBezTo>
                  <a:cubicBezTo>
                    <a:pt x="2180" y="4977"/>
                    <a:pt x="2597" y="5798"/>
                    <a:pt x="3073" y="5024"/>
                  </a:cubicBezTo>
                  <a:lnTo>
                    <a:pt x="3073" y="5024"/>
                  </a:lnTo>
                  <a:cubicBezTo>
                    <a:pt x="2942" y="5310"/>
                    <a:pt x="2739" y="5548"/>
                    <a:pt x="2477" y="5727"/>
                  </a:cubicBezTo>
                  <a:cubicBezTo>
                    <a:pt x="2489" y="5679"/>
                    <a:pt x="2477" y="5644"/>
                    <a:pt x="2466" y="5620"/>
                  </a:cubicBezTo>
                  <a:lnTo>
                    <a:pt x="2466" y="5620"/>
                  </a:lnTo>
                  <a:cubicBezTo>
                    <a:pt x="2454" y="5608"/>
                    <a:pt x="2442" y="5596"/>
                    <a:pt x="2430" y="5584"/>
                  </a:cubicBezTo>
                  <a:cubicBezTo>
                    <a:pt x="2335" y="5489"/>
                    <a:pt x="2168" y="5584"/>
                    <a:pt x="2216" y="5715"/>
                  </a:cubicBezTo>
                  <a:cubicBezTo>
                    <a:pt x="2263" y="5620"/>
                    <a:pt x="2346" y="5679"/>
                    <a:pt x="2346" y="5751"/>
                  </a:cubicBezTo>
                  <a:cubicBezTo>
                    <a:pt x="2335" y="5810"/>
                    <a:pt x="2227" y="5858"/>
                    <a:pt x="2180" y="5858"/>
                  </a:cubicBezTo>
                  <a:cubicBezTo>
                    <a:pt x="2132" y="5858"/>
                    <a:pt x="2085" y="5834"/>
                    <a:pt x="2049" y="5810"/>
                  </a:cubicBezTo>
                  <a:cubicBezTo>
                    <a:pt x="1906" y="5703"/>
                    <a:pt x="1942" y="5477"/>
                    <a:pt x="2120" y="5429"/>
                  </a:cubicBezTo>
                  <a:cubicBezTo>
                    <a:pt x="1882" y="5298"/>
                    <a:pt x="1668" y="5584"/>
                    <a:pt x="1715" y="5810"/>
                  </a:cubicBezTo>
                  <a:cubicBezTo>
                    <a:pt x="1549" y="5775"/>
                    <a:pt x="1513" y="5882"/>
                    <a:pt x="1346" y="5739"/>
                  </a:cubicBezTo>
                  <a:cubicBezTo>
                    <a:pt x="1489" y="6179"/>
                    <a:pt x="1727" y="6060"/>
                    <a:pt x="1894" y="6132"/>
                  </a:cubicBezTo>
                  <a:lnTo>
                    <a:pt x="1894" y="6132"/>
                  </a:lnTo>
                  <a:cubicBezTo>
                    <a:pt x="1537" y="6013"/>
                    <a:pt x="1430" y="6287"/>
                    <a:pt x="1132" y="6298"/>
                  </a:cubicBezTo>
                  <a:cubicBezTo>
                    <a:pt x="1442" y="6572"/>
                    <a:pt x="1644" y="6358"/>
                    <a:pt x="1858" y="6275"/>
                  </a:cubicBezTo>
                  <a:lnTo>
                    <a:pt x="1858" y="6275"/>
                  </a:lnTo>
                  <a:cubicBezTo>
                    <a:pt x="1311" y="6489"/>
                    <a:pt x="1442" y="6798"/>
                    <a:pt x="1215" y="7060"/>
                  </a:cubicBezTo>
                  <a:cubicBezTo>
                    <a:pt x="1477" y="6846"/>
                    <a:pt x="1787" y="6965"/>
                    <a:pt x="2001" y="6417"/>
                  </a:cubicBezTo>
                  <a:lnTo>
                    <a:pt x="2001" y="6417"/>
                  </a:lnTo>
                  <a:cubicBezTo>
                    <a:pt x="1930" y="6644"/>
                    <a:pt x="1704" y="6834"/>
                    <a:pt x="1977" y="7156"/>
                  </a:cubicBezTo>
                  <a:cubicBezTo>
                    <a:pt x="1989" y="6858"/>
                    <a:pt x="2263" y="6751"/>
                    <a:pt x="2144" y="6382"/>
                  </a:cubicBezTo>
                  <a:lnTo>
                    <a:pt x="2144" y="6382"/>
                  </a:lnTo>
                  <a:cubicBezTo>
                    <a:pt x="2216" y="6548"/>
                    <a:pt x="2108" y="6775"/>
                    <a:pt x="2537" y="6929"/>
                  </a:cubicBezTo>
                  <a:cubicBezTo>
                    <a:pt x="2394" y="6763"/>
                    <a:pt x="2501" y="6727"/>
                    <a:pt x="2466" y="6560"/>
                  </a:cubicBezTo>
                  <a:cubicBezTo>
                    <a:pt x="2692" y="6608"/>
                    <a:pt x="2978" y="6394"/>
                    <a:pt x="2847" y="6156"/>
                  </a:cubicBezTo>
                  <a:cubicBezTo>
                    <a:pt x="2799" y="6334"/>
                    <a:pt x="2573" y="6382"/>
                    <a:pt x="2477" y="6227"/>
                  </a:cubicBezTo>
                  <a:cubicBezTo>
                    <a:pt x="2442" y="6191"/>
                    <a:pt x="2418" y="6144"/>
                    <a:pt x="2418" y="6096"/>
                  </a:cubicBezTo>
                  <a:cubicBezTo>
                    <a:pt x="2418" y="6048"/>
                    <a:pt x="2466" y="5941"/>
                    <a:pt x="2537" y="5929"/>
                  </a:cubicBezTo>
                  <a:cubicBezTo>
                    <a:pt x="2597" y="5929"/>
                    <a:pt x="2656" y="6013"/>
                    <a:pt x="2561" y="6060"/>
                  </a:cubicBezTo>
                  <a:cubicBezTo>
                    <a:pt x="2692" y="6108"/>
                    <a:pt x="2787" y="5941"/>
                    <a:pt x="2692" y="5846"/>
                  </a:cubicBezTo>
                  <a:cubicBezTo>
                    <a:pt x="2680" y="5834"/>
                    <a:pt x="2668" y="5822"/>
                    <a:pt x="2668" y="5822"/>
                  </a:cubicBezTo>
                  <a:lnTo>
                    <a:pt x="2668" y="5822"/>
                  </a:lnTo>
                  <a:cubicBezTo>
                    <a:pt x="2632" y="5798"/>
                    <a:pt x="2597" y="5786"/>
                    <a:pt x="2561" y="5798"/>
                  </a:cubicBezTo>
                  <a:cubicBezTo>
                    <a:pt x="2727" y="5536"/>
                    <a:pt x="2966" y="5334"/>
                    <a:pt x="3251" y="5203"/>
                  </a:cubicBezTo>
                  <a:cubicBezTo>
                    <a:pt x="2477" y="5679"/>
                    <a:pt x="3299" y="6096"/>
                    <a:pt x="2918" y="6477"/>
                  </a:cubicBezTo>
                  <a:lnTo>
                    <a:pt x="2966" y="6441"/>
                  </a:lnTo>
                  <a:cubicBezTo>
                    <a:pt x="2954" y="6453"/>
                    <a:pt x="2942" y="6465"/>
                    <a:pt x="2918" y="6477"/>
                  </a:cubicBezTo>
                  <a:cubicBezTo>
                    <a:pt x="3156" y="6358"/>
                    <a:pt x="3263" y="6239"/>
                    <a:pt x="3299" y="6120"/>
                  </a:cubicBezTo>
                  <a:cubicBezTo>
                    <a:pt x="3394" y="5822"/>
                    <a:pt x="3120" y="5703"/>
                    <a:pt x="3132" y="5560"/>
                  </a:cubicBezTo>
                  <a:cubicBezTo>
                    <a:pt x="3275" y="5667"/>
                    <a:pt x="3370" y="5620"/>
                    <a:pt x="3430" y="5489"/>
                  </a:cubicBezTo>
                  <a:cubicBezTo>
                    <a:pt x="3251" y="5501"/>
                    <a:pt x="3228" y="5334"/>
                    <a:pt x="3323" y="5239"/>
                  </a:cubicBezTo>
                  <a:cubicBezTo>
                    <a:pt x="3478" y="5096"/>
                    <a:pt x="3823" y="5072"/>
                    <a:pt x="3894" y="4655"/>
                  </a:cubicBezTo>
                  <a:cubicBezTo>
                    <a:pt x="3930" y="4608"/>
                    <a:pt x="3966" y="4548"/>
                    <a:pt x="4001" y="4489"/>
                  </a:cubicBezTo>
                  <a:cubicBezTo>
                    <a:pt x="3978" y="4548"/>
                    <a:pt x="3966" y="4620"/>
                    <a:pt x="3954" y="4691"/>
                  </a:cubicBezTo>
                  <a:cubicBezTo>
                    <a:pt x="3728" y="5024"/>
                    <a:pt x="3942" y="5286"/>
                    <a:pt x="3954" y="5501"/>
                  </a:cubicBezTo>
                  <a:cubicBezTo>
                    <a:pt x="3954" y="5632"/>
                    <a:pt x="3823" y="5739"/>
                    <a:pt x="3716" y="5596"/>
                  </a:cubicBezTo>
                  <a:cubicBezTo>
                    <a:pt x="3644" y="5739"/>
                    <a:pt x="3692" y="5834"/>
                    <a:pt x="3870" y="5858"/>
                  </a:cubicBezTo>
                  <a:cubicBezTo>
                    <a:pt x="3775" y="5965"/>
                    <a:pt x="3489" y="5858"/>
                    <a:pt x="3347" y="6144"/>
                  </a:cubicBezTo>
                  <a:cubicBezTo>
                    <a:pt x="3299" y="6251"/>
                    <a:pt x="3287" y="6406"/>
                    <a:pt x="3359" y="6656"/>
                  </a:cubicBezTo>
                  <a:lnTo>
                    <a:pt x="3359" y="6656"/>
                  </a:lnTo>
                  <a:cubicBezTo>
                    <a:pt x="3359" y="6120"/>
                    <a:pt x="4240" y="6406"/>
                    <a:pt x="4037" y="5525"/>
                  </a:cubicBezTo>
                  <a:lnTo>
                    <a:pt x="4037" y="5525"/>
                  </a:lnTo>
                  <a:cubicBezTo>
                    <a:pt x="4144" y="5810"/>
                    <a:pt x="4168" y="6132"/>
                    <a:pt x="4109" y="6441"/>
                  </a:cubicBezTo>
                  <a:cubicBezTo>
                    <a:pt x="4085" y="6406"/>
                    <a:pt x="4049" y="6382"/>
                    <a:pt x="4013" y="6382"/>
                  </a:cubicBezTo>
                  <a:lnTo>
                    <a:pt x="4001" y="6382"/>
                  </a:lnTo>
                  <a:cubicBezTo>
                    <a:pt x="3859" y="6346"/>
                    <a:pt x="3775" y="6548"/>
                    <a:pt x="3906" y="6632"/>
                  </a:cubicBezTo>
                  <a:cubicBezTo>
                    <a:pt x="3870" y="6513"/>
                    <a:pt x="3978" y="6501"/>
                    <a:pt x="4013" y="6548"/>
                  </a:cubicBezTo>
                  <a:cubicBezTo>
                    <a:pt x="4061" y="6608"/>
                    <a:pt x="4013" y="6715"/>
                    <a:pt x="3978" y="6751"/>
                  </a:cubicBezTo>
                  <a:cubicBezTo>
                    <a:pt x="3942" y="6787"/>
                    <a:pt x="3894" y="6798"/>
                    <a:pt x="3859" y="6798"/>
                  </a:cubicBezTo>
                  <a:cubicBezTo>
                    <a:pt x="3728" y="6810"/>
                    <a:pt x="3525" y="6727"/>
                    <a:pt x="3632" y="6489"/>
                  </a:cubicBezTo>
                  <a:cubicBezTo>
                    <a:pt x="3382" y="6560"/>
                    <a:pt x="3418" y="6918"/>
                    <a:pt x="3620" y="7049"/>
                  </a:cubicBezTo>
                  <a:cubicBezTo>
                    <a:pt x="3466" y="7144"/>
                    <a:pt x="3525" y="7239"/>
                    <a:pt x="3311" y="7251"/>
                  </a:cubicBezTo>
                  <a:cubicBezTo>
                    <a:pt x="3716" y="7453"/>
                    <a:pt x="3811" y="7203"/>
                    <a:pt x="3966" y="7144"/>
                  </a:cubicBezTo>
                  <a:lnTo>
                    <a:pt x="3966" y="7144"/>
                  </a:lnTo>
                  <a:cubicBezTo>
                    <a:pt x="3632" y="7322"/>
                    <a:pt x="3751" y="7596"/>
                    <a:pt x="3549" y="7811"/>
                  </a:cubicBezTo>
                  <a:cubicBezTo>
                    <a:pt x="3954" y="7775"/>
                    <a:pt x="3942" y="7477"/>
                    <a:pt x="4049" y="7275"/>
                  </a:cubicBezTo>
                  <a:lnTo>
                    <a:pt x="4049" y="7275"/>
                  </a:lnTo>
                  <a:cubicBezTo>
                    <a:pt x="3811" y="7811"/>
                    <a:pt x="4121" y="7941"/>
                    <a:pt x="4144" y="8275"/>
                  </a:cubicBezTo>
                  <a:cubicBezTo>
                    <a:pt x="4180" y="7941"/>
                    <a:pt x="4490" y="7811"/>
                    <a:pt x="4251" y="7275"/>
                  </a:cubicBezTo>
                  <a:lnTo>
                    <a:pt x="4251" y="7275"/>
                  </a:lnTo>
                  <a:cubicBezTo>
                    <a:pt x="4347" y="7477"/>
                    <a:pt x="4335" y="7775"/>
                    <a:pt x="4752" y="7811"/>
                  </a:cubicBezTo>
                  <a:cubicBezTo>
                    <a:pt x="4549" y="7584"/>
                    <a:pt x="4668" y="7322"/>
                    <a:pt x="4323" y="7144"/>
                  </a:cubicBezTo>
                  <a:lnTo>
                    <a:pt x="4323" y="7144"/>
                  </a:lnTo>
                  <a:cubicBezTo>
                    <a:pt x="4490" y="7203"/>
                    <a:pt x="4573" y="7453"/>
                    <a:pt x="4990" y="7251"/>
                  </a:cubicBezTo>
                  <a:cubicBezTo>
                    <a:pt x="4775" y="7239"/>
                    <a:pt x="4823" y="7144"/>
                    <a:pt x="4680" y="7049"/>
                  </a:cubicBezTo>
                  <a:cubicBezTo>
                    <a:pt x="4871" y="6918"/>
                    <a:pt x="4918" y="6560"/>
                    <a:pt x="4668" y="6489"/>
                  </a:cubicBezTo>
                  <a:cubicBezTo>
                    <a:pt x="4763" y="6727"/>
                    <a:pt x="4573" y="6810"/>
                    <a:pt x="4442" y="6798"/>
                  </a:cubicBezTo>
                  <a:cubicBezTo>
                    <a:pt x="4394" y="6798"/>
                    <a:pt x="4347" y="6787"/>
                    <a:pt x="4323" y="6751"/>
                  </a:cubicBezTo>
                  <a:cubicBezTo>
                    <a:pt x="4275" y="6715"/>
                    <a:pt x="4240" y="6596"/>
                    <a:pt x="4275" y="6548"/>
                  </a:cubicBezTo>
                  <a:cubicBezTo>
                    <a:pt x="4323" y="6501"/>
                    <a:pt x="4430" y="6513"/>
                    <a:pt x="4394" y="6632"/>
                  </a:cubicBezTo>
                  <a:cubicBezTo>
                    <a:pt x="4406" y="6620"/>
                    <a:pt x="4418" y="6608"/>
                    <a:pt x="4430" y="6596"/>
                  </a:cubicBezTo>
                  <a:cubicBezTo>
                    <a:pt x="4478" y="6548"/>
                    <a:pt x="4478" y="6465"/>
                    <a:pt x="4430" y="6417"/>
                  </a:cubicBezTo>
                  <a:cubicBezTo>
                    <a:pt x="4406" y="6394"/>
                    <a:pt x="4371" y="6382"/>
                    <a:pt x="4335" y="6370"/>
                  </a:cubicBezTo>
                  <a:cubicBezTo>
                    <a:pt x="4323" y="6370"/>
                    <a:pt x="4311" y="6370"/>
                    <a:pt x="4299" y="6370"/>
                  </a:cubicBezTo>
                  <a:lnTo>
                    <a:pt x="4287" y="6370"/>
                  </a:lnTo>
                  <a:cubicBezTo>
                    <a:pt x="4251" y="6382"/>
                    <a:pt x="4216" y="6406"/>
                    <a:pt x="4204" y="6441"/>
                  </a:cubicBezTo>
                  <a:cubicBezTo>
                    <a:pt x="4132" y="6132"/>
                    <a:pt x="4156" y="5810"/>
                    <a:pt x="4263" y="5525"/>
                  </a:cubicBezTo>
                  <a:cubicBezTo>
                    <a:pt x="4061" y="6406"/>
                    <a:pt x="4930" y="6120"/>
                    <a:pt x="4942" y="6656"/>
                  </a:cubicBezTo>
                  <a:lnTo>
                    <a:pt x="4942" y="6596"/>
                  </a:lnTo>
                  <a:cubicBezTo>
                    <a:pt x="4942" y="6620"/>
                    <a:pt x="4942" y="6644"/>
                    <a:pt x="4942" y="6656"/>
                  </a:cubicBezTo>
                  <a:cubicBezTo>
                    <a:pt x="5002" y="6489"/>
                    <a:pt x="5013" y="6310"/>
                    <a:pt x="4954" y="6144"/>
                  </a:cubicBezTo>
                  <a:cubicBezTo>
                    <a:pt x="4823" y="5858"/>
                    <a:pt x="4537" y="5965"/>
                    <a:pt x="4430" y="5858"/>
                  </a:cubicBezTo>
                  <a:cubicBezTo>
                    <a:pt x="4609" y="5834"/>
                    <a:pt x="4656" y="5727"/>
                    <a:pt x="4597" y="5596"/>
                  </a:cubicBezTo>
                  <a:cubicBezTo>
                    <a:pt x="4478" y="5739"/>
                    <a:pt x="4335" y="5632"/>
                    <a:pt x="4347" y="5489"/>
                  </a:cubicBezTo>
                  <a:cubicBezTo>
                    <a:pt x="4347" y="5286"/>
                    <a:pt x="4573" y="5024"/>
                    <a:pt x="4335" y="4691"/>
                  </a:cubicBezTo>
                  <a:cubicBezTo>
                    <a:pt x="4323" y="4620"/>
                    <a:pt x="4311" y="4548"/>
                    <a:pt x="4287" y="4489"/>
                  </a:cubicBezTo>
                  <a:cubicBezTo>
                    <a:pt x="4323" y="4548"/>
                    <a:pt x="4359" y="4608"/>
                    <a:pt x="4406" y="4655"/>
                  </a:cubicBezTo>
                  <a:cubicBezTo>
                    <a:pt x="4478" y="5072"/>
                    <a:pt x="4811" y="5096"/>
                    <a:pt x="4966" y="5239"/>
                  </a:cubicBezTo>
                  <a:cubicBezTo>
                    <a:pt x="5061" y="5334"/>
                    <a:pt x="5037" y="5501"/>
                    <a:pt x="4859" y="5489"/>
                  </a:cubicBezTo>
                  <a:cubicBezTo>
                    <a:pt x="4918" y="5620"/>
                    <a:pt x="5013" y="5667"/>
                    <a:pt x="5156" y="5560"/>
                  </a:cubicBezTo>
                  <a:cubicBezTo>
                    <a:pt x="5168" y="5703"/>
                    <a:pt x="4894" y="5834"/>
                    <a:pt x="4990" y="6120"/>
                  </a:cubicBezTo>
                  <a:cubicBezTo>
                    <a:pt x="5037" y="6239"/>
                    <a:pt x="5144" y="6358"/>
                    <a:pt x="5371" y="6477"/>
                  </a:cubicBezTo>
                  <a:lnTo>
                    <a:pt x="5371" y="6477"/>
                  </a:lnTo>
                  <a:cubicBezTo>
                    <a:pt x="5002" y="6096"/>
                    <a:pt x="5823" y="5679"/>
                    <a:pt x="5049" y="5203"/>
                  </a:cubicBezTo>
                  <a:lnTo>
                    <a:pt x="5049" y="5203"/>
                  </a:lnTo>
                  <a:cubicBezTo>
                    <a:pt x="5323" y="5334"/>
                    <a:pt x="5561" y="5536"/>
                    <a:pt x="5740" y="5798"/>
                  </a:cubicBezTo>
                  <a:cubicBezTo>
                    <a:pt x="5704" y="5786"/>
                    <a:pt x="5668" y="5798"/>
                    <a:pt x="5633" y="5822"/>
                  </a:cubicBezTo>
                  <a:lnTo>
                    <a:pt x="5633" y="5822"/>
                  </a:lnTo>
                  <a:cubicBezTo>
                    <a:pt x="5621" y="5822"/>
                    <a:pt x="5609" y="5834"/>
                    <a:pt x="5609" y="5846"/>
                  </a:cubicBezTo>
                  <a:cubicBezTo>
                    <a:pt x="5549" y="5894"/>
                    <a:pt x="5549" y="5977"/>
                    <a:pt x="5609" y="6036"/>
                  </a:cubicBezTo>
                  <a:cubicBezTo>
                    <a:pt x="5633" y="6060"/>
                    <a:pt x="5668" y="6072"/>
                    <a:pt x="5704" y="6072"/>
                  </a:cubicBezTo>
                  <a:lnTo>
                    <a:pt x="5740" y="6072"/>
                  </a:lnTo>
                  <a:cubicBezTo>
                    <a:pt x="5633" y="6013"/>
                    <a:pt x="5692" y="5917"/>
                    <a:pt x="5764" y="5941"/>
                  </a:cubicBezTo>
                  <a:cubicBezTo>
                    <a:pt x="5823" y="5953"/>
                    <a:pt x="5871" y="6048"/>
                    <a:pt x="5871" y="6108"/>
                  </a:cubicBezTo>
                  <a:cubicBezTo>
                    <a:pt x="5871" y="6156"/>
                    <a:pt x="5847" y="6191"/>
                    <a:pt x="5823" y="6227"/>
                  </a:cubicBezTo>
                  <a:cubicBezTo>
                    <a:pt x="5740" y="6322"/>
                    <a:pt x="5549" y="6406"/>
                    <a:pt x="5442" y="6167"/>
                  </a:cubicBezTo>
                  <a:cubicBezTo>
                    <a:pt x="5311" y="6394"/>
                    <a:pt x="5597" y="6608"/>
                    <a:pt x="5823" y="6560"/>
                  </a:cubicBezTo>
                  <a:cubicBezTo>
                    <a:pt x="5787" y="6739"/>
                    <a:pt x="5895" y="6763"/>
                    <a:pt x="5752" y="6941"/>
                  </a:cubicBezTo>
                  <a:cubicBezTo>
                    <a:pt x="6192" y="6787"/>
                    <a:pt x="6073" y="6548"/>
                    <a:pt x="6145" y="6394"/>
                  </a:cubicBezTo>
                  <a:lnTo>
                    <a:pt x="6145" y="6394"/>
                  </a:lnTo>
                  <a:cubicBezTo>
                    <a:pt x="6037" y="6751"/>
                    <a:pt x="6299" y="6858"/>
                    <a:pt x="6323" y="7156"/>
                  </a:cubicBezTo>
                  <a:cubicBezTo>
                    <a:pt x="6585" y="6846"/>
                    <a:pt x="6371" y="6644"/>
                    <a:pt x="6287" y="6429"/>
                  </a:cubicBezTo>
                  <a:lnTo>
                    <a:pt x="6287" y="6429"/>
                  </a:lnTo>
                  <a:cubicBezTo>
                    <a:pt x="6514" y="6965"/>
                    <a:pt x="6811" y="6846"/>
                    <a:pt x="7073" y="7060"/>
                  </a:cubicBezTo>
                  <a:cubicBezTo>
                    <a:pt x="6859" y="6798"/>
                    <a:pt x="6978" y="6501"/>
                    <a:pt x="6442" y="6275"/>
                  </a:cubicBezTo>
                  <a:lnTo>
                    <a:pt x="6442" y="6275"/>
                  </a:lnTo>
                  <a:cubicBezTo>
                    <a:pt x="6657" y="6358"/>
                    <a:pt x="6859" y="6572"/>
                    <a:pt x="7169" y="6310"/>
                  </a:cubicBezTo>
                  <a:cubicBezTo>
                    <a:pt x="6871" y="6298"/>
                    <a:pt x="6764" y="6025"/>
                    <a:pt x="6407" y="6132"/>
                  </a:cubicBezTo>
                  <a:lnTo>
                    <a:pt x="6407" y="6132"/>
                  </a:lnTo>
                  <a:cubicBezTo>
                    <a:pt x="6561" y="6060"/>
                    <a:pt x="6799" y="6179"/>
                    <a:pt x="6954" y="5751"/>
                  </a:cubicBezTo>
                  <a:cubicBezTo>
                    <a:pt x="6776" y="5894"/>
                    <a:pt x="6752" y="5775"/>
                    <a:pt x="6585" y="5810"/>
                  </a:cubicBezTo>
                  <a:cubicBezTo>
                    <a:pt x="6621" y="5584"/>
                    <a:pt x="6407" y="5310"/>
                    <a:pt x="6180" y="5441"/>
                  </a:cubicBezTo>
                  <a:cubicBezTo>
                    <a:pt x="6418" y="5536"/>
                    <a:pt x="6323" y="5739"/>
                    <a:pt x="6240" y="5810"/>
                  </a:cubicBezTo>
                  <a:cubicBezTo>
                    <a:pt x="6204" y="5846"/>
                    <a:pt x="6168" y="5858"/>
                    <a:pt x="6121" y="5858"/>
                  </a:cubicBezTo>
                  <a:cubicBezTo>
                    <a:pt x="6061" y="5858"/>
                    <a:pt x="5954" y="5822"/>
                    <a:pt x="5954" y="5751"/>
                  </a:cubicBezTo>
                  <a:cubicBezTo>
                    <a:pt x="5942" y="5691"/>
                    <a:pt x="6026" y="5620"/>
                    <a:pt x="6085" y="5727"/>
                  </a:cubicBezTo>
                  <a:cubicBezTo>
                    <a:pt x="6085" y="5715"/>
                    <a:pt x="6085" y="5703"/>
                    <a:pt x="6085" y="5703"/>
                  </a:cubicBezTo>
                  <a:cubicBezTo>
                    <a:pt x="6085" y="5655"/>
                    <a:pt x="6073" y="5620"/>
                    <a:pt x="6049" y="5596"/>
                  </a:cubicBezTo>
                  <a:cubicBezTo>
                    <a:pt x="5990" y="5548"/>
                    <a:pt x="5906" y="5548"/>
                    <a:pt x="5859" y="5596"/>
                  </a:cubicBezTo>
                  <a:cubicBezTo>
                    <a:pt x="5847" y="5608"/>
                    <a:pt x="5835" y="5620"/>
                    <a:pt x="5835" y="5632"/>
                  </a:cubicBezTo>
                  <a:lnTo>
                    <a:pt x="5835" y="5632"/>
                  </a:lnTo>
                  <a:cubicBezTo>
                    <a:pt x="5811" y="5655"/>
                    <a:pt x="5799" y="5691"/>
                    <a:pt x="5811" y="5727"/>
                  </a:cubicBezTo>
                  <a:cubicBezTo>
                    <a:pt x="5549" y="5560"/>
                    <a:pt x="5347" y="5310"/>
                    <a:pt x="5216" y="5036"/>
                  </a:cubicBezTo>
                  <a:cubicBezTo>
                    <a:pt x="5692" y="5810"/>
                    <a:pt x="6109" y="4989"/>
                    <a:pt x="6490" y="5370"/>
                  </a:cubicBezTo>
                  <a:lnTo>
                    <a:pt x="6454" y="5322"/>
                  </a:lnTo>
                  <a:lnTo>
                    <a:pt x="6490" y="5370"/>
                  </a:lnTo>
                  <a:cubicBezTo>
                    <a:pt x="6371" y="5144"/>
                    <a:pt x="6252" y="5024"/>
                    <a:pt x="6133" y="4989"/>
                  </a:cubicBezTo>
                  <a:cubicBezTo>
                    <a:pt x="5835" y="4893"/>
                    <a:pt x="5716" y="5167"/>
                    <a:pt x="5573" y="5155"/>
                  </a:cubicBezTo>
                  <a:cubicBezTo>
                    <a:pt x="5680" y="5013"/>
                    <a:pt x="5633" y="4917"/>
                    <a:pt x="5502" y="4858"/>
                  </a:cubicBezTo>
                  <a:cubicBezTo>
                    <a:pt x="5514" y="5036"/>
                    <a:pt x="5347" y="5060"/>
                    <a:pt x="5252" y="4965"/>
                  </a:cubicBezTo>
                  <a:cubicBezTo>
                    <a:pt x="5109" y="4810"/>
                    <a:pt x="5085" y="4465"/>
                    <a:pt x="4668" y="4393"/>
                  </a:cubicBezTo>
                  <a:cubicBezTo>
                    <a:pt x="4621" y="4358"/>
                    <a:pt x="4561" y="4310"/>
                    <a:pt x="4502" y="4286"/>
                  </a:cubicBezTo>
                  <a:cubicBezTo>
                    <a:pt x="4561" y="4310"/>
                    <a:pt x="4632" y="4322"/>
                    <a:pt x="4704" y="4334"/>
                  </a:cubicBezTo>
                  <a:cubicBezTo>
                    <a:pt x="5037" y="4560"/>
                    <a:pt x="5299" y="4346"/>
                    <a:pt x="5514" y="4334"/>
                  </a:cubicBezTo>
                  <a:cubicBezTo>
                    <a:pt x="5645" y="4334"/>
                    <a:pt x="5752" y="4465"/>
                    <a:pt x="5609" y="4584"/>
                  </a:cubicBezTo>
                  <a:cubicBezTo>
                    <a:pt x="5752" y="4643"/>
                    <a:pt x="5847" y="4596"/>
                    <a:pt x="5871" y="4417"/>
                  </a:cubicBezTo>
                  <a:cubicBezTo>
                    <a:pt x="5978" y="4512"/>
                    <a:pt x="5871" y="4798"/>
                    <a:pt x="6156" y="4941"/>
                  </a:cubicBezTo>
                  <a:cubicBezTo>
                    <a:pt x="6323" y="5001"/>
                    <a:pt x="6502" y="4989"/>
                    <a:pt x="6668" y="4929"/>
                  </a:cubicBezTo>
                  <a:lnTo>
                    <a:pt x="6668" y="4929"/>
                  </a:lnTo>
                  <a:cubicBezTo>
                    <a:pt x="6133" y="4917"/>
                    <a:pt x="6418" y="4048"/>
                    <a:pt x="5537" y="4251"/>
                  </a:cubicBezTo>
                  <a:lnTo>
                    <a:pt x="5537" y="4251"/>
                  </a:lnTo>
                  <a:cubicBezTo>
                    <a:pt x="5835" y="4143"/>
                    <a:pt x="6145" y="4120"/>
                    <a:pt x="6454" y="4179"/>
                  </a:cubicBezTo>
                  <a:cubicBezTo>
                    <a:pt x="6430" y="4203"/>
                    <a:pt x="6407" y="4239"/>
                    <a:pt x="6395" y="4274"/>
                  </a:cubicBezTo>
                  <a:lnTo>
                    <a:pt x="6395" y="4286"/>
                  </a:lnTo>
                  <a:cubicBezTo>
                    <a:pt x="6395" y="4298"/>
                    <a:pt x="6395" y="4310"/>
                    <a:pt x="6395" y="4322"/>
                  </a:cubicBezTo>
                  <a:cubicBezTo>
                    <a:pt x="6395" y="4465"/>
                    <a:pt x="6585" y="4501"/>
                    <a:pt x="6645" y="4382"/>
                  </a:cubicBezTo>
                  <a:cubicBezTo>
                    <a:pt x="6537" y="4417"/>
                    <a:pt x="6526" y="4310"/>
                    <a:pt x="6573" y="4274"/>
                  </a:cubicBezTo>
                  <a:cubicBezTo>
                    <a:pt x="6621" y="4227"/>
                    <a:pt x="6728" y="4274"/>
                    <a:pt x="6776" y="4310"/>
                  </a:cubicBezTo>
                  <a:cubicBezTo>
                    <a:pt x="6799" y="4346"/>
                    <a:pt x="6823" y="4382"/>
                    <a:pt x="6823" y="4429"/>
                  </a:cubicBezTo>
                  <a:cubicBezTo>
                    <a:pt x="6823" y="4560"/>
                    <a:pt x="6752" y="4763"/>
                    <a:pt x="6514" y="4655"/>
                  </a:cubicBezTo>
                  <a:cubicBezTo>
                    <a:pt x="6585" y="4905"/>
                    <a:pt x="6930" y="4870"/>
                    <a:pt x="7061" y="4667"/>
                  </a:cubicBezTo>
                  <a:cubicBezTo>
                    <a:pt x="7157" y="4822"/>
                    <a:pt x="7264" y="4763"/>
                    <a:pt x="7276" y="4977"/>
                  </a:cubicBezTo>
                  <a:cubicBezTo>
                    <a:pt x="7478" y="4572"/>
                    <a:pt x="7228" y="4477"/>
                    <a:pt x="7169" y="4322"/>
                  </a:cubicBezTo>
                  <a:lnTo>
                    <a:pt x="7169" y="4322"/>
                  </a:lnTo>
                  <a:cubicBezTo>
                    <a:pt x="7335" y="4655"/>
                    <a:pt x="7609" y="4536"/>
                    <a:pt x="7823" y="4739"/>
                  </a:cubicBezTo>
                  <a:cubicBezTo>
                    <a:pt x="7800" y="4334"/>
                    <a:pt x="7502" y="4346"/>
                    <a:pt x="7288" y="4239"/>
                  </a:cubicBezTo>
                  <a:lnTo>
                    <a:pt x="7288" y="4239"/>
                  </a:lnTo>
                  <a:cubicBezTo>
                    <a:pt x="7835" y="4477"/>
                    <a:pt x="7954" y="4167"/>
                    <a:pt x="8300" y="4143"/>
                  </a:cubicBezTo>
                  <a:cubicBezTo>
                    <a:pt x="7954" y="4108"/>
                    <a:pt x="7835" y="3798"/>
                    <a:pt x="7288" y="4036"/>
                  </a:cubicBezTo>
                  <a:lnTo>
                    <a:pt x="7288" y="4036"/>
                  </a:lnTo>
                  <a:cubicBezTo>
                    <a:pt x="7502" y="3929"/>
                    <a:pt x="7800" y="3941"/>
                    <a:pt x="7835" y="3536"/>
                  </a:cubicBezTo>
                  <a:cubicBezTo>
                    <a:pt x="7609" y="3739"/>
                    <a:pt x="7335" y="3620"/>
                    <a:pt x="7169" y="3953"/>
                  </a:cubicBezTo>
                  <a:lnTo>
                    <a:pt x="7169" y="3953"/>
                  </a:lnTo>
                  <a:cubicBezTo>
                    <a:pt x="7228" y="3798"/>
                    <a:pt x="7478" y="3703"/>
                    <a:pt x="7276" y="3298"/>
                  </a:cubicBezTo>
                  <a:cubicBezTo>
                    <a:pt x="7264" y="3512"/>
                    <a:pt x="7157" y="3465"/>
                    <a:pt x="7061" y="3608"/>
                  </a:cubicBezTo>
                  <a:cubicBezTo>
                    <a:pt x="6930" y="3405"/>
                    <a:pt x="6585" y="3369"/>
                    <a:pt x="6514" y="3620"/>
                  </a:cubicBezTo>
                  <a:cubicBezTo>
                    <a:pt x="6752" y="3524"/>
                    <a:pt x="6835" y="3715"/>
                    <a:pt x="6823" y="3846"/>
                  </a:cubicBezTo>
                  <a:cubicBezTo>
                    <a:pt x="6823" y="3881"/>
                    <a:pt x="6799" y="3929"/>
                    <a:pt x="6776" y="3965"/>
                  </a:cubicBezTo>
                  <a:cubicBezTo>
                    <a:pt x="6728" y="4001"/>
                    <a:pt x="6621" y="4048"/>
                    <a:pt x="6573" y="4001"/>
                  </a:cubicBezTo>
                  <a:cubicBezTo>
                    <a:pt x="6526" y="3965"/>
                    <a:pt x="6537" y="3858"/>
                    <a:pt x="6645" y="3893"/>
                  </a:cubicBezTo>
                  <a:cubicBezTo>
                    <a:pt x="6645" y="3881"/>
                    <a:pt x="6633" y="3858"/>
                    <a:pt x="6621" y="3858"/>
                  </a:cubicBezTo>
                  <a:cubicBezTo>
                    <a:pt x="6573" y="3810"/>
                    <a:pt x="6490" y="3810"/>
                    <a:pt x="6442" y="3858"/>
                  </a:cubicBezTo>
                  <a:cubicBezTo>
                    <a:pt x="6418" y="3881"/>
                    <a:pt x="6395" y="3917"/>
                    <a:pt x="6395" y="3953"/>
                  </a:cubicBezTo>
                  <a:cubicBezTo>
                    <a:pt x="6395" y="3965"/>
                    <a:pt x="6395" y="3977"/>
                    <a:pt x="6395" y="3989"/>
                  </a:cubicBezTo>
                  <a:lnTo>
                    <a:pt x="6395" y="4001"/>
                  </a:lnTo>
                  <a:cubicBezTo>
                    <a:pt x="6407" y="4036"/>
                    <a:pt x="6430" y="4072"/>
                    <a:pt x="6454" y="4084"/>
                  </a:cubicBezTo>
                  <a:cubicBezTo>
                    <a:pt x="6156" y="4143"/>
                    <a:pt x="5835" y="4120"/>
                    <a:pt x="5537" y="4024"/>
                  </a:cubicBezTo>
                  <a:cubicBezTo>
                    <a:pt x="6430" y="4227"/>
                    <a:pt x="6133" y="3358"/>
                    <a:pt x="6680" y="3346"/>
                  </a:cubicBezTo>
                  <a:lnTo>
                    <a:pt x="6621" y="3346"/>
                  </a:lnTo>
                  <a:lnTo>
                    <a:pt x="6680" y="3346"/>
                  </a:lnTo>
                  <a:cubicBezTo>
                    <a:pt x="6430" y="3274"/>
                    <a:pt x="6264" y="3286"/>
                    <a:pt x="6156" y="3334"/>
                  </a:cubicBezTo>
                  <a:cubicBezTo>
                    <a:pt x="5883" y="3477"/>
                    <a:pt x="5990" y="3762"/>
                    <a:pt x="5883" y="3858"/>
                  </a:cubicBezTo>
                  <a:cubicBezTo>
                    <a:pt x="5859" y="3679"/>
                    <a:pt x="5752" y="3631"/>
                    <a:pt x="5621" y="3703"/>
                  </a:cubicBezTo>
                  <a:cubicBezTo>
                    <a:pt x="5752" y="3822"/>
                    <a:pt x="5656" y="3953"/>
                    <a:pt x="5514" y="3953"/>
                  </a:cubicBezTo>
                  <a:cubicBezTo>
                    <a:pt x="5311" y="3953"/>
                    <a:pt x="5049" y="3727"/>
                    <a:pt x="4704" y="3953"/>
                  </a:cubicBezTo>
                  <a:cubicBezTo>
                    <a:pt x="4644" y="3965"/>
                    <a:pt x="4573" y="3977"/>
                    <a:pt x="4513" y="4001"/>
                  </a:cubicBezTo>
                  <a:cubicBezTo>
                    <a:pt x="4573" y="3965"/>
                    <a:pt x="4621" y="3929"/>
                    <a:pt x="4680" y="3893"/>
                  </a:cubicBezTo>
                  <a:cubicBezTo>
                    <a:pt x="5085" y="3810"/>
                    <a:pt x="5121" y="3477"/>
                    <a:pt x="5264" y="3322"/>
                  </a:cubicBezTo>
                  <a:cubicBezTo>
                    <a:pt x="5347" y="3227"/>
                    <a:pt x="5525" y="3250"/>
                    <a:pt x="5502" y="3429"/>
                  </a:cubicBezTo>
                  <a:cubicBezTo>
                    <a:pt x="5645" y="3369"/>
                    <a:pt x="5680" y="3274"/>
                    <a:pt x="5573" y="3131"/>
                  </a:cubicBezTo>
                  <a:cubicBezTo>
                    <a:pt x="5728" y="3119"/>
                    <a:pt x="5859" y="3393"/>
                    <a:pt x="6145" y="3298"/>
                  </a:cubicBezTo>
                  <a:cubicBezTo>
                    <a:pt x="6264" y="3262"/>
                    <a:pt x="6371" y="3143"/>
                    <a:pt x="6502" y="2917"/>
                  </a:cubicBezTo>
                  <a:lnTo>
                    <a:pt x="6502" y="2917"/>
                  </a:lnTo>
                  <a:cubicBezTo>
                    <a:pt x="6121" y="3298"/>
                    <a:pt x="5704" y="2477"/>
                    <a:pt x="5228" y="3250"/>
                  </a:cubicBezTo>
                  <a:lnTo>
                    <a:pt x="5228" y="3250"/>
                  </a:lnTo>
                  <a:cubicBezTo>
                    <a:pt x="5359" y="2965"/>
                    <a:pt x="5561" y="2727"/>
                    <a:pt x="5823" y="2548"/>
                  </a:cubicBezTo>
                  <a:cubicBezTo>
                    <a:pt x="5811" y="2584"/>
                    <a:pt x="5823" y="2619"/>
                    <a:pt x="5835" y="2655"/>
                  </a:cubicBezTo>
                  <a:cubicBezTo>
                    <a:pt x="5835" y="2655"/>
                    <a:pt x="5835" y="2655"/>
                    <a:pt x="5835" y="2667"/>
                  </a:cubicBezTo>
                  <a:cubicBezTo>
                    <a:pt x="5847" y="2667"/>
                    <a:pt x="5859" y="2679"/>
                    <a:pt x="5871" y="2691"/>
                  </a:cubicBezTo>
                  <a:cubicBezTo>
                    <a:pt x="5966" y="2786"/>
                    <a:pt x="6133" y="2691"/>
                    <a:pt x="6085" y="2560"/>
                  </a:cubicBezTo>
                  <a:cubicBezTo>
                    <a:pt x="6037" y="2655"/>
                    <a:pt x="5942" y="2596"/>
                    <a:pt x="5954" y="2536"/>
                  </a:cubicBezTo>
                  <a:cubicBezTo>
                    <a:pt x="5966" y="2465"/>
                    <a:pt x="6073" y="2417"/>
                    <a:pt x="6121" y="2417"/>
                  </a:cubicBezTo>
                  <a:cubicBezTo>
                    <a:pt x="6168" y="2417"/>
                    <a:pt x="6216" y="2441"/>
                    <a:pt x="6252" y="2477"/>
                  </a:cubicBezTo>
                  <a:cubicBezTo>
                    <a:pt x="6395" y="2572"/>
                    <a:pt x="6359" y="2798"/>
                    <a:pt x="6180" y="2846"/>
                  </a:cubicBezTo>
                  <a:cubicBezTo>
                    <a:pt x="6418" y="2977"/>
                    <a:pt x="6633" y="2691"/>
                    <a:pt x="6585" y="2465"/>
                  </a:cubicBezTo>
                  <a:cubicBezTo>
                    <a:pt x="6752" y="2500"/>
                    <a:pt x="6788" y="2393"/>
                    <a:pt x="6954" y="2536"/>
                  </a:cubicBezTo>
                  <a:cubicBezTo>
                    <a:pt x="6811" y="2107"/>
                    <a:pt x="6573" y="2215"/>
                    <a:pt x="6407" y="2143"/>
                  </a:cubicBezTo>
                  <a:lnTo>
                    <a:pt x="6407" y="2143"/>
                  </a:lnTo>
                  <a:cubicBezTo>
                    <a:pt x="6764" y="2262"/>
                    <a:pt x="6883" y="2000"/>
                    <a:pt x="7169" y="1976"/>
                  </a:cubicBezTo>
                  <a:cubicBezTo>
                    <a:pt x="6859" y="1715"/>
                    <a:pt x="6668" y="1929"/>
                    <a:pt x="6442" y="2000"/>
                  </a:cubicBezTo>
                  <a:lnTo>
                    <a:pt x="6442" y="2000"/>
                  </a:lnTo>
                  <a:cubicBezTo>
                    <a:pt x="6990" y="1786"/>
                    <a:pt x="6859" y="1476"/>
                    <a:pt x="7085" y="1214"/>
                  </a:cubicBezTo>
                  <a:cubicBezTo>
                    <a:pt x="6823" y="1441"/>
                    <a:pt x="6514" y="1310"/>
                    <a:pt x="6299" y="1857"/>
                  </a:cubicBezTo>
                  <a:lnTo>
                    <a:pt x="6299" y="1857"/>
                  </a:lnTo>
                  <a:cubicBezTo>
                    <a:pt x="6371" y="1643"/>
                    <a:pt x="6597" y="1441"/>
                    <a:pt x="6323" y="1131"/>
                  </a:cubicBezTo>
                  <a:cubicBezTo>
                    <a:pt x="6311" y="1429"/>
                    <a:pt x="6037" y="1536"/>
                    <a:pt x="6156" y="1893"/>
                  </a:cubicBezTo>
                  <a:lnTo>
                    <a:pt x="6156" y="1893"/>
                  </a:lnTo>
                  <a:cubicBezTo>
                    <a:pt x="6085" y="1726"/>
                    <a:pt x="6192" y="1500"/>
                    <a:pt x="5764" y="1345"/>
                  </a:cubicBezTo>
                  <a:cubicBezTo>
                    <a:pt x="5906" y="1512"/>
                    <a:pt x="5799" y="1548"/>
                    <a:pt x="5835" y="1715"/>
                  </a:cubicBezTo>
                  <a:cubicBezTo>
                    <a:pt x="5609" y="1667"/>
                    <a:pt x="5323" y="1881"/>
                    <a:pt x="5454" y="2119"/>
                  </a:cubicBezTo>
                  <a:cubicBezTo>
                    <a:pt x="5549" y="1869"/>
                    <a:pt x="5752" y="1965"/>
                    <a:pt x="5823" y="2048"/>
                  </a:cubicBezTo>
                  <a:cubicBezTo>
                    <a:pt x="5859" y="2084"/>
                    <a:pt x="5883" y="2131"/>
                    <a:pt x="5883" y="2179"/>
                  </a:cubicBezTo>
                  <a:cubicBezTo>
                    <a:pt x="5883" y="2238"/>
                    <a:pt x="5835" y="2334"/>
                    <a:pt x="5764" y="2346"/>
                  </a:cubicBezTo>
                  <a:cubicBezTo>
                    <a:pt x="5704" y="2346"/>
                    <a:pt x="5645" y="2262"/>
                    <a:pt x="5740" y="2215"/>
                  </a:cubicBezTo>
                  <a:cubicBezTo>
                    <a:pt x="5609" y="2179"/>
                    <a:pt x="5514" y="2334"/>
                    <a:pt x="5609" y="2429"/>
                  </a:cubicBezTo>
                  <a:cubicBezTo>
                    <a:pt x="5621" y="2441"/>
                    <a:pt x="5621" y="2453"/>
                    <a:pt x="5633" y="2465"/>
                  </a:cubicBezTo>
                  <a:lnTo>
                    <a:pt x="5633" y="2465"/>
                  </a:lnTo>
                  <a:cubicBezTo>
                    <a:pt x="5668" y="2477"/>
                    <a:pt x="5704" y="2488"/>
                    <a:pt x="5740" y="2477"/>
                  </a:cubicBezTo>
                  <a:cubicBezTo>
                    <a:pt x="5573" y="2738"/>
                    <a:pt x="5323" y="2941"/>
                    <a:pt x="5049" y="3072"/>
                  </a:cubicBezTo>
                  <a:cubicBezTo>
                    <a:pt x="5823" y="2596"/>
                    <a:pt x="5002" y="2179"/>
                    <a:pt x="5383" y="1798"/>
                  </a:cubicBezTo>
                  <a:cubicBezTo>
                    <a:pt x="5359" y="1810"/>
                    <a:pt x="5347" y="1822"/>
                    <a:pt x="5335" y="1834"/>
                  </a:cubicBezTo>
                  <a:cubicBezTo>
                    <a:pt x="5347" y="1822"/>
                    <a:pt x="5359" y="1810"/>
                    <a:pt x="5383" y="1798"/>
                  </a:cubicBezTo>
                  <a:cubicBezTo>
                    <a:pt x="5144" y="1917"/>
                    <a:pt x="5037" y="2036"/>
                    <a:pt x="5002" y="2155"/>
                  </a:cubicBezTo>
                  <a:cubicBezTo>
                    <a:pt x="4906" y="2453"/>
                    <a:pt x="5180" y="2572"/>
                    <a:pt x="5168" y="2715"/>
                  </a:cubicBezTo>
                  <a:cubicBezTo>
                    <a:pt x="5025" y="2608"/>
                    <a:pt x="4930" y="2655"/>
                    <a:pt x="4871" y="2786"/>
                  </a:cubicBezTo>
                  <a:cubicBezTo>
                    <a:pt x="5049" y="2774"/>
                    <a:pt x="5073" y="2953"/>
                    <a:pt x="4978" y="3036"/>
                  </a:cubicBezTo>
                  <a:cubicBezTo>
                    <a:pt x="4823" y="3179"/>
                    <a:pt x="4478" y="3215"/>
                    <a:pt x="4406" y="3620"/>
                  </a:cubicBezTo>
                  <a:cubicBezTo>
                    <a:pt x="4371" y="3667"/>
                    <a:pt x="4323" y="3727"/>
                    <a:pt x="4299" y="3786"/>
                  </a:cubicBezTo>
                  <a:cubicBezTo>
                    <a:pt x="4311" y="3727"/>
                    <a:pt x="4335" y="3655"/>
                    <a:pt x="4347" y="3584"/>
                  </a:cubicBezTo>
                  <a:cubicBezTo>
                    <a:pt x="4573" y="3250"/>
                    <a:pt x="4359" y="2989"/>
                    <a:pt x="4347" y="2786"/>
                  </a:cubicBezTo>
                  <a:cubicBezTo>
                    <a:pt x="4347" y="2643"/>
                    <a:pt x="4478" y="2536"/>
                    <a:pt x="4597" y="2679"/>
                  </a:cubicBezTo>
                  <a:cubicBezTo>
                    <a:pt x="4656" y="2548"/>
                    <a:pt x="4609" y="2441"/>
                    <a:pt x="4442" y="2417"/>
                  </a:cubicBezTo>
                  <a:cubicBezTo>
                    <a:pt x="4537" y="2310"/>
                    <a:pt x="4823" y="2417"/>
                    <a:pt x="4954" y="2143"/>
                  </a:cubicBezTo>
                  <a:cubicBezTo>
                    <a:pt x="5013" y="1965"/>
                    <a:pt x="5013" y="1786"/>
                    <a:pt x="4942" y="1619"/>
                  </a:cubicBezTo>
                  <a:lnTo>
                    <a:pt x="4942" y="1619"/>
                  </a:lnTo>
                  <a:cubicBezTo>
                    <a:pt x="4942" y="2155"/>
                    <a:pt x="4061" y="1869"/>
                    <a:pt x="4275" y="2750"/>
                  </a:cubicBezTo>
                  <a:lnTo>
                    <a:pt x="4275" y="2750"/>
                  </a:lnTo>
                  <a:cubicBezTo>
                    <a:pt x="4168" y="2465"/>
                    <a:pt x="4144" y="2143"/>
                    <a:pt x="4204" y="1834"/>
                  </a:cubicBezTo>
                  <a:cubicBezTo>
                    <a:pt x="4228" y="1869"/>
                    <a:pt x="4251" y="1893"/>
                    <a:pt x="4287" y="1905"/>
                  </a:cubicBezTo>
                  <a:lnTo>
                    <a:pt x="4299" y="1905"/>
                  </a:lnTo>
                  <a:cubicBezTo>
                    <a:pt x="4311" y="1905"/>
                    <a:pt x="4323" y="1905"/>
                    <a:pt x="4347" y="1905"/>
                  </a:cubicBezTo>
                  <a:cubicBezTo>
                    <a:pt x="4478" y="1893"/>
                    <a:pt x="4525" y="1715"/>
                    <a:pt x="4406" y="1643"/>
                  </a:cubicBezTo>
                  <a:cubicBezTo>
                    <a:pt x="4430" y="1762"/>
                    <a:pt x="4335" y="1774"/>
                    <a:pt x="4287" y="1726"/>
                  </a:cubicBezTo>
                  <a:cubicBezTo>
                    <a:pt x="4251" y="1679"/>
                    <a:pt x="4287" y="1560"/>
                    <a:pt x="4335" y="1524"/>
                  </a:cubicBezTo>
                  <a:cubicBezTo>
                    <a:pt x="4359" y="1488"/>
                    <a:pt x="4406" y="1476"/>
                    <a:pt x="4454" y="1476"/>
                  </a:cubicBezTo>
                  <a:cubicBezTo>
                    <a:pt x="4585" y="1465"/>
                    <a:pt x="4775" y="1548"/>
                    <a:pt x="4680" y="1786"/>
                  </a:cubicBezTo>
                  <a:cubicBezTo>
                    <a:pt x="4930" y="1715"/>
                    <a:pt x="4883" y="1357"/>
                    <a:pt x="4692" y="1238"/>
                  </a:cubicBezTo>
                  <a:cubicBezTo>
                    <a:pt x="4835" y="1143"/>
                    <a:pt x="4775" y="1036"/>
                    <a:pt x="5002" y="1024"/>
                  </a:cubicBezTo>
                  <a:cubicBezTo>
                    <a:pt x="4585" y="822"/>
                    <a:pt x="4502" y="1072"/>
                    <a:pt x="4335" y="1131"/>
                  </a:cubicBezTo>
                  <a:lnTo>
                    <a:pt x="4335" y="1131"/>
                  </a:lnTo>
                  <a:cubicBezTo>
                    <a:pt x="4680" y="953"/>
                    <a:pt x="4561" y="691"/>
                    <a:pt x="4763" y="464"/>
                  </a:cubicBezTo>
                  <a:cubicBezTo>
                    <a:pt x="4347" y="500"/>
                    <a:pt x="4359" y="798"/>
                    <a:pt x="4263" y="1012"/>
                  </a:cubicBezTo>
                  <a:lnTo>
                    <a:pt x="4263" y="1012"/>
                  </a:lnTo>
                  <a:cubicBezTo>
                    <a:pt x="4490" y="464"/>
                    <a:pt x="4192" y="345"/>
                    <a:pt x="4156" y="0"/>
                  </a:cubicBezTo>
                  <a:cubicBezTo>
                    <a:pt x="4132" y="345"/>
                    <a:pt x="3823" y="464"/>
                    <a:pt x="4061" y="1012"/>
                  </a:cubicBezTo>
                  <a:lnTo>
                    <a:pt x="4061" y="1012"/>
                  </a:lnTo>
                  <a:cubicBezTo>
                    <a:pt x="3954" y="798"/>
                    <a:pt x="3966" y="500"/>
                    <a:pt x="3561" y="464"/>
                  </a:cubicBezTo>
                  <a:cubicBezTo>
                    <a:pt x="3763" y="691"/>
                    <a:pt x="3644" y="953"/>
                    <a:pt x="3978" y="1131"/>
                  </a:cubicBezTo>
                  <a:lnTo>
                    <a:pt x="3978" y="1131"/>
                  </a:lnTo>
                  <a:cubicBezTo>
                    <a:pt x="3811" y="1072"/>
                    <a:pt x="3728" y="822"/>
                    <a:pt x="3311" y="1024"/>
                  </a:cubicBezTo>
                  <a:cubicBezTo>
                    <a:pt x="3537" y="1036"/>
                    <a:pt x="3478" y="1143"/>
                    <a:pt x="3632" y="1238"/>
                  </a:cubicBezTo>
                  <a:cubicBezTo>
                    <a:pt x="3430" y="1357"/>
                    <a:pt x="3382" y="1715"/>
                    <a:pt x="3644" y="1786"/>
                  </a:cubicBezTo>
                  <a:cubicBezTo>
                    <a:pt x="3537" y="1548"/>
                    <a:pt x="3740" y="1465"/>
                    <a:pt x="3859" y="1476"/>
                  </a:cubicBezTo>
                  <a:cubicBezTo>
                    <a:pt x="3906" y="1476"/>
                    <a:pt x="3954" y="1488"/>
                    <a:pt x="3990" y="1524"/>
                  </a:cubicBezTo>
                  <a:cubicBezTo>
                    <a:pt x="4025" y="1560"/>
                    <a:pt x="4073" y="1679"/>
                    <a:pt x="4025" y="1726"/>
                  </a:cubicBezTo>
                  <a:cubicBezTo>
                    <a:pt x="3990" y="1774"/>
                    <a:pt x="3882" y="1762"/>
                    <a:pt x="3918" y="1643"/>
                  </a:cubicBezTo>
                  <a:cubicBezTo>
                    <a:pt x="3799" y="1715"/>
                    <a:pt x="3835" y="1893"/>
                    <a:pt x="3978" y="1905"/>
                  </a:cubicBezTo>
                  <a:cubicBezTo>
                    <a:pt x="3990" y="1905"/>
                    <a:pt x="4001" y="1905"/>
                    <a:pt x="4013" y="1905"/>
                  </a:cubicBezTo>
                  <a:lnTo>
                    <a:pt x="4025" y="1905"/>
                  </a:lnTo>
                  <a:cubicBezTo>
                    <a:pt x="4061" y="1893"/>
                    <a:pt x="4097" y="1869"/>
                    <a:pt x="4109" y="1834"/>
                  </a:cubicBezTo>
                  <a:cubicBezTo>
                    <a:pt x="4168" y="2143"/>
                    <a:pt x="4144" y="2465"/>
                    <a:pt x="4049" y="2750"/>
                  </a:cubicBezTo>
                  <a:cubicBezTo>
                    <a:pt x="4251" y="1857"/>
                    <a:pt x="3382" y="2155"/>
                    <a:pt x="3370" y="1619"/>
                  </a:cubicBezTo>
                  <a:lnTo>
                    <a:pt x="3370" y="1667"/>
                  </a:lnTo>
                  <a:cubicBezTo>
                    <a:pt x="3370" y="1655"/>
                    <a:pt x="3370" y="1631"/>
                    <a:pt x="3370" y="1619"/>
                  </a:cubicBezTo>
                  <a:cubicBezTo>
                    <a:pt x="3299" y="1869"/>
                    <a:pt x="3299" y="2024"/>
                    <a:pt x="3359" y="2131"/>
                  </a:cubicBezTo>
                  <a:cubicBezTo>
                    <a:pt x="3489" y="2417"/>
                    <a:pt x="3775" y="2310"/>
                    <a:pt x="3882" y="2417"/>
                  </a:cubicBezTo>
                  <a:cubicBezTo>
                    <a:pt x="3704" y="2441"/>
                    <a:pt x="3656" y="2536"/>
                    <a:pt x="3716" y="2679"/>
                  </a:cubicBezTo>
                  <a:cubicBezTo>
                    <a:pt x="3835" y="2536"/>
                    <a:pt x="3978" y="2643"/>
                    <a:pt x="3966" y="2774"/>
                  </a:cubicBezTo>
                  <a:cubicBezTo>
                    <a:pt x="3966" y="2989"/>
                    <a:pt x="3740" y="3250"/>
                    <a:pt x="3966" y="3584"/>
                  </a:cubicBezTo>
                  <a:cubicBezTo>
                    <a:pt x="3978" y="3655"/>
                    <a:pt x="3990" y="3727"/>
                    <a:pt x="4013" y="3786"/>
                  </a:cubicBezTo>
                  <a:cubicBezTo>
                    <a:pt x="3978" y="3727"/>
                    <a:pt x="3942" y="3667"/>
                    <a:pt x="3906" y="3620"/>
                  </a:cubicBezTo>
                  <a:cubicBezTo>
                    <a:pt x="3835" y="3203"/>
                    <a:pt x="3489" y="3179"/>
                    <a:pt x="3335" y="3036"/>
                  </a:cubicBezTo>
                  <a:cubicBezTo>
                    <a:pt x="3239" y="2941"/>
                    <a:pt x="3263" y="2774"/>
                    <a:pt x="3442" y="2786"/>
                  </a:cubicBezTo>
                  <a:cubicBezTo>
                    <a:pt x="3382" y="2655"/>
                    <a:pt x="3287" y="2608"/>
                    <a:pt x="3144" y="2715"/>
                  </a:cubicBezTo>
                  <a:cubicBezTo>
                    <a:pt x="3132" y="2572"/>
                    <a:pt x="3406" y="2441"/>
                    <a:pt x="3311" y="2155"/>
                  </a:cubicBezTo>
                  <a:cubicBezTo>
                    <a:pt x="3275" y="2036"/>
                    <a:pt x="3168" y="1917"/>
                    <a:pt x="2930" y="1798"/>
                  </a:cubicBezTo>
                  <a:cubicBezTo>
                    <a:pt x="3311" y="2179"/>
                    <a:pt x="2489" y="2596"/>
                    <a:pt x="3263" y="3072"/>
                  </a:cubicBezTo>
                  <a:cubicBezTo>
                    <a:pt x="2978" y="2941"/>
                    <a:pt x="2739" y="2738"/>
                    <a:pt x="2573" y="2477"/>
                  </a:cubicBezTo>
                  <a:cubicBezTo>
                    <a:pt x="2608" y="2488"/>
                    <a:pt x="2644" y="2477"/>
                    <a:pt x="2668" y="2465"/>
                  </a:cubicBezTo>
                  <a:lnTo>
                    <a:pt x="2680" y="2465"/>
                  </a:lnTo>
                  <a:cubicBezTo>
                    <a:pt x="2692" y="2453"/>
                    <a:pt x="2704" y="2441"/>
                    <a:pt x="2716" y="2429"/>
                  </a:cubicBezTo>
                  <a:cubicBezTo>
                    <a:pt x="2799" y="2346"/>
                    <a:pt x="2727" y="2191"/>
                    <a:pt x="2608" y="2203"/>
                  </a:cubicBezTo>
                  <a:lnTo>
                    <a:pt x="2573" y="2203"/>
                  </a:lnTo>
                  <a:cubicBezTo>
                    <a:pt x="2680" y="2262"/>
                    <a:pt x="2608" y="2346"/>
                    <a:pt x="2549" y="2334"/>
                  </a:cubicBezTo>
                  <a:cubicBezTo>
                    <a:pt x="2489" y="2334"/>
                    <a:pt x="2442" y="2227"/>
                    <a:pt x="2442" y="2167"/>
                  </a:cubicBezTo>
                  <a:cubicBezTo>
                    <a:pt x="2442" y="2119"/>
                    <a:pt x="2454" y="2084"/>
                    <a:pt x="2489" y="2048"/>
                  </a:cubicBezTo>
                  <a:cubicBezTo>
                    <a:pt x="2585" y="1893"/>
                    <a:pt x="2823" y="1929"/>
                    <a:pt x="2858" y="2107"/>
                  </a:cubicBezTo>
                  <a:cubicBezTo>
                    <a:pt x="2989" y="1881"/>
                    <a:pt x="2716" y="1667"/>
                    <a:pt x="2489" y="1703"/>
                  </a:cubicBezTo>
                  <a:cubicBezTo>
                    <a:pt x="2525" y="1536"/>
                    <a:pt x="2406" y="1500"/>
                    <a:pt x="2561" y="1334"/>
                  </a:cubicBezTo>
                  <a:cubicBezTo>
                    <a:pt x="2120" y="1488"/>
                    <a:pt x="2239" y="1726"/>
                    <a:pt x="2168" y="1881"/>
                  </a:cubicBezTo>
                  <a:lnTo>
                    <a:pt x="2168" y="1881"/>
                  </a:lnTo>
                  <a:cubicBezTo>
                    <a:pt x="2275" y="1524"/>
                    <a:pt x="2013" y="1417"/>
                    <a:pt x="1989" y="1119"/>
                  </a:cubicBezTo>
                  <a:cubicBezTo>
                    <a:pt x="1727" y="1429"/>
                    <a:pt x="1942" y="1631"/>
                    <a:pt x="2025" y="1846"/>
                  </a:cubicBezTo>
                  <a:lnTo>
                    <a:pt x="2025" y="1846"/>
                  </a:lnTo>
                  <a:cubicBezTo>
                    <a:pt x="1799" y="1310"/>
                    <a:pt x="1501" y="1429"/>
                    <a:pt x="1239" y="1214"/>
                  </a:cubicBezTo>
                  <a:cubicBezTo>
                    <a:pt x="1454" y="1476"/>
                    <a:pt x="1334" y="1774"/>
                    <a:pt x="1870" y="2000"/>
                  </a:cubicBezTo>
                  <a:lnTo>
                    <a:pt x="1870" y="2000"/>
                  </a:lnTo>
                  <a:cubicBezTo>
                    <a:pt x="1656" y="1917"/>
                    <a:pt x="1454" y="1703"/>
                    <a:pt x="1144" y="1965"/>
                  </a:cubicBezTo>
                  <a:cubicBezTo>
                    <a:pt x="1442" y="1976"/>
                    <a:pt x="1549" y="2250"/>
                    <a:pt x="1906" y="2143"/>
                  </a:cubicBezTo>
                  <a:lnTo>
                    <a:pt x="1906" y="2143"/>
                  </a:lnTo>
                  <a:cubicBezTo>
                    <a:pt x="1751" y="2203"/>
                    <a:pt x="1513" y="2096"/>
                    <a:pt x="1358" y="2524"/>
                  </a:cubicBezTo>
                  <a:cubicBezTo>
                    <a:pt x="1525" y="2381"/>
                    <a:pt x="1561" y="2488"/>
                    <a:pt x="1727" y="2465"/>
                  </a:cubicBezTo>
                  <a:cubicBezTo>
                    <a:pt x="1692" y="2691"/>
                    <a:pt x="1906" y="2965"/>
                    <a:pt x="2132" y="2834"/>
                  </a:cubicBezTo>
                  <a:cubicBezTo>
                    <a:pt x="1954" y="2798"/>
                    <a:pt x="1918" y="2560"/>
                    <a:pt x="2073" y="2465"/>
                  </a:cubicBezTo>
                  <a:cubicBezTo>
                    <a:pt x="2108" y="2429"/>
                    <a:pt x="2144" y="2417"/>
                    <a:pt x="2192" y="2405"/>
                  </a:cubicBezTo>
                  <a:cubicBezTo>
                    <a:pt x="2251" y="2405"/>
                    <a:pt x="2358" y="2453"/>
                    <a:pt x="2358" y="2524"/>
                  </a:cubicBezTo>
                  <a:cubicBezTo>
                    <a:pt x="2370" y="2584"/>
                    <a:pt x="2287" y="2643"/>
                    <a:pt x="2227" y="2548"/>
                  </a:cubicBezTo>
                  <a:cubicBezTo>
                    <a:pt x="2192" y="2679"/>
                    <a:pt x="2346" y="2786"/>
                    <a:pt x="2454" y="2691"/>
                  </a:cubicBezTo>
                  <a:cubicBezTo>
                    <a:pt x="2466" y="2679"/>
                    <a:pt x="2466" y="2667"/>
                    <a:pt x="2477" y="2655"/>
                  </a:cubicBezTo>
                  <a:lnTo>
                    <a:pt x="2477" y="2643"/>
                  </a:lnTo>
                  <a:cubicBezTo>
                    <a:pt x="2501" y="2608"/>
                    <a:pt x="2501" y="2572"/>
                    <a:pt x="2501" y="2536"/>
                  </a:cubicBezTo>
                  <a:cubicBezTo>
                    <a:pt x="2751" y="2715"/>
                    <a:pt x="2966" y="2953"/>
                    <a:pt x="3097" y="3239"/>
                  </a:cubicBezTo>
                  <a:cubicBezTo>
                    <a:pt x="2620" y="2465"/>
                    <a:pt x="2204" y="3286"/>
                    <a:pt x="1811" y="2905"/>
                  </a:cubicBezTo>
                  <a:cubicBezTo>
                    <a:pt x="1942" y="3131"/>
                    <a:pt x="2061" y="3250"/>
                    <a:pt x="2168" y="3286"/>
                  </a:cubicBezTo>
                  <a:cubicBezTo>
                    <a:pt x="2466" y="3381"/>
                    <a:pt x="2585" y="3108"/>
                    <a:pt x="2739" y="3119"/>
                  </a:cubicBezTo>
                  <a:cubicBezTo>
                    <a:pt x="2632" y="3262"/>
                    <a:pt x="2668" y="3358"/>
                    <a:pt x="2811" y="3417"/>
                  </a:cubicBezTo>
                  <a:cubicBezTo>
                    <a:pt x="2787" y="3239"/>
                    <a:pt x="2954" y="3215"/>
                    <a:pt x="3061" y="3310"/>
                  </a:cubicBezTo>
                  <a:cubicBezTo>
                    <a:pt x="3192" y="3465"/>
                    <a:pt x="3228" y="3798"/>
                    <a:pt x="3632" y="3881"/>
                  </a:cubicBezTo>
                  <a:cubicBezTo>
                    <a:pt x="3692" y="3917"/>
                    <a:pt x="3751" y="3953"/>
                    <a:pt x="3811" y="3989"/>
                  </a:cubicBezTo>
                  <a:cubicBezTo>
                    <a:pt x="3740" y="3965"/>
                    <a:pt x="3668" y="3953"/>
                    <a:pt x="3609" y="3941"/>
                  </a:cubicBezTo>
                  <a:cubicBezTo>
                    <a:pt x="3263" y="3703"/>
                    <a:pt x="3013" y="3929"/>
                    <a:pt x="2799" y="3941"/>
                  </a:cubicBezTo>
                  <a:cubicBezTo>
                    <a:pt x="2668" y="3941"/>
                    <a:pt x="2561" y="3810"/>
                    <a:pt x="2692" y="3691"/>
                  </a:cubicBezTo>
                  <a:cubicBezTo>
                    <a:pt x="2561" y="3631"/>
                    <a:pt x="2466" y="3679"/>
                    <a:pt x="2442" y="3846"/>
                  </a:cubicBezTo>
                  <a:cubicBezTo>
                    <a:pt x="2323" y="3750"/>
                    <a:pt x="2442" y="3465"/>
                    <a:pt x="2156" y="3322"/>
                  </a:cubicBezTo>
                  <a:cubicBezTo>
                    <a:pt x="2049" y="3274"/>
                    <a:pt x="1882" y="3274"/>
                    <a:pt x="1632" y="3334"/>
                  </a:cubicBezTo>
                  <a:lnTo>
                    <a:pt x="1632" y="3334"/>
                  </a:lnTo>
                  <a:cubicBezTo>
                    <a:pt x="2180" y="3334"/>
                    <a:pt x="1894" y="4215"/>
                    <a:pt x="2775" y="4012"/>
                  </a:cubicBezTo>
                  <a:cubicBezTo>
                    <a:pt x="2477" y="4120"/>
                    <a:pt x="2168" y="4143"/>
                    <a:pt x="1858" y="4084"/>
                  </a:cubicBezTo>
                  <a:cubicBezTo>
                    <a:pt x="1882" y="4060"/>
                    <a:pt x="1906" y="4024"/>
                    <a:pt x="1918" y="3989"/>
                  </a:cubicBezTo>
                  <a:lnTo>
                    <a:pt x="1918" y="3989"/>
                  </a:lnTo>
                  <a:cubicBezTo>
                    <a:pt x="1918" y="3965"/>
                    <a:pt x="1918" y="3953"/>
                    <a:pt x="1918" y="3941"/>
                  </a:cubicBezTo>
                  <a:cubicBezTo>
                    <a:pt x="1918" y="3798"/>
                    <a:pt x="1727" y="3762"/>
                    <a:pt x="1668" y="3881"/>
                  </a:cubicBezTo>
                  <a:cubicBezTo>
                    <a:pt x="1775" y="3846"/>
                    <a:pt x="1799" y="3953"/>
                    <a:pt x="1739" y="3989"/>
                  </a:cubicBezTo>
                  <a:cubicBezTo>
                    <a:pt x="1692" y="4036"/>
                    <a:pt x="1584" y="3989"/>
                    <a:pt x="1549" y="3953"/>
                  </a:cubicBezTo>
                  <a:cubicBezTo>
                    <a:pt x="1513" y="3917"/>
                    <a:pt x="1489" y="3870"/>
                    <a:pt x="1489" y="3834"/>
                  </a:cubicBezTo>
                  <a:cubicBezTo>
                    <a:pt x="1489" y="3703"/>
                    <a:pt x="1561" y="3512"/>
                    <a:pt x="1799" y="3608"/>
                  </a:cubicBezTo>
                  <a:cubicBezTo>
                    <a:pt x="1727" y="3358"/>
                    <a:pt x="1382" y="3393"/>
                    <a:pt x="1251" y="3596"/>
                  </a:cubicBezTo>
                  <a:cubicBezTo>
                    <a:pt x="1156" y="3441"/>
                    <a:pt x="1061" y="3500"/>
                    <a:pt x="1037" y="3286"/>
                  </a:cubicBezTo>
                  <a:cubicBezTo>
                    <a:pt x="846" y="3691"/>
                    <a:pt x="1084" y="3786"/>
                    <a:pt x="1156" y="3941"/>
                  </a:cubicBezTo>
                  <a:lnTo>
                    <a:pt x="1156" y="3941"/>
                  </a:lnTo>
                  <a:cubicBezTo>
                    <a:pt x="977" y="3608"/>
                    <a:pt x="703" y="3727"/>
                    <a:pt x="489" y="3524"/>
                  </a:cubicBezTo>
                  <a:cubicBezTo>
                    <a:pt x="525" y="3929"/>
                    <a:pt x="811" y="3917"/>
                    <a:pt x="1025" y="4024"/>
                  </a:cubicBezTo>
                  <a:lnTo>
                    <a:pt x="1025" y="4024"/>
                  </a:lnTo>
                  <a:cubicBezTo>
                    <a:pt x="465" y="3798"/>
                    <a:pt x="334" y="4096"/>
                    <a:pt x="1" y="4131"/>
                  </a:cubicBezTo>
                  <a:close/>
                  <a:moveTo>
                    <a:pt x="5490" y="4012"/>
                  </a:moveTo>
                  <a:close/>
                  <a:moveTo>
                    <a:pt x="4763" y="3941"/>
                  </a:moveTo>
                  <a:cubicBezTo>
                    <a:pt x="4859" y="3881"/>
                    <a:pt x="4978" y="3870"/>
                    <a:pt x="5085" y="3893"/>
                  </a:cubicBezTo>
                  <a:cubicBezTo>
                    <a:pt x="5264" y="3965"/>
                    <a:pt x="5454" y="4036"/>
                    <a:pt x="5633" y="4096"/>
                  </a:cubicBezTo>
                  <a:cubicBezTo>
                    <a:pt x="5716" y="4108"/>
                    <a:pt x="5787" y="4120"/>
                    <a:pt x="5871" y="4131"/>
                  </a:cubicBezTo>
                  <a:cubicBezTo>
                    <a:pt x="5787" y="4131"/>
                    <a:pt x="5716" y="4143"/>
                    <a:pt x="5633" y="4167"/>
                  </a:cubicBezTo>
                  <a:cubicBezTo>
                    <a:pt x="5454" y="4227"/>
                    <a:pt x="5264" y="4286"/>
                    <a:pt x="5085" y="4370"/>
                  </a:cubicBezTo>
                  <a:cubicBezTo>
                    <a:pt x="4978" y="4393"/>
                    <a:pt x="4859" y="4370"/>
                    <a:pt x="4763" y="4322"/>
                  </a:cubicBezTo>
                  <a:cubicBezTo>
                    <a:pt x="4930" y="4322"/>
                    <a:pt x="5097" y="4251"/>
                    <a:pt x="5216" y="4131"/>
                  </a:cubicBezTo>
                  <a:cubicBezTo>
                    <a:pt x="5097" y="4001"/>
                    <a:pt x="4930" y="3929"/>
                    <a:pt x="4763" y="3941"/>
                  </a:cubicBezTo>
                  <a:close/>
                  <a:moveTo>
                    <a:pt x="5168" y="5013"/>
                  </a:moveTo>
                  <a:close/>
                  <a:moveTo>
                    <a:pt x="4894" y="4893"/>
                  </a:moveTo>
                  <a:cubicBezTo>
                    <a:pt x="4906" y="4727"/>
                    <a:pt x="4835" y="4560"/>
                    <a:pt x="4716" y="4453"/>
                  </a:cubicBezTo>
                  <a:cubicBezTo>
                    <a:pt x="4823" y="4477"/>
                    <a:pt x="4918" y="4548"/>
                    <a:pt x="4978" y="4643"/>
                  </a:cubicBezTo>
                  <a:cubicBezTo>
                    <a:pt x="5049" y="4834"/>
                    <a:pt x="5133" y="5001"/>
                    <a:pt x="5216" y="5179"/>
                  </a:cubicBezTo>
                  <a:cubicBezTo>
                    <a:pt x="5264" y="5239"/>
                    <a:pt x="5311" y="5310"/>
                    <a:pt x="5359" y="5370"/>
                  </a:cubicBezTo>
                  <a:cubicBezTo>
                    <a:pt x="5287" y="5310"/>
                    <a:pt x="5228" y="5263"/>
                    <a:pt x="5168" y="5227"/>
                  </a:cubicBezTo>
                  <a:cubicBezTo>
                    <a:pt x="5002" y="5144"/>
                    <a:pt x="4823" y="5060"/>
                    <a:pt x="4644" y="4989"/>
                  </a:cubicBezTo>
                  <a:cubicBezTo>
                    <a:pt x="4537" y="4929"/>
                    <a:pt x="4466" y="4834"/>
                    <a:pt x="4442" y="4715"/>
                  </a:cubicBezTo>
                  <a:cubicBezTo>
                    <a:pt x="4561" y="4846"/>
                    <a:pt x="4716" y="4905"/>
                    <a:pt x="4894" y="4893"/>
                  </a:cubicBezTo>
                  <a:close/>
                  <a:moveTo>
                    <a:pt x="5013" y="3084"/>
                  </a:moveTo>
                  <a:close/>
                  <a:moveTo>
                    <a:pt x="4644" y="3274"/>
                  </a:moveTo>
                  <a:cubicBezTo>
                    <a:pt x="4823" y="3203"/>
                    <a:pt x="5002" y="3119"/>
                    <a:pt x="5168" y="3024"/>
                  </a:cubicBezTo>
                  <a:cubicBezTo>
                    <a:pt x="5228" y="2989"/>
                    <a:pt x="5299" y="2941"/>
                    <a:pt x="5359" y="2893"/>
                  </a:cubicBezTo>
                  <a:cubicBezTo>
                    <a:pt x="5311" y="2953"/>
                    <a:pt x="5264" y="3012"/>
                    <a:pt x="5216" y="3084"/>
                  </a:cubicBezTo>
                  <a:cubicBezTo>
                    <a:pt x="5133" y="3250"/>
                    <a:pt x="5049" y="3429"/>
                    <a:pt x="4978" y="3608"/>
                  </a:cubicBezTo>
                  <a:cubicBezTo>
                    <a:pt x="4918" y="3703"/>
                    <a:pt x="4823" y="3774"/>
                    <a:pt x="4704" y="3810"/>
                  </a:cubicBezTo>
                  <a:cubicBezTo>
                    <a:pt x="4835" y="3691"/>
                    <a:pt x="4906" y="3536"/>
                    <a:pt x="4894" y="3369"/>
                  </a:cubicBezTo>
                  <a:cubicBezTo>
                    <a:pt x="4728" y="3358"/>
                    <a:pt x="4561" y="3429"/>
                    <a:pt x="4442" y="3548"/>
                  </a:cubicBezTo>
                  <a:cubicBezTo>
                    <a:pt x="4478" y="3441"/>
                    <a:pt x="4549" y="3334"/>
                    <a:pt x="4644" y="3274"/>
                  </a:cubicBezTo>
                  <a:close/>
                  <a:moveTo>
                    <a:pt x="4240" y="5501"/>
                  </a:moveTo>
                  <a:close/>
                  <a:moveTo>
                    <a:pt x="4013" y="2762"/>
                  </a:moveTo>
                  <a:close/>
                  <a:moveTo>
                    <a:pt x="3930" y="3489"/>
                  </a:moveTo>
                  <a:cubicBezTo>
                    <a:pt x="3882" y="3381"/>
                    <a:pt x="3859" y="3274"/>
                    <a:pt x="3882" y="3155"/>
                  </a:cubicBezTo>
                  <a:cubicBezTo>
                    <a:pt x="3966" y="2977"/>
                    <a:pt x="4025" y="2798"/>
                    <a:pt x="4085" y="2608"/>
                  </a:cubicBezTo>
                  <a:cubicBezTo>
                    <a:pt x="4097" y="2536"/>
                    <a:pt x="4109" y="2465"/>
                    <a:pt x="4121" y="2381"/>
                  </a:cubicBezTo>
                  <a:cubicBezTo>
                    <a:pt x="4132" y="2465"/>
                    <a:pt x="4144" y="2548"/>
                    <a:pt x="4156" y="2608"/>
                  </a:cubicBezTo>
                  <a:cubicBezTo>
                    <a:pt x="4216" y="2798"/>
                    <a:pt x="4287" y="2977"/>
                    <a:pt x="4359" y="3155"/>
                  </a:cubicBezTo>
                  <a:cubicBezTo>
                    <a:pt x="4382" y="3274"/>
                    <a:pt x="4371" y="3381"/>
                    <a:pt x="4311" y="3489"/>
                  </a:cubicBezTo>
                  <a:cubicBezTo>
                    <a:pt x="4478" y="3322"/>
                    <a:pt x="4359" y="3036"/>
                    <a:pt x="4121" y="3036"/>
                  </a:cubicBezTo>
                  <a:cubicBezTo>
                    <a:pt x="3894" y="3036"/>
                    <a:pt x="3775" y="3322"/>
                    <a:pt x="3930" y="3489"/>
                  </a:cubicBezTo>
                  <a:close/>
                  <a:moveTo>
                    <a:pt x="4121" y="5215"/>
                  </a:moveTo>
                  <a:cubicBezTo>
                    <a:pt x="4251" y="5108"/>
                    <a:pt x="4323" y="4941"/>
                    <a:pt x="4311" y="4774"/>
                  </a:cubicBezTo>
                  <a:cubicBezTo>
                    <a:pt x="4371" y="4870"/>
                    <a:pt x="4382" y="4989"/>
                    <a:pt x="4359" y="5096"/>
                  </a:cubicBezTo>
                  <a:cubicBezTo>
                    <a:pt x="4287" y="5274"/>
                    <a:pt x="4216" y="5453"/>
                    <a:pt x="4156" y="5644"/>
                  </a:cubicBezTo>
                  <a:cubicBezTo>
                    <a:pt x="4144" y="5715"/>
                    <a:pt x="4132" y="5786"/>
                    <a:pt x="4121" y="5870"/>
                  </a:cubicBezTo>
                  <a:cubicBezTo>
                    <a:pt x="4109" y="5798"/>
                    <a:pt x="4097" y="5715"/>
                    <a:pt x="4085" y="5644"/>
                  </a:cubicBezTo>
                  <a:cubicBezTo>
                    <a:pt x="4025" y="5453"/>
                    <a:pt x="3966" y="5274"/>
                    <a:pt x="3882" y="5096"/>
                  </a:cubicBezTo>
                  <a:cubicBezTo>
                    <a:pt x="3859" y="4989"/>
                    <a:pt x="3882" y="4870"/>
                    <a:pt x="3930" y="4774"/>
                  </a:cubicBezTo>
                  <a:cubicBezTo>
                    <a:pt x="3930" y="4941"/>
                    <a:pt x="4001" y="5108"/>
                    <a:pt x="4121" y="5215"/>
                  </a:cubicBezTo>
                  <a:close/>
                  <a:moveTo>
                    <a:pt x="3239" y="5179"/>
                  </a:moveTo>
                  <a:close/>
                  <a:moveTo>
                    <a:pt x="3347" y="3358"/>
                  </a:moveTo>
                  <a:cubicBezTo>
                    <a:pt x="3347" y="3524"/>
                    <a:pt x="3406" y="3691"/>
                    <a:pt x="3537" y="3798"/>
                  </a:cubicBezTo>
                  <a:cubicBezTo>
                    <a:pt x="3430" y="3774"/>
                    <a:pt x="3335" y="3703"/>
                    <a:pt x="3275" y="3608"/>
                  </a:cubicBezTo>
                  <a:cubicBezTo>
                    <a:pt x="3204" y="3429"/>
                    <a:pt x="3120" y="3250"/>
                    <a:pt x="3025" y="3072"/>
                  </a:cubicBezTo>
                  <a:cubicBezTo>
                    <a:pt x="2989" y="3012"/>
                    <a:pt x="2942" y="2953"/>
                    <a:pt x="2894" y="2881"/>
                  </a:cubicBezTo>
                  <a:cubicBezTo>
                    <a:pt x="2954" y="2941"/>
                    <a:pt x="3013" y="2977"/>
                    <a:pt x="3073" y="3024"/>
                  </a:cubicBezTo>
                  <a:cubicBezTo>
                    <a:pt x="3251" y="3119"/>
                    <a:pt x="3430" y="3191"/>
                    <a:pt x="3609" y="3262"/>
                  </a:cubicBezTo>
                  <a:cubicBezTo>
                    <a:pt x="3704" y="3334"/>
                    <a:pt x="3775" y="3417"/>
                    <a:pt x="3799" y="3536"/>
                  </a:cubicBezTo>
                  <a:cubicBezTo>
                    <a:pt x="3692" y="3405"/>
                    <a:pt x="3525" y="3346"/>
                    <a:pt x="3347" y="3358"/>
                  </a:cubicBezTo>
                  <a:close/>
                  <a:moveTo>
                    <a:pt x="3799" y="4715"/>
                  </a:moveTo>
                  <a:cubicBezTo>
                    <a:pt x="3763" y="4822"/>
                    <a:pt x="3692" y="4917"/>
                    <a:pt x="3597" y="4977"/>
                  </a:cubicBezTo>
                  <a:cubicBezTo>
                    <a:pt x="3418" y="5048"/>
                    <a:pt x="3239" y="5132"/>
                    <a:pt x="3073" y="5227"/>
                  </a:cubicBezTo>
                  <a:cubicBezTo>
                    <a:pt x="3013" y="5263"/>
                    <a:pt x="2954" y="5310"/>
                    <a:pt x="2882" y="5358"/>
                  </a:cubicBezTo>
                  <a:cubicBezTo>
                    <a:pt x="2930" y="5298"/>
                    <a:pt x="2978" y="5239"/>
                    <a:pt x="3025" y="5167"/>
                  </a:cubicBezTo>
                  <a:cubicBezTo>
                    <a:pt x="3108" y="5001"/>
                    <a:pt x="3192" y="4822"/>
                    <a:pt x="3263" y="4643"/>
                  </a:cubicBezTo>
                  <a:cubicBezTo>
                    <a:pt x="3323" y="4548"/>
                    <a:pt x="3418" y="4477"/>
                    <a:pt x="3525" y="4441"/>
                  </a:cubicBezTo>
                  <a:cubicBezTo>
                    <a:pt x="3406" y="4560"/>
                    <a:pt x="3335" y="4727"/>
                    <a:pt x="3347" y="4893"/>
                  </a:cubicBezTo>
                  <a:cubicBezTo>
                    <a:pt x="3513" y="4905"/>
                    <a:pt x="3692" y="4834"/>
                    <a:pt x="3811" y="4715"/>
                  </a:cubicBezTo>
                  <a:close/>
                  <a:moveTo>
                    <a:pt x="2751" y="4012"/>
                  </a:moveTo>
                  <a:close/>
                  <a:moveTo>
                    <a:pt x="2597" y="4096"/>
                  </a:moveTo>
                  <a:cubicBezTo>
                    <a:pt x="2787" y="4036"/>
                    <a:pt x="2966" y="3965"/>
                    <a:pt x="3144" y="3893"/>
                  </a:cubicBezTo>
                  <a:cubicBezTo>
                    <a:pt x="3263" y="3870"/>
                    <a:pt x="3370" y="3881"/>
                    <a:pt x="3478" y="3941"/>
                  </a:cubicBezTo>
                  <a:cubicBezTo>
                    <a:pt x="3311" y="3929"/>
                    <a:pt x="3144" y="4001"/>
                    <a:pt x="3025" y="4131"/>
                  </a:cubicBezTo>
                  <a:cubicBezTo>
                    <a:pt x="3144" y="4251"/>
                    <a:pt x="3299" y="4322"/>
                    <a:pt x="3478" y="4322"/>
                  </a:cubicBezTo>
                  <a:cubicBezTo>
                    <a:pt x="3370" y="4370"/>
                    <a:pt x="3263" y="4393"/>
                    <a:pt x="3144" y="4370"/>
                  </a:cubicBezTo>
                  <a:cubicBezTo>
                    <a:pt x="2966" y="4286"/>
                    <a:pt x="2787" y="4227"/>
                    <a:pt x="2597" y="4167"/>
                  </a:cubicBezTo>
                  <a:cubicBezTo>
                    <a:pt x="2525" y="4143"/>
                    <a:pt x="2454" y="4131"/>
                    <a:pt x="2370" y="4131"/>
                  </a:cubicBezTo>
                  <a:cubicBezTo>
                    <a:pt x="2454" y="4120"/>
                    <a:pt x="2525" y="4108"/>
                    <a:pt x="2608" y="4096"/>
                  </a:cubicBezTo>
                  <a:close/>
                </a:path>
              </a:pathLst>
            </a:custGeom>
            <a:solidFill>
              <a:schemeClr val="accent2">
                <a:alpha val="145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5927225" y="1154450"/>
              <a:ext cx="207175" cy="207175"/>
            </a:xfrm>
            <a:custGeom>
              <a:avLst/>
              <a:gdLst/>
              <a:ahLst/>
              <a:cxnLst/>
              <a:rect l="l" t="t" r="r" b="b"/>
              <a:pathLst>
                <a:path w="8287" h="8287" extrusionOk="0">
                  <a:moveTo>
                    <a:pt x="0" y="4131"/>
                  </a:moveTo>
                  <a:cubicBezTo>
                    <a:pt x="345" y="4155"/>
                    <a:pt x="476" y="4465"/>
                    <a:pt x="1012" y="4227"/>
                  </a:cubicBezTo>
                  <a:lnTo>
                    <a:pt x="1012" y="4227"/>
                  </a:lnTo>
                  <a:cubicBezTo>
                    <a:pt x="798" y="4334"/>
                    <a:pt x="500" y="4322"/>
                    <a:pt x="476" y="4727"/>
                  </a:cubicBezTo>
                  <a:cubicBezTo>
                    <a:pt x="691" y="4524"/>
                    <a:pt x="965" y="4643"/>
                    <a:pt x="1131" y="4310"/>
                  </a:cubicBezTo>
                  <a:lnTo>
                    <a:pt x="1131" y="4310"/>
                  </a:lnTo>
                  <a:cubicBezTo>
                    <a:pt x="1072" y="4477"/>
                    <a:pt x="822" y="4560"/>
                    <a:pt x="1024" y="4977"/>
                  </a:cubicBezTo>
                  <a:cubicBezTo>
                    <a:pt x="1036" y="4751"/>
                    <a:pt x="1143" y="4798"/>
                    <a:pt x="1238" y="4655"/>
                  </a:cubicBezTo>
                  <a:cubicBezTo>
                    <a:pt x="1369" y="4858"/>
                    <a:pt x="1715" y="4905"/>
                    <a:pt x="1786" y="4643"/>
                  </a:cubicBezTo>
                  <a:cubicBezTo>
                    <a:pt x="1548" y="4751"/>
                    <a:pt x="1477" y="4548"/>
                    <a:pt x="1477" y="4429"/>
                  </a:cubicBezTo>
                  <a:cubicBezTo>
                    <a:pt x="1477" y="4382"/>
                    <a:pt x="1500" y="4334"/>
                    <a:pt x="1536" y="4298"/>
                  </a:cubicBezTo>
                  <a:cubicBezTo>
                    <a:pt x="1572" y="4262"/>
                    <a:pt x="1679" y="4215"/>
                    <a:pt x="1727" y="4262"/>
                  </a:cubicBezTo>
                  <a:cubicBezTo>
                    <a:pt x="1774" y="4298"/>
                    <a:pt x="1762" y="4405"/>
                    <a:pt x="1655" y="4370"/>
                  </a:cubicBezTo>
                  <a:cubicBezTo>
                    <a:pt x="1715" y="4489"/>
                    <a:pt x="1893" y="4453"/>
                    <a:pt x="1905" y="4310"/>
                  </a:cubicBezTo>
                  <a:cubicBezTo>
                    <a:pt x="1905" y="4298"/>
                    <a:pt x="1905" y="4286"/>
                    <a:pt x="1905" y="4274"/>
                  </a:cubicBezTo>
                  <a:lnTo>
                    <a:pt x="1905" y="4262"/>
                  </a:lnTo>
                  <a:cubicBezTo>
                    <a:pt x="1893" y="4227"/>
                    <a:pt x="1869" y="4191"/>
                    <a:pt x="1846" y="4167"/>
                  </a:cubicBezTo>
                  <a:cubicBezTo>
                    <a:pt x="2143" y="4108"/>
                    <a:pt x="2465" y="4131"/>
                    <a:pt x="2762" y="4239"/>
                  </a:cubicBezTo>
                  <a:lnTo>
                    <a:pt x="2762" y="4239"/>
                  </a:lnTo>
                  <a:cubicBezTo>
                    <a:pt x="1881" y="4036"/>
                    <a:pt x="2167" y="4905"/>
                    <a:pt x="1619" y="4917"/>
                  </a:cubicBezTo>
                  <a:lnTo>
                    <a:pt x="1619" y="4917"/>
                  </a:lnTo>
                  <a:cubicBezTo>
                    <a:pt x="1881" y="4989"/>
                    <a:pt x="2036" y="4977"/>
                    <a:pt x="2143" y="4929"/>
                  </a:cubicBezTo>
                  <a:cubicBezTo>
                    <a:pt x="2417" y="4786"/>
                    <a:pt x="2310" y="4501"/>
                    <a:pt x="2429" y="4405"/>
                  </a:cubicBezTo>
                  <a:cubicBezTo>
                    <a:pt x="2453" y="4584"/>
                    <a:pt x="2548" y="4632"/>
                    <a:pt x="2691" y="4572"/>
                  </a:cubicBezTo>
                  <a:cubicBezTo>
                    <a:pt x="2548" y="4453"/>
                    <a:pt x="2655" y="4310"/>
                    <a:pt x="2786" y="4322"/>
                  </a:cubicBezTo>
                  <a:cubicBezTo>
                    <a:pt x="2989" y="4322"/>
                    <a:pt x="3251" y="4548"/>
                    <a:pt x="3596" y="4322"/>
                  </a:cubicBezTo>
                  <a:cubicBezTo>
                    <a:pt x="3667" y="4310"/>
                    <a:pt x="3727" y="4298"/>
                    <a:pt x="3798" y="4274"/>
                  </a:cubicBezTo>
                  <a:cubicBezTo>
                    <a:pt x="3739" y="4298"/>
                    <a:pt x="3679" y="4346"/>
                    <a:pt x="3620" y="4382"/>
                  </a:cubicBezTo>
                  <a:cubicBezTo>
                    <a:pt x="3215" y="4453"/>
                    <a:pt x="3191" y="4798"/>
                    <a:pt x="3048" y="4953"/>
                  </a:cubicBezTo>
                  <a:cubicBezTo>
                    <a:pt x="2953" y="5048"/>
                    <a:pt x="2786" y="5024"/>
                    <a:pt x="2798" y="4846"/>
                  </a:cubicBezTo>
                  <a:cubicBezTo>
                    <a:pt x="2655" y="4893"/>
                    <a:pt x="2620" y="5001"/>
                    <a:pt x="2727" y="5144"/>
                  </a:cubicBezTo>
                  <a:cubicBezTo>
                    <a:pt x="2572" y="5155"/>
                    <a:pt x="2453" y="4882"/>
                    <a:pt x="2155" y="4977"/>
                  </a:cubicBezTo>
                  <a:cubicBezTo>
                    <a:pt x="2048" y="5013"/>
                    <a:pt x="1929" y="5120"/>
                    <a:pt x="1798" y="5358"/>
                  </a:cubicBezTo>
                  <a:cubicBezTo>
                    <a:pt x="1810" y="5334"/>
                    <a:pt x="1834" y="5322"/>
                    <a:pt x="1846" y="5310"/>
                  </a:cubicBezTo>
                  <a:lnTo>
                    <a:pt x="1798" y="5358"/>
                  </a:lnTo>
                  <a:cubicBezTo>
                    <a:pt x="2191" y="4977"/>
                    <a:pt x="2608" y="5798"/>
                    <a:pt x="3084" y="5024"/>
                  </a:cubicBezTo>
                  <a:lnTo>
                    <a:pt x="3084" y="5024"/>
                  </a:lnTo>
                  <a:cubicBezTo>
                    <a:pt x="2953" y="5310"/>
                    <a:pt x="2739" y="5548"/>
                    <a:pt x="2489" y="5727"/>
                  </a:cubicBezTo>
                  <a:cubicBezTo>
                    <a:pt x="2489" y="5679"/>
                    <a:pt x="2489" y="5644"/>
                    <a:pt x="2465" y="5620"/>
                  </a:cubicBezTo>
                  <a:lnTo>
                    <a:pt x="2465" y="5620"/>
                  </a:lnTo>
                  <a:cubicBezTo>
                    <a:pt x="2453" y="5608"/>
                    <a:pt x="2453" y="5596"/>
                    <a:pt x="2441" y="5584"/>
                  </a:cubicBezTo>
                  <a:cubicBezTo>
                    <a:pt x="2334" y="5489"/>
                    <a:pt x="2179" y="5584"/>
                    <a:pt x="2215" y="5715"/>
                  </a:cubicBezTo>
                  <a:cubicBezTo>
                    <a:pt x="2274" y="5620"/>
                    <a:pt x="2358" y="5679"/>
                    <a:pt x="2346" y="5751"/>
                  </a:cubicBezTo>
                  <a:cubicBezTo>
                    <a:pt x="2346" y="5810"/>
                    <a:pt x="2239" y="5858"/>
                    <a:pt x="2179" y="5858"/>
                  </a:cubicBezTo>
                  <a:cubicBezTo>
                    <a:pt x="2131" y="5858"/>
                    <a:pt x="2096" y="5834"/>
                    <a:pt x="2060" y="5810"/>
                  </a:cubicBezTo>
                  <a:cubicBezTo>
                    <a:pt x="1965" y="5727"/>
                    <a:pt x="1881" y="5525"/>
                    <a:pt x="2119" y="5429"/>
                  </a:cubicBezTo>
                  <a:cubicBezTo>
                    <a:pt x="1893" y="5298"/>
                    <a:pt x="1679" y="5584"/>
                    <a:pt x="1727" y="5810"/>
                  </a:cubicBezTo>
                  <a:cubicBezTo>
                    <a:pt x="1548" y="5775"/>
                    <a:pt x="1524" y="5882"/>
                    <a:pt x="1346" y="5739"/>
                  </a:cubicBezTo>
                  <a:cubicBezTo>
                    <a:pt x="1500" y="6179"/>
                    <a:pt x="1738" y="6060"/>
                    <a:pt x="1893" y="6132"/>
                  </a:cubicBezTo>
                  <a:lnTo>
                    <a:pt x="1893" y="6132"/>
                  </a:lnTo>
                  <a:cubicBezTo>
                    <a:pt x="1536" y="6013"/>
                    <a:pt x="1429" y="6287"/>
                    <a:pt x="1131" y="6298"/>
                  </a:cubicBezTo>
                  <a:cubicBezTo>
                    <a:pt x="1441" y="6572"/>
                    <a:pt x="1643" y="6358"/>
                    <a:pt x="1858" y="6275"/>
                  </a:cubicBezTo>
                  <a:lnTo>
                    <a:pt x="1858" y="6275"/>
                  </a:lnTo>
                  <a:cubicBezTo>
                    <a:pt x="1322" y="6489"/>
                    <a:pt x="1441" y="6798"/>
                    <a:pt x="1227" y="7060"/>
                  </a:cubicBezTo>
                  <a:cubicBezTo>
                    <a:pt x="1488" y="6846"/>
                    <a:pt x="1786" y="6965"/>
                    <a:pt x="2012" y="6417"/>
                  </a:cubicBezTo>
                  <a:lnTo>
                    <a:pt x="2012" y="6417"/>
                  </a:lnTo>
                  <a:cubicBezTo>
                    <a:pt x="1929" y="6644"/>
                    <a:pt x="1715" y="6834"/>
                    <a:pt x="1977" y="7156"/>
                  </a:cubicBezTo>
                  <a:cubicBezTo>
                    <a:pt x="1989" y="6858"/>
                    <a:pt x="2262" y="6751"/>
                    <a:pt x="2155" y="6382"/>
                  </a:cubicBezTo>
                  <a:lnTo>
                    <a:pt x="2155" y="6382"/>
                  </a:lnTo>
                  <a:cubicBezTo>
                    <a:pt x="2215" y="6548"/>
                    <a:pt x="2108" y="6775"/>
                    <a:pt x="2536" y="6929"/>
                  </a:cubicBezTo>
                  <a:cubicBezTo>
                    <a:pt x="2393" y="6763"/>
                    <a:pt x="2500" y="6727"/>
                    <a:pt x="2477" y="6560"/>
                  </a:cubicBezTo>
                  <a:cubicBezTo>
                    <a:pt x="2703" y="6608"/>
                    <a:pt x="2977" y="6394"/>
                    <a:pt x="2846" y="6156"/>
                  </a:cubicBezTo>
                  <a:cubicBezTo>
                    <a:pt x="2810" y="6334"/>
                    <a:pt x="2572" y="6382"/>
                    <a:pt x="2477" y="6227"/>
                  </a:cubicBezTo>
                  <a:cubicBezTo>
                    <a:pt x="2441" y="6191"/>
                    <a:pt x="2417" y="6144"/>
                    <a:pt x="2417" y="6096"/>
                  </a:cubicBezTo>
                  <a:cubicBezTo>
                    <a:pt x="2417" y="6048"/>
                    <a:pt x="2465" y="5941"/>
                    <a:pt x="2536" y="5929"/>
                  </a:cubicBezTo>
                  <a:cubicBezTo>
                    <a:pt x="2596" y="5929"/>
                    <a:pt x="2655" y="6013"/>
                    <a:pt x="2560" y="6060"/>
                  </a:cubicBezTo>
                  <a:cubicBezTo>
                    <a:pt x="2691" y="6108"/>
                    <a:pt x="2786" y="5941"/>
                    <a:pt x="2691" y="5846"/>
                  </a:cubicBezTo>
                  <a:cubicBezTo>
                    <a:pt x="2691" y="5834"/>
                    <a:pt x="2679" y="5822"/>
                    <a:pt x="2667" y="5822"/>
                  </a:cubicBezTo>
                  <a:cubicBezTo>
                    <a:pt x="2667" y="5810"/>
                    <a:pt x="2655" y="5810"/>
                    <a:pt x="2655" y="5822"/>
                  </a:cubicBezTo>
                  <a:cubicBezTo>
                    <a:pt x="2620" y="5798"/>
                    <a:pt x="2584" y="5786"/>
                    <a:pt x="2548" y="5798"/>
                  </a:cubicBezTo>
                  <a:cubicBezTo>
                    <a:pt x="2727" y="5536"/>
                    <a:pt x="2965" y="5334"/>
                    <a:pt x="3251" y="5203"/>
                  </a:cubicBezTo>
                  <a:cubicBezTo>
                    <a:pt x="2477" y="5679"/>
                    <a:pt x="3298" y="6096"/>
                    <a:pt x="2917" y="6477"/>
                  </a:cubicBezTo>
                  <a:lnTo>
                    <a:pt x="2953" y="6441"/>
                  </a:lnTo>
                  <a:cubicBezTo>
                    <a:pt x="2941" y="6453"/>
                    <a:pt x="2929" y="6465"/>
                    <a:pt x="2917" y="6477"/>
                  </a:cubicBezTo>
                  <a:cubicBezTo>
                    <a:pt x="3143" y="6358"/>
                    <a:pt x="3262" y="6239"/>
                    <a:pt x="3298" y="6120"/>
                  </a:cubicBezTo>
                  <a:cubicBezTo>
                    <a:pt x="3393" y="5822"/>
                    <a:pt x="3120" y="5703"/>
                    <a:pt x="3132" y="5560"/>
                  </a:cubicBezTo>
                  <a:cubicBezTo>
                    <a:pt x="3262" y="5667"/>
                    <a:pt x="3370" y="5620"/>
                    <a:pt x="3429" y="5489"/>
                  </a:cubicBezTo>
                  <a:cubicBezTo>
                    <a:pt x="3251" y="5501"/>
                    <a:pt x="3227" y="5334"/>
                    <a:pt x="3322" y="5239"/>
                  </a:cubicBezTo>
                  <a:cubicBezTo>
                    <a:pt x="3477" y="5096"/>
                    <a:pt x="3810" y="5072"/>
                    <a:pt x="3894" y="4655"/>
                  </a:cubicBezTo>
                  <a:cubicBezTo>
                    <a:pt x="3929" y="4608"/>
                    <a:pt x="3965" y="4548"/>
                    <a:pt x="4001" y="4489"/>
                  </a:cubicBezTo>
                  <a:cubicBezTo>
                    <a:pt x="3977" y="4548"/>
                    <a:pt x="3965" y="4620"/>
                    <a:pt x="3953" y="4691"/>
                  </a:cubicBezTo>
                  <a:cubicBezTo>
                    <a:pt x="3715" y="5024"/>
                    <a:pt x="3941" y="5286"/>
                    <a:pt x="3953" y="5501"/>
                  </a:cubicBezTo>
                  <a:cubicBezTo>
                    <a:pt x="3953" y="5632"/>
                    <a:pt x="3822" y="5739"/>
                    <a:pt x="3703" y="5596"/>
                  </a:cubicBezTo>
                  <a:cubicBezTo>
                    <a:pt x="3643" y="5739"/>
                    <a:pt x="3691" y="5834"/>
                    <a:pt x="3858" y="5858"/>
                  </a:cubicBezTo>
                  <a:cubicBezTo>
                    <a:pt x="3763" y="5965"/>
                    <a:pt x="3477" y="5858"/>
                    <a:pt x="3334" y="6144"/>
                  </a:cubicBezTo>
                  <a:cubicBezTo>
                    <a:pt x="3286" y="6251"/>
                    <a:pt x="3274" y="6406"/>
                    <a:pt x="3346" y="6656"/>
                  </a:cubicBezTo>
                  <a:lnTo>
                    <a:pt x="3346" y="6656"/>
                  </a:lnTo>
                  <a:cubicBezTo>
                    <a:pt x="3346" y="6120"/>
                    <a:pt x="4227" y="6406"/>
                    <a:pt x="4024" y="5525"/>
                  </a:cubicBezTo>
                  <a:lnTo>
                    <a:pt x="4024" y="5525"/>
                  </a:lnTo>
                  <a:cubicBezTo>
                    <a:pt x="4132" y="5810"/>
                    <a:pt x="4155" y="6132"/>
                    <a:pt x="4096" y="6441"/>
                  </a:cubicBezTo>
                  <a:cubicBezTo>
                    <a:pt x="4072" y="6406"/>
                    <a:pt x="4036" y="6382"/>
                    <a:pt x="4001" y="6382"/>
                  </a:cubicBezTo>
                  <a:lnTo>
                    <a:pt x="3989" y="6382"/>
                  </a:lnTo>
                  <a:cubicBezTo>
                    <a:pt x="3977" y="6370"/>
                    <a:pt x="3965" y="6370"/>
                    <a:pt x="3953" y="6382"/>
                  </a:cubicBezTo>
                  <a:cubicBezTo>
                    <a:pt x="3810" y="6382"/>
                    <a:pt x="3763" y="6572"/>
                    <a:pt x="3894" y="6632"/>
                  </a:cubicBezTo>
                  <a:cubicBezTo>
                    <a:pt x="3858" y="6525"/>
                    <a:pt x="3965" y="6501"/>
                    <a:pt x="4001" y="6560"/>
                  </a:cubicBezTo>
                  <a:cubicBezTo>
                    <a:pt x="4048" y="6608"/>
                    <a:pt x="4001" y="6715"/>
                    <a:pt x="3965" y="6751"/>
                  </a:cubicBezTo>
                  <a:cubicBezTo>
                    <a:pt x="3929" y="6787"/>
                    <a:pt x="3882" y="6798"/>
                    <a:pt x="3846" y="6798"/>
                  </a:cubicBezTo>
                  <a:cubicBezTo>
                    <a:pt x="3715" y="6810"/>
                    <a:pt x="3524" y="6739"/>
                    <a:pt x="3620" y="6489"/>
                  </a:cubicBezTo>
                  <a:cubicBezTo>
                    <a:pt x="3370" y="6560"/>
                    <a:pt x="3405" y="6918"/>
                    <a:pt x="3608" y="7049"/>
                  </a:cubicBezTo>
                  <a:cubicBezTo>
                    <a:pt x="3453" y="7144"/>
                    <a:pt x="3513" y="7239"/>
                    <a:pt x="3298" y="7263"/>
                  </a:cubicBezTo>
                  <a:cubicBezTo>
                    <a:pt x="3703" y="7453"/>
                    <a:pt x="3798" y="7215"/>
                    <a:pt x="3953" y="7144"/>
                  </a:cubicBezTo>
                  <a:lnTo>
                    <a:pt x="3953" y="7144"/>
                  </a:lnTo>
                  <a:cubicBezTo>
                    <a:pt x="3620" y="7322"/>
                    <a:pt x="3739" y="7596"/>
                    <a:pt x="3536" y="7811"/>
                  </a:cubicBezTo>
                  <a:cubicBezTo>
                    <a:pt x="3941" y="7775"/>
                    <a:pt x="3929" y="7489"/>
                    <a:pt x="4036" y="7275"/>
                  </a:cubicBezTo>
                  <a:lnTo>
                    <a:pt x="4036" y="7275"/>
                  </a:lnTo>
                  <a:cubicBezTo>
                    <a:pt x="3798" y="7811"/>
                    <a:pt x="4108" y="7941"/>
                    <a:pt x="4132" y="8287"/>
                  </a:cubicBezTo>
                  <a:cubicBezTo>
                    <a:pt x="4167" y="7941"/>
                    <a:pt x="4477" y="7811"/>
                    <a:pt x="4239" y="7275"/>
                  </a:cubicBezTo>
                  <a:lnTo>
                    <a:pt x="4239" y="7275"/>
                  </a:lnTo>
                  <a:cubicBezTo>
                    <a:pt x="4334" y="7489"/>
                    <a:pt x="4322" y="7775"/>
                    <a:pt x="4739" y="7811"/>
                  </a:cubicBezTo>
                  <a:cubicBezTo>
                    <a:pt x="4536" y="7584"/>
                    <a:pt x="4656" y="7322"/>
                    <a:pt x="4310" y="7144"/>
                  </a:cubicBezTo>
                  <a:lnTo>
                    <a:pt x="4310" y="7144"/>
                  </a:lnTo>
                  <a:cubicBezTo>
                    <a:pt x="4477" y="7215"/>
                    <a:pt x="4572" y="7453"/>
                    <a:pt x="4977" y="7263"/>
                  </a:cubicBezTo>
                  <a:cubicBezTo>
                    <a:pt x="4763" y="7239"/>
                    <a:pt x="4810" y="7144"/>
                    <a:pt x="4667" y="7049"/>
                  </a:cubicBezTo>
                  <a:cubicBezTo>
                    <a:pt x="4858" y="6918"/>
                    <a:pt x="4906" y="6560"/>
                    <a:pt x="4656" y="6489"/>
                  </a:cubicBezTo>
                  <a:cubicBezTo>
                    <a:pt x="4751" y="6739"/>
                    <a:pt x="4560" y="6810"/>
                    <a:pt x="4429" y="6798"/>
                  </a:cubicBezTo>
                  <a:cubicBezTo>
                    <a:pt x="4382" y="6798"/>
                    <a:pt x="4346" y="6787"/>
                    <a:pt x="4310" y="6751"/>
                  </a:cubicBezTo>
                  <a:cubicBezTo>
                    <a:pt x="4275" y="6715"/>
                    <a:pt x="4227" y="6608"/>
                    <a:pt x="4263" y="6560"/>
                  </a:cubicBezTo>
                  <a:cubicBezTo>
                    <a:pt x="4310" y="6501"/>
                    <a:pt x="4417" y="6525"/>
                    <a:pt x="4382" y="6632"/>
                  </a:cubicBezTo>
                  <a:cubicBezTo>
                    <a:pt x="4394" y="6620"/>
                    <a:pt x="4405" y="6608"/>
                    <a:pt x="4417" y="6596"/>
                  </a:cubicBezTo>
                  <a:cubicBezTo>
                    <a:pt x="4465" y="6548"/>
                    <a:pt x="4465" y="6477"/>
                    <a:pt x="4417" y="6429"/>
                  </a:cubicBezTo>
                  <a:cubicBezTo>
                    <a:pt x="4394" y="6394"/>
                    <a:pt x="4358" y="6382"/>
                    <a:pt x="4322" y="6382"/>
                  </a:cubicBezTo>
                  <a:cubicBezTo>
                    <a:pt x="4310" y="6370"/>
                    <a:pt x="4298" y="6370"/>
                    <a:pt x="4286" y="6382"/>
                  </a:cubicBezTo>
                  <a:lnTo>
                    <a:pt x="4275" y="6382"/>
                  </a:lnTo>
                  <a:cubicBezTo>
                    <a:pt x="4239" y="6382"/>
                    <a:pt x="4203" y="6406"/>
                    <a:pt x="4179" y="6441"/>
                  </a:cubicBezTo>
                  <a:cubicBezTo>
                    <a:pt x="4120" y="6132"/>
                    <a:pt x="4144" y="5810"/>
                    <a:pt x="4251" y="5525"/>
                  </a:cubicBezTo>
                  <a:cubicBezTo>
                    <a:pt x="4048" y="6406"/>
                    <a:pt x="4917" y="6120"/>
                    <a:pt x="4929" y="6656"/>
                  </a:cubicBezTo>
                  <a:lnTo>
                    <a:pt x="4929" y="6608"/>
                  </a:lnTo>
                  <a:lnTo>
                    <a:pt x="4929" y="6656"/>
                  </a:lnTo>
                  <a:cubicBezTo>
                    <a:pt x="5001" y="6406"/>
                    <a:pt x="4989" y="6251"/>
                    <a:pt x="4941" y="6144"/>
                  </a:cubicBezTo>
                  <a:cubicBezTo>
                    <a:pt x="4798" y="5870"/>
                    <a:pt x="4513" y="5965"/>
                    <a:pt x="4417" y="5858"/>
                  </a:cubicBezTo>
                  <a:cubicBezTo>
                    <a:pt x="4596" y="5834"/>
                    <a:pt x="4644" y="5739"/>
                    <a:pt x="4584" y="5596"/>
                  </a:cubicBezTo>
                  <a:cubicBezTo>
                    <a:pt x="4465" y="5739"/>
                    <a:pt x="4322" y="5632"/>
                    <a:pt x="4334" y="5501"/>
                  </a:cubicBezTo>
                  <a:cubicBezTo>
                    <a:pt x="4334" y="5286"/>
                    <a:pt x="4560" y="5024"/>
                    <a:pt x="4334" y="4691"/>
                  </a:cubicBezTo>
                  <a:cubicBezTo>
                    <a:pt x="4322" y="4620"/>
                    <a:pt x="4298" y="4548"/>
                    <a:pt x="4286" y="4489"/>
                  </a:cubicBezTo>
                  <a:cubicBezTo>
                    <a:pt x="4310" y="4548"/>
                    <a:pt x="4346" y="4608"/>
                    <a:pt x="4394" y="4667"/>
                  </a:cubicBezTo>
                  <a:cubicBezTo>
                    <a:pt x="4465" y="5072"/>
                    <a:pt x="4810" y="5096"/>
                    <a:pt x="4965" y="5239"/>
                  </a:cubicBezTo>
                  <a:cubicBezTo>
                    <a:pt x="5060" y="5334"/>
                    <a:pt x="5037" y="5501"/>
                    <a:pt x="4858" y="5489"/>
                  </a:cubicBezTo>
                  <a:cubicBezTo>
                    <a:pt x="4906" y="5632"/>
                    <a:pt x="5001" y="5667"/>
                    <a:pt x="5156" y="5560"/>
                  </a:cubicBezTo>
                  <a:cubicBezTo>
                    <a:pt x="5167" y="5703"/>
                    <a:pt x="4882" y="5834"/>
                    <a:pt x="4989" y="6132"/>
                  </a:cubicBezTo>
                  <a:cubicBezTo>
                    <a:pt x="5060" y="6287"/>
                    <a:pt x="5203" y="6417"/>
                    <a:pt x="5358" y="6477"/>
                  </a:cubicBezTo>
                  <a:lnTo>
                    <a:pt x="5358" y="6477"/>
                  </a:lnTo>
                  <a:cubicBezTo>
                    <a:pt x="4989" y="6096"/>
                    <a:pt x="5810" y="5679"/>
                    <a:pt x="5037" y="5203"/>
                  </a:cubicBezTo>
                  <a:lnTo>
                    <a:pt x="5037" y="5203"/>
                  </a:lnTo>
                  <a:cubicBezTo>
                    <a:pt x="5322" y="5334"/>
                    <a:pt x="5560" y="5548"/>
                    <a:pt x="5739" y="5798"/>
                  </a:cubicBezTo>
                  <a:cubicBezTo>
                    <a:pt x="5703" y="5798"/>
                    <a:pt x="5656" y="5798"/>
                    <a:pt x="5632" y="5822"/>
                  </a:cubicBezTo>
                  <a:cubicBezTo>
                    <a:pt x="5620" y="5822"/>
                    <a:pt x="5608" y="5834"/>
                    <a:pt x="5596" y="5846"/>
                  </a:cubicBezTo>
                  <a:cubicBezTo>
                    <a:pt x="5548" y="5906"/>
                    <a:pt x="5548" y="5989"/>
                    <a:pt x="5596" y="6036"/>
                  </a:cubicBezTo>
                  <a:cubicBezTo>
                    <a:pt x="5620" y="6060"/>
                    <a:pt x="5668" y="6072"/>
                    <a:pt x="5703" y="6072"/>
                  </a:cubicBezTo>
                  <a:lnTo>
                    <a:pt x="5727" y="6072"/>
                  </a:lnTo>
                  <a:cubicBezTo>
                    <a:pt x="5632" y="6013"/>
                    <a:pt x="5691" y="5929"/>
                    <a:pt x="5751" y="5941"/>
                  </a:cubicBezTo>
                  <a:cubicBezTo>
                    <a:pt x="5822" y="5953"/>
                    <a:pt x="5870" y="6048"/>
                    <a:pt x="5870" y="6108"/>
                  </a:cubicBezTo>
                  <a:cubicBezTo>
                    <a:pt x="5870" y="6156"/>
                    <a:pt x="5846" y="6191"/>
                    <a:pt x="5810" y="6227"/>
                  </a:cubicBezTo>
                  <a:cubicBezTo>
                    <a:pt x="5715" y="6382"/>
                    <a:pt x="5477" y="6346"/>
                    <a:pt x="5441" y="6167"/>
                  </a:cubicBezTo>
                  <a:cubicBezTo>
                    <a:pt x="5310" y="6406"/>
                    <a:pt x="5584" y="6620"/>
                    <a:pt x="5822" y="6572"/>
                  </a:cubicBezTo>
                  <a:cubicBezTo>
                    <a:pt x="5787" y="6739"/>
                    <a:pt x="5894" y="6775"/>
                    <a:pt x="5751" y="6941"/>
                  </a:cubicBezTo>
                  <a:cubicBezTo>
                    <a:pt x="6180" y="6787"/>
                    <a:pt x="6072" y="6548"/>
                    <a:pt x="6144" y="6394"/>
                  </a:cubicBezTo>
                  <a:lnTo>
                    <a:pt x="6144" y="6394"/>
                  </a:lnTo>
                  <a:cubicBezTo>
                    <a:pt x="6025" y="6751"/>
                    <a:pt x="6299" y="6858"/>
                    <a:pt x="6310" y="7156"/>
                  </a:cubicBezTo>
                  <a:cubicBezTo>
                    <a:pt x="6572" y="6846"/>
                    <a:pt x="6358" y="6644"/>
                    <a:pt x="6287" y="6429"/>
                  </a:cubicBezTo>
                  <a:lnTo>
                    <a:pt x="6287" y="6429"/>
                  </a:lnTo>
                  <a:cubicBezTo>
                    <a:pt x="6501" y="6977"/>
                    <a:pt x="6811" y="6846"/>
                    <a:pt x="7072" y="7072"/>
                  </a:cubicBezTo>
                  <a:cubicBezTo>
                    <a:pt x="6846" y="6810"/>
                    <a:pt x="6977" y="6501"/>
                    <a:pt x="6430" y="6287"/>
                  </a:cubicBezTo>
                  <a:lnTo>
                    <a:pt x="6430" y="6287"/>
                  </a:lnTo>
                  <a:cubicBezTo>
                    <a:pt x="6644" y="6358"/>
                    <a:pt x="6846" y="6584"/>
                    <a:pt x="7156" y="6310"/>
                  </a:cubicBezTo>
                  <a:cubicBezTo>
                    <a:pt x="6858" y="6298"/>
                    <a:pt x="6751" y="6025"/>
                    <a:pt x="6394" y="6144"/>
                  </a:cubicBezTo>
                  <a:lnTo>
                    <a:pt x="6394" y="6144"/>
                  </a:lnTo>
                  <a:cubicBezTo>
                    <a:pt x="6561" y="6072"/>
                    <a:pt x="6787" y="6179"/>
                    <a:pt x="6942" y="5751"/>
                  </a:cubicBezTo>
                  <a:cubicBezTo>
                    <a:pt x="6775" y="5894"/>
                    <a:pt x="6739" y="5786"/>
                    <a:pt x="6572" y="5822"/>
                  </a:cubicBezTo>
                  <a:cubicBezTo>
                    <a:pt x="6620" y="5584"/>
                    <a:pt x="6406" y="5310"/>
                    <a:pt x="6168" y="5441"/>
                  </a:cubicBezTo>
                  <a:cubicBezTo>
                    <a:pt x="6418" y="5536"/>
                    <a:pt x="6322" y="5739"/>
                    <a:pt x="6227" y="5810"/>
                  </a:cubicBezTo>
                  <a:cubicBezTo>
                    <a:pt x="6203" y="5846"/>
                    <a:pt x="6156" y="5870"/>
                    <a:pt x="6108" y="5870"/>
                  </a:cubicBezTo>
                  <a:cubicBezTo>
                    <a:pt x="6049" y="5870"/>
                    <a:pt x="5953" y="5822"/>
                    <a:pt x="5941" y="5751"/>
                  </a:cubicBezTo>
                  <a:cubicBezTo>
                    <a:pt x="5929" y="5691"/>
                    <a:pt x="6025" y="5632"/>
                    <a:pt x="6072" y="5727"/>
                  </a:cubicBezTo>
                  <a:lnTo>
                    <a:pt x="6072" y="5703"/>
                  </a:lnTo>
                  <a:cubicBezTo>
                    <a:pt x="6084" y="5667"/>
                    <a:pt x="6072" y="5620"/>
                    <a:pt x="6037" y="5596"/>
                  </a:cubicBezTo>
                  <a:cubicBezTo>
                    <a:pt x="5989" y="5548"/>
                    <a:pt x="5906" y="5548"/>
                    <a:pt x="5846" y="5596"/>
                  </a:cubicBezTo>
                  <a:lnTo>
                    <a:pt x="5822" y="5632"/>
                  </a:lnTo>
                  <a:lnTo>
                    <a:pt x="5822" y="5632"/>
                  </a:lnTo>
                  <a:cubicBezTo>
                    <a:pt x="5799" y="5655"/>
                    <a:pt x="5799" y="5703"/>
                    <a:pt x="5799" y="5739"/>
                  </a:cubicBezTo>
                  <a:cubicBezTo>
                    <a:pt x="5548" y="5560"/>
                    <a:pt x="5334" y="5322"/>
                    <a:pt x="5203" y="5036"/>
                  </a:cubicBezTo>
                  <a:cubicBezTo>
                    <a:pt x="5679" y="5810"/>
                    <a:pt x="6096" y="4989"/>
                    <a:pt x="6489" y="5370"/>
                  </a:cubicBezTo>
                  <a:lnTo>
                    <a:pt x="6441" y="5334"/>
                  </a:lnTo>
                  <a:lnTo>
                    <a:pt x="6489" y="5370"/>
                  </a:lnTo>
                  <a:cubicBezTo>
                    <a:pt x="6358" y="5144"/>
                    <a:pt x="6239" y="5024"/>
                    <a:pt x="6132" y="4989"/>
                  </a:cubicBezTo>
                  <a:cubicBezTo>
                    <a:pt x="5834" y="4893"/>
                    <a:pt x="5715" y="5167"/>
                    <a:pt x="5560" y="5155"/>
                  </a:cubicBezTo>
                  <a:cubicBezTo>
                    <a:pt x="5668" y="5024"/>
                    <a:pt x="5632" y="4917"/>
                    <a:pt x="5489" y="4858"/>
                  </a:cubicBezTo>
                  <a:cubicBezTo>
                    <a:pt x="5501" y="5036"/>
                    <a:pt x="5346" y="5060"/>
                    <a:pt x="5239" y="4965"/>
                  </a:cubicBezTo>
                  <a:cubicBezTo>
                    <a:pt x="5096" y="4810"/>
                    <a:pt x="5072" y="4477"/>
                    <a:pt x="4667" y="4393"/>
                  </a:cubicBezTo>
                  <a:cubicBezTo>
                    <a:pt x="4608" y="4358"/>
                    <a:pt x="4548" y="4322"/>
                    <a:pt x="4489" y="4286"/>
                  </a:cubicBezTo>
                  <a:cubicBezTo>
                    <a:pt x="4560" y="4310"/>
                    <a:pt x="4620" y="4322"/>
                    <a:pt x="4691" y="4334"/>
                  </a:cubicBezTo>
                  <a:cubicBezTo>
                    <a:pt x="5037" y="4572"/>
                    <a:pt x="5298" y="4346"/>
                    <a:pt x="5501" y="4334"/>
                  </a:cubicBezTo>
                  <a:cubicBezTo>
                    <a:pt x="5632" y="4334"/>
                    <a:pt x="5739" y="4465"/>
                    <a:pt x="5608" y="4584"/>
                  </a:cubicBezTo>
                  <a:cubicBezTo>
                    <a:pt x="5739" y="4643"/>
                    <a:pt x="5834" y="4596"/>
                    <a:pt x="5858" y="4429"/>
                  </a:cubicBezTo>
                  <a:cubicBezTo>
                    <a:pt x="5977" y="4524"/>
                    <a:pt x="5858" y="4810"/>
                    <a:pt x="6144" y="4941"/>
                  </a:cubicBezTo>
                  <a:cubicBezTo>
                    <a:pt x="6251" y="5001"/>
                    <a:pt x="6418" y="5001"/>
                    <a:pt x="6668" y="4929"/>
                  </a:cubicBezTo>
                  <a:lnTo>
                    <a:pt x="6668" y="4929"/>
                  </a:lnTo>
                  <a:cubicBezTo>
                    <a:pt x="6132" y="4917"/>
                    <a:pt x="6406" y="4048"/>
                    <a:pt x="5537" y="4251"/>
                  </a:cubicBezTo>
                  <a:lnTo>
                    <a:pt x="5537" y="4251"/>
                  </a:lnTo>
                  <a:cubicBezTo>
                    <a:pt x="5822" y="4155"/>
                    <a:pt x="6144" y="4131"/>
                    <a:pt x="6453" y="4191"/>
                  </a:cubicBezTo>
                  <a:cubicBezTo>
                    <a:pt x="6418" y="4203"/>
                    <a:pt x="6394" y="4239"/>
                    <a:pt x="6394" y="4274"/>
                  </a:cubicBezTo>
                  <a:lnTo>
                    <a:pt x="6394" y="4286"/>
                  </a:lnTo>
                  <a:cubicBezTo>
                    <a:pt x="6382" y="4298"/>
                    <a:pt x="6382" y="4310"/>
                    <a:pt x="6394" y="4322"/>
                  </a:cubicBezTo>
                  <a:cubicBezTo>
                    <a:pt x="6394" y="4465"/>
                    <a:pt x="6572" y="4501"/>
                    <a:pt x="6644" y="4382"/>
                  </a:cubicBezTo>
                  <a:cubicBezTo>
                    <a:pt x="6537" y="4417"/>
                    <a:pt x="6513" y="4310"/>
                    <a:pt x="6561" y="4274"/>
                  </a:cubicBezTo>
                  <a:cubicBezTo>
                    <a:pt x="6620" y="4227"/>
                    <a:pt x="6727" y="4274"/>
                    <a:pt x="6763" y="4310"/>
                  </a:cubicBezTo>
                  <a:cubicBezTo>
                    <a:pt x="6799" y="4346"/>
                    <a:pt x="6811" y="4393"/>
                    <a:pt x="6811" y="4441"/>
                  </a:cubicBezTo>
                  <a:cubicBezTo>
                    <a:pt x="6811" y="4560"/>
                    <a:pt x="6739" y="4763"/>
                    <a:pt x="6501" y="4655"/>
                  </a:cubicBezTo>
                  <a:cubicBezTo>
                    <a:pt x="6572" y="4917"/>
                    <a:pt x="6930" y="4870"/>
                    <a:pt x="7061" y="4667"/>
                  </a:cubicBezTo>
                  <a:cubicBezTo>
                    <a:pt x="7156" y="4822"/>
                    <a:pt x="7251" y="4763"/>
                    <a:pt x="7263" y="4989"/>
                  </a:cubicBezTo>
                  <a:cubicBezTo>
                    <a:pt x="7465" y="4572"/>
                    <a:pt x="7227" y="4489"/>
                    <a:pt x="7156" y="4322"/>
                  </a:cubicBezTo>
                  <a:lnTo>
                    <a:pt x="7156" y="4322"/>
                  </a:lnTo>
                  <a:cubicBezTo>
                    <a:pt x="7334" y="4655"/>
                    <a:pt x="7608" y="4536"/>
                    <a:pt x="7823" y="4739"/>
                  </a:cubicBezTo>
                  <a:cubicBezTo>
                    <a:pt x="7787" y="4334"/>
                    <a:pt x="7489" y="4346"/>
                    <a:pt x="7287" y="4251"/>
                  </a:cubicBezTo>
                  <a:lnTo>
                    <a:pt x="7287" y="4251"/>
                  </a:lnTo>
                  <a:cubicBezTo>
                    <a:pt x="7823" y="4477"/>
                    <a:pt x="7954" y="4167"/>
                    <a:pt x="8287" y="4143"/>
                  </a:cubicBezTo>
                  <a:cubicBezTo>
                    <a:pt x="7954" y="4108"/>
                    <a:pt x="7823" y="3810"/>
                    <a:pt x="7287" y="4036"/>
                  </a:cubicBezTo>
                  <a:lnTo>
                    <a:pt x="7287" y="4036"/>
                  </a:lnTo>
                  <a:cubicBezTo>
                    <a:pt x="7489" y="3941"/>
                    <a:pt x="7787" y="3953"/>
                    <a:pt x="7823" y="3536"/>
                  </a:cubicBezTo>
                  <a:cubicBezTo>
                    <a:pt x="7596" y="3739"/>
                    <a:pt x="7334" y="3620"/>
                    <a:pt x="7156" y="3965"/>
                  </a:cubicBezTo>
                  <a:lnTo>
                    <a:pt x="7156" y="3965"/>
                  </a:lnTo>
                  <a:cubicBezTo>
                    <a:pt x="7227" y="3798"/>
                    <a:pt x="7465" y="3715"/>
                    <a:pt x="7263" y="3298"/>
                  </a:cubicBezTo>
                  <a:cubicBezTo>
                    <a:pt x="7251" y="3512"/>
                    <a:pt x="7156" y="3465"/>
                    <a:pt x="7061" y="3608"/>
                  </a:cubicBezTo>
                  <a:cubicBezTo>
                    <a:pt x="6930" y="3417"/>
                    <a:pt x="6572" y="3369"/>
                    <a:pt x="6501" y="3620"/>
                  </a:cubicBezTo>
                  <a:cubicBezTo>
                    <a:pt x="6739" y="3524"/>
                    <a:pt x="6822" y="3715"/>
                    <a:pt x="6811" y="3846"/>
                  </a:cubicBezTo>
                  <a:cubicBezTo>
                    <a:pt x="6811" y="3893"/>
                    <a:pt x="6799" y="3941"/>
                    <a:pt x="6763" y="3965"/>
                  </a:cubicBezTo>
                  <a:cubicBezTo>
                    <a:pt x="6727" y="4012"/>
                    <a:pt x="6608" y="4048"/>
                    <a:pt x="6561" y="4012"/>
                  </a:cubicBezTo>
                  <a:cubicBezTo>
                    <a:pt x="6513" y="3965"/>
                    <a:pt x="6537" y="3858"/>
                    <a:pt x="6644" y="3893"/>
                  </a:cubicBezTo>
                  <a:cubicBezTo>
                    <a:pt x="6632" y="3881"/>
                    <a:pt x="6620" y="3870"/>
                    <a:pt x="6608" y="3858"/>
                  </a:cubicBezTo>
                  <a:cubicBezTo>
                    <a:pt x="6561" y="3810"/>
                    <a:pt x="6477" y="3810"/>
                    <a:pt x="6430" y="3858"/>
                  </a:cubicBezTo>
                  <a:cubicBezTo>
                    <a:pt x="6406" y="3881"/>
                    <a:pt x="6394" y="3917"/>
                    <a:pt x="6394" y="3953"/>
                  </a:cubicBezTo>
                  <a:cubicBezTo>
                    <a:pt x="6382" y="3965"/>
                    <a:pt x="6382" y="3977"/>
                    <a:pt x="6394" y="4001"/>
                  </a:cubicBezTo>
                  <a:lnTo>
                    <a:pt x="6394" y="4001"/>
                  </a:lnTo>
                  <a:cubicBezTo>
                    <a:pt x="6394" y="4036"/>
                    <a:pt x="6418" y="4072"/>
                    <a:pt x="6453" y="4096"/>
                  </a:cubicBezTo>
                  <a:cubicBezTo>
                    <a:pt x="6144" y="4155"/>
                    <a:pt x="5822" y="4131"/>
                    <a:pt x="5537" y="4024"/>
                  </a:cubicBezTo>
                  <a:cubicBezTo>
                    <a:pt x="6430" y="4227"/>
                    <a:pt x="6132" y="3358"/>
                    <a:pt x="6668" y="3358"/>
                  </a:cubicBezTo>
                  <a:lnTo>
                    <a:pt x="6608" y="3358"/>
                  </a:lnTo>
                  <a:lnTo>
                    <a:pt x="6668" y="3358"/>
                  </a:lnTo>
                  <a:cubicBezTo>
                    <a:pt x="6418" y="3286"/>
                    <a:pt x="6263" y="3286"/>
                    <a:pt x="6156" y="3334"/>
                  </a:cubicBezTo>
                  <a:cubicBezTo>
                    <a:pt x="5870" y="3477"/>
                    <a:pt x="5977" y="3762"/>
                    <a:pt x="5870" y="3858"/>
                  </a:cubicBezTo>
                  <a:cubicBezTo>
                    <a:pt x="5846" y="3679"/>
                    <a:pt x="5751" y="3643"/>
                    <a:pt x="5608" y="3703"/>
                  </a:cubicBezTo>
                  <a:cubicBezTo>
                    <a:pt x="5751" y="3822"/>
                    <a:pt x="5644" y="3965"/>
                    <a:pt x="5513" y="3953"/>
                  </a:cubicBezTo>
                  <a:cubicBezTo>
                    <a:pt x="5298" y="3953"/>
                    <a:pt x="5037" y="3727"/>
                    <a:pt x="4703" y="3953"/>
                  </a:cubicBezTo>
                  <a:cubicBezTo>
                    <a:pt x="4632" y="3965"/>
                    <a:pt x="4560" y="3977"/>
                    <a:pt x="4501" y="4001"/>
                  </a:cubicBezTo>
                  <a:cubicBezTo>
                    <a:pt x="4560" y="3965"/>
                    <a:pt x="4620" y="3929"/>
                    <a:pt x="4667" y="3893"/>
                  </a:cubicBezTo>
                  <a:cubicBezTo>
                    <a:pt x="5084" y="3822"/>
                    <a:pt x="5108" y="3477"/>
                    <a:pt x="5251" y="3322"/>
                  </a:cubicBezTo>
                  <a:cubicBezTo>
                    <a:pt x="5346" y="3227"/>
                    <a:pt x="5513" y="3250"/>
                    <a:pt x="5501" y="3429"/>
                  </a:cubicBezTo>
                  <a:cubicBezTo>
                    <a:pt x="5632" y="3369"/>
                    <a:pt x="5679" y="3274"/>
                    <a:pt x="5572" y="3131"/>
                  </a:cubicBezTo>
                  <a:cubicBezTo>
                    <a:pt x="5715" y="3119"/>
                    <a:pt x="5846" y="3393"/>
                    <a:pt x="6132" y="3298"/>
                  </a:cubicBezTo>
                  <a:cubicBezTo>
                    <a:pt x="6251" y="3262"/>
                    <a:pt x="6370" y="3155"/>
                    <a:pt x="6489" y="2917"/>
                  </a:cubicBezTo>
                  <a:lnTo>
                    <a:pt x="6489" y="2917"/>
                  </a:lnTo>
                  <a:cubicBezTo>
                    <a:pt x="6108" y="3298"/>
                    <a:pt x="5691" y="2477"/>
                    <a:pt x="5215" y="3250"/>
                  </a:cubicBezTo>
                  <a:lnTo>
                    <a:pt x="5215" y="3250"/>
                  </a:lnTo>
                  <a:cubicBezTo>
                    <a:pt x="5346" y="2965"/>
                    <a:pt x="5548" y="2727"/>
                    <a:pt x="5810" y="2548"/>
                  </a:cubicBezTo>
                  <a:cubicBezTo>
                    <a:pt x="5799" y="2584"/>
                    <a:pt x="5810" y="2619"/>
                    <a:pt x="5834" y="2655"/>
                  </a:cubicBezTo>
                  <a:lnTo>
                    <a:pt x="5834" y="2667"/>
                  </a:lnTo>
                  <a:lnTo>
                    <a:pt x="5858" y="2691"/>
                  </a:lnTo>
                  <a:cubicBezTo>
                    <a:pt x="5953" y="2786"/>
                    <a:pt x="6120" y="2691"/>
                    <a:pt x="6084" y="2560"/>
                  </a:cubicBezTo>
                  <a:cubicBezTo>
                    <a:pt x="6025" y="2655"/>
                    <a:pt x="5929" y="2596"/>
                    <a:pt x="5941" y="2536"/>
                  </a:cubicBezTo>
                  <a:cubicBezTo>
                    <a:pt x="5965" y="2465"/>
                    <a:pt x="6060" y="2417"/>
                    <a:pt x="6120" y="2417"/>
                  </a:cubicBezTo>
                  <a:cubicBezTo>
                    <a:pt x="6156" y="2417"/>
                    <a:pt x="6203" y="2441"/>
                    <a:pt x="6239" y="2477"/>
                  </a:cubicBezTo>
                  <a:cubicBezTo>
                    <a:pt x="6394" y="2572"/>
                    <a:pt x="6346" y="2810"/>
                    <a:pt x="6180" y="2846"/>
                  </a:cubicBezTo>
                  <a:cubicBezTo>
                    <a:pt x="6406" y="2977"/>
                    <a:pt x="6620" y="2703"/>
                    <a:pt x="6572" y="2465"/>
                  </a:cubicBezTo>
                  <a:cubicBezTo>
                    <a:pt x="6751" y="2500"/>
                    <a:pt x="6775" y="2393"/>
                    <a:pt x="6942" y="2536"/>
                  </a:cubicBezTo>
                  <a:cubicBezTo>
                    <a:pt x="6799" y="2107"/>
                    <a:pt x="6561" y="2215"/>
                    <a:pt x="6394" y="2143"/>
                  </a:cubicBezTo>
                  <a:lnTo>
                    <a:pt x="6394" y="2143"/>
                  </a:lnTo>
                  <a:cubicBezTo>
                    <a:pt x="6763" y="2262"/>
                    <a:pt x="6870" y="2000"/>
                    <a:pt x="7168" y="1976"/>
                  </a:cubicBezTo>
                  <a:cubicBezTo>
                    <a:pt x="6858" y="1715"/>
                    <a:pt x="6656" y="1929"/>
                    <a:pt x="6430" y="2012"/>
                  </a:cubicBezTo>
                  <a:lnTo>
                    <a:pt x="6430" y="2012"/>
                  </a:lnTo>
                  <a:cubicBezTo>
                    <a:pt x="6977" y="1786"/>
                    <a:pt x="6858" y="1476"/>
                    <a:pt x="7072" y="1226"/>
                  </a:cubicBezTo>
                  <a:cubicBezTo>
                    <a:pt x="6811" y="1441"/>
                    <a:pt x="6501" y="1322"/>
                    <a:pt x="6287" y="1857"/>
                  </a:cubicBezTo>
                  <a:lnTo>
                    <a:pt x="6287" y="1857"/>
                  </a:lnTo>
                  <a:cubicBezTo>
                    <a:pt x="6370" y="1643"/>
                    <a:pt x="6584" y="1441"/>
                    <a:pt x="6322" y="1131"/>
                  </a:cubicBezTo>
                  <a:cubicBezTo>
                    <a:pt x="6299" y="1429"/>
                    <a:pt x="6037" y="1536"/>
                    <a:pt x="6144" y="1893"/>
                  </a:cubicBezTo>
                  <a:lnTo>
                    <a:pt x="6144" y="1893"/>
                  </a:lnTo>
                  <a:cubicBezTo>
                    <a:pt x="6072" y="1738"/>
                    <a:pt x="6191" y="1500"/>
                    <a:pt x="5751" y="1345"/>
                  </a:cubicBezTo>
                  <a:cubicBezTo>
                    <a:pt x="5906" y="1512"/>
                    <a:pt x="5787" y="1548"/>
                    <a:pt x="5822" y="1715"/>
                  </a:cubicBezTo>
                  <a:cubicBezTo>
                    <a:pt x="5596" y="1667"/>
                    <a:pt x="5322" y="1893"/>
                    <a:pt x="5441" y="2119"/>
                  </a:cubicBezTo>
                  <a:cubicBezTo>
                    <a:pt x="5489" y="1941"/>
                    <a:pt x="5715" y="1905"/>
                    <a:pt x="5822" y="2060"/>
                  </a:cubicBezTo>
                  <a:cubicBezTo>
                    <a:pt x="5858" y="2084"/>
                    <a:pt x="5870" y="2131"/>
                    <a:pt x="5870" y="2179"/>
                  </a:cubicBezTo>
                  <a:cubicBezTo>
                    <a:pt x="5870" y="2238"/>
                    <a:pt x="5822" y="2346"/>
                    <a:pt x="5763" y="2346"/>
                  </a:cubicBezTo>
                  <a:cubicBezTo>
                    <a:pt x="5703" y="2357"/>
                    <a:pt x="5632" y="2274"/>
                    <a:pt x="5739" y="2215"/>
                  </a:cubicBezTo>
                  <a:cubicBezTo>
                    <a:pt x="5608" y="2179"/>
                    <a:pt x="5501" y="2334"/>
                    <a:pt x="5596" y="2441"/>
                  </a:cubicBezTo>
                  <a:cubicBezTo>
                    <a:pt x="5608" y="2441"/>
                    <a:pt x="5620" y="2453"/>
                    <a:pt x="5632" y="2465"/>
                  </a:cubicBezTo>
                  <a:lnTo>
                    <a:pt x="5632" y="2465"/>
                  </a:lnTo>
                  <a:cubicBezTo>
                    <a:pt x="5656" y="2488"/>
                    <a:pt x="5703" y="2488"/>
                    <a:pt x="5739" y="2488"/>
                  </a:cubicBezTo>
                  <a:cubicBezTo>
                    <a:pt x="5560" y="2738"/>
                    <a:pt x="5322" y="2941"/>
                    <a:pt x="5037" y="3084"/>
                  </a:cubicBezTo>
                  <a:cubicBezTo>
                    <a:pt x="5810" y="2596"/>
                    <a:pt x="4989" y="2191"/>
                    <a:pt x="5370" y="1798"/>
                  </a:cubicBezTo>
                  <a:lnTo>
                    <a:pt x="5334" y="1846"/>
                  </a:lnTo>
                  <a:cubicBezTo>
                    <a:pt x="5346" y="1822"/>
                    <a:pt x="5358" y="1810"/>
                    <a:pt x="5370" y="1798"/>
                  </a:cubicBezTo>
                  <a:cubicBezTo>
                    <a:pt x="5203" y="1869"/>
                    <a:pt x="5072" y="2000"/>
                    <a:pt x="4989" y="2155"/>
                  </a:cubicBezTo>
                  <a:cubicBezTo>
                    <a:pt x="4894" y="2453"/>
                    <a:pt x="5167" y="2572"/>
                    <a:pt x="5156" y="2727"/>
                  </a:cubicBezTo>
                  <a:cubicBezTo>
                    <a:pt x="5025" y="2619"/>
                    <a:pt x="4917" y="2655"/>
                    <a:pt x="4858" y="2798"/>
                  </a:cubicBezTo>
                  <a:cubicBezTo>
                    <a:pt x="5037" y="2774"/>
                    <a:pt x="5060" y="2953"/>
                    <a:pt x="4965" y="3048"/>
                  </a:cubicBezTo>
                  <a:cubicBezTo>
                    <a:pt x="4822" y="3179"/>
                    <a:pt x="4477" y="3215"/>
                    <a:pt x="4394" y="3620"/>
                  </a:cubicBezTo>
                  <a:cubicBezTo>
                    <a:pt x="4358" y="3667"/>
                    <a:pt x="4322" y="3727"/>
                    <a:pt x="4286" y="3786"/>
                  </a:cubicBezTo>
                  <a:cubicBezTo>
                    <a:pt x="4310" y="3727"/>
                    <a:pt x="4322" y="3655"/>
                    <a:pt x="4334" y="3596"/>
                  </a:cubicBezTo>
                  <a:cubicBezTo>
                    <a:pt x="4572" y="3250"/>
                    <a:pt x="4346" y="3000"/>
                    <a:pt x="4334" y="2786"/>
                  </a:cubicBezTo>
                  <a:cubicBezTo>
                    <a:pt x="4334" y="2643"/>
                    <a:pt x="4465" y="2548"/>
                    <a:pt x="4584" y="2679"/>
                  </a:cubicBezTo>
                  <a:cubicBezTo>
                    <a:pt x="4644" y="2548"/>
                    <a:pt x="4596" y="2441"/>
                    <a:pt x="4429" y="2417"/>
                  </a:cubicBezTo>
                  <a:cubicBezTo>
                    <a:pt x="4525" y="2310"/>
                    <a:pt x="4810" y="2417"/>
                    <a:pt x="4941" y="2143"/>
                  </a:cubicBezTo>
                  <a:cubicBezTo>
                    <a:pt x="5001" y="2036"/>
                    <a:pt x="5001" y="1869"/>
                    <a:pt x="4929" y="1619"/>
                  </a:cubicBezTo>
                  <a:lnTo>
                    <a:pt x="4929" y="1619"/>
                  </a:lnTo>
                  <a:cubicBezTo>
                    <a:pt x="4929" y="2167"/>
                    <a:pt x="4048" y="1869"/>
                    <a:pt x="4263" y="2762"/>
                  </a:cubicBezTo>
                  <a:lnTo>
                    <a:pt x="4263" y="2762"/>
                  </a:lnTo>
                  <a:cubicBezTo>
                    <a:pt x="4155" y="2465"/>
                    <a:pt x="4132" y="2143"/>
                    <a:pt x="4191" y="1846"/>
                  </a:cubicBezTo>
                  <a:cubicBezTo>
                    <a:pt x="4215" y="1869"/>
                    <a:pt x="4239" y="1893"/>
                    <a:pt x="4275" y="1905"/>
                  </a:cubicBezTo>
                  <a:lnTo>
                    <a:pt x="4286" y="1905"/>
                  </a:lnTo>
                  <a:cubicBezTo>
                    <a:pt x="4298" y="1905"/>
                    <a:pt x="4310" y="1905"/>
                    <a:pt x="4334" y="1905"/>
                  </a:cubicBezTo>
                  <a:cubicBezTo>
                    <a:pt x="4465" y="1893"/>
                    <a:pt x="4513" y="1715"/>
                    <a:pt x="4394" y="1655"/>
                  </a:cubicBezTo>
                  <a:cubicBezTo>
                    <a:pt x="4417" y="1762"/>
                    <a:pt x="4322" y="1774"/>
                    <a:pt x="4275" y="1726"/>
                  </a:cubicBezTo>
                  <a:cubicBezTo>
                    <a:pt x="4239" y="1679"/>
                    <a:pt x="4275" y="1572"/>
                    <a:pt x="4322" y="1524"/>
                  </a:cubicBezTo>
                  <a:cubicBezTo>
                    <a:pt x="4346" y="1500"/>
                    <a:pt x="4394" y="1476"/>
                    <a:pt x="4441" y="1476"/>
                  </a:cubicBezTo>
                  <a:cubicBezTo>
                    <a:pt x="4560" y="1476"/>
                    <a:pt x="4763" y="1548"/>
                    <a:pt x="4656" y="1786"/>
                  </a:cubicBezTo>
                  <a:cubicBezTo>
                    <a:pt x="4917" y="1715"/>
                    <a:pt x="4870" y="1369"/>
                    <a:pt x="4679" y="1238"/>
                  </a:cubicBezTo>
                  <a:cubicBezTo>
                    <a:pt x="4822" y="1143"/>
                    <a:pt x="4763" y="1036"/>
                    <a:pt x="4989" y="1024"/>
                  </a:cubicBezTo>
                  <a:cubicBezTo>
                    <a:pt x="4572" y="822"/>
                    <a:pt x="4489" y="1072"/>
                    <a:pt x="4322" y="1131"/>
                  </a:cubicBezTo>
                  <a:lnTo>
                    <a:pt x="4322" y="1131"/>
                  </a:lnTo>
                  <a:cubicBezTo>
                    <a:pt x="4656" y="964"/>
                    <a:pt x="4548" y="691"/>
                    <a:pt x="4751" y="476"/>
                  </a:cubicBezTo>
                  <a:cubicBezTo>
                    <a:pt x="4334" y="512"/>
                    <a:pt x="4346" y="798"/>
                    <a:pt x="4251" y="1012"/>
                  </a:cubicBezTo>
                  <a:lnTo>
                    <a:pt x="4251" y="1012"/>
                  </a:lnTo>
                  <a:cubicBezTo>
                    <a:pt x="4477" y="476"/>
                    <a:pt x="4179" y="345"/>
                    <a:pt x="4144" y="0"/>
                  </a:cubicBezTo>
                  <a:cubicBezTo>
                    <a:pt x="4120" y="345"/>
                    <a:pt x="3810" y="476"/>
                    <a:pt x="4036" y="1012"/>
                  </a:cubicBezTo>
                  <a:lnTo>
                    <a:pt x="4036" y="1012"/>
                  </a:lnTo>
                  <a:cubicBezTo>
                    <a:pt x="3941" y="798"/>
                    <a:pt x="3953" y="512"/>
                    <a:pt x="3548" y="476"/>
                  </a:cubicBezTo>
                  <a:cubicBezTo>
                    <a:pt x="3751" y="691"/>
                    <a:pt x="3632" y="964"/>
                    <a:pt x="3965" y="1131"/>
                  </a:cubicBezTo>
                  <a:lnTo>
                    <a:pt x="3965" y="1131"/>
                  </a:lnTo>
                  <a:cubicBezTo>
                    <a:pt x="3798" y="1072"/>
                    <a:pt x="3715" y="822"/>
                    <a:pt x="3298" y="1024"/>
                  </a:cubicBezTo>
                  <a:cubicBezTo>
                    <a:pt x="3524" y="1036"/>
                    <a:pt x="3465" y="1143"/>
                    <a:pt x="3620" y="1238"/>
                  </a:cubicBezTo>
                  <a:cubicBezTo>
                    <a:pt x="3417" y="1369"/>
                    <a:pt x="3370" y="1715"/>
                    <a:pt x="3632" y="1786"/>
                  </a:cubicBezTo>
                  <a:cubicBezTo>
                    <a:pt x="3524" y="1548"/>
                    <a:pt x="3727" y="1476"/>
                    <a:pt x="3846" y="1476"/>
                  </a:cubicBezTo>
                  <a:cubicBezTo>
                    <a:pt x="3894" y="1476"/>
                    <a:pt x="3941" y="1500"/>
                    <a:pt x="3977" y="1524"/>
                  </a:cubicBezTo>
                  <a:cubicBezTo>
                    <a:pt x="4013" y="1572"/>
                    <a:pt x="4060" y="1679"/>
                    <a:pt x="4013" y="1726"/>
                  </a:cubicBezTo>
                  <a:cubicBezTo>
                    <a:pt x="3977" y="1774"/>
                    <a:pt x="3870" y="1762"/>
                    <a:pt x="3905" y="1655"/>
                  </a:cubicBezTo>
                  <a:cubicBezTo>
                    <a:pt x="3786" y="1715"/>
                    <a:pt x="3822" y="1893"/>
                    <a:pt x="3965" y="1905"/>
                  </a:cubicBezTo>
                  <a:cubicBezTo>
                    <a:pt x="3977" y="1905"/>
                    <a:pt x="3989" y="1905"/>
                    <a:pt x="4001" y="1905"/>
                  </a:cubicBezTo>
                  <a:lnTo>
                    <a:pt x="4013" y="1905"/>
                  </a:lnTo>
                  <a:cubicBezTo>
                    <a:pt x="4048" y="1893"/>
                    <a:pt x="4084" y="1869"/>
                    <a:pt x="4096" y="1846"/>
                  </a:cubicBezTo>
                  <a:cubicBezTo>
                    <a:pt x="4155" y="2143"/>
                    <a:pt x="4132" y="2465"/>
                    <a:pt x="4036" y="2762"/>
                  </a:cubicBezTo>
                  <a:cubicBezTo>
                    <a:pt x="4239" y="1869"/>
                    <a:pt x="3370" y="2167"/>
                    <a:pt x="3358" y="1619"/>
                  </a:cubicBezTo>
                  <a:lnTo>
                    <a:pt x="3358" y="1679"/>
                  </a:lnTo>
                  <a:lnTo>
                    <a:pt x="3358" y="1619"/>
                  </a:lnTo>
                  <a:cubicBezTo>
                    <a:pt x="3286" y="1869"/>
                    <a:pt x="3286" y="2024"/>
                    <a:pt x="3346" y="2143"/>
                  </a:cubicBezTo>
                  <a:cubicBezTo>
                    <a:pt x="3477" y="2417"/>
                    <a:pt x="3763" y="2310"/>
                    <a:pt x="3870" y="2417"/>
                  </a:cubicBezTo>
                  <a:cubicBezTo>
                    <a:pt x="3691" y="2441"/>
                    <a:pt x="3643" y="2548"/>
                    <a:pt x="3715" y="2679"/>
                  </a:cubicBezTo>
                  <a:cubicBezTo>
                    <a:pt x="3834" y="2548"/>
                    <a:pt x="3965" y="2643"/>
                    <a:pt x="3965" y="2786"/>
                  </a:cubicBezTo>
                  <a:cubicBezTo>
                    <a:pt x="3953" y="2989"/>
                    <a:pt x="3739" y="3250"/>
                    <a:pt x="3965" y="3596"/>
                  </a:cubicBezTo>
                  <a:cubicBezTo>
                    <a:pt x="3977" y="3655"/>
                    <a:pt x="3989" y="3727"/>
                    <a:pt x="4013" y="3786"/>
                  </a:cubicBezTo>
                  <a:cubicBezTo>
                    <a:pt x="3977" y="3727"/>
                    <a:pt x="3941" y="3667"/>
                    <a:pt x="3905" y="3620"/>
                  </a:cubicBezTo>
                  <a:cubicBezTo>
                    <a:pt x="3822" y="3215"/>
                    <a:pt x="3489" y="3179"/>
                    <a:pt x="3334" y="3036"/>
                  </a:cubicBezTo>
                  <a:cubicBezTo>
                    <a:pt x="3239" y="2953"/>
                    <a:pt x="3262" y="2774"/>
                    <a:pt x="3441" y="2798"/>
                  </a:cubicBezTo>
                  <a:cubicBezTo>
                    <a:pt x="3382" y="2655"/>
                    <a:pt x="3286" y="2619"/>
                    <a:pt x="3143" y="2715"/>
                  </a:cubicBezTo>
                  <a:cubicBezTo>
                    <a:pt x="3132" y="2572"/>
                    <a:pt x="3405" y="2441"/>
                    <a:pt x="3310" y="2155"/>
                  </a:cubicBezTo>
                  <a:cubicBezTo>
                    <a:pt x="3274" y="2036"/>
                    <a:pt x="3155" y="1929"/>
                    <a:pt x="2929" y="1798"/>
                  </a:cubicBezTo>
                  <a:cubicBezTo>
                    <a:pt x="3310" y="2179"/>
                    <a:pt x="2489" y="2596"/>
                    <a:pt x="3262" y="3072"/>
                  </a:cubicBezTo>
                  <a:cubicBezTo>
                    <a:pt x="2977" y="2941"/>
                    <a:pt x="2739" y="2738"/>
                    <a:pt x="2560" y="2477"/>
                  </a:cubicBezTo>
                  <a:cubicBezTo>
                    <a:pt x="2596" y="2488"/>
                    <a:pt x="2631" y="2488"/>
                    <a:pt x="2667" y="2465"/>
                  </a:cubicBezTo>
                  <a:lnTo>
                    <a:pt x="2679" y="2465"/>
                  </a:lnTo>
                  <a:cubicBezTo>
                    <a:pt x="2691" y="2453"/>
                    <a:pt x="2703" y="2441"/>
                    <a:pt x="2703" y="2429"/>
                  </a:cubicBezTo>
                  <a:cubicBezTo>
                    <a:pt x="2786" y="2346"/>
                    <a:pt x="2715" y="2191"/>
                    <a:pt x="2596" y="2203"/>
                  </a:cubicBezTo>
                  <a:lnTo>
                    <a:pt x="2572" y="2203"/>
                  </a:lnTo>
                  <a:cubicBezTo>
                    <a:pt x="2667" y="2262"/>
                    <a:pt x="2608" y="2346"/>
                    <a:pt x="2548" y="2346"/>
                  </a:cubicBezTo>
                  <a:cubicBezTo>
                    <a:pt x="2477" y="2334"/>
                    <a:pt x="2429" y="2227"/>
                    <a:pt x="2429" y="2179"/>
                  </a:cubicBezTo>
                  <a:cubicBezTo>
                    <a:pt x="2429" y="2131"/>
                    <a:pt x="2453" y="2084"/>
                    <a:pt x="2489" y="2048"/>
                  </a:cubicBezTo>
                  <a:cubicBezTo>
                    <a:pt x="2584" y="1893"/>
                    <a:pt x="2810" y="1941"/>
                    <a:pt x="2858" y="2107"/>
                  </a:cubicBezTo>
                  <a:cubicBezTo>
                    <a:pt x="2989" y="1881"/>
                    <a:pt x="2715" y="1667"/>
                    <a:pt x="2477" y="1715"/>
                  </a:cubicBezTo>
                  <a:cubicBezTo>
                    <a:pt x="2512" y="1536"/>
                    <a:pt x="2405" y="1512"/>
                    <a:pt x="2548" y="1345"/>
                  </a:cubicBezTo>
                  <a:cubicBezTo>
                    <a:pt x="2119" y="1488"/>
                    <a:pt x="2227" y="1726"/>
                    <a:pt x="2155" y="1893"/>
                  </a:cubicBezTo>
                  <a:lnTo>
                    <a:pt x="2155" y="1893"/>
                  </a:lnTo>
                  <a:cubicBezTo>
                    <a:pt x="2274" y="1524"/>
                    <a:pt x="2000" y="1417"/>
                    <a:pt x="1989" y="1119"/>
                  </a:cubicBezTo>
                  <a:cubicBezTo>
                    <a:pt x="1727" y="1441"/>
                    <a:pt x="1941" y="1631"/>
                    <a:pt x="2024" y="1857"/>
                  </a:cubicBezTo>
                  <a:lnTo>
                    <a:pt x="2024" y="1857"/>
                  </a:lnTo>
                  <a:cubicBezTo>
                    <a:pt x="1798" y="1310"/>
                    <a:pt x="1500" y="1429"/>
                    <a:pt x="1238" y="1214"/>
                  </a:cubicBezTo>
                  <a:cubicBezTo>
                    <a:pt x="1453" y="1476"/>
                    <a:pt x="1334" y="1786"/>
                    <a:pt x="1869" y="2000"/>
                  </a:cubicBezTo>
                  <a:lnTo>
                    <a:pt x="1869" y="2000"/>
                  </a:lnTo>
                  <a:cubicBezTo>
                    <a:pt x="1655" y="1917"/>
                    <a:pt x="1453" y="1703"/>
                    <a:pt x="1143" y="1965"/>
                  </a:cubicBezTo>
                  <a:cubicBezTo>
                    <a:pt x="1441" y="1988"/>
                    <a:pt x="1548" y="2262"/>
                    <a:pt x="1905" y="2143"/>
                  </a:cubicBezTo>
                  <a:lnTo>
                    <a:pt x="1905" y="2143"/>
                  </a:lnTo>
                  <a:cubicBezTo>
                    <a:pt x="1750" y="2215"/>
                    <a:pt x="1512" y="2096"/>
                    <a:pt x="1357" y="2536"/>
                  </a:cubicBezTo>
                  <a:cubicBezTo>
                    <a:pt x="1524" y="2381"/>
                    <a:pt x="1560" y="2500"/>
                    <a:pt x="1727" y="2465"/>
                  </a:cubicBezTo>
                  <a:cubicBezTo>
                    <a:pt x="1691" y="2691"/>
                    <a:pt x="1905" y="2965"/>
                    <a:pt x="2131" y="2846"/>
                  </a:cubicBezTo>
                  <a:cubicBezTo>
                    <a:pt x="1953" y="2798"/>
                    <a:pt x="1917" y="2560"/>
                    <a:pt x="2072" y="2465"/>
                  </a:cubicBezTo>
                  <a:cubicBezTo>
                    <a:pt x="2108" y="2429"/>
                    <a:pt x="2143" y="2417"/>
                    <a:pt x="2191" y="2417"/>
                  </a:cubicBezTo>
                  <a:cubicBezTo>
                    <a:pt x="2250" y="2417"/>
                    <a:pt x="2358" y="2465"/>
                    <a:pt x="2358" y="2524"/>
                  </a:cubicBezTo>
                  <a:cubicBezTo>
                    <a:pt x="2370" y="2596"/>
                    <a:pt x="2286" y="2655"/>
                    <a:pt x="2227" y="2548"/>
                  </a:cubicBezTo>
                  <a:cubicBezTo>
                    <a:pt x="2191" y="2679"/>
                    <a:pt x="2346" y="2786"/>
                    <a:pt x="2453" y="2691"/>
                  </a:cubicBezTo>
                  <a:cubicBezTo>
                    <a:pt x="2465" y="2679"/>
                    <a:pt x="2465" y="2667"/>
                    <a:pt x="2477" y="2655"/>
                  </a:cubicBezTo>
                  <a:lnTo>
                    <a:pt x="2477" y="2643"/>
                  </a:lnTo>
                  <a:cubicBezTo>
                    <a:pt x="2500" y="2619"/>
                    <a:pt x="2500" y="2584"/>
                    <a:pt x="2500" y="2548"/>
                  </a:cubicBezTo>
                  <a:cubicBezTo>
                    <a:pt x="2751" y="2715"/>
                    <a:pt x="2953" y="2953"/>
                    <a:pt x="3096" y="3239"/>
                  </a:cubicBezTo>
                  <a:cubicBezTo>
                    <a:pt x="2608" y="2465"/>
                    <a:pt x="2203" y="3286"/>
                    <a:pt x="1810" y="2905"/>
                  </a:cubicBezTo>
                  <a:cubicBezTo>
                    <a:pt x="1941" y="3143"/>
                    <a:pt x="2048" y="3250"/>
                    <a:pt x="2167" y="3286"/>
                  </a:cubicBezTo>
                  <a:cubicBezTo>
                    <a:pt x="2465" y="3381"/>
                    <a:pt x="2584" y="3108"/>
                    <a:pt x="2739" y="3119"/>
                  </a:cubicBezTo>
                  <a:cubicBezTo>
                    <a:pt x="2631" y="3262"/>
                    <a:pt x="2667" y="3358"/>
                    <a:pt x="2810" y="3417"/>
                  </a:cubicBezTo>
                  <a:cubicBezTo>
                    <a:pt x="2786" y="3239"/>
                    <a:pt x="2953" y="3215"/>
                    <a:pt x="3060" y="3310"/>
                  </a:cubicBezTo>
                  <a:cubicBezTo>
                    <a:pt x="3191" y="3465"/>
                    <a:pt x="3227" y="3810"/>
                    <a:pt x="3632" y="3881"/>
                  </a:cubicBezTo>
                  <a:cubicBezTo>
                    <a:pt x="3691" y="3917"/>
                    <a:pt x="3739" y="3953"/>
                    <a:pt x="3810" y="3989"/>
                  </a:cubicBezTo>
                  <a:cubicBezTo>
                    <a:pt x="3739" y="3965"/>
                    <a:pt x="3667" y="3953"/>
                    <a:pt x="3608" y="3941"/>
                  </a:cubicBezTo>
                  <a:cubicBezTo>
                    <a:pt x="3262" y="3715"/>
                    <a:pt x="3001" y="3929"/>
                    <a:pt x="2798" y="3941"/>
                  </a:cubicBezTo>
                  <a:cubicBezTo>
                    <a:pt x="2655" y="3941"/>
                    <a:pt x="2560" y="3810"/>
                    <a:pt x="2691" y="3703"/>
                  </a:cubicBezTo>
                  <a:cubicBezTo>
                    <a:pt x="2560" y="3631"/>
                    <a:pt x="2453" y="3679"/>
                    <a:pt x="2429" y="3846"/>
                  </a:cubicBezTo>
                  <a:cubicBezTo>
                    <a:pt x="2322" y="3750"/>
                    <a:pt x="2429" y="3465"/>
                    <a:pt x="2155" y="3322"/>
                  </a:cubicBezTo>
                  <a:cubicBezTo>
                    <a:pt x="2048" y="3274"/>
                    <a:pt x="1881" y="3274"/>
                    <a:pt x="1631" y="3346"/>
                  </a:cubicBezTo>
                  <a:lnTo>
                    <a:pt x="1631" y="3346"/>
                  </a:lnTo>
                  <a:cubicBezTo>
                    <a:pt x="2179" y="3346"/>
                    <a:pt x="1881" y="4227"/>
                    <a:pt x="2774" y="4012"/>
                  </a:cubicBezTo>
                  <a:cubicBezTo>
                    <a:pt x="2477" y="4120"/>
                    <a:pt x="2155" y="4143"/>
                    <a:pt x="1858" y="4084"/>
                  </a:cubicBezTo>
                  <a:cubicBezTo>
                    <a:pt x="1881" y="4060"/>
                    <a:pt x="1905" y="4036"/>
                    <a:pt x="1917" y="4001"/>
                  </a:cubicBezTo>
                  <a:lnTo>
                    <a:pt x="1917" y="3989"/>
                  </a:lnTo>
                  <a:cubicBezTo>
                    <a:pt x="1917" y="3977"/>
                    <a:pt x="1917" y="3953"/>
                    <a:pt x="1917" y="3941"/>
                  </a:cubicBezTo>
                  <a:cubicBezTo>
                    <a:pt x="1905" y="3810"/>
                    <a:pt x="1727" y="3762"/>
                    <a:pt x="1667" y="3881"/>
                  </a:cubicBezTo>
                  <a:cubicBezTo>
                    <a:pt x="1774" y="3858"/>
                    <a:pt x="1786" y="3953"/>
                    <a:pt x="1738" y="4001"/>
                  </a:cubicBezTo>
                  <a:cubicBezTo>
                    <a:pt x="1691" y="4036"/>
                    <a:pt x="1584" y="4001"/>
                    <a:pt x="1536" y="3953"/>
                  </a:cubicBezTo>
                  <a:cubicBezTo>
                    <a:pt x="1512" y="3917"/>
                    <a:pt x="1488" y="3881"/>
                    <a:pt x="1488" y="3834"/>
                  </a:cubicBezTo>
                  <a:cubicBezTo>
                    <a:pt x="1488" y="3703"/>
                    <a:pt x="1560" y="3512"/>
                    <a:pt x="1798" y="3608"/>
                  </a:cubicBezTo>
                  <a:cubicBezTo>
                    <a:pt x="1727" y="3358"/>
                    <a:pt x="1381" y="3405"/>
                    <a:pt x="1250" y="3596"/>
                  </a:cubicBezTo>
                  <a:cubicBezTo>
                    <a:pt x="1155" y="3453"/>
                    <a:pt x="1048" y="3500"/>
                    <a:pt x="1036" y="3286"/>
                  </a:cubicBezTo>
                  <a:cubicBezTo>
                    <a:pt x="834" y="3703"/>
                    <a:pt x="1084" y="3786"/>
                    <a:pt x="1143" y="3953"/>
                  </a:cubicBezTo>
                  <a:lnTo>
                    <a:pt x="1143" y="3953"/>
                  </a:lnTo>
                  <a:cubicBezTo>
                    <a:pt x="976" y="3608"/>
                    <a:pt x="703" y="3727"/>
                    <a:pt x="488" y="3524"/>
                  </a:cubicBezTo>
                  <a:cubicBezTo>
                    <a:pt x="512" y="3941"/>
                    <a:pt x="810" y="3929"/>
                    <a:pt x="1024" y="4024"/>
                  </a:cubicBezTo>
                  <a:lnTo>
                    <a:pt x="1024" y="4024"/>
                  </a:lnTo>
                  <a:cubicBezTo>
                    <a:pt x="476" y="3798"/>
                    <a:pt x="345" y="4096"/>
                    <a:pt x="0" y="4131"/>
                  </a:cubicBezTo>
                  <a:close/>
                  <a:moveTo>
                    <a:pt x="5501" y="4012"/>
                  </a:moveTo>
                  <a:close/>
                  <a:moveTo>
                    <a:pt x="4763" y="3941"/>
                  </a:moveTo>
                  <a:cubicBezTo>
                    <a:pt x="4870" y="3881"/>
                    <a:pt x="4989" y="3870"/>
                    <a:pt x="5096" y="3893"/>
                  </a:cubicBezTo>
                  <a:cubicBezTo>
                    <a:pt x="5275" y="3965"/>
                    <a:pt x="5453" y="4036"/>
                    <a:pt x="5644" y="4096"/>
                  </a:cubicBezTo>
                  <a:cubicBezTo>
                    <a:pt x="5715" y="4108"/>
                    <a:pt x="5799" y="4120"/>
                    <a:pt x="5870" y="4131"/>
                  </a:cubicBezTo>
                  <a:cubicBezTo>
                    <a:pt x="5799" y="4131"/>
                    <a:pt x="5715" y="4143"/>
                    <a:pt x="5644" y="4167"/>
                  </a:cubicBezTo>
                  <a:cubicBezTo>
                    <a:pt x="5453" y="4215"/>
                    <a:pt x="5275" y="4286"/>
                    <a:pt x="5096" y="4370"/>
                  </a:cubicBezTo>
                  <a:cubicBezTo>
                    <a:pt x="4989" y="4393"/>
                    <a:pt x="4870" y="4370"/>
                    <a:pt x="4763" y="4322"/>
                  </a:cubicBezTo>
                  <a:cubicBezTo>
                    <a:pt x="4941" y="4322"/>
                    <a:pt x="5096" y="4251"/>
                    <a:pt x="5215" y="4131"/>
                  </a:cubicBezTo>
                  <a:cubicBezTo>
                    <a:pt x="5096" y="4001"/>
                    <a:pt x="4941" y="3929"/>
                    <a:pt x="4763" y="3941"/>
                  </a:cubicBezTo>
                  <a:close/>
                  <a:moveTo>
                    <a:pt x="5179" y="5013"/>
                  </a:moveTo>
                  <a:close/>
                  <a:moveTo>
                    <a:pt x="4894" y="4893"/>
                  </a:moveTo>
                  <a:cubicBezTo>
                    <a:pt x="4906" y="4727"/>
                    <a:pt x="4834" y="4572"/>
                    <a:pt x="4715" y="4453"/>
                  </a:cubicBezTo>
                  <a:cubicBezTo>
                    <a:pt x="4822" y="4477"/>
                    <a:pt x="4917" y="4548"/>
                    <a:pt x="4977" y="4643"/>
                  </a:cubicBezTo>
                  <a:cubicBezTo>
                    <a:pt x="5048" y="4834"/>
                    <a:pt x="5132" y="5013"/>
                    <a:pt x="5227" y="5179"/>
                  </a:cubicBezTo>
                  <a:cubicBezTo>
                    <a:pt x="5263" y="5239"/>
                    <a:pt x="5310" y="5298"/>
                    <a:pt x="5358" y="5370"/>
                  </a:cubicBezTo>
                  <a:cubicBezTo>
                    <a:pt x="5298" y="5310"/>
                    <a:pt x="5227" y="5263"/>
                    <a:pt x="5179" y="5227"/>
                  </a:cubicBezTo>
                  <a:cubicBezTo>
                    <a:pt x="5001" y="5144"/>
                    <a:pt x="4822" y="5060"/>
                    <a:pt x="4644" y="4989"/>
                  </a:cubicBezTo>
                  <a:cubicBezTo>
                    <a:pt x="4548" y="4929"/>
                    <a:pt x="4477" y="4834"/>
                    <a:pt x="4441" y="4715"/>
                  </a:cubicBezTo>
                  <a:cubicBezTo>
                    <a:pt x="4560" y="4846"/>
                    <a:pt x="4739" y="4905"/>
                    <a:pt x="4906" y="4893"/>
                  </a:cubicBezTo>
                  <a:close/>
                  <a:moveTo>
                    <a:pt x="5013" y="3084"/>
                  </a:moveTo>
                  <a:close/>
                  <a:moveTo>
                    <a:pt x="4644" y="3274"/>
                  </a:moveTo>
                  <a:cubicBezTo>
                    <a:pt x="4822" y="3203"/>
                    <a:pt x="5001" y="3119"/>
                    <a:pt x="5179" y="3024"/>
                  </a:cubicBezTo>
                  <a:cubicBezTo>
                    <a:pt x="5227" y="2989"/>
                    <a:pt x="5298" y="2941"/>
                    <a:pt x="5358" y="2893"/>
                  </a:cubicBezTo>
                  <a:cubicBezTo>
                    <a:pt x="5310" y="2965"/>
                    <a:pt x="5263" y="3024"/>
                    <a:pt x="5227" y="3084"/>
                  </a:cubicBezTo>
                  <a:cubicBezTo>
                    <a:pt x="5132" y="3250"/>
                    <a:pt x="5048" y="3429"/>
                    <a:pt x="4977" y="3608"/>
                  </a:cubicBezTo>
                  <a:cubicBezTo>
                    <a:pt x="4917" y="3703"/>
                    <a:pt x="4822" y="3774"/>
                    <a:pt x="4715" y="3810"/>
                  </a:cubicBezTo>
                  <a:cubicBezTo>
                    <a:pt x="4834" y="3691"/>
                    <a:pt x="4906" y="3536"/>
                    <a:pt x="4894" y="3369"/>
                  </a:cubicBezTo>
                  <a:cubicBezTo>
                    <a:pt x="4727" y="3358"/>
                    <a:pt x="4572" y="3429"/>
                    <a:pt x="4453" y="3548"/>
                  </a:cubicBezTo>
                  <a:cubicBezTo>
                    <a:pt x="4477" y="3441"/>
                    <a:pt x="4548" y="3334"/>
                    <a:pt x="4644" y="3274"/>
                  </a:cubicBezTo>
                  <a:close/>
                  <a:moveTo>
                    <a:pt x="4239" y="5501"/>
                  </a:moveTo>
                  <a:close/>
                  <a:moveTo>
                    <a:pt x="4013" y="2762"/>
                  </a:moveTo>
                  <a:close/>
                  <a:moveTo>
                    <a:pt x="3941" y="3489"/>
                  </a:moveTo>
                  <a:cubicBezTo>
                    <a:pt x="3882" y="3393"/>
                    <a:pt x="3870" y="3274"/>
                    <a:pt x="3894" y="3155"/>
                  </a:cubicBezTo>
                  <a:cubicBezTo>
                    <a:pt x="3965" y="2977"/>
                    <a:pt x="4036" y="2798"/>
                    <a:pt x="4096" y="2608"/>
                  </a:cubicBezTo>
                  <a:cubicBezTo>
                    <a:pt x="4108" y="2536"/>
                    <a:pt x="4120" y="2465"/>
                    <a:pt x="4132" y="2381"/>
                  </a:cubicBezTo>
                  <a:cubicBezTo>
                    <a:pt x="4132" y="2465"/>
                    <a:pt x="4144" y="2536"/>
                    <a:pt x="4167" y="2608"/>
                  </a:cubicBezTo>
                  <a:cubicBezTo>
                    <a:pt x="4215" y="2798"/>
                    <a:pt x="4286" y="2977"/>
                    <a:pt x="4370" y="3155"/>
                  </a:cubicBezTo>
                  <a:cubicBezTo>
                    <a:pt x="4394" y="3274"/>
                    <a:pt x="4370" y="3393"/>
                    <a:pt x="4322" y="3489"/>
                  </a:cubicBezTo>
                  <a:cubicBezTo>
                    <a:pt x="4477" y="3322"/>
                    <a:pt x="4358" y="3036"/>
                    <a:pt x="4132" y="3036"/>
                  </a:cubicBezTo>
                  <a:cubicBezTo>
                    <a:pt x="3894" y="3036"/>
                    <a:pt x="3774" y="3322"/>
                    <a:pt x="3941" y="3489"/>
                  </a:cubicBezTo>
                  <a:close/>
                  <a:moveTo>
                    <a:pt x="4132" y="5215"/>
                  </a:moveTo>
                  <a:cubicBezTo>
                    <a:pt x="4251" y="5108"/>
                    <a:pt x="4322" y="4941"/>
                    <a:pt x="4322" y="4774"/>
                  </a:cubicBezTo>
                  <a:cubicBezTo>
                    <a:pt x="4370" y="4870"/>
                    <a:pt x="4394" y="4989"/>
                    <a:pt x="4370" y="5096"/>
                  </a:cubicBezTo>
                  <a:cubicBezTo>
                    <a:pt x="4334" y="5239"/>
                    <a:pt x="4215" y="5382"/>
                    <a:pt x="4167" y="5644"/>
                  </a:cubicBezTo>
                  <a:cubicBezTo>
                    <a:pt x="4144" y="5715"/>
                    <a:pt x="4132" y="5798"/>
                    <a:pt x="4132" y="5870"/>
                  </a:cubicBezTo>
                  <a:cubicBezTo>
                    <a:pt x="4120" y="5798"/>
                    <a:pt x="4108" y="5715"/>
                    <a:pt x="4096" y="5644"/>
                  </a:cubicBezTo>
                  <a:cubicBezTo>
                    <a:pt x="4036" y="5382"/>
                    <a:pt x="3929" y="5239"/>
                    <a:pt x="3894" y="5096"/>
                  </a:cubicBezTo>
                  <a:cubicBezTo>
                    <a:pt x="3858" y="4989"/>
                    <a:pt x="3882" y="4870"/>
                    <a:pt x="3941" y="4774"/>
                  </a:cubicBezTo>
                  <a:cubicBezTo>
                    <a:pt x="3929" y="4941"/>
                    <a:pt x="4001" y="5108"/>
                    <a:pt x="4132" y="5215"/>
                  </a:cubicBezTo>
                  <a:close/>
                  <a:moveTo>
                    <a:pt x="3239" y="5179"/>
                  </a:moveTo>
                  <a:close/>
                  <a:moveTo>
                    <a:pt x="3346" y="3358"/>
                  </a:moveTo>
                  <a:cubicBezTo>
                    <a:pt x="3346" y="3524"/>
                    <a:pt x="3405" y="3691"/>
                    <a:pt x="3536" y="3798"/>
                  </a:cubicBezTo>
                  <a:cubicBezTo>
                    <a:pt x="3429" y="3774"/>
                    <a:pt x="3334" y="3703"/>
                    <a:pt x="3274" y="3620"/>
                  </a:cubicBezTo>
                  <a:cubicBezTo>
                    <a:pt x="3203" y="3429"/>
                    <a:pt x="3120" y="3250"/>
                    <a:pt x="3024" y="3084"/>
                  </a:cubicBezTo>
                  <a:cubicBezTo>
                    <a:pt x="2989" y="3024"/>
                    <a:pt x="2941" y="2965"/>
                    <a:pt x="2893" y="2893"/>
                  </a:cubicBezTo>
                  <a:cubicBezTo>
                    <a:pt x="2953" y="2941"/>
                    <a:pt x="3012" y="2989"/>
                    <a:pt x="3072" y="3036"/>
                  </a:cubicBezTo>
                  <a:cubicBezTo>
                    <a:pt x="3251" y="3119"/>
                    <a:pt x="3429" y="3203"/>
                    <a:pt x="3608" y="3274"/>
                  </a:cubicBezTo>
                  <a:cubicBezTo>
                    <a:pt x="3703" y="3334"/>
                    <a:pt x="3774" y="3429"/>
                    <a:pt x="3798" y="3536"/>
                  </a:cubicBezTo>
                  <a:cubicBezTo>
                    <a:pt x="3691" y="3417"/>
                    <a:pt x="3524" y="3346"/>
                    <a:pt x="3358" y="3358"/>
                  </a:cubicBezTo>
                  <a:close/>
                  <a:moveTo>
                    <a:pt x="3798" y="4715"/>
                  </a:moveTo>
                  <a:cubicBezTo>
                    <a:pt x="3763" y="4822"/>
                    <a:pt x="3691" y="4917"/>
                    <a:pt x="3596" y="4977"/>
                  </a:cubicBezTo>
                  <a:cubicBezTo>
                    <a:pt x="3417" y="5048"/>
                    <a:pt x="3239" y="5132"/>
                    <a:pt x="3072" y="5227"/>
                  </a:cubicBezTo>
                  <a:cubicBezTo>
                    <a:pt x="3012" y="5263"/>
                    <a:pt x="2953" y="5310"/>
                    <a:pt x="2881" y="5358"/>
                  </a:cubicBezTo>
                  <a:cubicBezTo>
                    <a:pt x="2929" y="5298"/>
                    <a:pt x="2977" y="5227"/>
                    <a:pt x="3012" y="5167"/>
                  </a:cubicBezTo>
                  <a:cubicBezTo>
                    <a:pt x="3108" y="5001"/>
                    <a:pt x="3191" y="4822"/>
                    <a:pt x="3262" y="4643"/>
                  </a:cubicBezTo>
                  <a:cubicBezTo>
                    <a:pt x="3322" y="4548"/>
                    <a:pt x="3417" y="4477"/>
                    <a:pt x="3524" y="4441"/>
                  </a:cubicBezTo>
                  <a:cubicBezTo>
                    <a:pt x="3405" y="4560"/>
                    <a:pt x="3334" y="4727"/>
                    <a:pt x="3346" y="4893"/>
                  </a:cubicBezTo>
                  <a:cubicBezTo>
                    <a:pt x="3513" y="4905"/>
                    <a:pt x="3691" y="4846"/>
                    <a:pt x="3810" y="4715"/>
                  </a:cubicBezTo>
                  <a:close/>
                  <a:moveTo>
                    <a:pt x="2751" y="4012"/>
                  </a:moveTo>
                  <a:close/>
                  <a:moveTo>
                    <a:pt x="2596" y="4096"/>
                  </a:moveTo>
                  <a:cubicBezTo>
                    <a:pt x="2786" y="4036"/>
                    <a:pt x="2965" y="3965"/>
                    <a:pt x="3143" y="3893"/>
                  </a:cubicBezTo>
                  <a:cubicBezTo>
                    <a:pt x="3251" y="3870"/>
                    <a:pt x="3370" y="3881"/>
                    <a:pt x="3477" y="3941"/>
                  </a:cubicBezTo>
                  <a:cubicBezTo>
                    <a:pt x="3298" y="3929"/>
                    <a:pt x="3143" y="4001"/>
                    <a:pt x="3024" y="4131"/>
                  </a:cubicBezTo>
                  <a:cubicBezTo>
                    <a:pt x="3143" y="4251"/>
                    <a:pt x="3298" y="4322"/>
                    <a:pt x="3477" y="4322"/>
                  </a:cubicBezTo>
                  <a:cubicBezTo>
                    <a:pt x="3370" y="4370"/>
                    <a:pt x="3251" y="4393"/>
                    <a:pt x="3143" y="4370"/>
                  </a:cubicBezTo>
                  <a:cubicBezTo>
                    <a:pt x="2965" y="4286"/>
                    <a:pt x="2786" y="4215"/>
                    <a:pt x="2596" y="4167"/>
                  </a:cubicBezTo>
                  <a:cubicBezTo>
                    <a:pt x="2524" y="4143"/>
                    <a:pt x="2441" y="4131"/>
                    <a:pt x="2370" y="4131"/>
                  </a:cubicBezTo>
                  <a:cubicBezTo>
                    <a:pt x="2453" y="4120"/>
                    <a:pt x="2536" y="4108"/>
                    <a:pt x="2608" y="4096"/>
                  </a:cubicBezTo>
                  <a:close/>
                </a:path>
              </a:pathLst>
            </a:custGeom>
            <a:solidFill>
              <a:schemeClr val="accent2">
                <a:alpha val="145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6237975" y="1154150"/>
              <a:ext cx="207200" cy="207475"/>
            </a:xfrm>
            <a:custGeom>
              <a:avLst/>
              <a:gdLst/>
              <a:ahLst/>
              <a:cxnLst/>
              <a:rect l="l" t="t" r="r" b="b"/>
              <a:pathLst>
                <a:path w="8288" h="8299" extrusionOk="0">
                  <a:moveTo>
                    <a:pt x="0" y="4143"/>
                  </a:moveTo>
                  <a:cubicBezTo>
                    <a:pt x="346" y="4167"/>
                    <a:pt x="477" y="4477"/>
                    <a:pt x="1012" y="4239"/>
                  </a:cubicBezTo>
                  <a:lnTo>
                    <a:pt x="1012" y="4239"/>
                  </a:lnTo>
                  <a:cubicBezTo>
                    <a:pt x="798" y="4346"/>
                    <a:pt x="512" y="4334"/>
                    <a:pt x="477" y="4739"/>
                  </a:cubicBezTo>
                  <a:cubicBezTo>
                    <a:pt x="691" y="4536"/>
                    <a:pt x="965" y="4655"/>
                    <a:pt x="1143" y="4322"/>
                  </a:cubicBezTo>
                  <a:lnTo>
                    <a:pt x="1143" y="4322"/>
                  </a:lnTo>
                  <a:cubicBezTo>
                    <a:pt x="1072" y="4489"/>
                    <a:pt x="822" y="4572"/>
                    <a:pt x="1024" y="4989"/>
                  </a:cubicBezTo>
                  <a:cubicBezTo>
                    <a:pt x="1048" y="4763"/>
                    <a:pt x="1143" y="4810"/>
                    <a:pt x="1239" y="4667"/>
                  </a:cubicBezTo>
                  <a:cubicBezTo>
                    <a:pt x="1370" y="4870"/>
                    <a:pt x="1715" y="4917"/>
                    <a:pt x="1786" y="4655"/>
                  </a:cubicBezTo>
                  <a:cubicBezTo>
                    <a:pt x="1548" y="4763"/>
                    <a:pt x="1477" y="4560"/>
                    <a:pt x="1477" y="4441"/>
                  </a:cubicBezTo>
                  <a:cubicBezTo>
                    <a:pt x="1477" y="4394"/>
                    <a:pt x="1500" y="4346"/>
                    <a:pt x="1536" y="4310"/>
                  </a:cubicBezTo>
                  <a:cubicBezTo>
                    <a:pt x="1572" y="4274"/>
                    <a:pt x="1679" y="4227"/>
                    <a:pt x="1727" y="4274"/>
                  </a:cubicBezTo>
                  <a:cubicBezTo>
                    <a:pt x="1786" y="4310"/>
                    <a:pt x="1762" y="4417"/>
                    <a:pt x="1655" y="4382"/>
                  </a:cubicBezTo>
                  <a:cubicBezTo>
                    <a:pt x="1715" y="4501"/>
                    <a:pt x="1905" y="4465"/>
                    <a:pt x="1905" y="4322"/>
                  </a:cubicBezTo>
                  <a:cubicBezTo>
                    <a:pt x="1905" y="4310"/>
                    <a:pt x="1905" y="4298"/>
                    <a:pt x="1905" y="4286"/>
                  </a:cubicBezTo>
                  <a:lnTo>
                    <a:pt x="1905" y="4274"/>
                  </a:lnTo>
                  <a:cubicBezTo>
                    <a:pt x="1893" y="4239"/>
                    <a:pt x="1870" y="4203"/>
                    <a:pt x="1846" y="4179"/>
                  </a:cubicBezTo>
                  <a:cubicBezTo>
                    <a:pt x="2155" y="4120"/>
                    <a:pt x="2465" y="4143"/>
                    <a:pt x="2763" y="4251"/>
                  </a:cubicBezTo>
                  <a:lnTo>
                    <a:pt x="2763" y="4251"/>
                  </a:lnTo>
                  <a:cubicBezTo>
                    <a:pt x="1881" y="4048"/>
                    <a:pt x="2167" y="4917"/>
                    <a:pt x="1620" y="4929"/>
                  </a:cubicBezTo>
                  <a:lnTo>
                    <a:pt x="1620" y="4929"/>
                  </a:lnTo>
                  <a:cubicBezTo>
                    <a:pt x="1881" y="5001"/>
                    <a:pt x="2036" y="4989"/>
                    <a:pt x="2143" y="4941"/>
                  </a:cubicBezTo>
                  <a:cubicBezTo>
                    <a:pt x="2417" y="4798"/>
                    <a:pt x="2310" y="4513"/>
                    <a:pt x="2429" y="4417"/>
                  </a:cubicBezTo>
                  <a:cubicBezTo>
                    <a:pt x="2453" y="4596"/>
                    <a:pt x="2548" y="4644"/>
                    <a:pt x="2679" y="4584"/>
                  </a:cubicBezTo>
                  <a:cubicBezTo>
                    <a:pt x="2548" y="4465"/>
                    <a:pt x="2655" y="4322"/>
                    <a:pt x="2786" y="4334"/>
                  </a:cubicBezTo>
                  <a:cubicBezTo>
                    <a:pt x="2989" y="4334"/>
                    <a:pt x="3251" y="4560"/>
                    <a:pt x="3596" y="4334"/>
                  </a:cubicBezTo>
                  <a:cubicBezTo>
                    <a:pt x="3667" y="4322"/>
                    <a:pt x="3727" y="4310"/>
                    <a:pt x="3798" y="4286"/>
                  </a:cubicBezTo>
                  <a:cubicBezTo>
                    <a:pt x="3739" y="4310"/>
                    <a:pt x="3679" y="4358"/>
                    <a:pt x="3620" y="4394"/>
                  </a:cubicBezTo>
                  <a:cubicBezTo>
                    <a:pt x="3215" y="4465"/>
                    <a:pt x="3191" y="4810"/>
                    <a:pt x="3048" y="4965"/>
                  </a:cubicBezTo>
                  <a:cubicBezTo>
                    <a:pt x="2953" y="5060"/>
                    <a:pt x="2786" y="5036"/>
                    <a:pt x="2798" y="4858"/>
                  </a:cubicBezTo>
                  <a:cubicBezTo>
                    <a:pt x="2655" y="4905"/>
                    <a:pt x="2620" y="5013"/>
                    <a:pt x="2727" y="5156"/>
                  </a:cubicBezTo>
                  <a:cubicBezTo>
                    <a:pt x="2572" y="5167"/>
                    <a:pt x="2453" y="4894"/>
                    <a:pt x="2155" y="4989"/>
                  </a:cubicBezTo>
                  <a:cubicBezTo>
                    <a:pt x="2048" y="5025"/>
                    <a:pt x="1929" y="5132"/>
                    <a:pt x="1798" y="5370"/>
                  </a:cubicBezTo>
                  <a:cubicBezTo>
                    <a:pt x="1810" y="5346"/>
                    <a:pt x="1834" y="5334"/>
                    <a:pt x="1846" y="5322"/>
                  </a:cubicBezTo>
                  <a:cubicBezTo>
                    <a:pt x="1834" y="5334"/>
                    <a:pt x="1822" y="5346"/>
                    <a:pt x="1798" y="5370"/>
                  </a:cubicBezTo>
                  <a:cubicBezTo>
                    <a:pt x="2191" y="4989"/>
                    <a:pt x="2608" y="5810"/>
                    <a:pt x="3084" y="5036"/>
                  </a:cubicBezTo>
                  <a:lnTo>
                    <a:pt x="3084" y="5036"/>
                  </a:lnTo>
                  <a:cubicBezTo>
                    <a:pt x="2941" y="5322"/>
                    <a:pt x="2739" y="5560"/>
                    <a:pt x="2489" y="5739"/>
                  </a:cubicBezTo>
                  <a:cubicBezTo>
                    <a:pt x="2489" y="5691"/>
                    <a:pt x="2489" y="5656"/>
                    <a:pt x="2465" y="5632"/>
                  </a:cubicBezTo>
                  <a:lnTo>
                    <a:pt x="2465" y="5632"/>
                  </a:lnTo>
                  <a:lnTo>
                    <a:pt x="2441" y="5596"/>
                  </a:lnTo>
                  <a:cubicBezTo>
                    <a:pt x="2334" y="5501"/>
                    <a:pt x="2179" y="5596"/>
                    <a:pt x="2215" y="5727"/>
                  </a:cubicBezTo>
                  <a:cubicBezTo>
                    <a:pt x="2274" y="5632"/>
                    <a:pt x="2358" y="5691"/>
                    <a:pt x="2346" y="5763"/>
                  </a:cubicBezTo>
                  <a:cubicBezTo>
                    <a:pt x="2334" y="5822"/>
                    <a:pt x="2239" y="5870"/>
                    <a:pt x="2179" y="5870"/>
                  </a:cubicBezTo>
                  <a:cubicBezTo>
                    <a:pt x="2132" y="5870"/>
                    <a:pt x="2096" y="5846"/>
                    <a:pt x="2060" y="5822"/>
                  </a:cubicBezTo>
                  <a:cubicBezTo>
                    <a:pt x="1965" y="5739"/>
                    <a:pt x="1881" y="5537"/>
                    <a:pt x="2120" y="5441"/>
                  </a:cubicBezTo>
                  <a:cubicBezTo>
                    <a:pt x="1893" y="5310"/>
                    <a:pt x="1679" y="5596"/>
                    <a:pt x="1715" y="5822"/>
                  </a:cubicBezTo>
                  <a:cubicBezTo>
                    <a:pt x="1548" y="5787"/>
                    <a:pt x="1512" y="5894"/>
                    <a:pt x="1346" y="5751"/>
                  </a:cubicBezTo>
                  <a:cubicBezTo>
                    <a:pt x="1500" y="6191"/>
                    <a:pt x="1739" y="6072"/>
                    <a:pt x="1893" y="6144"/>
                  </a:cubicBezTo>
                  <a:lnTo>
                    <a:pt x="1893" y="6144"/>
                  </a:lnTo>
                  <a:cubicBezTo>
                    <a:pt x="1536" y="6025"/>
                    <a:pt x="1429" y="6299"/>
                    <a:pt x="1131" y="6310"/>
                  </a:cubicBezTo>
                  <a:cubicBezTo>
                    <a:pt x="1441" y="6584"/>
                    <a:pt x="1643" y="6370"/>
                    <a:pt x="1858" y="6287"/>
                  </a:cubicBezTo>
                  <a:lnTo>
                    <a:pt x="1858" y="6287"/>
                  </a:lnTo>
                  <a:cubicBezTo>
                    <a:pt x="1322" y="6501"/>
                    <a:pt x="1441" y="6810"/>
                    <a:pt x="1227" y="7072"/>
                  </a:cubicBezTo>
                  <a:cubicBezTo>
                    <a:pt x="1489" y="6858"/>
                    <a:pt x="1786" y="6977"/>
                    <a:pt x="2012" y="6429"/>
                  </a:cubicBezTo>
                  <a:lnTo>
                    <a:pt x="2012" y="6429"/>
                  </a:lnTo>
                  <a:cubicBezTo>
                    <a:pt x="1929" y="6656"/>
                    <a:pt x="1715" y="6846"/>
                    <a:pt x="1977" y="7168"/>
                  </a:cubicBezTo>
                  <a:cubicBezTo>
                    <a:pt x="1989" y="6870"/>
                    <a:pt x="2262" y="6763"/>
                    <a:pt x="2143" y="6394"/>
                  </a:cubicBezTo>
                  <a:lnTo>
                    <a:pt x="2143" y="6394"/>
                  </a:lnTo>
                  <a:cubicBezTo>
                    <a:pt x="2215" y="6560"/>
                    <a:pt x="2108" y="6787"/>
                    <a:pt x="2536" y="6941"/>
                  </a:cubicBezTo>
                  <a:cubicBezTo>
                    <a:pt x="2393" y="6775"/>
                    <a:pt x="2501" y="6739"/>
                    <a:pt x="2465" y="6572"/>
                  </a:cubicBezTo>
                  <a:cubicBezTo>
                    <a:pt x="2703" y="6620"/>
                    <a:pt x="2977" y="6406"/>
                    <a:pt x="2846" y="6168"/>
                  </a:cubicBezTo>
                  <a:cubicBezTo>
                    <a:pt x="2810" y="6346"/>
                    <a:pt x="2572" y="6394"/>
                    <a:pt x="2477" y="6239"/>
                  </a:cubicBezTo>
                  <a:cubicBezTo>
                    <a:pt x="2441" y="6203"/>
                    <a:pt x="2417" y="6156"/>
                    <a:pt x="2417" y="6108"/>
                  </a:cubicBezTo>
                  <a:cubicBezTo>
                    <a:pt x="2417" y="6060"/>
                    <a:pt x="2465" y="5953"/>
                    <a:pt x="2536" y="5941"/>
                  </a:cubicBezTo>
                  <a:cubicBezTo>
                    <a:pt x="2596" y="5941"/>
                    <a:pt x="2655" y="6025"/>
                    <a:pt x="2560" y="6072"/>
                  </a:cubicBezTo>
                  <a:cubicBezTo>
                    <a:pt x="2691" y="6120"/>
                    <a:pt x="2786" y="5953"/>
                    <a:pt x="2691" y="5858"/>
                  </a:cubicBezTo>
                  <a:cubicBezTo>
                    <a:pt x="2691" y="5846"/>
                    <a:pt x="2679" y="5834"/>
                    <a:pt x="2667" y="5834"/>
                  </a:cubicBezTo>
                  <a:cubicBezTo>
                    <a:pt x="2667" y="5822"/>
                    <a:pt x="2655" y="5822"/>
                    <a:pt x="2655" y="5834"/>
                  </a:cubicBezTo>
                  <a:cubicBezTo>
                    <a:pt x="2620" y="5810"/>
                    <a:pt x="2584" y="5798"/>
                    <a:pt x="2548" y="5810"/>
                  </a:cubicBezTo>
                  <a:cubicBezTo>
                    <a:pt x="2727" y="5548"/>
                    <a:pt x="2965" y="5346"/>
                    <a:pt x="3251" y="5215"/>
                  </a:cubicBezTo>
                  <a:lnTo>
                    <a:pt x="3251" y="5215"/>
                  </a:lnTo>
                  <a:cubicBezTo>
                    <a:pt x="2477" y="5691"/>
                    <a:pt x="3298" y="6108"/>
                    <a:pt x="2917" y="6489"/>
                  </a:cubicBezTo>
                  <a:cubicBezTo>
                    <a:pt x="2929" y="6477"/>
                    <a:pt x="2941" y="6465"/>
                    <a:pt x="2953" y="6453"/>
                  </a:cubicBezTo>
                  <a:cubicBezTo>
                    <a:pt x="2941" y="6465"/>
                    <a:pt x="2929" y="6477"/>
                    <a:pt x="2917" y="6489"/>
                  </a:cubicBezTo>
                  <a:cubicBezTo>
                    <a:pt x="3084" y="6418"/>
                    <a:pt x="3215" y="6299"/>
                    <a:pt x="3298" y="6132"/>
                  </a:cubicBezTo>
                  <a:cubicBezTo>
                    <a:pt x="3394" y="5834"/>
                    <a:pt x="3120" y="5715"/>
                    <a:pt x="3132" y="5572"/>
                  </a:cubicBezTo>
                  <a:cubicBezTo>
                    <a:pt x="3263" y="5679"/>
                    <a:pt x="3370" y="5632"/>
                    <a:pt x="3429" y="5501"/>
                  </a:cubicBezTo>
                  <a:cubicBezTo>
                    <a:pt x="3251" y="5513"/>
                    <a:pt x="3227" y="5346"/>
                    <a:pt x="3322" y="5251"/>
                  </a:cubicBezTo>
                  <a:cubicBezTo>
                    <a:pt x="3477" y="5108"/>
                    <a:pt x="3810" y="5084"/>
                    <a:pt x="3894" y="4667"/>
                  </a:cubicBezTo>
                  <a:cubicBezTo>
                    <a:pt x="3929" y="4620"/>
                    <a:pt x="3965" y="4560"/>
                    <a:pt x="4001" y="4501"/>
                  </a:cubicBezTo>
                  <a:cubicBezTo>
                    <a:pt x="3977" y="4560"/>
                    <a:pt x="3965" y="4632"/>
                    <a:pt x="3953" y="4703"/>
                  </a:cubicBezTo>
                  <a:cubicBezTo>
                    <a:pt x="3715" y="5036"/>
                    <a:pt x="3941" y="5298"/>
                    <a:pt x="3953" y="5513"/>
                  </a:cubicBezTo>
                  <a:cubicBezTo>
                    <a:pt x="3953" y="5644"/>
                    <a:pt x="3822" y="5751"/>
                    <a:pt x="3703" y="5608"/>
                  </a:cubicBezTo>
                  <a:cubicBezTo>
                    <a:pt x="3644" y="5751"/>
                    <a:pt x="3691" y="5846"/>
                    <a:pt x="3858" y="5870"/>
                  </a:cubicBezTo>
                  <a:cubicBezTo>
                    <a:pt x="3763" y="5977"/>
                    <a:pt x="3477" y="5870"/>
                    <a:pt x="3346" y="6156"/>
                  </a:cubicBezTo>
                  <a:cubicBezTo>
                    <a:pt x="3286" y="6263"/>
                    <a:pt x="3286" y="6418"/>
                    <a:pt x="3358" y="6668"/>
                  </a:cubicBezTo>
                  <a:lnTo>
                    <a:pt x="3358" y="6668"/>
                  </a:lnTo>
                  <a:cubicBezTo>
                    <a:pt x="3358" y="6132"/>
                    <a:pt x="4239" y="6418"/>
                    <a:pt x="4025" y="5537"/>
                  </a:cubicBezTo>
                  <a:lnTo>
                    <a:pt x="4025" y="5537"/>
                  </a:lnTo>
                  <a:cubicBezTo>
                    <a:pt x="4132" y="5822"/>
                    <a:pt x="4156" y="6144"/>
                    <a:pt x="4096" y="6453"/>
                  </a:cubicBezTo>
                  <a:cubicBezTo>
                    <a:pt x="4072" y="6418"/>
                    <a:pt x="4048" y="6394"/>
                    <a:pt x="4013" y="6394"/>
                  </a:cubicBezTo>
                  <a:lnTo>
                    <a:pt x="4001" y="6394"/>
                  </a:lnTo>
                  <a:cubicBezTo>
                    <a:pt x="3989" y="6382"/>
                    <a:pt x="3977" y="6382"/>
                    <a:pt x="3953" y="6394"/>
                  </a:cubicBezTo>
                  <a:cubicBezTo>
                    <a:pt x="3822" y="6394"/>
                    <a:pt x="3775" y="6584"/>
                    <a:pt x="3894" y="6644"/>
                  </a:cubicBezTo>
                  <a:cubicBezTo>
                    <a:pt x="3870" y="6537"/>
                    <a:pt x="3965" y="6513"/>
                    <a:pt x="4013" y="6572"/>
                  </a:cubicBezTo>
                  <a:cubicBezTo>
                    <a:pt x="4048" y="6620"/>
                    <a:pt x="4013" y="6727"/>
                    <a:pt x="3977" y="6763"/>
                  </a:cubicBezTo>
                  <a:cubicBezTo>
                    <a:pt x="3941" y="6799"/>
                    <a:pt x="3894" y="6810"/>
                    <a:pt x="3846" y="6810"/>
                  </a:cubicBezTo>
                  <a:cubicBezTo>
                    <a:pt x="3727" y="6822"/>
                    <a:pt x="3525" y="6751"/>
                    <a:pt x="3632" y="6501"/>
                  </a:cubicBezTo>
                  <a:cubicBezTo>
                    <a:pt x="3370" y="6572"/>
                    <a:pt x="3417" y="6930"/>
                    <a:pt x="3608" y="7061"/>
                  </a:cubicBezTo>
                  <a:cubicBezTo>
                    <a:pt x="3465" y="7156"/>
                    <a:pt x="3525" y="7251"/>
                    <a:pt x="3298" y="7275"/>
                  </a:cubicBezTo>
                  <a:cubicBezTo>
                    <a:pt x="3715" y="7465"/>
                    <a:pt x="3798" y="7227"/>
                    <a:pt x="3965" y="7156"/>
                  </a:cubicBezTo>
                  <a:lnTo>
                    <a:pt x="3965" y="7156"/>
                  </a:lnTo>
                  <a:cubicBezTo>
                    <a:pt x="3632" y="7334"/>
                    <a:pt x="3739" y="7608"/>
                    <a:pt x="3548" y="7823"/>
                  </a:cubicBezTo>
                  <a:cubicBezTo>
                    <a:pt x="3953" y="7787"/>
                    <a:pt x="3941" y="7501"/>
                    <a:pt x="4037" y="7287"/>
                  </a:cubicBezTo>
                  <a:lnTo>
                    <a:pt x="4037" y="7287"/>
                  </a:lnTo>
                  <a:cubicBezTo>
                    <a:pt x="3810" y="7823"/>
                    <a:pt x="4108" y="7953"/>
                    <a:pt x="4144" y="8299"/>
                  </a:cubicBezTo>
                  <a:cubicBezTo>
                    <a:pt x="4167" y="7953"/>
                    <a:pt x="4477" y="7823"/>
                    <a:pt x="4251" y="7287"/>
                  </a:cubicBezTo>
                  <a:lnTo>
                    <a:pt x="4251" y="7287"/>
                  </a:lnTo>
                  <a:cubicBezTo>
                    <a:pt x="4346" y="7501"/>
                    <a:pt x="4334" y="7787"/>
                    <a:pt x="4739" y="7823"/>
                  </a:cubicBezTo>
                  <a:cubicBezTo>
                    <a:pt x="4537" y="7596"/>
                    <a:pt x="4656" y="7334"/>
                    <a:pt x="4322" y="7156"/>
                  </a:cubicBezTo>
                  <a:lnTo>
                    <a:pt x="4322" y="7156"/>
                  </a:lnTo>
                  <a:cubicBezTo>
                    <a:pt x="4489" y="7227"/>
                    <a:pt x="4572" y="7465"/>
                    <a:pt x="4989" y="7275"/>
                  </a:cubicBezTo>
                  <a:cubicBezTo>
                    <a:pt x="4763" y="7251"/>
                    <a:pt x="4822" y="7156"/>
                    <a:pt x="4679" y="7061"/>
                  </a:cubicBezTo>
                  <a:cubicBezTo>
                    <a:pt x="4870" y="6930"/>
                    <a:pt x="4918" y="6572"/>
                    <a:pt x="4656" y="6501"/>
                  </a:cubicBezTo>
                  <a:cubicBezTo>
                    <a:pt x="4763" y="6751"/>
                    <a:pt x="4560" y="6822"/>
                    <a:pt x="4441" y="6810"/>
                  </a:cubicBezTo>
                  <a:cubicBezTo>
                    <a:pt x="4394" y="6810"/>
                    <a:pt x="4346" y="6799"/>
                    <a:pt x="4310" y="6763"/>
                  </a:cubicBezTo>
                  <a:cubicBezTo>
                    <a:pt x="4275" y="6727"/>
                    <a:pt x="4239" y="6620"/>
                    <a:pt x="4275" y="6572"/>
                  </a:cubicBezTo>
                  <a:cubicBezTo>
                    <a:pt x="4310" y="6513"/>
                    <a:pt x="4418" y="6537"/>
                    <a:pt x="4382" y="6644"/>
                  </a:cubicBezTo>
                  <a:cubicBezTo>
                    <a:pt x="4406" y="6632"/>
                    <a:pt x="4418" y="6620"/>
                    <a:pt x="4429" y="6608"/>
                  </a:cubicBezTo>
                  <a:cubicBezTo>
                    <a:pt x="4465" y="6560"/>
                    <a:pt x="4465" y="6489"/>
                    <a:pt x="4429" y="6441"/>
                  </a:cubicBezTo>
                  <a:cubicBezTo>
                    <a:pt x="4406" y="6406"/>
                    <a:pt x="4370" y="6394"/>
                    <a:pt x="4334" y="6394"/>
                  </a:cubicBezTo>
                  <a:cubicBezTo>
                    <a:pt x="4310" y="6382"/>
                    <a:pt x="4298" y="6382"/>
                    <a:pt x="4287" y="6394"/>
                  </a:cubicBezTo>
                  <a:lnTo>
                    <a:pt x="4275" y="6394"/>
                  </a:lnTo>
                  <a:cubicBezTo>
                    <a:pt x="4239" y="6394"/>
                    <a:pt x="4215" y="6418"/>
                    <a:pt x="4191" y="6453"/>
                  </a:cubicBezTo>
                  <a:cubicBezTo>
                    <a:pt x="4132" y="6144"/>
                    <a:pt x="4156" y="5822"/>
                    <a:pt x="4263" y="5537"/>
                  </a:cubicBezTo>
                  <a:cubicBezTo>
                    <a:pt x="4048" y="6418"/>
                    <a:pt x="4929" y="6132"/>
                    <a:pt x="4929" y="6668"/>
                  </a:cubicBezTo>
                  <a:lnTo>
                    <a:pt x="4929" y="6620"/>
                  </a:lnTo>
                  <a:lnTo>
                    <a:pt x="4929" y="6668"/>
                  </a:lnTo>
                  <a:cubicBezTo>
                    <a:pt x="5001" y="6418"/>
                    <a:pt x="5001" y="6263"/>
                    <a:pt x="4941" y="6156"/>
                  </a:cubicBezTo>
                  <a:cubicBezTo>
                    <a:pt x="4810" y="5882"/>
                    <a:pt x="4525" y="5977"/>
                    <a:pt x="4429" y="5870"/>
                  </a:cubicBezTo>
                  <a:cubicBezTo>
                    <a:pt x="4596" y="5846"/>
                    <a:pt x="4644" y="5751"/>
                    <a:pt x="4572" y="5608"/>
                  </a:cubicBezTo>
                  <a:cubicBezTo>
                    <a:pt x="4465" y="5751"/>
                    <a:pt x="4322" y="5644"/>
                    <a:pt x="4322" y="5513"/>
                  </a:cubicBezTo>
                  <a:cubicBezTo>
                    <a:pt x="4334" y="5298"/>
                    <a:pt x="4560" y="5036"/>
                    <a:pt x="4322" y="4703"/>
                  </a:cubicBezTo>
                  <a:cubicBezTo>
                    <a:pt x="4322" y="4632"/>
                    <a:pt x="4298" y="4560"/>
                    <a:pt x="4287" y="4501"/>
                  </a:cubicBezTo>
                  <a:cubicBezTo>
                    <a:pt x="4310" y="4560"/>
                    <a:pt x="4346" y="4620"/>
                    <a:pt x="4394" y="4679"/>
                  </a:cubicBezTo>
                  <a:cubicBezTo>
                    <a:pt x="4465" y="5084"/>
                    <a:pt x="4810" y="5108"/>
                    <a:pt x="4965" y="5251"/>
                  </a:cubicBezTo>
                  <a:cubicBezTo>
                    <a:pt x="5060" y="5346"/>
                    <a:pt x="5037" y="5513"/>
                    <a:pt x="4858" y="5501"/>
                  </a:cubicBezTo>
                  <a:cubicBezTo>
                    <a:pt x="4906" y="5644"/>
                    <a:pt x="5001" y="5679"/>
                    <a:pt x="5156" y="5572"/>
                  </a:cubicBezTo>
                  <a:cubicBezTo>
                    <a:pt x="5168" y="5715"/>
                    <a:pt x="4882" y="5846"/>
                    <a:pt x="4989" y="6144"/>
                  </a:cubicBezTo>
                  <a:cubicBezTo>
                    <a:pt x="5025" y="6251"/>
                    <a:pt x="5132" y="6370"/>
                    <a:pt x="5358" y="6489"/>
                  </a:cubicBezTo>
                  <a:lnTo>
                    <a:pt x="5358" y="6489"/>
                  </a:lnTo>
                  <a:cubicBezTo>
                    <a:pt x="4989" y="6108"/>
                    <a:pt x="5811" y="5691"/>
                    <a:pt x="5037" y="5215"/>
                  </a:cubicBezTo>
                  <a:lnTo>
                    <a:pt x="5037" y="5215"/>
                  </a:lnTo>
                  <a:cubicBezTo>
                    <a:pt x="5322" y="5346"/>
                    <a:pt x="5561" y="5560"/>
                    <a:pt x="5739" y="5810"/>
                  </a:cubicBezTo>
                  <a:cubicBezTo>
                    <a:pt x="5691" y="5810"/>
                    <a:pt x="5656" y="5810"/>
                    <a:pt x="5632" y="5834"/>
                  </a:cubicBezTo>
                  <a:cubicBezTo>
                    <a:pt x="5620" y="5834"/>
                    <a:pt x="5608" y="5846"/>
                    <a:pt x="5596" y="5858"/>
                  </a:cubicBezTo>
                  <a:cubicBezTo>
                    <a:pt x="5549" y="5918"/>
                    <a:pt x="5549" y="6001"/>
                    <a:pt x="5596" y="6048"/>
                  </a:cubicBezTo>
                  <a:cubicBezTo>
                    <a:pt x="5620" y="6072"/>
                    <a:pt x="5668" y="6084"/>
                    <a:pt x="5703" y="6084"/>
                  </a:cubicBezTo>
                  <a:lnTo>
                    <a:pt x="5727" y="6084"/>
                  </a:lnTo>
                  <a:cubicBezTo>
                    <a:pt x="5632" y="6025"/>
                    <a:pt x="5691" y="5941"/>
                    <a:pt x="5751" y="5953"/>
                  </a:cubicBezTo>
                  <a:cubicBezTo>
                    <a:pt x="5822" y="5965"/>
                    <a:pt x="5870" y="6060"/>
                    <a:pt x="5870" y="6120"/>
                  </a:cubicBezTo>
                  <a:cubicBezTo>
                    <a:pt x="5858" y="6168"/>
                    <a:pt x="5846" y="6203"/>
                    <a:pt x="5811" y="6239"/>
                  </a:cubicBezTo>
                  <a:cubicBezTo>
                    <a:pt x="5715" y="6394"/>
                    <a:pt x="5477" y="6358"/>
                    <a:pt x="5441" y="6179"/>
                  </a:cubicBezTo>
                  <a:cubicBezTo>
                    <a:pt x="5310" y="6418"/>
                    <a:pt x="5584" y="6632"/>
                    <a:pt x="5822" y="6584"/>
                  </a:cubicBezTo>
                  <a:cubicBezTo>
                    <a:pt x="5787" y="6751"/>
                    <a:pt x="5894" y="6787"/>
                    <a:pt x="5751" y="6953"/>
                  </a:cubicBezTo>
                  <a:cubicBezTo>
                    <a:pt x="6180" y="6799"/>
                    <a:pt x="6072" y="6560"/>
                    <a:pt x="6144" y="6406"/>
                  </a:cubicBezTo>
                  <a:lnTo>
                    <a:pt x="6144" y="6406"/>
                  </a:lnTo>
                  <a:cubicBezTo>
                    <a:pt x="6025" y="6763"/>
                    <a:pt x="6287" y="6870"/>
                    <a:pt x="6311" y="7168"/>
                  </a:cubicBezTo>
                  <a:cubicBezTo>
                    <a:pt x="6573" y="6858"/>
                    <a:pt x="6358" y="6656"/>
                    <a:pt x="6275" y="6441"/>
                  </a:cubicBezTo>
                  <a:lnTo>
                    <a:pt x="6275" y="6441"/>
                  </a:lnTo>
                  <a:cubicBezTo>
                    <a:pt x="6501" y="6989"/>
                    <a:pt x="6799" y="6858"/>
                    <a:pt x="7061" y="7084"/>
                  </a:cubicBezTo>
                  <a:cubicBezTo>
                    <a:pt x="6846" y="6822"/>
                    <a:pt x="6965" y="6513"/>
                    <a:pt x="6430" y="6299"/>
                  </a:cubicBezTo>
                  <a:lnTo>
                    <a:pt x="6430" y="6299"/>
                  </a:lnTo>
                  <a:cubicBezTo>
                    <a:pt x="6644" y="6370"/>
                    <a:pt x="6846" y="6596"/>
                    <a:pt x="7156" y="6322"/>
                  </a:cubicBezTo>
                  <a:cubicBezTo>
                    <a:pt x="6858" y="6310"/>
                    <a:pt x="6751" y="6037"/>
                    <a:pt x="6394" y="6156"/>
                  </a:cubicBezTo>
                  <a:lnTo>
                    <a:pt x="6394" y="6156"/>
                  </a:lnTo>
                  <a:cubicBezTo>
                    <a:pt x="6549" y="6084"/>
                    <a:pt x="6787" y="6191"/>
                    <a:pt x="6942" y="5763"/>
                  </a:cubicBezTo>
                  <a:cubicBezTo>
                    <a:pt x="6775" y="5906"/>
                    <a:pt x="6739" y="5798"/>
                    <a:pt x="6573" y="5834"/>
                  </a:cubicBezTo>
                  <a:cubicBezTo>
                    <a:pt x="6608" y="5596"/>
                    <a:pt x="6394" y="5322"/>
                    <a:pt x="6168" y="5453"/>
                  </a:cubicBezTo>
                  <a:cubicBezTo>
                    <a:pt x="6406" y="5548"/>
                    <a:pt x="6323" y="5751"/>
                    <a:pt x="6227" y="5822"/>
                  </a:cubicBezTo>
                  <a:cubicBezTo>
                    <a:pt x="6192" y="5858"/>
                    <a:pt x="6156" y="5882"/>
                    <a:pt x="6108" y="5882"/>
                  </a:cubicBezTo>
                  <a:cubicBezTo>
                    <a:pt x="6049" y="5882"/>
                    <a:pt x="5942" y="5834"/>
                    <a:pt x="5942" y="5763"/>
                  </a:cubicBezTo>
                  <a:cubicBezTo>
                    <a:pt x="5930" y="5703"/>
                    <a:pt x="6013" y="5644"/>
                    <a:pt x="6072" y="5739"/>
                  </a:cubicBezTo>
                  <a:cubicBezTo>
                    <a:pt x="6072" y="5727"/>
                    <a:pt x="6072" y="5715"/>
                    <a:pt x="6072" y="5715"/>
                  </a:cubicBezTo>
                  <a:cubicBezTo>
                    <a:pt x="6072" y="5679"/>
                    <a:pt x="6061" y="5632"/>
                    <a:pt x="6037" y="5608"/>
                  </a:cubicBezTo>
                  <a:cubicBezTo>
                    <a:pt x="5977" y="5560"/>
                    <a:pt x="5894" y="5560"/>
                    <a:pt x="5846" y="5608"/>
                  </a:cubicBezTo>
                  <a:cubicBezTo>
                    <a:pt x="5834" y="5620"/>
                    <a:pt x="5822" y="5632"/>
                    <a:pt x="5811" y="5644"/>
                  </a:cubicBezTo>
                  <a:lnTo>
                    <a:pt x="5811" y="5644"/>
                  </a:lnTo>
                  <a:cubicBezTo>
                    <a:pt x="5799" y="5667"/>
                    <a:pt x="5787" y="5715"/>
                    <a:pt x="5799" y="5751"/>
                  </a:cubicBezTo>
                  <a:cubicBezTo>
                    <a:pt x="5537" y="5572"/>
                    <a:pt x="5334" y="5334"/>
                    <a:pt x="5203" y="5048"/>
                  </a:cubicBezTo>
                  <a:cubicBezTo>
                    <a:pt x="5680" y="5822"/>
                    <a:pt x="6096" y="5001"/>
                    <a:pt x="6477" y="5382"/>
                  </a:cubicBezTo>
                  <a:cubicBezTo>
                    <a:pt x="6465" y="5370"/>
                    <a:pt x="6453" y="5358"/>
                    <a:pt x="6442" y="5346"/>
                  </a:cubicBezTo>
                  <a:cubicBezTo>
                    <a:pt x="6453" y="5358"/>
                    <a:pt x="6465" y="5370"/>
                    <a:pt x="6477" y="5382"/>
                  </a:cubicBezTo>
                  <a:cubicBezTo>
                    <a:pt x="6358" y="5156"/>
                    <a:pt x="6239" y="5036"/>
                    <a:pt x="6120" y="5001"/>
                  </a:cubicBezTo>
                  <a:cubicBezTo>
                    <a:pt x="5822" y="4905"/>
                    <a:pt x="5703" y="5179"/>
                    <a:pt x="5561" y="5167"/>
                  </a:cubicBezTo>
                  <a:cubicBezTo>
                    <a:pt x="5668" y="5036"/>
                    <a:pt x="5620" y="4929"/>
                    <a:pt x="5489" y="4870"/>
                  </a:cubicBezTo>
                  <a:cubicBezTo>
                    <a:pt x="5501" y="5048"/>
                    <a:pt x="5334" y="5072"/>
                    <a:pt x="5239" y="4977"/>
                  </a:cubicBezTo>
                  <a:cubicBezTo>
                    <a:pt x="5096" y="4822"/>
                    <a:pt x="5072" y="4489"/>
                    <a:pt x="4656" y="4405"/>
                  </a:cubicBezTo>
                  <a:cubicBezTo>
                    <a:pt x="4608" y="4370"/>
                    <a:pt x="4548" y="4334"/>
                    <a:pt x="4489" y="4298"/>
                  </a:cubicBezTo>
                  <a:cubicBezTo>
                    <a:pt x="4548" y="4322"/>
                    <a:pt x="4620" y="4334"/>
                    <a:pt x="4691" y="4346"/>
                  </a:cubicBezTo>
                  <a:cubicBezTo>
                    <a:pt x="5025" y="4584"/>
                    <a:pt x="5287" y="4358"/>
                    <a:pt x="5501" y="4346"/>
                  </a:cubicBezTo>
                  <a:cubicBezTo>
                    <a:pt x="5632" y="4346"/>
                    <a:pt x="5739" y="4477"/>
                    <a:pt x="5596" y="4596"/>
                  </a:cubicBezTo>
                  <a:cubicBezTo>
                    <a:pt x="5739" y="4655"/>
                    <a:pt x="5834" y="4608"/>
                    <a:pt x="5858" y="4441"/>
                  </a:cubicBezTo>
                  <a:cubicBezTo>
                    <a:pt x="5965" y="4536"/>
                    <a:pt x="5858" y="4822"/>
                    <a:pt x="6144" y="4953"/>
                  </a:cubicBezTo>
                  <a:cubicBezTo>
                    <a:pt x="6251" y="5013"/>
                    <a:pt x="6406" y="5013"/>
                    <a:pt x="6656" y="4941"/>
                  </a:cubicBezTo>
                  <a:lnTo>
                    <a:pt x="6656" y="4941"/>
                  </a:lnTo>
                  <a:cubicBezTo>
                    <a:pt x="6120" y="4929"/>
                    <a:pt x="6406" y="4060"/>
                    <a:pt x="5525" y="4263"/>
                  </a:cubicBezTo>
                  <a:lnTo>
                    <a:pt x="5525" y="4263"/>
                  </a:lnTo>
                  <a:cubicBezTo>
                    <a:pt x="5822" y="4167"/>
                    <a:pt x="6132" y="4143"/>
                    <a:pt x="6442" y="4203"/>
                  </a:cubicBezTo>
                  <a:cubicBezTo>
                    <a:pt x="6406" y="4215"/>
                    <a:pt x="6394" y="4251"/>
                    <a:pt x="6382" y="4286"/>
                  </a:cubicBezTo>
                  <a:lnTo>
                    <a:pt x="6382" y="4298"/>
                  </a:lnTo>
                  <a:cubicBezTo>
                    <a:pt x="6382" y="4310"/>
                    <a:pt x="6382" y="4322"/>
                    <a:pt x="6382" y="4334"/>
                  </a:cubicBezTo>
                  <a:cubicBezTo>
                    <a:pt x="6382" y="4477"/>
                    <a:pt x="6573" y="4513"/>
                    <a:pt x="6632" y="4394"/>
                  </a:cubicBezTo>
                  <a:cubicBezTo>
                    <a:pt x="6525" y="4429"/>
                    <a:pt x="6513" y="4322"/>
                    <a:pt x="6561" y="4286"/>
                  </a:cubicBezTo>
                  <a:cubicBezTo>
                    <a:pt x="6608" y="4239"/>
                    <a:pt x="6715" y="4286"/>
                    <a:pt x="6751" y="4322"/>
                  </a:cubicBezTo>
                  <a:cubicBezTo>
                    <a:pt x="6787" y="4358"/>
                    <a:pt x="6811" y="4405"/>
                    <a:pt x="6811" y="4453"/>
                  </a:cubicBezTo>
                  <a:cubicBezTo>
                    <a:pt x="6811" y="4572"/>
                    <a:pt x="6739" y="4775"/>
                    <a:pt x="6501" y="4667"/>
                  </a:cubicBezTo>
                  <a:cubicBezTo>
                    <a:pt x="6573" y="4929"/>
                    <a:pt x="6918" y="4882"/>
                    <a:pt x="7049" y="4679"/>
                  </a:cubicBezTo>
                  <a:cubicBezTo>
                    <a:pt x="7144" y="4834"/>
                    <a:pt x="7251" y="4775"/>
                    <a:pt x="7263" y="5001"/>
                  </a:cubicBezTo>
                  <a:cubicBezTo>
                    <a:pt x="7466" y="4584"/>
                    <a:pt x="7215" y="4501"/>
                    <a:pt x="7156" y="4334"/>
                  </a:cubicBezTo>
                  <a:lnTo>
                    <a:pt x="7156" y="4334"/>
                  </a:lnTo>
                  <a:cubicBezTo>
                    <a:pt x="7323" y="4667"/>
                    <a:pt x="7596" y="4548"/>
                    <a:pt x="7811" y="4751"/>
                  </a:cubicBezTo>
                  <a:cubicBezTo>
                    <a:pt x="7775" y="4346"/>
                    <a:pt x="7489" y="4358"/>
                    <a:pt x="7275" y="4263"/>
                  </a:cubicBezTo>
                  <a:lnTo>
                    <a:pt x="7275" y="4263"/>
                  </a:lnTo>
                  <a:cubicBezTo>
                    <a:pt x="7811" y="4489"/>
                    <a:pt x="7942" y="4179"/>
                    <a:pt x="8287" y="4155"/>
                  </a:cubicBezTo>
                  <a:cubicBezTo>
                    <a:pt x="7942" y="4120"/>
                    <a:pt x="7811" y="3822"/>
                    <a:pt x="7275" y="4048"/>
                  </a:cubicBezTo>
                  <a:lnTo>
                    <a:pt x="7275" y="4048"/>
                  </a:lnTo>
                  <a:cubicBezTo>
                    <a:pt x="7489" y="3953"/>
                    <a:pt x="7775" y="3965"/>
                    <a:pt x="7811" y="3548"/>
                  </a:cubicBezTo>
                  <a:cubicBezTo>
                    <a:pt x="7596" y="3751"/>
                    <a:pt x="7323" y="3632"/>
                    <a:pt x="7156" y="3977"/>
                  </a:cubicBezTo>
                  <a:lnTo>
                    <a:pt x="7156" y="3977"/>
                  </a:lnTo>
                  <a:cubicBezTo>
                    <a:pt x="7215" y="3810"/>
                    <a:pt x="7466" y="3727"/>
                    <a:pt x="7263" y="3310"/>
                  </a:cubicBezTo>
                  <a:cubicBezTo>
                    <a:pt x="7251" y="3524"/>
                    <a:pt x="7144" y="3477"/>
                    <a:pt x="7049" y="3620"/>
                  </a:cubicBezTo>
                  <a:cubicBezTo>
                    <a:pt x="6918" y="3429"/>
                    <a:pt x="6573" y="3381"/>
                    <a:pt x="6501" y="3632"/>
                  </a:cubicBezTo>
                  <a:cubicBezTo>
                    <a:pt x="6739" y="3536"/>
                    <a:pt x="6811" y="3727"/>
                    <a:pt x="6811" y="3858"/>
                  </a:cubicBezTo>
                  <a:cubicBezTo>
                    <a:pt x="6811" y="3905"/>
                    <a:pt x="6787" y="3941"/>
                    <a:pt x="6751" y="3977"/>
                  </a:cubicBezTo>
                  <a:cubicBezTo>
                    <a:pt x="6715" y="4024"/>
                    <a:pt x="6608" y="4060"/>
                    <a:pt x="6561" y="4024"/>
                  </a:cubicBezTo>
                  <a:cubicBezTo>
                    <a:pt x="6513" y="3977"/>
                    <a:pt x="6525" y="3870"/>
                    <a:pt x="6632" y="3905"/>
                  </a:cubicBezTo>
                  <a:cubicBezTo>
                    <a:pt x="6620" y="3893"/>
                    <a:pt x="6608" y="3882"/>
                    <a:pt x="6596" y="3870"/>
                  </a:cubicBezTo>
                  <a:cubicBezTo>
                    <a:pt x="6549" y="3822"/>
                    <a:pt x="6477" y="3822"/>
                    <a:pt x="6430" y="3870"/>
                  </a:cubicBezTo>
                  <a:cubicBezTo>
                    <a:pt x="6406" y="3893"/>
                    <a:pt x="6382" y="3929"/>
                    <a:pt x="6382" y="3965"/>
                  </a:cubicBezTo>
                  <a:cubicBezTo>
                    <a:pt x="6382" y="3977"/>
                    <a:pt x="6382" y="3989"/>
                    <a:pt x="6382" y="4013"/>
                  </a:cubicBezTo>
                  <a:lnTo>
                    <a:pt x="6382" y="4013"/>
                  </a:lnTo>
                  <a:cubicBezTo>
                    <a:pt x="6394" y="4048"/>
                    <a:pt x="6406" y="4084"/>
                    <a:pt x="6442" y="4108"/>
                  </a:cubicBezTo>
                  <a:cubicBezTo>
                    <a:pt x="6132" y="4167"/>
                    <a:pt x="5822" y="4143"/>
                    <a:pt x="5525" y="4036"/>
                  </a:cubicBezTo>
                  <a:cubicBezTo>
                    <a:pt x="6418" y="4239"/>
                    <a:pt x="6120" y="3370"/>
                    <a:pt x="6668" y="3370"/>
                  </a:cubicBezTo>
                  <a:lnTo>
                    <a:pt x="6608" y="3370"/>
                  </a:lnTo>
                  <a:lnTo>
                    <a:pt x="6668" y="3370"/>
                  </a:lnTo>
                  <a:cubicBezTo>
                    <a:pt x="6418" y="3298"/>
                    <a:pt x="6251" y="3298"/>
                    <a:pt x="6144" y="3346"/>
                  </a:cubicBezTo>
                  <a:cubicBezTo>
                    <a:pt x="5870" y="3489"/>
                    <a:pt x="5977" y="3774"/>
                    <a:pt x="5870" y="3870"/>
                  </a:cubicBezTo>
                  <a:cubicBezTo>
                    <a:pt x="5846" y="3691"/>
                    <a:pt x="5739" y="3655"/>
                    <a:pt x="5608" y="3715"/>
                  </a:cubicBezTo>
                  <a:cubicBezTo>
                    <a:pt x="5739" y="3834"/>
                    <a:pt x="5632" y="3977"/>
                    <a:pt x="5501" y="3965"/>
                  </a:cubicBezTo>
                  <a:cubicBezTo>
                    <a:pt x="5299" y="3965"/>
                    <a:pt x="5037" y="3739"/>
                    <a:pt x="4691" y="3965"/>
                  </a:cubicBezTo>
                  <a:cubicBezTo>
                    <a:pt x="4620" y="3977"/>
                    <a:pt x="4560" y="3989"/>
                    <a:pt x="4489" y="4013"/>
                  </a:cubicBezTo>
                  <a:cubicBezTo>
                    <a:pt x="4548" y="3977"/>
                    <a:pt x="4608" y="3941"/>
                    <a:pt x="4668" y="3905"/>
                  </a:cubicBezTo>
                  <a:cubicBezTo>
                    <a:pt x="5072" y="3834"/>
                    <a:pt x="5108" y="3489"/>
                    <a:pt x="5239" y="3334"/>
                  </a:cubicBezTo>
                  <a:cubicBezTo>
                    <a:pt x="5334" y="3239"/>
                    <a:pt x="5513" y="3262"/>
                    <a:pt x="5489" y="3441"/>
                  </a:cubicBezTo>
                  <a:cubicBezTo>
                    <a:pt x="5632" y="3381"/>
                    <a:pt x="5668" y="3286"/>
                    <a:pt x="5561" y="3143"/>
                  </a:cubicBezTo>
                  <a:cubicBezTo>
                    <a:pt x="5715" y="3131"/>
                    <a:pt x="5834" y="3405"/>
                    <a:pt x="6132" y="3310"/>
                  </a:cubicBezTo>
                  <a:cubicBezTo>
                    <a:pt x="6251" y="3274"/>
                    <a:pt x="6358" y="3167"/>
                    <a:pt x="6489" y="2929"/>
                  </a:cubicBezTo>
                  <a:lnTo>
                    <a:pt x="6489" y="2929"/>
                  </a:lnTo>
                  <a:cubicBezTo>
                    <a:pt x="6096" y="3310"/>
                    <a:pt x="5691" y="2489"/>
                    <a:pt x="5215" y="3262"/>
                  </a:cubicBezTo>
                  <a:lnTo>
                    <a:pt x="5215" y="3262"/>
                  </a:lnTo>
                  <a:cubicBezTo>
                    <a:pt x="5346" y="2977"/>
                    <a:pt x="5549" y="2739"/>
                    <a:pt x="5811" y="2560"/>
                  </a:cubicBezTo>
                  <a:cubicBezTo>
                    <a:pt x="5799" y="2596"/>
                    <a:pt x="5799" y="2631"/>
                    <a:pt x="5822" y="2667"/>
                  </a:cubicBezTo>
                  <a:lnTo>
                    <a:pt x="5822" y="2679"/>
                  </a:lnTo>
                  <a:cubicBezTo>
                    <a:pt x="5834" y="2691"/>
                    <a:pt x="5846" y="2703"/>
                    <a:pt x="5858" y="2703"/>
                  </a:cubicBezTo>
                  <a:cubicBezTo>
                    <a:pt x="5953" y="2798"/>
                    <a:pt x="6108" y="2703"/>
                    <a:pt x="6072" y="2572"/>
                  </a:cubicBezTo>
                  <a:cubicBezTo>
                    <a:pt x="6025" y="2667"/>
                    <a:pt x="5930" y="2608"/>
                    <a:pt x="5942" y="2548"/>
                  </a:cubicBezTo>
                  <a:cubicBezTo>
                    <a:pt x="5953" y="2477"/>
                    <a:pt x="6049" y="2429"/>
                    <a:pt x="6108" y="2429"/>
                  </a:cubicBezTo>
                  <a:cubicBezTo>
                    <a:pt x="6156" y="2429"/>
                    <a:pt x="6203" y="2453"/>
                    <a:pt x="6227" y="2489"/>
                  </a:cubicBezTo>
                  <a:cubicBezTo>
                    <a:pt x="6382" y="2584"/>
                    <a:pt x="6346" y="2822"/>
                    <a:pt x="6168" y="2858"/>
                  </a:cubicBezTo>
                  <a:cubicBezTo>
                    <a:pt x="6406" y="2989"/>
                    <a:pt x="6620" y="2715"/>
                    <a:pt x="6573" y="2477"/>
                  </a:cubicBezTo>
                  <a:cubicBezTo>
                    <a:pt x="6739" y="2512"/>
                    <a:pt x="6775" y="2405"/>
                    <a:pt x="6942" y="2548"/>
                  </a:cubicBezTo>
                  <a:cubicBezTo>
                    <a:pt x="6787" y="2119"/>
                    <a:pt x="6561" y="2227"/>
                    <a:pt x="6394" y="2155"/>
                  </a:cubicBezTo>
                  <a:lnTo>
                    <a:pt x="6394" y="2155"/>
                  </a:lnTo>
                  <a:cubicBezTo>
                    <a:pt x="6751" y="2274"/>
                    <a:pt x="6858" y="2012"/>
                    <a:pt x="7156" y="1988"/>
                  </a:cubicBezTo>
                  <a:cubicBezTo>
                    <a:pt x="6846" y="1727"/>
                    <a:pt x="6644" y="1941"/>
                    <a:pt x="6430" y="2024"/>
                  </a:cubicBezTo>
                  <a:lnTo>
                    <a:pt x="6430" y="2024"/>
                  </a:lnTo>
                  <a:cubicBezTo>
                    <a:pt x="6977" y="1798"/>
                    <a:pt x="6846" y="1488"/>
                    <a:pt x="7073" y="1238"/>
                  </a:cubicBezTo>
                  <a:cubicBezTo>
                    <a:pt x="6811" y="1453"/>
                    <a:pt x="6501" y="1334"/>
                    <a:pt x="6287" y="1869"/>
                  </a:cubicBezTo>
                  <a:lnTo>
                    <a:pt x="6287" y="1869"/>
                  </a:lnTo>
                  <a:cubicBezTo>
                    <a:pt x="6358" y="1655"/>
                    <a:pt x="6584" y="1453"/>
                    <a:pt x="6311" y="1143"/>
                  </a:cubicBezTo>
                  <a:cubicBezTo>
                    <a:pt x="6299" y="1441"/>
                    <a:pt x="6025" y="1548"/>
                    <a:pt x="6144" y="1905"/>
                  </a:cubicBezTo>
                  <a:lnTo>
                    <a:pt x="6144" y="1905"/>
                  </a:lnTo>
                  <a:cubicBezTo>
                    <a:pt x="6072" y="1750"/>
                    <a:pt x="6180" y="1512"/>
                    <a:pt x="5751" y="1357"/>
                  </a:cubicBezTo>
                  <a:cubicBezTo>
                    <a:pt x="5894" y="1524"/>
                    <a:pt x="5787" y="1560"/>
                    <a:pt x="5822" y="1727"/>
                  </a:cubicBezTo>
                  <a:cubicBezTo>
                    <a:pt x="5596" y="1679"/>
                    <a:pt x="5310" y="1905"/>
                    <a:pt x="5441" y="2131"/>
                  </a:cubicBezTo>
                  <a:cubicBezTo>
                    <a:pt x="5489" y="1953"/>
                    <a:pt x="5715" y="1917"/>
                    <a:pt x="5811" y="2072"/>
                  </a:cubicBezTo>
                  <a:cubicBezTo>
                    <a:pt x="5846" y="2096"/>
                    <a:pt x="5870" y="2143"/>
                    <a:pt x="5870" y="2191"/>
                  </a:cubicBezTo>
                  <a:cubicBezTo>
                    <a:pt x="5870" y="2250"/>
                    <a:pt x="5822" y="2358"/>
                    <a:pt x="5763" y="2358"/>
                  </a:cubicBezTo>
                  <a:cubicBezTo>
                    <a:pt x="5691" y="2369"/>
                    <a:pt x="5632" y="2286"/>
                    <a:pt x="5727" y="2227"/>
                  </a:cubicBezTo>
                  <a:cubicBezTo>
                    <a:pt x="5596" y="2167"/>
                    <a:pt x="5477" y="2322"/>
                    <a:pt x="5572" y="2441"/>
                  </a:cubicBezTo>
                  <a:cubicBezTo>
                    <a:pt x="5584" y="2441"/>
                    <a:pt x="5596" y="2453"/>
                    <a:pt x="5608" y="2465"/>
                  </a:cubicBezTo>
                  <a:lnTo>
                    <a:pt x="5608" y="2465"/>
                  </a:lnTo>
                  <a:cubicBezTo>
                    <a:pt x="5632" y="2489"/>
                    <a:pt x="5668" y="2489"/>
                    <a:pt x="5715" y="2489"/>
                  </a:cubicBezTo>
                  <a:cubicBezTo>
                    <a:pt x="5537" y="2739"/>
                    <a:pt x="5299" y="2941"/>
                    <a:pt x="5013" y="3084"/>
                  </a:cubicBezTo>
                  <a:cubicBezTo>
                    <a:pt x="5787" y="2596"/>
                    <a:pt x="4965" y="2191"/>
                    <a:pt x="5346" y="1798"/>
                  </a:cubicBezTo>
                  <a:lnTo>
                    <a:pt x="5299" y="1846"/>
                  </a:lnTo>
                  <a:cubicBezTo>
                    <a:pt x="5310" y="1822"/>
                    <a:pt x="5322" y="1810"/>
                    <a:pt x="5346" y="1798"/>
                  </a:cubicBezTo>
                  <a:cubicBezTo>
                    <a:pt x="5120" y="1929"/>
                    <a:pt x="5001" y="2036"/>
                    <a:pt x="4965" y="2155"/>
                  </a:cubicBezTo>
                  <a:cubicBezTo>
                    <a:pt x="4870" y="2453"/>
                    <a:pt x="5144" y="2572"/>
                    <a:pt x="5132" y="2727"/>
                  </a:cubicBezTo>
                  <a:cubicBezTo>
                    <a:pt x="4989" y="2620"/>
                    <a:pt x="4894" y="2655"/>
                    <a:pt x="4834" y="2798"/>
                  </a:cubicBezTo>
                  <a:cubicBezTo>
                    <a:pt x="5013" y="2774"/>
                    <a:pt x="5037" y="2953"/>
                    <a:pt x="4941" y="3048"/>
                  </a:cubicBezTo>
                  <a:cubicBezTo>
                    <a:pt x="4787" y="3179"/>
                    <a:pt x="4453" y="3215"/>
                    <a:pt x="4370" y="3620"/>
                  </a:cubicBezTo>
                  <a:cubicBezTo>
                    <a:pt x="4334" y="3667"/>
                    <a:pt x="4298" y="3727"/>
                    <a:pt x="4263" y="3786"/>
                  </a:cubicBezTo>
                  <a:cubicBezTo>
                    <a:pt x="4287" y="3727"/>
                    <a:pt x="4298" y="3655"/>
                    <a:pt x="4310" y="3596"/>
                  </a:cubicBezTo>
                  <a:cubicBezTo>
                    <a:pt x="4537" y="3251"/>
                    <a:pt x="4322" y="3001"/>
                    <a:pt x="4310" y="2786"/>
                  </a:cubicBezTo>
                  <a:cubicBezTo>
                    <a:pt x="4310" y="2643"/>
                    <a:pt x="4441" y="2548"/>
                    <a:pt x="4560" y="2679"/>
                  </a:cubicBezTo>
                  <a:cubicBezTo>
                    <a:pt x="4620" y="2548"/>
                    <a:pt x="4572" y="2441"/>
                    <a:pt x="4406" y="2417"/>
                  </a:cubicBezTo>
                  <a:cubicBezTo>
                    <a:pt x="4501" y="2310"/>
                    <a:pt x="4787" y="2417"/>
                    <a:pt x="4929" y="2143"/>
                  </a:cubicBezTo>
                  <a:cubicBezTo>
                    <a:pt x="4977" y="2036"/>
                    <a:pt x="4977" y="1869"/>
                    <a:pt x="4918" y="1619"/>
                  </a:cubicBezTo>
                  <a:lnTo>
                    <a:pt x="4918" y="1619"/>
                  </a:lnTo>
                  <a:cubicBezTo>
                    <a:pt x="4918" y="2167"/>
                    <a:pt x="4037" y="1869"/>
                    <a:pt x="4239" y="2762"/>
                  </a:cubicBezTo>
                  <a:lnTo>
                    <a:pt x="4239" y="2762"/>
                  </a:lnTo>
                  <a:cubicBezTo>
                    <a:pt x="4132" y="2465"/>
                    <a:pt x="4108" y="2143"/>
                    <a:pt x="4167" y="1846"/>
                  </a:cubicBezTo>
                  <a:cubicBezTo>
                    <a:pt x="4191" y="1869"/>
                    <a:pt x="4227" y="1893"/>
                    <a:pt x="4263" y="1905"/>
                  </a:cubicBezTo>
                  <a:lnTo>
                    <a:pt x="4275" y="1905"/>
                  </a:lnTo>
                  <a:cubicBezTo>
                    <a:pt x="4287" y="1905"/>
                    <a:pt x="4298" y="1905"/>
                    <a:pt x="4310" y="1905"/>
                  </a:cubicBezTo>
                  <a:cubicBezTo>
                    <a:pt x="4441" y="1893"/>
                    <a:pt x="4489" y="1715"/>
                    <a:pt x="4370" y="1655"/>
                  </a:cubicBezTo>
                  <a:cubicBezTo>
                    <a:pt x="4406" y="1762"/>
                    <a:pt x="4298" y="1774"/>
                    <a:pt x="4263" y="1727"/>
                  </a:cubicBezTo>
                  <a:cubicBezTo>
                    <a:pt x="4215" y="1679"/>
                    <a:pt x="4263" y="1572"/>
                    <a:pt x="4298" y="1524"/>
                  </a:cubicBezTo>
                  <a:cubicBezTo>
                    <a:pt x="4334" y="1500"/>
                    <a:pt x="4370" y="1477"/>
                    <a:pt x="4418" y="1477"/>
                  </a:cubicBezTo>
                  <a:cubicBezTo>
                    <a:pt x="4548" y="1477"/>
                    <a:pt x="4739" y="1548"/>
                    <a:pt x="4644" y="1786"/>
                  </a:cubicBezTo>
                  <a:cubicBezTo>
                    <a:pt x="4894" y="1715"/>
                    <a:pt x="4858" y="1369"/>
                    <a:pt x="4656" y="1238"/>
                  </a:cubicBezTo>
                  <a:cubicBezTo>
                    <a:pt x="4810" y="1143"/>
                    <a:pt x="4751" y="1036"/>
                    <a:pt x="4965" y="1024"/>
                  </a:cubicBezTo>
                  <a:cubicBezTo>
                    <a:pt x="4560" y="822"/>
                    <a:pt x="4465" y="1072"/>
                    <a:pt x="4310" y="1131"/>
                  </a:cubicBezTo>
                  <a:lnTo>
                    <a:pt x="4310" y="1131"/>
                  </a:lnTo>
                  <a:cubicBezTo>
                    <a:pt x="4644" y="965"/>
                    <a:pt x="4525" y="691"/>
                    <a:pt x="4727" y="476"/>
                  </a:cubicBezTo>
                  <a:cubicBezTo>
                    <a:pt x="4322" y="512"/>
                    <a:pt x="4334" y="798"/>
                    <a:pt x="4227" y="1012"/>
                  </a:cubicBezTo>
                  <a:lnTo>
                    <a:pt x="4227" y="1012"/>
                  </a:lnTo>
                  <a:cubicBezTo>
                    <a:pt x="4465" y="476"/>
                    <a:pt x="4156" y="345"/>
                    <a:pt x="4132" y="0"/>
                  </a:cubicBezTo>
                  <a:cubicBezTo>
                    <a:pt x="4096" y="345"/>
                    <a:pt x="3786" y="476"/>
                    <a:pt x="4025" y="1012"/>
                  </a:cubicBezTo>
                  <a:lnTo>
                    <a:pt x="4025" y="1012"/>
                  </a:lnTo>
                  <a:cubicBezTo>
                    <a:pt x="3917" y="798"/>
                    <a:pt x="3941" y="512"/>
                    <a:pt x="3525" y="476"/>
                  </a:cubicBezTo>
                  <a:cubicBezTo>
                    <a:pt x="3727" y="691"/>
                    <a:pt x="3608" y="965"/>
                    <a:pt x="3953" y="1131"/>
                  </a:cubicBezTo>
                  <a:lnTo>
                    <a:pt x="3953" y="1131"/>
                  </a:lnTo>
                  <a:cubicBezTo>
                    <a:pt x="3786" y="1072"/>
                    <a:pt x="3691" y="822"/>
                    <a:pt x="3286" y="1024"/>
                  </a:cubicBezTo>
                  <a:cubicBezTo>
                    <a:pt x="3501" y="1036"/>
                    <a:pt x="3453" y="1143"/>
                    <a:pt x="3596" y="1238"/>
                  </a:cubicBezTo>
                  <a:cubicBezTo>
                    <a:pt x="3405" y="1369"/>
                    <a:pt x="3358" y="1715"/>
                    <a:pt x="3608" y="1786"/>
                  </a:cubicBezTo>
                  <a:cubicBezTo>
                    <a:pt x="3513" y="1548"/>
                    <a:pt x="3703" y="1477"/>
                    <a:pt x="3834" y="1477"/>
                  </a:cubicBezTo>
                  <a:cubicBezTo>
                    <a:pt x="3882" y="1477"/>
                    <a:pt x="3917" y="1500"/>
                    <a:pt x="3953" y="1524"/>
                  </a:cubicBezTo>
                  <a:cubicBezTo>
                    <a:pt x="3989" y="1572"/>
                    <a:pt x="4037" y="1679"/>
                    <a:pt x="3989" y="1727"/>
                  </a:cubicBezTo>
                  <a:cubicBezTo>
                    <a:pt x="3953" y="1774"/>
                    <a:pt x="3846" y="1762"/>
                    <a:pt x="3882" y="1655"/>
                  </a:cubicBezTo>
                  <a:cubicBezTo>
                    <a:pt x="3763" y="1715"/>
                    <a:pt x="3810" y="1893"/>
                    <a:pt x="3941" y="1905"/>
                  </a:cubicBezTo>
                  <a:cubicBezTo>
                    <a:pt x="3953" y="1905"/>
                    <a:pt x="3965" y="1905"/>
                    <a:pt x="3977" y="1905"/>
                  </a:cubicBezTo>
                  <a:lnTo>
                    <a:pt x="3989" y="1905"/>
                  </a:lnTo>
                  <a:cubicBezTo>
                    <a:pt x="4025" y="1893"/>
                    <a:pt x="4060" y="1869"/>
                    <a:pt x="4084" y="1846"/>
                  </a:cubicBezTo>
                  <a:cubicBezTo>
                    <a:pt x="4144" y="2143"/>
                    <a:pt x="4120" y="2465"/>
                    <a:pt x="4013" y="2762"/>
                  </a:cubicBezTo>
                  <a:cubicBezTo>
                    <a:pt x="4215" y="1869"/>
                    <a:pt x="3346" y="2167"/>
                    <a:pt x="3334" y="1619"/>
                  </a:cubicBezTo>
                  <a:lnTo>
                    <a:pt x="3334" y="1679"/>
                  </a:lnTo>
                  <a:lnTo>
                    <a:pt x="3334" y="1619"/>
                  </a:lnTo>
                  <a:cubicBezTo>
                    <a:pt x="3275" y="1869"/>
                    <a:pt x="3275" y="2024"/>
                    <a:pt x="3322" y="2143"/>
                  </a:cubicBezTo>
                  <a:cubicBezTo>
                    <a:pt x="3465" y="2417"/>
                    <a:pt x="3751" y="2310"/>
                    <a:pt x="3846" y="2417"/>
                  </a:cubicBezTo>
                  <a:cubicBezTo>
                    <a:pt x="3667" y="2441"/>
                    <a:pt x="3632" y="2548"/>
                    <a:pt x="3691" y="2679"/>
                  </a:cubicBezTo>
                  <a:cubicBezTo>
                    <a:pt x="3798" y="2548"/>
                    <a:pt x="3941" y="2643"/>
                    <a:pt x="3941" y="2786"/>
                  </a:cubicBezTo>
                  <a:cubicBezTo>
                    <a:pt x="3929" y="2989"/>
                    <a:pt x="3703" y="3251"/>
                    <a:pt x="3941" y="3596"/>
                  </a:cubicBezTo>
                  <a:cubicBezTo>
                    <a:pt x="3941" y="3655"/>
                    <a:pt x="3965" y="3727"/>
                    <a:pt x="3977" y="3786"/>
                  </a:cubicBezTo>
                  <a:cubicBezTo>
                    <a:pt x="3953" y="3727"/>
                    <a:pt x="3917" y="3667"/>
                    <a:pt x="3870" y="3620"/>
                  </a:cubicBezTo>
                  <a:cubicBezTo>
                    <a:pt x="3798" y="3215"/>
                    <a:pt x="3453" y="3179"/>
                    <a:pt x="3310" y="3036"/>
                  </a:cubicBezTo>
                  <a:cubicBezTo>
                    <a:pt x="3203" y="2953"/>
                    <a:pt x="3227" y="2774"/>
                    <a:pt x="3405" y="2798"/>
                  </a:cubicBezTo>
                  <a:cubicBezTo>
                    <a:pt x="3358" y="2655"/>
                    <a:pt x="3263" y="2620"/>
                    <a:pt x="3108" y="2715"/>
                  </a:cubicBezTo>
                  <a:cubicBezTo>
                    <a:pt x="3108" y="2572"/>
                    <a:pt x="3382" y="2441"/>
                    <a:pt x="3286" y="2155"/>
                  </a:cubicBezTo>
                  <a:cubicBezTo>
                    <a:pt x="3203" y="1988"/>
                    <a:pt x="3072" y="1869"/>
                    <a:pt x="2905" y="1798"/>
                  </a:cubicBezTo>
                  <a:cubicBezTo>
                    <a:pt x="3286" y="2179"/>
                    <a:pt x="2453" y="2596"/>
                    <a:pt x="3239" y="3072"/>
                  </a:cubicBezTo>
                  <a:cubicBezTo>
                    <a:pt x="2953" y="2941"/>
                    <a:pt x="2715" y="2739"/>
                    <a:pt x="2536" y="2477"/>
                  </a:cubicBezTo>
                  <a:cubicBezTo>
                    <a:pt x="2572" y="2489"/>
                    <a:pt x="2608" y="2489"/>
                    <a:pt x="2643" y="2465"/>
                  </a:cubicBezTo>
                  <a:lnTo>
                    <a:pt x="2643" y="2465"/>
                  </a:lnTo>
                  <a:cubicBezTo>
                    <a:pt x="2655" y="2453"/>
                    <a:pt x="2667" y="2441"/>
                    <a:pt x="2679" y="2429"/>
                  </a:cubicBezTo>
                  <a:cubicBezTo>
                    <a:pt x="2763" y="2346"/>
                    <a:pt x="2691" y="2191"/>
                    <a:pt x="2572" y="2203"/>
                  </a:cubicBezTo>
                  <a:lnTo>
                    <a:pt x="2548" y="2203"/>
                  </a:lnTo>
                  <a:cubicBezTo>
                    <a:pt x="2643" y="2262"/>
                    <a:pt x="2584" y="2346"/>
                    <a:pt x="2513" y="2346"/>
                  </a:cubicBezTo>
                  <a:cubicBezTo>
                    <a:pt x="2453" y="2334"/>
                    <a:pt x="2405" y="2227"/>
                    <a:pt x="2405" y="2179"/>
                  </a:cubicBezTo>
                  <a:cubicBezTo>
                    <a:pt x="2405" y="2131"/>
                    <a:pt x="2429" y="2084"/>
                    <a:pt x="2453" y="2048"/>
                  </a:cubicBezTo>
                  <a:cubicBezTo>
                    <a:pt x="2560" y="1893"/>
                    <a:pt x="2786" y="1941"/>
                    <a:pt x="2834" y="2108"/>
                  </a:cubicBezTo>
                  <a:cubicBezTo>
                    <a:pt x="2965" y="1881"/>
                    <a:pt x="2679" y="1667"/>
                    <a:pt x="2453" y="1715"/>
                  </a:cubicBezTo>
                  <a:cubicBezTo>
                    <a:pt x="2489" y="1536"/>
                    <a:pt x="2382" y="1512"/>
                    <a:pt x="2524" y="1346"/>
                  </a:cubicBezTo>
                  <a:cubicBezTo>
                    <a:pt x="2084" y="1488"/>
                    <a:pt x="2203" y="1727"/>
                    <a:pt x="2132" y="1893"/>
                  </a:cubicBezTo>
                  <a:lnTo>
                    <a:pt x="2132" y="1893"/>
                  </a:lnTo>
                  <a:cubicBezTo>
                    <a:pt x="2251" y="1524"/>
                    <a:pt x="1977" y="1417"/>
                    <a:pt x="1965" y="1119"/>
                  </a:cubicBezTo>
                  <a:cubicBezTo>
                    <a:pt x="1691" y="1441"/>
                    <a:pt x="1905" y="1631"/>
                    <a:pt x="1989" y="1858"/>
                  </a:cubicBezTo>
                  <a:lnTo>
                    <a:pt x="1989" y="1858"/>
                  </a:lnTo>
                  <a:cubicBezTo>
                    <a:pt x="1774" y="1310"/>
                    <a:pt x="1465" y="1429"/>
                    <a:pt x="1203" y="1215"/>
                  </a:cubicBezTo>
                  <a:cubicBezTo>
                    <a:pt x="1429" y="1477"/>
                    <a:pt x="1298" y="1786"/>
                    <a:pt x="1846" y="2000"/>
                  </a:cubicBezTo>
                  <a:lnTo>
                    <a:pt x="1846" y="2000"/>
                  </a:lnTo>
                  <a:cubicBezTo>
                    <a:pt x="1620" y="1917"/>
                    <a:pt x="1429" y="1703"/>
                    <a:pt x="1108" y="1965"/>
                  </a:cubicBezTo>
                  <a:cubicBezTo>
                    <a:pt x="1405" y="1988"/>
                    <a:pt x="1512" y="2262"/>
                    <a:pt x="1881" y="2143"/>
                  </a:cubicBezTo>
                  <a:lnTo>
                    <a:pt x="1881" y="2143"/>
                  </a:lnTo>
                  <a:cubicBezTo>
                    <a:pt x="1715" y="2215"/>
                    <a:pt x="1489" y="2096"/>
                    <a:pt x="1334" y="2536"/>
                  </a:cubicBezTo>
                  <a:cubicBezTo>
                    <a:pt x="1500" y="2381"/>
                    <a:pt x="1536" y="2500"/>
                    <a:pt x="1703" y="2465"/>
                  </a:cubicBezTo>
                  <a:cubicBezTo>
                    <a:pt x="1655" y="2691"/>
                    <a:pt x="1870" y="2965"/>
                    <a:pt x="2108" y="2846"/>
                  </a:cubicBezTo>
                  <a:cubicBezTo>
                    <a:pt x="1929" y="2798"/>
                    <a:pt x="1881" y="2560"/>
                    <a:pt x="2036" y="2465"/>
                  </a:cubicBezTo>
                  <a:cubicBezTo>
                    <a:pt x="2072" y="2429"/>
                    <a:pt x="2120" y="2417"/>
                    <a:pt x="2167" y="2417"/>
                  </a:cubicBezTo>
                  <a:cubicBezTo>
                    <a:pt x="2215" y="2417"/>
                    <a:pt x="2322" y="2465"/>
                    <a:pt x="2334" y="2524"/>
                  </a:cubicBezTo>
                  <a:cubicBezTo>
                    <a:pt x="2334" y="2596"/>
                    <a:pt x="2251" y="2655"/>
                    <a:pt x="2203" y="2548"/>
                  </a:cubicBezTo>
                  <a:cubicBezTo>
                    <a:pt x="2155" y="2679"/>
                    <a:pt x="2322" y="2774"/>
                    <a:pt x="2417" y="2691"/>
                  </a:cubicBezTo>
                  <a:lnTo>
                    <a:pt x="2453" y="2655"/>
                  </a:lnTo>
                  <a:lnTo>
                    <a:pt x="2453" y="2643"/>
                  </a:lnTo>
                  <a:cubicBezTo>
                    <a:pt x="2465" y="2620"/>
                    <a:pt x="2477" y="2584"/>
                    <a:pt x="2465" y="2548"/>
                  </a:cubicBezTo>
                  <a:cubicBezTo>
                    <a:pt x="2727" y="2715"/>
                    <a:pt x="2929" y="2953"/>
                    <a:pt x="3060" y="3239"/>
                  </a:cubicBezTo>
                  <a:cubicBezTo>
                    <a:pt x="2584" y="2465"/>
                    <a:pt x="2167" y="3286"/>
                    <a:pt x="1786" y="2905"/>
                  </a:cubicBezTo>
                  <a:cubicBezTo>
                    <a:pt x="1905" y="3143"/>
                    <a:pt x="2024" y="3251"/>
                    <a:pt x="2143" y="3286"/>
                  </a:cubicBezTo>
                  <a:cubicBezTo>
                    <a:pt x="2441" y="3381"/>
                    <a:pt x="2560" y="3108"/>
                    <a:pt x="2703" y="3120"/>
                  </a:cubicBezTo>
                  <a:cubicBezTo>
                    <a:pt x="2596" y="3262"/>
                    <a:pt x="2643" y="3358"/>
                    <a:pt x="2774" y="3417"/>
                  </a:cubicBezTo>
                  <a:cubicBezTo>
                    <a:pt x="2763" y="3239"/>
                    <a:pt x="2929" y="3215"/>
                    <a:pt x="3024" y="3310"/>
                  </a:cubicBezTo>
                  <a:cubicBezTo>
                    <a:pt x="3167" y="3465"/>
                    <a:pt x="3203" y="3810"/>
                    <a:pt x="3608" y="3882"/>
                  </a:cubicBezTo>
                  <a:cubicBezTo>
                    <a:pt x="3656" y="3917"/>
                    <a:pt x="3715" y="3953"/>
                    <a:pt x="3775" y="3989"/>
                  </a:cubicBezTo>
                  <a:cubicBezTo>
                    <a:pt x="3715" y="3965"/>
                    <a:pt x="3644" y="3953"/>
                    <a:pt x="3572" y="3941"/>
                  </a:cubicBezTo>
                  <a:cubicBezTo>
                    <a:pt x="3239" y="3715"/>
                    <a:pt x="2977" y="3929"/>
                    <a:pt x="2774" y="3941"/>
                  </a:cubicBezTo>
                  <a:cubicBezTo>
                    <a:pt x="2632" y="3941"/>
                    <a:pt x="2524" y="3810"/>
                    <a:pt x="2667" y="3703"/>
                  </a:cubicBezTo>
                  <a:cubicBezTo>
                    <a:pt x="2524" y="3632"/>
                    <a:pt x="2429" y="3679"/>
                    <a:pt x="2405" y="3846"/>
                  </a:cubicBezTo>
                  <a:cubicBezTo>
                    <a:pt x="2298" y="3751"/>
                    <a:pt x="2405" y="3465"/>
                    <a:pt x="2120" y="3322"/>
                  </a:cubicBezTo>
                  <a:cubicBezTo>
                    <a:pt x="2012" y="3274"/>
                    <a:pt x="1858" y="3274"/>
                    <a:pt x="1608" y="3346"/>
                  </a:cubicBezTo>
                  <a:lnTo>
                    <a:pt x="1608" y="3346"/>
                  </a:lnTo>
                  <a:cubicBezTo>
                    <a:pt x="2143" y="3346"/>
                    <a:pt x="1858" y="4227"/>
                    <a:pt x="2739" y="4013"/>
                  </a:cubicBezTo>
                  <a:cubicBezTo>
                    <a:pt x="2453" y="4120"/>
                    <a:pt x="2132" y="4143"/>
                    <a:pt x="1822" y="4084"/>
                  </a:cubicBezTo>
                  <a:cubicBezTo>
                    <a:pt x="1858" y="4060"/>
                    <a:pt x="1881" y="4036"/>
                    <a:pt x="1881" y="4001"/>
                  </a:cubicBezTo>
                  <a:lnTo>
                    <a:pt x="1881" y="3989"/>
                  </a:lnTo>
                  <a:cubicBezTo>
                    <a:pt x="1893" y="3977"/>
                    <a:pt x="1893" y="3953"/>
                    <a:pt x="1881" y="3941"/>
                  </a:cubicBezTo>
                  <a:cubicBezTo>
                    <a:pt x="1881" y="3810"/>
                    <a:pt x="1703" y="3762"/>
                    <a:pt x="1631" y="3882"/>
                  </a:cubicBezTo>
                  <a:cubicBezTo>
                    <a:pt x="1739" y="3858"/>
                    <a:pt x="1762" y="3953"/>
                    <a:pt x="1715" y="4001"/>
                  </a:cubicBezTo>
                  <a:cubicBezTo>
                    <a:pt x="1655" y="4036"/>
                    <a:pt x="1548" y="4001"/>
                    <a:pt x="1512" y="3953"/>
                  </a:cubicBezTo>
                  <a:cubicBezTo>
                    <a:pt x="1477" y="3917"/>
                    <a:pt x="1465" y="3882"/>
                    <a:pt x="1465" y="3834"/>
                  </a:cubicBezTo>
                  <a:cubicBezTo>
                    <a:pt x="1465" y="3703"/>
                    <a:pt x="1536" y="3512"/>
                    <a:pt x="1774" y="3608"/>
                  </a:cubicBezTo>
                  <a:cubicBezTo>
                    <a:pt x="1703" y="3358"/>
                    <a:pt x="1346" y="3405"/>
                    <a:pt x="1215" y="3596"/>
                  </a:cubicBezTo>
                  <a:cubicBezTo>
                    <a:pt x="1119" y="3453"/>
                    <a:pt x="1024" y="3501"/>
                    <a:pt x="1012" y="3286"/>
                  </a:cubicBezTo>
                  <a:cubicBezTo>
                    <a:pt x="810" y="3703"/>
                    <a:pt x="1048" y="3786"/>
                    <a:pt x="1119" y="3953"/>
                  </a:cubicBezTo>
                  <a:lnTo>
                    <a:pt x="1119" y="3953"/>
                  </a:lnTo>
                  <a:cubicBezTo>
                    <a:pt x="941" y="3608"/>
                    <a:pt x="667" y="3727"/>
                    <a:pt x="453" y="3524"/>
                  </a:cubicBezTo>
                  <a:cubicBezTo>
                    <a:pt x="488" y="3941"/>
                    <a:pt x="774" y="3929"/>
                    <a:pt x="989" y="4024"/>
                  </a:cubicBezTo>
                  <a:lnTo>
                    <a:pt x="989" y="4024"/>
                  </a:lnTo>
                  <a:cubicBezTo>
                    <a:pt x="477" y="3810"/>
                    <a:pt x="346" y="4108"/>
                    <a:pt x="0" y="4143"/>
                  </a:cubicBezTo>
                  <a:close/>
                  <a:moveTo>
                    <a:pt x="5501" y="4024"/>
                  </a:moveTo>
                  <a:close/>
                  <a:moveTo>
                    <a:pt x="4763" y="3953"/>
                  </a:moveTo>
                  <a:cubicBezTo>
                    <a:pt x="4870" y="3893"/>
                    <a:pt x="4989" y="3882"/>
                    <a:pt x="5096" y="3905"/>
                  </a:cubicBezTo>
                  <a:cubicBezTo>
                    <a:pt x="5275" y="3977"/>
                    <a:pt x="5453" y="4048"/>
                    <a:pt x="5644" y="4108"/>
                  </a:cubicBezTo>
                  <a:cubicBezTo>
                    <a:pt x="5715" y="4120"/>
                    <a:pt x="5799" y="4132"/>
                    <a:pt x="5870" y="4143"/>
                  </a:cubicBezTo>
                  <a:cubicBezTo>
                    <a:pt x="5799" y="4143"/>
                    <a:pt x="5715" y="4155"/>
                    <a:pt x="5644" y="4179"/>
                  </a:cubicBezTo>
                  <a:cubicBezTo>
                    <a:pt x="5453" y="4227"/>
                    <a:pt x="5275" y="4298"/>
                    <a:pt x="5096" y="4382"/>
                  </a:cubicBezTo>
                  <a:cubicBezTo>
                    <a:pt x="4989" y="4405"/>
                    <a:pt x="4870" y="4382"/>
                    <a:pt x="4763" y="4334"/>
                  </a:cubicBezTo>
                  <a:cubicBezTo>
                    <a:pt x="4941" y="4334"/>
                    <a:pt x="5096" y="4263"/>
                    <a:pt x="5215" y="4143"/>
                  </a:cubicBezTo>
                  <a:cubicBezTo>
                    <a:pt x="5096" y="4013"/>
                    <a:pt x="4941" y="3941"/>
                    <a:pt x="4763" y="3953"/>
                  </a:cubicBezTo>
                  <a:close/>
                  <a:moveTo>
                    <a:pt x="5180" y="5025"/>
                  </a:moveTo>
                  <a:close/>
                  <a:moveTo>
                    <a:pt x="4894" y="4905"/>
                  </a:moveTo>
                  <a:cubicBezTo>
                    <a:pt x="4906" y="4739"/>
                    <a:pt x="4834" y="4584"/>
                    <a:pt x="4715" y="4465"/>
                  </a:cubicBezTo>
                  <a:cubicBezTo>
                    <a:pt x="4822" y="4489"/>
                    <a:pt x="4918" y="4560"/>
                    <a:pt x="4977" y="4655"/>
                  </a:cubicBezTo>
                  <a:cubicBezTo>
                    <a:pt x="5049" y="4846"/>
                    <a:pt x="5132" y="5025"/>
                    <a:pt x="5227" y="5191"/>
                  </a:cubicBezTo>
                  <a:cubicBezTo>
                    <a:pt x="5263" y="5251"/>
                    <a:pt x="5310" y="5310"/>
                    <a:pt x="5358" y="5382"/>
                  </a:cubicBezTo>
                  <a:cubicBezTo>
                    <a:pt x="5299" y="5322"/>
                    <a:pt x="5227" y="5275"/>
                    <a:pt x="5168" y="5239"/>
                  </a:cubicBezTo>
                  <a:cubicBezTo>
                    <a:pt x="5001" y="5156"/>
                    <a:pt x="4822" y="5072"/>
                    <a:pt x="4644" y="5001"/>
                  </a:cubicBezTo>
                  <a:cubicBezTo>
                    <a:pt x="4548" y="4941"/>
                    <a:pt x="4477" y="4846"/>
                    <a:pt x="4441" y="4727"/>
                  </a:cubicBezTo>
                  <a:cubicBezTo>
                    <a:pt x="4560" y="4858"/>
                    <a:pt x="4727" y="4917"/>
                    <a:pt x="4894" y="4905"/>
                  </a:cubicBezTo>
                  <a:close/>
                  <a:moveTo>
                    <a:pt x="5013" y="3096"/>
                  </a:moveTo>
                  <a:close/>
                  <a:moveTo>
                    <a:pt x="4644" y="3286"/>
                  </a:moveTo>
                  <a:cubicBezTo>
                    <a:pt x="4822" y="3215"/>
                    <a:pt x="5001" y="3131"/>
                    <a:pt x="5168" y="3036"/>
                  </a:cubicBezTo>
                  <a:cubicBezTo>
                    <a:pt x="5239" y="3001"/>
                    <a:pt x="5299" y="2953"/>
                    <a:pt x="5358" y="2905"/>
                  </a:cubicBezTo>
                  <a:cubicBezTo>
                    <a:pt x="5310" y="2977"/>
                    <a:pt x="5263" y="3036"/>
                    <a:pt x="5227" y="3096"/>
                  </a:cubicBezTo>
                  <a:cubicBezTo>
                    <a:pt x="5132" y="3262"/>
                    <a:pt x="5049" y="3441"/>
                    <a:pt x="4977" y="3632"/>
                  </a:cubicBezTo>
                  <a:cubicBezTo>
                    <a:pt x="4918" y="3727"/>
                    <a:pt x="4822" y="3798"/>
                    <a:pt x="4715" y="3822"/>
                  </a:cubicBezTo>
                  <a:cubicBezTo>
                    <a:pt x="4834" y="3703"/>
                    <a:pt x="4906" y="3548"/>
                    <a:pt x="4894" y="3381"/>
                  </a:cubicBezTo>
                  <a:cubicBezTo>
                    <a:pt x="4727" y="3370"/>
                    <a:pt x="4560" y="3441"/>
                    <a:pt x="4453" y="3560"/>
                  </a:cubicBezTo>
                  <a:cubicBezTo>
                    <a:pt x="4477" y="3453"/>
                    <a:pt x="4548" y="3346"/>
                    <a:pt x="4644" y="3286"/>
                  </a:cubicBezTo>
                  <a:close/>
                  <a:moveTo>
                    <a:pt x="4239" y="5513"/>
                  </a:moveTo>
                  <a:close/>
                  <a:moveTo>
                    <a:pt x="4013" y="2774"/>
                  </a:moveTo>
                  <a:close/>
                  <a:moveTo>
                    <a:pt x="3941" y="3501"/>
                  </a:moveTo>
                  <a:cubicBezTo>
                    <a:pt x="3882" y="3405"/>
                    <a:pt x="3870" y="3286"/>
                    <a:pt x="3894" y="3167"/>
                  </a:cubicBezTo>
                  <a:cubicBezTo>
                    <a:pt x="3965" y="2989"/>
                    <a:pt x="4037" y="2810"/>
                    <a:pt x="4096" y="2620"/>
                  </a:cubicBezTo>
                  <a:cubicBezTo>
                    <a:pt x="4108" y="2548"/>
                    <a:pt x="4120" y="2477"/>
                    <a:pt x="4132" y="2393"/>
                  </a:cubicBezTo>
                  <a:cubicBezTo>
                    <a:pt x="4132" y="2477"/>
                    <a:pt x="4144" y="2548"/>
                    <a:pt x="4167" y="2620"/>
                  </a:cubicBezTo>
                  <a:cubicBezTo>
                    <a:pt x="4215" y="2810"/>
                    <a:pt x="4287" y="2989"/>
                    <a:pt x="4370" y="3167"/>
                  </a:cubicBezTo>
                  <a:cubicBezTo>
                    <a:pt x="4394" y="3286"/>
                    <a:pt x="4370" y="3405"/>
                    <a:pt x="4322" y="3501"/>
                  </a:cubicBezTo>
                  <a:cubicBezTo>
                    <a:pt x="4477" y="3334"/>
                    <a:pt x="4358" y="3048"/>
                    <a:pt x="4132" y="3048"/>
                  </a:cubicBezTo>
                  <a:cubicBezTo>
                    <a:pt x="3894" y="3048"/>
                    <a:pt x="3775" y="3334"/>
                    <a:pt x="3941" y="3501"/>
                  </a:cubicBezTo>
                  <a:close/>
                  <a:moveTo>
                    <a:pt x="4132" y="5227"/>
                  </a:moveTo>
                  <a:cubicBezTo>
                    <a:pt x="4251" y="5120"/>
                    <a:pt x="4322" y="4953"/>
                    <a:pt x="4322" y="4786"/>
                  </a:cubicBezTo>
                  <a:cubicBezTo>
                    <a:pt x="4370" y="4882"/>
                    <a:pt x="4394" y="5001"/>
                    <a:pt x="4370" y="5108"/>
                  </a:cubicBezTo>
                  <a:cubicBezTo>
                    <a:pt x="4334" y="5251"/>
                    <a:pt x="4215" y="5394"/>
                    <a:pt x="4167" y="5656"/>
                  </a:cubicBezTo>
                  <a:cubicBezTo>
                    <a:pt x="4144" y="5727"/>
                    <a:pt x="4132" y="5810"/>
                    <a:pt x="4132" y="5882"/>
                  </a:cubicBezTo>
                  <a:cubicBezTo>
                    <a:pt x="4120" y="5810"/>
                    <a:pt x="4108" y="5727"/>
                    <a:pt x="4096" y="5656"/>
                  </a:cubicBezTo>
                  <a:cubicBezTo>
                    <a:pt x="4037" y="5394"/>
                    <a:pt x="3917" y="5251"/>
                    <a:pt x="3894" y="5108"/>
                  </a:cubicBezTo>
                  <a:cubicBezTo>
                    <a:pt x="3858" y="5001"/>
                    <a:pt x="3882" y="4882"/>
                    <a:pt x="3941" y="4786"/>
                  </a:cubicBezTo>
                  <a:cubicBezTo>
                    <a:pt x="3929" y="4953"/>
                    <a:pt x="4001" y="5120"/>
                    <a:pt x="4132" y="5227"/>
                  </a:cubicBezTo>
                  <a:close/>
                  <a:moveTo>
                    <a:pt x="3358" y="3370"/>
                  </a:moveTo>
                  <a:cubicBezTo>
                    <a:pt x="3346" y="3536"/>
                    <a:pt x="3417" y="3703"/>
                    <a:pt x="3536" y="3810"/>
                  </a:cubicBezTo>
                  <a:cubicBezTo>
                    <a:pt x="3429" y="3786"/>
                    <a:pt x="3334" y="3715"/>
                    <a:pt x="3275" y="3620"/>
                  </a:cubicBezTo>
                  <a:cubicBezTo>
                    <a:pt x="3203" y="3441"/>
                    <a:pt x="3120" y="3262"/>
                    <a:pt x="3024" y="3084"/>
                  </a:cubicBezTo>
                  <a:cubicBezTo>
                    <a:pt x="2989" y="3024"/>
                    <a:pt x="2953" y="2965"/>
                    <a:pt x="2894" y="2893"/>
                  </a:cubicBezTo>
                  <a:cubicBezTo>
                    <a:pt x="2965" y="2953"/>
                    <a:pt x="3024" y="3001"/>
                    <a:pt x="3084" y="3036"/>
                  </a:cubicBezTo>
                  <a:cubicBezTo>
                    <a:pt x="3251" y="3131"/>
                    <a:pt x="3429" y="3203"/>
                    <a:pt x="3608" y="3274"/>
                  </a:cubicBezTo>
                  <a:cubicBezTo>
                    <a:pt x="3703" y="3346"/>
                    <a:pt x="3775" y="3429"/>
                    <a:pt x="3810" y="3548"/>
                  </a:cubicBezTo>
                  <a:cubicBezTo>
                    <a:pt x="3691" y="3417"/>
                    <a:pt x="3525" y="3358"/>
                    <a:pt x="3358" y="3370"/>
                  </a:cubicBezTo>
                  <a:close/>
                  <a:moveTo>
                    <a:pt x="3798" y="4727"/>
                  </a:moveTo>
                  <a:cubicBezTo>
                    <a:pt x="3775" y="4834"/>
                    <a:pt x="3703" y="4929"/>
                    <a:pt x="3608" y="4989"/>
                  </a:cubicBezTo>
                  <a:cubicBezTo>
                    <a:pt x="3429" y="5060"/>
                    <a:pt x="3251" y="5144"/>
                    <a:pt x="3072" y="5239"/>
                  </a:cubicBezTo>
                  <a:cubicBezTo>
                    <a:pt x="3013" y="5275"/>
                    <a:pt x="2953" y="5322"/>
                    <a:pt x="2894" y="5370"/>
                  </a:cubicBezTo>
                  <a:cubicBezTo>
                    <a:pt x="2941" y="5310"/>
                    <a:pt x="2989" y="5239"/>
                    <a:pt x="3024" y="5179"/>
                  </a:cubicBezTo>
                  <a:cubicBezTo>
                    <a:pt x="3120" y="5013"/>
                    <a:pt x="3203" y="4834"/>
                    <a:pt x="3275" y="4655"/>
                  </a:cubicBezTo>
                  <a:cubicBezTo>
                    <a:pt x="3334" y="4560"/>
                    <a:pt x="3429" y="4489"/>
                    <a:pt x="3536" y="4453"/>
                  </a:cubicBezTo>
                  <a:cubicBezTo>
                    <a:pt x="3405" y="4572"/>
                    <a:pt x="3346" y="4739"/>
                    <a:pt x="3346" y="4905"/>
                  </a:cubicBezTo>
                  <a:cubicBezTo>
                    <a:pt x="3525" y="4917"/>
                    <a:pt x="3691" y="4846"/>
                    <a:pt x="3810" y="4727"/>
                  </a:cubicBezTo>
                  <a:close/>
                  <a:moveTo>
                    <a:pt x="2751" y="4024"/>
                  </a:moveTo>
                  <a:close/>
                  <a:moveTo>
                    <a:pt x="2608" y="4108"/>
                  </a:moveTo>
                  <a:cubicBezTo>
                    <a:pt x="2786" y="4048"/>
                    <a:pt x="2977" y="3977"/>
                    <a:pt x="3155" y="3905"/>
                  </a:cubicBezTo>
                  <a:cubicBezTo>
                    <a:pt x="3263" y="3882"/>
                    <a:pt x="3382" y="3893"/>
                    <a:pt x="3477" y="3953"/>
                  </a:cubicBezTo>
                  <a:cubicBezTo>
                    <a:pt x="3310" y="3941"/>
                    <a:pt x="3144" y="4013"/>
                    <a:pt x="3036" y="4143"/>
                  </a:cubicBezTo>
                  <a:cubicBezTo>
                    <a:pt x="3144" y="4263"/>
                    <a:pt x="3310" y="4334"/>
                    <a:pt x="3477" y="4334"/>
                  </a:cubicBezTo>
                  <a:cubicBezTo>
                    <a:pt x="3382" y="4382"/>
                    <a:pt x="3263" y="4405"/>
                    <a:pt x="3155" y="4382"/>
                  </a:cubicBezTo>
                  <a:cubicBezTo>
                    <a:pt x="2977" y="4298"/>
                    <a:pt x="2786" y="4227"/>
                    <a:pt x="2608" y="4179"/>
                  </a:cubicBezTo>
                  <a:cubicBezTo>
                    <a:pt x="2524" y="4155"/>
                    <a:pt x="2453" y="4143"/>
                    <a:pt x="2370" y="4143"/>
                  </a:cubicBezTo>
                  <a:cubicBezTo>
                    <a:pt x="2453" y="4132"/>
                    <a:pt x="2536" y="4120"/>
                    <a:pt x="2608" y="4108"/>
                  </a:cubicBezTo>
                  <a:close/>
                </a:path>
              </a:pathLst>
            </a:custGeom>
            <a:solidFill>
              <a:schemeClr val="accent2">
                <a:alpha val="145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6545150" y="1154450"/>
              <a:ext cx="207200" cy="207175"/>
            </a:xfrm>
            <a:custGeom>
              <a:avLst/>
              <a:gdLst/>
              <a:ahLst/>
              <a:cxnLst/>
              <a:rect l="l" t="t" r="r" b="b"/>
              <a:pathLst>
                <a:path w="8288" h="8287" extrusionOk="0">
                  <a:moveTo>
                    <a:pt x="1" y="4131"/>
                  </a:moveTo>
                  <a:cubicBezTo>
                    <a:pt x="334" y="4155"/>
                    <a:pt x="465" y="4465"/>
                    <a:pt x="1001" y="4227"/>
                  </a:cubicBezTo>
                  <a:lnTo>
                    <a:pt x="1001" y="4227"/>
                  </a:lnTo>
                  <a:cubicBezTo>
                    <a:pt x="798" y="4334"/>
                    <a:pt x="501" y="4322"/>
                    <a:pt x="465" y="4727"/>
                  </a:cubicBezTo>
                  <a:cubicBezTo>
                    <a:pt x="691" y="4524"/>
                    <a:pt x="953" y="4643"/>
                    <a:pt x="1132" y="4310"/>
                  </a:cubicBezTo>
                  <a:lnTo>
                    <a:pt x="1132" y="4310"/>
                  </a:lnTo>
                  <a:cubicBezTo>
                    <a:pt x="1072" y="4477"/>
                    <a:pt x="822" y="4560"/>
                    <a:pt x="1024" y="4977"/>
                  </a:cubicBezTo>
                  <a:cubicBezTo>
                    <a:pt x="1036" y="4751"/>
                    <a:pt x="1144" y="4798"/>
                    <a:pt x="1239" y="4655"/>
                  </a:cubicBezTo>
                  <a:cubicBezTo>
                    <a:pt x="1358" y="4858"/>
                    <a:pt x="1715" y="4905"/>
                    <a:pt x="1786" y="4643"/>
                  </a:cubicBezTo>
                  <a:cubicBezTo>
                    <a:pt x="1548" y="4751"/>
                    <a:pt x="1465" y="4548"/>
                    <a:pt x="1477" y="4429"/>
                  </a:cubicBezTo>
                  <a:cubicBezTo>
                    <a:pt x="1477" y="4382"/>
                    <a:pt x="1489" y="4334"/>
                    <a:pt x="1525" y="4298"/>
                  </a:cubicBezTo>
                  <a:cubicBezTo>
                    <a:pt x="1572" y="4262"/>
                    <a:pt x="1679" y="4215"/>
                    <a:pt x="1727" y="4262"/>
                  </a:cubicBezTo>
                  <a:cubicBezTo>
                    <a:pt x="1775" y="4298"/>
                    <a:pt x="1763" y="4405"/>
                    <a:pt x="1644" y="4370"/>
                  </a:cubicBezTo>
                  <a:cubicBezTo>
                    <a:pt x="1715" y="4501"/>
                    <a:pt x="1894" y="4453"/>
                    <a:pt x="1906" y="4310"/>
                  </a:cubicBezTo>
                  <a:cubicBezTo>
                    <a:pt x="1906" y="4298"/>
                    <a:pt x="1906" y="4286"/>
                    <a:pt x="1906" y="4274"/>
                  </a:cubicBezTo>
                  <a:cubicBezTo>
                    <a:pt x="1906" y="4262"/>
                    <a:pt x="1906" y="4262"/>
                    <a:pt x="1906" y="4262"/>
                  </a:cubicBezTo>
                  <a:cubicBezTo>
                    <a:pt x="1894" y="4227"/>
                    <a:pt x="1870" y="4191"/>
                    <a:pt x="1846" y="4167"/>
                  </a:cubicBezTo>
                  <a:cubicBezTo>
                    <a:pt x="2144" y="4108"/>
                    <a:pt x="2465" y="4131"/>
                    <a:pt x="2763" y="4239"/>
                  </a:cubicBezTo>
                  <a:lnTo>
                    <a:pt x="2763" y="4239"/>
                  </a:lnTo>
                  <a:cubicBezTo>
                    <a:pt x="1870" y="4036"/>
                    <a:pt x="2167" y="4905"/>
                    <a:pt x="1620" y="4917"/>
                  </a:cubicBezTo>
                  <a:lnTo>
                    <a:pt x="1620" y="4917"/>
                  </a:lnTo>
                  <a:cubicBezTo>
                    <a:pt x="1786" y="4977"/>
                    <a:pt x="1965" y="4989"/>
                    <a:pt x="2144" y="4929"/>
                  </a:cubicBezTo>
                  <a:cubicBezTo>
                    <a:pt x="2418" y="4786"/>
                    <a:pt x="2310" y="4501"/>
                    <a:pt x="2418" y="4405"/>
                  </a:cubicBezTo>
                  <a:cubicBezTo>
                    <a:pt x="2441" y="4584"/>
                    <a:pt x="2548" y="4632"/>
                    <a:pt x="2679" y="4572"/>
                  </a:cubicBezTo>
                  <a:cubicBezTo>
                    <a:pt x="2548" y="4453"/>
                    <a:pt x="2644" y="4310"/>
                    <a:pt x="2787" y="4322"/>
                  </a:cubicBezTo>
                  <a:cubicBezTo>
                    <a:pt x="2989" y="4322"/>
                    <a:pt x="3251" y="4548"/>
                    <a:pt x="3596" y="4322"/>
                  </a:cubicBezTo>
                  <a:cubicBezTo>
                    <a:pt x="3656" y="4310"/>
                    <a:pt x="3727" y="4298"/>
                    <a:pt x="3787" y="4274"/>
                  </a:cubicBezTo>
                  <a:cubicBezTo>
                    <a:pt x="3727" y="4298"/>
                    <a:pt x="3668" y="4346"/>
                    <a:pt x="3620" y="4382"/>
                  </a:cubicBezTo>
                  <a:cubicBezTo>
                    <a:pt x="3215" y="4453"/>
                    <a:pt x="3180" y="4798"/>
                    <a:pt x="3037" y="4953"/>
                  </a:cubicBezTo>
                  <a:cubicBezTo>
                    <a:pt x="2953" y="5048"/>
                    <a:pt x="2775" y="5024"/>
                    <a:pt x="2799" y="4846"/>
                  </a:cubicBezTo>
                  <a:cubicBezTo>
                    <a:pt x="2656" y="4893"/>
                    <a:pt x="2608" y="5001"/>
                    <a:pt x="2727" y="5144"/>
                  </a:cubicBezTo>
                  <a:cubicBezTo>
                    <a:pt x="2572" y="5155"/>
                    <a:pt x="2441" y="4882"/>
                    <a:pt x="2156" y="4977"/>
                  </a:cubicBezTo>
                  <a:cubicBezTo>
                    <a:pt x="2037" y="5013"/>
                    <a:pt x="1929" y="5120"/>
                    <a:pt x="1798" y="5358"/>
                  </a:cubicBezTo>
                  <a:cubicBezTo>
                    <a:pt x="1810" y="5334"/>
                    <a:pt x="1822" y="5322"/>
                    <a:pt x="1834" y="5310"/>
                  </a:cubicBezTo>
                  <a:cubicBezTo>
                    <a:pt x="1822" y="5322"/>
                    <a:pt x="1810" y="5334"/>
                    <a:pt x="1798" y="5358"/>
                  </a:cubicBezTo>
                  <a:cubicBezTo>
                    <a:pt x="2179" y="4977"/>
                    <a:pt x="2596" y="5798"/>
                    <a:pt x="3072" y="5024"/>
                  </a:cubicBezTo>
                  <a:lnTo>
                    <a:pt x="3072" y="5024"/>
                  </a:lnTo>
                  <a:cubicBezTo>
                    <a:pt x="2941" y="5310"/>
                    <a:pt x="2739" y="5548"/>
                    <a:pt x="2477" y="5727"/>
                  </a:cubicBezTo>
                  <a:cubicBezTo>
                    <a:pt x="2489" y="5679"/>
                    <a:pt x="2477" y="5644"/>
                    <a:pt x="2465" y="5620"/>
                  </a:cubicBezTo>
                  <a:lnTo>
                    <a:pt x="2465" y="5620"/>
                  </a:lnTo>
                  <a:cubicBezTo>
                    <a:pt x="2453" y="5608"/>
                    <a:pt x="2441" y="5596"/>
                    <a:pt x="2429" y="5584"/>
                  </a:cubicBezTo>
                  <a:cubicBezTo>
                    <a:pt x="2334" y="5489"/>
                    <a:pt x="2179" y="5584"/>
                    <a:pt x="2215" y="5715"/>
                  </a:cubicBezTo>
                  <a:cubicBezTo>
                    <a:pt x="2263" y="5620"/>
                    <a:pt x="2358" y="5679"/>
                    <a:pt x="2346" y="5751"/>
                  </a:cubicBezTo>
                  <a:cubicBezTo>
                    <a:pt x="2334" y="5810"/>
                    <a:pt x="2227" y="5858"/>
                    <a:pt x="2179" y="5858"/>
                  </a:cubicBezTo>
                  <a:cubicBezTo>
                    <a:pt x="2132" y="5858"/>
                    <a:pt x="2084" y="5834"/>
                    <a:pt x="2048" y="5810"/>
                  </a:cubicBezTo>
                  <a:cubicBezTo>
                    <a:pt x="1906" y="5703"/>
                    <a:pt x="1941" y="5477"/>
                    <a:pt x="2120" y="5429"/>
                  </a:cubicBezTo>
                  <a:cubicBezTo>
                    <a:pt x="1882" y="5298"/>
                    <a:pt x="1667" y="5584"/>
                    <a:pt x="1715" y="5810"/>
                  </a:cubicBezTo>
                  <a:cubicBezTo>
                    <a:pt x="1548" y="5775"/>
                    <a:pt x="1513" y="5882"/>
                    <a:pt x="1346" y="5739"/>
                  </a:cubicBezTo>
                  <a:cubicBezTo>
                    <a:pt x="1489" y="6179"/>
                    <a:pt x="1727" y="6060"/>
                    <a:pt x="1894" y="6132"/>
                  </a:cubicBezTo>
                  <a:lnTo>
                    <a:pt x="1894" y="6132"/>
                  </a:lnTo>
                  <a:cubicBezTo>
                    <a:pt x="1536" y="6013"/>
                    <a:pt x="1429" y="6287"/>
                    <a:pt x="1132" y="6298"/>
                  </a:cubicBezTo>
                  <a:cubicBezTo>
                    <a:pt x="1441" y="6572"/>
                    <a:pt x="1632" y="6358"/>
                    <a:pt x="1858" y="6275"/>
                  </a:cubicBezTo>
                  <a:lnTo>
                    <a:pt x="1858" y="6275"/>
                  </a:lnTo>
                  <a:cubicBezTo>
                    <a:pt x="1310" y="6489"/>
                    <a:pt x="1429" y="6798"/>
                    <a:pt x="1215" y="7060"/>
                  </a:cubicBezTo>
                  <a:cubicBezTo>
                    <a:pt x="1477" y="6846"/>
                    <a:pt x="1786" y="6965"/>
                    <a:pt x="2001" y="6417"/>
                  </a:cubicBezTo>
                  <a:lnTo>
                    <a:pt x="2001" y="6417"/>
                  </a:lnTo>
                  <a:cubicBezTo>
                    <a:pt x="1917" y="6644"/>
                    <a:pt x="1703" y="6834"/>
                    <a:pt x="1977" y="7156"/>
                  </a:cubicBezTo>
                  <a:cubicBezTo>
                    <a:pt x="1989" y="6858"/>
                    <a:pt x="2263" y="6751"/>
                    <a:pt x="2144" y="6382"/>
                  </a:cubicBezTo>
                  <a:lnTo>
                    <a:pt x="2144" y="6382"/>
                  </a:lnTo>
                  <a:cubicBezTo>
                    <a:pt x="2215" y="6548"/>
                    <a:pt x="2108" y="6775"/>
                    <a:pt x="2537" y="6929"/>
                  </a:cubicBezTo>
                  <a:cubicBezTo>
                    <a:pt x="2394" y="6763"/>
                    <a:pt x="2501" y="6727"/>
                    <a:pt x="2465" y="6560"/>
                  </a:cubicBezTo>
                  <a:cubicBezTo>
                    <a:pt x="2691" y="6608"/>
                    <a:pt x="2977" y="6394"/>
                    <a:pt x="2846" y="6156"/>
                  </a:cubicBezTo>
                  <a:cubicBezTo>
                    <a:pt x="2751" y="6406"/>
                    <a:pt x="2548" y="6310"/>
                    <a:pt x="2465" y="6227"/>
                  </a:cubicBezTo>
                  <a:cubicBezTo>
                    <a:pt x="2441" y="6191"/>
                    <a:pt x="2418" y="6144"/>
                    <a:pt x="2418" y="6096"/>
                  </a:cubicBezTo>
                  <a:cubicBezTo>
                    <a:pt x="2418" y="6048"/>
                    <a:pt x="2465" y="5941"/>
                    <a:pt x="2537" y="5929"/>
                  </a:cubicBezTo>
                  <a:cubicBezTo>
                    <a:pt x="2596" y="5929"/>
                    <a:pt x="2656" y="6013"/>
                    <a:pt x="2560" y="6060"/>
                  </a:cubicBezTo>
                  <a:cubicBezTo>
                    <a:pt x="2691" y="6108"/>
                    <a:pt x="2787" y="5941"/>
                    <a:pt x="2691" y="5846"/>
                  </a:cubicBezTo>
                  <a:cubicBezTo>
                    <a:pt x="2679" y="5834"/>
                    <a:pt x="2668" y="5822"/>
                    <a:pt x="2668" y="5822"/>
                  </a:cubicBezTo>
                  <a:lnTo>
                    <a:pt x="2668" y="5822"/>
                  </a:lnTo>
                  <a:cubicBezTo>
                    <a:pt x="2632" y="5798"/>
                    <a:pt x="2596" y="5786"/>
                    <a:pt x="2560" y="5798"/>
                  </a:cubicBezTo>
                  <a:cubicBezTo>
                    <a:pt x="2727" y="5536"/>
                    <a:pt x="2977" y="5334"/>
                    <a:pt x="3251" y="5203"/>
                  </a:cubicBezTo>
                  <a:cubicBezTo>
                    <a:pt x="2477" y="5679"/>
                    <a:pt x="3299" y="6096"/>
                    <a:pt x="2918" y="6477"/>
                  </a:cubicBezTo>
                  <a:lnTo>
                    <a:pt x="2965" y="6441"/>
                  </a:lnTo>
                  <a:lnTo>
                    <a:pt x="2918" y="6477"/>
                  </a:lnTo>
                  <a:cubicBezTo>
                    <a:pt x="3156" y="6358"/>
                    <a:pt x="3263" y="6239"/>
                    <a:pt x="3299" y="6120"/>
                  </a:cubicBezTo>
                  <a:cubicBezTo>
                    <a:pt x="3406" y="5822"/>
                    <a:pt x="3120" y="5703"/>
                    <a:pt x="3132" y="5560"/>
                  </a:cubicBezTo>
                  <a:cubicBezTo>
                    <a:pt x="3275" y="5667"/>
                    <a:pt x="3370" y="5620"/>
                    <a:pt x="3430" y="5489"/>
                  </a:cubicBezTo>
                  <a:cubicBezTo>
                    <a:pt x="3251" y="5501"/>
                    <a:pt x="3227" y="5334"/>
                    <a:pt x="3322" y="5239"/>
                  </a:cubicBezTo>
                  <a:cubicBezTo>
                    <a:pt x="3477" y="5096"/>
                    <a:pt x="3822" y="5072"/>
                    <a:pt x="3894" y="4655"/>
                  </a:cubicBezTo>
                  <a:cubicBezTo>
                    <a:pt x="3930" y="4608"/>
                    <a:pt x="3977" y="4548"/>
                    <a:pt x="4001" y="4489"/>
                  </a:cubicBezTo>
                  <a:cubicBezTo>
                    <a:pt x="3977" y="4548"/>
                    <a:pt x="3965" y="4620"/>
                    <a:pt x="3953" y="4691"/>
                  </a:cubicBezTo>
                  <a:cubicBezTo>
                    <a:pt x="3727" y="5024"/>
                    <a:pt x="3942" y="5286"/>
                    <a:pt x="3953" y="5501"/>
                  </a:cubicBezTo>
                  <a:cubicBezTo>
                    <a:pt x="3953" y="5632"/>
                    <a:pt x="3822" y="5739"/>
                    <a:pt x="3703" y="5596"/>
                  </a:cubicBezTo>
                  <a:cubicBezTo>
                    <a:pt x="3644" y="5739"/>
                    <a:pt x="3691" y="5834"/>
                    <a:pt x="3870" y="5858"/>
                  </a:cubicBezTo>
                  <a:cubicBezTo>
                    <a:pt x="3775" y="5965"/>
                    <a:pt x="3489" y="5858"/>
                    <a:pt x="3346" y="6144"/>
                  </a:cubicBezTo>
                  <a:cubicBezTo>
                    <a:pt x="3287" y="6310"/>
                    <a:pt x="3299" y="6489"/>
                    <a:pt x="3358" y="6656"/>
                  </a:cubicBezTo>
                  <a:lnTo>
                    <a:pt x="3358" y="6656"/>
                  </a:lnTo>
                  <a:cubicBezTo>
                    <a:pt x="3358" y="6120"/>
                    <a:pt x="4239" y="6406"/>
                    <a:pt x="4037" y="5525"/>
                  </a:cubicBezTo>
                  <a:lnTo>
                    <a:pt x="4037" y="5525"/>
                  </a:lnTo>
                  <a:cubicBezTo>
                    <a:pt x="4144" y="5810"/>
                    <a:pt x="4168" y="6132"/>
                    <a:pt x="4108" y="6441"/>
                  </a:cubicBezTo>
                  <a:cubicBezTo>
                    <a:pt x="4084" y="6406"/>
                    <a:pt x="4049" y="6382"/>
                    <a:pt x="4013" y="6382"/>
                  </a:cubicBezTo>
                  <a:lnTo>
                    <a:pt x="4001" y="6382"/>
                  </a:lnTo>
                  <a:cubicBezTo>
                    <a:pt x="3989" y="6370"/>
                    <a:pt x="3977" y="6370"/>
                    <a:pt x="3965" y="6382"/>
                  </a:cubicBezTo>
                  <a:cubicBezTo>
                    <a:pt x="3822" y="6382"/>
                    <a:pt x="3775" y="6572"/>
                    <a:pt x="3906" y="6632"/>
                  </a:cubicBezTo>
                  <a:cubicBezTo>
                    <a:pt x="3870" y="6525"/>
                    <a:pt x="3977" y="6501"/>
                    <a:pt x="4013" y="6560"/>
                  </a:cubicBezTo>
                  <a:cubicBezTo>
                    <a:pt x="4061" y="6608"/>
                    <a:pt x="4013" y="6715"/>
                    <a:pt x="3977" y="6751"/>
                  </a:cubicBezTo>
                  <a:cubicBezTo>
                    <a:pt x="3942" y="6787"/>
                    <a:pt x="3894" y="6798"/>
                    <a:pt x="3846" y="6798"/>
                  </a:cubicBezTo>
                  <a:cubicBezTo>
                    <a:pt x="3727" y="6810"/>
                    <a:pt x="3525" y="6739"/>
                    <a:pt x="3632" y="6489"/>
                  </a:cubicBezTo>
                  <a:cubicBezTo>
                    <a:pt x="3370" y="6560"/>
                    <a:pt x="3418" y="6918"/>
                    <a:pt x="3620" y="7049"/>
                  </a:cubicBezTo>
                  <a:cubicBezTo>
                    <a:pt x="3465" y="7144"/>
                    <a:pt x="3525" y="7239"/>
                    <a:pt x="3310" y="7263"/>
                  </a:cubicBezTo>
                  <a:cubicBezTo>
                    <a:pt x="3715" y="7453"/>
                    <a:pt x="3799" y="7215"/>
                    <a:pt x="3965" y="7144"/>
                  </a:cubicBezTo>
                  <a:lnTo>
                    <a:pt x="3965" y="7144"/>
                  </a:lnTo>
                  <a:cubicBezTo>
                    <a:pt x="3632" y="7322"/>
                    <a:pt x="3751" y="7596"/>
                    <a:pt x="3549" y="7811"/>
                  </a:cubicBezTo>
                  <a:cubicBezTo>
                    <a:pt x="3953" y="7775"/>
                    <a:pt x="3942" y="7489"/>
                    <a:pt x="4049" y="7275"/>
                  </a:cubicBezTo>
                  <a:lnTo>
                    <a:pt x="4049" y="7275"/>
                  </a:lnTo>
                  <a:cubicBezTo>
                    <a:pt x="3811" y="7811"/>
                    <a:pt x="4120" y="7941"/>
                    <a:pt x="4144" y="8287"/>
                  </a:cubicBezTo>
                  <a:cubicBezTo>
                    <a:pt x="4180" y="7941"/>
                    <a:pt x="4489" y="7811"/>
                    <a:pt x="4251" y="7275"/>
                  </a:cubicBezTo>
                  <a:lnTo>
                    <a:pt x="4251" y="7275"/>
                  </a:lnTo>
                  <a:cubicBezTo>
                    <a:pt x="4358" y="7489"/>
                    <a:pt x="4346" y="7775"/>
                    <a:pt x="4751" y="7811"/>
                  </a:cubicBezTo>
                  <a:cubicBezTo>
                    <a:pt x="4549" y="7584"/>
                    <a:pt x="4668" y="7322"/>
                    <a:pt x="4334" y="7144"/>
                  </a:cubicBezTo>
                  <a:lnTo>
                    <a:pt x="4334" y="7144"/>
                  </a:lnTo>
                  <a:cubicBezTo>
                    <a:pt x="4489" y="7215"/>
                    <a:pt x="4584" y="7453"/>
                    <a:pt x="4989" y="7263"/>
                  </a:cubicBezTo>
                  <a:cubicBezTo>
                    <a:pt x="4775" y="7239"/>
                    <a:pt x="4823" y="7144"/>
                    <a:pt x="4680" y="7049"/>
                  </a:cubicBezTo>
                  <a:cubicBezTo>
                    <a:pt x="4882" y="6918"/>
                    <a:pt x="4918" y="6560"/>
                    <a:pt x="4668" y="6489"/>
                  </a:cubicBezTo>
                  <a:cubicBezTo>
                    <a:pt x="4763" y="6739"/>
                    <a:pt x="4573" y="6810"/>
                    <a:pt x="4442" y="6798"/>
                  </a:cubicBezTo>
                  <a:cubicBezTo>
                    <a:pt x="4394" y="6798"/>
                    <a:pt x="4358" y="6787"/>
                    <a:pt x="4323" y="6751"/>
                  </a:cubicBezTo>
                  <a:cubicBezTo>
                    <a:pt x="4287" y="6715"/>
                    <a:pt x="4239" y="6608"/>
                    <a:pt x="4287" y="6560"/>
                  </a:cubicBezTo>
                  <a:cubicBezTo>
                    <a:pt x="4323" y="6501"/>
                    <a:pt x="4430" y="6525"/>
                    <a:pt x="4394" y="6632"/>
                  </a:cubicBezTo>
                  <a:cubicBezTo>
                    <a:pt x="4406" y="6620"/>
                    <a:pt x="4418" y="6608"/>
                    <a:pt x="4430" y="6596"/>
                  </a:cubicBezTo>
                  <a:cubicBezTo>
                    <a:pt x="4477" y="6548"/>
                    <a:pt x="4477" y="6477"/>
                    <a:pt x="4430" y="6429"/>
                  </a:cubicBezTo>
                  <a:cubicBezTo>
                    <a:pt x="4406" y="6394"/>
                    <a:pt x="4370" y="6382"/>
                    <a:pt x="4334" y="6382"/>
                  </a:cubicBezTo>
                  <a:cubicBezTo>
                    <a:pt x="4323" y="6370"/>
                    <a:pt x="4311" y="6370"/>
                    <a:pt x="4299" y="6382"/>
                  </a:cubicBezTo>
                  <a:lnTo>
                    <a:pt x="4287" y="6382"/>
                  </a:lnTo>
                  <a:cubicBezTo>
                    <a:pt x="4251" y="6382"/>
                    <a:pt x="4215" y="6406"/>
                    <a:pt x="4203" y="6441"/>
                  </a:cubicBezTo>
                  <a:cubicBezTo>
                    <a:pt x="4132" y="6132"/>
                    <a:pt x="4156" y="5810"/>
                    <a:pt x="4263" y="5525"/>
                  </a:cubicBezTo>
                  <a:cubicBezTo>
                    <a:pt x="4061" y="6406"/>
                    <a:pt x="4930" y="6120"/>
                    <a:pt x="4942" y="6656"/>
                  </a:cubicBezTo>
                  <a:lnTo>
                    <a:pt x="4942" y="6608"/>
                  </a:lnTo>
                  <a:lnTo>
                    <a:pt x="4942" y="6656"/>
                  </a:lnTo>
                  <a:cubicBezTo>
                    <a:pt x="5013" y="6406"/>
                    <a:pt x="5013" y="6251"/>
                    <a:pt x="4954" y="6144"/>
                  </a:cubicBezTo>
                  <a:cubicBezTo>
                    <a:pt x="4823" y="5870"/>
                    <a:pt x="4537" y="5965"/>
                    <a:pt x="4430" y="5858"/>
                  </a:cubicBezTo>
                  <a:cubicBezTo>
                    <a:pt x="4608" y="5834"/>
                    <a:pt x="4656" y="5739"/>
                    <a:pt x="4584" y="5596"/>
                  </a:cubicBezTo>
                  <a:cubicBezTo>
                    <a:pt x="4465" y="5739"/>
                    <a:pt x="4334" y="5632"/>
                    <a:pt x="4334" y="5501"/>
                  </a:cubicBezTo>
                  <a:cubicBezTo>
                    <a:pt x="4346" y="5286"/>
                    <a:pt x="4561" y="5024"/>
                    <a:pt x="4334" y="4691"/>
                  </a:cubicBezTo>
                  <a:cubicBezTo>
                    <a:pt x="4323" y="4620"/>
                    <a:pt x="4311" y="4548"/>
                    <a:pt x="4287" y="4489"/>
                  </a:cubicBezTo>
                  <a:cubicBezTo>
                    <a:pt x="4323" y="4548"/>
                    <a:pt x="4358" y="4608"/>
                    <a:pt x="4406" y="4667"/>
                  </a:cubicBezTo>
                  <a:cubicBezTo>
                    <a:pt x="4477" y="5072"/>
                    <a:pt x="4811" y="5096"/>
                    <a:pt x="4965" y="5239"/>
                  </a:cubicBezTo>
                  <a:cubicBezTo>
                    <a:pt x="5073" y="5334"/>
                    <a:pt x="5037" y="5501"/>
                    <a:pt x="4858" y="5489"/>
                  </a:cubicBezTo>
                  <a:cubicBezTo>
                    <a:pt x="4918" y="5632"/>
                    <a:pt x="5013" y="5667"/>
                    <a:pt x="5156" y="5560"/>
                  </a:cubicBezTo>
                  <a:cubicBezTo>
                    <a:pt x="5168" y="5703"/>
                    <a:pt x="4894" y="5834"/>
                    <a:pt x="4989" y="6132"/>
                  </a:cubicBezTo>
                  <a:cubicBezTo>
                    <a:pt x="5037" y="6239"/>
                    <a:pt x="5144" y="6358"/>
                    <a:pt x="5370" y="6477"/>
                  </a:cubicBezTo>
                  <a:lnTo>
                    <a:pt x="5370" y="6477"/>
                  </a:lnTo>
                  <a:cubicBezTo>
                    <a:pt x="5001" y="6096"/>
                    <a:pt x="5823" y="5679"/>
                    <a:pt x="5049" y="5203"/>
                  </a:cubicBezTo>
                  <a:lnTo>
                    <a:pt x="5049" y="5203"/>
                  </a:lnTo>
                  <a:cubicBezTo>
                    <a:pt x="5323" y="5334"/>
                    <a:pt x="5573" y="5548"/>
                    <a:pt x="5739" y="5798"/>
                  </a:cubicBezTo>
                  <a:cubicBezTo>
                    <a:pt x="5704" y="5798"/>
                    <a:pt x="5668" y="5798"/>
                    <a:pt x="5632" y="5822"/>
                  </a:cubicBezTo>
                  <a:lnTo>
                    <a:pt x="5632" y="5822"/>
                  </a:lnTo>
                  <a:cubicBezTo>
                    <a:pt x="5620" y="5822"/>
                    <a:pt x="5608" y="5834"/>
                    <a:pt x="5596" y="5846"/>
                  </a:cubicBezTo>
                  <a:cubicBezTo>
                    <a:pt x="5549" y="5906"/>
                    <a:pt x="5549" y="5989"/>
                    <a:pt x="5596" y="6036"/>
                  </a:cubicBezTo>
                  <a:cubicBezTo>
                    <a:pt x="5620" y="6060"/>
                    <a:pt x="5668" y="6072"/>
                    <a:pt x="5704" y="6072"/>
                  </a:cubicBezTo>
                  <a:lnTo>
                    <a:pt x="5727" y="6072"/>
                  </a:lnTo>
                  <a:cubicBezTo>
                    <a:pt x="5632" y="6013"/>
                    <a:pt x="5692" y="5929"/>
                    <a:pt x="5751" y="5941"/>
                  </a:cubicBezTo>
                  <a:cubicBezTo>
                    <a:pt x="5823" y="5953"/>
                    <a:pt x="5870" y="6048"/>
                    <a:pt x="5870" y="6108"/>
                  </a:cubicBezTo>
                  <a:cubicBezTo>
                    <a:pt x="5858" y="6156"/>
                    <a:pt x="5847" y="6191"/>
                    <a:pt x="5811" y="6227"/>
                  </a:cubicBezTo>
                  <a:cubicBezTo>
                    <a:pt x="5716" y="6382"/>
                    <a:pt x="5477" y="6346"/>
                    <a:pt x="5442" y="6167"/>
                  </a:cubicBezTo>
                  <a:cubicBezTo>
                    <a:pt x="5311" y="6406"/>
                    <a:pt x="5585" y="6620"/>
                    <a:pt x="5823" y="6572"/>
                  </a:cubicBezTo>
                  <a:cubicBezTo>
                    <a:pt x="5787" y="6739"/>
                    <a:pt x="5894" y="6775"/>
                    <a:pt x="5751" y="6941"/>
                  </a:cubicBezTo>
                  <a:cubicBezTo>
                    <a:pt x="6180" y="6787"/>
                    <a:pt x="6073" y="6548"/>
                    <a:pt x="6144" y="6394"/>
                  </a:cubicBezTo>
                  <a:lnTo>
                    <a:pt x="6144" y="6394"/>
                  </a:lnTo>
                  <a:cubicBezTo>
                    <a:pt x="6025" y="6751"/>
                    <a:pt x="6287" y="6858"/>
                    <a:pt x="6311" y="7156"/>
                  </a:cubicBezTo>
                  <a:cubicBezTo>
                    <a:pt x="6573" y="6846"/>
                    <a:pt x="6358" y="6644"/>
                    <a:pt x="6275" y="6429"/>
                  </a:cubicBezTo>
                  <a:lnTo>
                    <a:pt x="6275" y="6429"/>
                  </a:lnTo>
                  <a:cubicBezTo>
                    <a:pt x="6501" y="6977"/>
                    <a:pt x="6811" y="6846"/>
                    <a:pt x="7061" y="7072"/>
                  </a:cubicBezTo>
                  <a:cubicBezTo>
                    <a:pt x="6847" y="6810"/>
                    <a:pt x="6966" y="6501"/>
                    <a:pt x="6430" y="6287"/>
                  </a:cubicBezTo>
                  <a:lnTo>
                    <a:pt x="6430" y="6287"/>
                  </a:lnTo>
                  <a:cubicBezTo>
                    <a:pt x="6644" y="6358"/>
                    <a:pt x="6847" y="6584"/>
                    <a:pt x="7156" y="6310"/>
                  </a:cubicBezTo>
                  <a:cubicBezTo>
                    <a:pt x="6859" y="6298"/>
                    <a:pt x="6751" y="6025"/>
                    <a:pt x="6394" y="6144"/>
                  </a:cubicBezTo>
                  <a:lnTo>
                    <a:pt x="6394" y="6144"/>
                  </a:lnTo>
                  <a:cubicBezTo>
                    <a:pt x="6549" y="6072"/>
                    <a:pt x="6787" y="6179"/>
                    <a:pt x="6942" y="5751"/>
                  </a:cubicBezTo>
                  <a:cubicBezTo>
                    <a:pt x="6775" y="5894"/>
                    <a:pt x="6739" y="5786"/>
                    <a:pt x="6573" y="5822"/>
                  </a:cubicBezTo>
                  <a:cubicBezTo>
                    <a:pt x="6620" y="5584"/>
                    <a:pt x="6394" y="5310"/>
                    <a:pt x="6168" y="5441"/>
                  </a:cubicBezTo>
                  <a:cubicBezTo>
                    <a:pt x="6406" y="5536"/>
                    <a:pt x="6323" y="5739"/>
                    <a:pt x="6228" y="5810"/>
                  </a:cubicBezTo>
                  <a:cubicBezTo>
                    <a:pt x="6192" y="5846"/>
                    <a:pt x="6156" y="5870"/>
                    <a:pt x="6108" y="5870"/>
                  </a:cubicBezTo>
                  <a:cubicBezTo>
                    <a:pt x="6049" y="5870"/>
                    <a:pt x="5942" y="5822"/>
                    <a:pt x="5942" y="5751"/>
                  </a:cubicBezTo>
                  <a:cubicBezTo>
                    <a:pt x="5930" y="5691"/>
                    <a:pt x="6013" y="5632"/>
                    <a:pt x="6073" y="5727"/>
                  </a:cubicBezTo>
                  <a:cubicBezTo>
                    <a:pt x="6073" y="5715"/>
                    <a:pt x="6073" y="5703"/>
                    <a:pt x="6073" y="5703"/>
                  </a:cubicBezTo>
                  <a:cubicBezTo>
                    <a:pt x="6073" y="5667"/>
                    <a:pt x="6061" y="5620"/>
                    <a:pt x="6037" y="5596"/>
                  </a:cubicBezTo>
                  <a:cubicBezTo>
                    <a:pt x="5989" y="5548"/>
                    <a:pt x="5894" y="5548"/>
                    <a:pt x="5847" y="5596"/>
                  </a:cubicBezTo>
                  <a:cubicBezTo>
                    <a:pt x="5835" y="5608"/>
                    <a:pt x="5823" y="5620"/>
                    <a:pt x="5823" y="5632"/>
                  </a:cubicBezTo>
                  <a:lnTo>
                    <a:pt x="5823" y="5632"/>
                  </a:lnTo>
                  <a:cubicBezTo>
                    <a:pt x="5799" y="5655"/>
                    <a:pt x="5787" y="5703"/>
                    <a:pt x="5799" y="5739"/>
                  </a:cubicBezTo>
                  <a:cubicBezTo>
                    <a:pt x="5537" y="5560"/>
                    <a:pt x="5335" y="5322"/>
                    <a:pt x="5204" y="5036"/>
                  </a:cubicBezTo>
                  <a:cubicBezTo>
                    <a:pt x="5680" y="5810"/>
                    <a:pt x="6097" y="4989"/>
                    <a:pt x="6478" y="5370"/>
                  </a:cubicBezTo>
                  <a:cubicBezTo>
                    <a:pt x="6466" y="5358"/>
                    <a:pt x="6454" y="5346"/>
                    <a:pt x="6442" y="5334"/>
                  </a:cubicBezTo>
                  <a:cubicBezTo>
                    <a:pt x="6454" y="5346"/>
                    <a:pt x="6466" y="5358"/>
                    <a:pt x="6478" y="5370"/>
                  </a:cubicBezTo>
                  <a:cubicBezTo>
                    <a:pt x="6358" y="5144"/>
                    <a:pt x="6239" y="5024"/>
                    <a:pt x="6120" y="4989"/>
                  </a:cubicBezTo>
                  <a:cubicBezTo>
                    <a:pt x="5823" y="4893"/>
                    <a:pt x="5704" y="5167"/>
                    <a:pt x="5561" y="5155"/>
                  </a:cubicBezTo>
                  <a:cubicBezTo>
                    <a:pt x="5668" y="5024"/>
                    <a:pt x="5620" y="4917"/>
                    <a:pt x="5489" y="4858"/>
                  </a:cubicBezTo>
                  <a:cubicBezTo>
                    <a:pt x="5501" y="5036"/>
                    <a:pt x="5335" y="5060"/>
                    <a:pt x="5239" y="4965"/>
                  </a:cubicBezTo>
                  <a:cubicBezTo>
                    <a:pt x="5096" y="4810"/>
                    <a:pt x="5073" y="4477"/>
                    <a:pt x="4668" y="4393"/>
                  </a:cubicBezTo>
                  <a:cubicBezTo>
                    <a:pt x="4608" y="4358"/>
                    <a:pt x="4549" y="4322"/>
                    <a:pt x="4489" y="4286"/>
                  </a:cubicBezTo>
                  <a:cubicBezTo>
                    <a:pt x="4549" y="4310"/>
                    <a:pt x="4620" y="4322"/>
                    <a:pt x="4692" y="4334"/>
                  </a:cubicBezTo>
                  <a:cubicBezTo>
                    <a:pt x="5025" y="4572"/>
                    <a:pt x="5287" y="4346"/>
                    <a:pt x="5501" y="4334"/>
                  </a:cubicBezTo>
                  <a:cubicBezTo>
                    <a:pt x="5632" y="4334"/>
                    <a:pt x="5739" y="4465"/>
                    <a:pt x="5596" y="4584"/>
                  </a:cubicBezTo>
                  <a:cubicBezTo>
                    <a:pt x="5739" y="4643"/>
                    <a:pt x="5835" y="4596"/>
                    <a:pt x="5858" y="4429"/>
                  </a:cubicBezTo>
                  <a:cubicBezTo>
                    <a:pt x="5966" y="4524"/>
                    <a:pt x="5858" y="4810"/>
                    <a:pt x="6144" y="4941"/>
                  </a:cubicBezTo>
                  <a:cubicBezTo>
                    <a:pt x="6311" y="5001"/>
                    <a:pt x="6489" y="5001"/>
                    <a:pt x="6656" y="4929"/>
                  </a:cubicBezTo>
                  <a:lnTo>
                    <a:pt x="6656" y="4929"/>
                  </a:lnTo>
                  <a:cubicBezTo>
                    <a:pt x="6120" y="4917"/>
                    <a:pt x="6406" y="4048"/>
                    <a:pt x="5525" y="4251"/>
                  </a:cubicBezTo>
                  <a:lnTo>
                    <a:pt x="5525" y="4251"/>
                  </a:lnTo>
                  <a:cubicBezTo>
                    <a:pt x="5823" y="4155"/>
                    <a:pt x="6144" y="4131"/>
                    <a:pt x="6442" y="4191"/>
                  </a:cubicBezTo>
                  <a:cubicBezTo>
                    <a:pt x="6418" y="4203"/>
                    <a:pt x="6394" y="4239"/>
                    <a:pt x="6382" y="4274"/>
                  </a:cubicBezTo>
                  <a:cubicBezTo>
                    <a:pt x="6382" y="4274"/>
                    <a:pt x="6382" y="4286"/>
                    <a:pt x="6382" y="4286"/>
                  </a:cubicBezTo>
                  <a:cubicBezTo>
                    <a:pt x="6382" y="4298"/>
                    <a:pt x="6382" y="4310"/>
                    <a:pt x="6382" y="4322"/>
                  </a:cubicBezTo>
                  <a:cubicBezTo>
                    <a:pt x="6394" y="4465"/>
                    <a:pt x="6573" y="4501"/>
                    <a:pt x="6632" y="4382"/>
                  </a:cubicBezTo>
                  <a:cubicBezTo>
                    <a:pt x="6525" y="4417"/>
                    <a:pt x="6513" y="4310"/>
                    <a:pt x="6561" y="4274"/>
                  </a:cubicBezTo>
                  <a:cubicBezTo>
                    <a:pt x="6609" y="4227"/>
                    <a:pt x="6716" y="4274"/>
                    <a:pt x="6763" y="4310"/>
                  </a:cubicBezTo>
                  <a:cubicBezTo>
                    <a:pt x="6787" y="4346"/>
                    <a:pt x="6811" y="4393"/>
                    <a:pt x="6811" y="4441"/>
                  </a:cubicBezTo>
                  <a:cubicBezTo>
                    <a:pt x="6811" y="4560"/>
                    <a:pt x="6739" y="4763"/>
                    <a:pt x="6501" y="4655"/>
                  </a:cubicBezTo>
                  <a:cubicBezTo>
                    <a:pt x="6573" y="4917"/>
                    <a:pt x="6918" y="4870"/>
                    <a:pt x="7049" y="4667"/>
                  </a:cubicBezTo>
                  <a:cubicBezTo>
                    <a:pt x="7144" y="4822"/>
                    <a:pt x="7251" y="4763"/>
                    <a:pt x="7263" y="4989"/>
                  </a:cubicBezTo>
                  <a:cubicBezTo>
                    <a:pt x="7466" y="4572"/>
                    <a:pt x="7216" y="4489"/>
                    <a:pt x="7156" y="4322"/>
                  </a:cubicBezTo>
                  <a:lnTo>
                    <a:pt x="7156" y="4322"/>
                  </a:lnTo>
                  <a:cubicBezTo>
                    <a:pt x="7323" y="4655"/>
                    <a:pt x="7597" y="4536"/>
                    <a:pt x="7811" y="4739"/>
                  </a:cubicBezTo>
                  <a:cubicBezTo>
                    <a:pt x="7775" y="4334"/>
                    <a:pt x="7490" y="4346"/>
                    <a:pt x="7275" y="4251"/>
                  </a:cubicBezTo>
                  <a:lnTo>
                    <a:pt x="7275" y="4251"/>
                  </a:lnTo>
                  <a:cubicBezTo>
                    <a:pt x="7811" y="4477"/>
                    <a:pt x="7942" y="4167"/>
                    <a:pt x="8287" y="4143"/>
                  </a:cubicBezTo>
                  <a:cubicBezTo>
                    <a:pt x="7942" y="4108"/>
                    <a:pt x="7811" y="3810"/>
                    <a:pt x="7275" y="4036"/>
                  </a:cubicBezTo>
                  <a:lnTo>
                    <a:pt x="7275" y="4036"/>
                  </a:lnTo>
                  <a:cubicBezTo>
                    <a:pt x="7490" y="3941"/>
                    <a:pt x="7775" y="3953"/>
                    <a:pt x="7811" y="3536"/>
                  </a:cubicBezTo>
                  <a:cubicBezTo>
                    <a:pt x="7597" y="3739"/>
                    <a:pt x="7323" y="3620"/>
                    <a:pt x="7156" y="3965"/>
                  </a:cubicBezTo>
                  <a:lnTo>
                    <a:pt x="7156" y="3965"/>
                  </a:lnTo>
                  <a:cubicBezTo>
                    <a:pt x="7216" y="3798"/>
                    <a:pt x="7466" y="3715"/>
                    <a:pt x="7263" y="3298"/>
                  </a:cubicBezTo>
                  <a:cubicBezTo>
                    <a:pt x="7251" y="3512"/>
                    <a:pt x="7144" y="3465"/>
                    <a:pt x="7049" y="3608"/>
                  </a:cubicBezTo>
                  <a:cubicBezTo>
                    <a:pt x="6918" y="3417"/>
                    <a:pt x="6573" y="3369"/>
                    <a:pt x="6501" y="3620"/>
                  </a:cubicBezTo>
                  <a:cubicBezTo>
                    <a:pt x="6739" y="3524"/>
                    <a:pt x="6811" y="3715"/>
                    <a:pt x="6811" y="3846"/>
                  </a:cubicBezTo>
                  <a:cubicBezTo>
                    <a:pt x="6811" y="3893"/>
                    <a:pt x="6787" y="3929"/>
                    <a:pt x="6763" y="3965"/>
                  </a:cubicBezTo>
                  <a:cubicBezTo>
                    <a:pt x="6716" y="4012"/>
                    <a:pt x="6609" y="4048"/>
                    <a:pt x="6561" y="4012"/>
                  </a:cubicBezTo>
                  <a:cubicBezTo>
                    <a:pt x="6513" y="3965"/>
                    <a:pt x="6525" y="3858"/>
                    <a:pt x="6632" y="3893"/>
                  </a:cubicBezTo>
                  <a:cubicBezTo>
                    <a:pt x="6632" y="3881"/>
                    <a:pt x="6620" y="3870"/>
                    <a:pt x="6609" y="3858"/>
                  </a:cubicBezTo>
                  <a:cubicBezTo>
                    <a:pt x="6549" y="3810"/>
                    <a:pt x="6478" y="3810"/>
                    <a:pt x="6430" y="3858"/>
                  </a:cubicBezTo>
                  <a:cubicBezTo>
                    <a:pt x="6406" y="3881"/>
                    <a:pt x="6382" y="3917"/>
                    <a:pt x="6382" y="3953"/>
                  </a:cubicBezTo>
                  <a:cubicBezTo>
                    <a:pt x="6382" y="3965"/>
                    <a:pt x="6382" y="3977"/>
                    <a:pt x="6382" y="4001"/>
                  </a:cubicBezTo>
                  <a:lnTo>
                    <a:pt x="6382" y="4001"/>
                  </a:lnTo>
                  <a:cubicBezTo>
                    <a:pt x="6394" y="4036"/>
                    <a:pt x="6418" y="4072"/>
                    <a:pt x="6442" y="4096"/>
                  </a:cubicBezTo>
                  <a:cubicBezTo>
                    <a:pt x="6144" y="4155"/>
                    <a:pt x="5823" y="4131"/>
                    <a:pt x="5525" y="4024"/>
                  </a:cubicBezTo>
                  <a:cubicBezTo>
                    <a:pt x="6418" y="4227"/>
                    <a:pt x="6120" y="3358"/>
                    <a:pt x="6668" y="3358"/>
                  </a:cubicBezTo>
                  <a:lnTo>
                    <a:pt x="6609" y="3358"/>
                  </a:lnTo>
                  <a:lnTo>
                    <a:pt x="6668" y="3358"/>
                  </a:lnTo>
                  <a:cubicBezTo>
                    <a:pt x="6418" y="3286"/>
                    <a:pt x="6263" y="3286"/>
                    <a:pt x="6144" y="3334"/>
                  </a:cubicBezTo>
                  <a:cubicBezTo>
                    <a:pt x="5870" y="3477"/>
                    <a:pt x="5977" y="3762"/>
                    <a:pt x="5870" y="3858"/>
                  </a:cubicBezTo>
                  <a:cubicBezTo>
                    <a:pt x="5847" y="3679"/>
                    <a:pt x="5739" y="3643"/>
                    <a:pt x="5608" y="3703"/>
                  </a:cubicBezTo>
                  <a:cubicBezTo>
                    <a:pt x="5739" y="3822"/>
                    <a:pt x="5644" y="3965"/>
                    <a:pt x="5501" y="3953"/>
                  </a:cubicBezTo>
                  <a:cubicBezTo>
                    <a:pt x="5299" y="3953"/>
                    <a:pt x="5037" y="3727"/>
                    <a:pt x="4692" y="3953"/>
                  </a:cubicBezTo>
                  <a:cubicBezTo>
                    <a:pt x="4632" y="3965"/>
                    <a:pt x="4561" y="3977"/>
                    <a:pt x="4501" y="4001"/>
                  </a:cubicBezTo>
                  <a:cubicBezTo>
                    <a:pt x="4561" y="3965"/>
                    <a:pt x="4620" y="3929"/>
                    <a:pt x="4668" y="3893"/>
                  </a:cubicBezTo>
                  <a:cubicBezTo>
                    <a:pt x="5073" y="3822"/>
                    <a:pt x="5108" y="3477"/>
                    <a:pt x="5251" y="3322"/>
                  </a:cubicBezTo>
                  <a:cubicBezTo>
                    <a:pt x="5335" y="3227"/>
                    <a:pt x="5513" y="3250"/>
                    <a:pt x="5489" y="3429"/>
                  </a:cubicBezTo>
                  <a:cubicBezTo>
                    <a:pt x="5632" y="3369"/>
                    <a:pt x="5668" y="3274"/>
                    <a:pt x="5573" y="3131"/>
                  </a:cubicBezTo>
                  <a:cubicBezTo>
                    <a:pt x="5716" y="3119"/>
                    <a:pt x="5847" y="3393"/>
                    <a:pt x="6132" y="3298"/>
                  </a:cubicBezTo>
                  <a:cubicBezTo>
                    <a:pt x="6251" y="3262"/>
                    <a:pt x="6358" y="3155"/>
                    <a:pt x="6489" y="2917"/>
                  </a:cubicBezTo>
                  <a:lnTo>
                    <a:pt x="6489" y="2917"/>
                  </a:lnTo>
                  <a:cubicBezTo>
                    <a:pt x="6108" y="3298"/>
                    <a:pt x="5692" y="2477"/>
                    <a:pt x="5215" y="3250"/>
                  </a:cubicBezTo>
                  <a:lnTo>
                    <a:pt x="5215" y="3250"/>
                  </a:lnTo>
                  <a:cubicBezTo>
                    <a:pt x="5346" y="2965"/>
                    <a:pt x="5549" y="2727"/>
                    <a:pt x="5811" y="2548"/>
                  </a:cubicBezTo>
                  <a:cubicBezTo>
                    <a:pt x="5799" y="2584"/>
                    <a:pt x="5811" y="2619"/>
                    <a:pt x="5823" y="2655"/>
                  </a:cubicBezTo>
                  <a:lnTo>
                    <a:pt x="5823" y="2667"/>
                  </a:lnTo>
                  <a:cubicBezTo>
                    <a:pt x="5835" y="2679"/>
                    <a:pt x="5847" y="2691"/>
                    <a:pt x="5858" y="2691"/>
                  </a:cubicBezTo>
                  <a:cubicBezTo>
                    <a:pt x="5954" y="2786"/>
                    <a:pt x="6120" y="2691"/>
                    <a:pt x="6073" y="2560"/>
                  </a:cubicBezTo>
                  <a:cubicBezTo>
                    <a:pt x="6025" y="2655"/>
                    <a:pt x="5942" y="2596"/>
                    <a:pt x="5942" y="2536"/>
                  </a:cubicBezTo>
                  <a:cubicBezTo>
                    <a:pt x="5954" y="2465"/>
                    <a:pt x="6061" y="2417"/>
                    <a:pt x="6108" y="2417"/>
                  </a:cubicBezTo>
                  <a:cubicBezTo>
                    <a:pt x="6156" y="2417"/>
                    <a:pt x="6204" y="2441"/>
                    <a:pt x="6239" y="2477"/>
                  </a:cubicBezTo>
                  <a:cubicBezTo>
                    <a:pt x="6382" y="2572"/>
                    <a:pt x="6347" y="2798"/>
                    <a:pt x="6168" y="2846"/>
                  </a:cubicBezTo>
                  <a:cubicBezTo>
                    <a:pt x="6406" y="2977"/>
                    <a:pt x="6620" y="2703"/>
                    <a:pt x="6573" y="2465"/>
                  </a:cubicBezTo>
                  <a:cubicBezTo>
                    <a:pt x="6739" y="2500"/>
                    <a:pt x="6775" y="2393"/>
                    <a:pt x="6942" y="2536"/>
                  </a:cubicBezTo>
                  <a:cubicBezTo>
                    <a:pt x="6799" y="2107"/>
                    <a:pt x="6561" y="2215"/>
                    <a:pt x="6394" y="2143"/>
                  </a:cubicBezTo>
                  <a:lnTo>
                    <a:pt x="6394" y="2143"/>
                  </a:lnTo>
                  <a:cubicBezTo>
                    <a:pt x="6763" y="2262"/>
                    <a:pt x="6870" y="2000"/>
                    <a:pt x="7156" y="1976"/>
                  </a:cubicBezTo>
                  <a:cubicBezTo>
                    <a:pt x="6847" y="1715"/>
                    <a:pt x="6656" y="1929"/>
                    <a:pt x="6430" y="2012"/>
                  </a:cubicBezTo>
                  <a:lnTo>
                    <a:pt x="6430" y="2012"/>
                  </a:lnTo>
                  <a:cubicBezTo>
                    <a:pt x="6978" y="1786"/>
                    <a:pt x="6847" y="1476"/>
                    <a:pt x="7073" y="1226"/>
                  </a:cubicBezTo>
                  <a:cubicBezTo>
                    <a:pt x="6811" y="1441"/>
                    <a:pt x="6501" y="1322"/>
                    <a:pt x="6287" y="1857"/>
                  </a:cubicBezTo>
                  <a:lnTo>
                    <a:pt x="6287" y="1857"/>
                  </a:lnTo>
                  <a:cubicBezTo>
                    <a:pt x="6370" y="1643"/>
                    <a:pt x="6585" y="1441"/>
                    <a:pt x="6311" y="1131"/>
                  </a:cubicBezTo>
                  <a:cubicBezTo>
                    <a:pt x="6299" y="1429"/>
                    <a:pt x="6025" y="1536"/>
                    <a:pt x="6144" y="1893"/>
                  </a:cubicBezTo>
                  <a:lnTo>
                    <a:pt x="6144" y="1893"/>
                  </a:lnTo>
                  <a:cubicBezTo>
                    <a:pt x="6073" y="1738"/>
                    <a:pt x="6192" y="1500"/>
                    <a:pt x="5751" y="1345"/>
                  </a:cubicBezTo>
                  <a:cubicBezTo>
                    <a:pt x="5906" y="1512"/>
                    <a:pt x="5787" y="1548"/>
                    <a:pt x="5823" y="1715"/>
                  </a:cubicBezTo>
                  <a:cubicBezTo>
                    <a:pt x="5596" y="1667"/>
                    <a:pt x="5311" y="1893"/>
                    <a:pt x="5442" y="2119"/>
                  </a:cubicBezTo>
                  <a:cubicBezTo>
                    <a:pt x="5489" y="1941"/>
                    <a:pt x="5716" y="1905"/>
                    <a:pt x="5823" y="2060"/>
                  </a:cubicBezTo>
                  <a:cubicBezTo>
                    <a:pt x="5847" y="2084"/>
                    <a:pt x="5870" y="2131"/>
                    <a:pt x="5870" y="2179"/>
                  </a:cubicBezTo>
                  <a:cubicBezTo>
                    <a:pt x="5870" y="2238"/>
                    <a:pt x="5823" y="2346"/>
                    <a:pt x="5763" y="2346"/>
                  </a:cubicBezTo>
                  <a:cubicBezTo>
                    <a:pt x="5692" y="2357"/>
                    <a:pt x="5632" y="2274"/>
                    <a:pt x="5739" y="2215"/>
                  </a:cubicBezTo>
                  <a:cubicBezTo>
                    <a:pt x="5596" y="2179"/>
                    <a:pt x="5501" y="2334"/>
                    <a:pt x="5596" y="2441"/>
                  </a:cubicBezTo>
                  <a:cubicBezTo>
                    <a:pt x="5608" y="2441"/>
                    <a:pt x="5620" y="2453"/>
                    <a:pt x="5632" y="2465"/>
                  </a:cubicBezTo>
                  <a:lnTo>
                    <a:pt x="5632" y="2465"/>
                  </a:lnTo>
                  <a:cubicBezTo>
                    <a:pt x="5668" y="2488"/>
                    <a:pt x="5704" y="2488"/>
                    <a:pt x="5739" y="2488"/>
                  </a:cubicBezTo>
                  <a:cubicBezTo>
                    <a:pt x="5573" y="2738"/>
                    <a:pt x="5323" y="2941"/>
                    <a:pt x="5049" y="3084"/>
                  </a:cubicBezTo>
                  <a:cubicBezTo>
                    <a:pt x="5823" y="2596"/>
                    <a:pt x="5001" y="2191"/>
                    <a:pt x="5370" y="1798"/>
                  </a:cubicBezTo>
                  <a:lnTo>
                    <a:pt x="5335" y="1846"/>
                  </a:lnTo>
                  <a:cubicBezTo>
                    <a:pt x="5346" y="1822"/>
                    <a:pt x="5358" y="1810"/>
                    <a:pt x="5370" y="1798"/>
                  </a:cubicBezTo>
                  <a:cubicBezTo>
                    <a:pt x="5144" y="1929"/>
                    <a:pt x="5037" y="2036"/>
                    <a:pt x="5001" y="2155"/>
                  </a:cubicBezTo>
                  <a:cubicBezTo>
                    <a:pt x="4894" y="2453"/>
                    <a:pt x="5180" y="2572"/>
                    <a:pt x="5168" y="2727"/>
                  </a:cubicBezTo>
                  <a:cubicBezTo>
                    <a:pt x="5025" y="2619"/>
                    <a:pt x="4930" y="2655"/>
                    <a:pt x="4870" y="2798"/>
                  </a:cubicBezTo>
                  <a:cubicBezTo>
                    <a:pt x="5049" y="2774"/>
                    <a:pt x="5073" y="2953"/>
                    <a:pt x="4965" y="3048"/>
                  </a:cubicBezTo>
                  <a:cubicBezTo>
                    <a:pt x="4823" y="3179"/>
                    <a:pt x="4477" y="3215"/>
                    <a:pt x="4406" y="3620"/>
                  </a:cubicBezTo>
                  <a:cubicBezTo>
                    <a:pt x="4358" y="3667"/>
                    <a:pt x="4323" y="3727"/>
                    <a:pt x="4299" y="3786"/>
                  </a:cubicBezTo>
                  <a:cubicBezTo>
                    <a:pt x="4311" y="3727"/>
                    <a:pt x="4334" y="3655"/>
                    <a:pt x="4334" y="3596"/>
                  </a:cubicBezTo>
                  <a:cubicBezTo>
                    <a:pt x="4573" y="3250"/>
                    <a:pt x="4358" y="3000"/>
                    <a:pt x="4334" y="2786"/>
                  </a:cubicBezTo>
                  <a:cubicBezTo>
                    <a:pt x="4334" y="2643"/>
                    <a:pt x="4477" y="2548"/>
                    <a:pt x="4584" y="2679"/>
                  </a:cubicBezTo>
                  <a:cubicBezTo>
                    <a:pt x="4644" y="2548"/>
                    <a:pt x="4608" y="2441"/>
                    <a:pt x="4442" y="2417"/>
                  </a:cubicBezTo>
                  <a:cubicBezTo>
                    <a:pt x="4537" y="2310"/>
                    <a:pt x="4823" y="2417"/>
                    <a:pt x="4954" y="2143"/>
                  </a:cubicBezTo>
                  <a:cubicBezTo>
                    <a:pt x="5013" y="2036"/>
                    <a:pt x="5013" y="1869"/>
                    <a:pt x="4942" y="1619"/>
                  </a:cubicBezTo>
                  <a:lnTo>
                    <a:pt x="4942" y="1619"/>
                  </a:lnTo>
                  <a:cubicBezTo>
                    <a:pt x="4942" y="2167"/>
                    <a:pt x="4061" y="1869"/>
                    <a:pt x="4275" y="2762"/>
                  </a:cubicBezTo>
                  <a:lnTo>
                    <a:pt x="4275" y="2762"/>
                  </a:lnTo>
                  <a:cubicBezTo>
                    <a:pt x="4168" y="2465"/>
                    <a:pt x="4144" y="2143"/>
                    <a:pt x="4203" y="1846"/>
                  </a:cubicBezTo>
                  <a:cubicBezTo>
                    <a:pt x="4215" y="1869"/>
                    <a:pt x="4251" y="1893"/>
                    <a:pt x="4287" y="1905"/>
                  </a:cubicBezTo>
                  <a:lnTo>
                    <a:pt x="4299" y="1905"/>
                  </a:lnTo>
                  <a:cubicBezTo>
                    <a:pt x="4311" y="1905"/>
                    <a:pt x="4323" y="1905"/>
                    <a:pt x="4334" y="1905"/>
                  </a:cubicBezTo>
                  <a:cubicBezTo>
                    <a:pt x="4477" y="1893"/>
                    <a:pt x="4513" y="1715"/>
                    <a:pt x="4394" y="1655"/>
                  </a:cubicBezTo>
                  <a:cubicBezTo>
                    <a:pt x="4430" y="1762"/>
                    <a:pt x="4323" y="1774"/>
                    <a:pt x="4287" y="1726"/>
                  </a:cubicBezTo>
                  <a:cubicBezTo>
                    <a:pt x="4239" y="1679"/>
                    <a:pt x="4287" y="1572"/>
                    <a:pt x="4323" y="1524"/>
                  </a:cubicBezTo>
                  <a:cubicBezTo>
                    <a:pt x="4358" y="1500"/>
                    <a:pt x="4406" y="1476"/>
                    <a:pt x="4453" y="1476"/>
                  </a:cubicBezTo>
                  <a:cubicBezTo>
                    <a:pt x="4573" y="1476"/>
                    <a:pt x="4775" y="1548"/>
                    <a:pt x="4668" y="1786"/>
                  </a:cubicBezTo>
                  <a:cubicBezTo>
                    <a:pt x="4930" y="1715"/>
                    <a:pt x="4882" y="1369"/>
                    <a:pt x="4692" y="1238"/>
                  </a:cubicBezTo>
                  <a:cubicBezTo>
                    <a:pt x="4834" y="1143"/>
                    <a:pt x="4775" y="1036"/>
                    <a:pt x="5001" y="1024"/>
                  </a:cubicBezTo>
                  <a:cubicBezTo>
                    <a:pt x="4584" y="822"/>
                    <a:pt x="4501" y="1072"/>
                    <a:pt x="4334" y="1131"/>
                  </a:cubicBezTo>
                  <a:lnTo>
                    <a:pt x="4334" y="1131"/>
                  </a:lnTo>
                  <a:cubicBezTo>
                    <a:pt x="4668" y="964"/>
                    <a:pt x="4549" y="691"/>
                    <a:pt x="4751" y="476"/>
                  </a:cubicBezTo>
                  <a:cubicBezTo>
                    <a:pt x="4346" y="512"/>
                    <a:pt x="4358" y="798"/>
                    <a:pt x="4263" y="1012"/>
                  </a:cubicBezTo>
                  <a:lnTo>
                    <a:pt x="4263" y="1012"/>
                  </a:lnTo>
                  <a:cubicBezTo>
                    <a:pt x="4489" y="476"/>
                    <a:pt x="4180" y="345"/>
                    <a:pt x="4156" y="0"/>
                  </a:cubicBezTo>
                  <a:cubicBezTo>
                    <a:pt x="4120" y="345"/>
                    <a:pt x="3822" y="476"/>
                    <a:pt x="4049" y="1012"/>
                  </a:cubicBezTo>
                  <a:lnTo>
                    <a:pt x="4049" y="1012"/>
                  </a:lnTo>
                  <a:cubicBezTo>
                    <a:pt x="3953" y="798"/>
                    <a:pt x="3965" y="512"/>
                    <a:pt x="3549" y="476"/>
                  </a:cubicBezTo>
                  <a:cubicBezTo>
                    <a:pt x="3751" y="691"/>
                    <a:pt x="3644" y="964"/>
                    <a:pt x="3977" y="1131"/>
                  </a:cubicBezTo>
                  <a:lnTo>
                    <a:pt x="3977" y="1131"/>
                  </a:lnTo>
                  <a:cubicBezTo>
                    <a:pt x="3811" y="1072"/>
                    <a:pt x="3727" y="822"/>
                    <a:pt x="3310" y="1024"/>
                  </a:cubicBezTo>
                  <a:cubicBezTo>
                    <a:pt x="3537" y="1036"/>
                    <a:pt x="3477" y="1143"/>
                    <a:pt x="3620" y="1238"/>
                  </a:cubicBezTo>
                  <a:cubicBezTo>
                    <a:pt x="3430" y="1369"/>
                    <a:pt x="3382" y="1715"/>
                    <a:pt x="3644" y="1786"/>
                  </a:cubicBezTo>
                  <a:cubicBezTo>
                    <a:pt x="3537" y="1548"/>
                    <a:pt x="3739" y="1476"/>
                    <a:pt x="3858" y="1476"/>
                  </a:cubicBezTo>
                  <a:cubicBezTo>
                    <a:pt x="3906" y="1476"/>
                    <a:pt x="3953" y="1500"/>
                    <a:pt x="3977" y="1524"/>
                  </a:cubicBezTo>
                  <a:cubicBezTo>
                    <a:pt x="4025" y="1572"/>
                    <a:pt x="4061" y="1679"/>
                    <a:pt x="4025" y="1726"/>
                  </a:cubicBezTo>
                  <a:cubicBezTo>
                    <a:pt x="3977" y="1774"/>
                    <a:pt x="3870" y="1762"/>
                    <a:pt x="3906" y="1655"/>
                  </a:cubicBezTo>
                  <a:cubicBezTo>
                    <a:pt x="3787" y="1715"/>
                    <a:pt x="3834" y="1893"/>
                    <a:pt x="3965" y="1905"/>
                  </a:cubicBezTo>
                  <a:cubicBezTo>
                    <a:pt x="3977" y="1905"/>
                    <a:pt x="4001" y="1905"/>
                    <a:pt x="4013" y="1905"/>
                  </a:cubicBezTo>
                  <a:lnTo>
                    <a:pt x="4025" y="1905"/>
                  </a:lnTo>
                  <a:cubicBezTo>
                    <a:pt x="4061" y="1893"/>
                    <a:pt x="4084" y="1869"/>
                    <a:pt x="4108" y="1846"/>
                  </a:cubicBezTo>
                  <a:cubicBezTo>
                    <a:pt x="4168" y="2143"/>
                    <a:pt x="4144" y="2465"/>
                    <a:pt x="4037" y="2762"/>
                  </a:cubicBezTo>
                  <a:cubicBezTo>
                    <a:pt x="4251" y="1869"/>
                    <a:pt x="3370" y="2167"/>
                    <a:pt x="3370" y="1619"/>
                  </a:cubicBezTo>
                  <a:lnTo>
                    <a:pt x="3370" y="1679"/>
                  </a:lnTo>
                  <a:cubicBezTo>
                    <a:pt x="3370" y="1655"/>
                    <a:pt x="3370" y="1631"/>
                    <a:pt x="3370" y="1619"/>
                  </a:cubicBezTo>
                  <a:cubicBezTo>
                    <a:pt x="3299" y="1869"/>
                    <a:pt x="3299" y="2024"/>
                    <a:pt x="3358" y="2143"/>
                  </a:cubicBezTo>
                  <a:cubicBezTo>
                    <a:pt x="3489" y="2417"/>
                    <a:pt x="3775" y="2310"/>
                    <a:pt x="3870" y="2417"/>
                  </a:cubicBezTo>
                  <a:cubicBezTo>
                    <a:pt x="3691" y="2441"/>
                    <a:pt x="3656" y="2548"/>
                    <a:pt x="3715" y="2679"/>
                  </a:cubicBezTo>
                  <a:cubicBezTo>
                    <a:pt x="3834" y="2548"/>
                    <a:pt x="3965" y="2643"/>
                    <a:pt x="3965" y="2786"/>
                  </a:cubicBezTo>
                  <a:cubicBezTo>
                    <a:pt x="3965" y="2989"/>
                    <a:pt x="3739" y="3250"/>
                    <a:pt x="3965" y="3596"/>
                  </a:cubicBezTo>
                  <a:cubicBezTo>
                    <a:pt x="3977" y="3655"/>
                    <a:pt x="3989" y="3727"/>
                    <a:pt x="4013" y="3786"/>
                  </a:cubicBezTo>
                  <a:cubicBezTo>
                    <a:pt x="3977" y="3727"/>
                    <a:pt x="3942" y="3667"/>
                    <a:pt x="3894" y="3620"/>
                  </a:cubicBezTo>
                  <a:cubicBezTo>
                    <a:pt x="3822" y="3215"/>
                    <a:pt x="3477" y="3179"/>
                    <a:pt x="3334" y="3036"/>
                  </a:cubicBezTo>
                  <a:cubicBezTo>
                    <a:pt x="3227" y="2953"/>
                    <a:pt x="3263" y="2774"/>
                    <a:pt x="3430" y="2798"/>
                  </a:cubicBezTo>
                  <a:cubicBezTo>
                    <a:pt x="3382" y="2655"/>
                    <a:pt x="3287" y="2619"/>
                    <a:pt x="3132" y="2715"/>
                  </a:cubicBezTo>
                  <a:cubicBezTo>
                    <a:pt x="3132" y="2572"/>
                    <a:pt x="3406" y="2441"/>
                    <a:pt x="3310" y="2155"/>
                  </a:cubicBezTo>
                  <a:cubicBezTo>
                    <a:pt x="3263" y="2036"/>
                    <a:pt x="3156" y="1929"/>
                    <a:pt x="2929" y="1798"/>
                  </a:cubicBezTo>
                  <a:cubicBezTo>
                    <a:pt x="3310" y="2179"/>
                    <a:pt x="2477" y="2596"/>
                    <a:pt x="3263" y="3072"/>
                  </a:cubicBezTo>
                  <a:cubicBezTo>
                    <a:pt x="2977" y="2941"/>
                    <a:pt x="2739" y="2738"/>
                    <a:pt x="2560" y="2477"/>
                  </a:cubicBezTo>
                  <a:cubicBezTo>
                    <a:pt x="2596" y="2488"/>
                    <a:pt x="2632" y="2477"/>
                    <a:pt x="2668" y="2465"/>
                  </a:cubicBezTo>
                  <a:lnTo>
                    <a:pt x="2668" y="2465"/>
                  </a:lnTo>
                  <a:cubicBezTo>
                    <a:pt x="2679" y="2453"/>
                    <a:pt x="2691" y="2441"/>
                    <a:pt x="2703" y="2429"/>
                  </a:cubicBezTo>
                  <a:cubicBezTo>
                    <a:pt x="2787" y="2346"/>
                    <a:pt x="2715" y="2191"/>
                    <a:pt x="2584" y="2203"/>
                  </a:cubicBezTo>
                  <a:lnTo>
                    <a:pt x="2560" y="2203"/>
                  </a:lnTo>
                  <a:cubicBezTo>
                    <a:pt x="2668" y="2262"/>
                    <a:pt x="2596" y="2346"/>
                    <a:pt x="2537" y="2346"/>
                  </a:cubicBezTo>
                  <a:cubicBezTo>
                    <a:pt x="2465" y="2334"/>
                    <a:pt x="2429" y="2227"/>
                    <a:pt x="2429" y="2179"/>
                  </a:cubicBezTo>
                  <a:cubicBezTo>
                    <a:pt x="2429" y="2131"/>
                    <a:pt x="2441" y="2084"/>
                    <a:pt x="2477" y="2048"/>
                  </a:cubicBezTo>
                  <a:cubicBezTo>
                    <a:pt x="2560" y="1953"/>
                    <a:pt x="2751" y="1869"/>
                    <a:pt x="2846" y="2107"/>
                  </a:cubicBezTo>
                  <a:cubicBezTo>
                    <a:pt x="2977" y="1881"/>
                    <a:pt x="2703" y="1667"/>
                    <a:pt x="2477" y="1715"/>
                  </a:cubicBezTo>
                  <a:cubicBezTo>
                    <a:pt x="2513" y="1536"/>
                    <a:pt x="2394" y="1512"/>
                    <a:pt x="2537" y="1345"/>
                  </a:cubicBezTo>
                  <a:cubicBezTo>
                    <a:pt x="2108" y="1488"/>
                    <a:pt x="2227" y="1726"/>
                    <a:pt x="2156" y="1893"/>
                  </a:cubicBezTo>
                  <a:lnTo>
                    <a:pt x="2156" y="1893"/>
                  </a:lnTo>
                  <a:cubicBezTo>
                    <a:pt x="2263" y="1524"/>
                    <a:pt x="2001" y="1417"/>
                    <a:pt x="1977" y="1119"/>
                  </a:cubicBezTo>
                  <a:cubicBezTo>
                    <a:pt x="1715" y="1441"/>
                    <a:pt x="1929" y="1631"/>
                    <a:pt x="2013" y="1857"/>
                  </a:cubicBezTo>
                  <a:lnTo>
                    <a:pt x="2013" y="1857"/>
                  </a:lnTo>
                  <a:cubicBezTo>
                    <a:pt x="1786" y="1310"/>
                    <a:pt x="1489" y="1429"/>
                    <a:pt x="1227" y="1214"/>
                  </a:cubicBezTo>
                  <a:cubicBezTo>
                    <a:pt x="1441" y="1476"/>
                    <a:pt x="1322" y="1786"/>
                    <a:pt x="1858" y="2000"/>
                  </a:cubicBezTo>
                  <a:lnTo>
                    <a:pt x="1858" y="2000"/>
                  </a:lnTo>
                  <a:cubicBezTo>
                    <a:pt x="1644" y="1917"/>
                    <a:pt x="1441" y="1703"/>
                    <a:pt x="1132" y="1965"/>
                  </a:cubicBezTo>
                  <a:cubicBezTo>
                    <a:pt x="1429" y="1988"/>
                    <a:pt x="1536" y="2262"/>
                    <a:pt x="1894" y="2143"/>
                  </a:cubicBezTo>
                  <a:lnTo>
                    <a:pt x="1894" y="2143"/>
                  </a:lnTo>
                  <a:cubicBezTo>
                    <a:pt x="1739" y="2215"/>
                    <a:pt x="1501" y="2096"/>
                    <a:pt x="1346" y="2536"/>
                  </a:cubicBezTo>
                  <a:cubicBezTo>
                    <a:pt x="1525" y="2381"/>
                    <a:pt x="1548" y="2500"/>
                    <a:pt x="1715" y="2465"/>
                  </a:cubicBezTo>
                  <a:cubicBezTo>
                    <a:pt x="1679" y="2691"/>
                    <a:pt x="1894" y="2965"/>
                    <a:pt x="2120" y="2846"/>
                  </a:cubicBezTo>
                  <a:cubicBezTo>
                    <a:pt x="1941" y="2798"/>
                    <a:pt x="1906" y="2560"/>
                    <a:pt x="2060" y="2465"/>
                  </a:cubicBezTo>
                  <a:cubicBezTo>
                    <a:pt x="2096" y="2429"/>
                    <a:pt x="2132" y="2417"/>
                    <a:pt x="2179" y="2417"/>
                  </a:cubicBezTo>
                  <a:cubicBezTo>
                    <a:pt x="2239" y="2417"/>
                    <a:pt x="2346" y="2465"/>
                    <a:pt x="2346" y="2524"/>
                  </a:cubicBezTo>
                  <a:cubicBezTo>
                    <a:pt x="2358" y="2596"/>
                    <a:pt x="2275" y="2655"/>
                    <a:pt x="2215" y="2548"/>
                  </a:cubicBezTo>
                  <a:cubicBezTo>
                    <a:pt x="2179" y="2679"/>
                    <a:pt x="2334" y="2786"/>
                    <a:pt x="2441" y="2691"/>
                  </a:cubicBezTo>
                  <a:cubicBezTo>
                    <a:pt x="2453" y="2679"/>
                    <a:pt x="2453" y="2667"/>
                    <a:pt x="2465" y="2655"/>
                  </a:cubicBezTo>
                  <a:cubicBezTo>
                    <a:pt x="2465" y="2655"/>
                    <a:pt x="2465" y="2655"/>
                    <a:pt x="2465" y="2643"/>
                  </a:cubicBezTo>
                  <a:cubicBezTo>
                    <a:pt x="2489" y="2619"/>
                    <a:pt x="2489" y="2584"/>
                    <a:pt x="2489" y="2548"/>
                  </a:cubicBezTo>
                  <a:cubicBezTo>
                    <a:pt x="2739" y="2715"/>
                    <a:pt x="2941" y="2953"/>
                    <a:pt x="3084" y="3239"/>
                  </a:cubicBezTo>
                  <a:cubicBezTo>
                    <a:pt x="2596" y="2465"/>
                    <a:pt x="2191" y="3286"/>
                    <a:pt x="1798" y="2905"/>
                  </a:cubicBezTo>
                  <a:cubicBezTo>
                    <a:pt x="1929" y="3143"/>
                    <a:pt x="2037" y="3250"/>
                    <a:pt x="2156" y="3286"/>
                  </a:cubicBezTo>
                  <a:cubicBezTo>
                    <a:pt x="2453" y="3381"/>
                    <a:pt x="2572" y="3108"/>
                    <a:pt x="2727" y="3119"/>
                  </a:cubicBezTo>
                  <a:cubicBezTo>
                    <a:pt x="2620" y="3262"/>
                    <a:pt x="2656" y="3358"/>
                    <a:pt x="2799" y="3417"/>
                  </a:cubicBezTo>
                  <a:cubicBezTo>
                    <a:pt x="2775" y="3239"/>
                    <a:pt x="2953" y="3215"/>
                    <a:pt x="3049" y="3310"/>
                  </a:cubicBezTo>
                  <a:cubicBezTo>
                    <a:pt x="3180" y="3465"/>
                    <a:pt x="3215" y="3810"/>
                    <a:pt x="3620" y="3881"/>
                  </a:cubicBezTo>
                  <a:cubicBezTo>
                    <a:pt x="3680" y="3917"/>
                    <a:pt x="3727" y="3953"/>
                    <a:pt x="3799" y="3989"/>
                  </a:cubicBezTo>
                  <a:cubicBezTo>
                    <a:pt x="3727" y="3965"/>
                    <a:pt x="3656" y="3953"/>
                    <a:pt x="3596" y="3941"/>
                  </a:cubicBezTo>
                  <a:cubicBezTo>
                    <a:pt x="3251" y="3715"/>
                    <a:pt x="3001" y="3929"/>
                    <a:pt x="2787" y="3941"/>
                  </a:cubicBezTo>
                  <a:cubicBezTo>
                    <a:pt x="2644" y="3941"/>
                    <a:pt x="2548" y="3810"/>
                    <a:pt x="2679" y="3703"/>
                  </a:cubicBezTo>
                  <a:cubicBezTo>
                    <a:pt x="2548" y="3631"/>
                    <a:pt x="2441" y="3679"/>
                    <a:pt x="2418" y="3846"/>
                  </a:cubicBezTo>
                  <a:cubicBezTo>
                    <a:pt x="2310" y="3750"/>
                    <a:pt x="2418" y="3465"/>
                    <a:pt x="2144" y="3322"/>
                  </a:cubicBezTo>
                  <a:cubicBezTo>
                    <a:pt x="2037" y="3274"/>
                    <a:pt x="1870" y="3274"/>
                    <a:pt x="1620" y="3346"/>
                  </a:cubicBezTo>
                  <a:lnTo>
                    <a:pt x="1620" y="3346"/>
                  </a:lnTo>
                  <a:cubicBezTo>
                    <a:pt x="2167" y="3346"/>
                    <a:pt x="1870" y="4227"/>
                    <a:pt x="2763" y="4012"/>
                  </a:cubicBezTo>
                  <a:cubicBezTo>
                    <a:pt x="2465" y="4120"/>
                    <a:pt x="2144" y="4143"/>
                    <a:pt x="1846" y="4084"/>
                  </a:cubicBezTo>
                  <a:cubicBezTo>
                    <a:pt x="1870" y="4060"/>
                    <a:pt x="1894" y="4036"/>
                    <a:pt x="1906" y="4001"/>
                  </a:cubicBezTo>
                  <a:cubicBezTo>
                    <a:pt x="1906" y="3989"/>
                    <a:pt x="1906" y="3989"/>
                    <a:pt x="1906" y="3989"/>
                  </a:cubicBezTo>
                  <a:cubicBezTo>
                    <a:pt x="1941" y="3834"/>
                    <a:pt x="1739" y="3750"/>
                    <a:pt x="1656" y="3881"/>
                  </a:cubicBezTo>
                  <a:cubicBezTo>
                    <a:pt x="1763" y="3858"/>
                    <a:pt x="1786" y="3953"/>
                    <a:pt x="1727" y="4001"/>
                  </a:cubicBezTo>
                  <a:cubicBezTo>
                    <a:pt x="1679" y="4036"/>
                    <a:pt x="1572" y="4001"/>
                    <a:pt x="1536" y="3953"/>
                  </a:cubicBezTo>
                  <a:cubicBezTo>
                    <a:pt x="1501" y="3917"/>
                    <a:pt x="1477" y="3881"/>
                    <a:pt x="1489" y="3834"/>
                  </a:cubicBezTo>
                  <a:cubicBezTo>
                    <a:pt x="1489" y="3703"/>
                    <a:pt x="1548" y="3512"/>
                    <a:pt x="1786" y="3608"/>
                  </a:cubicBezTo>
                  <a:cubicBezTo>
                    <a:pt x="1715" y="3358"/>
                    <a:pt x="1370" y="3405"/>
                    <a:pt x="1239" y="3596"/>
                  </a:cubicBezTo>
                  <a:cubicBezTo>
                    <a:pt x="1144" y="3453"/>
                    <a:pt x="1048" y="3500"/>
                    <a:pt x="1024" y="3286"/>
                  </a:cubicBezTo>
                  <a:cubicBezTo>
                    <a:pt x="834" y="3703"/>
                    <a:pt x="1072" y="3786"/>
                    <a:pt x="1144" y="3953"/>
                  </a:cubicBezTo>
                  <a:lnTo>
                    <a:pt x="1144" y="3953"/>
                  </a:lnTo>
                  <a:cubicBezTo>
                    <a:pt x="965" y="3608"/>
                    <a:pt x="691" y="3727"/>
                    <a:pt x="477" y="3524"/>
                  </a:cubicBezTo>
                  <a:cubicBezTo>
                    <a:pt x="513" y="3941"/>
                    <a:pt x="798" y="3929"/>
                    <a:pt x="1013" y="4024"/>
                  </a:cubicBezTo>
                  <a:lnTo>
                    <a:pt x="1013" y="4024"/>
                  </a:lnTo>
                  <a:cubicBezTo>
                    <a:pt x="465" y="3798"/>
                    <a:pt x="334" y="4096"/>
                    <a:pt x="1" y="4131"/>
                  </a:cubicBezTo>
                  <a:close/>
                  <a:moveTo>
                    <a:pt x="5489" y="4012"/>
                  </a:moveTo>
                  <a:close/>
                  <a:moveTo>
                    <a:pt x="4763" y="3941"/>
                  </a:moveTo>
                  <a:cubicBezTo>
                    <a:pt x="4858" y="3881"/>
                    <a:pt x="4977" y="3870"/>
                    <a:pt x="5085" y="3893"/>
                  </a:cubicBezTo>
                  <a:cubicBezTo>
                    <a:pt x="5263" y="3965"/>
                    <a:pt x="5454" y="4036"/>
                    <a:pt x="5632" y="4096"/>
                  </a:cubicBezTo>
                  <a:cubicBezTo>
                    <a:pt x="5716" y="4108"/>
                    <a:pt x="5787" y="4120"/>
                    <a:pt x="5870" y="4131"/>
                  </a:cubicBezTo>
                  <a:cubicBezTo>
                    <a:pt x="5787" y="4131"/>
                    <a:pt x="5716" y="4143"/>
                    <a:pt x="5632" y="4167"/>
                  </a:cubicBezTo>
                  <a:cubicBezTo>
                    <a:pt x="5454" y="4215"/>
                    <a:pt x="5263" y="4286"/>
                    <a:pt x="5085" y="4370"/>
                  </a:cubicBezTo>
                  <a:cubicBezTo>
                    <a:pt x="4977" y="4393"/>
                    <a:pt x="4858" y="4370"/>
                    <a:pt x="4763" y="4322"/>
                  </a:cubicBezTo>
                  <a:cubicBezTo>
                    <a:pt x="4930" y="4322"/>
                    <a:pt x="5096" y="4251"/>
                    <a:pt x="5204" y="4131"/>
                  </a:cubicBezTo>
                  <a:cubicBezTo>
                    <a:pt x="5096" y="4001"/>
                    <a:pt x="4930" y="3929"/>
                    <a:pt x="4763" y="3941"/>
                  </a:cubicBezTo>
                  <a:close/>
                  <a:moveTo>
                    <a:pt x="5168" y="5013"/>
                  </a:moveTo>
                  <a:close/>
                  <a:moveTo>
                    <a:pt x="4894" y="4893"/>
                  </a:moveTo>
                  <a:cubicBezTo>
                    <a:pt x="4894" y="4727"/>
                    <a:pt x="4834" y="4572"/>
                    <a:pt x="4704" y="4453"/>
                  </a:cubicBezTo>
                  <a:cubicBezTo>
                    <a:pt x="4823" y="4489"/>
                    <a:pt x="4918" y="4548"/>
                    <a:pt x="4977" y="4643"/>
                  </a:cubicBezTo>
                  <a:cubicBezTo>
                    <a:pt x="5049" y="4834"/>
                    <a:pt x="5132" y="5013"/>
                    <a:pt x="5215" y="5179"/>
                  </a:cubicBezTo>
                  <a:cubicBezTo>
                    <a:pt x="5263" y="5239"/>
                    <a:pt x="5311" y="5310"/>
                    <a:pt x="5358" y="5370"/>
                  </a:cubicBezTo>
                  <a:cubicBezTo>
                    <a:pt x="5287" y="5310"/>
                    <a:pt x="5227" y="5263"/>
                    <a:pt x="5168" y="5227"/>
                  </a:cubicBezTo>
                  <a:cubicBezTo>
                    <a:pt x="4989" y="5144"/>
                    <a:pt x="4823" y="5060"/>
                    <a:pt x="4632" y="4989"/>
                  </a:cubicBezTo>
                  <a:cubicBezTo>
                    <a:pt x="4537" y="4929"/>
                    <a:pt x="4465" y="4834"/>
                    <a:pt x="4442" y="4715"/>
                  </a:cubicBezTo>
                  <a:cubicBezTo>
                    <a:pt x="4561" y="4846"/>
                    <a:pt x="4727" y="4905"/>
                    <a:pt x="4894" y="4893"/>
                  </a:cubicBezTo>
                  <a:close/>
                  <a:moveTo>
                    <a:pt x="5001" y="3084"/>
                  </a:moveTo>
                  <a:close/>
                  <a:moveTo>
                    <a:pt x="4632" y="3274"/>
                  </a:moveTo>
                  <a:cubicBezTo>
                    <a:pt x="4823" y="3203"/>
                    <a:pt x="4989" y="3119"/>
                    <a:pt x="5168" y="3024"/>
                  </a:cubicBezTo>
                  <a:cubicBezTo>
                    <a:pt x="5227" y="2989"/>
                    <a:pt x="5299" y="2941"/>
                    <a:pt x="5358" y="2893"/>
                  </a:cubicBezTo>
                  <a:cubicBezTo>
                    <a:pt x="5311" y="2953"/>
                    <a:pt x="5263" y="3012"/>
                    <a:pt x="5215" y="3084"/>
                  </a:cubicBezTo>
                  <a:cubicBezTo>
                    <a:pt x="5132" y="3250"/>
                    <a:pt x="5049" y="3429"/>
                    <a:pt x="4977" y="3608"/>
                  </a:cubicBezTo>
                  <a:cubicBezTo>
                    <a:pt x="4918" y="3703"/>
                    <a:pt x="4823" y="3774"/>
                    <a:pt x="4704" y="3810"/>
                  </a:cubicBezTo>
                  <a:cubicBezTo>
                    <a:pt x="4834" y="3691"/>
                    <a:pt x="4894" y="3536"/>
                    <a:pt x="4894" y="3369"/>
                  </a:cubicBezTo>
                  <a:cubicBezTo>
                    <a:pt x="4727" y="3358"/>
                    <a:pt x="4561" y="3429"/>
                    <a:pt x="4442" y="3548"/>
                  </a:cubicBezTo>
                  <a:cubicBezTo>
                    <a:pt x="4477" y="3441"/>
                    <a:pt x="4537" y="3334"/>
                    <a:pt x="4632" y="3274"/>
                  </a:cubicBezTo>
                  <a:close/>
                  <a:moveTo>
                    <a:pt x="4239" y="5501"/>
                  </a:moveTo>
                  <a:close/>
                  <a:moveTo>
                    <a:pt x="4001" y="2762"/>
                  </a:moveTo>
                  <a:close/>
                  <a:moveTo>
                    <a:pt x="3930" y="3489"/>
                  </a:moveTo>
                  <a:cubicBezTo>
                    <a:pt x="3870" y="3393"/>
                    <a:pt x="3858" y="3274"/>
                    <a:pt x="3882" y="3155"/>
                  </a:cubicBezTo>
                  <a:cubicBezTo>
                    <a:pt x="3965" y="2977"/>
                    <a:pt x="4025" y="2798"/>
                    <a:pt x="4084" y="2608"/>
                  </a:cubicBezTo>
                  <a:cubicBezTo>
                    <a:pt x="4096" y="2536"/>
                    <a:pt x="4108" y="2465"/>
                    <a:pt x="4120" y="2381"/>
                  </a:cubicBezTo>
                  <a:cubicBezTo>
                    <a:pt x="4132" y="2465"/>
                    <a:pt x="4144" y="2536"/>
                    <a:pt x="4156" y="2608"/>
                  </a:cubicBezTo>
                  <a:cubicBezTo>
                    <a:pt x="4215" y="2798"/>
                    <a:pt x="4287" y="2977"/>
                    <a:pt x="4358" y="3155"/>
                  </a:cubicBezTo>
                  <a:cubicBezTo>
                    <a:pt x="4382" y="3274"/>
                    <a:pt x="4370" y="3393"/>
                    <a:pt x="4311" y="3489"/>
                  </a:cubicBezTo>
                  <a:cubicBezTo>
                    <a:pt x="4477" y="3322"/>
                    <a:pt x="4358" y="3036"/>
                    <a:pt x="4120" y="3036"/>
                  </a:cubicBezTo>
                  <a:cubicBezTo>
                    <a:pt x="3882" y="3036"/>
                    <a:pt x="3763" y="3322"/>
                    <a:pt x="3930" y="3489"/>
                  </a:cubicBezTo>
                  <a:close/>
                  <a:moveTo>
                    <a:pt x="4120" y="5215"/>
                  </a:moveTo>
                  <a:cubicBezTo>
                    <a:pt x="4251" y="5108"/>
                    <a:pt x="4323" y="4941"/>
                    <a:pt x="4311" y="4774"/>
                  </a:cubicBezTo>
                  <a:cubicBezTo>
                    <a:pt x="4370" y="4870"/>
                    <a:pt x="4382" y="4989"/>
                    <a:pt x="4358" y="5096"/>
                  </a:cubicBezTo>
                  <a:cubicBezTo>
                    <a:pt x="4287" y="5274"/>
                    <a:pt x="4215" y="5453"/>
                    <a:pt x="4156" y="5644"/>
                  </a:cubicBezTo>
                  <a:cubicBezTo>
                    <a:pt x="4144" y="5715"/>
                    <a:pt x="4132" y="5798"/>
                    <a:pt x="4120" y="5870"/>
                  </a:cubicBezTo>
                  <a:cubicBezTo>
                    <a:pt x="4108" y="5798"/>
                    <a:pt x="4096" y="5715"/>
                    <a:pt x="4084" y="5644"/>
                  </a:cubicBezTo>
                  <a:cubicBezTo>
                    <a:pt x="4025" y="5453"/>
                    <a:pt x="3965" y="5274"/>
                    <a:pt x="3882" y="5096"/>
                  </a:cubicBezTo>
                  <a:cubicBezTo>
                    <a:pt x="3858" y="4989"/>
                    <a:pt x="3870" y="4870"/>
                    <a:pt x="3930" y="4774"/>
                  </a:cubicBezTo>
                  <a:cubicBezTo>
                    <a:pt x="3930" y="4941"/>
                    <a:pt x="3989" y="5108"/>
                    <a:pt x="4120" y="5215"/>
                  </a:cubicBezTo>
                  <a:close/>
                  <a:moveTo>
                    <a:pt x="3227" y="5179"/>
                  </a:moveTo>
                  <a:close/>
                  <a:moveTo>
                    <a:pt x="3346" y="3358"/>
                  </a:moveTo>
                  <a:cubicBezTo>
                    <a:pt x="3334" y="3524"/>
                    <a:pt x="3406" y="3691"/>
                    <a:pt x="3525" y="3798"/>
                  </a:cubicBezTo>
                  <a:cubicBezTo>
                    <a:pt x="3418" y="3774"/>
                    <a:pt x="3322" y="3703"/>
                    <a:pt x="3263" y="3608"/>
                  </a:cubicBezTo>
                  <a:cubicBezTo>
                    <a:pt x="3191" y="3429"/>
                    <a:pt x="3108" y="3250"/>
                    <a:pt x="3013" y="3072"/>
                  </a:cubicBezTo>
                  <a:cubicBezTo>
                    <a:pt x="2977" y="3012"/>
                    <a:pt x="2929" y="2953"/>
                    <a:pt x="2882" y="2881"/>
                  </a:cubicBezTo>
                  <a:cubicBezTo>
                    <a:pt x="2941" y="2941"/>
                    <a:pt x="3001" y="2977"/>
                    <a:pt x="3072" y="3024"/>
                  </a:cubicBezTo>
                  <a:cubicBezTo>
                    <a:pt x="3239" y="3119"/>
                    <a:pt x="3418" y="3191"/>
                    <a:pt x="3596" y="3262"/>
                  </a:cubicBezTo>
                  <a:cubicBezTo>
                    <a:pt x="3691" y="3334"/>
                    <a:pt x="3763" y="3417"/>
                    <a:pt x="3799" y="3536"/>
                  </a:cubicBezTo>
                  <a:cubicBezTo>
                    <a:pt x="3680" y="3417"/>
                    <a:pt x="3513" y="3346"/>
                    <a:pt x="3346" y="3358"/>
                  </a:cubicBezTo>
                  <a:close/>
                  <a:moveTo>
                    <a:pt x="3787" y="4715"/>
                  </a:moveTo>
                  <a:cubicBezTo>
                    <a:pt x="3763" y="4822"/>
                    <a:pt x="3691" y="4917"/>
                    <a:pt x="3596" y="4977"/>
                  </a:cubicBezTo>
                  <a:cubicBezTo>
                    <a:pt x="3418" y="5048"/>
                    <a:pt x="3239" y="5132"/>
                    <a:pt x="3060" y="5227"/>
                  </a:cubicBezTo>
                  <a:cubicBezTo>
                    <a:pt x="3001" y="5263"/>
                    <a:pt x="2941" y="5310"/>
                    <a:pt x="2882" y="5358"/>
                  </a:cubicBezTo>
                  <a:cubicBezTo>
                    <a:pt x="2929" y="5298"/>
                    <a:pt x="2977" y="5227"/>
                    <a:pt x="3013" y="5167"/>
                  </a:cubicBezTo>
                  <a:cubicBezTo>
                    <a:pt x="3108" y="5001"/>
                    <a:pt x="3191" y="4822"/>
                    <a:pt x="3263" y="4643"/>
                  </a:cubicBezTo>
                  <a:cubicBezTo>
                    <a:pt x="3322" y="4548"/>
                    <a:pt x="3418" y="4477"/>
                    <a:pt x="3525" y="4441"/>
                  </a:cubicBezTo>
                  <a:cubicBezTo>
                    <a:pt x="3394" y="4560"/>
                    <a:pt x="3334" y="4727"/>
                    <a:pt x="3334" y="4893"/>
                  </a:cubicBezTo>
                  <a:cubicBezTo>
                    <a:pt x="3513" y="4905"/>
                    <a:pt x="3680" y="4846"/>
                    <a:pt x="3799" y="4715"/>
                  </a:cubicBezTo>
                  <a:close/>
                  <a:moveTo>
                    <a:pt x="2739" y="4012"/>
                  </a:moveTo>
                  <a:close/>
                  <a:moveTo>
                    <a:pt x="2596" y="4096"/>
                  </a:moveTo>
                  <a:cubicBezTo>
                    <a:pt x="2775" y="4036"/>
                    <a:pt x="2965" y="3965"/>
                    <a:pt x="3144" y="3893"/>
                  </a:cubicBezTo>
                  <a:cubicBezTo>
                    <a:pt x="3251" y="3870"/>
                    <a:pt x="3370" y="3881"/>
                    <a:pt x="3465" y="3941"/>
                  </a:cubicBezTo>
                  <a:cubicBezTo>
                    <a:pt x="3299" y="3929"/>
                    <a:pt x="3132" y="4001"/>
                    <a:pt x="3025" y="4131"/>
                  </a:cubicBezTo>
                  <a:cubicBezTo>
                    <a:pt x="3132" y="4251"/>
                    <a:pt x="3299" y="4322"/>
                    <a:pt x="3465" y="4322"/>
                  </a:cubicBezTo>
                  <a:cubicBezTo>
                    <a:pt x="3370" y="4370"/>
                    <a:pt x="3251" y="4393"/>
                    <a:pt x="3144" y="4370"/>
                  </a:cubicBezTo>
                  <a:cubicBezTo>
                    <a:pt x="2965" y="4286"/>
                    <a:pt x="2775" y="4227"/>
                    <a:pt x="2596" y="4167"/>
                  </a:cubicBezTo>
                  <a:cubicBezTo>
                    <a:pt x="2513" y="4143"/>
                    <a:pt x="2441" y="4131"/>
                    <a:pt x="2358" y="4131"/>
                  </a:cubicBezTo>
                  <a:cubicBezTo>
                    <a:pt x="2441" y="4120"/>
                    <a:pt x="2525" y="4108"/>
                    <a:pt x="2608" y="4096"/>
                  </a:cubicBezTo>
                  <a:close/>
                </a:path>
              </a:pathLst>
            </a:custGeom>
            <a:solidFill>
              <a:schemeClr val="accent2">
                <a:alpha val="145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4704150" y="757675"/>
              <a:ext cx="206300" cy="206875"/>
            </a:xfrm>
            <a:custGeom>
              <a:avLst/>
              <a:gdLst/>
              <a:ahLst/>
              <a:cxnLst/>
              <a:rect l="l" t="t" r="r" b="b"/>
              <a:pathLst>
                <a:path w="8252" h="8275" extrusionOk="0">
                  <a:moveTo>
                    <a:pt x="0" y="4120"/>
                  </a:moveTo>
                  <a:cubicBezTo>
                    <a:pt x="334" y="4155"/>
                    <a:pt x="465" y="4453"/>
                    <a:pt x="1001" y="4227"/>
                  </a:cubicBezTo>
                  <a:lnTo>
                    <a:pt x="1001" y="4227"/>
                  </a:lnTo>
                  <a:cubicBezTo>
                    <a:pt x="786" y="4322"/>
                    <a:pt x="500" y="4310"/>
                    <a:pt x="465" y="4727"/>
                  </a:cubicBezTo>
                  <a:cubicBezTo>
                    <a:pt x="691" y="4524"/>
                    <a:pt x="953" y="4643"/>
                    <a:pt x="1131" y="4298"/>
                  </a:cubicBezTo>
                  <a:lnTo>
                    <a:pt x="1131" y="4298"/>
                  </a:lnTo>
                  <a:cubicBezTo>
                    <a:pt x="1060" y="4465"/>
                    <a:pt x="822" y="4548"/>
                    <a:pt x="1012" y="4965"/>
                  </a:cubicBezTo>
                  <a:cubicBezTo>
                    <a:pt x="1036" y="4751"/>
                    <a:pt x="1131" y="4798"/>
                    <a:pt x="1227" y="4655"/>
                  </a:cubicBezTo>
                  <a:cubicBezTo>
                    <a:pt x="1358" y="4846"/>
                    <a:pt x="1715" y="4893"/>
                    <a:pt x="1786" y="4643"/>
                  </a:cubicBezTo>
                  <a:cubicBezTo>
                    <a:pt x="1536" y="4739"/>
                    <a:pt x="1465" y="4548"/>
                    <a:pt x="1477" y="4417"/>
                  </a:cubicBezTo>
                  <a:cubicBezTo>
                    <a:pt x="1477" y="4370"/>
                    <a:pt x="1489" y="4322"/>
                    <a:pt x="1524" y="4298"/>
                  </a:cubicBezTo>
                  <a:cubicBezTo>
                    <a:pt x="1560" y="4251"/>
                    <a:pt x="1667" y="4215"/>
                    <a:pt x="1727" y="4251"/>
                  </a:cubicBezTo>
                  <a:cubicBezTo>
                    <a:pt x="1774" y="4298"/>
                    <a:pt x="1751" y="4405"/>
                    <a:pt x="1643" y="4370"/>
                  </a:cubicBezTo>
                  <a:cubicBezTo>
                    <a:pt x="1715" y="4489"/>
                    <a:pt x="1893" y="4441"/>
                    <a:pt x="1893" y="4310"/>
                  </a:cubicBezTo>
                  <a:cubicBezTo>
                    <a:pt x="1893" y="4298"/>
                    <a:pt x="1893" y="4274"/>
                    <a:pt x="1893" y="4262"/>
                  </a:cubicBezTo>
                  <a:lnTo>
                    <a:pt x="1893" y="4251"/>
                  </a:lnTo>
                  <a:cubicBezTo>
                    <a:pt x="1893" y="4215"/>
                    <a:pt x="1870" y="4191"/>
                    <a:pt x="1834" y="4167"/>
                  </a:cubicBezTo>
                  <a:cubicBezTo>
                    <a:pt x="2144" y="4108"/>
                    <a:pt x="2453" y="4132"/>
                    <a:pt x="2751" y="4239"/>
                  </a:cubicBezTo>
                  <a:lnTo>
                    <a:pt x="2751" y="4239"/>
                  </a:lnTo>
                  <a:cubicBezTo>
                    <a:pt x="1870" y="4024"/>
                    <a:pt x="2155" y="4905"/>
                    <a:pt x="1620" y="4905"/>
                  </a:cubicBezTo>
                  <a:lnTo>
                    <a:pt x="1620" y="4905"/>
                  </a:lnTo>
                  <a:cubicBezTo>
                    <a:pt x="1870" y="4977"/>
                    <a:pt x="2024" y="4977"/>
                    <a:pt x="2132" y="4917"/>
                  </a:cubicBezTo>
                  <a:cubicBezTo>
                    <a:pt x="2417" y="4786"/>
                    <a:pt x="2310" y="4501"/>
                    <a:pt x="2417" y="4405"/>
                  </a:cubicBezTo>
                  <a:cubicBezTo>
                    <a:pt x="2441" y="4572"/>
                    <a:pt x="2536" y="4620"/>
                    <a:pt x="2679" y="4560"/>
                  </a:cubicBezTo>
                  <a:cubicBezTo>
                    <a:pt x="2536" y="4453"/>
                    <a:pt x="2644" y="4310"/>
                    <a:pt x="2775" y="4310"/>
                  </a:cubicBezTo>
                  <a:cubicBezTo>
                    <a:pt x="2989" y="4322"/>
                    <a:pt x="3251" y="4536"/>
                    <a:pt x="3584" y="4310"/>
                  </a:cubicBezTo>
                  <a:cubicBezTo>
                    <a:pt x="3656" y="4298"/>
                    <a:pt x="3727" y="4286"/>
                    <a:pt x="3787" y="4262"/>
                  </a:cubicBezTo>
                  <a:cubicBezTo>
                    <a:pt x="3727" y="4298"/>
                    <a:pt x="3668" y="4334"/>
                    <a:pt x="3620" y="4382"/>
                  </a:cubicBezTo>
                  <a:cubicBezTo>
                    <a:pt x="3203" y="4453"/>
                    <a:pt x="3179" y="4798"/>
                    <a:pt x="3036" y="4941"/>
                  </a:cubicBezTo>
                  <a:cubicBezTo>
                    <a:pt x="2941" y="5048"/>
                    <a:pt x="2775" y="5013"/>
                    <a:pt x="2786" y="4846"/>
                  </a:cubicBezTo>
                  <a:cubicBezTo>
                    <a:pt x="2655" y="4893"/>
                    <a:pt x="2608" y="4989"/>
                    <a:pt x="2715" y="5144"/>
                  </a:cubicBezTo>
                  <a:cubicBezTo>
                    <a:pt x="2572" y="5144"/>
                    <a:pt x="2441" y="4870"/>
                    <a:pt x="2155" y="4965"/>
                  </a:cubicBezTo>
                  <a:cubicBezTo>
                    <a:pt x="2036" y="5013"/>
                    <a:pt x="1917" y="5120"/>
                    <a:pt x="1798" y="5346"/>
                  </a:cubicBezTo>
                  <a:cubicBezTo>
                    <a:pt x="1810" y="5334"/>
                    <a:pt x="1822" y="5322"/>
                    <a:pt x="1834" y="5310"/>
                  </a:cubicBezTo>
                  <a:lnTo>
                    <a:pt x="1798" y="5346"/>
                  </a:lnTo>
                  <a:cubicBezTo>
                    <a:pt x="2179" y="4965"/>
                    <a:pt x="2596" y="5798"/>
                    <a:pt x="3072" y="5024"/>
                  </a:cubicBezTo>
                  <a:lnTo>
                    <a:pt x="3072" y="5024"/>
                  </a:lnTo>
                  <a:cubicBezTo>
                    <a:pt x="2941" y="5298"/>
                    <a:pt x="2727" y="5536"/>
                    <a:pt x="2477" y="5715"/>
                  </a:cubicBezTo>
                  <a:cubicBezTo>
                    <a:pt x="2477" y="5679"/>
                    <a:pt x="2477" y="5644"/>
                    <a:pt x="2453" y="5608"/>
                  </a:cubicBezTo>
                  <a:lnTo>
                    <a:pt x="2453" y="5608"/>
                  </a:lnTo>
                  <a:lnTo>
                    <a:pt x="2429" y="5584"/>
                  </a:lnTo>
                  <a:cubicBezTo>
                    <a:pt x="2322" y="5489"/>
                    <a:pt x="2167" y="5584"/>
                    <a:pt x="2203" y="5715"/>
                  </a:cubicBezTo>
                  <a:cubicBezTo>
                    <a:pt x="2263" y="5620"/>
                    <a:pt x="2358" y="5679"/>
                    <a:pt x="2346" y="5739"/>
                  </a:cubicBezTo>
                  <a:cubicBezTo>
                    <a:pt x="2322" y="5810"/>
                    <a:pt x="2227" y="5858"/>
                    <a:pt x="2167" y="5858"/>
                  </a:cubicBezTo>
                  <a:cubicBezTo>
                    <a:pt x="2120" y="5858"/>
                    <a:pt x="2084" y="5834"/>
                    <a:pt x="2048" y="5798"/>
                  </a:cubicBezTo>
                  <a:cubicBezTo>
                    <a:pt x="1893" y="5703"/>
                    <a:pt x="1929" y="5465"/>
                    <a:pt x="2108" y="5429"/>
                  </a:cubicBezTo>
                  <a:cubicBezTo>
                    <a:pt x="1882" y="5298"/>
                    <a:pt x="1667" y="5572"/>
                    <a:pt x="1715" y="5810"/>
                  </a:cubicBezTo>
                  <a:cubicBezTo>
                    <a:pt x="1536" y="5775"/>
                    <a:pt x="1512" y="5882"/>
                    <a:pt x="1346" y="5739"/>
                  </a:cubicBezTo>
                  <a:cubicBezTo>
                    <a:pt x="1489" y="6167"/>
                    <a:pt x="1727" y="6060"/>
                    <a:pt x="1893" y="6132"/>
                  </a:cubicBezTo>
                  <a:lnTo>
                    <a:pt x="1893" y="6132"/>
                  </a:lnTo>
                  <a:cubicBezTo>
                    <a:pt x="1524" y="6013"/>
                    <a:pt x="1417" y="6287"/>
                    <a:pt x="1120" y="6298"/>
                  </a:cubicBezTo>
                  <a:cubicBezTo>
                    <a:pt x="1429" y="6560"/>
                    <a:pt x="1632" y="6346"/>
                    <a:pt x="1858" y="6275"/>
                  </a:cubicBezTo>
                  <a:lnTo>
                    <a:pt x="1858" y="6275"/>
                  </a:lnTo>
                  <a:cubicBezTo>
                    <a:pt x="1310" y="6489"/>
                    <a:pt x="1429" y="6798"/>
                    <a:pt x="1215" y="7060"/>
                  </a:cubicBezTo>
                  <a:cubicBezTo>
                    <a:pt x="1477" y="6834"/>
                    <a:pt x="1786" y="6965"/>
                    <a:pt x="2001" y="6417"/>
                  </a:cubicBezTo>
                  <a:lnTo>
                    <a:pt x="2001" y="6417"/>
                  </a:lnTo>
                  <a:cubicBezTo>
                    <a:pt x="1917" y="6632"/>
                    <a:pt x="1703" y="6834"/>
                    <a:pt x="1965" y="7144"/>
                  </a:cubicBezTo>
                  <a:cubicBezTo>
                    <a:pt x="1977" y="6846"/>
                    <a:pt x="2251" y="6739"/>
                    <a:pt x="2144" y="6382"/>
                  </a:cubicBezTo>
                  <a:lnTo>
                    <a:pt x="2144" y="6382"/>
                  </a:lnTo>
                  <a:cubicBezTo>
                    <a:pt x="2215" y="6548"/>
                    <a:pt x="2096" y="6775"/>
                    <a:pt x="2536" y="6929"/>
                  </a:cubicBezTo>
                  <a:cubicBezTo>
                    <a:pt x="2382" y="6763"/>
                    <a:pt x="2501" y="6727"/>
                    <a:pt x="2465" y="6560"/>
                  </a:cubicBezTo>
                  <a:cubicBezTo>
                    <a:pt x="2691" y="6608"/>
                    <a:pt x="2965" y="6394"/>
                    <a:pt x="2846" y="6156"/>
                  </a:cubicBezTo>
                  <a:cubicBezTo>
                    <a:pt x="2798" y="6334"/>
                    <a:pt x="2560" y="6370"/>
                    <a:pt x="2465" y="6215"/>
                  </a:cubicBezTo>
                  <a:cubicBezTo>
                    <a:pt x="2429" y="6191"/>
                    <a:pt x="2417" y="6144"/>
                    <a:pt x="2417" y="6096"/>
                  </a:cubicBezTo>
                  <a:cubicBezTo>
                    <a:pt x="2417" y="6036"/>
                    <a:pt x="2465" y="5941"/>
                    <a:pt x="2525" y="5929"/>
                  </a:cubicBezTo>
                  <a:cubicBezTo>
                    <a:pt x="2584" y="5917"/>
                    <a:pt x="2655" y="6013"/>
                    <a:pt x="2548" y="6060"/>
                  </a:cubicBezTo>
                  <a:cubicBezTo>
                    <a:pt x="2679" y="6096"/>
                    <a:pt x="2775" y="5941"/>
                    <a:pt x="2691" y="5846"/>
                  </a:cubicBezTo>
                  <a:cubicBezTo>
                    <a:pt x="2679" y="5834"/>
                    <a:pt x="2667" y="5822"/>
                    <a:pt x="2655" y="5810"/>
                  </a:cubicBezTo>
                  <a:lnTo>
                    <a:pt x="2655" y="5810"/>
                  </a:lnTo>
                  <a:cubicBezTo>
                    <a:pt x="2620" y="5798"/>
                    <a:pt x="2584" y="5786"/>
                    <a:pt x="2548" y="5798"/>
                  </a:cubicBezTo>
                  <a:cubicBezTo>
                    <a:pt x="2727" y="5536"/>
                    <a:pt x="2965" y="5334"/>
                    <a:pt x="3251" y="5203"/>
                  </a:cubicBezTo>
                  <a:cubicBezTo>
                    <a:pt x="2477" y="5679"/>
                    <a:pt x="3298" y="6096"/>
                    <a:pt x="2917" y="6477"/>
                  </a:cubicBezTo>
                  <a:cubicBezTo>
                    <a:pt x="2929" y="6465"/>
                    <a:pt x="2941" y="6453"/>
                    <a:pt x="2953" y="6441"/>
                  </a:cubicBezTo>
                  <a:cubicBezTo>
                    <a:pt x="2941" y="6453"/>
                    <a:pt x="2929" y="6465"/>
                    <a:pt x="2917" y="6477"/>
                  </a:cubicBezTo>
                  <a:cubicBezTo>
                    <a:pt x="3084" y="6406"/>
                    <a:pt x="3215" y="6287"/>
                    <a:pt x="3298" y="6120"/>
                  </a:cubicBezTo>
                  <a:cubicBezTo>
                    <a:pt x="3394" y="5822"/>
                    <a:pt x="3120" y="5703"/>
                    <a:pt x="3132" y="5560"/>
                  </a:cubicBezTo>
                  <a:cubicBezTo>
                    <a:pt x="3263" y="5667"/>
                    <a:pt x="3370" y="5620"/>
                    <a:pt x="3429" y="5489"/>
                  </a:cubicBezTo>
                  <a:cubicBezTo>
                    <a:pt x="3251" y="5501"/>
                    <a:pt x="3227" y="5322"/>
                    <a:pt x="3322" y="5239"/>
                  </a:cubicBezTo>
                  <a:cubicBezTo>
                    <a:pt x="3465" y="5096"/>
                    <a:pt x="3810" y="5060"/>
                    <a:pt x="3894" y="4655"/>
                  </a:cubicBezTo>
                  <a:cubicBezTo>
                    <a:pt x="3929" y="4608"/>
                    <a:pt x="3965" y="4548"/>
                    <a:pt x="4001" y="4489"/>
                  </a:cubicBezTo>
                  <a:cubicBezTo>
                    <a:pt x="3977" y="4548"/>
                    <a:pt x="3965" y="4620"/>
                    <a:pt x="3953" y="4691"/>
                  </a:cubicBezTo>
                  <a:cubicBezTo>
                    <a:pt x="3715" y="5024"/>
                    <a:pt x="3941" y="5286"/>
                    <a:pt x="3953" y="5489"/>
                  </a:cubicBezTo>
                  <a:cubicBezTo>
                    <a:pt x="3953" y="5632"/>
                    <a:pt x="3822" y="5739"/>
                    <a:pt x="3703" y="5596"/>
                  </a:cubicBezTo>
                  <a:cubicBezTo>
                    <a:pt x="3644" y="5727"/>
                    <a:pt x="3691" y="5834"/>
                    <a:pt x="3858" y="5858"/>
                  </a:cubicBezTo>
                  <a:cubicBezTo>
                    <a:pt x="3763" y="5965"/>
                    <a:pt x="3477" y="5858"/>
                    <a:pt x="3346" y="6132"/>
                  </a:cubicBezTo>
                  <a:cubicBezTo>
                    <a:pt x="3287" y="6251"/>
                    <a:pt x="3287" y="6406"/>
                    <a:pt x="3358" y="6656"/>
                  </a:cubicBezTo>
                  <a:lnTo>
                    <a:pt x="3358" y="6656"/>
                  </a:lnTo>
                  <a:cubicBezTo>
                    <a:pt x="3358" y="6120"/>
                    <a:pt x="4239" y="6406"/>
                    <a:pt x="4025" y="5525"/>
                  </a:cubicBezTo>
                  <a:lnTo>
                    <a:pt x="4025" y="5525"/>
                  </a:lnTo>
                  <a:cubicBezTo>
                    <a:pt x="4132" y="5810"/>
                    <a:pt x="4156" y="6132"/>
                    <a:pt x="4096" y="6441"/>
                  </a:cubicBezTo>
                  <a:cubicBezTo>
                    <a:pt x="4072" y="6406"/>
                    <a:pt x="4049" y="6382"/>
                    <a:pt x="4013" y="6382"/>
                  </a:cubicBezTo>
                  <a:lnTo>
                    <a:pt x="3977" y="6382"/>
                  </a:lnTo>
                  <a:cubicBezTo>
                    <a:pt x="3953" y="6370"/>
                    <a:pt x="3941" y="6370"/>
                    <a:pt x="3929" y="6382"/>
                  </a:cubicBezTo>
                  <a:cubicBezTo>
                    <a:pt x="3798" y="6382"/>
                    <a:pt x="3751" y="6560"/>
                    <a:pt x="3870" y="6632"/>
                  </a:cubicBezTo>
                  <a:cubicBezTo>
                    <a:pt x="3834" y="6525"/>
                    <a:pt x="3941" y="6501"/>
                    <a:pt x="3989" y="6548"/>
                  </a:cubicBezTo>
                  <a:cubicBezTo>
                    <a:pt x="4025" y="6608"/>
                    <a:pt x="3989" y="6715"/>
                    <a:pt x="3941" y="6751"/>
                  </a:cubicBezTo>
                  <a:cubicBezTo>
                    <a:pt x="3906" y="6787"/>
                    <a:pt x="3870" y="6798"/>
                    <a:pt x="3822" y="6798"/>
                  </a:cubicBezTo>
                  <a:cubicBezTo>
                    <a:pt x="3691" y="6810"/>
                    <a:pt x="3501" y="6727"/>
                    <a:pt x="3596" y="6489"/>
                  </a:cubicBezTo>
                  <a:cubicBezTo>
                    <a:pt x="3346" y="6560"/>
                    <a:pt x="3394" y="6918"/>
                    <a:pt x="3584" y="7049"/>
                  </a:cubicBezTo>
                  <a:cubicBezTo>
                    <a:pt x="3429" y="7144"/>
                    <a:pt x="3489" y="7239"/>
                    <a:pt x="3275" y="7251"/>
                  </a:cubicBezTo>
                  <a:cubicBezTo>
                    <a:pt x="3679" y="7453"/>
                    <a:pt x="3775" y="7203"/>
                    <a:pt x="3941" y="7144"/>
                  </a:cubicBezTo>
                  <a:lnTo>
                    <a:pt x="3941" y="7144"/>
                  </a:lnTo>
                  <a:cubicBezTo>
                    <a:pt x="3596" y="7322"/>
                    <a:pt x="3715" y="7596"/>
                    <a:pt x="3513" y="7811"/>
                  </a:cubicBezTo>
                  <a:cubicBezTo>
                    <a:pt x="3929" y="7775"/>
                    <a:pt x="3918" y="7477"/>
                    <a:pt x="4013" y="7275"/>
                  </a:cubicBezTo>
                  <a:lnTo>
                    <a:pt x="4013" y="7275"/>
                  </a:lnTo>
                  <a:cubicBezTo>
                    <a:pt x="3775" y="7811"/>
                    <a:pt x="4084" y="7941"/>
                    <a:pt x="4120" y="8275"/>
                  </a:cubicBezTo>
                  <a:cubicBezTo>
                    <a:pt x="4144" y="7941"/>
                    <a:pt x="4453" y="7811"/>
                    <a:pt x="4215" y="7275"/>
                  </a:cubicBezTo>
                  <a:lnTo>
                    <a:pt x="4215" y="7275"/>
                  </a:lnTo>
                  <a:cubicBezTo>
                    <a:pt x="4322" y="7477"/>
                    <a:pt x="4310" y="7775"/>
                    <a:pt x="4715" y="7811"/>
                  </a:cubicBezTo>
                  <a:cubicBezTo>
                    <a:pt x="4513" y="7584"/>
                    <a:pt x="4632" y="7322"/>
                    <a:pt x="4299" y="7144"/>
                  </a:cubicBezTo>
                  <a:lnTo>
                    <a:pt x="4299" y="7144"/>
                  </a:lnTo>
                  <a:cubicBezTo>
                    <a:pt x="4453" y="7203"/>
                    <a:pt x="4549" y="7453"/>
                    <a:pt x="4953" y="7251"/>
                  </a:cubicBezTo>
                  <a:cubicBezTo>
                    <a:pt x="4739" y="7239"/>
                    <a:pt x="4787" y="7144"/>
                    <a:pt x="4644" y="7049"/>
                  </a:cubicBezTo>
                  <a:cubicBezTo>
                    <a:pt x="4846" y="6918"/>
                    <a:pt x="4882" y="6560"/>
                    <a:pt x="4632" y="6489"/>
                  </a:cubicBezTo>
                  <a:cubicBezTo>
                    <a:pt x="4727" y="6727"/>
                    <a:pt x="4537" y="6810"/>
                    <a:pt x="4406" y="6798"/>
                  </a:cubicBezTo>
                  <a:cubicBezTo>
                    <a:pt x="4358" y="6798"/>
                    <a:pt x="4322" y="6787"/>
                    <a:pt x="4287" y="6751"/>
                  </a:cubicBezTo>
                  <a:cubicBezTo>
                    <a:pt x="4251" y="6715"/>
                    <a:pt x="4203" y="6596"/>
                    <a:pt x="4251" y="6548"/>
                  </a:cubicBezTo>
                  <a:cubicBezTo>
                    <a:pt x="4287" y="6501"/>
                    <a:pt x="4394" y="6525"/>
                    <a:pt x="4358" y="6632"/>
                  </a:cubicBezTo>
                  <a:cubicBezTo>
                    <a:pt x="4370" y="6620"/>
                    <a:pt x="4382" y="6608"/>
                    <a:pt x="4394" y="6596"/>
                  </a:cubicBezTo>
                  <a:cubicBezTo>
                    <a:pt x="4441" y="6548"/>
                    <a:pt x="4441" y="6465"/>
                    <a:pt x="4394" y="6417"/>
                  </a:cubicBezTo>
                  <a:cubicBezTo>
                    <a:pt x="4370" y="6394"/>
                    <a:pt x="4334" y="6382"/>
                    <a:pt x="4299" y="6382"/>
                  </a:cubicBezTo>
                  <a:cubicBezTo>
                    <a:pt x="4287" y="6370"/>
                    <a:pt x="4275" y="6370"/>
                    <a:pt x="4263" y="6382"/>
                  </a:cubicBezTo>
                  <a:lnTo>
                    <a:pt x="4251" y="6382"/>
                  </a:lnTo>
                  <a:cubicBezTo>
                    <a:pt x="4215" y="6382"/>
                    <a:pt x="4179" y="6406"/>
                    <a:pt x="4168" y="6441"/>
                  </a:cubicBezTo>
                  <a:cubicBezTo>
                    <a:pt x="4108" y="6132"/>
                    <a:pt x="4132" y="5810"/>
                    <a:pt x="4227" y="5525"/>
                  </a:cubicBezTo>
                  <a:cubicBezTo>
                    <a:pt x="4025" y="6406"/>
                    <a:pt x="4894" y="6120"/>
                    <a:pt x="4906" y="6656"/>
                  </a:cubicBezTo>
                  <a:lnTo>
                    <a:pt x="4906" y="6608"/>
                  </a:lnTo>
                  <a:lnTo>
                    <a:pt x="4906" y="6656"/>
                  </a:lnTo>
                  <a:cubicBezTo>
                    <a:pt x="4977" y="6406"/>
                    <a:pt x="4977" y="6251"/>
                    <a:pt x="4918" y="6144"/>
                  </a:cubicBezTo>
                  <a:cubicBezTo>
                    <a:pt x="4787" y="5870"/>
                    <a:pt x="4501" y="5965"/>
                    <a:pt x="4394" y="5858"/>
                  </a:cubicBezTo>
                  <a:cubicBezTo>
                    <a:pt x="4572" y="5834"/>
                    <a:pt x="4620" y="5739"/>
                    <a:pt x="4549" y="5596"/>
                  </a:cubicBezTo>
                  <a:cubicBezTo>
                    <a:pt x="4430" y="5739"/>
                    <a:pt x="4299" y="5632"/>
                    <a:pt x="4299" y="5501"/>
                  </a:cubicBezTo>
                  <a:cubicBezTo>
                    <a:pt x="4310" y="5286"/>
                    <a:pt x="4525" y="5024"/>
                    <a:pt x="4299" y="4691"/>
                  </a:cubicBezTo>
                  <a:cubicBezTo>
                    <a:pt x="4287" y="4620"/>
                    <a:pt x="4275" y="4548"/>
                    <a:pt x="4251" y="4489"/>
                  </a:cubicBezTo>
                  <a:cubicBezTo>
                    <a:pt x="4287" y="4548"/>
                    <a:pt x="4322" y="4608"/>
                    <a:pt x="4370" y="4667"/>
                  </a:cubicBezTo>
                  <a:cubicBezTo>
                    <a:pt x="4441" y="5072"/>
                    <a:pt x="4775" y="5096"/>
                    <a:pt x="4930" y="5239"/>
                  </a:cubicBezTo>
                  <a:cubicBezTo>
                    <a:pt x="5037" y="5334"/>
                    <a:pt x="5001" y="5501"/>
                    <a:pt x="4834" y="5489"/>
                  </a:cubicBezTo>
                  <a:cubicBezTo>
                    <a:pt x="4882" y="5620"/>
                    <a:pt x="4977" y="5667"/>
                    <a:pt x="5132" y="5560"/>
                  </a:cubicBezTo>
                  <a:cubicBezTo>
                    <a:pt x="5132" y="5703"/>
                    <a:pt x="4858" y="5834"/>
                    <a:pt x="4953" y="6120"/>
                  </a:cubicBezTo>
                  <a:cubicBezTo>
                    <a:pt x="5001" y="6239"/>
                    <a:pt x="5108" y="6358"/>
                    <a:pt x="5334" y="6477"/>
                  </a:cubicBezTo>
                  <a:lnTo>
                    <a:pt x="5334" y="6477"/>
                  </a:lnTo>
                  <a:cubicBezTo>
                    <a:pt x="4965" y="6096"/>
                    <a:pt x="5787" y="5679"/>
                    <a:pt x="5013" y="5203"/>
                  </a:cubicBezTo>
                  <a:lnTo>
                    <a:pt x="5013" y="5203"/>
                  </a:lnTo>
                  <a:cubicBezTo>
                    <a:pt x="5287" y="5334"/>
                    <a:pt x="5525" y="5548"/>
                    <a:pt x="5703" y="5798"/>
                  </a:cubicBezTo>
                  <a:cubicBezTo>
                    <a:pt x="5668" y="5798"/>
                    <a:pt x="5632" y="5798"/>
                    <a:pt x="5596" y="5822"/>
                  </a:cubicBezTo>
                  <a:lnTo>
                    <a:pt x="5596" y="5822"/>
                  </a:lnTo>
                  <a:cubicBezTo>
                    <a:pt x="5584" y="5822"/>
                    <a:pt x="5573" y="5834"/>
                    <a:pt x="5561" y="5846"/>
                  </a:cubicBezTo>
                  <a:cubicBezTo>
                    <a:pt x="5513" y="5906"/>
                    <a:pt x="5513" y="5989"/>
                    <a:pt x="5561" y="6036"/>
                  </a:cubicBezTo>
                  <a:cubicBezTo>
                    <a:pt x="5584" y="6060"/>
                    <a:pt x="5632" y="6072"/>
                    <a:pt x="5668" y="6072"/>
                  </a:cubicBezTo>
                  <a:cubicBezTo>
                    <a:pt x="5668" y="6072"/>
                    <a:pt x="5680" y="6072"/>
                    <a:pt x="5692" y="6072"/>
                  </a:cubicBezTo>
                  <a:cubicBezTo>
                    <a:pt x="5596" y="6013"/>
                    <a:pt x="5656" y="5929"/>
                    <a:pt x="5715" y="5941"/>
                  </a:cubicBezTo>
                  <a:cubicBezTo>
                    <a:pt x="5787" y="5941"/>
                    <a:pt x="5834" y="6048"/>
                    <a:pt x="5834" y="6108"/>
                  </a:cubicBezTo>
                  <a:cubicBezTo>
                    <a:pt x="5823" y="6156"/>
                    <a:pt x="5811" y="6191"/>
                    <a:pt x="5775" y="6227"/>
                  </a:cubicBezTo>
                  <a:cubicBezTo>
                    <a:pt x="5680" y="6382"/>
                    <a:pt x="5442" y="6346"/>
                    <a:pt x="5406" y="6167"/>
                  </a:cubicBezTo>
                  <a:cubicBezTo>
                    <a:pt x="5275" y="6406"/>
                    <a:pt x="5549" y="6620"/>
                    <a:pt x="5787" y="6572"/>
                  </a:cubicBezTo>
                  <a:cubicBezTo>
                    <a:pt x="5751" y="6739"/>
                    <a:pt x="5858" y="6775"/>
                    <a:pt x="5715" y="6941"/>
                  </a:cubicBezTo>
                  <a:cubicBezTo>
                    <a:pt x="6144" y="6787"/>
                    <a:pt x="6037" y="6548"/>
                    <a:pt x="6108" y="6394"/>
                  </a:cubicBezTo>
                  <a:lnTo>
                    <a:pt x="6108" y="6394"/>
                  </a:lnTo>
                  <a:cubicBezTo>
                    <a:pt x="5989" y="6751"/>
                    <a:pt x="6263" y="6858"/>
                    <a:pt x="6275" y="7156"/>
                  </a:cubicBezTo>
                  <a:cubicBezTo>
                    <a:pt x="6537" y="6846"/>
                    <a:pt x="6323" y="6644"/>
                    <a:pt x="6239" y="6429"/>
                  </a:cubicBezTo>
                  <a:lnTo>
                    <a:pt x="6239" y="6429"/>
                  </a:lnTo>
                  <a:cubicBezTo>
                    <a:pt x="6465" y="6965"/>
                    <a:pt x="6763" y="6846"/>
                    <a:pt x="7025" y="7060"/>
                  </a:cubicBezTo>
                  <a:cubicBezTo>
                    <a:pt x="6811" y="6798"/>
                    <a:pt x="6930" y="6501"/>
                    <a:pt x="6394" y="6275"/>
                  </a:cubicBezTo>
                  <a:lnTo>
                    <a:pt x="6394" y="6275"/>
                  </a:lnTo>
                  <a:cubicBezTo>
                    <a:pt x="6608" y="6358"/>
                    <a:pt x="6811" y="6572"/>
                    <a:pt x="7120" y="6310"/>
                  </a:cubicBezTo>
                  <a:cubicBezTo>
                    <a:pt x="6823" y="6298"/>
                    <a:pt x="6716" y="6025"/>
                    <a:pt x="6358" y="6132"/>
                  </a:cubicBezTo>
                  <a:lnTo>
                    <a:pt x="6358" y="6132"/>
                  </a:lnTo>
                  <a:cubicBezTo>
                    <a:pt x="6513" y="6072"/>
                    <a:pt x="6751" y="6179"/>
                    <a:pt x="6906" y="5751"/>
                  </a:cubicBezTo>
                  <a:cubicBezTo>
                    <a:pt x="6739" y="5894"/>
                    <a:pt x="6704" y="5786"/>
                    <a:pt x="6537" y="5810"/>
                  </a:cubicBezTo>
                  <a:cubicBezTo>
                    <a:pt x="6573" y="5584"/>
                    <a:pt x="6358" y="5310"/>
                    <a:pt x="6132" y="5441"/>
                  </a:cubicBezTo>
                  <a:cubicBezTo>
                    <a:pt x="6311" y="5477"/>
                    <a:pt x="6346" y="5715"/>
                    <a:pt x="6192" y="5810"/>
                  </a:cubicBezTo>
                  <a:cubicBezTo>
                    <a:pt x="6156" y="5846"/>
                    <a:pt x="6120" y="5858"/>
                    <a:pt x="6073" y="5870"/>
                  </a:cubicBezTo>
                  <a:cubicBezTo>
                    <a:pt x="6013" y="5870"/>
                    <a:pt x="5906" y="5822"/>
                    <a:pt x="5906" y="5751"/>
                  </a:cubicBezTo>
                  <a:cubicBezTo>
                    <a:pt x="5894" y="5691"/>
                    <a:pt x="5977" y="5632"/>
                    <a:pt x="6037" y="5727"/>
                  </a:cubicBezTo>
                  <a:cubicBezTo>
                    <a:pt x="6037" y="5715"/>
                    <a:pt x="6037" y="5703"/>
                    <a:pt x="6037" y="5703"/>
                  </a:cubicBezTo>
                  <a:cubicBezTo>
                    <a:pt x="6037" y="5655"/>
                    <a:pt x="6025" y="5620"/>
                    <a:pt x="6001" y="5596"/>
                  </a:cubicBezTo>
                  <a:cubicBezTo>
                    <a:pt x="5942" y="5548"/>
                    <a:pt x="5858" y="5548"/>
                    <a:pt x="5811" y="5596"/>
                  </a:cubicBezTo>
                  <a:cubicBezTo>
                    <a:pt x="5799" y="5608"/>
                    <a:pt x="5787" y="5620"/>
                    <a:pt x="5775" y="5632"/>
                  </a:cubicBezTo>
                  <a:lnTo>
                    <a:pt x="5775" y="5632"/>
                  </a:lnTo>
                  <a:cubicBezTo>
                    <a:pt x="5763" y="5667"/>
                    <a:pt x="5751" y="5703"/>
                    <a:pt x="5763" y="5739"/>
                  </a:cubicBezTo>
                  <a:cubicBezTo>
                    <a:pt x="5501" y="5560"/>
                    <a:pt x="5299" y="5322"/>
                    <a:pt x="5168" y="5048"/>
                  </a:cubicBezTo>
                  <a:cubicBezTo>
                    <a:pt x="5644" y="5822"/>
                    <a:pt x="6061" y="5001"/>
                    <a:pt x="6442" y="5370"/>
                  </a:cubicBezTo>
                  <a:cubicBezTo>
                    <a:pt x="6430" y="5358"/>
                    <a:pt x="6418" y="5346"/>
                    <a:pt x="6406" y="5334"/>
                  </a:cubicBezTo>
                  <a:cubicBezTo>
                    <a:pt x="6418" y="5346"/>
                    <a:pt x="6430" y="5358"/>
                    <a:pt x="6442" y="5370"/>
                  </a:cubicBezTo>
                  <a:cubicBezTo>
                    <a:pt x="6323" y="5144"/>
                    <a:pt x="6204" y="5036"/>
                    <a:pt x="6084" y="5001"/>
                  </a:cubicBezTo>
                  <a:cubicBezTo>
                    <a:pt x="5787" y="4893"/>
                    <a:pt x="5668" y="5167"/>
                    <a:pt x="5525" y="5167"/>
                  </a:cubicBezTo>
                  <a:cubicBezTo>
                    <a:pt x="5632" y="5024"/>
                    <a:pt x="5584" y="4917"/>
                    <a:pt x="5453" y="4870"/>
                  </a:cubicBezTo>
                  <a:cubicBezTo>
                    <a:pt x="5465" y="5048"/>
                    <a:pt x="5299" y="5072"/>
                    <a:pt x="5203" y="4965"/>
                  </a:cubicBezTo>
                  <a:cubicBezTo>
                    <a:pt x="5061" y="4822"/>
                    <a:pt x="5037" y="4477"/>
                    <a:pt x="4620" y="4405"/>
                  </a:cubicBezTo>
                  <a:cubicBezTo>
                    <a:pt x="4572" y="4358"/>
                    <a:pt x="4513" y="4322"/>
                    <a:pt x="4453" y="4298"/>
                  </a:cubicBezTo>
                  <a:cubicBezTo>
                    <a:pt x="4513" y="4310"/>
                    <a:pt x="4584" y="4334"/>
                    <a:pt x="4656" y="4334"/>
                  </a:cubicBezTo>
                  <a:cubicBezTo>
                    <a:pt x="4989" y="4572"/>
                    <a:pt x="5251" y="4358"/>
                    <a:pt x="5465" y="4334"/>
                  </a:cubicBezTo>
                  <a:cubicBezTo>
                    <a:pt x="5596" y="4334"/>
                    <a:pt x="5703" y="4477"/>
                    <a:pt x="5561" y="4584"/>
                  </a:cubicBezTo>
                  <a:cubicBezTo>
                    <a:pt x="5703" y="4643"/>
                    <a:pt x="5799" y="4608"/>
                    <a:pt x="5823" y="4429"/>
                  </a:cubicBezTo>
                  <a:cubicBezTo>
                    <a:pt x="5930" y="4524"/>
                    <a:pt x="5823" y="4810"/>
                    <a:pt x="6108" y="4953"/>
                  </a:cubicBezTo>
                  <a:cubicBezTo>
                    <a:pt x="6215" y="5001"/>
                    <a:pt x="6370" y="5001"/>
                    <a:pt x="6620" y="4929"/>
                  </a:cubicBezTo>
                  <a:lnTo>
                    <a:pt x="6620" y="4929"/>
                  </a:lnTo>
                  <a:cubicBezTo>
                    <a:pt x="6084" y="4929"/>
                    <a:pt x="6370" y="4060"/>
                    <a:pt x="5489" y="4262"/>
                  </a:cubicBezTo>
                  <a:lnTo>
                    <a:pt x="5489" y="4262"/>
                  </a:lnTo>
                  <a:cubicBezTo>
                    <a:pt x="5787" y="4155"/>
                    <a:pt x="6096" y="4132"/>
                    <a:pt x="6406" y="4191"/>
                  </a:cubicBezTo>
                  <a:cubicBezTo>
                    <a:pt x="6370" y="4215"/>
                    <a:pt x="6358" y="4251"/>
                    <a:pt x="6346" y="4286"/>
                  </a:cubicBezTo>
                  <a:lnTo>
                    <a:pt x="6346" y="4286"/>
                  </a:lnTo>
                  <a:cubicBezTo>
                    <a:pt x="6346" y="4310"/>
                    <a:pt x="6346" y="4322"/>
                    <a:pt x="6346" y="4334"/>
                  </a:cubicBezTo>
                  <a:cubicBezTo>
                    <a:pt x="6346" y="4465"/>
                    <a:pt x="6537" y="4512"/>
                    <a:pt x="6596" y="4393"/>
                  </a:cubicBezTo>
                  <a:cubicBezTo>
                    <a:pt x="6489" y="4429"/>
                    <a:pt x="6477" y="4322"/>
                    <a:pt x="6525" y="4274"/>
                  </a:cubicBezTo>
                  <a:cubicBezTo>
                    <a:pt x="6573" y="4239"/>
                    <a:pt x="6680" y="4274"/>
                    <a:pt x="6716" y="4322"/>
                  </a:cubicBezTo>
                  <a:cubicBezTo>
                    <a:pt x="6751" y="4358"/>
                    <a:pt x="6775" y="4393"/>
                    <a:pt x="6775" y="4441"/>
                  </a:cubicBezTo>
                  <a:cubicBezTo>
                    <a:pt x="6775" y="4572"/>
                    <a:pt x="6704" y="4763"/>
                    <a:pt x="6465" y="4667"/>
                  </a:cubicBezTo>
                  <a:cubicBezTo>
                    <a:pt x="6537" y="4917"/>
                    <a:pt x="6882" y="4870"/>
                    <a:pt x="7013" y="4679"/>
                  </a:cubicBezTo>
                  <a:cubicBezTo>
                    <a:pt x="7108" y="4834"/>
                    <a:pt x="7216" y="4774"/>
                    <a:pt x="7227" y="4989"/>
                  </a:cubicBezTo>
                  <a:cubicBezTo>
                    <a:pt x="7430" y="4572"/>
                    <a:pt x="7180" y="4489"/>
                    <a:pt x="7120" y="4322"/>
                  </a:cubicBezTo>
                  <a:lnTo>
                    <a:pt x="7120" y="4322"/>
                  </a:lnTo>
                  <a:cubicBezTo>
                    <a:pt x="7287" y="4667"/>
                    <a:pt x="7561" y="4548"/>
                    <a:pt x="7775" y="4751"/>
                  </a:cubicBezTo>
                  <a:cubicBezTo>
                    <a:pt x="7739" y="4334"/>
                    <a:pt x="7454" y="4346"/>
                    <a:pt x="7239" y="4251"/>
                  </a:cubicBezTo>
                  <a:lnTo>
                    <a:pt x="7239" y="4251"/>
                  </a:lnTo>
                  <a:cubicBezTo>
                    <a:pt x="7775" y="4477"/>
                    <a:pt x="7906" y="4179"/>
                    <a:pt x="8251" y="4143"/>
                  </a:cubicBezTo>
                  <a:cubicBezTo>
                    <a:pt x="7906" y="4120"/>
                    <a:pt x="7775" y="3810"/>
                    <a:pt x="7239" y="4048"/>
                  </a:cubicBezTo>
                  <a:lnTo>
                    <a:pt x="7239" y="4048"/>
                  </a:lnTo>
                  <a:cubicBezTo>
                    <a:pt x="7454" y="3941"/>
                    <a:pt x="7739" y="3953"/>
                    <a:pt x="7775" y="3548"/>
                  </a:cubicBezTo>
                  <a:cubicBezTo>
                    <a:pt x="7561" y="3751"/>
                    <a:pt x="7287" y="3631"/>
                    <a:pt x="7120" y="3965"/>
                  </a:cubicBezTo>
                  <a:lnTo>
                    <a:pt x="7120" y="3965"/>
                  </a:lnTo>
                  <a:cubicBezTo>
                    <a:pt x="7180" y="3810"/>
                    <a:pt x="7430" y="3715"/>
                    <a:pt x="7227" y="3310"/>
                  </a:cubicBezTo>
                  <a:cubicBezTo>
                    <a:pt x="7216" y="3524"/>
                    <a:pt x="7108" y="3477"/>
                    <a:pt x="7013" y="3620"/>
                  </a:cubicBezTo>
                  <a:cubicBezTo>
                    <a:pt x="6882" y="3417"/>
                    <a:pt x="6537" y="3381"/>
                    <a:pt x="6465" y="3631"/>
                  </a:cubicBezTo>
                  <a:cubicBezTo>
                    <a:pt x="6704" y="3524"/>
                    <a:pt x="6775" y="3727"/>
                    <a:pt x="6775" y="3858"/>
                  </a:cubicBezTo>
                  <a:cubicBezTo>
                    <a:pt x="6775" y="3905"/>
                    <a:pt x="6751" y="3941"/>
                    <a:pt x="6716" y="3977"/>
                  </a:cubicBezTo>
                  <a:cubicBezTo>
                    <a:pt x="6680" y="4012"/>
                    <a:pt x="6573" y="4060"/>
                    <a:pt x="6525" y="4012"/>
                  </a:cubicBezTo>
                  <a:cubicBezTo>
                    <a:pt x="6477" y="3977"/>
                    <a:pt x="6489" y="3870"/>
                    <a:pt x="6596" y="3905"/>
                  </a:cubicBezTo>
                  <a:cubicBezTo>
                    <a:pt x="6585" y="3893"/>
                    <a:pt x="6573" y="3870"/>
                    <a:pt x="6561" y="3858"/>
                  </a:cubicBezTo>
                  <a:cubicBezTo>
                    <a:pt x="6513" y="3822"/>
                    <a:pt x="6442" y="3822"/>
                    <a:pt x="6394" y="3858"/>
                  </a:cubicBezTo>
                  <a:cubicBezTo>
                    <a:pt x="6370" y="3893"/>
                    <a:pt x="6346" y="3929"/>
                    <a:pt x="6346" y="3965"/>
                  </a:cubicBezTo>
                  <a:cubicBezTo>
                    <a:pt x="6346" y="3977"/>
                    <a:pt x="6346" y="3989"/>
                    <a:pt x="6346" y="4001"/>
                  </a:cubicBezTo>
                  <a:lnTo>
                    <a:pt x="6346" y="4012"/>
                  </a:lnTo>
                  <a:cubicBezTo>
                    <a:pt x="6358" y="4048"/>
                    <a:pt x="6370" y="4084"/>
                    <a:pt x="6406" y="4096"/>
                  </a:cubicBezTo>
                  <a:cubicBezTo>
                    <a:pt x="6096" y="4155"/>
                    <a:pt x="5787" y="4132"/>
                    <a:pt x="5489" y="4024"/>
                  </a:cubicBezTo>
                  <a:cubicBezTo>
                    <a:pt x="6382" y="4239"/>
                    <a:pt x="6084" y="3370"/>
                    <a:pt x="6632" y="3358"/>
                  </a:cubicBezTo>
                  <a:lnTo>
                    <a:pt x="6573" y="3358"/>
                  </a:lnTo>
                  <a:cubicBezTo>
                    <a:pt x="6585" y="3358"/>
                    <a:pt x="6608" y="3358"/>
                    <a:pt x="6632" y="3358"/>
                  </a:cubicBezTo>
                  <a:cubicBezTo>
                    <a:pt x="6382" y="3286"/>
                    <a:pt x="6215" y="3286"/>
                    <a:pt x="6108" y="3346"/>
                  </a:cubicBezTo>
                  <a:cubicBezTo>
                    <a:pt x="5834" y="3477"/>
                    <a:pt x="5942" y="3762"/>
                    <a:pt x="5834" y="3858"/>
                  </a:cubicBezTo>
                  <a:cubicBezTo>
                    <a:pt x="5811" y="3691"/>
                    <a:pt x="5703" y="3643"/>
                    <a:pt x="5573" y="3703"/>
                  </a:cubicBezTo>
                  <a:cubicBezTo>
                    <a:pt x="5703" y="3822"/>
                    <a:pt x="5596" y="3965"/>
                    <a:pt x="5465" y="3953"/>
                  </a:cubicBezTo>
                  <a:cubicBezTo>
                    <a:pt x="5263" y="3941"/>
                    <a:pt x="5001" y="3727"/>
                    <a:pt x="4656" y="3953"/>
                  </a:cubicBezTo>
                  <a:cubicBezTo>
                    <a:pt x="4584" y="3965"/>
                    <a:pt x="4525" y="3977"/>
                    <a:pt x="4453" y="4001"/>
                  </a:cubicBezTo>
                  <a:cubicBezTo>
                    <a:pt x="4513" y="3965"/>
                    <a:pt x="4572" y="3929"/>
                    <a:pt x="4632" y="3893"/>
                  </a:cubicBezTo>
                  <a:cubicBezTo>
                    <a:pt x="5037" y="3810"/>
                    <a:pt x="5072" y="3477"/>
                    <a:pt x="5203" y="3322"/>
                  </a:cubicBezTo>
                  <a:cubicBezTo>
                    <a:pt x="5299" y="3227"/>
                    <a:pt x="5477" y="3250"/>
                    <a:pt x="5453" y="3429"/>
                  </a:cubicBezTo>
                  <a:cubicBezTo>
                    <a:pt x="5596" y="3370"/>
                    <a:pt x="5632" y="3274"/>
                    <a:pt x="5525" y="3131"/>
                  </a:cubicBezTo>
                  <a:cubicBezTo>
                    <a:pt x="5680" y="3119"/>
                    <a:pt x="5799" y="3393"/>
                    <a:pt x="6096" y="3298"/>
                  </a:cubicBezTo>
                  <a:cubicBezTo>
                    <a:pt x="6215" y="3262"/>
                    <a:pt x="6323" y="3143"/>
                    <a:pt x="6454" y="2917"/>
                  </a:cubicBezTo>
                  <a:lnTo>
                    <a:pt x="6454" y="2917"/>
                  </a:lnTo>
                  <a:cubicBezTo>
                    <a:pt x="6061" y="3298"/>
                    <a:pt x="5656" y="2477"/>
                    <a:pt x="5180" y="3239"/>
                  </a:cubicBezTo>
                  <a:lnTo>
                    <a:pt x="5180" y="3239"/>
                  </a:lnTo>
                  <a:cubicBezTo>
                    <a:pt x="5311" y="2965"/>
                    <a:pt x="5513" y="2727"/>
                    <a:pt x="5775" y="2548"/>
                  </a:cubicBezTo>
                  <a:cubicBezTo>
                    <a:pt x="5763" y="2584"/>
                    <a:pt x="5763" y="2619"/>
                    <a:pt x="5787" y="2655"/>
                  </a:cubicBezTo>
                  <a:lnTo>
                    <a:pt x="5787" y="2655"/>
                  </a:lnTo>
                  <a:cubicBezTo>
                    <a:pt x="5799" y="2667"/>
                    <a:pt x="5811" y="2679"/>
                    <a:pt x="5823" y="2691"/>
                  </a:cubicBezTo>
                  <a:cubicBezTo>
                    <a:pt x="5918" y="2786"/>
                    <a:pt x="6073" y="2691"/>
                    <a:pt x="6037" y="2560"/>
                  </a:cubicBezTo>
                  <a:cubicBezTo>
                    <a:pt x="5989" y="2655"/>
                    <a:pt x="5894" y="2596"/>
                    <a:pt x="5906" y="2524"/>
                  </a:cubicBezTo>
                  <a:cubicBezTo>
                    <a:pt x="5918" y="2465"/>
                    <a:pt x="6013" y="2417"/>
                    <a:pt x="6073" y="2417"/>
                  </a:cubicBezTo>
                  <a:cubicBezTo>
                    <a:pt x="6120" y="2417"/>
                    <a:pt x="6168" y="2441"/>
                    <a:pt x="6192" y="2465"/>
                  </a:cubicBezTo>
                  <a:cubicBezTo>
                    <a:pt x="6287" y="2548"/>
                    <a:pt x="6382" y="2750"/>
                    <a:pt x="6132" y="2846"/>
                  </a:cubicBezTo>
                  <a:cubicBezTo>
                    <a:pt x="6370" y="2977"/>
                    <a:pt x="6585" y="2691"/>
                    <a:pt x="6537" y="2465"/>
                  </a:cubicBezTo>
                  <a:cubicBezTo>
                    <a:pt x="6704" y="2500"/>
                    <a:pt x="6739" y="2393"/>
                    <a:pt x="6906" y="2536"/>
                  </a:cubicBezTo>
                  <a:cubicBezTo>
                    <a:pt x="6751" y="2107"/>
                    <a:pt x="6525" y="2215"/>
                    <a:pt x="6358" y="2143"/>
                  </a:cubicBezTo>
                  <a:lnTo>
                    <a:pt x="6358" y="2143"/>
                  </a:lnTo>
                  <a:cubicBezTo>
                    <a:pt x="6716" y="2262"/>
                    <a:pt x="6823" y="2000"/>
                    <a:pt x="7120" y="1976"/>
                  </a:cubicBezTo>
                  <a:cubicBezTo>
                    <a:pt x="6811" y="1703"/>
                    <a:pt x="6608" y="1917"/>
                    <a:pt x="6394" y="2000"/>
                  </a:cubicBezTo>
                  <a:lnTo>
                    <a:pt x="6394" y="2000"/>
                  </a:lnTo>
                  <a:cubicBezTo>
                    <a:pt x="6942" y="1786"/>
                    <a:pt x="6811" y="1476"/>
                    <a:pt x="7037" y="1214"/>
                  </a:cubicBezTo>
                  <a:cubicBezTo>
                    <a:pt x="6775" y="1429"/>
                    <a:pt x="6465" y="1310"/>
                    <a:pt x="6251" y="1857"/>
                  </a:cubicBezTo>
                  <a:lnTo>
                    <a:pt x="6251" y="1857"/>
                  </a:lnTo>
                  <a:cubicBezTo>
                    <a:pt x="6323" y="1631"/>
                    <a:pt x="6549" y="1441"/>
                    <a:pt x="6275" y="1119"/>
                  </a:cubicBezTo>
                  <a:cubicBezTo>
                    <a:pt x="6263" y="1417"/>
                    <a:pt x="5989" y="1524"/>
                    <a:pt x="6108" y="1893"/>
                  </a:cubicBezTo>
                  <a:lnTo>
                    <a:pt x="6108" y="1893"/>
                  </a:lnTo>
                  <a:cubicBezTo>
                    <a:pt x="6037" y="1726"/>
                    <a:pt x="6144" y="1488"/>
                    <a:pt x="5715" y="1345"/>
                  </a:cubicBezTo>
                  <a:cubicBezTo>
                    <a:pt x="5858" y="1512"/>
                    <a:pt x="5751" y="1536"/>
                    <a:pt x="5787" y="1715"/>
                  </a:cubicBezTo>
                  <a:cubicBezTo>
                    <a:pt x="5561" y="1667"/>
                    <a:pt x="5275" y="1881"/>
                    <a:pt x="5406" y="2107"/>
                  </a:cubicBezTo>
                  <a:cubicBezTo>
                    <a:pt x="5453" y="1941"/>
                    <a:pt x="5680" y="1893"/>
                    <a:pt x="5775" y="2048"/>
                  </a:cubicBezTo>
                  <a:cubicBezTo>
                    <a:pt x="5811" y="2084"/>
                    <a:pt x="5834" y="2131"/>
                    <a:pt x="5834" y="2179"/>
                  </a:cubicBezTo>
                  <a:cubicBezTo>
                    <a:pt x="5834" y="2227"/>
                    <a:pt x="5787" y="2334"/>
                    <a:pt x="5727" y="2346"/>
                  </a:cubicBezTo>
                  <a:cubicBezTo>
                    <a:pt x="5656" y="2346"/>
                    <a:pt x="5596" y="2262"/>
                    <a:pt x="5692" y="2203"/>
                  </a:cubicBezTo>
                  <a:cubicBezTo>
                    <a:pt x="5561" y="2167"/>
                    <a:pt x="5465" y="2334"/>
                    <a:pt x="5561" y="2429"/>
                  </a:cubicBezTo>
                  <a:cubicBezTo>
                    <a:pt x="5573" y="2441"/>
                    <a:pt x="5573" y="2453"/>
                    <a:pt x="5596" y="2453"/>
                  </a:cubicBezTo>
                  <a:cubicBezTo>
                    <a:pt x="5596" y="2453"/>
                    <a:pt x="5596" y="2453"/>
                    <a:pt x="5596" y="2453"/>
                  </a:cubicBezTo>
                  <a:cubicBezTo>
                    <a:pt x="5632" y="2477"/>
                    <a:pt x="5668" y="2488"/>
                    <a:pt x="5703" y="2477"/>
                  </a:cubicBezTo>
                  <a:cubicBezTo>
                    <a:pt x="5525" y="2738"/>
                    <a:pt x="5287" y="2941"/>
                    <a:pt x="5013" y="3072"/>
                  </a:cubicBezTo>
                  <a:cubicBezTo>
                    <a:pt x="5775" y="2596"/>
                    <a:pt x="4953" y="2179"/>
                    <a:pt x="5334" y="1786"/>
                  </a:cubicBezTo>
                  <a:lnTo>
                    <a:pt x="5299" y="1834"/>
                  </a:lnTo>
                  <a:lnTo>
                    <a:pt x="5334" y="1786"/>
                  </a:lnTo>
                  <a:cubicBezTo>
                    <a:pt x="5108" y="1917"/>
                    <a:pt x="5001" y="2036"/>
                    <a:pt x="4953" y="2143"/>
                  </a:cubicBezTo>
                  <a:cubicBezTo>
                    <a:pt x="4858" y="2441"/>
                    <a:pt x="5132" y="2572"/>
                    <a:pt x="5132" y="2715"/>
                  </a:cubicBezTo>
                  <a:cubicBezTo>
                    <a:pt x="4989" y="2608"/>
                    <a:pt x="4882" y="2643"/>
                    <a:pt x="4834" y="2786"/>
                  </a:cubicBezTo>
                  <a:cubicBezTo>
                    <a:pt x="5013" y="2774"/>
                    <a:pt x="5037" y="2941"/>
                    <a:pt x="4930" y="3036"/>
                  </a:cubicBezTo>
                  <a:cubicBezTo>
                    <a:pt x="4787" y="3179"/>
                    <a:pt x="4441" y="3203"/>
                    <a:pt x="4370" y="3608"/>
                  </a:cubicBezTo>
                  <a:cubicBezTo>
                    <a:pt x="4322" y="3667"/>
                    <a:pt x="4287" y="3727"/>
                    <a:pt x="4251" y="3786"/>
                  </a:cubicBezTo>
                  <a:cubicBezTo>
                    <a:pt x="4275" y="3715"/>
                    <a:pt x="4287" y="3655"/>
                    <a:pt x="4299" y="3584"/>
                  </a:cubicBezTo>
                  <a:cubicBezTo>
                    <a:pt x="4537" y="3250"/>
                    <a:pt x="4322" y="2989"/>
                    <a:pt x="4299" y="2774"/>
                  </a:cubicBezTo>
                  <a:cubicBezTo>
                    <a:pt x="4299" y="2643"/>
                    <a:pt x="4441" y="2536"/>
                    <a:pt x="4549" y="2679"/>
                  </a:cubicBezTo>
                  <a:cubicBezTo>
                    <a:pt x="4608" y="2536"/>
                    <a:pt x="4572" y="2441"/>
                    <a:pt x="4406" y="2417"/>
                  </a:cubicBezTo>
                  <a:cubicBezTo>
                    <a:pt x="4501" y="2310"/>
                    <a:pt x="4787" y="2417"/>
                    <a:pt x="4918" y="2131"/>
                  </a:cubicBezTo>
                  <a:cubicBezTo>
                    <a:pt x="4977" y="2024"/>
                    <a:pt x="4977" y="1869"/>
                    <a:pt x="4906" y="1619"/>
                  </a:cubicBezTo>
                  <a:lnTo>
                    <a:pt x="4906" y="1619"/>
                  </a:lnTo>
                  <a:cubicBezTo>
                    <a:pt x="4906" y="2155"/>
                    <a:pt x="4025" y="1869"/>
                    <a:pt x="4239" y="2750"/>
                  </a:cubicBezTo>
                  <a:lnTo>
                    <a:pt x="4239" y="2750"/>
                  </a:lnTo>
                  <a:cubicBezTo>
                    <a:pt x="4132" y="2453"/>
                    <a:pt x="4108" y="2143"/>
                    <a:pt x="4168" y="1834"/>
                  </a:cubicBezTo>
                  <a:cubicBezTo>
                    <a:pt x="4179" y="1869"/>
                    <a:pt x="4215" y="1881"/>
                    <a:pt x="4251" y="1893"/>
                  </a:cubicBezTo>
                  <a:lnTo>
                    <a:pt x="4263" y="1893"/>
                  </a:lnTo>
                  <a:cubicBezTo>
                    <a:pt x="4275" y="1893"/>
                    <a:pt x="4287" y="1893"/>
                    <a:pt x="4310" y="1893"/>
                  </a:cubicBezTo>
                  <a:cubicBezTo>
                    <a:pt x="4441" y="1893"/>
                    <a:pt x="4489" y="1703"/>
                    <a:pt x="4370" y="1643"/>
                  </a:cubicBezTo>
                  <a:cubicBezTo>
                    <a:pt x="4394" y="1750"/>
                    <a:pt x="4299" y="1762"/>
                    <a:pt x="4251" y="1715"/>
                  </a:cubicBezTo>
                  <a:cubicBezTo>
                    <a:pt x="4215" y="1667"/>
                    <a:pt x="4251" y="1560"/>
                    <a:pt x="4287" y="1524"/>
                  </a:cubicBezTo>
                  <a:cubicBezTo>
                    <a:pt x="4322" y="1488"/>
                    <a:pt x="4370" y="1476"/>
                    <a:pt x="4418" y="1476"/>
                  </a:cubicBezTo>
                  <a:cubicBezTo>
                    <a:pt x="4537" y="1465"/>
                    <a:pt x="4739" y="1548"/>
                    <a:pt x="4632" y="1786"/>
                  </a:cubicBezTo>
                  <a:cubicBezTo>
                    <a:pt x="4894" y="1715"/>
                    <a:pt x="4846" y="1357"/>
                    <a:pt x="4656" y="1226"/>
                  </a:cubicBezTo>
                  <a:cubicBezTo>
                    <a:pt x="4799" y="1131"/>
                    <a:pt x="4739" y="1036"/>
                    <a:pt x="4965" y="1024"/>
                  </a:cubicBezTo>
                  <a:cubicBezTo>
                    <a:pt x="4549" y="822"/>
                    <a:pt x="4465" y="1072"/>
                    <a:pt x="4299" y="1131"/>
                  </a:cubicBezTo>
                  <a:lnTo>
                    <a:pt x="4299" y="1131"/>
                  </a:lnTo>
                  <a:cubicBezTo>
                    <a:pt x="4632" y="953"/>
                    <a:pt x="4525" y="679"/>
                    <a:pt x="4715" y="464"/>
                  </a:cubicBezTo>
                  <a:cubicBezTo>
                    <a:pt x="4310" y="500"/>
                    <a:pt x="4322" y="798"/>
                    <a:pt x="4227" y="1000"/>
                  </a:cubicBezTo>
                  <a:lnTo>
                    <a:pt x="4227" y="1000"/>
                  </a:lnTo>
                  <a:cubicBezTo>
                    <a:pt x="4453" y="464"/>
                    <a:pt x="4156" y="333"/>
                    <a:pt x="4120" y="0"/>
                  </a:cubicBezTo>
                  <a:cubicBezTo>
                    <a:pt x="4096" y="333"/>
                    <a:pt x="3787" y="464"/>
                    <a:pt x="4013" y="1000"/>
                  </a:cubicBezTo>
                  <a:lnTo>
                    <a:pt x="4013" y="1000"/>
                  </a:lnTo>
                  <a:cubicBezTo>
                    <a:pt x="3918" y="798"/>
                    <a:pt x="3929" y="500"/>
                    <a:pt x="3525" y="464"/>
                  </a:cubicBezTo>
                  <a:cubicBezTo>
                    <a:pt x="3727" y="691"/>
                    <a:pt x="3608" y="953"/>
                    <a:pt x="3941" y="1131"/>
                  </a:cubicBezTo>
                  <a:lnTo>
                    <a:pt x="3941" y="1131"/>
                  </a:lnTo>
                  <a:cubicBezTo>
                    <a:pt x="3775" y="1072"/>
                    <a:pt x="3691" y="822"/>
                    <a:pt x="3275" y="1024"/>
                  </a:cubicBezTo>
                  <a:cubicBezTo>
                    <a:pt x="3501" y="1036"/>
                    <a:pt x="3441" y="1131"/>
                    <a:pt x="3584" y="1226"/>
                  </a:cubicBezTo>
                  <a:cubicBezTo>
                    <a:pt x="3394" y="1357"/>
                    <a:pt x="3346" y="1715"/>
                    <a:pt x="3608" y="1786"/>
                  </a:cubicBezTo>
                  <a:cubicBezTo>
                    <a:pt x="3501" y="1548"/>
                    <a:pt x="3703" y="1465"/>
                    <a:pt x="3822" y="1476"/>
                  </a:cubicBezTo>
                  <a:cubicBezTo>
                    <a:pt x="3870" y="1476"/>
                    <a:pt x="3918" y="1488"/>
                    <a:pt x="3953" y="1524"/>
                  </a:cubicBezTo>
                  <a:cubicBezTo>
                    <a:pt x="3989" y="1560"/>
                    <a:pt x="4025" y="1679"/>
                    <a:pt x="3989" y="1726"/>
                  </a:cubicBezTo>
                  <a:cubicBezTo>
                    <a:pt x="3953" y="1774"/>
                    <a:pt x="3846" y="1762"/>
                    <a:pt x="3882" y="1643"/>
                  </a:cubicBezTo>
                  <a:cubicBezTo>
                    <a:pt x="3751" y="1715"/>
                    <a:pt x="3798" y="1893"/>
                    <a:pt x="3941" y="1905"/>
                  </a:cubicBezTo>
                  <a:cubicBezTo>
                    <a:pt x="3953" y="1905"/>
                    <a:pt x="3965" y="1905"/>
                    <a:pt x="3977" y="1905"/>
                  </a:cubicBezTo>
                  <a:lnTo>
                    <a:pt x="3989" y="1905"/>
                  </a:lnTo>
                  <a:cubicBezTo>
                    <a:pt x="4025" y="1893"/>
                    <a:pt x="4060" y="1869"/>
                    <a:pt x="4072" y="1834"/>
                  </a:cubicBezTo>
                  <a:cubicBezTo>
                    <a:pt x="4132" y="2143"/>
                    <a:pt x="4108" y="2465"/>
                    <a:pt x="4001" y="2750"/>
                  </a:cubicBezTo>
                  <a:cubicBezTo>
                    <a:pt x="4215" y="1869"/>
                    <a:pt x="3346" y="2155"/>
                    <a:pt x="3334" y="1619"/>
                  </a:cubicBezTo>
                  <a:lnTo>
                    <a:pt x="3334" y="1679"/>
                  </a:lnTo>
                  <a:lnTo>
                    <a:pt x="3334" y="1619"/>
                  </a:lnTo>
                  <a:cubicBezTo>
                    <a:pt x="3263" y="1869"/>
                    <a:pt x="3263" y="2024"/>
                    <a:pt x="3322" y="2131"/>
                  </a:cubicBezTo>
                  <a:cubicBezTo>
                    <a:pt x="3453" y="2417"/>
                    <a:pt x="3739" y="2310"/>
                    <a:pt x="3834" y="2417"/>
                  </a:cubicBezTo>
                  <a:cubicBezTo>
                    <a:pt x="3668" y="2441"/>
                    <a:pt x="3620" y="2536"/>
                    <a:pt x="3679" y="2679"/>
                  </a:cubicBezTo>
                  <a:cubicBezTo>
                    <a:pt x="3798" y="2536"/>
                    <a:pt x="3941" y="2643"/>
                    <a:pt x="3929" y="2774"/>
                  </a:cubicBezTo>
                  <a:cubicBezTo>
                    <a:pt x="3918" y="2989"/>
                    <a:pt x="3703" y="3250"/>
                    <a:pt x="3929" y="3584"/>
                  </a:cubicBezTo>
                  <a:cubicBezTo>
                    <a:pt x="3941" y="3655"/>
                    <a:pt x="3953" y="3727"/>
                    <a:pt x="3977" y="3786"/>
                  </a:cubicBezTo>
                  <a:cubicBezTo>
                    <a:pt x="3941" y="3727"/>
                    <a:pt x="3906" y="3667"/>
                    <a:pt x="3870" y="3620"/>
                  </a:cubicBezTo>
                  <a:cubicBezTo>
                    <a:pt x="3787" y="3203"/>
                    <a:pt x="3453" y="3179"/>
                    <a:pt x="3298" y="3036"/>
                  </a:cubicBezTo>
                  <a:cubicBezTo>
                    <a:pt x="3203" y="2941"/>
                    <a:pt x="3227" y="2774"/>
                    <a:pt x="3406" y="2786"/>
                  </a:cubicBezTo>
                  <a:cubicBezTo>
                    <a:pt x="3346" y="2655"/>
                    <a:pt x="3251" y="2608"/>
                    <a:pt x="3108" y="2715"/>
                  </a:cubicBezTo>
                  <a:cubicBezTo>
                    <a:pt x="3096" y="2572"/>
                    <a:pt x="3370" y="2441"/>
                    <a:pt x="3275" y="2155"/>
                  </a:cubicBezTo>
                  <a:cubicBezTo>
                    <a:pt x="3191" y="1988"/>
                    <a:pt x="3060" y="1869"/>
                    <a:pt x="2894" y="1798"/>
                  </a:cubicBezTo>
                  <a:cubicBezTo>
                    <a:pt x="3275" y="2179"/>
                    <a:pt x="2453" y="2596"/>
                    <a:pt x="3227" y="3072"/>
                  </a:cubicBezTo>
                  <a:cubicBezTo>
                    <a:pt x="2941" y="2941"/>
                    <a:pt x="2703" y="2738"/>
                    <a:pt x="2525" y="2477"/>
                  </a:cubicBezTo>
                  <a:cubicBezTo>
                    <a:pt x="2572" y="2488"/>
                    <a:pt x="2608" y="2477"/>
                    <a:pt x="2632" y="2465"/>
                  </a:cubicBezTo>
                  <a:cubicBezTo>
                    <a:pt x="2644" y="2453"/>
                    <a:pt x="2655" y="2441"/>
                    <a:pt x="2667" y="2429"/>
                  </a:cubicBezTo>
                  <a:cubicBezTo>
                    <a:pt x="2751" y="2346"/>
                    <a:pt x="2679" y="2191"/>
                    <a:pt x="2560" y="2203"/>
                  </a:cubicBezTo>
                  <a:lnTo>
                    <a:pt x="2536" y="2203"/>
                  </a:lnTo>
                  <a:cubicBezTo>
                    <a:pt x="2632" y="2262"/>
                    <a:pt x="2572" y="2357"/>
                    <a:pt x="2501" y="2346"/>
                  </a:cubicBezTo>
                  <a:cubicBezTo>
                    <a:pt x="2441" y="2322"/>
                    <a:pt x="2394" y="2227"/>
                    <a:pt x="2394" y="2167"/>
                  </a:cubicBezTo>
                  <a:cubicBezTo>
                    <a:pt x="2394" y="2131"/>
                    <a:pt x="2417" y="2084"/>
                    <a:pt x="2441" y="2048"/>
                  </a:cubicBezTo>
                  <a:cubicBezTo>
                    <a:pt x="2548" y="1893"/>
                    <a:pt x="2775" y="1929"/>
                    <a:pt x="2822" y="2107"/>
                  </a:cubicBezTo>
                  <a:cubicBezTo>
                    <a:pt x="2953" y="1881"/>
                    <a:pt x="2667" y="1667"/>
                    <a:pt x="2441" y="1715"/>
                  </a:cubicBezTo>
                  <a:cubicBezTo>
                    <a:pt x="2477" y="1536"/>
                    <a:pt x="2370" y="1512"/>
                    <a:pt x="2513" y="1334"/>
                  </a:cubicBezTo>
                  <a:cubicBezTo>
                    <a:pt x="2072" y="1488"/>
                    <a:pt x="2191" y="1726"/>
                    <a:pt x="2120" y="1893"/>
                  </a:cubicBezTo>
                  <a:lnTo>
                    <a:pt x="2120" y="1893"/>
                  </a:lnTo>
                  <a:cubicBezTo>
                    <a:pt x="2239" y="1524"/>
                    <a:pt x="1965" y="1417"/>
                    <a:pt x="1953" y="1119"/>
                  </a:cubicBezTo>
                  <a:cubicBezTo>
                    <a:pt x="1679" y="1441"/>
                    <a:pt x="1893" y="1631"/>
                    <a:pt x="1977" y="1857"/>
                  </a:cubicBezTo>
                  <a:lnTo>
                    <a:pt x="1977" y="1857"/>
                  </a:lnTo>
                  <a:cubicBezTo>
                    <a:pt x="1763" y="1310"/>
                    <a:pt x="1453" y="1429"/>
                    <a:pt x="1191" y="1214"/>
                  </a:cubicBezTo>
                  <a:cubicBezTo>
                    <a:pt x="1417" y="1476"/>
                    <a:pt x="1286" y="1786"/>
                    <a:pt x="1834" y="2000"/>
                  </a:cubicBezTo>
                  <a:lnTo>
                    <a:pt x="1834" y="2000"/>
                  </a:lnTo>
                  <a:cubicBezTo>
                    <a:pt x="1608" y="1917"/>
                    <a:pt x="1417" y="1703"/>
                    <a:pt x="1096" y="1976"/>
                  </a:cubicBezTo>
                  <a:cubicBezTo>
                    <a:pt x="1393" y="1988"/>
                    <a:pt x="1501" y="2262"/>
                    <a:pt x="1870" y="2143"/>
                  </a:cubicBezTo>
                  <a:lnTo>
                    <a:pt x="1870" y="2143"/>
                  </a:lnTo>
                  <a:cubicBezTo>
                    <a:pt x="1703" y="2215"/>
                    <a:pt x="1477" y="2096"/>
                    <a:pt x="1322" y="2536"/>
                  </a:cubicBezTo>
                  <a:cubicBezTo>
                    <a:pt x="1489" y="2381"/>
                    <a:pt x="1524" y="2500"/>
                    <a:pt x="1691" y="2465"/>
                  </a:cubicBezTo>
                  <a:cubicBezTo>
                    <a:pt x="1643" y="2691"/>
                    <a:pt x="1858" y="2977"/>
                    <a:pt x="2096" y="2846"/>
                  </a:cubicBezTo>
                  <a:cubicBezTo>
                    <a:pt x="1846" y="2750"/>
                    <a:pt x="1941" y="2548"/>
                    <a:pt x="2024" y="2465"/>
                  </a:cubicBezTo>
                  <a:cubicBezTo>
                    <a:pt x="2060" y="2441"/>
                    <a:pt x="2108" y="2417"/>
                    <a:pt x="2155" y="2417"/>
                  </a:cubicBezTo>
                  <a:cubicBezTo>
                    <a:pt x="2203" y="2417"/>
                    <a:pt x="2310" y="2465"/>
                    <a:pt x="2322" y="2524"/>
                  </a:cubicBezTo>
                  <a:cubicBezTo>
                    <a:pt x="2322" y="2596"/>
                    <a:pt x="2239" y="2655"/>
                    <a:pt x="2191" y="2560"/>
                  </a:cubicBezTo>
                  <a:cubicBezTo>
                    <a:pt x="2144" y="2691"/>
                    <a:pt x="2310" y="2786"/>
                    <a:pt x="2405" y="2691"/>
                  </a:cubicBezTo>
                  <a:lnTo>
                    <a:pt x="2441" y="2655"/>
                  </a:lnTo>
                  <a:lnTo>
                    <a:pt x="2441" y="2655"/>
                  </a:lnTo>
                  <a:cubicBezTo>
                    <a:pt x="2453" y="2619"/>
                    <a:pt x="2465" y="2584"/>
                    <a:pt x="2453" y="2548"/>
                  </a:cubicBezTo>
                  <a:cubicBezTo>
                    <a:pt x="2715" y="2727"/>
                    <a:pt x="2917" y="2965"/>
                    <a:pt x="3048" y="3239"/>
                  </a:cubicBezTo>
                  <a:cubicBezTo>
                    <a:pt x="2572" y="2465"/>
                    <a:pt x="2155" y="3286"/>
                    <a:pt x="1774" y="2917"/>
                  </a:cubicBezTo>
                  <a:cubicBezTo>
                    <a:pt x="1893" y="3143"/>
                    <a:pt x="2013" y="3250"/>
                    <a:pt x="2132" y="3286"/>
                  </a:cubicBezTo>
                  <a:cubicBezTo>
                    <a:pt x="2429" y="3393"/>
                    <a:pt x="2548" y="3108"/>
                    <a:pt x="2691" y="3119"/>
                  </a:cubicBezTo>
                  <a:cubicBezTo>
                    <a:pt x="2584" y="3262"/>
                    <a:pt x="2632" y="3370"/>
                    <a:pt x="2763" y="3417"/>
                  </a:cubicBezTo>
                  <a:cubicBezTo>
                    <a:pt x="2751" y="3239"/>
                    <a:pt x="2917" y="3215"/>
                    <a:pt x="3013" y="3322"/>
                  </a:cubicBezTo>
                  <a:cubicBezTo>
                    <a:pt x="3156" y="3465"/>
                    <a:pt x="3179" y="3810"/>
                    <a:pt x="3596" y="3881"/>
                  </a:cubicBezTo>
                  <a:cubicBezTo>
                    <a:pt x="3644" y="3929"/>
                    <a:pt x="3703" y="3965"/>
                    <a:pt x="3763" y="3989"/>
                  </a:cubicBezTo>
                  <a:cubicBezTo>
                    <a:pt x="3703" y="3977"/>
                    <a:pt x="3632" y="3953"/>
                    <a:pt x="3560" y="3953"/>
                  </a:cubicBezTo>
                  <a:cubicBezTo>
                    <a:pt x="3227" y="3715"/>
                    <a:pt x="2965" y="3929"/>
                    <a:pt x="2751" y="3953"/>
                  </a:cubicBezTo>
                  <a:cubicBezTo>
                    <a:pt x="2620" y="3953"/>
                    <a:pt x="2513" y="3810"/>
                    <a:pt x="2655" y="3703"/>
                  </a:cubicBezTo>
                  <a:cubicBezTo>
                    <a:pt x="2513" y="3643"/>
                    <a:pt x="2417" y="3679"/>
                    <a:pt x="2394" y="3858"/>
                  </a:cubicBezTo>
                  <a:cubicBezTo>
                    <a:pt x="2286" y="3762"/>
                    <a:pt x="2394" y="3477"/>
                    <a:pt x="2108" y="3334"/>
                  </a:cubicBezTo>
                  <a:cubicBezTo>
                    <a:pt x="2001" y="3286"/>
                    <a:pt x="1846" y="3286"/>
                    <a:pt x="1596" y="3358"/>
                  </a:cubicBezTo>
                  <a:lnTo>
                    <a:pt x="1596" y="3358"/>
                  </a:lnTo>
                  <a:cubicBezTo>
                    <a:pt x="2132" y="3358"/>
                    <a:pt x="1846" y="4227"/>
                    <a:pt x="2727" y="4024"/>
                  </a:cubicBezTo>
                  <a:cubicBezTo>
                    <a:pt x="2441" y="4132"/>
                    <a:pt x="2120" y="4155"/>
                    <a:pt x="1810" y="4096"/>
                  </a:cubicBezTo>
                  <a:cubicBezTo>
                    <a:pt x="1846" y="4072"/>
                    <a:pt x="1870" y="4036"/>
                    <a:pt x="1870" y="4001"/>
                  </a:cubicBezTo>
                  <a:lnTo>
                    <a:pt x="1870" y="4001"/>
                  </a:lnTo>
                  <a:cubicBezTo>
                    <a:pt x="1882" y="3977"/>
                    <a:pt x="1882" y="3965"/>
                    <a:pt x="1870" y="3953"/>
                  </a:cubicBezTo>
                  <a:cubicBezTo>
                    <a:pt x="1870" y="3822"/>
                    <a:pt x="1691" y="3774"/>
                    <a:pt x="1620" y="3893"/>
                  </a:cubicBezTo>
                  <a:cubicBezTo>
                    <a:pt x="1727" y="3858"/>
                    <a:pt x="1751" y="3965"/>
                    <a:pt x="1703" y="4001"/>
                  </a:cubicBezTo>
                  <a:cubicBezTo>
                    <a:pt x="1643" y="4048"/>
                    <a:pt x="1536" y="4001"/>
                    <a:pt x="1501" y="3965"/>
                  </a:cubicBezTo>
                  <a:cubicBezTo>
                    <a:pt x="1465" y="3929"/>
                    <a:pt x="1453" y="3893"/>
                    <a:pt x="1453" y="3846"/>
                  </a:cubicBezTo>
                  <a:cubicBezTo>
                    <a:pt x="1453" y="3715"/>
                    <a:pt x="1524" y="3524"/>
                    <a:pt x="1763" y="3620"/>
                  </a:cubicBezTo>
                  <a:cubicBezTo>
                    <a:pt x="1691" y="3370"/>
                    <a:pt x="1334" y="3405"/>
                    <a:pt x="1203" y="3608"/>
                  </a:cubicBezTo>
                  <a:cubicBezTo>
                    <a:pt x="1108" y="3453"/>
                    <a:pt x="1012" y="3512"/>
                    <a:pt x="1001" y="3298"/>
                  </a:cubicBezTo>
                  <a:cubicBezTo>
                    <a:pt x="798" y="3703"/>
                    <a:pt x="1036" y="3798"/>
                    <a:pt x="1108" y="3953"/>
                  </a:cubicBezTo>
                  <a:lnTo>
                    <a:pt x="1108" y="3953"/>
                  </a:lnTo>
                  <a:cubicBezTo>
                    <a:pt x="929" y="3620"/>
                    <a:pt x="655" y="3739"/>
                    <a:pt x="441" y="3536"/>
                  </a:cubicBezTo>
                  <a:cubicBezTo>
                    <a:pt x="477" y="3941"/>
                    <a:pt x="774" y="3929"/>
                    <a:pt x="977" y="4036"/>
                  </a:cubicBezTo>
                  <a:lnTo>
                    <a:pt x="977" y="4036"/>
                  </a:lnTo>
                  <a:cubicBezTo>
                    <a:pt x="465" y="3786"/>
                    <a:pt x="334" y="4096"/>
                    <a:pt x="0" y="4120"/>
                  </a:cubicBezTo>
                  <a:close/>
                  <a:moveTo>
                    <a:pt x="5489" y="4012"/>
                  </a:moveTo>
                  <a:close/>
                  <a:moveTo>
                    <a:pt x="4763" y="3929"/>
                  </a:moveTo>
                  <a:cubicBezTo>
                    <a:pt x="4858" y="3881"/>
                    <a:pt x="4977" y="3858"/>
                    <a:pt x="5084" y="3881"/>
                  </a:cubicBezTo>
                  <a:cubicBezTo>
                    <a:pt x="5263" y="3965"/>
                    <a:pt x="5442" y="4024"/>
                    <a:pt x="5632" y="4084"/>
                  </a:cubicBezTo>
                  <a:cubicBezTo>
                    <a:pt x="5703" y="4096"/>
                    <a:pt x="5787" y="4108"/>
                    <a:pt x="5858" y="4120"/>
                  </a:cubicBezTo>
                  <a:cubicBezTo>
                    <a:pt x="5787" y="4132"/>
                    <a:pt x="5703" y="4143"/>
                    <a:pt x="5632" y="4155"/>
                  </a:cubicBezTo>
                  <a:cubicBezTo>
                    <a:pt x="5442" y="4215"/>
                    <a:pt x="5263" y="4286"/>
                    <a:pt x="5084" y="4358"/>
                  </a:cubicBezTo>
                  <a:cubicBezTo>
                    <a:pt x="4977" y="4382"/>
                    <a:pt x="4858" y="4370"/>
                    <a:pt x="4763" y="4310"/>
                  </a:cubicBezTo>
                  <a:cubicBezTo>
                    <a:pt x="4930" y="4322"/>
                    <a:pt x="5096" y="4251"/>
                    <a:pt x="5203" y="4120"/>
                  </a:cubicBezTo>
                  <a:cubicBezTo>
                    <a:pt x="5096" y="4001"/>
                    <a:pt x="4930" y="3929"/>
                    <a:pt x="4763" y="3929"/>
                  </a:cubicBezTo>
                  <a:close/>
                  <a:moveTo>
                    <a:pt x="5168" y="5013"/>
                  </a:moveTo>
                  <a:close/>
                  <a:moveTo>
                    <a:pt x="4894" y="4905"/>
                  </a:moveTo>
                  <a:cubicBezTo>
                    <a:pt x="4894" y="4727"/>
                    <a:pt x="4834" y="4572"/>
                    <a:pt x="4703" y="4453"/>
                  </a:cubicBezTo>
                  <a:cubicBezTo>
                    <a:pt x="4811" y="4489"/>
                    <a:pt x="4906" y="4560"/>
                    <a:pt x="4977" y="4655"/>
                  </a:cubicBezTo>
                  <a:cubicBezTo>
                    <a:pt x="5037" y="4834"/>
                    <a:pt x="5120" y="5013"/>
                    <a:pt x="5215" y="5179"/>
                  </a:cubicBezTo>
                  <a:cubicBezTo>
                    <a:pt x="5251" y="5239"/>
                    <a:pt x="5299" y="5298"/>
                    <a:pt x="5346" y="5370"/>
                  </a:cubicBezTo>
                  <a:cubicBezTo>
                    <a:pt x="5287" y="5322"/>
                    <a:pt x="5227" y="5274"/>
                    <a:pt x="5168" y="5239"/>
                  </a:cubicBezTo>
                  <a:cubicBezTo>
                    <a:pt x="4989" y="5144"/>
                    <a:pt x="4811" y="5060"/>
                    <a:pt x="4632" y="4989"/>
                  </a:cubicBezTo>
                  <a:cubicBezTo>
                    <a:pt x="4537" y="4929"/>
                    <a:pt x="4465" y="4834"/>
                    <a:pt x="4441" y="4727"/>
                  </a:cubicBezTo>
                  <a:cubicBezTo>
                    <a:pt x="4549" y="4846"/>
                    <a:pt x="4715" y="4905"/>
                    <a:pt x="4894" y="4905"/>
                  </a:cubicBezTo>
                  <a:close/>
                  <a:moveTo>
                    <a:pt x="5013" y="3072"/>
                  </a:moveTo>
                  <a:close/>
                  <a:moveTo>
                    <a:pt x="4644" y="3274"/>
                  </a:moveTo>
                  <a:cubicBezTo>
                    <a:pt x="4822" y="3203"/>
                    <a:pt x="4989" y="3119"/>
                    <a:pt x="5168" y="3024"/>
                  </a:cubicBezTo>
                  <a:cubicBezTo>
                    <a:pt x="5227" y="2989"/>
                    <a:pt x="5287" y="2941"/>
                    <a:pt x="5346" y="2893"/>
                  </a:cubicBezTo>
                  <a:cubicBezTo>
                    <a:pt x="5299" y="2953"/>
                    <a:pt x="5251" y="3012"/>
                    <a:pt x="5215" y="3072"/>
                  </a:cubicBezTo>
                  <a:cubicBezTo>
                    <a:pt x="5120" y="3250"/>
                    <a:pt x="5037" y="3429"/>
                    <a:pt x="4965" y="3608"/>
                  </a:cubicBezTo>
                  <a:cubicBezTo>
                    <a:pt x="4906" y="3703"/>
                    <a:pt x="4811" y="3774"/>
                    <a:pt x="4703" y="3810"/>
                  </a:cubicBezTo>
                  <a:cubicBezTo>
                    <a:pt x="4822" y="3691"/>
                    <a:pt x="4894" y="3524"/>
                    <a:pt x="4882" y="3358"/>
                  </a:cubicBezTo>
                  <a:cubicBezTo>
                    <a:pt x="4715" y="3346"/>
                    <a:pt x="4560" y="3417"/>
                    <a:pt x="4441" y="3536"/>
                  </a:cubicBezTo>
                  <a:cubicBezTo>
                    <a:pt x="4465" y="3429"/>
                    <a:pt x="4537" y="3334"/>
                    <a:pt x="4632" y="3274"/>
                  </a:cubicBezTo>
                  <a:close/>
                  <a:moveTo>
                    <a:pt x="4239" y="5501"/>
                  </a:moveTo>
                  <a:close/>
                  <a:moveTo>
                    <a:pt x="4001" y="2762"/>
                  </a:moveTo>
                  <a:close/>
                  <a:moveTo>
                    <a:pt x="3929" y="3489"/>
                  </a:moveTo>
                  <a:cubicBezTo>
                    <a:pt x="3870" y="3381"/>
                    <a:pt x="3858" y="3274"/>
                    <a:pt x="3882" y="3155"/>
                  </a:cubicBezTo>
                  <a:cubicBezTo>
                    <a:pt x="3918" y="3012"/>
                    <a:pt x="4025" y="2881"/>
                    <a:pt x="4084" y="2608"/>
                  </a:cubicBezTo>
                  <a:cubicBezTo>
                    <a:pt x="4096" y="2536"/>
                    <a:pt x="4108" y="2453"/>
                    <a:pt x="4120" y="2381"/>
                  </a:cubicBezTo>
                  <a:cubicBezTo>
                    <a:pt x="4132" y="2453"/>
                    <a:pt x="4144" y="2536"/>
                    <a:pt x="4156" y="2608"/>
                  </a:cubicBezTo>
                  <a:cubicBezTo>
                    <a:pt x="4215" y="2881"/>
                    <a:pt x="4322" y="3012"/>
                    <a:pt x="4358" y="3155"/>
                  </a:cubicBezTo>
                  <a:cubicBezTo>
                    <a:pt x="4382" y="3274"/>
                    <a:pt x="4370" y="3381"/>
                    <a:pt x="4310" y="3489"/>
                  </a:cubicBezTo>
                  <a:cubicBezTo>
                    <a:pt x="4310" y="3310"/>
                    <a:pt x="4251" y="3155"/>
                    <a:pt x="4120" y="3036"/>
                  </a:cubicBezTo>
                  <a:cubicBezTo>
                    <a:pt x="3989" y="3155"/>
                    <a:pt x="3918" y="3310"/>
                    <a:pt x="3929" y="3477"/>
                  </a:cubicBezTo>
                  <a:close/>
                  <a:moveTo>
                    <a:pt x="4120" y="5215"/>
                  </a:moveTo>
                  <a:cubicBezTo>
                    <a:pt x="4251" y="5096"/>
                    <a:pt x="4322" y="4941"/>
                    <a:pt x="4310" y="4763"/>
                  </a:cubicBezTo>
                  <a:cubicBezTo>
                    <a:pt x="4370" y="4870"/>
                    <a:pt x="4382" y="4977"/>
                    <a:pt x="4358" y="5096"/>
                  </a:cubicBezTo>
                  <a:cubicBezTo>
                    <a:pt x="4322" y="5239"/>
                    <a:pt x="4203" y="5370"/>
                    <a:pt x="4156" y="5644"/>
                  </a:cubicBezTo>
                  <a:cubicBezTo>
                    <a:pt x="4144" y="5715"/>
                    <a:pt x="4132" y="5786"/>
                    <a:pt x="4120" y="5870"/>
                  </a:cubicBezTo>
                  <a:cubicBezTo>
                    <a:pt x="4108" y="5786"/>
                    <a:pt x="4096" y="5715"/>
                    <a:pt x="4084" y="5644"/>
                  </a:cubicBezTo>
                  <a:cubicBezTo>
                    <a:pt x="4025" y="5453"/>
                    <a:pt x="3953" y="5274"/>
                    <a:pt x="3882" y="5096"/>
                  </a:cubicBezTo>
                  <a:cubicBezTo>
                    <a:pt x="3858" y="4977"/>
                    <a:pt x="3870" y="4870"/>
                    <a:pt x="3929" y="4763"/>
                  </a:cubicBezTo>
                  <a:cubicBezTo>
                    <a:pt x="3918" y="4941"/>
                    <a:pt x="3989" y="5096"/>
                    <a:pt x="4120" y="5215"/>
                  </a:cubicBezTo>
                  <a:close/>
                  <a:moveTo>
                    <a:pt x="3227" y="5167"/>
                  </a:moveTo>
                  <a:close/>
                  <a:moveTo>
                    <a:pt x="3346" y="3346"/>
                  </a:moveTo>
                  <a:cubicBezTo>
                    <a:pt x="3334" y="3524"/>
                    <a:pt x="3406" y="3679"/>
                    <a:pt x="3525" y="3798"/>
                  </a:cubicBezTo>
                  <a:cubicBezTo>
                    <a:pt x="3417" y="3762"/>
                    <a:pt x="3322" y="3691"/>
                    <a:pt x="3263" y="3596"/>
                  </a:cubicBezTo>
                  <a:cubicBezTo>
                    <a:pt x="3191" y="3417"/>
                    <a:pt x="3108" y="3239"/>
                    <a:pt x="3013" y="3072"/>
                  </a:cubicBezTo>
                  <a:cubicBezTo>
                    <a:pt x="2977" y="3012"/>
                    <a:pt x="2929" y="2953"/>
                    <a:pt x="2882" y="2881"/>
                  </a:cubicBezTo>
                  <a:cubicBezTo>
                    <a:pt x="2941" y="2941"/>
                    <a:pt x="3013" y="2977"/>
                    <a:pt x="3060" y="3024"/>
                  </a:cubicBezTo>
                  <a:cubicBezTo>
                    <a:pt x="3239" y="3108"/>
                    <a:pt x="3417" y="3191"/>
                    <a:pt x="3596" y="3262"/>
                  </a:cubicBezTo>
                  <a:cubicBezTo>
                    <a:pt x="3691" y="3322"/>
                    <a:pt x="3763" y="3417"/>
                    <a:pt x="3798" y="3524"/>
                  </a:cubicBezTo>
                  <a:cubicBezTo>
                    <a:pt x="3679" y="3405"/>
                    <a:pt x="3513" y="3346"/>
                    <a:pt x="3346" y="3346"/>
                  </a:cubicBezTo>
                  <a:close/>
                  <a:moveTo>
                    <a:pt x="3787" y="4715"/>
                  </a:moveTo>
                  <a:cubicBezTo>
                    <a:pt x="3763" y="4822"/>
                    <a:pt x="3691" y="4917"/>
                    <a:pt x="3596" y="4977"/>
                  </a:cubicBezTo>
                  <a:cubicBezTo>
                    <a:pt x="3406" y="5048"/>
                    <a:pt x="3239" y="5132"/>
                    <a:pt x="3060" y="5215"/>
                  </a:cubicBezTo>
                  <a:cubicBezTo>
                    <a:pt x="3001" y="5263"/>
                    <a:pt x="2941" y="5298"/>
                    <a:pt x="2870" y="5358"/>
                  </a:cubicBezTo>
                  <a:cubicBezTo>
                    <a:pt x="2929" y="5286"/>
                    <a:pt x="2977" y="5227"/>
                    <a:pt x="3013" y="5167"/>
                  </a:cubicBezTo>
                  <a:cubicBezTo>
                    <a:pt x="3096" y="5001"/>
                    <a:pt x="3179" y="4822"/>
                    <a:pt x="3251" y="4643"/>
                  </a:cubicBezTo>
                  <a:cubicBezTo>
                    <a:pt x="3310" y="4536"/>
                    <a:pt x="3417" y="4465"/>
                    <a:pt x="3525" y="4441"/>
                  </a:cubicBezTo>
                  <a:cubicBezTo>
                    <a:pt x="3406" y="4560"/>
                    <a:pt x="3334" y="4715"/>
                    <a:pt x="3346" y="4882"/>
                  </a:cubicBezTo>
                  <a:cubicBezTo>
                    <a:pt x="3513" y="4905"/>
                    <a:pt x="3679" y="4834"/>
                    <a:pt x="3798" y="4715"/>
                  </a:cubicBezTo>
                  <a:close/>
                  <a:moveTo>
                    <a:pt x="2751" y="4012"/>
                  </a:moveTo>
                  <a:close/>
                  <a:moveTo>
                    <a:pt x="2596" y="4084"/>
                  </a:moveTo>
                  <a:cubicBezTo>
                    <a:pt x="2786" y="4024"/>
                    <a:pt x="2965" y="3965"/>
                    <a:pt x="3144" y="3881"/>
                  </a:cubicBezTo>
                  <a:cubicBezTo>
                    <a:pt x="3263" y="3858"/>
                    <a:pt x="3370" y="3881"/>
                    <a:pt x="3477" y="3929"/>
                  </a:cubicBezTo>
                  <a:cubicBezTo>
                    <a:pt x="3310" y="3929"/>
                    <a:pt x="3144" y="4001"/>
                    <a:pt x="3025" y="4120"/>
                  </a:cubicBezTo>
                  <a:cubicBezTo>
                    <a:pt x="3144" y="4251"/>
                    <a:pt x="3310" y="4322"/>
                    <a:pt x="3477" y="4310"/>
                  </a:cubicBezTo>
                  <a:cubicBezTo>
                    <a:pt x="3370" y="4370"/>
                    <a:pt x="3263" y="4382"/>
                    <a:pt x="3144" y="4358"/>
                  </a:cubicBezTo>
                  <a:cubicBezTo>
                    <a:pt x="2965" y="4286"/>
                    <a:pt x="2786" y="4215"/>
                    <a:pt x="2608" y="4155"/>
                  </a:cubicBezTo>
                  <a:cubicBezTo>
                    <a:pt x="2525" y="4143"/>
                    <a:pt x="2453" y="4132"/>
                    <a:pt x="2382" y="4120"/>
                  </a:cubicBezTo>
                  <a:cubicBezTo>
                    <a:pt x="2453" y="4108"/>
                    <a:pt x="2536" y="4096"/>
                    <a:pt x="2608" y="4084"/>
                  </a:cubicBezTo>
                  <a:close/>
                </a:path>
              </a:pathLst>
            </a:custGeom>
            <a:solidFill>
              <a:schemeClr val="accent2">
                <a:alpha val="145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5014900" y="757375"/>
              <a:ext cx="206900" cy="207175"/>
            </a:xfrm>
            <a:custGeom>
              <a:avLst/>
              <a:gdLst/>
              <a:ahLst/>
              <a:cxnLst/>
              <a:rect l="l" t="t" r="r" b="b"/>
              <a:pathLst>
                <a:path w="8276" h="8287" extrusionOk="0">
                  <a:moveTo>
                    <a:pt x="1" y="4132"/>
                  </a:moveTo>
                  <a:cubicBezTo>
                    <a:pt x="334" y="4167"/>
                    <a:pt x="465" y="4465"/>
                    <a:pt x="1001" y="4239"/>
                  </a:cubicBezTo>
                  <a:lnTo>
                    <a:pt x="1001" y="4239"/>
                  </a:lnTo>
                  <a:cubicBezTo>
                    <a:pt x="786" y="4334"/>
                    <a:pt x="501" y="4322"/>
                    <a:pt x="465" y="4739"/>
                  </a:cubicBezTo>
                  <a:cubicBezTo>
                    <a:pt x="691" y="4536"/>
                    <a:pt x="953" y="4655"/>
                    <a:pt x="1132" y="4310"/>
                  </a:cubicBezTo>
                  <a:lnTo>
                    <a:pt x="1132" y="4310"/>
                  </a:lnTo>
                  <a:cubicBezTo>
                    <a:pt x="1060" y="4477"/>
                    <a:pt x="822" y="4560"/>
                    <a:pt x="1024" y="4977"/>
                  </a:cubicBezTo>
                  <a:cubicBezTo>
                    <a:pt x="1036" y="4763"/>
                    <a:pt x="1132" y="4810"/>
                    <a:pt x="1227" y="4667"/>
                  </a:cubicBezTo>
                  <a:cubicBezTo>
                    <a:pt x="1358" y="4858"/>
                    <a:pt x="1715" y="4905"/>
                    <a:pt x="1786" y="4655"/>
                  </a:cubicBezTo>
                  <a:cubicBezTo>
                    <a:pt x="1536" y="4751"/>
                    <a:pt x="1465" y="4560"/>
                    <a:pt x="1477" y="4429"/>
                  </a:cubicBezTo>
                  <a:cubicBezTo>
                    <a:pt x="1477" y="4382"/>
                    <a:pt x="1489" y="4334"/>
                    <a:pt x="1525" y="4310"/>
                  </a:cubicBezTo>
                  <a:cubicBezTo>
                    <a:pt x="1560" y="4263"/>
                    <a:pt x="1667" y="4227"/>
                    <a:pt x="1727" y="4263"/>
                  </a:cubicBezTo>
                  <a:cubicBezTo>
                    <a:pt x="1775" y="4310"/>
                    <a:pt x="1751" y="4417"/>
                    <a:pt x="1644" y="4382"/>
                  </a:cubicBezTo>
                  <a:cubicBezTo>
                    <a:pt x="1715" y="4501"/>
                    <a:pt x="1894" y="4453"/>
                    <a:pt x="1894" y="4322"/>
                  </a:cubicBezTo>
                  <a:cubicBezTo>
                    <a:pt x="1906" y="4310"/>
                    <a:pt x="1906" y="4286"/>
                    <a:pt x="1894" y="4274"/>
                  </a:cubicBezTo>
                  <a:cubicBezTo>
                    <a:pt x="1894" y="4274"/>
                    <a:pt x="1894" y="4274"/>
                    <a:pt x="1894" y="4263"/>
                  </a:cubicBezTo>
                  <a:cubicBezTo>
                    <a:pt x="1894" y="4227"/>
                    <a:pt x="1870" y="4203"/>
                    <a:pt x="1834" y="4179"/>
                  </a:cubicBezTo>
                  <a:cubicBezTo>
                    <a:pt x="2144" y="4120"/>
                    <a:pt x="2465" y="4144"/>
                    <a:pt x="2751" y="4251"/>
                  </a:cubicBezTo>
                  <a:lnTo>
                    <a:pt x="2751" y="4251"/>
                  </a:lnTo>
                  <a:cubicBezTo>
                    <a:pt x="1870" y="4036"/>
                    <a:pt x="2156" y="4917"/>
                    <a:pt x="1620" y="4917"/>
                  </a:cubicBezTo>
                  <a:lnTo>
                    <a:pt x="1620" y="4917"/>
                  </a:lnTo>
                  <a:cubicBezTo>
                    <a:pt x="1870" y="4989"/>
                    <a:pt x="2025" y="4989"/>
                    <a:pt x="2132" y="4929"/>
                  </a:cubicBezTo>
                  <a:cubicBezTo>
                    <a:pt x="2417" y="4798"/>
                    <a:pt x="2310" y="4513"/>
                    <a:pt x="2417" y="4417"/>
                  </a:cubicBezTo>
                  <a:cubicBezTo>
                    <a:pt x="2441" y="4584"/>
                    <a:pt x="2548" y="4632"/>
                    <a:pt x="2679" y="4572"/>
                  </a:cubicBezTo>
                  <a:cubicBezTo>
                    <a:pt x="2537" y="4465"/>
                    <a:pt x="2644" y="4322"/>
                    <a:pt x="2787" y="4322"/>
                  </a:cubicBezTo>
                  <a:cubicBezTo>
                    <a:pt x="2989" y="4334"/>
                    <a:pt x="3251" y="4548"/>
                    <a:pt x="3584" y="4322"/>
                  </a:cubicBezTo>
                  <a:cubicBezTo>
                    <a:pt x="3656" y="4310"/>
                    <a:pt x="3727" y="4298"/>
                    <a:pt x="3787" y="4274"/>
                  </a:cubicBezTo>
                  <a:cubicBezTo>
                    <a:pt x="3727" y="4310"/>
                    <a:pt x="3668" y="4346"/>
                    <a:pt x="3620" y="4394"/>
                  </a:cubicBezTo>
                  <a:cubicBezTo>
                    <a:pt x="3203" y="4465"/>
                    <a:pt x="3179" y="4810"/>
                    <a:pt x="3037" y="4953"/>
                  </a:cubicBezTo>
                  <a:cubicBezTo>
                    <a:pt x="2941" y="5060"/>
                    <a:pt x="2775" y="5025"/>
                    <a:pt x="2787" y="4858"/>
                  </a:cubicBezTo>
                  <a:cubicBezTo>
                    <a:pt x="2656" y="4905"/>
                    <a:pt x="2608" y="5001"/>
                    <a:pt x="2715" y="5156"/>
                  </a:cubicBezTo>
                  <a:cubicBezTo>
                    <a:pt x="2572" y="5156"/>
                    <a:pt x="2441" y="4882"/>
                    <a:pt x="2156" y="4977"/>
                  </a:cubicBezTo>
                  <a:cubicBezTo>
                    <a:pt x="2036" y="5025"/>
                    <a:pt x="1917" y="5132"/>
                    <a:pt x="1798" y="5358"/>
                  </a:cubicBezTo>
                  <a:cubicBezTo>
                    <a:pt x="1810" y="5346"/>
                    <a:pt x="1822" y="5334"/>
                    <a:pt x="1834" y="5322"/>
                  </a:cubicBezTo>
                  <a:lnTo>
                    <a:pt x="1798" y="5358"/>
                  </a:lnTo>
                  <a:cubicBezTo>
                    <a:pt x="2179" y="4977"/>
                    <a:pt x="2596" y="5810"/>
                    <a:pt x="3072" y="5036"/>
                  </a:cubicBezTo>
                  <a:lnTo>
                    <a:pt x="3072" y="5036"/>
                  </a:lnTo>
                  <a:cubicBezTo>
                    <a:pt x="2941" y="5310"/>
                    <a:pt x="2739" y="5548"/>
                    <a:pt x="2477" y="5727"/>
                  </a:cubicBezTo>
                  <a:cubicBezTo>
                    <a:pt x="2489" y="5691"/>
                    <a:pt x="2477" y="5656"/>
                    <a:pt x="2453" y="5620"/>
                  </a:cubicBezTo>
                  <a:lnTo>
                    <a:pt x="2453" y="5620"/>
                  </a:lnTo>
                  <a:lnTo>
                    <a:pt x="2429" y="5596"/>
                  </a:lnTo>
                  <a:cubicBezTo>
                    <a:pt x="2334" y="5501"/>
                    <a:pt x="2167" y="5596"/>
                    <a:pt x="2203" y="5727"/>
                  </a:cubicBezTo>
                  <a:cubicBezTo>
                    <a:pt x="2263" y="5632"/>
                    <a:pt x="2358" y="5691"/>
                    <a:pt x="2346" y="5751"/>
                  </a:cubicBezTo>
                  <a:cubicBezTo>
                    <a:pt x="2322" y="5822"/>
                    <a:pt x="2227" y="5870"/>
                    <a:pt x="2167" y="5870"/>
                  </a:cubicBezTo>
                  <a:cubicBezTo>
                    <a:pt x="2132" y="5870"/>
                    <a:pt x="2084" y="5846"/>
                    <a:pt x="2048" y="5810"/>
                  </a:cubicBezTo>
                  <a:cubicBezTo>
                    <a:pt x="1894" y="5715"/>
                    <a:pt x="1941" y="5477"/>
                    <a:pt x="2108" y="5441"/>
                  </a:cubicBezTo>
                  <a:cubicBezTo>
                    <a:pt x="1882" y="5310"/>
                    <a:pt x="1667" y="5584"/>
                    <a:pt x="1715" y="5822"/>
                  </a:cubicBezTo>
                  <a:cubicBezTo>
                    <a:pt x="1536" y="5787"/>
                    <a:pt x="1513" y="5894"/>
                    <a:pt x="1346" y="5751"/>
                  </a:cubicBezTo>
                  <a:cubicBezTo>
                    <a:pt x="1489" y="6179"/>
                    <a:pt x="1727" y="6072"/>
                    <a:pt x="1894" y="6144"/>
                  </a:cubicBezTo>
                  <a:lnTo>
                    <a:pt x="1894" y="6144"/>
                  </a:lnTo>
                  <a:cubicBezTo>
                    <a:pt x="1525" y="6025"/>
                    <a:pt x="1417" y="6299"/>
                    <a:pt x="1120" y="6310"/>
                  </a:cubicBezTo>
                  <a:cubicBezTo>
                    <a:pt x="1429" y="6572"/>
                    <a:pt x="1632" y="6358"/>
                    <a:pt x="1858" y="6287"/>
                  </a:cubicBezTo>
                  <a:lnTo>
                    <a:pt x="1858" y="6287"/>
                  </a:lnTo>
                  <a:cubicBezTo>
                    <a:pt x="1310" y="6501"/>
                    <a:pt x="1429" y="6810"/>
                    <a:pt x="1215" y="7072"/>
                  </a:cubicBezTo>
                  <a:cubicBezTo>
                    <a:pt x="1477" y="6846"/>
                    <a:pt x="1775" y="6977"/>
                    <a:pt x="2001" y="6429"/>
                  </a:cubicBezTo>
                  <a:lnTo>
                    <a:pt x="2001" y="6429"/>
                  </a:lnTo>
                  <a:cubicBezTo>
                    <a:pt x="1917" y="6644"/>
                    <a:pt x="1703" y="6846"/>
                    <a:pt x="1965" y="7156"/>
                  </a:cubicBezTo>
                  <a:cubicBezTo>
                    <a:pt x="1989" y="6858"/>
                    <a:pt x="2251" y="6751"/>
                    <a:pt x="2144" y="6394"/>
                  </a:cubicBezTo>
                  <a:lnTo>
                    <a:pt x="2144" y="6394"/>
                  </a:lnTo>
                  <a:cubicBezTo>
                    <a:pt x="2215" y="6560"/>
                    <a:pt x="2096" y="6787"/>
                    <a:pt x="2537" y="6941"/>
                  </a:cubicBezTo>
                  <a:cubicBezTo>
                    <a:pt x="2382" y="6775"/>
                    <a:pt x="2501" y="6739"/>
                    <a:pt x="2465" y="6572"/>
                  </a:cubicBezTo>
                  <a:cubicBezTo>
                    <a:pt x="2691" y="6620"/>
                    <a:pt x="2977" y="6406"/>
                    <a:pt x="2846" y="6168"/>
                  </a:cubicBezTo>
                  <a:cubicBezTo>
                    <a:pt x="2798" y="6346"/>
                    <a:pt x="2572" y="6382"/>
                    <a:pt x="2465" y="6227"/>
                  </a:cubicBezTo>
                  <a:cubicBezTo>
                    <a:pt x="2441" y="6203"/>
                    <a:pt x="2417" y="6156"/>
                    <a:pt x="2417" y="6108"/>
                  </a:cubicBezTo>
                  <a:cubicBezTo>
                    <a:pt x="2417" y="6048"/>
                    <a:pt x="2465" y="5953"/>
                    <a:pt x="2525" y="5941"/>
                  </a:cubicBezTo>
                  <a:cubicBezTo>
                    <a:pt x="2596" y="5929"/>
                    <a:pt x="2656" y="6025"/>
                    <a:pt x="2560" y="6072"/>
                  </a:cubicBezTo>
                  <a:cubicBezTo>
                    <a:pt x="2691" y="6108"/>
                    <a:pt x="2787" y="5953"/>
                    <a:pt x="2691" y="5858"/>
                  </a:cubicBezTo>
                  <a:cubicBezTo>
                    <a:pt x="2679" y="5846"/>
                    <a:pt x="2668" y="5834"/>
                    <a:pt x="2656" y="5822"/>
                  </a:cubicBezTo>
                  <a:lnTo>
                    <a:pt x="2656" y="5822"/>
                  </a:lnTo>
                  <a:cubicBezTo>
                    <a:pt x="2620" y="5810"/>
                    <a:pt x="2584" y="5798"/>
                    <a:pt x="2548" y="5810"/>
                  </a:cubicBezTo>
                  <a:cubicBezTo>
                    <a:pt x="2715" y="5548"/>
                    <a:pt x="2965" y="5346"/>
                    <a:pt x="3239" y="5215"/>
                  </a:cubicBezTo>
                  <a:lnTo>
                    <a:pt x="3239" y="5215"/>
                  </a:lnTo>
                  <a:cubicBezTo>
                    <a:pt x="2465" y="5691"/>
                    <a:pt x="3287" y="6108"/>
                    <a:pt x="2918" y="6489"/>
                  </a:cubicBezTo>
                  <a:cubicBezTo>
                    <a:pt x="2929" y="6477"/>
                    <a:pt x="2941" y="6465"/>
                    <a:pt x="2953" y="6453"/>
                  </a:cubicBezTo>
                  <a:cubicBezTo>
                    <a:pt x="2941" y="6465"/>
                    <a:pt x="2929" y="6477"/>
                    <a:pt x="2918" y="6489"/>
                  </a:cubicBezTo>
                  <a:cubicBezTo>
                    <a:pt x="3144" y="6358"/>
                    <a:pt x="3251" y="6251"/>
                    <a:pt x="3287" y="6132"/>
                  </a:cubicBezTo>
                  <a:cubicBezTo>
                    <a:pt x="3394" y="5834"/>
                    <a:pt x="3108" y="5715"/>
                    <a:pt x="3120" y="5572"/>
                  </a:cubicBezTo>
                  <a:cubicBezTo>
                    <a:pt x="3263" y="5679"/>
                    <a:pt x="3370" y="5632"/>
                    <a:pt x="3418" y="5501"/>
                  </a:cubicBezTo>
                  <a:cubicBezTo>
                    <a:pt x="3239" y="5513"/>
                    <a:pt x="3215" y="5334"/>
                    <a:pt x="3310" y="5251"/>
                  </a:cubicBezTo>
                  <a:cubicBezTo>
                    <a:pt x="3465" y="5108"/>
                    <a:pt x="3811" y="5072"/>
                    <a:pt x="3882" y="4667"/>
                  </a:cubicBezTo>
                  <a:cubicBezTo>
                    <a:pt x="3930" y="4620"/>
                    <a:pt x="3965" y="4560"/>
                    <a:pt x="3989" y="4501"/>
                  </a:cubicBezTo>
                  <a:cubicBezTo>
                    <a:pt x="3977" y="4560"/>
                    <a:pt x="3953" y="4632"/>
                    <a:pt x="3941" y="4703"/>
                  </a:cubicBezTo>
                  <a:cubicBezTo>
                    <a:pt x="3715" y="5036"/>
                    <a:pt x="3930" y="5298"/>
                    <a:pt x="3941" y="5501"/>
                  </a:cubicBezTo>
                  <a:cubicBezTo>
                    <a:pt x="3941" y="5644"/>
                    <a:pt x="3811" y="5751"/>
                    <a:pt x="3703" y="5608"/>
                  </a:cubicBezTo>
                  <a:cubicBezTo>
                    <a:pt x="3644" y="5739"/>
                    <a:pt x="3680" y="5846"/>
                    <a:pt x="3858" y="5870"/>
                  </a:cubicBezTo>
                  <a:cubicBezTo>
                    <a:pt x="3763" y="5977"/>
                    <a:pt x="3477" y="5870"/>
                    <a:pt x="3334" y="6144"/>
                  </a:cubicBezTo>
                  <a:cubicBezTo>
                    <a:pt x="3275" y="6322"/>
                    <a:pt x="3287" y="6501"/>
                    <a:pt x="3346" y="6668"/>
                  </a:cubicBezTo>
                  <a:lnTo>
                    <a:pt x="3346" y="6668"/>
                  </a:lnTo>
                  <a:cubicBezTo>
                    <a:pt x="3346" y="6132"/>
                    <a:pt x="4227" y="6418"/>
                    <a:pt x="4025" y="5537"/>
                  </a:cubicBezTo>
                  <a:lnTo>
                    <a:pt x="4025" y="5537"/>
                  </a:lnTo>
                  <a:cubicBezTo>
                    <a:pt x="4132" y="5822"/>
                    <a:pt x="4156" y="6144"/>
                    <a:pt x="4096" y="6453"/>
                  </a:cubicBezTo>
                  <a:cubicBezTo>
                    <a:pt x="4072" y="6418"/>
                    <a:pt x="4037" y="6394"/>
                    <a:pt x="4001" y="6394"/>
                  </a:cubicBezTo>
                  <a:lnTo>
                    <a:pt x="3989" y="6394"/>
                  </a:lnTo>
                  <a:cubicBezTo>
                    <a:pt x="3977" y="6382"/>
                    <a:pt x="3965" y="6382"/>
                    <a:pt x="3953" y="6394"/>
                  </a:cubicBezTo>
                  <a:cubicBezTo>
                    <a:pt x="3822" y="6394"/>
                    <a:pt x="3775" y="6572"/>
                    <a:pt x="3894" y="6644"/>
                  </a:cubicBezTo>
                  <a:cubicBezTo>
                    <a:pt x="3858" y="6537"/>
                    <a:pt x="3965" y="6513"/>
                    <a:pt x="4001" y="6560"/>
                  </a:cubicBezTo>
                  <a:cubicBezTo>
                    <a:pt x="4049" y="6620"/>
                    <a:pt x="4001" y="6727"/>
                    <a:pt x="3965" y="6763"/>
                  </a:cubicBezTo>
                  <a:cubicBezTo>
                    <a:pt x="3930" y="6799"/>
                    <a:pt x="3894" y="6810"/>
                    <a:pt x="3846" y="6810"/>
                  </a:cubicBezTo>
                  <a:cubicBezTo>
                    <a:pt x="3715" y="6822"/>
                    <a:pt x="3513" y="6739"/>
                    <a:pt x="3620" y="6501"/>
                  </a:cubicBezTo>
                  <a:cubicBezTo>
                    <a:pt x="3370" y="6572"/>
                    <a:pt x="3406" y="6930"/>
                    <a:pt x="3608" y="7061"/>
                  </a:cubicBezTo>
                  <a:cubicBezTo>
                    <a:pt x="3453" y="7156"/>
                    <a:pt x="3513" y="7251"/>
                    <a:pt x="3299" y="7263"/>
                  </a:cubicBezTo>
                  <a:cubicBezTo>
                    <a:pt x="3703" y="7465"/>
                    <a:pt x="3799" y="7215"/>
                    <a:pt x="3965" y="7156"/>
                  </a:cubicBezTo>
                  <a:lnTo>
                    <a:pt x="3965" y="7156"/>
                  </a:lnTo>
                  <a:cubicBezTo>
                    <a:pt x="3620" y="7334"/>
                    <a:pt x="3739" y="7608"/>
                    <a:pt x="3537" y="7823"/>
                  </a:cubicBezTo>
                  <a:cubicBezTo>
                    <a:pt x="3953" y="7787"/>
                    <a:pt x="3941" y="7489"/>
                    <a:pt x="4037" y="7287"/>
                  </a:cubicBezTo>
                  <a:lnTo>
                    <a:pt x="4037" y="7287"/>
                  </a:lnTo>
                  <a:cubicBezTo>
                    <a:pt x="3799" y="7823"/>
                    <a:pt x="4108" y="7953"/>
                    <a:pt x="4144" y="8287"/>
                  </a:cubicBezTo>
                  <a:cubicBezTo>
                    <a:pt x="4168" y="7953"/>
                    <a:pt x="4477" y="7823"/>
                    <a:pt x="4239" y="7287"/>
                  </a:cubicBezTo>
                  <a:lnTo>
                    <a:pt x="4239" y="7287"/>
                  </a:lnTo>
                  <a:cubicBezTo>
                    <a:pt x="4346" y="7489"/>
                    <a:pt x="4334" y="7787"/>
                    <a:pt x="4739" y="7823"/>
                  </a:cubicBezTo>
                  <a:cubicBezTo>
                    <a:pt x="4537" y="7596"/>
                    <a:pt x="4656" y="7334"/>
                    <a:pt x="4322" y="7156"/>
                  </a:cubicBezTo>
                  <a:lnTo>
                    <a:pt x="4322" y="7156"/>
                  </a:lnTo>
                  <a:cubicBezTo>
                    <a:pt x="4489" y="7215"/>
                    <a:pt x="4573" y="7465"/>
                    <a:pt x="4977" y="7263"/>
                  </a:cubicBezTo>
                  <a:cubicBezTo>
                    <a:pt x="4763" y="7251"/>
                    <a:pt x="4811" y="7156"/>
                    <a:pt x="4668" y="7061"/>
                  </a:cubicBezTo>
                  <a:cubicBezTo>
                    <a:pt x="4870" y="6930"/>
                    <a:pt x="4906" y="6572"/>
                    <a:pt x="4656" y="6501"/>
                  </a:cubicBezTo>
                  <a:cubicBezTo>
                    <a:pt x="4763" y="6739"/>
                    <a:pt x="4561" y="6822"/>
                    <a:pt x="4442" y="6810"/>
                  </a:cubicBezTo>
                  <a:cubicBezTo>
                    <a:pt x="4394" y="6810"/>
                    <a:pt x="4346" y="6799"/>
                    <a:pt x="4311" y="6763"/>
                  </a:cubicBezTo>
                  <a:cubicBezTo>
                    <a:pt x="4275" y="6727"/>
                    <a:pt x="4227" y="6608"/>
                    <a:pt x="4275" y="6560"/>
                  </a:cubicBezTo>
                  <a:cubicBezTo>
                    <a:pt x="4311" y="6513"/>
                    <a:pt x="4418" y="6537"/>
                    <a:pt x="4382" y="6644"/>
                  </a:cubicBezTo>
                  <a:cubicBezTo>
                    <a:pt x="4394" y="6632"/>
                    <a:pt x="4418" y="6620"/>
                    <a:pt x="4430" y="6608"/>
                  </a:cubicBezTo>
                  <a:cubicBezTo>
                    <a:pt x="4465" y="6560"/>
                    <a:pt x="4465" y="6477"/>
                    <a:pt x="4430" y="6429"/>
                  </a:cubicBezTo>
                  <a:cubicBezTo>
                    <a:pt x="4394" y="6406"/>
                    <a:pt x="4358" y="6394"/>
                    <a:pt x="4322" y="6394"/>
                  </a:cubicBezTo>
                  <a:cubicBezTo>
                    <a:pt x="4311" y="6382"/>
                    <a:pt x="4299" y="6382"/>
                    <a:pt x="4287" y="6394"/>
                  </a:cubicBezTo>
                  <a:lnTo>
                    <a:pt x="4275" y="6394"/>
                  </a:lnTo>
                  <a:cubicBezTo>
                    <a:pt x="4239" y="6394"/>
                    <a:pt x="4203" y="6418"/>
                    <a:pt x="4192" y="6453"/>
                  </a:cubicBezTo>
                  <a:cubicBezTo>
                    <a:pt x="4132" y="6144"/>
                    <a:pt x="4156" y="5822"/>
                    <a:pt x="4251" y="5537"/>
                  </a:cubicBezTo>
                  <a:cubicBezTo>
                    <a:pt x="4049" y="6418"/>
                    <a:pt x="4918" y="6132"/>
                    <a:pt x="4930" y="6668"/>
                  </a:cubicBezTo>
                  <a:lnTo>
                    <a:pt x="4930" y="6620"/>
                  </a:lnTo>
                  <a:lnTo>
                    <a:pt x="4930" y="6668"/>
                  </a:lnTo>
                  <a:cubicBezTo>
                    <a:pt x="5001" y="6418"/>
                    <a:pt x="5001" y="6263"/>
                    <a:pt x="4942" y="6156"/>
                  </a:cubicBezTo>
                  <a:cubicBezTo>
                    <a:pt x="4811" y="5882"/>
                    <a:pt x="4525" y="5977"/>
                    <a:pt x="4430" y="5870"/>
                  </a:cubicBezTo>
                  <a:cubicBezTo>
                    <a:pt x="4596" y="5846"/>
                    <a:pt x="4644" y="5751"/>
                    <a:pt x="4573" y="5608"/>
                  </a:cubicBezTo>
                  <a:cubicBezTo>
                    <a:pt x="4465" y="5751"/>
                    <a:pt x="4322" y="5644"/>
                    <a:pt x="4322" y="5513"/>
                  </a:cubicBezTo>
                  <a:cubicBezTo>
                    <a:pt x="4322" y="5298"/>
                    <a:pt x="4549" y="5036"/>
                    <a:pt x="4322" y="4703"/>
                  </a:cubicBezTo>
                  <a:cubicBezTo>
                    <a:pt x="4311" y="4632"/>
                    <a:pt x="4299" y="4560"/>
                    <a:pt x="4275" y="4501"/>
                  </a:cubicBezTo>
                  <a:cubicBezTo>
                    <a:pt x="4311" y="4560"/>
                    <a:pt x="4346" y="4620"/>
                    <a:pt x="4394" y="4679"/>
                  </a:cubicBezTo>
                  <a:cubicBezTo>
                    <a:pt x="4465" y="5084"/>
                    <a:pt x="4811" y="5108"/>
                    <a:pt x="4954" y="5251"/>
                  </a:cubicBezTo>
                  <a:cubicBezTo>
                    <a:pt x="5061" y="5346"/>
                    <a:pt x="5025" y="5513"/>
                    <a:pt x="4858" y="5501"/>
                  </a:cubicBezTo>
                  <a:cubicBezTo>
                    <a:pt x="4906" y="5632"/>
                    <a:pt x="5001" y="5679"/>
                    <a:pt x="5156" y="5572"/>
                  </a:cubicBezTo>
                  <a:cubicBezTo>
                    <a:pt x="5156" y="5715"/>
                    <a:pt x="4882" y="5846"/>
                    <a:pt x="4989" y="6132"/>
                  </a:cubicBezTo>
                  <a:cubicBezTo>
                    <a:pt x="5025" y="6251"/>
                    <a:pt x="5132" y="6370"/>
                    <a:pt x="5358" y="6489"/>
                  </a:cubicBezTo>
                  <a:lnTo>
                    <a:pt x="5358" y="6489"/>
                  </a:lnTo>
                  <a:cubicBezTo>
                    <a:pt x="4989" y="6108"/>
                    <a:pt x="5811" y="5691"/>
                    <a:pt x="5037" y="5215"/>
                  </a:cubicBezTo>
                  <a:lnTo>
                    <a:pt x="5037" y="5215"/>
                  </a:lnTo>
                  <a:cubicBezTo>
                    <a:pt x="5323" y="5346"/>
                    <a:pt x="5561" y="5560"/>
                    <a:pt x="5739" y="5810"/>
                  </a:cubicBezTo>
                  <a:cubicBezTo>
                    <a:pt x="5692" y="5810"/>
                    <a:pt x="5656" y="5810"/>
                    <a:pt x="5632" y="5834"/>
                  </a:cubicBezTo>
                  <a:lnTo>
                    <a:pt x="5620" y="5834"/>
                  </a:lnTo>
                  <a:cubicBezTo>
                    <a:pt x="5608" y="5834"/>
                    <a:pt x="5596" y="5846"/>
                    <a:pt x="5585" y="5858"/>
                  </a:cubicBezTo>
                  <a:cubicBezTo>
                    <a:pt x="5537" y="5918"/>
                    <a:pt x="5537" y="6001"/>
                    <a:pt x="5585" y="6048"/>
                  </a:cubicBezTo>
                  <a:cubicBezTo>
                    <a:pt x="5620" y="6072"/>
                    <a:pt x="5656" y="6084"/>
                    <a:pt x="5692" y="6084"/>
                  </a:cubicBezTo>
                  <a:cubicBezTo>
                    <a:pt x="5704" y="6084"/>
                    <a:pt x="5716" y="6084"/>
                    <a:pt x="5716" y="6084"/>
                  </a:cubicBezTo>
                  <a:cubicBezTo>
                    <a:pt x="5620" y="6025"/>
                    <a:pt x="5680" y="5941"/>
                    <a:pt x="5739" y="5953"/>
                  </a:cubicBezTo>
                  <a:cubicBezTo>
                    <a:pt x="5811" y="5953"/>
                    <a:pt x="5858" y="6060"/>
                    <a:pt x="5858" y="6120"/>
                  </a:cubicBezTo>
                  <a:cubicBezTo>
                    <a:pt x="5858" y="6168"/>
                    <a:pt x="5835" y="6203"/>
                    <a:pt x="5799" y="6239"/>
                  </a:cubicBezTo>
                  <a:cubicBezTo>
                    <a:pt x="5704" y="6394"/>
                    <a:pt x="5477" y="6358"/>
                    <a:pt x="5430" y="6179"/>
                  </a:cubicBezTo>
                  <a:cubicBezTo>
                    <a:pt x="5299" y="6418"/>
                    <a:pt x="5585" y="6632"/>
                    <a:pt x="5811" y="6584"/>
                  </a:cubicBezTo>
                  <a:cubicBezTo>
                    <a:pt x="5775" y="6751"/>
                    <a:pt x="5882" y="6787"/>
                    <a:pt x="5739" y="6953"/>
                  </a:cubicBezTo>
                  <a:cubicBezTo>
                    <a:pt x="6168" y="6799"/>
                    <a:pt x="6061" y="6560"/>
                    <a:pt x="6132" y="6406"/>
                  </a:cubicBezTo>
                  <a:lnTo>
                    <a:pt x="6132" y="6406"/>
                  </a:lnTo>
                  <a:cubicBezTo>
                    <a:pt x="6013" y="6763"/>
                    <a:pt x="6287" y="6870"/>
                    <a:pt x="6299" y="7168"/>
                  </a:cubicBezTo>
                  <a:cubicBezTo>
                    <a:pt x="6561" y="6858"/>
                    <a:pt x="6347" y="6656"/>
                    <a:pt x="6275" y="6441"/>
                  </a:cubicBezTo>
                  <a:lnTo>
                    <a:pt x="6275" y="6441"/>
                  </a:lnTo>
                  <a:cubicBezTo>
                    <a:pt x="6489" y="6977"/>
                    <a:pt x="6799" y="6858"/>
                    <a:pt x="7061" y="7072"/>
                  </a:cubicBezTo>
                  <a:cubicBezTo>
                    <a:pt x="6835" y="6810"/>
                    <a:pt x="6966" y="6513"/>
                    <a:pt x="6418" y="6287"/>
                  </a:cubicBezTo>
                  <a:lnTo>
                    <a:pt x="6418" y="6287"/>
                  </a:lnTo>
                  <a:cubicBezTo>
                    <a:pt x="6632" y="6370"/>
                    <a:pt x="6835" y="6584"/>
                    <a:pt x="7144" y="6322"/>
                  </a:cubicBezTo>
                  <a:cubicBezTo>
                    <a:pt x="6847" y="6310"/>
                    <a:pt x="6739" y="6037"/>
                    <a:pt x="6382" y="6144"/>
                  </a:cubicBezTo>
                  <a:lnTo>
                    <a:pt x="6382" y="6144"/>
                  </a:lnTo>
                  <a:cubicBezTo>
                    <a:pt x="6549" y="6084"/>
                    <a:pt x="6775" y="6191"/>
                    <a:pt x="6930" y="5763"/>
                  </a:cubicBezTo>
                  <a:cubicBezTo>
                    <a:pt x="6763" y="5906"/>
                    <a:pt x="6728" y="5798"/>
                    <a:pt x="6561" y="5822"/>
                  </a:cubicBezTo>
                  <a:cubicBezTo>
                    <a:pt x="6608" y="5596"/>
                    <a:pt x="6394" y="5322"/>
                    <a:pt x="6156" y="5453"/>
                  </a:cubicBezTo>
                  <a:cubicBezTo>
                    <a:pt x="6335" y="5489"/>
                    <a:pt x="6370" y="5727"/>
                    <a:pt x="6216" y="5822"/>
                  </a:cubicBezTo>
                  <a:cubicBezTo>
                    <a:pt x="6192" y="5858"/>
                    <a:pt x="6144" y="5870"/>
                    <a:pt x="6097" y="5882"/>
                  </a:cubicBezTo>
                  <a:cubicBezTo>
                    <a:pt x="6037" y="5882"/>
                    <a:pt x="5930" y="5834"/>
                    <a:pt x="5930" y="5763"/>
                  </a:cubicBezTo>
                  <a:cubicBezTo>
                    <a:pt x="5918" y="5703"/>
                    <a:pt x="6001" y="5644"/>
                    <a:pt x="6061" y="5739"/>
                  </a:cubicBezTo>
                  <a:cubicBezTo>
                    <a:pt x="6061" y="5727"/>
                    <a:pt x="6061" y="5715"/>
                    <a:pt x="6061" y="5715"/>
                  </a:cubicBezTo>
                  <a:cubicBezTo>
                    <a:pt x="6061" y="5667"/>
                    <a:pt x="6049" y="5632"/>
                    <a:pt x="6025" y="5608"/>
                  </a:cubicBezTo>
                  <a:cubicBezTo>
                    <a:pt x="5977" y="5560"/>
                    <a:pt x="5894" y="5560"/>
                    <a:pt x="5835" y="5608"/>
                  </a:cubicBezTo>
                  <a:cubicBezTo>
                    <a:pt x="5823" y="5620"/>
                    <a:pt x="5811" y="5632"/>
                    <a:pt x="5811" y="5644"/>
                  </a:cubicBezTo>
                  <a:lnTo>
                    <a:pt x="5811" y="5644"/>
                  </a:lnTo>
                  <a:cubicBezTo>
                    <a:pt x="5787" y="5679"/>
                    <a:pt x="5775" y="5715"/>
                    <a:pt x="5787" y="5751"/>
                  </a:cubicBezTo>
                  <a:cubicBezTo>
                    <a:pt x="5525" y="5572"/>
                    <a:pt x="5323" y="5334"/>
                    <a:pt x="5192" y="5060"/>
                  </a:cubicBezTo>
                  <a:cubicBezTo>
                    <a:pt x="5668" y="5834"/>
                    <a:pt x="6085" y="5013"/>
                    <a:pt x="6478" y="5382"/>
                  </a:cubicBezTo>
                  <a:cubicBezTo>
                    <a:pt x="6454" y="5370"/>
                    <a:pt x="6442" y="5358"/>
                    <a:pt x="6430" y="5346"/>
                  </a:cubicBezTo>
                  <a:cubicBezTo>
                    <a:pt x="6442" y="5358"/>
                    <a:pt x="6454" y="5370"/>
                    <a:pt x="6478" y="5382"/>
                  </a:cubicBezTo>
                  <a:cubicBezTo>
                    <a:pt x="6347" y="5156"/>
                    <a:pt x="6227" y="5048"/>
                    <a:pt x="6120" y="5013"/>
                  </a:cubicBezTo>
                  <a:cubicBezTo>
                    <a:pt x="5823" y="4905"/>
                    <a:pt x="5692" y="5179"/>
                    <a:pt x="5549" y="5179"/>
                  </a:cubicBezTo>
                  <a:cubicBezTo>
                    <a:pt x="5656" y="5036"/>
                    <a:pt x="5620" y="4929"/>
                    <a:pt x="5477" y="4882"/>
                  </a:cubicBezTo>
                  <a:cubicBezTo>
                    <a:pt x="5489" y="5060"/>
                    <a:pt x="5323" y="5084"/>
                    <a:pt x="5227" y="4977"/>
                  </a:cubicBezTo>
                  <a:cubicBezTo>
                    <a:pt x="5084" y="4834"/>
                    <a:pt x="5061" y="4489"/>
                    <a:pt x="4656" y="4417"/>
                  </a:cubicBezTo>
                  <a:cubicBezTo>
                    <a:pt x="4596" y="4370"/>
                    <a:pt x="4537" y="4334"/>
                    <a:pt x="4477" y="4310"/>
                  </a:cubicBezTo>
                  <a:cubicBezTo>
                    <a:pt x="4549" y="4322"/>
                    <a:pt x="4608" y="4346"/>
                    <a:pt x="4680" y="4346"/>
                  </a:cubicBezTo>
                  <a:cubicBezTo>
                    <a:pt x="5025" y="4584"/>
                    <a:pt x="5287" y="4370"/>
                    <a:pt x="5489" y="4346"/>
                  </a:cubicBezTo>
                  <a:cubicBezTo>
                    <a:pt x="5620" y="4346"/>
                    <a:pt x="5727" y="4489"/>
                    <a:pt x="5585" y="4596"/>
                  </a:cubicBezTo>
                  <a:cubicBezTo>
                    <a:pt x="5727" y="4655"/>
                    <a:pt x="5823" y="4620"/>
                    <a:pt x="5846" y="4441"/>
                  </a:cubicBezTo>
                  <a:cubicBezTo>
                    <a:pt x="5954" y="4536"/>
                    <a:pt x="5846" y="4822"/>
                    <a:pt x="6132" y="4965"/>
                  </a:cubicBezTo>
                  <a:cubicBezTo>
                    <a:pt x="6239" y="5013"/>
                    <a:pt x="6394" y="5013"/>
                    <a:pt x="6644" y="4941"/>
                  </a:cubicBezTo>
                  <a:lnTo>
                    <a:pt x="6644" y="4941"/>
                  </a:lnTo>
                  <a:cubicBezTo>
                    <a:pt x="6108" y="4941"/>
                    <a:pt x="6394" y="4072"/>
                    <a:pt x="5513" y="4274"/>
                  </a:cubicBezTo>
                  <a:lnTo>
                    <a:pt x="5513" y="4274"/>
                  </a:lnTo>
                  <a:cubicBezTo>
                    <a:pt x="5811" y="4167"/>
                    <a:pt x="6132" y="4144"/>
                    <a:pt x="6430" y="4203"/>
                  </a:cubicBezTo>
                  <a:cubicBezTo>
                    <a:pt x="6406" y="4227"/>
                    <a:pt x="6382" y="4263"/>
                    <a:pt x="6370" y="4298"/>
                  </a:cubicBezTo>
                  <a:cubicBezTo>
                    <a:pt x="6370" y="4298"/>
                    <a:pt x="6370" y="4298"/>
                    <a:pt x="6370" y="4298"/>
                  </a:cubicBezTo>
                  <a:cubicBezTo>
                    <a:pt x="6370" y="4322"/>
                    <a:pt x="6370" y="4334"/>
                    <a:pt x="6370" y="4346"/>
                  </a:cubicBezTo>
                  <a:cubicBezTo>
                    <a:pt x="6382" y="4477"/>
                    <a:pt x="6561" y="4524"/>
                    <a:pt x="6620" y="4405"/>
                  </a:cubicBezTo>
                  <a:cubicBezTo>
                    <a:pt x="6513" y="4441"/>
                    <a:pt x="6501" y="4334"/>
                    <a:pt x="6549" y="4286"/>
                  </a:cubicBezTo>
                  <a:cubicBezTo>
                    <a:pt x="6597" y="4251"/>
                    <a:pt x="6704" y="4286"/>
                    <a:pt x="6751" y="4334"/>
                  </a:cubicBezTo>
                  <a:cubicBezTo>
                    <a:pt x="6775" y="4370"/>
                    <a:pt x="6799" y="4405"/>
                    <a:pt x="6799" y="4453"/>
                  </a:cubicBezTo>
                  <a:cubicBezTo>
                    <a:pt x="6799" y="4584"/>
                    <a:pt x="6728" y="4775"/>
                    <a:pt x="6489" y="4679"/>
                  </a:cubicBezTo>
                  <a:cubicBezTo>
                    <a:pt x="6561" y="4929"/>
                    <a:pt x="6918" y="4882"/>
                    <a:pt x="7037" y="4691"/>
                  </a:cubicBezTo>
                  <a:cubicBezTo>
                    <a:pt x="7132" y="4846"/>
                    <a:pt x="7240" y="4786"/>
                    <a:pt x="7251" y="5001"/>
                  </a:cubicBezTo>
                  <a:cubicBezTo>
                    <a:pt x="7454" y="4584"/>
                    <a:pt x="7204" y="4501"/>
                    <a:pt x="7144" y="4334"/>
                  </a:cubicBezTo>
                  <a:lnTo>
                    <a:pt x="7144" y="4334"/>
                  </a:lnTo>
                  <a:cubicBezTo>
                    <a:pt x="7311" y="4679"/>
                    <a:pt x="7585" y="4560"/>
                    <a:pt x="7799" y="4763"/>
                  </a:cubicBezTo>
                  <a:cubicBezTo>
                    <a:pt x="7775" y="4346"/>
                    <a:pt x="7478" y="4358"/>
                    <a:pt x="7263" y="4263"/>
                  </a:cubicBezTo>
                  <a:lnTo>
                    <a:pt x="7263" y="4263"/>
                  </a:lnTo>
                  <a:cubicBezTo>
                    <a:pt x="7811" y="4489"/>
                    <a:pt x="7930" y="4191"/>
                    <a:pt x="8275" y="4155"/>
                  </a:cubicBezTo>
                  <a:cubicBezTo>
                    <a:pt x="7930" y="4132"/>
                    <a:pt x="7811" y="3822"/>
                    <a:pt x="7263" y="4060"/>
                  </a:cubicBezTo>
                  <a:lnTo>
                    <a:pt x="7263" y="4060"/>
                  </a:lnTo>
                  <a:cubicBezTo>
                    <a:pt x="7478" y="3953"/>
                    <a:pt x="7775" y="3965"/>
                    <a:pt x="7799" y="3560"/>
                  </a:cubicBezTo>
                  <a:cubicBezTo>
                    <a:pt x="7585" y="3763"/>
                    <a:pt x="7311" y="3643"/>
                    <a:pt x="7144" y="3977"/>
                  </a:cubicBezTo>
                  <a:lnTo>
                    <a:pt x="7144" y="3977"/>
                  </a:lnTo>
                  <a:cubicBezTo>
                    <a:pt x="7204" y="3822"/>
                    <a:pt x="7454" y="3727"/>
                    <a:pt x="7251" y="3322"/>
                  </a:cubicBezTo>
                  <a:cubicBezTo>
                    <a:pt x="7240" y="3536"/>
                    <a:pt x="7132" y="3489"/>
                    <a:pt x="7037" y="3632"/>
                  </a:cubicBezTo>
                  <a:cubicBezTo>
                    <a:pt x="6918" y="3429"/>
                    <a:pt x="6561" y="3393"/>
                    <a:pt x="6489" y="3643"/>
                  </a:cubicBezTo>
                  <a:cubicBezTo>
                    <a:pt x="6728" y="3536"/>
                    <a:pt x="6811" y="3739"/>
                    <a:pt x="6799" y="3870"/>
                  </a:cubicBezTo>
                  <a:cubicBezTo>
                    <a:pt x="6799" y="3917"/>
                    <a:pt x="6775" y="3953"/>
                    <a:pt x="6751" y="3989"/>
                  </a:cubicBezTo>
                  <a:cubicBezTo>
                    <a:pt x="6704" y="4024"/>
                    <a:pt x="6597" y="4072"/>
                    <a:pt x="6549" y="4024"/>
                  </a:cubicBezTo>
                  <a:cubicBezTo>
                    <a:pt x="6501" y="3989"/>
                    <a:pt x="6513" y="3882"/>
                    <a:pt x="6620" y="3917"/>
                  </a:cubicBezTo>
                  <a:cubicBezTo>
                    <a:pt x="6620" y="3905"/>
                    <a:pt x="6608" y="3882"/>
                    <a:pt x="6597" y="3870"/>
                  </a:cubicBezTo>
                  <a:cubicBezTo>
                    <a:pt x="6549" y="3834"/>
                    <a:pt x="6466" y="3834"/>
                    <a:pt x="6418" y="3870"/>
                  </a:cubicBezTo>
                  <a:cubicBezTo>
                    <a:pt x="6394" y="3905"/>
                    <a:pt x="6370" y="3941"/>
                    <a:pt x="6370" y="3977"/>
                  </a:cubicBezTo>
                  <a:cubicBezTo>
                    <a:pt x="6370" y="3989"/>
                    <a:pt x="6370" y="4001"/>
                    <a:pt x="6370" y="4013"/>
                  </a:cubicBezTo>
                  <a:cubicBezTo>
                    <a:pt x="6370" y="4013"/>
                    <a:pt x="6370" y="4024"/>
                    <a:pt x="6370" y="4024"/>
                  </a:cubicBezTo>
                  <a:cubicBezTo>
                    <a:pt x="6382" y="4060"/>
                    <a:pt x="6406" y="4096"/>
                    <a:pt x="6430" y="4108"/>
                  </a:cubicBezTo>
                  <a:cubicBezTo>
                    <a:pt x="6132" y="4167"/>
                    <a:pt x="5811" y="4144"/>
                    <a:pt x="5525" y="4036"/>
                  </a:cubicBezTo>
                  <a:cubicBezTo>
                    <a:pt x="6418" y="4251"/>
                    <a:pt x="6120" y="3382"/>
                    <a:pt x="6656" y="3370"/>
                  </a:cubicBezTo>
                  <a:lnTo>
                    <a:pt x="6573" y="3370"/>
                  </a:lnTo>
                  <a:cubicBezTo>
                    <a:pt x="6597" y="3370"/>
                    <a:pt x="6608" y="3370"/>
                    <a:pt x="6632" y="3370"/>
                  </a:cubicBezTo>
                  <a:cubicBezTo>
                    <a:pt x="6382" y="3298"/>
                    <a:pt x="6216" y="3298"/>
                    <a:pt x="6108" y="3358"/>
                  </a:cubicBezTo>
                  <a:cubicBezTo>
                    <a:pt x="5835" y="3489"/>
                    <a:pt x="5942" y="3774"/>
                    <a:pt x="5835" y="3870"/>
                  </a:cubicBezTo>
                  <a:cubicBezTo>
                    <a:pt x="5811" y="3703"/>
                    <a:pt x="5704" y="3655"/>
                    <a:pt x="5573" y="3715"/>
                  </a:cubicBezTo>
                  <a:cubicBezTo>
                    <a:pt x="5704" y="3834"/>
                    <a:pt x="5608" y="3977"/>
                    <a:pt x="5465" y="3965"/>
                  </a:cubicBezTo>
                  <a:cubicBezTo>
                    <a:pt x="5263" y="3953"/>
                    <a:pt x="5001" y="3739"/>
                    <a:pt x="4656" y="3965"/>
                  </a:cubicBezTo>
                  <a:cubicBezTo>
                    <a:pt x="4596" y="3977"/>
                    <a:pt x="4525" y="3989"/>
                    <a:pt x="4465" y="4013"/>
                  </a:cubicBezTo>
                  <a:cubicBezTo>
                    <a:pt x="4525" y="3977"/>
                    <a:pt x="4573" y="3941"/>
                    <a:pt x="4632" y="3905"/>
                  </a:cubicBezTo>
                  <a:cubicBezTo>
                    <a:pt x="5037" y="3822"/>
                    <a:pt x="5073" y="3489"/>
                    <a:pt x="5204" y="3334"/>
                  </a:cubicBezTo>
                  <a:cubicBezTo>
                    <a:pt x="5299" y="3239"/>
                    <a:pt x="5477" y="3262"/>
                    <a:pt x="5454" y="3441"/>
                  </a:cubicBezTo>
                  <a:cubicBezTo>
                    <a:pt x="5596" y="3382"/>
                    <a:pt x="5632" y="3286"/>
                    <a:pt x="5525" y="3143"/>
                  </a:cubicBezTo>
                  <a:cubicBezTo>
                    <a:pt x="5680" y="3131"/>
                    <a:pt x="5799" y="3405"/>
                    <a:pt x="6097" y="3310"/>
                  </a:cubicBezTo>
                  <a:cubicBezTo>
                    <a:pt x="6216" y="3274"/>
                    <a:pt x="6323" y="3155"/>
                    <a:pt x="6454" y="2929"/>
                  </a:cubicBezTo>
                  <a:lnTo>
                    <a:pt x="6454" y="2929"/>
                  </a:lnTo>
                  <a:cubicBezTo>
                    <a:pt x="6073" y="3310"/>
                    <a:pt x="5656" y="2489"/>
                    <a:pt x="5180" y="3251"/>
                  </a:cubicBezTo>
                  <a:lnTo>
                    <a:pt x="5180" y="3251"/>
                  </a:lnTo>
                  <a:cubicBezTo>
                    <a:pt x="5311" y="2977"/>
                    <a:pt x="5513" y="2739"/>
                    <a:pt x="5775" y="2560"/>
                  </a:cubicBezTo>
                  <a:cubicBezTo>
                    <a:pt x="5763" y="2596"/>
                    <a:pt x="5775" y="2631"/>
                    <a:pt x="5787" y="2667"/>
                  </a:cubicBezTo>
                  <a:lnTo>
                    <a:pt x="5787" y="2667"/>
                  </a:lnTo>
                  <a:cubicBezTo>
                    <a:pt x="5799" y="2679"/>
                    <a:pt x="5811" y="2691"/>
                    <a:pt x="5823" y="2703"/>
                  </a:cubicBezTo>
                  <a:cubicBezTo>
                    <a:pt x="5918" y="2798"/>
                    <a:pt x="6073" y="2703"/>
                    <a:pt x="6037" y="2572"/>
                  </a:cubicBezTo>
                  <a:cubicBezTo>
                    <a:pt x="5989" y="2667"/>
                    <a:pt x="5894" y="2608"/>
                    <a:pt x="5906" y="2536"/>
                  </a:cubicBezTo>
                  <a:cubicBezTo>
                    <a:pt x="5918" y="2477"/>
                    <a:pt x="6013" y="2429"/>
                    <a:pt x="6073" y="2429"/>
                  </a:cubicBezTo>
                  <a:cubicBezTo>
                    <a:pt x="6120" y="2429"/>
                    <a:pt x="6168" y="2453"/>
                    <a:pt x="6204" y="2477"/>
                  </a:cubicBezTo>
                  <a:cubicBezTo>
                    <a:pt x="6287" y="2560"/>
                    <a:pt x="6382" y="2762"/>
                    <a:pt x="6132" y="2858"/>
                  </a:cubicBezTo>
                  <a:cubicBezTo>
                    <a:pt x="6370" y="2989"/>
                    <a:pt x="6585" y="2703"/>
                    <a:pt x="6537" y="2477"/>
                  </a:cubicBezTo>
                  <a:cubicBezTo>
                    <a:pt x="6704" y="2512"/>
                    <a:pt x="6739" y="2405"/>
                    <a:pt x="6906" y="2548"/>
                  </a:cubicBezTo>
                  <a:cubicBezTo>
                    <a:pt x="6763" y="2119"/>
                    <a:pt x="6525" y="2227"/>
                    <a:pt x="6358" y="2155"/>
                  </a:cubicBezTo>
                  <a:lnTo>
                    <a:pt x="6358" y="2155"/>
                  </a:lnTo>
                  <a:cubicBezTo>
                    <a:pt x="6716" y="2274"/>
                    <a:pt x="6823" y="2012"/>
                    <a:pt x="7120" y="1988"/>
                  </a:cubicBezTo>
                  <a:cubicBezTo>
                    <a:pt x="6811" y="1715"/>
                    <a:pt x="6608" y="1929"/>
                    <a:pt x="6394" y="2012"/>
                  </a:cubicBezTo>
                  <a:lnTo>
                    <a:pt x="6394" y="2012"/>
                  </a:lnTo>
                  <a:cubicBezTo>
                    <a:pt x="6942" y="1798"/>
                    <a:pt x="6811" y="1488"/>
                    <a:pt x="7037" y="1226"/>
                  </a:cubicBezTo>
                  <a:cubicBezTo>
                    <a:pt x="6775" y="1441"/>
                    <a:pt x="6466" y="1322"/>
                    <a:pt x="6251" y="1869"/>
                  </a:cubicBezTo>
                  <a:lnTo>
                    <a:pt x="6251" y="1869"/>
                  </a:lnTo>
                  <a:cubicBezTo>
                    <a:pt x="6335" y="1643"/>
                    <a:pt x="6549" y="1453"/>
                    <a:pt x="6275" y="1131"/>
                  </a:cubicBezTo>
                  <a:cubicBezTo>
                    <a:pt x="6263" y="1429"/>
                    <a:pt x="5989" y="1536"/>
                    <a:pt x="6108" y="1905"/>
                  </a:cubicBezTo>
                  <a:lnTo>
                    <a:pt x="6108" y="1905"/>
                  </a:lnTo>
                  <a:cubicBezTo>
                    <a:pt x="6037" y="1738"/>
                    <a:pt x="6144" y="1500"/>
                    <a:pt x="5716" y="1357"/>
                  </a:cubicBezTo>
                  <a:cubicBezTo>
                    <a:pt x="5858" y="1524"/>
                    <a:pt x="5751" y="1548"/>
                    <a:pt x="5787" y="1727"/>
                  </a:cubicBezTo>
                  <a:cubicBezTo>
                    <a:pt x="5561" y="1679"/>
                    <a:pt x="5275" y="1893"/>
                    <a:pt x="5406" y="2119"/>
                  </a:cubicBezTo>
                  <a:cubicBezTo>
                    <a:pt x="5454" y="1953"/>
                    <a:pt x="5680" y="1905"/>
                    <a:pt x="5775" y="2060"/>
                  </a:cubicBezTo>
                  <a:cubicBezTo>
                    <a:pt x="5811" y="2096"/>
                    <a:pt x="5835" y="2143"/>
                    <a:pt x="5835" y="2191"/>
                  </a:cubicBezTo>
                  <a:cubicBezTo>
                    <a:pt x="5835" y="2239"/>
                    <a:pt x="5787" y="2346"/>
                    <a:pt x="5716" y="2358"/>
                  </a:cubicBezTo>
                  <a:cubicBezTo>
                    <a:pt x="5656" y="2358"/>
                    <a:pt x="5596" y="2274"/>
                    <a:pt x="5692" y="2215"/>
                  </a:cubicBezTo>
                  <a:cubicBezTo>
                    <a:pt x="5561" y="2179"/>
                    <a:pt x="5465" y="2346"/>
                    <a:pt x="5561" y="2441"/>
                  </a:cubicBezTo>
                  <a:cubicBezTo>
                    <a:pt x="5573" y="2453"/>
                    <a:pt x="5585" y="2465"/>
                    <a:pt x="5585" y="2465"/>
                  </a:cubicBezTo>
                  <a:lnTo>
                    <a:pt x="5596" y="2465"/>
                  </a:lnTo>
                  <a:cubicBezTo>
                    <a:pt x="5632" y="2489"/>
                    <a:pt x="5668" y="2500"/>
                    <a:pt x="5704" y="2489"/>
                  </a:cubicBezTo>
                  <a:cubicBezTo>
                    <a:pt x="5525" y="2750"/>
                    <a:pt x="5287" y="2953"/>
                    <a:pt x="5001" y="3084"/>
                  </a:cubicBezTo>
                  <a:cubicBezTo>
                    <a:pt x="5775" y="2608"/>
                    <a:pt x="4954" y="2191"/>
                    <a:pt x="5335" y="1798"/>
                  </a:cubicBezTo>
                  <a:lnTo>
                    <a:pt x="5299" y="1846"/>
                  </a:lnTo>
                  <a:lnTo>
                    <a:pt x="5335" y="1798"/>
                  </a:lnTo>
                  <a:cubicBezTo>
                    <a:pt x="5108" y="1929"/>
                    <a:pt x="5001" y="2048"/>
                    <a:pt x="4954" y="2155"/>
                  </a:cubicBezTo>
                  <a:cubicBezTo>
                    <a:pt x="4858" y="2453"/>
                    <a:pt x="5132" y="2584"/>
                    <a:pt x="5132" y="2727"/>
                  </a:cubicBezTo>
                  <a:cubicBezTo>
                    <a:pt x="4989" y="2620"/>
                    <a:pt x="4882" y="2655"/>
                    <a:pt x="4834" y="2798"/>
                  </a:cubicBezTo>
                  <a:cubicBezTo>
                    <a:pt x="5001" y="2786"/>
                    <a:pt x="5037" y="2953"/>
                    <a:pt x="4930" y="3048"/>
                  </a:cubicBezTo>
                  <a:cubicBezTo>
                    <a:pt x="4787" y="3191"/>
                    <a:pt x="4442" y="3215"/>
                    <a:pt x="4370" y="3620"/>
                  </a:cubicBezTo>
                  <a:cubicBezTo>
                    <a:pt x="4322" y="3679"/>
                    <a:pt x="4287" y="3739"/>
                    <a:pt x="4251" y="3798"/>
                  </a:cubicBezTo>
                  <a:cubicBezTo>
                    <a:pt x="4275" y="3739"/>
                    <a:pt x="4287" y="3667"/>
                    <a:pt x="4299" y="3596"/>
                  </a:cubicBezTo>
                  <a:cubicBezTo>
                    <a:pt x="4537" y="3262"/>
                    <a:pt x="4311" y="3001"/>
                    <a:pt x="4299" y="2786"/>
                  </a:cubicBezTo>
                  <a:cubicBezTo>
                    <a:pt x="4299" y="2655"/>
                    <a:pt x="4442" y="2548"/>
                    <a:pt x="4549" y="2691"/>
                  </a:cubicBezTo>
                  <a:cubicBezTo>
                    <a:pt x="4608" y="2548"/>
                    <a:pt x="4561" y="2453"/>
                    <a:pt x="4406" y="2429"/>
                  </a:cubicBezTo>
                  <a:cubicBezTo>
                    <a:pt x="4501" y="2322"/>
                    <a:pt x="4787" y="2429"/>
                    <a:pt x="4918" y="2143"/>
                  </a:cubicBezTo>
                  <a:cubicBezTo>
                    <a:pt x="4977" y="2036"/>
                    <a:pt x="4977" y="1881"/>
                    <a:pt x="4906" y="1631"/>
                  </a:cubicBezTo>
                  <a:lnTo>
                    <a:pt x="4906" y="1631"/>
                  </a:lnTo>
                  <a:cubicBezTo>
                    <a:pt x="4906" y="2167"/>
                    <a:pt x="4025" y="1881"/>
                    <a:pt x="4227" y="2762"/>
                  </a:cubicBezTo>
                  <a:lnTo>
                    <a:pt x="4227" y="2762"/>
                  </a:lnTo>
                  <a:cubicBezTo>
                    <a:pt x="4120" y="2465"/>
                    <a:pt x="4096" y="2155"/>
                    <a:pt x="4168" y="1846"/>
                  </a:cubicBezTo>
                  <a:cubicBezTo>
                    <a:pt x="4180" y="1881"/>
                    <a:pt x="4215" y="1893"/>
                    <a:pt x="4251" y="1905"/>
                  </a:cubicBezTo>
                  <a:lnTo>
                    <a:pt x="4263" y="1905"/>
                  </a:lnTo>
                  <a:cubicBezTo>
                    <a:pt x="4275" y="1905"/>
                    <a:pt x="4287" y="1905"/>
                    <a:pt x="4299" y="1905"/>
                  </a:cubicBezTo>
                  <a:cubicBezTo>
                    <a:pt x="4442" y="1905"/>
                    <a:pt x="4489" y="1715"/>
                    <a:pt x="4358" y="1655"/>
                  </a:cubicBezTo>
                  <a:cubicBezTo>
                    <a:pt x="4394" y="1762"/>
                    <a:pt x="4287" y="1774"/>
                    <a:pt x="4251" y="1727"/>
                  </a:cubicBezTo>
                  <a:cubicBezTo>
                    <a:pt x="4203" y="1679"/>
                    <a:pt x="4251" y="1572"/>
                    <a:pt x="4287" y="1536"/>
                  </a:cubicBezTo>
                  <a:cubicBezTo>
                    <a:pt x="4322" y="1500"/>
                    <a:pt x="4370" y="1477"/>
                    <a:pt x="4418" y="1477"/>
                  </a:cubicBezTo>
                  <a:cubicBezTo>
                    <a:pt x="4537" y="1477"/>
                    <a:pt x="4739" y="1548"/>
                    <a:pt x="4632" y="1786"/>
                  </a:cubicBezTo>
                  <a:cubicBezTo>
                    <a:pt x="4882" y="1715"/>
                    <a:pt x="4846" y="1369"/>
                    <a:pt x="4644" y="1238"/>
                  </a:cubicBezTo>
                  <a:cubicBezTo>
                    <a:pt x="4799" y="1143"/>
                    <a:pt x="4739" y="1048"/>
                    <a:pt x="4954" y="1024"/>
                  </a:cubicBezTo>
                  <a:cubicBezTo>
                    <a:pt x="4549" y="822"/>
                    <a:pt x="4465" y="1072"/>
                    <a:pt x="4299" y="1131"/>
                  </a:cubicBezTo>
                  <a:lnTo>
                    <a:pt x="4299" y="1131"/>
                  </a:lnTo>
                  <a:cubicBezTo>
                    <a:pt x="4632" y="965"/>
                    <a:pt x="4513" y="691"/>
                    <a:pt x="4715" y="476"/>
                  </a:cubicBezTo>
                  <a:cubicBezTo>
                    <a:pt x="4311" y="512"/>
                    <a:pt x="4322" y="798"/>
                    <a:pt x="4215" y="1012"/>
                  </a:cubicBezTo>
                  <a:lnTo>
                    <a:pt x="4215" y="1012"/>
                  </a:lnTo>
                  <a:cubicBezTo>
                    <a:pt x="4453" y="476"/>
                    <a:pt x="4144" y="345"/>
                    <a:pt x="4120" y="0"/>
                  </a:cubicBezTo>
                  <a:cubicBezTo>
                    <a:pt x="4084" y="345"/>
                    <a:pt x="3775" y="476"/>
                    <a:pt x="4013" y="1012"/>
                  </a:cubicBezTo>
                  <a:lnTo>
                    <a:pt x="4013" y="1012"/>
                  </a:lnTo>
                  <a:cubicBezTo>
                    <a:pt x="3918" y="798"/>
                    <a:pt x="3930" y="512"/>
                    <a:pt x="3513" y="476"/>
                  </a:cubicBezTo>
                  <a:cubicBezTo>
                    <a:pt x="3715" y="691"/>
                    <a:pt x="3596" y="965"/>
                    <a:pt x="3941" y="1131"/>
                  </a:cubicBezTo>
                  <a:lnTo>
                    <a:pt x="3941" y="1131"/>
                  </a:lnTo>
                  <a:cubicBezTo>
                    <a:pt x="3775" y="1072"/>
                    <a:pt x="3680" y="822"/>
                    <a:pt x="3275" y="1024"/>
                  </a:cubicBezTo>
                  <a:cubicBezTo>
                    <a:pt x="3489" y="1048"/>
                    <a:pt x="3441" y="1143"/>
                    <a:pt x="3584" y="1238"/>
                  </a:cubicBezTo>
                  <a:cubicBezTo>
                    <a:pt x="3394" y="1369"/>
                    <a:pt x="3346" y="1715"/>
                    <a:pt x="3596" y="1786"/>
                  </a:cubicBezTo>
                  <a:cubicBezTo>
                    <a:pt x="3501" y="1548"/>
                    <a:pt x="3691" y="1477"/>
                    <a:pt x="3822" y="1477"/>
                  </a:cubicBezTo>
                  <a:cubicBezTo>
                    <a:pt x="3870" y="1477"/>
                    <a:pt x="3906" y="1500"/>
                    <a:pt x="3941" y="1536"/>
                  </a:cubicBezTo>
                  <a:cubicBezTo>
                    <a:pt x="3977" y="1572"/>
                    <a:pt x="4025" y="1679"/>
                    <a:pt x="3989" y="1727"/>
                  </a:cubicBezTo>
                  <a:cubicBezTo>
                    <a:pt x="3941" y="1774"/>
                    <a:pt x="3834" y="1762"/>
                    <a:pt x="3870" y="1655"/>
                  </a:cubicBezTo>
                  <a:cubicBezTo>
                    <a:pt x="3751" y="1715"/>
                    <a:pt x="3787" y="1905"/>
                    <a:pt x="3930" y="1905"/>
                  </a:cubicBezTo>
                  <a:cubicBezTo>
                    <a:pt x="3941" y="1905"/>
                    <a:pt x="3953" y="1905"/>
                    <a:pt x="3977" y="1905"/>
                  </a:cubicBezTo>
                  <a:lnTo>
                    <a:pt x="3977" y="1905"/>
                  </a:lnTo>
                  <a:cubicBezTo>
                    <a:pt x="4013" y="1893"/>
                    <a:pt x="4049" y="1881"/>
                    <a:pt x="4072" y="1846"/>
                  </a:cubicBezTo>
                  <a:cubicBezTo>
                    <a:pt x="4132" y="2155"/>
                    <a:pt x="4108" y="2465"/>
                    <a:pt x="4001" y="2762"/>
                  </a:cubicBezTo>
                  <a:cubicBezTo>
                    <a:pt x="4203" y="1881"/>
                    <a:pt x="3334" y="2167"/>
                    <a:pt x="3334" y="1619"/>
                  </a:cubicBezTo>
                  <a:lnTo>
                    <a:pt x="3334" y="1679"/>
                  </a:lnTo>
                  <a:cubicBezTo>
                    <a:pt x="3322" y="1667"/>
                    <a:pt x="3322" y="1643"/>
                    <a:pt x="3334" y="1619"/>
                  </a:cubicBezTo>
                  <a:cubicBezTo>
                    <a:pt x="3263" y="1786"/>
                    <a:pt x="3263" y="1977"/>
                    <a:pt x="3310" y="2143"/>
                  </a:cubicBezTo>
                  <a:cubicBezTo>
                    <a:pt x="3453" y="2417"/>
                    <a:pt x="3739" y="2310"/>
                    <a:pt x="3834" y="2429"/>
                  </a:cubicBezTo>
                  <a:cubicBezTo>
                    <a:pt x="3656" y="2453"/>
                    <a:pt x="3620" y="2548"/>
                    <a:pt x="3680" y="2679"/>
                  </a:cubicBezTo>
                  <a:cubicBezTo>
                    <a:pt x="3787" y="2548"/>
                    <a:pt x="3930" y="2655"/>
                    <a:pt x="3930" y="2786"/>
                  </a:cubicBezTo>
                  <a:cubicBezTo>
                    <a:pt x="3930" y="2989"/>
                    <a:pt x="3703" y="3251"/>
                    <a:pt x="3930" y="3596"/>
                  </a:cubicBezTo>
                  <a:cubicBezTo>
                    <a:pt x="3930" y="3667"/>
                    <a:pt x="3953" y="3727"/>
                    <a:pt x="3965" y="3798"/>
                  </a:cubicBezTo>
                  <a:cubicBezTo>
                    <a:pt x="3941" y="3739"/>
                    <a:pt x="3906" y="3679"/>
                    <a:pt x="3858" y="3620"/>
                  </a:cubicBezTo>
                  <a:cubicBezTo>
                    <a:pt x="3787" y="3215"/>
                    <a:pt x="3441" y="3179"/>
                    <a:pt x="3299" y="3048"/>
                  </a:cubicBezTo>
                  <a:cubicBezTo>
                    <a:pt x="3191" y="2953"/>
                    <a:pt x="3215" y="2774"/>
                    <a:pt x="3394" y="2798"/>
                  </a:cubicBezTo>
                  <a:cubicBezTo>
                    <a:pt x="3346" y="2655"/>
                    <a:pt x="3251" y="2620"/>
                    <a:pt x="3096" y="2727"/>
                  </a:cubicBezTo>
                  <a:cubicBezTo>
                    <a:pt x="3084" y="2572"/>
                    <a:pt x="3370" y="2453"/>
                    <a:pt x="3263" y="2155"/>
                  </a:cubicBezTo>
                  <a:cubicBezTo>
                    <a:pt x="3227" y="2048"/>
                    <a:pt x="3120" y="1929"/>
                    <a:pt x="2894" y="1798"/>
                  </a:cubicBezTo>
                  <a:cubicBezTo>
                    <a:pt x="3263" y="2191"/>
                    <a:pt x="2441" y="2608"/>
                    <a:pt x="3215" y="3084"/>
                  </a:cubicBezTo>
                  <a:cubicBezTo>
                    <a:pt x="2941" y="2953"/>
                    <a:pt x="2703" y="2739"/>
                    <a:pt x="2525" y="2489"/>
                  </a:cubicBezTo>
                  <a:cubicBezTo>
                    <a:pt x="2560" y="2489"/>
                    <a:pt x="2596" y="2489"/>
                    <a:pt x="2632" y="2465"/>
                  </a:cubicBezTo>
                  <a:lnTo>
                    <a:pt x="2632" y="2465"/>
                  </a:lnTo>
                  <a:cubicBezTo>
                    <a:pt x="2644" y="2453"/>
                    <a:pt x="2656" y="2453"/>
                    <a:pt x="2668" y="2441"/>
                  </a:cubicBezTo>
                  <a:cubicBezTo>
                    <a:pt x="2751" y="2346"/>
                    <a:pt x="2679" y="2203"/>
                    <a:pt x="2560" y="2215"/>
                  </a:cubicBezTo>
                  <a:lnTo>
                    <a:pt x="2537" y="2215"/>
                  </a:lnTo>
                  <a:cubicBezTo>
                    <a:pt x="2632" y="2262"/>
                    <a:pt x="2572" y="2358"/>
                    <a:pt x="2501" y="2346"/>
                  </a:cubicBezTo>
                  <a:cubicBezTo>
                    <a:pt x="2441" y="2334"/>
                    <a:pt x="2406" y="2227"/>
                    <a:pt x="2406" y="2179"/>
                  </a:cubicBezTo>
                  <a:cubicBezTo>
                    <a:pt x="2406" y="2131"/>
                    <a:pt x="2429" y="2084"/>
                    <a:pt x="2453" y="2060"/>
                  </a:cubicBezTo>
                  <a:cubicBezTo>
                    <a:pt x="2560" y="1905"/>
                    <a:pt x="2787" y="1941"/>
                    <a:pt x="2834" y="2119"/>
                  </a:cubicBezTo>
                  <a:cubicBezTo>
                    <a:pt x="2965" y="1881"/>
                    <a:pt x="2679" y="1667"/>
                    <a:pt x="2453" y="1715"/>
                  </a:cubicBezTo>
                  <a:cubicBezTo>
                    <a:pt x="2489" y="1548"/>
                    <a:pt x="2382" y="1512"/>
                    <a:pt x="2525" y="1346"/>
                  </a:cubicBezTo>
                  <a:cubicBezTo>
                    <a:pt x="2084" y="1488"/>
                    <a:pt x="2203" y="1727"/>
                    <a:pt x="2132" y="1893"/>
                  </a:cubicBezTo>
                  <a:lnTo>
                    <a:pt x="2132" y="1893"/>
                  </a:lnTo>
                  <a:cubicBezTo>
                    <a:pt x="2251" y="1536"/>
                    <a:pt x="1977" y="1429"/>
                    <a:pt x="1965" y="1131"/>
                  </a:cubicBezTo>
                  <a:cubicBezTo>
                    <a:pt x="1691" y="1441"/>
                    <a:pt x="1906" y="1643"/>
                    <a:pt x="1989" y="1858"/>
                  </a:cubicBezTo>
                  <a:lnTo>
                    <a:pt x="1989" y="1858"/>
                  </a:lnTo>
                  <a:cubicBezTo>
                    <a:pt x="1775" y="1310"/>
                    <a:pt x="1465" y="1441"/>
                    <a:pt x="1203" y="1215"/>
                  </a:cubicBezTo>
                  <a:cubicBezTo>
                    <a:pt x="1417" y="1477"/>
                    <a:pt x="1298" y="1786"/>
                    <a:pt x="1846" y="2000"/>
                  </a:cubicBezTo>
                  <a:lnTo>
                    <a:pt x="1846" y="2000"/>
                  </a:lnTo>
                  <a:cubicBezTo>
                    <a:pt x="1620" y="1929"/>
                    <a:pt x="1429" y="1703"/>
                    <a:pt x="1108" y="1977"/>
                  </a:cubicBezTo>
                  <a:cubicBezTo>
                    <a:pt x="1405" y="1988"/>
                    <a:pt x="1513" y="2262"/>
                    <a:pt x="1882" y="2143"/>
                  </a:cubicBezTo>
                  <a:lnTo>
                    <a:pt x="1882" y="2143"/>
                  </a:lnTo>
                  <a:cubicBezTo>
                    <a:pt x="1715" y="2215"/>
                    <a:pt x="1477" y="2108"/>
                    <a:pt x="1334" y="2536"/>
                  </a:cubicBezTo>
                  <a:cubicBezTo>
                    <a:pt x="1501" y="2393"/>
                    <a:pt x="1525" y="2500"/>
                    <a:pt x="1703" y="2465"/>
                  </a:cubicBezTo>
                  <a:cubicBezTo>
                    <a:pt x="1655" y="2703"/>
                    <a:pt x="1870" y="2977"/>
                    <a:pt x="2108" y="2846"/>
                  </a:cubicBezTo>
                  <a:cubicBezTo>
                    <a:pt x="1858" y="2750"/>
                    <a:pt x="1941" y="2560"/>
                    <a:pt x="2036" y="2477"/>
                  </a:cubicBezTo>
                  <a:cubicBezTo>
                    <a:pt x="2072" y="2441"/>
                    <a:pt x="2120" y="2417"/>
                    <a:pt x="2167" y="2417"/>
                  </a:cubicBezTo>
                  <a:cubicBezTo>
                    <a:pt x="2215" y="2417"/>
                    <a:pt x="2322" y="2465"/>
                    <a:pt x="2334" y="2536"/>
                  </a:cubicBezTo>
                  <a:cubicBezTo>
                    <a:pt x="2334" y="2596"/>
                    <a:pt x="2251" y="2655"/>
                    <a:pt x="2191" y="2560"/>
                  </a:cubicBezTo>
                  <a:cubicBezTo>
                    <a:pt x="2156" y="2691"/>
                    <a:pt x="2322" y="2798"/>
                    <a:pt x="2417" y="2691"/>
                  </a:cubicBezTo>
                  <a:lnTo>
                    <a:pt x="2441" y="2667"/>
                  </a:lnTo>
                  <a:lnTo>
                    <a:pt x="2441" y="2655"/>
                  </a:lnTo>
                  <a:cubicBezTo>
                    <a:pt x="2465" y="2620"/>
                    <a:pt x="2477" y="2584"/>
                    <a:pt x="2465" y="2548"/>
                  </a:cubicBezTo>
                  <a:cubicBezTo>
                    <a:pt x="2727" y="2727"/>
                    <a:pt x="2929" y="2965"/>
                    <a:pt x="3060" y="3251"/>
                  </a:cubicBezTo>
                  <a:cubicBezTo>
                    <a:pt x="2584" y="2477"/>
                    <a:pt x="2167" y="3298"/>
                    <a:pt x="1786" y="2917"/>
                  </a:cubicBezTo>
                  <a:cubicBezTo>
                    <a:pt x="1906" y="3143"/>
                    <a:pt x="2025" y="3251"/>
                    <a:pt x="2144" y="3298"/>
                  </a:cubicBezTo>
                  <a:cubicBezTo>
                    <a:pt x="2441" y="3393"/>
                    <a:pt x="2560" y="3120"/>
                    <a:pt x="2703" y="3131"/>
                  </a:cubicBezTo>
                  <a:cubicBezTo>
                    <a:pt x="2596" y="3262"/>
                    <a:pt x="2644" y="3370"/>
                    <a:pt x="2775" y="3429"/>
                  </a:cubicBezTo>
                  <a:cubicBezTo>
                    <a:pt x="2763" y="3251"/>
                    <a:pt x="2929" y="3227"/>
                    <a:pt x="3025" y="3322"/>
                  </a:cubicBezTo>
                  <a:cubicBezTo>
                    <a:pt x="3168" y="3465"/>
                    <a:pt x="3191" y="3810"/>
                    <a:pt x="3608" y="3882"/>
                  </a:cubicBezTo>
                  <a:cubicBezTo>
                    <a:pt x="3656" y="3929"/>
                    <a:pt x="3715" y="3965"/>
                    <a:pt x="3775" y="4001"/>
                  </a:cubicBezTo>
                  <a:cubicBezTo>
                    <a:pt x="3715" y="3977"/>
                    <a:pt x="3644" y="3965"/>
                    <a:pt x="3572" y="3953"/>
                  </a:cubicBezTo>
                  <a:cubicBezTo>
                    <a:pt x="3239" y="3715"/>
                    <a:pt x="2977" y="3941"/>
                    <a:pt x="2763" y="3953"/>
                  </a:cubicBezTo>
                  <a:cubicBezTo>
                    <a:pt x="2632" y="3953"/>
                    <a:pt x="2525" y="3822"/>
                    <a:pt x="2668" y="3703"/>
                  </a:cubicBezTo>
                  <a:cubicBezTo>
                    <a:pt x="2525" y="3643"/>
                    <a:pt x="2429" y="3691"/>
                    <a:pt x="2406" y="3858"/>
                  </a:cubicBezTo>
                  <a:cubicBezTo>
                    <a:pt x="2298" y="3763"/>
                    <a:pt x="2406" y="3477"/>
                    <a:pt x="2120" y="3346"/>
                  </a:cubicBezTo>
                  <a:cubicBezTo>
                    <a:pt x="2013" y="3286"/>
                    <a:pt x="1858" y="3286"/>
                    <a:pt x="1608" y="3358"/>
                  </a:cubicBezTo>
                  <a:lnTo>
                    <a:pt x="1608" y="3358"/>
                  </a:lnTo>
                  <a:cubicBezTo>
                    <a:pt x="2144" y="3358"/>
                    <a:pt x="1858" y="4239"/>
                    <a:pt x="2739" y="4024"/>
                  </a:cubicBezTo>
                  <a:cubicBezTo>
                    <a:pt x="2453" y="4132"/>
                    <a:pt x="2132" y="4155"/>
                    <a:pt x="1822" y="4096"/>
                  </a:cubicBezTo>
                  <a:cubicBezTo>
                    <a:pt x="1858" y="4072"/>
                    <a:pt x="1882" y="4048"/>
                    <a:pt x="1882" y="4013"/>
                  </a:cubicBezTo>
                  <a:cubicBezTo>
                    <a:pt x="1882" y="4013"/>
                    <a:pt x="1882" y="4001"/>
                    <a:pt x="1882" y="4001"/>
                  </a:cubicBezTo>
                  <a:cubicBezTo>
                    <a:pt x="1894" y="3989"/>
                    <a:pt x="1894" y="3977"/>
                    <a:pt x="1882" y="3953"/>
                  </a:cubicBezTo>
                  <a:cubicBezTo>
                    <a:pt x="1882" y="3822"/>
                    <a:pt x="1703" y="3774"/>
                    <a:pt x="1632" y="3893"/>
                  </a:cubicBezTo>
                  <a:cubicBezTo>
                    <a:pt x="1739" y="3870"/>
                    <a:pt x="1763" y="3977"/>
                    <a:pt x="1715" y="4013"/>
                  </a:cubicBezTo>
                  <a:cubicBezTo>
                    <a:pt x="1655" y="4048"/>
                    <a:pt x="1548" y="4013"/>
                    <a:pt x="1513" y="3977"/>
                  </a:cubicBezTo>
                  <a:cubicBezTo>
                    <a:pt x="1477" y="3941"/>
                    <a:pt x="1465" y="3893"/>
                    <a:pt x="1465" y="3846"/>
                  </a:cubicBezTo>
                  <a:cubicBezTo>
                    <a:pt x="1465" y="3727"/>
                    <a:pt x="1525" y="3524"/>
                    <a:pt x="1775" y="3632"/>
                  </a:cubicBezTo>
                  <a:cubicBezTo>
                    <a:pt x="1703" y="3370"/>
                    <a:pt x="1346" y="3417"/>
                    <a:pt x="1215" y="3608"/>
                  </a:cubicBezTo>
                  <a:cubicBezTo>
                    <a:pt x="1120" y="3465"/>
                    <a:pt x="1024" y="3524"/>
                    <a:pt x="1013" y="3298"/>
                  </a:cubicBezTo>
                  <a:cubicBezTo>
                    <a:pt x="810" y="3715"/>
                    <a:pt x="1048" y="3798"/>
                    <a:pt x="1120" y="3965"/>
                  </a:cubicBezTo>
                  <a:lnTo>
                    <a:pt x="1120" y="3965"/>
                  </a:lnTo>
                  <a:cubicBezTo>
                    <a:pt x="941" y="3620"/>
                    <a:pt x="667" y="3739"/>
                    <a:pt x="453" y="3536"/>
                  </a:cubicBezTo>
                  <a:cubicBezTo>
                    <a:pt x="489" y="3953"/>
                    <a:pt x="774" y="3941"/>
                    <a:pt x="989" y="4036"/>
                  </a:cubicBezTo>
                  <a:lnTo>
                    <a:pt x="989" y="4036"/>
                  </a:lnTo>
                  <a:cubicBezTo>
                    <a:pt x="465" y="3798"/>
                    <a:pt x="334" y="4108"/>
                    <a:pt x="1" y="4132"/>
                  </a:cubicBezTo>
                  <a:close/>
                  <a:moveTo>
                    <a:pt x="5489" y="4024"/>
                  </a:moveTo>
                  <a:close/>
                  <a:moveTo>
                    <a:pt x="4763" y="3941"/>
                  </a:moveTo>
                  <a:cubicBezTo>
                    <a:pt x="4858" y="3893"/>
                    <a:pt x="4977" y="3870"/>
                    <a:pt x="5084" y="3893"/>
                  </a:cubicBezTo>
                  <a:cubicBezTo>
                    <a:pt x="5263" y="3977"/>
                    <a:pt x="5442" y="4036"/>
                    <a:pt x="5632" y="4096"/>
                  </a:cubicBezTo>
                  <a:cubicBezTo>
                    <a:pt x="5704" y="4108"/>
                    <a:pt x="5787" y="4120"/>
                    <a:pt x="5858" y="4132"/>
                  </a:cubicBezTo>
                  <a:cubicBezTo>
                    <a:pt x="5787" y="4144"/>
                    <a:pt x="5704" y="4155"/>
                    <a:pt x="5632" y="4167"/>
                  </a:cubicBezTo>
                  <a:cubicBezTo>
                    <a:pt x="5442" y="4227"/>
                    <a:pt x="5263" y="4298"/>
                    <a:pt x="5084" y="4370"/>
                  </a:cubicBezTo>
                  <a:cubicBezTo>
                    <a:pt x="4977" y="4394"/>
                    <a:pt x="4858" y="4382"/>
                    <a:pt x="4763" y="4322"/>
                  </a:cubicBezTo>
                  <a:cubicBezTo>
                    <a:pt x="4930" y="4334"/>
                    <a:pt x="5084" y="4263"/>
                    <a:pt x="5204" y="4132"/>
                  </a:cubicBezTo>
                  <a:cubicBezTo>
                    <a:pt x="5084" y="4013"/>
                    <a:pt x="4930" y="3941"/>
                    <a:pt x="4763" y="3941"/>
                  </a:cubicBezTo>
                  <a:close/>
                  <a:moveTo>
                    <a:pt x="5168" y="5025"/>
                  </a:moveTo>
                  <a:close/>
                  <a:moveTo>
                    <a:pt x="4894" y="4917"/>
                  </a:moveTo>
                  <a:cubicBezTo>
                    <a:pt x="4894" y="4739"/>
                    <a:pt x="4834" y="4584"/>
                    <a:pt x="4703" y="4465"/>
                  </a:cubicBezTo>
                  <a:cubicBezTo>
                    <a:pt x="4811" y="4501"/>
                    <a:pt x="4906" y="4572"/>
                    <a:pt x="4977" y="4667"/>
                  </a:cubicBezTo>
                  <a:cubicBezTo>
                    <a:pt x="5037" y="4846"/>
                    <a:pt x="5120" y="5025"/>
                    <a:pt x="5215" y="5191"/>
                  </a:cubicBezTo>
                  <a:cubicBezTo>
                    <a:pt x="5251" y="5263"/>
                    <a:pt x="5299" y="5322"/>
                    <a:pt x="5346" y="5382"/>
                  </a:cubicBezTo>
                  <a:cubicBezTo>
                    <a:pt x="5287" y="5334"/>
                    <a:pt x="5227" y="5286"/>
                    <a:pt x="5168" y="5251"/>
                  </a:cubicBezTo>
                  <a:cubicBezTo>
                    <a:pt x="4989" y="5144"/>
                    <a:pt x="4823" y="5060"/>
                    <a:pt x="4644" y="4989"/>
                  </a:cubicBezTo>
                  <a:cubicBezTo>
                    <a:pt x="4537" y="4929"/>
                    <a:pt x="4465" y="4834"/>
                    <a:pt x="4442" y="4727"/>
                  </a:cubicBezTo>
                  <a:cubicBezTo>
                    <a:pt x="4561" y="4846"/>
                    <a:pt x="4715" y="4917"/>
                    <a:pt x="4894" y="4917"/>
                  </a:cubicBezTo>
                  <a:close/>
                  <a:moveTo>
                    <a:pt x="5001" y="3096"/>
                  </a:moveTo>
                  <a:close/>
                  <a:moveTo>
                    <a:pt x="4644" y="3286"/>
                  </a:moveTo>
                  <a:cubicBezTo>
                    <a:pt x="4823" y="3215"/>
                    <a:pt x="5001" y="3131"/>
                    <a:pt x="5168" y="3036"/>
                  </a:cubicBezTo>
                  <a:cubicBezTo>
                    <a:pt x="5227" y="3001"/>
                    <a:pt x="5299" y="2953"/>
                    <a:pt x="5358" y="2905"/>
                  </a:cubicBezTo>
                  <a:cubicBezTo>
                    <a:pt x="5311" y="2965"/>
                    <a:pt x="5263" y="3024"/>
                    <a:pt x="5215" y="3084"/>
                  </a:cubicBezTo>
                  <a:cubicBezTo>
                    <a:pt x="5132" y="3262"/>
                    <a:pt x="5049" y="3441"/>
                    <a:pt x="4977" y="3620"/>
                  </a:cubicBezTo>
                  <a:cubicBezTo>
                    <a:pt x="4918" y="3715"/>
                    <a:pt x="4823" y="3786"/>
                    <a:pt x="4715" y="3822"/>
                  </a:cubicBezTo>
                  <a:cubicBezTo>
                    <a:pt x="4834" y="3703"/>
                    <a:pt x="4906" y="3536"/>
                    <a:pt x="4894" y="3370"/>
                  </a:cubicBezTo>
                  <a:cubicBezTo>
                    <a:pt x="4727" y="3358"/>
                    <a:pt x="4561" y="3429"/>
                    <a:pt x="4442" y="3548"/>
                  </a:cubicBezTo>
                  <a:cubicBezTo>
                    <a:pt x="4477" y="3441"/>
                    <a:pt x="4549" y="3346"/>
                    <a:pt x="4644" y="3286"/>
                  </a:cubicBezTo>
                  <a:close/>
                  <a:moveTo>
                    <a:pt x="4239" y="5513"/>
                  </a:moveTo>
                  <a:close/>
                  <a:moveTo>
                    <a:pt x="4001" y="2774"/>
                  </a:moveTo>
                  <a:close/>
                  <a:moveTo>
                    <a:pt x="3930" y="3501"/>
                  </a:moveTo>
                  <a:cubicBezTo>
                    <a:pt x="3870" y="3393"/>
                    <a:pt x="3858" y="3286"/>
                    <a:pt x="3882" y="3167"/>
                  </a:cubicBezTo>
                  <a:cubicBezTo>
                    <a:pt x="3953" y="2989"/>
                    <a:pt x="4025" y="2810"/>
                    <a:pt x="4084" y="2620"/>
                  </a:cubicBezTo>
                  <a:cubicBezTo>
                    <a:pt x="4096" y="2548"/>
                    <a:pt x="4108" y="2465"/>
                    <a:pt x="4120" y="2393"/>
                  </a:cubicBezTo>
                  <a:cubicBezTo>
                    <a:pt x="4132" y="2465"/>
                    <a:pt x="4144" y="2548"/>
                    <a:pt x="4156" y="2620"/>
                  </a:cubicBezTo>
                  <a:cubicBezTo>
                    <a:pt x="4215" y="2810"/>
                    <a:pt x="4275" y="2989"/>
                    <a:pt x="4358" y="3167"/>
                  </a:cubicBezTo>
                  <a:cubicBezTo>
                    <a:pt x="4382" y="3286"/>
                    <a:pt x="4370" y="3393"/>
                    <a:pt x="4311" y="3501"/>
                  </a:cubicBezTo>
                  <a:cubicBezTo>
                    <a:pt x="4311" y="3322"/>
                    <a:pt x="4239" y="3167"/>
                    <a:pt x="4120" y="3048"/>
                  </a:cubicBezTo>
                  <a:cubicBezTo>
                    <a:pt x="3989" y="3167"/>
                    <a:pt x="3918" y="3322"/>
                    <a:pt x="3930" y="3489"/>
                  </a:cubicBezTo>
                  <a:close/>
                  <a:moveTo>
                    <a:pt x="4120" y="5227"/>
                  </a:moveTo>
                  <a:cubicBezTo>
                    <a:pt x="4239" y="5108"/>
                    <a:pt x="4311" y="4953"/>
                    <a:pt x="4311" y="4786"/>
                  </a:cubicBezTo>
                  <a:cubicBezTo>
                    <a:pt x="4370" y="4882"/>
                    <a:pt x="4382" y="5001"/>
                    <a:pt x="4358" y="5108"/>
                  </a:cubicBezTo>
                  <a:cubicBezTo>
                    <a:pt x="4275" y="5286"/>
                    <a:pt x="4215" y="5465"/>
                    <a:pt x="4156" y="5656"/>
                  </a:cubicBezTo>
                  <a:cubicBezTo>
                    <a:pt x="4144" y="5727"/>
                    <a:pt x="4132" y="5810"/>
                    <a:pt x="4120" y="5882"/>
                  </a:cubicBezTo>
                  <a:cubicBezTo>
                    <a:pt x="4108" y="5810"/>
                    <a:pt x="4096" y="5727"/>
                    <a:pt x="4084" y="5656"/>
                  </a:cubicBezTo>
                  <a:cubicBezTo>
                    <a:pt x="4025" y="5465"/>
                    <a:pt x="3953" y="5286"/>
                    <a:pt x="3882" y="5108"/>
                  </a:cubicBezTo>
                  <a:cubicBezTo>
                    <a:pt x="3858" y="5001"/>
                    <a:pt x="3870" y="4882"/>
                    <a:pt x="3930" y="4786"/>
                  </a:cubicBezTo>
                  <a:cubicBezTo>
                    <a:pt x="3918" y="4953"/>
                    <a:pt x="3989" y="5108"/>
                    <a:pt x="4120" y="5227"/>
                  </a:cubicBezTo>
                  <a:close/>
                  <a:moveTo>
                    <a:pt x="3346" y="3370"/>
                  </a:moveTo>
                  <a:cubicBezTo>
                    <a:pt x="3334" y="3536"/>
                    <a:pt x="3406" y="3703"/>
                    <a:pt x="3537" y="3810"/>
                  </a:cubicBezTo>
                  <a:cubicBezTo>
                    <a:pt x="3418" y="3786"/>
                    <a:pt x="3322" y="3715"/>
                    <a:pt x="3263" y="3620"/>
                  </a:cubicBezTo>
                  <a:cubicBezTo>
                    <a:pt x="3191" y="3429"/>
                    <a:pt x="3108" y="3262"/>
                    <a:pt x="3025" y="3084"/>
                  </a:cubicBezTo>
                  <a:cubicBezTo>
                    <a:pt x="2977" y="3024"/>
                    <a:pt x="2941" y="2965"/>
                    <a:pt x="2882" y="2893"/>
                  </a:cubicBezTo>
                  <a:cubicBezTo>
                    <a:pt x="2941" y="2941"/>
                    <a:pt x="3013" y="2989"/>
                    <a:pt x="3072" y="3036"/>
                  </a:cubicBezTo>
                  <a:cubicBezTo>
                    <a:pt x="3251" y="3120"/>
                    <a:pt x="3418" y="3203"/>
                    <a:pt x="3608" y="3274"/>
                  </a:cubicBezTo>
                  <a:cubicBezTo>
                    <a:pt x="3703" y="3346"/>
                    <a:pt x="3775" y="3429"/>
                    <a:pt x="3799" y="3548"/>
                  </a:cubicBezTo>
                  <a:cubicBezTo>
                    <a:pt x="3680" y="3417"/>
                    <a:pt x="3513" y="3358"/>
                    <a:pt x="3346" y="3358"/>
                  </a:cubicBezTo>
                  <a:close/>
                  <a:moveTo>
                    <a:pt x="3799" y="4727"/>
                  </a:moveTo>
                  <a:cubicBezTo>
                    <a:pt x="3763" y="4834"/>
                    <a:pt x="3691" y="4929"/>
                    <a:pt x="3596" y="4989"/>
                  </a:cubicBezTo>
                  <a:cubicBezTo>
                    <a:pt x="3418" y="5060"/>
                    <a:pt x="3239" y="5144"/>
                    <a:pt x="3072" y="5239"/>
                  </a:cubicBezTo>
                  <a:cubicBezTo>
                    <a:pt x="3001" y="5275"/>
                    <a:pt x="2941" y="5322"/>
                    <a:pt x="2882" y="5370"/>
                  </a:cubicBezTo>
                  <a:cubicBezTo>
                    <a:pt x="2929" y="5310"/>
                    <a:pt x="2977" y="5239"/>
                    <a:pt x="3013" y="5179"/>
                  </a:cubicBezTo>
                  <a:cubicBezTo>
                    <a:pt x="3108" y="5013"/>
                    <a:pt x="3191" y="4834"/>
                    <a:pt x="3263" y="4655"/>
                  </a:cubicBezTo>
                  <a:cubicBezTo>
                    <a:pt x="3322" y="4560"/>
                    <a:pt x="3418" y="4489"/>
                    <a:pt x="3525" y="4453"/>
                  </a:cubicBezTo>
                  <a:cubicBezTo>
                    <a:pt x="3406" y="4572"/>
                    <a:pt x="3334" y="4727"/>
                    <a:pt x="3346" y="4905"/>
                  </a:cubicBezTo>
                  <a:cubicBezTo>
                    <a:pt x="3513" y="4917"/>
                    <a:pt x="3680" y="4846"/>
                    <a:pt x="3799" y="4727"/>
                  </a:cubicBezTo>
                  <a:close/>
                  <a:moveTo>
                    <a:pt x="2751" y="4024"/>
                  </a:moveTo>
                  <a:close/>
                  <a:moveTo>
                    <a:pt x="2596" y="4096"/>
                  </a:moveTo>
                  <a:cubicBezTo>
                    <a:pt x="2787" y="4036"/>
                    <a:pt x="2965" y="3977"/>
                    <a:pt x="3156" y="3893"/>
                  </a:cubicBezTo>
                  <a:cubicBezTo>
                    <a:pt x="3263" y="3870"/>
                    <a:pt x="3382" y="3893"/>
                    <a:pt x="3477" y="3941"/>
                  </a:cubicBezTo>
                  <a:cubicBezTo>
                    <a:pt x="3310" y="3941"/>
                    <a:pt x="3144" y="4013"/>
                    <a:pt x="3025" y="4132"/>
                  </a:cubicBezTo>
                  <a:cubicBezTo>
                    <a:pt x="3144" y="4263"/>
                    <a:pt x="3310" y="4334"/>
                    <a:pt x="3477" y="4322"/>
                  </a:cubicBezTo>
                  <a:cubicBezTo>
                    <a:pt x="3382" y="4382"/>
                    <a:pt x="3263" y="4394"/>
                    <a:pt x="3156" y="4370"/>
                  </a:cubicBezTo>
                  <a:cubicBezTo>
                    <a:pt x="2977" y="4298"/>
                    <a:pt x="2787" y="4227"/>
                    <a:pt x="2608" y="4167"/>
                  </a:cubicBezTo>
                  <a:cubicBezTo>
                    <a:pt x="2525" y="4155"/>
                    <a:pt x="2453" y="4144"/>
                    <a:pt x="2382" y="4132"/>
                  </a:cubicBezTo>
                  <a:cubicBezTo>
                    <a:pt x="2453" y="4120"/>
                    <a:pt x="2537" y="4108"/>
                    <a:pt x="2608" y="4096"/>
                  </a:cubicBezTo>
                  <a:close/>
                </a:path>
              </a:pathLst>
            </a:custGeom>
            <a:solidFill>
              <a:schemeClr val="accent2">
                <a:alpha val="145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5318800" y="756775"/>
              <a:ext cx="206600" cy="206900"/>
            </a:xfrm>
            <a:custGeom>
              <a:avLst/>
              <a:gdLst/>
              <a:ahLst/>
              <a:cxnLst/>
              <a:rect l="l" t="t" r="r" b="b"/>
              <a:pathLst>
                <a:path w="8264" h="8276" extrusionOk="0">
                  <a:moveTo>
                    <a:pt x="1" y="4156"/>
                  </a:moveTo>
                  <a:cubicBezTo>
                    <a:pt x="346" y="4191"/>
                    <a:pt x="465" y="4489"/>
                    <a:pt x="1013" y="4263"/>
                  </a:cubicBezTo>
                  <a:lnTo>
                    <a:pt x="1013" y="4263"/>
                  </a:lnTo>
                  <a:cubicBezTo>
                    <a:pt x="799" y="4358"/>
                    <a:pt x="501" y="4346"/>
                    <a:pt x="477" y="4763"/>
                  </a:cubicBezTo>
                  <a:cubicBezTo>
                    <a:pt x="691" y="4560"/>
                    <a:pt x="965" y="4679"/>
                    <a:pt x="1132" y="4334"/>
                  </a:cubicBezTo>
                  <a:lnTo>
                    <a:pt x="1132" y="4334"/>
                  </a:lnTo>
                  <a:cubicBezTo>
                    <a:pt x="1072" y="4501"/>
                    <a:pt x="822" y="4584"/>
                    <a:pt x="1025" y="5001"/>
                  </a:cubicBezTo>
                  <a:cubicBezTo>
                    <a:pt x="1049" y="4787"/>
                    <a:pt x="1144" y="4834"/>
                    <a:pt x="1239" y="4691"/>
                  </a:cubicBezTo>
                  <a:cubicBezTo>
                    <a:pt x="1370" y="4882"/>
                    <a:pt x="1715" y="4929"/>
                    <a:pt x="1787" y="4679"/>
                  </a:cubicBezTo>
                  <a:cubicBezTo>
                    <a:pt x="1549" y="4775"/>
                    <a:pt x="1477" y="4584"/>
                    <a:pt x="1477" y="4453"/>
                  </a:cubicBezTo>
                  <a:cubicBezTo>
                    <a:pt x="1477" y="4406"/>
                    <a:pt x="1501" y="4358"/>
                    <a:pt x="1537" y="4334"/>
                  </a:cubicBezTo>
                  <a:cubicBezTo>
                    <a:pt x="1572" y="4287"/>
                    <a:pt x="1680" y="4251"/>
                    <a:pt x="1727" y="4287"/>
                  </a:cubicBezTo>
                  <a:cubicBezTo>
                    <a:pt x="1775" y="4334"/>
                    <a:pt x="1763" y="4441"/>
                    <a:pt x="1656" y="4406"/>
                  </a:cubicBezTo>
                  <a:cubicBezTo>
                    <a:pt x="1715" y="4525"/>
                    <a:pt x="1906" y="4477"/>
                    <a:pt x="1906" y="4346"/>
                  </a:cubicBezTo>
                  <a:cubicBezTo>
                    <a:pt x="1906" y="4334"/>
                    <a:pt x="1906" y="4310"/>
                    <a:pt x="1906" y="4298"/>
                  </a:cubicBezTo>
                  <a:cubicBezTo>
                    <a:pt x="1906" y="4298"/>
                    <a:pt x="1906" y="4298"/>
                    <a:pt x="1906" y="4287"/>
                  </a:cubicBezTo>
                  <a:cubicBezTo>
                    <a:pt x="1894" y="4251"/>
                    <a:pt x="1870" y="4227"/>
                    <a:pt x="1846" y="4203"/>
                  </a:cubicBezTo>
                  <a:cubicBezTo>
                    <a:pt x="2156" y="4144"/>
                    <a:pt x="2465" y="4168"/>
                    <a:pt x="2763" y="4275"/>
                  </a:cubicBezTo>
                  <a:lnTo>
                    <a:pt x="2763" y="4275"/>
                  </a:lnTo>
                  <a:cubicBezTo>
                    <a:pt x="1882" y="4060"/>
                    <a:pt x="2168" y="4941"/>
                    <a:pt x="1620" y="4941"/>
                  </a:cubicBezTo>
                  <a:lnTo>
                    <a:pt x="1620" y="4941"/>
                  </a:lnTo>
                  <a:cubicBezTo>
                    <a:pt x="1870" y="5013"/>
                    <a:pt x="2037" y="5013"/>
                    <a:pt x="2144" y="4953"/>
                  </a:cubicBezTo>
                  <a:cubicBezTo>
                    <a:pt x="2418" y="4822"/>
                    <a:pt x="2311" y="4537"/>
                    <a:pt x="2430" y="4441"/>
                  </a:cubicBezTo>
                  <a:cubicBezTo>
                    <a:pt x="2453" y="4608"/>
                    <a:pt x="2549" y="4656"/>
                    <a:pt x="2680" y="4596"/>
                  </a:cubicBezTo>
                  <a:cubicBezTo>
                    <a:pt x="2549" y="4489"/>
                    <a:pt x="2656" y="4346"/>
                    <a:pt x="2787" y="4346"/>
                  </a:cubicBezTo>
                  <a:cubicBezTo>
                    <a:pt x="2989" y="4358"/>
                    <a:pt x="3251" y="4572"/>
                    <a:pt x="3596" y="4346"/>
                  </a:cubicBezTo>
                  <a:cubicBezTo>
                    <a:pt x="3668" y="4334"/>
                    <a:pt x="3727" y="4322"/>
                    <a:pt x="3799" y="4298"/>
                  </a:cubicBezTo>
                  <a:cubicBezTo>
                    <a:pt x="3739" y="4334"/>
                    <a:pt x="3680" y="4370"/>
                    <a:pt x="3620" y="4418"/>
                  </a:cubicBezTo>
                  <a:cubicBezTo>
                    <a:pt x="3215" y="4489"/>
                    <a:pt x="3192" y="4834"/>
                    <a:pt x="3049" y="4977"/>
                  </a:cubicBezTo>
                  <a:cubicBezTo>
                    <a:pt x="2954" y="5084"/>
                    <a:pt x="2787" y="5049"/>
                    <a:pt x="2799" y="4882"/>
                  </a:cubicBezTo>
                  <a:cubicBezTo>
                    <a:pt x="2656" y="4929"/>
                    <a:pt x="2620" y="5025"/>
                    <a:pt x="2727" y="5180"/>
                  </a:cubicBezTo>
                  <a:cubicBezTo>
                    <a:pt x="2573" y="5180"/>
                    <a:pt x="2453" y="4906"/>
                    <a:pt x="2156" y="5001"/>
                  </a:cubicBezTo>
                  <a:cubicBezTo>
                    <a:pt x="2049" y="5049"/>
                    <a:pt x="1930" y="5156"/>
                    <a:pt x="1799" y="5382"/>
                  </a:cubicBezTo>
                  <a:lnTo>
                    <a:pt x="1846" y="5346"/>
                  </a:lnTo>
                  <a:lnTo>
                    <a:pt x="1799" y="5382"/>
                  </a:lnTo>
                  <a:cubicBezTo>
                    <a:pt x="2192" y="5001"/>
                    <a:pt x="2608" y="5834"/>
                    <a:pt x="3085" y="5060"/>
                  </a:cubicBezTo>
                  <a:lnTo>
                    <a:pt x="3085" y="5060"/>
                  </a:lnTo>
                  <a:cubicBezTo>
                    <a:pt x="2954" y="5334"/>
                    <a:pt x="2739" y="5572"/>
                    <a:pt x="2489" y="5751"/>
                  </a:cubicBezTo>
                  <a:cubicBezTo>
                    <a:pt x="2489" y="5715"/>
                    <a:pt x="2489" y="5680"/>
                    <a:pt x="2465" y="5644"/>
                  </a:cubicBezTo>
                  <a:lnTo>
                    <a:pt x="2465" y="5644"/>
                  </a:lnTo>
                  <a:cubicBezTo>
                    <a:pt x="2453" y="5632"/>
                    <a:pt x="2453" y="5620"/>
                    <a:pt x="2442" y="5620"/>
                  </a:cubicBezTo>
                  <a:cubicBezTo>
                    <a:pt x="2334" y="5525"/>
                    <a:pt x="2180" y="5620"/>
                    <a:pt x="2215" y="5751"/>
                  </a:cubicBezTo>
                  <a:cubicBezTo>
                    <a:pt x="2275" y="5656"/>
                    <a:pt x="2370" y="5715"/>
                    <a:pt x="2346" y="5775"/>
                  </a:cubicBezTo>
                  <a:cubicBezTo>
                    <a:pt x="2334" y="5846"/>
                    <a:pt x="2239" y="5894"/>
                    <a:pt x="2180" y="5894"/>
                  </a:cubicBezTo>
                  <a:cubicBezTo>
                    <a:pt x="2132" y="5894"/>
                    <a:pt x="2096" y="5870"/>
                    <a:pt x="2061" y="5834"/>
                  </a:cubicBezTo>
                  <a:cubicBezTo>
                    <a:pt x="1906" y="5739"/>
                    <a:pt x="1942" y="5501"/>
                    <a:pt x="2120" y="5465"/>
                  </a:cubicBezTo>
                  <a:cubicBezTo>
                    <a:pt x="1894" y="5334"/>
                    <a:pt x="1680" y="5608"/>
                    <a:pt x="1715" y="5846"/>
                  </a:cubicBezTo>
                  <a:cubicBezTo>
                    <a:pt x="1549" y="5811"/>
                    <a:pt x="1513" y="5918"/>
                    <a:pt x="1346" y="5775"/>
                  </a:cubicBezTo>
                  <a:cubicBezTo>
                    <a:pt x="1501" y="6203"/>
                    <a:pt x="1739" y="6096"/>
                    <a:pt x="1894" y="6168"/>
                  </a:cubicBezTo>
                  <a:lnTo>
                    <a:pt x="1894" y="6168"/>
                  </a:lnTo>
                  <a:cubicBezTo>
                    <a:pt x="1537" y="6049"/>
                    <a:pt x="1430" y="6323"/>
                    <a:pt x="1132" y="6334"/>
                  </a:cubicBezTo>
                  <a:cubicBezTo>
                    <a:pt x="1441" y="6596"/>
                    <a:pt x="1644" y="6382"/>
                    <a:pt x="1858" y="6311"/>
                  </a:cubicBezTo>
                  <a:lnTo>
                    <a:pt x="1858" y="6311"/>
                  </a:lnTo>
                  <a:cubicBezTo>
                    <a:pt x="1322" y="6525"/>
                    <a:pt x="1441" y="6834"/>
                    <a:pt x="1227" y="7096"/>
                  </a:cubicBezTo>
                  <a:cubicBezTo>
                    <a:pt x="1477" y="6870"/>
                    <a:pt x="1787" y="7001"/>
                    <a:pt x="2001" y="6453"/>
                  </a:cubicBezTo>
                  <a:lnTo>
                    <a:pt x="2001" y="6453"/>
                  </a:lnTo>
                  <a:cubicBezTo>
                    <a:pt x="1930" y="6668"/>
                    <a:pt x="1703" y="6870"/>
                    <a:pt x="1977" y="7180"/>
                  </a:cubicBezTo>
                  <a:cubicBezTo>
                    <a:pt x="1989" y="6882"/>
                    <a:pt x="2263" y="6775"/>
                    <a:pt x="2144" y="6418"/>
                  </a:cubicBezTo>
                  <a:lnTo>
                    <a:pt x="2144" y="6418"/>
                  </a:lnTo>
                  <a:cubicBezTo>
                    <a:pt x="2215" y="6584"/>
                    <a:pt x="2108" y="6811"/>
                    <a:pt x="2537" y="6965"/>
                  </a:cubicBezTo>
                  <a:cubicBezTo>
                    <a:pt x="2394" y="6799"/>
                    <a:pt x="2513" y="6763"/>
                    <a:pt x="2477" y="6596"/>
                  </a:cubicBezTo>
                  <a:cubicBezTo>
                    <a:pt x="2704" y="6644"/>
                    <a:pt x="2977" y="6430"/>
                    <a:pt x="2846" y="6192"/>
                  </a:cubicBezTo>
                  <a:cubicBezTo>
                    <a:pt x="2751" y="6442"/>
                    <a:pt x="2561" y="6346"/>
                    <a:pt x="2477" y="6251"/>
                  </a:cubicBezTo>
                  <a:cubicBezTo>
                    <a:pt x="2442" y="6227"/>
                    <a:pt x="2430" y="6180"/>
                    <a:pt x="2430" y="6132"/>
                  </a:cubicBezTo>
                  <a:cubicBezTo>
                    <a:pt x="2430" y="6072"/>
                    <a:pt x="2465" y="5977"/>
                    <a:pt x="2537" y="5965"/>
                  </a:cubicBezTo>
                  <a:cubicBezTo>
                    <a:pt x="2596" y="5953"/>
                    <a:pt x="2668" y="6049"/>
                    <a:pt x="2561" y="6096"/>
                  </a:cubicBezTo>
                  <a:cubicBezTo>
                    <a:pt x="2692" y="6132"/>
                    <a:pt x="2787" y="5977"/>
                    <a:pt x="2704" y="5882"/>
                  </a:cubicBezTo>
                  <a:cubicBezTo>
                    <a:pt x="2692" y="5870"/>
                    <a:pt x="2680" y="5858"/>
                    <a:pt x="2668" y="5846"/>
                  </a:cubicBezTo>
                  <a:lnTo>
                    <a:pt x="2668" y="5846"/>
                  </a:lnTo>
                  <a:cubicBezTo>
                    <a:pt x="2632" y="5834"/>
                    <a:pt x="2596" y="5822"/>
                    <a:pt x="2561" y="5834"/>
                  </a:cubicBezTo>
                  <a:cubicBezTo>
                    <a:pt x="2739" y="5572"/>
                    <a:pt x="2977" y="5370"/>
                    <a:pt x="3263" y="5239"/>
                  </a:cubicBezTo>
                  <a:cubicBezTo>
                    <a:pt x="2489" y="5715"/>
                    <a:pt x="3311" y="6132"/>
                    <a:pt x="2930" y="6513"/>
                  </a:cubicBezTo>
                  <a:cubicBezTo>
                    <a:pt x="2942" y="6501"/>
                    <a:pt x="2954" y="6489"/>
                    <a:pt x="2965" y="6477"/>
                  </a:cubicBezTo>
                  <a:cubicBezTo>
                    <a:pt x="2954" y="6489"/>
                    <a:pt x="2942" y="6501"/>
                    <a:pt x="2930" y="6513"/>
                  </a:cubicBezTo>
                  <a:cubicBezTo>
                    <a:pt x="3156" y="6382"/>
                    <a:pt x="3263" y="6275"/>
                    <a:pt x="3311" y="6156"/>
                  </a:cubicBezTo>
                  <a:cubicBezTo>
                    <a:pt x="3406" y="5858"/>
                    <a:pt x="3132" y="5739"/>
                    <a:pt x="3132" y="5596"/>
                  </a:cubicBezTo>
                  <a:cubicBezTo>
                    <a:pt x="3275" y="5703"/>
                    <a:pt x="3382" y="5656"/>
                    <a:pt x="3430" y="5525"/>
                  </a:cubicBezTo>
                  <a:cubicBezTo>
                    <a:pt x="3263" y="5537"/>
                    <a:pt x="3227" y="5358"/>
                    <a:pt x="3335" y="5275"/>
                  </a:cubicBezTo>
                  <a:cubicBezTo>
                    <a:pt x="3477" y="5132"/>
                    <a:pt x="3823" y="5096"/>
                    <a:pt x="3894" y="4691"/>
                  </a:cubicBezTo>
                  <a:cubicBezTo>
                    <a:pt x="3930" y="4632"/>
                    <a:pt x="3966" y="4560"/>
                    <a:pt x="3989" y="4489"/>
                  </a:cubicBezTo>
                  <a:cubicBezTo>
                    <a:pt x="3966" y="4560"/>
                    <a:pt x="3954" y="4620"/>
                    <a:pt x="3942" y="4691"/>
                  </a:cubicBezTo>
                  <a:cubicBezTo>
                    <a:pt x="3704" y="5037"/>
                    <a:pt x="3930" y="5287"/>
                    <a:pt x="3942" y="5501"/>
                  </a:cubicBezTo>
                  <a:cubicBezTo>
                    <a:pt x="3942" y="5632"/>
                    <a:pt x="3811" y="5739"/>
                    <a:pt x="3692" y="5596"/>
                  </a:cubicBezTo>
                  <a:cubicBezTo>
                    <a:pt x="3632" y="5739"/>
                    <a:pt x="3680" y="5834"/>
                    <a:pt x="3847" y="5858"/>
                  </a:cubicBezTo>
                  <a:cubicBezTo>
                    <a:pt x="3751" y="5965"/>
                    <a:pt x="3466" y="5858"/>
                    <a:pt x="3335" y="6144"/>
                  </a:cubicBezTo>
                  <a:cubicBezTo>
                    <a:pt x="3275" y="6311"/>
                    <a:pt x="3275" y="6489"/>
                    <a:pt x="3346" y="6656"/>
                  </a:cubicBezTo>
                  <a:lnTo>
                    <a:pt x="3346" y="6656"/>
                  </a:lnTo>
                  <a:cubicBezTo>
                    <a:pt x="3346" y="6120"/>
                    <a:pt x="4228" y="6406"/>
                    <a:pt x="4013" y="5525"/>
                  </a:cubicBezTo>
                  <a:lnTo>
                    <a:pt x="4013" y="5525"/>
                  </a:lnTo>
                  <a:cubicBezTo>
                    <a:pt x="4120" y="5822"/>
                    <a:pt x="4144" y="6132"/>
                    <a:pt x="4085" y="6442"/>
                  </a:cubicBezTo>
                  <a:cubicBezTo>
                    <a:pt x="4061" y="6406"/>
                    <a:pt x="4037" y="6394"/>
                    <a:pt x="4001" y="6382"/>
                  </a:cubicBezTo>
                  <a:lnTo>
                    <a:pt x="3989" y="6382"/>
                  </a:lnTo>
                  <a:cubicBezTo>
                    <a:pt x="3977" y="6382"/>
                    <a:pt x="3966" y="6382"/>
                    <a:pt x="3954" y="6382"/>
                  </a:cubicBezTo>
                  <a:cubicBezTo>
                    <a:pt x="3811" y="6382"/>
                    <a:pt x="3763" y="6573"/>
                    <a:pt x="3894" y="6632"/>
                  </a:cubicBezTo>
                  <a:cubicBezTo>
                    <a:pt x="3858" y="6525"/>
                    <a:pt x="3966" y="6501"/>
                    <a:pt x="4001" y="6561"/>
                  </a:cubicBezTo>
                  <a:cubicBezTo>
                    <a:pt x="4037" y="6608"/>
                    <a:pt x="4001" y="6715"/>
                    <a:pt x="3966" y="6751"/>
                  </a:cubicBezTo>
                  <a:cubicBezTo>
                    <a:pt x="3930" y="6787"/>
                    <a:pt x="3882" y="6799"/>
                    <a:pt x="3835" y="6811"/>
                  </a:cubicBezTo>
                  <a:cubicBezTo>
                    <a:pt x="3716" y="6811"/>
                    <a:pt x="3513" y="6739"/>
                    <a:pt x="3620" y="6489"/>
                  </a:cubicBezTo>
                  <a:cubicBezTo>
                    <a:pt x="3358" y="6573"/>
                    <a:pt x="3406" y="6918"/>
                    <a:pt x="3596" y="7049"/>
                  </a:cubicBezTo>
                  <a:cubicBezTo>
                    <a:pt x="3454" y="7144"/>
                    <a:pt x="3513" y="7239"/>
                    <a:pt x="3287" y="7263"/>
                  </a:cubicBezTo>
                  <a:cubicBezTo>
                    <a:pt x="3704" y="7454"/>
                    <a:pt x="3787" y="7215"/>
                    <a:pt x="3954" y="7144"/>
                  </a:cubicBezTo>
                  <a:lnTo>
                    <a:pt x="3954" y="7144"/>
                  </a:lnTo>
                  <a:cubicBezTo>
                    <a:pt x="3620" y="7323"/>
                    <a:pt x="3727" y="7596"/>
                    <a:pt x="3537" y="7811"/>
                  </a:cubicBezTo>
                  <a:cubicBezTo>
                    <a:pt x="3942" y="7775"/>
                    <a:pt x="3930" y="7489"/>
                    <a:pt x="4025" y="7275"/>
                  </a:cubicBezTo>
                  <a:lnTo>
                    <a:pt x="4025" y="7275"/>
                  </a:lnTo>
                  <a:cubicBezTo>
                    <a:pt x="3799" y="7811"/>
                    <a:pt x="4108" y="7942"/>
                    <a:pt x="4132" y="8275"/>
                  </a:cubicBezTo>
                  <a:cubicBezTo>
                    <a:pt x="4168" y="7942"/>
                    <a:pt x="4466" y="7811"/>
                    <a:pt x="4239" y="7275"/>
                  </a:cubicBezTo>
                  <a:lnTo>
                    <a:pt x="4239" y="7275"/>
                  </a:lnTo>
                  <a:cubicBezTo>
                    <a:pt x="4335" y="7489"/>
                    <a:pt x="4323" y="7775"/>
                    <a:pt x="4728" y="7811"/>
                  </a:cubicBezTo>
                  <a:cubicBezTo>
                    <a:pt x="4537" y="7596"/>
                    <a:pt x="4644" y="7323"/>
                    <a:pt x="4311" y="7144"/>
                  </a:cubicBezTo>
                  <a:lnTo>
                    <a:pt x="4311" y="7144"/>
                  </a:lnTo>
                  <a:cubicBezTo>
                    <a:pt x="4478" y="7215"/>
                    <a:pt x="4561" y="7454"/>
                    <a:pt x="4978" y="7263"/>
                  </a:cubicBezTo>
                  <a:cubicBezTo>
                    <a:pt x="4751" y="7239"/>
                    <a:pt x="4811" y="7144"/>
                    <a:pt x="4668" y="7049"/>
                  </a:cubicBezTo>
                  <a:cubicBezTo>
                    <a:pt x="4859" y="6918"/>
                    <a:pt x="4906" y="6573"/>
                    <a:pt x="4644" y="6489"/>
                  </a:cubicBezTo>
                  <a:cubicBezTo>
                    <a:pt x="4751" y="6739"/>
                    <a:pt x="4549" y="6811"/>
                    <a:pt x="4430" y="6799"/>
                  </a:cubicBezTo>
                  <a:cubicBezTo>
                    <a:pt x="4382" y="6799"/>
                    <a:pt x="4335" y="6787"/>
                    <a:pt x="4299" y="6751"/>
                  </a:cubicBezTo>
                  <a:cubicBezTo>
                    <a:pt x="4263" y="6715"/>
                    <a:pt x="4228" y="6608"/>
                    <a:pt x="4263" y="6561"/>
                  </a:cubicBezTo>
                  <a:cubicBezTo>
                    <a:pt x="4311" y="6501"/>
                    <a:pt x="4418" y="6525"/>
                    <a:pt x="4382" y="6632"/>
                  </a:cubicBezTo>
                  <a:cubicBezTo>
                    <a:pt x="4394" y="6620"/>
                    <a:pt x="4406" y="6608"/>
                    <a:pt x="4418" y="6596"/>
                  </a:cubicBezTo>
                  <a:cubicBezTo>
                    <a:pt x="4466" y="6549"/>
                    <a:pt x="4466" y="6477"/>
                    <a:pt x="4418" y="6430"/>
                  </a:cubicBezTo>
                  <a:cubicBezTo>
                    <a:pt x="4394" y="6394"/>
                    <a:pt x="4358" y="6382"/>
                    <a:pt x="4323" y="6382"/>
                  </a:cubicBezTo>
                  <a:cubicBezTo>
                    <a:pt x="4311" y="6382"/>
                    <a:pt x="4287" y="6382"/>
                    <a:pt x="4275" y="6382"/>
                  </a:cubicBezTo>
                  <a:lnTo>
                    <a:pt x="4275" y="6382"/>
                  </a:lnTo>
                  <a:cubicBezTo>
                    <a:pt x="4228" y="6394"/>
                    <a:pt x="4204" y="6406"/>
                    <a:pt x="4180" y="6442"/>
                  </a:cubicBezTo>
                  <a:cubicBezTo>
                    <a:pt x="4120" y="6144"/>
                    <a:pt x="4144" y="5822"/>
                    <a:pt x="4239" y="5537"/>
                  </a:cubicBezTo>
                  <a:cubicBezTo>
                    <a:pt x="4037" y="6418"/>
                    <a:pt x="4906" y="6132"/>
                    <a:pt x="4906" y="6668"/>
                  </a:cubicBezTo>
                  <a:lnTo>
                    <a:pt x="4906" y="6608"/>
                  </a:lnTo>
                  <a:cubicBezTo>
                    <a:pt x="4918" y="6632"/>
                    <a:pt x="4918" y="6644"/>
                    <a:pt x="4906" y="6668"/>
                  </a:cubicBezTo>
                  <a:cubicBezTo>
                    <a:pt x="4978" y="6418"/>
                    <a:pt x="4978" y="6263"/>
                    <a:pt x="4930" y="6144"/>
                  </a:cubicBezTo>
                  <a:cubicBezTo>
                    <a:pt x="4787" y="5870"/>
                    <a:pt x="4501" y="5977"/>
                    <a:pt x="4406" y="5870"/>
                  </a:cubicBezTo>
                  <a:cubicBezTo>
                    <a:pt x="4585" y="5846"/>
                    <a:pt x="4620" y="5739"/>
                    <a:pt x="4561" y="5608"/>
                  </a:cubicBezTo>
                  <a:cubicBezTo>
                    <a:pt x="4454" y="5739"/>
                    <a:pt x="4311" y="5644"/>
                    <a:pt x="4311" y="5501"/>
                  </a:cubicBezTo>
                  <a:cubicBezTo>
                    <a:pt x="4311" y="5299"/>
                    <a:pt x="4537" y="5037"/>
                    <a:pt x="4311" y="4691"/>
                  </a:cubicBezTo>
                  <a:cubicBezTo>
                    <a:pt x="4311" y="4632"/>
                    <a:pt x="4287" y="4560"/>
                    <a:pt x="4275" y="4501"/>
                  </a:cubicBezTo>
                  <a:cubicBezTo>
                    <a:pt x="4299" y="4560"/>
                    <a:pt x="4335" y="4620"/>
                    <a:pt x="4382" y="4668"/>
                  </a:cubicBezTo>
                  <a:cubicBezTo>
                    <a:pt x="4454" y="5072"/>
                    <a:pt x="4799" y="5108"/>
                    <a:pt x="4942" y="5251"/>
                  </a:cubicBezTo>
                  <a:cubicBezTo>
                    <a:pt x="5049" y="5334"/>
                    <a:pt x="5025" y="5513"/>
                    <a:pt x="4847" y="5501"/>
                  </a:cubicBezTo>
                  <a:cubicBezTo>
                    <a:pt x="4894" y="5632"/>
                    <a:pt x="4990" y="5680"/>
                    <a:pt x="5144" y="5572"/>
                  </a:cubicBezTo>
                  <a:cubicBezTo>
                    <a:pt x="5144" y="5715"/>
                    <a:pt x="4870" y="5846"/>
                    <a:pt x="4978" y="6132"/>
                  </a:cubicBezTo>
                  <a:cubicBezTo>
                    <a:pt x="5013" y="6251"/>
                    <a:pt x="5120" y="6358"/>
                    <a:pt x="5347" y="6489"/>
                  </a:cubicBezTo>
                  <a:lnTo>
                    <a:pt x="5347" y="6489"/>
                  </a:lnTo>
                  <a:cubicBezTo>
                    <a:pt x="4978" y="6108"/>
                    <a:pt x="5799" y="5691"/>
                    <a:pt x="5025" y="5215"/>
                  </a:cubicBezTo>
                  <a:lnTo>
                    <a:pt x="5025" y="5215"/>
                  </a:lnTo>
                  <a:cubicBezTo>
                    <a:pt x="5311" y="5346"/>
                    <a:pt x="5549" y="5549"/>
                    <a:pt x="5716" y="5811"/>
                  </a:cubicBezTo>
                  <a:cubicBezTo>
                    <a:pt x="5680" y="5799"/>
                    <a:pt x="5644" y="5811"/>
                    <a:pt x="5621" y="5834"/>
                  </a:cubicBezTo>
                  <a:lnTo>
                    <a:pt x="5609" y="5834"/>
                  </a:lnTo>
                  <a:cubicBezTo>
                    <a:pt x="5597" y="5834"/>
                    <a:pt x="5585" y="5846"/>
                    <a:pt x="5573" y="5858"/>
                  </a:cubicBezTo>
                  <a:cubicBezTo>
                    <a:pt x="5525" y="5918"/>
                    <a:pt x="5525" y="5989"/>
                    <a:pt x="5573" y="6049"/>
                  </a:cubicBezTo>
                  <a:cubicBezTo>
                    <a:pt x="5609" y="6072"/>
                    <a:pt x="5644" y="6084"/>
                    <a:pt x="5680" y="6084"/>
                  </a:cubicBezTo>
                  <a:lnTo>
                    <a:pt x="5704" y="6084"/>
                  </a:lnTo>
                  <a:cubicBezTo>
                    <a:pt x="5609" y="6025"/>
                    <a:pt x="5668" y="5942"/>
                    <a:pt x="5728" y="5953"/>
                  </a:cubicBezTo>
                  <a:cubicBezTo>
                    <a:pt x="5799" y="5953"/>
                    <a:pt x="5847" y="6061"/>
                    <a:pt x="5847" y="6120"/>
                  </a:cubicBezTo>
                  <a:cubicBezTo>
                    <a:pt x="5847" y="6168"/>
                    <a:pt x="5823" y="6203"/>
                    <a:pt x="5787" y="6239"/>
                  </a:cubicBezTo>
                  <a:cubicBezTo>
                    <a:pt x="5692" y="6394"/>
                    <a:pt x="5466" y="6358"/>
                    <a:pt x="5418" y="6180"/>
                  </a:cubicBezTo>
                  <a:cubicBezTo>
                    <a:pt x="5287" y="6406"/>
                    <a:pt x="5573" y="6620"/>
                    <a:pt x="5799" y="6573"/>
                  </a:cubicBezTo>
                  <a:cubicBezTo>
                    <a:pt x="5763" y="6751"/>
                    <a:pt x="5871" y="6775"/>
                    <a:pt x="5728" y="6954"/>
                  </a:cubicBezTo>
                  <a:cubicBezTo>
                    <a:pt x="6156" y="6799"/>
                    <a:pt x="6049" y="6561"/>
                    <a:pt x="6121" y="6394"/>
                  </a:cubicBezTo>
                  <a:lnTo>
                    <a:pt x="6121" y="6394"/>
                  </a:lnTo>
                  <a:cubicBezTo>
                    <a:pt x="6002" y="6763"/>
                    <a:pt x="6275" y="6870"/>
                    <a:pt x="6287" y="7168"/>
                  </a:cubicBezTo>
                  <a:cubicBezTo>
                    <a:pt x="6561" y="6846"/>
                    <a:pt x="6347" y="6656"/>
                    <a:pt x="6263" y="6430"/>
                  </a:cubicBezTo>
                  <a:lnTo>
                    <a:pt x="6263" y="6430"/>
                  </a:lnTo>
                  <a:cubicBezTo>
                    <a:pt x="6478" y="6977"/>
                    <a:pt x="6787" y="6858"/>
                    <a:pt x="7049" y="7073"/>
                  </a:cubicBezTo>
                  <a:cubicBezTo>
                    <a:pt x="6823" y="6811"/>
                    <a:pt x="6954" y="6501"/>
                    <a:pt x="6406" y="6287"/>
                  </a:cubicBezTo>
                  <a:lnTo>
                    <a:pt x="6406" y="6287"/>
                  </a:lnTo>
                  <a:cubicBezTo>
                    <a:pt x="6633" y="6370"/>
                    <a:pt x="6823" y="6584"/>
                    <a:pt x="7133" y="6323"/>
                  </a:cubicBezTo>
                  <a:cubicBezTo>
                    <a:pt x="6835" y="6299"/>
                    <a:pt x="6728" y="6025"/>
                    <a:pt x="6371" y="6144"/>
                  </a:cubicBezTo>
                  <a:lnTo>
                    <a:pt x="6371" y="6144"/>
                  </a:lnTo>
                  <a:cubicBezTo>
                    <a:pt x="6537" y="6072"/>
                    <a:pt x="6764" y="6192"/>
                    <a:pt x="6918" y="5751"/>
                  </a:cubicBezTo>
                  <a:cubicBezTo>
                    <a:pt x="6752" y="5906"/>
                    <a:pt x="6716" y="5787"/>
                    <a:pt x="6549" y="5822"/>
                  </a:cubicBezTo>
                  <a:cubicBezTo>
                    <a:pt x="6597" y="5596"/>
                    <a:pt x="6383" y="5310"/>
                    <a:pt x="6144" y="5441"/>
                  </a:cubicBezTo>
                  <a:cubicBezTo>
                    <a:pt x="6323" y="5489"/>
                    <a:pt x="6359" y="5727"/>
                    <a:pt x="6216" y="5822"/>
                  </a:cubicBezTo>
                  <a:cubicBezTo>
                    <a:pt x="6180" y="5858"/>
                    <a:pt x="6133" y="5870"/>
                    <a:pt x="6085" y="5870"/>
                  </a:cubicBezTo>
                  <a:cubicBezTo>
                    <a:pt x="6037" y="5870"/>
                    <a:pt x="5930" y="5822"/>
                    <a:pt x="5918" y="5763"/>
                  </a:cubicBezTo>
                  <a:cubicBezTo>
                    <a:pt x="5906" y="5691"/>
                    <a:pt x="6002" y="5632"/>
                    <a:pt x="6049" y="5739"/>
                  </a:cubicBezTo>
                  <a:cubicBezTo>
                    <a:pt x="6049" y="5727"/>
                    <a:pt x="6049" y="5715"/>
                    <a:pt x="6049" y="5703"/>
                  </a:cubicBezTo>
                  <a:cubicBezTo>
                    <a:pt x="6061" y="5668"/>
                    <a:pt x="6049" y="5632"/>
                    <a:pt x="6025" y="5608"/>
                  </a:cubicBezTo>
                  <a:cubicBezTo>
                    <a:pt x="5966" y="5561"/>
                    <a:pt x="5882" y="5561"/>
                    <a:pt x="5823" y="5608"/>
                  </a:cubicBezTo>
                  <a:cubicBezTo>
                    <a:pt x="5811" y="5620"/>
                    <a:pt x="5811" y="5620"/>
                    <a:pt x="5799" y="5632"/>
                  </a:cubicBezTo>
                  <a:lnTo>
                    <a:pt x="5799" y="5644"/>
                  </a:lnTo>
                  <a:cubicBezTo>
                    <a:pt x="5775" y="5680"/>
                    <a:pt x="5775" y="5715"/>
                    <a:pt x="5775" y="5751"/>
                  </a:cubicBezTo>
                  <a:cubicBezTo>
                    <a:pt x="5525" y="5572"/>
                    <a:pt x="5311" y="5334"/>
                    <a:pt x="5180" y="5049"/>
                  </a:cubicBezTo>
                  <a:cubicBezTo>
                    <a:pt x="5668" y="5822"/>
                    <a:pt x="6073" y="5001"/>
                    <a:pt x="6466" y="5382"/>
                  </a:cubicBezTo>
                  <a:lnTo>
                    <a:pt x="6418" y="5346"/>
                  </a:lnTo>
                  <a:cubicBezTo>
                    <a:pt x="6442" y="5358"/>
                    <a:pt x="6454" y="5370"/>
                    <a:pt x="6466" y="5382"/>
                  </a:cubicBezTo>
                  <a:cubicBezTo>
                    <a:pt x="6335" y="5156"/>
                    <a:pt x="6228" y="5049"/>
                    <a:pt x="6109" y="5001"/>
                  </a:cubicBezTo>
                  <a:cubicBezTo>
                    <a:pt x="5811" y="4906"/>
                    <a:pt x="5692" y="5180"/>
                    <a:pt x="5537" y="5168"/>
                  </a:cubicBezTo>
                  <a:cubicBezTo>
                    <a:pt x="5644" y="5037"/>
                    <a:pt x="5609" y="4929"/>
                    <a:pt x="5466" y="4870"/>
                  </a:cubicBezTo>
                  <a:cubicBezTo>
                    <a:pt x="5490" y="5049"/>
                    <a:pt x="5323" y="5084"/>
                    <a:pt x="5216" y="4977"/>
                  </a:cubicBezTo>
                  <a:cubicBezTo>
                    <a:pt x="5085" y="4834"/>
                    <a:pt x="5049" y="4489"/>
                    <a:pt x="4644" y="4418"/>
                  </a:cubicBezTo>
                  <a:cubicBezTo>
                    <a:pt x="4585" y="4370"/>
                    <a:pt x="4525" y="4334"/>
                    <a:pt x="4466" y="4298"/>
                  </a:cubicBezTo>
                  <a:cubicBezTo>
                    <a:pt x="4537" y="4322"/>
                    <a:pt x="4609" y="4334"/>
                    <a:pt x="4668" y="4346"/>
                  </a:cubicBezTo>
                  <a:cubicBezTo>
                    <a:pt x="5013" y="4584"/>
                    <a:pt x="5275" y="4358"/>
                    <a:pt x="5478" y="4346"/>
                  </a:cubicBezTo>
                  <a:cubicBezTo>
                    <a:pt x="5609" y="4346"/>
                    <a:pt x="5716" y="4477"/>
                    <a:pt x="5585" y="4596"/>
                  </a:cubicBezTo>
                  <a:cubicBezTo>
                    <a:pt x="5716" y="4656"/>
                    <a:pt x="5811" y="4608"/>
                    <a:pt x="5835" y="4441"/>
                  </a:cubicBezTo>
                  <a:cubicBezTo>
                    <a:pt x="5954" y="4537"/>
                    <a:pt x="5835" y="4822"/>
                    <a:pt x="6121" y="4953"/>
                  </a:cubicBezTo>
                  <a:cubicBezTo>
                    <a:pt x="6228" y="5013"/>
                    <a:pt x="6394" y="5013"/>
                    <a:pt x="6644" y="4941"/>
                  </a:cubicBezTo>
                  <a:lnTo>
                    <a:pt x="6644" y="4941"/>
                  </a:lnTo>
                  <a:cubicBezTo>
                    <a:pt x="6109" y="4929"/>
                    <a:pt x="6383" y="4060"/>
                    <a:pt x="5513" y="4275"/>
                  </a:cubicBezTo>
                  <a:lnTo>
                    <a:pt x="5513" y="4275"/>
                  </a:lnTo>
                  <a:cubicBezTo>
                    <a:pt x="5799" y="4168"/>
                    <a:pt x="6121" y="4144"/>
                    <a:pt x="6430" y="4203"/>
                  </a:cubicBezTo>
                  <a:cubicBezTo>
                    <a:pt x="6394" y="4227"/>
                    <a:pt x="6371" y="4251"/>
                    <a:pt x="6371" y="4287"/>
                  </a:cubicBezTo>
                  <a:lnTo>
                    <a:pt x="6371" y="4298"/>
                  </a:lnTo>
                  <a:cubicBezTo>
                    <a:pt x="6359" y="4310"/>
                    <a:pt x="6359" y="4334"/>
                    <a:pt x="6371" y="4346"/>
                  </a:cubicBezTo>
                  <a:cubicBezTo>
                    <a:pt x="6371" y="4477"/>
                    <a:pt x="6549" y="4525"/>
                    <a:pt x="6621" y="4406"/>
                  </a:cubicBezTo>
                  <a:cubicBezTo>
                    <a:pt x="6514" y="4429"/>
                    <a:pt x="6490" y="4334"/>
                    <a:pt x="6537" y="4287"/>
                  </a:cubicBezTo>
                  <a:cubicBezTo>
                    <a:pt x="6597" y="4251"/>
                    <a:pt x="6704" y="4287"/>
                    <a:pt x="6740" y="4322"/>
                  </a:cubicBezTo>
                  <a:cubicBezTo>
                    <a:pt x="6775" y="4358"/>
                    <a:pt x="6787" y="4406"/>
                    <a:pt x="6787" y="4453"/>
                  </a:cubicBezTo>
                  <a:cubicBezTo>
                    <a:pt x="6787" y="4572"/>
                    <a:pt x="6716" y="4775"/>
                    <a:pt x="6478" y="4668"/>
                  </a:cubicBezTo>
                  <a:cubicBezTo>
                    <a:pt x="6549" y="4929"/>
                    <a:pt x="6906" y="4882"/>
                    <a:pt x="7037" y="4691"/>
                  </a:cubicBezTo>
                  <a:cubicBezTo>
                    <a:pt x="7133" y="4834"/>
                    <a:pt x="7228" y="4775"/>
                    <a:pt x="7252" y="5001"/>
                  </a:cubicBezTo>
                  <a:cubicBezTo>
                    <a:pt x="7442" y="4584"/>
                    <a:pt x="7204" y="4501"/>
                    <a:pt x="7133" y="4334"/>
                  </a:cubicBezTo>
                  <a:lnTo>
                    <a:pt x="7133" y="4334"/>
                  </a:lnTo>
                  <a:cubicBezTo>
                    <a:pt x="7311" y="4668"/>
                    <a:pt x="7585" y="4560"/>
                    <a:pt x="7799" y="4751"/>
                  </a:cubicBezTo>
                  <a:cubicBezTo>
                    <a:pt x="7764" y="4346"/>
                    <a:pt x="7466" y="4358"/>
                    <a:pt x="7264" y="4263"/>
                  </a:cubicBezTo>
                  <a:lnTo>
                    <a:pt x="7264" y="4263"/>
                  </a:lnTo>
                  <a:cubicBezTo>
                    <a:pt x="7799" y="4489"/>
                    <a:pt x="7930" y="4191"/>
                    <a:pt x="8264" y="4156"/>
                  </a:cubicBezTo>
                  <a:cubicBezTo>
                    <a:pt x="7930" y="4120"/>
                    <a:pt x="7799" y="3822"/>
                    <a:pt x="7264" y="4048"/>
                  </a:cubicBezTo>
                  <a:lnTo>
                    <a:pt x="7264" y="4048"/>
                  </a:lnTo>
                  <a:cubicBezTo>
                    <a:pt x="7466" y="3953"/>
                    <a:pt x="7764" y="3965"/>
                    <a:pt x="7799" y="3560"/>
                  </a:cubicBezTo>
                  <a:cubicBezTo>
                    <a:pt x="7573" y="3751"/>
                    <a:pt x="7311" y="3644"/>
                    <a:pt x="7133" y="3977"/>
                  </a:cubicBezTo>
                  <a:lnTo>
                    <a:pt x="7133" y="3977"/>
                  </a:lnTo>
                  <a:cubicBezTo>
                    <a:pt x="7204" y="3810"/>
                    <a:pt x="7442" y="3727"/>
                    <a:pt x="7252" y="3310"/>
                  </a:cubicBezTo>
                  <a:cubicBezTo>
                    <a:pt x="7228" y="3536"/>
                    <a:pt x="7133" y="3477"/>
                    <a:pt x="7037" y="3620"/>
                  </a:cubicBezTo>
                  <a:cubicBezTo>
                    <a:pt x="6906" y="3429"/>
                    <a:pt x="6549" y="3382"/>
                    <a:pt x="6478" y="3644"/>
                  </a:cubicBezTo>
                  <a:cubicBezTo>
                    <a:pt x="6716" y="3536"/>
                    <a:pt x="6799" y="3739"/>
                    <a:pt x="6787" y="3858"/>
                  </a:cubicBezTo>
                  <a:cubicBezTo>
                    <a:pt x="6787" y="3906"/>
                    <a:pt x="6775" y="3953"/>
                    <a:pt x="6740" y="3989"/>
                  </a:cubicBezTo>
                  <a:cubicBezTo>
                    <a:pt x="6704" y="4025"/>
                    <a:pt x="6597" y="4072"/>
                    <a:pt x="6537" y="4025"/>
                  </a:cubicBezTo>
                  <a:cubicBezTo>
                    <a:pt x="6490" y="3989"/>
                    <a:pt x="6514" y="3882"/>
                    <a:pt x="6621" y="3917"/>
                  </a:cubicBezTo>
                  <a:cubicBezTo>
                    <a:pt x="6609" y="3894"/>
                    <a:pt x="6597" y="3882"/>
                    <a:pt x="6585" y="3870"/>
                  </a:cubicBezTo>
                  <a:cubicBezTo>
                    <a:pt x="6537" y="3822"/>
                    <a:pt x="6466" y="3822"/>
                    <a:pt x="6418" y="3870"/>
                  </a:cubicBezTo>
                  <a:cubicBezTo>
                    <a:pt x="6383" y="3894"/>
                    <a:pt x="6371" y="3929"/>
                    <a:pt x="6371" y="3965"/>
                  </a:cubicBezTo>
                  <a:cubicBezTo>
                    <a:pt x="6359" y="3989"/>
                    <a:pt x="6359" y="4001"/>
                    <a:pt x="6371" y="4013"/>
                  </a:cubicBezTo>
                  <a:lnTo>
                    <a:pt x="6371" y="4025"/>
                  </a:lnTo>
                  <a:cubicBezTo>
                    <a:pt x="6371" y="4060"/>
                    <a:pt x="6394" y="4084"/>
                    <a:pt x="6430" y="4108"/>
                  </a:cubicBezTo>
                  <a:cubicBezTo>
                    <a:pt x="6121" y="4168"/>
                    <a:pt x="5811" y="4144"/>
                    <a:pt x="5513" y="4037"/>
                  </a:cubicBezTo>
                  <a:cubicBezTo>
                    <a:pt x="6394" y="4251"/>
                    <a:pt x="6109" y="3370"/>
                    <a:pt x="6656" y="3370"/>
                  </a:cubicBezTo>
                  <a:lnTo>
                    <a:pt x="6597" y="3370"/>
                  </a:lnTo>
                  <a:cubicBezTo>
                    <a:pt x="6609" y="3370"/>
                    <a:pt x="6633" y="3370"/>
                    <a:pt x="6644" y="3370"/>
                  </a:cubicBezTo>
                  <a:cubicBezTo>
                    <a:pt x="6478" y="3298"/>
                    <a:pt x="6299" y="3298"/>
                    <a:pt x="6133" y="3358"/>
                  </a:cubicBezTo>
                  <a:cubicBezTo>
                    <a:pt x="5859" y="3489"/>
                    <a:pt x="5954" y="3775"/>
                    <a:pt x="5847" y="3870"/>
                  </a:cubicBezTo>
                  <a:cubicBezTo>
                    <a:pt x="5823" y="3703"/>
                    <a:pt x="5728" y="3656"/>
                    <a:pt x="5585" y="3715"/>
                  </a:cubicBezTo>
                  <a:cubicBezTo>
                    <a:pt x="5728" y="3834"/>
                    <a:pt x="5621" y="3965"/>
                    <a:pt x="5490" y="3965"/>
                  </a:cubicBezTo>
                  <a:cubicBezTo>
                    <a:pt x="5275" y="3953"/>
                    <a:pt x="5013" y="3739"/>
                    <a:pt x="4680" y="3965"/>
                  </a:cubicBezTo>
                  <a:cubicBezTo>
                    <a:pt x="4609" y="3977"/>
                    <a:pt x="4549" y="3989"/>
                    <a:pt x="4478" y="4013"/>
                  </a:cubicBezTo>
                  <a:cubicBezTo>
                    <a:pt x="4537" y="3977"/>
                    <a:pt x="4597" y="3941"/>
                    <a:pt x="4656" y="3894"/>
                  </a:cubicBezTo>
                  <a:cubicBezTo>
                    <a:pt x="5061" y="3822"/>
                    <a:pt x="5085" y="3477"/>
                    <a:pt x="5228" y="3334"/>
                  </a:cubicBezTo>
                  <a:cubicBezTo>
                    <a:pt x="5323" y="3227"/>
                    <a:pt x="5490" y="3263"/>
                    <a:pt x="5478" y="3429"/>
                  </a:cubicBezTo>
                  <a:cubicBezTo>
                    <a:pt x="5621" y="3382"/>
                    <a:pt x="5656" y="3286"/>
                    <a:pt x="5549" y="3132"/>
                  </a:cubicBezTo>
                  <a:cubicBezTo>
                    <a:pt x="5704" y="3132"/>
                    <a:pt x="5823" y="3406"/>
                    <a:pt x="6121" y="3310"/>
                  </a:cubicBezTo>
                  <a:cubicBezTo>
                    <a:pt x="6228" y="3263"/>
                    <a:pt x="6347" y="3155"/>
                    <a:pt x="6478" y="2929"/>
                  </a:cubicBezTo>
                  <a:lnTo>
                    <a:pt x="6478" y="2929"/>
                  </a:lnTo>
                  <a:cubicBezTo>
                    <a:pt x="6085" y="3298"/>
                    <a:pt x="5668" y="2477"/>
                    <a:pt x="5192" y="3251"/>
                  </a:cubicBezTo>
                  <a:lnTo>
                    <a:pt x="5192" y="3251"/>
                  </a:lnTo>
                  <a:cubicBezTo>
                    <a:pt x="5323" y="2977"/>
                    <a:pt x="5537" y="2727"/>
                    <a:pt x="5787" y="2560"/>
                  </a:cubicBezTo>
                  <a:cubicBezTo>
                    <a:pt x="5787" y="2596"/>
                    <a:pt x="5787" y="2632"/>
                    <a:pt x="5811" y="2667"/>
                  </a:cubicBezTo>
                  <a:lnTo>
                    <a:pt x="5811" y="2667"/>
                  </a:lnTo>
                  <a:cubicBezTo>
                    <a:pt x="5823" y="2679"/>
                    <a:pt x="5823" y="2691"/>
                    <a:pt x="5835" y="2703"/>
                  </a:cubicBezTo>
                  <a:cubicBezTo>
                    <a:pt x="5942" y="2798"/>
                    <a:pt x="6097" y="2703"/>
                    <a:pt x="6061" y="2560"/>
                  </a:cubicBezTo>
                  <a:cubicBezTo>
                    <a:pt x="6002" y="2667"/>
                    <a:pt x="5918" y="2608"/>
                    <a:pt x="5930" y="2536"/>
                  </a:cubicBezTo>
                  <a:cubicBezTo>
                    <a:pt x="5930" y="2477"/>
                    <a:pt x="6037" y="2429"/>
                    <a:pt x="6097" y="2429"/>
                  </a:cubicBezTo>
                  <a:cubicBezTo>
                    <a:pt x="6144" y="2429"/>
                    <a:pt x="6180" y="2453"/>
                    <a:pt x="6216" y="2477"/>
                  </a:cubicBezTo>
                  <a:cubicBezTo>
                    <a:pt x="6311" y="2560"/>
                    <a:pt x="6394" y="2751"/>
                    <a:pt x="6156" y="2858"/>
                  </a:cubicBezTo>
                  <a:cubicBezTo>
                    <a:pt x="6383" y="2989"/>
                    <a:pt x="6597" y="2703"/>
                    <a:pt x="6561" y="2477"/>
                  </a:cubicBezTo>
                  <a:cubicBezTo>
                    <a:pt x="6728" y="2513"/>
                    <a:pt x="6764" y="2405"/>
                    <a:pt x="6930" y="2548"/>
                  </a:cubicBezTo>
                  <a:cubicBezTo>
                    <a:pt x="6775" y="2108"/>
                    <a:pt x="6537" y="2227"/>
                    <a:pt x="6383" y="2155"/>
                  </a:cubicBezTo>
                  <a:lnTo>
                    <a:pt x="6383" y="2155"/>
                  </a:lnTo>
                  <a:cubicBezTo>
                    <a:pt x="6740" y="2263"/>
                    <a:pt x="6847" y="2001"/>
                    <a:pt x="7145" y="1977"/>
                  </a:cubicBezTo>
                  <a:cubicBezTo>
                    <a:pt x="6835" y="1715"/>
                    <a:pt x="6633" y="1929"/>
                    <a:pt x="6418" y="2012"/>
                  </a:cubicBezTo>
                  <a:lnTo>
                    <a:pt x="6418" y="2012"/>
                  </a:lnTo>
                  <a:cubicBezTo>
                    <a:pt x="6954" y="1786"/>
                    <a:pt x="6835" y="1489"/>
                    <a:pt x="7049" y="1227"/>
                  </a:cubicBezTo>
                  <a:cubicBezTo>
                    <a:pt x="6787" y="1441"/>
                    <a:pt x="6490" y="1322"/>
                    <a:pt x="6263" y="1858"/>
                  </a:cubicBezTo>
                  <a:lnTo>
                    <a:pt x="6263" y="1858"/>
                  </a:lnTo>
                  <a:cubicBezTo>
                    <a:pt x="6347" y="1643"/>
                    <a:pt x="6561" y="1441"/>
                    <a:pt x="6299" y="1131"/>
                  </a:cubicBezTo>
                  <a:cubicBezTo>
                    <a:pt x="6287" y="1429"/>
                    <a:pt x="6013" y="1536"/>
                    <a:pt x="6121" y="1893"/>
                  </a:cubicBezTo>
                  <a:lnTo>
                    <a:pt x="6121" y="1893"/>
                  </a:lnTo>
                  <a:cubicBezTo>
                    <a:pt x="6061" y="1739"/>
                    <a:pt x="6168" y="1501"/>
                    <a:pt x="5740" y="1346"/>
                  </a:cubicBezTo>
                  <a:cubicBezTo>
                    <a:pt x="5882" y="1524"/>
                    <a:pt x="5775" y="1548"/>
                    <a:pt x="5799" y="1715"/>
                  </a:cubicBezTo>
                  <a:cubicBezTo>
                    <a:pt x="5573" y="1679"/>
                    <a:pt x="5299" y="1893"/>
                    <a:pt x="5430" y="2120"/>
                  </a:cubicBezTo>
                  <a:cubicBezTo>
                    <a:pt x="5466" y="1941"/>
                    <a:pt x="5704" y="1905"/>
                    <a:pt x="5799" y="2060"/>
                  </a:cubicBezTo>
                  <a:cubicBezTo>
                    <a:pt x="5835" y="2096"/>
                    <a:pt x="5847" y="2132"/>
                    <a:pt x="5859" y="2179"/>
                  </a:cubicBezTo>
                  <a:cubicBezTo>
                    <a:pt x="5859" y="2239"/>
                    <a:pt x="5811" y="2346"/>
                    <a:pt x="5740" y="2346"/>
                  </a:cubicBezTo>
                  <a:cubicBezTo>
                    <a:pt x="5680" y="2358"/>
                    <a:pt x="5621" y="2274"/>
                    <a:pt x="5716" y="2215"/>
                  </a:cubicBezTo>
                  <a:cubicBezTo>
                    <a:pt x="5585" y="2179"/>
                    <a:pt x="5478" y="2334"/>
                    <a:pt x="5573" y="2441"/>
                  </a:cubicBezTo>
                  <a:cubicBezTo>
                    <a:pt x="5585" y="2453"/>
                    <a:pt x="5597" y="2453"/>
                    <a:pt x="5609" y="2465"/>
                  </a:cubicBezTo>
                  <a:lnTo>
                    <a:pt x="5621" y="2465"/>
                  </a:lnTo>
                  <a:cubicBezTo>
                    <a:pt x="5644" y="2489"/>
                    <a:pt x="5680" y="2489"/>
                    <a:pt x="5716" y="2489"/>
                  </a:cubicBezTo>
                  <a:cubicBezTo>
                    <a:pt x="5549" y="2739"/>
                    <a:pt x="5311" y="2953"/>
                    <a:pt x="5025" y="3084"/>
                  </a:cubicBezTo>
                  <a:cubicBezTo>
                    <a:pt x="5799" y="2608"/>
                    <a:pt x="4978" y="2191"/>
                    <a:pt x="5359" y="1798"/>
                  </a:cubicBezTo>
                  <a:lnTo>
                    <a:pt x="5311" y="1846"/>
                  </a:lnTo>
                  <a:cubicBezTo>
                    <a:pt x="5335" y="1834"/>
                    <a:pt x="5347" y="1810"/>
                    <a:pt x="5359" y="1798"/>
                  </a:cubicBezTo>
                  <a:cubicBezTo>
                    <a:pt x="5132" y="1929"/>
                    <a:pt x="5013" y="2048"/>
                    <a:pt x="4978" y="2155"/>
                  </a:cubicBezTo>
                  <a:cubicBezTo>
                    <a:pt x="4882" y="2453"/>
                    <a:pt x="5156" y="2572"/>
                    <a:pt x="5144" y="2727"/>
                  </a:cubicBezTo>
                  <a:cubicBezTo>
                    <a:pt x="5001" y="2620"/>
                    <a:pt x="4906" y="2655"/>
                    <a:pt x="4847" y="2798"/>
                  </a:cubicBezTo>
                  <a:cubicBezTo>
                    <a:pt x="5025" y="2774"/>
                    <a:pt x="5049" y="2953"/>
                    <a:pt x="4954" y="3048"/>
                  </a:cubicBezTo>
                  <a:cubicBezTo>
                    <a:pt x="4799" y="3179"/>
                    <a:pt x="4466" y="3215"/>
                    <a:pt x="4382" y="3620"/>
                  </a:cubicBezTo>
                  <a:cubicBezTo>
                    <a:pt x="4347" y="3679"/>
                    <a:pt x="4311" y="3739"/>
                    <a:pt x="4275" y="3798"/>
                  </a:cubicBezTo>
                  <a:cubicBezTo>
                    <a:pt x="4299" y="3727"/>
                    <a:pt x="4311" y="3667"/>
                    <a:pt x="4323" y="3596"/>
                  </a:cubicBezTo>
                  <a:cubicBezTo>
                    <a:pt x="4561" y="3251"/>
                    <a:pt x="4335" y="3001"/>
                    <a:pt x="4323" y="2786"/>
                  </a:cubicBezTo>
                  <a:cubicBezTo>
                    <a:pt x="4323" y="2655"/>
                    <a:pt x="4454" y="2548"/>
                    <a:pt x="4573" y="2679"/>
                  </a:cubicBezTo>
                  <a:cubicBezTo>
                    <a:pt x="4632" y="2548"/>
                    <a:pt x="4585" y="2453"/>
                    <a:pt x="4406" y="2429"/>
                  </a:cubicBezTo>
                  <a:cubicBezTo>
                    <a:pt x="4513" y="2310"/>
                    <a:pt x="4799" y="2429"/>
                    <a:pt x="4930" y="2143"/>
                  </a:cubicBezTo>
                  <a:cubicBezTo>
                    <a:pt x="4990" y="2036"/>
                    <a:pt x="4990" y="1870"/>
                    <a:pt x="4918" y="1620"/>
                  </a:cubicBezTo>
                  <a:lnTo>
                    <a:pt x="4918" y="1620"/>
                  </a:lnTo>
                  <a:cubicBezTo>
                    <a:pt x="4918" y="2167"/>
                    <a:pt x="4037" y="1870"/>
                    <a:pt x="4251" y="2763"/>
                  </a:cubicBezTo>
                  <a:lnTo>
                    <a:pt x="4251" y="2763"/>
                  </a:lnTo>
                  <a:cubicBezTo>
                    <a:pt x="4144" y="2465"/>
                    <a:pt x="4120" y="2143"/>
                    <a:pt x="4180" y="1846"/>
                  </a:cubicBezTo>
                  <a:cubicBezTo>
                    <a:pt x="4192" y="1870"/>
                    <a:pt x="4228" y="1893"/>
                    <a:pt x="4263" y="1905"/>
                  </a:cubicBezTo>
                  <a:lnTo>
                    <a:pt x="4275" y="1905"/>
                  </a:lnTo>
                  <a:cubicBezTo>
                    <a:pt x="4287" y="1905"/>
                    <a:pt x="4299" y="1905"/>
                    <a:pt x="4323" y="1905"/>
                  </a:cubicBezTo>
                  <a:cubicBezTo>
                    <a:pt x="4454" y="1905"/>
                    <a:pt x="4501" y="1715"/>
                    <a:pt x="4382" y="1655"/>
                  </a:cubicBezTo>
                  <a:cubicBezTo>
                    <a:pt x="4406" y="1762"/>
                    <a:pt x="4299" y="1774"/>
                    <a:pt x="4263" y="1727"/>
                  </a:cubicBezTo>
                  <a:cubicBezTo>
                    <a:pt x="4228" y="1679"/>
                    <a:pt x="4263" y="1572"/>
                    <a:pt x="4299" y="1524"/>
                  </a:cubicBezTo>
                  <a:cubicBezTo>
                    <a:pt x="4335" y="1501"/>
                    <a:pt x="4382" y="1477"/>
                    <a:pt x="4430" y="1477"/>
                  </a:cubicBezTo>
                  <a:cubicBezTo>
                    <a:pt x="4549" y="1465"/>
                    <a:pt x="4751" y="1548"/>
                    <a:pt x="4644" y="1786"/>
                  </a:cubicBezTo>
                  <a:cubicBezTo>
                    <a:pt x="4906" y="1715"/>
                    <a:pt x="4859" y="1370"/>
                    <a:pt x="4668" y="1239"/>
                  </a:cubicBezTo>
                  <a:cubicBezTo>
                    <a:pt x="4811" y="1143"/>
                    <a:pt x="4751" y="1036"/>
                    <a:pt x="4978" y="1024"/>
                  </a:cubicBezTo>
                  <a:cubicBezTo>
                    <a:pt x="4561" y="822"/>
                    <a:pt x="4478" y="1072"/>
                    <a:pt x="4311" y="1131"/>
                  </a:cubicBezTo>
                  <a:lnTo>
                    <a:pt x="4311" y="1131"/>
                  </a:lnTo>
                  <a:cubicBezTo>
                    <a:pt x="4644" y="965"/>
                    <a:pt x="4525" y="691"/>
                    <a:pt x="4728" y="465"/>
                  </a:cubicBezTo>
                  <a:cubicBezTo>
                    <a:pt x="4323" y="500"/>
                    <a:pt x="4335" y="798"/>
                    <a:pt x="4239" y="1012"/>
                  </a:cubicBezTo>
                  <a:lnTo>
                    <a:pt x="4239" y="1012"/>
                  </a:lnTo>
                  <a:cubicBezTo>
                    <a:pt x="4466" y="465"/>
                    <a:pt x="4156" y="346"/>
                    <a:pt x="4132" y="0"/>
                  </a:cubicBezTo>
                  <a:cubicBezTo>
                    <a:pt x="4097" y="346"/>
                    <a:pt x="3799" y="465"/>
                    <a:pt x="4025" y="1012"/>
                  </a:cubicBezTo>
                  <a:lnTo>
                    <a:pt x="4025" y="1012"/>
                  </a:lnTo>
                  <a:cubicBezTo>
                    <a:pt x="3930" y="798"/>
                    <a:pt x="3942" y="500"/>
                    <a:pt x="3525" y="465"/>
                  </a:cubicBezTo>
                  <a:cubicBezTo>
                    <a:pt x="3727" y="691"/>
                    <a:pt x="3608" y="965"/>
                    <a:pt x="3954" y="1131"/>
                  </a:cubicBezTo>
                  <a:lnTo>
                    <a:pt x="3954" y="1131"/>
                  </a:lnTo>
                  <a:cubicBezTo>
                    <a:pt x="3787" y="1072"/>
                    <a:pt x="3704" y="822"/>
                    <a:pt x="3287" y="1024"/>
                  </a:cubicBezTo>
                  <a:cubicBezTo>
                    <a:pt x="3513" y="1036"/>
                    <a:pt x="3454" y="1143"/>
                    <a:pt x="3596" y="1239"/>
                  </a:cubicBezTo>
                  <a:cubicBezTo>
                    <a:pt x="3406" y="1370"/>
                    <a:pt x="3358" y="1715"/>
                    <a:pt x="3620" y="1786"/>
                  </a:cubicBezTo>
                  <a:cubicBezTo>
                    <a:pt x="3513" y="1548"/>
                    <a:pt x="3716" y="1465"/>
                    <a:pt x="3835" y="1477"/>
                  </a:cubicBezTo>
                  <a:cubicBezTo>
                    <a:pt x="3882" y="1477"/>
                    <a:pt x="3930" y="1501"/>
                    <a:pt x="3954" y="1524"/>
                  </a:cubicBezTo>
                  <a:cubicBezTo>
                    <a:pt x="4001" y="1572"/>
                    <a:pt x="4037" y="1679"/>
                    <a:pt x="4001" y="1727"/>
                  </a:cubicBezTo>
                  <a:cubicBezTo>
                    <a:pt x="3954" y="1774"/>
                    <a:pt x="3847" y="1762"/>
                    <a:pt x="3882" y="1655"/>
                  </a:cubicBezTo>
                  <a:cubicBezTo>
                    <a:pt x="3763" y="1715"/>
                    <a:pt x="3811" y="1905"/>
                    <a:pt x="3942" y="1905"/>
                  </a:cubicBezTo>
                  <a:cubicBezTo>
                    <a:pt x="3966" y="1905"/>
                    <a:pt x="3977" y="1905"/>
                    <a:pt x="3989" y="1905"/>
                  </a:cubicBezTo>
                  <a:lnTo>
                    <a:pt x="4001" y="1905"/>
                  </a:lnTo>
                  <a:cubicBezTo>
                    <a:pt x="4037" y="1893"/>
                    <a:pt x="4061" y="1870"/>
                    <a:pt x="4085" y="1846"/>
                  </a:cubicBezTo>
                  <a:cubicBezTo>
                    <a:pt x="4144" y="2143"/>
                    <a:pt x="4120" y="2465"/>
                    <a:pt x="4013" y="2763"/>
                  </a:cubicBezTo>
                  <a:cubicBezTo>
                    <a:pt x="4228" y="1870"/>
                    <a:pt x="3346" y="2167"/>
                    <a:pt x="3346" y="1620"/>
                  </a:cubicBezTo>
                  <a:lnTo>
                    <a:pt x="3346" y="1679"/>
                  </a:lnTo>
                  <a:cubicBezTo>
                    <a:pt x="3346" y="1655"/>
                    <a:pt x="3346" y="1643"/>
                    <a:pt x="3346" y="1620"/>
                  </a:cubicBezTo>
                  <a:cubicBezTo>
                    <a:pt x="3275" y="1786"/>
                    <a:pt x="3275" y="1977"/>
                    <a:pt x="3335" y="2143"/>
                  </a:cubicBezTo>
                  <a:cubicBezTo>
                    <a:pt x="3466" y="2417"/>
                    <a:pt x="3751" y="2310"/>
                    <a:pt x="3847" y="2417"/>
                  </a:cubicBezTo>
                  <a:cubicBezTo>
                    <a:pt x="3680" y="2441"/>
                    <a:pt x="3632" y="2548"/>
                    <a:pt x="3692" y="2679"/>
                  </a:cubicBezTo>
                  <a:cubicBezTo>
                    <a:pt x="3811" y="2548"/>
                    <a:pt x="3942" y="2644"/>
                    <a:pt x="3942" y="2786"/>
                  </a:cubicBezTo>
                  <a:cubicBezTo>
                    <a:pt x="3942" y="2989"/>
                    <a:pt x="3716" y="3251"/>
                    <a:pt x="3942" y="3596"/>
                  </a:cubicBezTo>
                  <a:cubicBezTo>
                    <a:pt x="3954" y="3656"/>
                    <a:pt x="3966" y="3727"/>
                    <a:pt x="3989" y="3787"/>
                  </a:cubicBezTo>
                  <a:cubicBezTo>
                    <a:pt x="3954" y="3727"/>
                    <a:pt x="3918" y="3679"/>
                    <a:pt x="3870" y="3620"/>
                  </a:cubicBezTo>
                  <a:cubicBezTo>
                    <a:pt x="3799" y="3215"/>
                    <a:pt x="3454" y="3179"/>
                    <a:pt x="3311" y="3036"/>
                  </a:cubicBezTo>
                  <a:cubicBezTo>
                    <a:pt x="3204" y="2953"/>
                    <a:pt x="3239" y="2774"/>
                    <a:pt x="3406" y="2798"/>
                  </a:cubicBezTo>
                  <a:cubicBezTo>
                    <a:pt x="3358" y="2655"/>
                    <a:pt x="3263" y="2620"/>
                    <a:pt x="3108" y="2727"/>
                  </a:cubicBezTo>
                  <a:cubicBezTo>
                    <a:pt x="3108" y="2572"/>
                    <a:pt x="3382" y="2441"/>
                    <a:pt x="3287" y="2155"/>
                  </a:cubicBezTo>
                  <a:cubicBezTo>
                    <a:pt x="3239" y="2036"/>
                    <a:pt x="3132" y="1929"/>
                    <a:pt x="2906" y="1798"/>
                  </a:cubicBezTo>
                  <a:cubicBezTo>
                    <a:pt x="3287" y="2191"/>
                    <a:pt x="2453" y="2596"/>
                    <a:pt x="3239" y="3072"/>
                  </a:cubicBezTo>
                  <a:cubicBezTo>
                    <a:pt x="2954" y="2941"/>
                    <a:pt x="2715" y="2739"/>
                    <a:pt x="2537" y="2477"/>
                  </a:cubicBezTo>
                  <a:cubicBezTo>
                    <a:pt x="2573" y="2489"/>
                    <a:pt x="2608" y="2489"/>
                    <a:pt x="2644" y="2465"/>
                  </a:cubicBezTo>
                  <a:lnTo>
                    <a:pt x="2644" y="2465"/>
                  </a:lnTo>
                  <a:cubicBezTo>
                    <a:pt x="2656" y="2453"/>
                    <a:pt x="2668" y="2441"/>
                    <a:pt x="2680" y="2429"/>
                  </a:cubicBezTo>
                  <a:cubicBezTo>
                    <a:pt x="2763" y="2346"/>
                    <a:pt x="2692" y="2203"/>
                    <a:pt x="2561" y="2215"/>
                  </a:cubicBezTo>
                  <a:lnTo>
                    <a:pt x="2537" y="2215"/>
                  </a:lnTo>
                  <a:cubicBezTo>
                    <a:pt x="2644" y="2263"/>
                    <a:pt x="2573" y="2358"/>
                    <a:pt x="2513" y="2346"/>
                  </a:cubicBezTo>
                  <a:cubicBezTo>
                    <a:pt x="2442" y="2334"/>
                    <a:pt x="2406" y="2227"/>
                    <a:pt x="2406" y="2179"/>
                  </a:cubicBezTo>
                  <a:cubicBezTo>
                    <a:pt x="2406" y="2132"/>
                    <a:pt x="2418" y="2084"/>
                    <a:pt x="2453" y="2048"/>
                  </a:cubicBezTo>
                  <a:cubicBezTo>
                    <a:pt x="2537" y="1953"/>
                    <a:pt x="2727" y="1870"/>
                    <a:pt x="2823" y="2120"/>
                  </a:cubicBezTo>
                  <a:cubicBezTo>
                    <a:pt x="2954" y="1882"/>
                    <a:pt x="2680" y="1667"/>
                    <a:pt x="2453" y="1715"/>
                  </a:cubicBezTo>
                  <a:cubicBezTo>
                    <a:pt x="2489" y="1548"/>
                    <a:pt x="2370" y="1512"/>
                    <a:pt x="2513" y="1346"/>
                  </a:cubicBezTo>
                  <a:cubicBezTo>
                    <a:pt x="2084" y="1489"/>
                    <a:pt x="2203" y="1727"/>
                    <a:pt x="2132" y="1893"/>
                  </a:cubicBezTo>
                  <a:lnTo>
                    <a:pt x="2132" y="1893"/>
                  </a:lnTo>
                  <a:cubicBezTo>
                    <a:pt x="2239" y="1536"/>
                    <a:pt x="1965" y="1417"/>
                    <a:pt x="1953" y="1131"/>
                  </a:cubicBezTo>
                  <a:cubicBezTo>
                    <a:pt x="1691" y="1441"/>
                    <a:pt x="1906" y="1631"/>
                    <a:pt x="1989" y="1858"/>
                  </a:cubicBezTo>
                  <a:lnTo>
                    <a:pt x="1989" y="1858"/>
                  </a:lnTo>
                  <a:cubicBezTo>
                    <a:pt x="1763" y="1310"/>
                    <a:pt x="1465" y="1441"/>
                    <a:pt x="1203" y="1215"/>
                  </a:cubicBezTo>
                  <a:cubicBezTo>
                    <a:pt x="1418" y="1477"/>
                    <a:pt x="1299" y="1786"/>
                    <a:pt x="1834" y="2001"/>
                  </a:cubicBezTo>
                  <a:lnTo>
                    <a:pt x="1834" y="2001"/>
                  </a:lnTo>
                  <a:cubicBezTo>
                    <a:pt x="1620" y="1929"/>
                    <a:pt x="1418" y="1703"/>
                    <a:pt x="1108" y="1977"/>
                  </a:cubicBezTo>
                  <a:cubicBezTo>
                    <a:pt x="1406" y="1989"/>
                    <a:pt x="1513" y="2263"/>
                    <a:pt x="1870" y="2143"/>
                  </a:cubicBezTo>
                  <a:lnTo>
                    <a:pt x="1870" y="2143"/>
                  </a:lnTo>
                  <a:cubicBezTo>
                    <a:pt x="1715" y="2215"/>
                    <a:pt x="1477" y="2108"/>
                    <a:pt x="1322" y="2536"/>
                  </a:cubicBezTo>
                  <a:cubicBezTo>
                    <a:pt x="1501" y="2393"/>
                    <a:pt x="1525" y="2501"/>
                    <a:pt x="1703" y="2465"/>
                  </a:cubicBezTo>
                  <a:cubicBezTo>
                    <a:pt x="1656" y="2691"/>
                    <a:pt x="1870" y="2977"/>
                    <a:pt x="2096" y="2846"/>
                  </a:cubicBezTo>
                  <a:cubicBezTo>
                    <a:pt x="1858" y="2751"/>
                    <a:pt x="1953" y="2560"/>
                    <a:pt x="2037" y="2477"/>
                  </a:cubicBezTo>
                  <a:cubicBezTo>
                    <a:pt x="2072" y="2441"/>
                    <a:pt x="2108" y="2417"/>
                    <a:pt x="2156" y="2417"/>
                  </a:cubicBezTo>
                  <a:cubicBezTo>
                    <a:pt x="2215" y="2417"/>
                    <a:pt x="2323" y="2465"/>
                    <a:pt x="2323" y="2536"/>
                  </a:cubicBezTo>
                  <a:cubicBezTo>
                    <a:pt x="2334" y="2596"/>
                    <a:pt x="2251" y="2655"/>
                    <a:pt x="2192" y="2560"/>
                  </a:cubicBezTo>
                  <a:cubicBezTo>
                    <a:pt x="2156" y="2691"/>
                    <a:pt x="2311" y="2786"/>
                    <a:pt x="2418" y="2691"/>
                  </a:cubicBezTo>
                  <a:cubicBezTo>
                    <a:pt x="2430" y="2679"/>
                    <a:pt x="2430" y="2679"/>
                    <a:pt x="2442" y="2667"/>
                  </a:cubicBezTo>
                  <a:lnTo>
                    <a:pt x="2442" y="2655"/>
                  </a:lnTo>
                  <a:cubicBezTo>
                    <a:pt x="2465" y="2620"/>
                    <a:pt x="2465" y="2584"/>
                    <a:pt x="2465" y="2548"/>
                  </a:cubicBezTo>
                  <a:cubicBezTo>
                    <a:pt x="2715" y="2727"/>
                    <a:pt x="2930" y="2965"/>
                    <a:pt x="3061" y="3251"/>
                  </a:cubicBezTo>
                  <a:cubicBezTo>
                    <a:pt x="2584" y="2477"/>
                    <a:pt x="2168" y="3298"/>
                    <a:pt x="1775" y="2917"/>
                  </a:cubicBezTo>
                  <a:cubicBezTo>
                    <a:pt x="1906" y="3144"/>
                    <a:pt x="2025" y="3251"/>
                    <a:pt x="2132" y="3298"/>
                  </a:cubicBezTo>
                  <a:cubicBezTo>
                    <a:pt x="2430" y="3394"/>
                    <a:pt x="2549" y="3120"/>
                    <a:pt x="2704" y="3120"/>
                  </a:cubicBezTo>
                  <a:cubicBezTo>
                    <a:pt x="2596" y="3263"/>
                    <a:pt x="2632" y="3370"/>
                    <a:pt x="2775" y="3417"/>
                  </a:cubicBezTo>
                  <a:cubicBezTo>
                    <a:pt x="2751" y="3251"/>
                    <a:pt x="2918" y="3215"/>
                    <a:pt x="3025" y="3322"/>
                  </a:cubicBezTo>
                  <a:cubicBezTo>
                    <a:pt x="3156" y="3465"/>
                    <a:pt x="3192" y="3810"/>
                    <a:pt x="3596" y="3882"/>
                  </a:cubicBezTo>
                  <a:cubicBezTo>
                    <a:pt x="3656" y="3929"/>
                    <a:pt x="3716" y="3965"/>
                    <a:pt x="3775" y="4001"/>
                  </a:cubicBezTo>
                  <a:cubicBezTo>
                    <a:pt x="3704" y="3977"/>
                    <a:pt x="3644" y="3965"/>
                    <a:pt x="3573" y="3953"/>
                  </a:cubicBezTo>
                  <a:cubicBezTo>
                    <a:pt x="3227" y="3715"/>
                    <a:pt x="2977" y="3941"/>
                    <a:pt x="2763" y="3953"/>
                  </a:cubicBezTo>
                  <a:cubicBezTo>
                    <a:pt x="2632" y="3953"/>
                    <a:pt x="2525" y="3822"/>
                    <a:pt x="2656" y="3703"/>
                  </a:cubicBezTo>
                  <a:cubicBezTo>
                    <a:pt x="2525" y="3644"/>
                    <a:pt x="2430" y="3691"/>
                    <a:pt x="2406" y="3858"/>
                  </a:cubicBezTo>
                  <a:cubicBezTo>
                    <a:pt x="2287" y="3763"/>
                    <a:pt x="2406" y="3477"/>
                    <a:pt x="2120" y="3346"/>
                  </a:cubicBezTo>
                  <a:cubicBezTo>
                    <a:pt x="2013" y="3286"/>
                    <a:pt x="1846" y="3286"/>
                    <a:pt x="1596" y="3358"/>
                  </a:cubicBezTo>
                  <a:lnTo>
                    <a:pt x="1596" y="3358"/>
                  </a:lnTo>
                  <a:cubicBezTo>
                    <a:pt x="2144" y="3358"/>
                    <a:pt x="1858" y="4239"/>
                    <a:pt x="2739" y="4025"/>
                  </a:cubicBezTo>
                  <a:cubicBezTo>
                    <a:pt x="2442" y="4132"/>
                    <a:pt x="2132" y="4156"/>
                    <a:pt x="1822" y="4096"/>
                  </a:cubicBezTo>
                  <a:cubicBezTo>
                    <a:pt x="1858" y="4072"/>
                    <a:pt x="1870" y="4048"/>
                    <a:pt x="1882" y="4013"/>
                  </a:cubicBezTo>
                  <a:cubicBezTo>
                    <a:pt x="1882" y="4001"/>
                    <a:pt x="1882" y="4001"/>
                    <a:pt x="1882" y="4001"/>
                  </a:cubicBezTo>
                  <a:cubicBezTo>
                    <a:pt x="1882" y="3989"/>
                    <a:pt x="1882" y="3977"/>
                    <a:pt x="1882" y="3953"/>
                  </a:cubicBezTo>
                  <a:cubicBezTo>
                    <a:pt x="1882" y="3822"/>
                    <a:pt x="1703" y="3775"/>
                    <a:pt x="1632" y="3894"/>
                  </a:cubicBezTo>
                  <a:cubicBezTo>
                    <a:pt x="1739" y="3870"/>
                    <a:pt x="1763" y="3965"/>
                    <a:pt x="1703" y="4013"/>
                  </a:cubicBezTo>
                  <a:cubicBezTo>
                    <a:pt x="1656" y="4048"/>
                    <a:pt x="1549" y="4013"/>
                    <a:pt x="1513" y="3965"/>
                  </a:cubicBezTo>
                  <a:cubicBezTo>
                    <a:pt x="1477" y="3941"/>
                    <a:pt x="1453" y="3894"/>
                    <a:pt x="1465" y="3846"/>
                  </a:cubicBezTo>
                  <a:cubicBezTo>
                    <a:pt x="1465" y="3715"/>
                    <a:pt x="1525" y="3525"/>
                    <a:pt x="1763" y="3620"/>
                  </a:cubicBezTo>
                  <a:cubicBezTo>
                    <a:pt x="1691" y="3370"/>
                    <a:pt x="1346" y="3417"/>
                    <a:pt x="1215" y="3608"/>
                  </a:cubicBezTo>
                  <a:cubicBezTo>
                    <a:pt x="1120" y="3465"/>
                    <a:pt x="1025" y="3525"/>
                    <a:pt x="1001" y="3298"/>
                  </a:cubicBezTo>
                  <a:cubicBezTo>
                    <a:pt x="799" y="3715"/>
                    <a:pt x="1049" y="3798"/>
                    <a:pt x="1108" y="3965"/>
                  </a:cubicBezTo>
                  <a:lnTo>
                    <a:pt x="1108" y="3965"/>
                  </a:lnTo>
                  <a:cubicBezTo>
                    <a:pt x="941" y="3620"/>
                    <a:pt x="668" y="3739"/>
                    <a:pt x="453" y="3536"/>
                  </a:cubicBezTo>
                  <a:cubicBezTo>
                    <a:pt x="489" y="3953"/>
                    <a:pt x="775" y="3941"/>
                    <a:pt x="989" y="4037"/>
                  </a:cubicBezTo>
                  <a:lnTo>
                    <a:pt x="989" y="4037"/>
                  </a:lnTo>
                  <a:cubicBezTo>
                    <a:pt x="465" y="3822"/>
                    <a:pt x="346" y="4132"/>
                    <a:pt x="1" y="4156"/>
                  </a:cubicBezTo>
                  <a:close/>
                  <a:moveTo>
                    <a:pt x="5501" y="4048"/>
                  </a:moveTo>
                  <a:close/>
                  <a:moveTo>
                    <a:pt x="4763" y="3965"/>
                  </a:moveTo>
                  <a:cubicBezTo>
                    <a:pt x="4870" y="3917"/>
                    <a:pt x="4978" y="3894"/>
                    <a:pt x="5097" y="3917"/>
                  </a:cubicBezTo>
                  <a:cubicBezTo>
                    <a:pt x="5275" y="4001"/>
                    <a:pt x="5454" y="4060"/>
                    <a:pt x="5644" y="4120"/>
                  </a:cubicBezTo>
                  <a:cubicBezTo>
                    <a:pt x="5716" y="4132"/>
                    <a:pt x="5787" y="4144"/>
                    <a:pt x="5871" y="4156"/>
                  </a:cubicBezTo>
                  <a:cubicBezTo>
                    <a:pt x="5787" y="4168"/>
                    <a:pt x="5716" y="4179"/>
                    <a:pt x="5644" y="4191"/>
                  </a:cubicBezTo>
                  <a:cubicBezTo>
                    <a:pt x="5454" y="4251"/>
                    <a:pt x="5275" y="4322"/>
                    <a:pt x="5097" y="4394"/>
                  </a:cubicBezTo>
                  <a:cubicBezTo>
                    <a:pt x="4978" y="4418"/>
                    <a:pt x="4870" y="4406"/>
                    <a:pt x="4763" y="4346"/>
                  </a:cubicBezTo>
                  <a:cubicBezTo>
                    <a:pt x="4930" y="4358"/>
                    <a:pt x="5097" y="4287"/>
                    <a:pt x="5216" y="4156"/>
                  </a:cubicBezTo>
                  <a:cubicBezTo>
                    <a:pt x="5097" y="4037"/>
                    <a:pt x="4942" y="3965"/>
                    <a:pt x="4763" y="3965"/>
                  </a:cubicBezTo>
                  <a:close/>
                  <a:moveTo>
                    <a:pt x="5180" y="5049"/>
                  </a:moveTo>
                  <a:close/>
                  <a:moveTo>
                    <a:pt x="4894" y="4941"/>
                  </a:moveTo>
                  <a:cubicBezTo>
                    <a:pt x="4906" y="4763"/>
                    <a:pt x="4835" y="4608"/>
                    <a:pt x="4716" y="4489"/>
                  </a:cubicBezTo>
                  <a:cubicBezTo>
                    <a:pt x="4823" y="4513"/>
                    <a:pt x="4918" y="4584"/>
                    <a:pt x="4990" y="4679"/>
                  </a:cubicBezTo>
                  <a:cubicBezTo>
                    <a:pt x="5049" y="4858"/>
                    <a:pt x="5132" y="5037"/>
                    <a:pt x="5228" y="5203"/>
                  </a:cubicBezTo>
                  <a:cubicBezTo>
                    <a:pt x="5263" y="5263"/>
                    <a:pt x="5311" y="5334"/>
                    <a:pt x="5359" y="5394"/>
                  </a:cubicBezTo>
                  <a:cubicBezTo>
                    <a:pt x="5299" y="5346"/>
                    <a:pt x="5240" y="5299"/>
                    <a:pt x="5180" y="5251"/>
                  </a:cubicBezTo>
                  <a:cubicBezTo>
                    <a:pt x="5001" y="5168"/>
                    <a:pt x="4823" y="5084"/>
                    <a:pt x="4644" y="5013"/>
                  </a:cubicBezTo>
                  <a:cubicBezTo>
                    <a:pt x="4549" y="4953"/>
                    <a:pt x="4478" y="4858"/>
                    <a:pt x="4454" y="4751"/>
                  </a:cubicBezTo>
                  <a:cubicBezTo>
                    <a:pt x="4561" y="4870"/>
                    <a:pt x="4728" y="4941"/>
                    <a:pt x="4894" y="4941"/>
                  </a:cubicBezTo>
                  <a:close/>
                  <a:moveTo>
                    <a:pt x="5013" y="3120"/>
                  </a:moveTo>
                  <a:close/>
                  <a:moveTo>
                    <a:pt x="4644" y="3310"/>
                  </a:moveTo>
                  <a:cubicBezTo>
                    <a:pt x="4823" y="3239"/>
                    <a:pt x="5001" y="3155"/>
                    <a:pt x="5168" y="3072"/>
                  </a:cubicBezTo>
                  <a:cubicBezTo>
                    <a:pt x="5240" y="3025"/>
                    <a:pt x="5299" y="2977"/>
                    <a:pt x="5359" y="2929"/>
                  </a:cubicBezTo>
                  <a:cubicBezTo>
                    <a:pt x="5311" y="2989"/>
                    <a:pt x="5263" y="3060"/>
                    <a:pt x="5228" y="3120"/>
                  </a:cubicBezTo>
                  <a:cubicBezTo>
                    <a:pt x="5132" y="3286"/>
                    <a:pt x="5049" y="3465"/>
                    <a:pt x="4990" y="3644"/>
                  </a:cubicBezTo>
                  <a:cubicBezTo>
                    <a:pt x="4918" y="3739"/>
                    <a:pt x="4823" y="3810"/>
                    <a:pt x="4716" y="3846"/>
                  </a:cubicBezTo>
                  <a:cubicBezTo>
                    <a:pt x="4847" y="3727"/>
                    <a:pt x="4906" y="3560"/>
                    <a:pt x="4906" y="3394"/>
                  </a:cubicBezTo>
                  <a:cubicBezTo>
                    <a:pt x="4728" y="3382"/>
                    <a:pt x="4573" y="3453"/>
                    <a:pt x="4454" y="3572"/>
                  </a:cubicBezTo>
                  <a:cubicBezTo>
                    <a:pt x="4478" y="3465"/>
                    <a:pt x="4549" y="3370"/>
                    <a:pt x="4644" y="3310"/>
                  </a:cubicBezTo>
                  <a:close/>
                  <a:moveTo>
                    <a:pt x="4239" y="5537"/>
                  </a:moveTo>
                  <a:close/>
                  <a:moveTo>
                    <a:pt x="4013" y="2798"/>
                  </a:moveTo>
                  <a:close/>
                  <a:moveTo>
                    <a:pt x="3942" y="3513"/>
                  </a:moveTo>
                  <a:cubicBezTo>
                    <a:pt x="3882" y="3417"/>
                    <a:pt x="3870" y="3298"/>
                    <a:pt x="3894" y="3191"/>
                  </a:cubicBezTo>
                  <a:cubicBezTo>
                    <a:pt x="3966" y="3013"/>
                    <a:pt x="4037" y="2834"/>
                    <a:pt x="4097" y="2644"/>
                  </a:cubicBezTo>
                  <a:cubicBezTo>
                    <a:pt x="4108" y="2572"/>
                    <a:pt x="4120" y="2489"/>
                    <a:pt x="4132" y="2417"/>
                  </a:cubicBezTo>
                  <a:cubicBezTo>
                    <a:pt x="4132" y="2489"/>
                    <a:pt x="4144" y="2572"/>
                    <a:pt x="4168" y="2644"/>
                  </a:cubicBezTo>
                  <a:cubicBezTo>
                    <a:pt x="4216" y="2834"/>
                    <a:pt x="4287" y="3013"/>
                    <a:pt x="4370" y="3191"/>
                  </a:cubicBezTo>
                  <a:cubicBezTo>
                    <a:pt x="4394" y="3298"/>
                    <a:pt x="4370" y="3417"/>
                    <a:pt x="4323" y="3513"/>
                  </a:cubicBezTo>
                  <a:cubicBezTo>
                    <a:pt x="4323" y="3346"/>
                    <a:pt x="4251" y="3179"/>
                    <a:pt x="4132" y="3072"/>
                  </a:cubicBezTo>
                  <a:cubicBezTo>
                    <a:pt x="4001" y="3179"/>
                    <a:pt x="3930" y="3346"/>
                    <a:pt x="3942" y="3513"/>
                  </a:cubicBezTo>
                  <a:close/>
                  <a:moveTo>
                    <a:pt x="4132" y="5251"/>
                  </a:moveTo>
                  <a:cubicBezTo>
                    <a:pt x="4263" y="5132"/>
                    <a:pt x="4335" y="4965"/>
                    <a:pt x="4323" y="4799"/>
                  </a:cubicBezTo>
                  <a:cubicBezTo>
                    <a:pt x="4382" y="4906"/>
                    <a:pt x="4394" y="5013"/>
                    <a:pt x="4370" y="5132"/>
                  </a:cubicBezTo>
                  <a:cubicBezTo>
                    <a:pt x="4299" y="5310"/>
                    <a:pt x="4228" y="5489"/>
                    <a:pt x="4168" y="5680"/>
                  </a:cubicBezTo>
                  <a:cubicBezTo>
                    <a:pt x="4156" y="5751"/>
                    <a:pt x="4144" y="5822"/>
                    <a:pt x="4132" y="5906"/>
                  </a:cubicBezTo>
                  <a:cubicBezTo>
                    <a:pt x="4120" y="5834"/>
                    <a:pt x="4108" y="5751"/>
                    <a:pt x="4097" y="5680"/>
                  </a:cubicBezTo>
                  <a:cubicBezTo>
                    <a:pt x="4037" y="5489"/>
                    <a:pt x="3966" y="5310"/>
                    <a:pt x="3894" y="5132"/>
                  </a:cubicBezTo>
                  <a:cubicBezTo>
                    <a:pt x="3870" y="5025"/>
                    <a:pt x="3882" y="4906"/>
                    <a:pt x="3942" y="4810"/>
                  </a:cubicBezTo>
                  <a:cubicBezTo>
                    <a:pt x="3930" y="4977"/>
                    <a:pt x="4001" y="5132"/>
                    <a:pt x="4132" y="5251"/>
                  </a:cubicBezTo>
                  <a:close/>
                  <a:moveTo>
                    <a:pt x="3239" y="5203"/>
                  </a:moveTo>
                  <a:close/>
                  <a:moveTo>
                    <a:pt x="3358" y="3394"/>
                  </a:moveTo>
                  <a:cubicBezTo>
                    <a:pt x="3346" y="3560"/>
                    <a:pt x="3418" y="3715"/>
                    <a:pt x="3537" y="3834"/>
                  </a:cubicBezTo>
                  <a:cubicBezTo>
                    <a:pt x="3430" y="3798"/>
                    <a:pt x="3335" y="3727"/>
                    <a:pt x="3275" y="3632"/>
                  </a:cubicBezTo>
                  <a:cubicBezTo>
                    <a:pt x="3204" y="3453"/>
                    <a:pt x="3120" y="3275"/>
                    <a:pt x="3037" y="3108"/>
                  </a:cubicBezTo>
                  <a:cubicBezTo>
                    <a:pt x="2989" y="3048"/>
                    <a:pt x="2954" y="2989"/>
                    <a:pt x="2894" y="2917"/>
                  </a:cubicBezTo>
                  <a:cubicBezTo>
                    <a:pt x="2954" y="2965"/>
                    <a:pt x="3013" y="3013"/>
                    <a:pt x="3085" y="3060"/>
                  </a:cubicBezTo>
                  <a:cubicBezTo>
                    <a:pt x="3251" y="3144"/>
                    <a:pt x="3430" y="3227"/>
                    <a:pt x="3608" y="3298"/>
                  </a:cubicBezTo>
                  <a:cubicBezTo>
                    <a:pt x="3704" y="3358"/>
                    <a:pt x="3775" y="3453"/>
                    <a:pt x="3811" y="3560"/>
                  </a:cubicBezTo>
                  <a:cubicBezTo>
                    <a:pt x="3692" y="3441"/>
                    <a:pt x="3525" y="3370"/>
                    <a:pt x="3358" y="3382"/>
                  </a:cubicBezTo>
                  <a:close/>
                  <a:moveTo>
                    <a:pt x="3799" y="4751"/>
                  </a:moveTo>
                  <a:cubicBezTo>
                    <a:pt x="3775" y="4858"/>
                    <a:pt x="3704" y="4953"/>
                    <a:pt x="3608" y="5013"/>
                  </a:cubicBezTo>
                  <a:cubicBezTo>
                    <a:pt x="3430" y="5084"/>
                    <a:pt x="3251" y="5168"/>
                    <a:pt x="3073" y="5251"/>
                  </a:cubicBezTo>
                  <a:cubicBezTo>
                    <a:pt x="3013" y="5299"/>
                    <a:pt x="2954" y="5346"/>
                    <a:pt x="2894" y="5394"/>
                  </a:cubicBezTo>
                  <a:cubicBezTo>
                    <a:pt x="2942" y="5334"/>
                    <a:pt x="2977" y="5263"/>
                    <a:pt x="3025" y="5203"/>
                  </a:cubicBezTo>
                  <a:cubicBezTo>
                    <a:pt x="3120" y="5037"/>
                    <a:pt x="3204" y="4858"/>
                    <a:pt x="3275" y="4679"/>
                  </a:cubicBezTo>
                  <a:cubicBezTo>
                    <a:pt x="3335" y="4572"/>
                    <a:pt x="3430" y="4501"/>
                    <a:pt x="3537" y="4477"/>
                  </a:cubicBezTo>
                  <a:cubicBezTo>
                    <a:pt x="3406" y="4596"/>
                    <a:pt x="3346" y="4751"/>
                    <a:pt x="3346" y="4918"/>
                  </a:cubicBezTo>
                  <a:cubicBezTo>
                    <a:pt x="3525" y="4929"/>
                    <a:pt x="3692" y="4870"/>
                    <a:pt x="3811" y="4751"/>
                  </a:cubicBezTo>
                  <a:close/>
                  <a:moveTo>
                    <a:pt x="2751" y="4048"/>
                  </a:moveTo>
                  <a:close/>
                  <a:moveTo>
                    <a:pt x="2608" y="4120"/>
                  </a:moveTo>
                  <a:cubicBezTo>
                    <a:pt x="2787" y="4060"/>
                    <a:pt x="2977" y="4001"/>
                    <a:pt x="3156" y="3917"/>
                  </a:cubicBezTo>
                  <a:cubicBezTo>
                    <a:pt x="3263" y="3894"/>
                    <a:pt x="3382" y="3917"/>
                    <a:pt x="3477" y="3965"/>
                  </a:cubicBezTo>
                  <a:cubicBezTo>
                    <a:pt x="3311" y="3965"/>
                    <a:pt x="3144" y="4037"/>
                    <a:pt x="3025" y="4156"/>
                  </a:cubicBezTo>
                  <a:cubicBezTo>
                    <a:pt x="3144" y="4287"/>
                    <a:pt x="3311" y="4358"/>
                    <a:pt x="3477" y="4346"/>
                  </a:cubicBezTo>
                  <a:cubicBezTo>
                    <a:pt x="3382" y="4406"/>
                    <a:pt x="3263" y="4418"/>
                    <a:pt x="3156" y="4394"/>
                  </a:cubicBezTo>
                  <a:cubicBezTo>
                    <a:pt x="2977" y="4322"/>
                    <a:pt x="2799" y="4251"/>
                    <a:pt x="2608" y="4191"/>
                  </a:cubicBezTo>
                  <a:cubicBezTo>
                    <a:pt x="2537" y="4179"/>
                    <a:pt x="2453" y="4168"/>
                    <a:pt x="2382" y="4156"/>
                  </a:cubicBezTo>
                  <a:cubicBezTo>
                    <a:pt x="2465" y="4144"/>
                    <a:pt x="2549" y="4132"/>
                    <a:pt x="2608" y="4120"/>
                  </a:cubicBezTo>
                  <a:close/>
                </a:path>
              </a:pathLst>
            </a:custGeom>
            <a:solidFill>
              <a:schemeClr val="accent2">
                <a:alpha val="145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5626275" y="757075"/>
              <a:ext cx="207200" cy="206900"/>
            </a:xfrm>
            <a:custGeom>
              <a:avLst/>
              <a:gdLst/>
              <a:ahLst/>
              <a:cxnLst/>
              <a:rect l="l" t="t" r="r" b="b"/>
              <a:pathLst>
                <a:path w="8288" h="8276" extrusionOk="0">
                  <a:moveTo>
                    <a:pt x="1" y="4144"/>
                  </a:moveTo>
                  <a:cubicBezTo>
                    <a:pt x="334" y="4179"/>
                    <a:pt x="465" y="4477"/>
                    <a:pt x="1001" y="4251"/>
                  </a:cubicBezTo>
                  <a:lnTo>
                    <a:pt x="1001" y="4251"/>
                  </a:lnTo>
                  <a:cubicBezTo>
                    <a:pt x="799" y="4346"/>
                    <a:pt x="501" y="4334"/>
                    <a:pt x="465" y="4751"/>
                  </a:cubicBezTo>
                  <a:cubicBezTo>
                    <a:pt x="692" y="4548"/>
                    <a:pt x="953" y="4667"/>
                    <a:pt x="1132" y="4322"/>
                  </a:cubicBezTo>
                  <a:lnTo>
                    <a:pt x="1132" y="4322"/>
                  </a:lnTo>
                  <a:cubicBezTo>
                    <a:pt x="1073" y="4489"/>
                    <a:pt x="822" y="4572"/>
                    <a:pt x="1025" y="4989"/>
                  </a:cubicBezTo>
                  <a:cubicBezTo>
                    <a:pt x="1037" y="4775"/>
                    <a:pt x="1132" y="4822"/>
                    <a:pt x="1227" y="4679"/>
                  </a:cubicBezTo>
                  <a:cubicBezTo>
                    <a:pt x="1358" y="4870"/>
                    <a:pt x="1715" y="4917"/>
                    <a:pt x="1787" y="4667"/>
                  </a:cubicBezTo>
                  <a:cubicBezTo>
                    <a:pt x="1549" y="4763"/>
                    <a:pt x="1465" y="4572"/>
                    <a:pt x="1477" y="4441"/>
                  </a:cubicBezTo>
                  <a:cubicBezTo>
                    <a:pt x="1477" y="4394"/>
                    <a:pt x="1489" y="4346"/>
                    <a:pt x="1525" y="4322"/>
                  </a:cubicBezTo>
                  <a:cubicBezTo>
                    <a:pt x="1561" y="4275"/>
                    <a:pt x="1680" y="4239"/>
                    <a:pt x="1727" y="4275"/>
                  </a:cubicBezTo>
                  <a:cubicBezTo>
                    <a:pt x="1775" y="4322"/>
                    <a:pt x="1751" y="4429"/>
                    <a:pt x="1644" y="4394"/>
                  </a:cubicBezTo>
                  <a:cubicBezTo>
                    <a:pt x="1715" y="4513"/>
                    <a:pt x="1894" y="4465"/>
                    <a:pt x="1894" y="4334"/>
                  </a:cubicBezTo>
                  <a:cubicBezTo>
                    <a:pt x="1906" y="4322"/>
                    <a:pt x="1906" y="4298"/>
                    <a:pt x="1894" y="4286"/>
                  </a:cubicBezTo>
                  <a:lnTo>
                    <a:pt x="1894" y="4275"/>
                  </a:lnTo>
                  <a:cubicBezTo>
                    <a:pt x="1894" y="4239"/>
                    <a:pt x="1870" y="4215"/>
                    <a:pt x="1835" y="4191"/>
                  </a:cubicBezTo>
                  <a:cubicBezTo>
                    <a:pt x="2144" y="4132"/>
                    <a:pt x="2466" y="4156"/>
                    <a:pt x="2751" y="4263"/>
                  </a:cubicBezTo>
                  <a:lnTo>
                    <a:pt x="2751" y="4263"/>
                  </a:lnTo>
                  <a:cubicBezTo>
                    <a:pt x="1870" y="4048"/>
                    <a:pt x="2156" y="4929"/>
                    <a:pt x="1620" y="4929"/>
                  </a:cubicBezTo>
                  <a:lnTo>
                    <a:pt x="1620" y="4929"/>
                  </a:lnTo>
                  <a:cubicBezTo>
                    <a:pt x="1870" y="5001"/>
                    <a:pt x="2025" y="5001"/>
                    <a:pt x="2144" y="4941"/>
                  </a:cubicBezTo>
                  <a:cubicBezTo>
                    <a:pt x="2418" y="4810"/>
                    <a:pt x="2311" y="4525"/>
                    <a:pt x="2418" y="4429"/>
                  </a:cubicBezTo>
                  <a:cubicBezTo>
                    <a:pt x="2442" y="4596"/>
                    <a:pt x="2549" y="4644"/>
                    <a:pt x="2680" y="4584"/>
                  </a:cubicBezTo>
                  <a:cubicBezTo>
                    <a:pt x="2537" y="4477"/>
                    <a:pt x="2644" y="4334"/>
                    <a:pt x="2787" y="4334"/>
                  </a:cubicBezTo>
                  <a:cubicBezTo>
                    <a:pt x="2989" y="4346"/>
                    <a:pt x="3251" y="4560"/>
                    <a:pt x="3585" y="4334"/>
                  </a:cubicBezTo>
                  <a:cubicBezTo>
                    <a:pt x="3656" y="4322"/>
                    <a:pt x="3728" y="4310"/>
                    <a:pt x="3787" y="4286"/>
                  </a:cubicBezTo>
                  <a:cubicBezTo>
                    <a:pt x="3728" y="4322"/>
                    <a:pt x="3668" y="4358"/>
                    <a:pt x="3620" y="4406"/>
                  </a:cubicBezTo>
                  <a:cubicBezTo>
                    <a:pt x="3216" y="4477"/>
                    <a:pt x="3180" y="4822"/>
                    <a:pt x="3037" y="4965"/>
                  </a:cubicBezTo>
                  <a:cubicBezTo>
                    <a:pt x="2954" y="5072"/>
                    <a:pt x="2775" y="5037"/>
                    <a:pt x="2787" y="4870"/>
                  </a:cubicBezTo>
                  <a:cubicBezTo>
                    <a:pt x="2656" y="4917"/>
                    <a:pt x="2608" y="5013"/>
                    <a:pt x="2716" y="5168"/>
                  </a:cubicBezTo>
                  <a:cubicBezTo>
                    <a:pt x="2573" y="5168"/>
                    <a:pt x="2442" y="4894"/>
                    <a:pt x="2156" y="4989"/>
                  </a:cubicBezTo>
                  <a:cubicBezTo>
                    <a:pt x="2037" y="5037"/>
                    <a:pt x="1930" y="5144"/>
                    <a:pt x="1799" y="5370"/>
                  </a:cubicBezTo>
                  <a:cubicBezTo>
                    <a:pt x="1811" y="5358"/>
                    <a:pt x="1823" y="5346"/>
                    <a:pt x="1835" y="5334"/>
                  </a:cubicBezTo>
                  <a:lnTo>
                    <a:pt x="1799" y="5370"/>
                  </a:lnTo>
                  <a:cubicBezTo>
                    <a:pt x="2180" y="4989"/>
                    <a:pt x="2597" y="5822"/>
                    <a:pt x="3073" y="5048"/>
                  </a:cubicBezTo>
                  <a:lnTo>
                    <a:pt x="3073" y="5048"/>
                  </a:lnTo>
                  <a:cubicBezTo>
                    <a:pt x="2942" y="5322"/>
                    <a:pt x="2739" y="5560"/>
                    <a:pt x="2477" y="5739"/>
                  </a:cubicBezTo>
                  <a:cubicBezTo>
                    <a:pt x="2489" y="5703"/>
                    <a:pt x="2477" y="5668"/>
                    <a:pt x="2466" y="5632"/>
                  </a:cubicBezTo>
                  <a:cubicBezTo>
                    <a:pt x="2454" y="5620"/>
                    <a:pt x="2442" y="5608"/>
                    <a:pt x="2430" y="5608"/>
                  </a:cubicBezTo>
                  <a:cubicBezTo>
                    <a:pt x="2335" y="5513"/>
                    <a:pt x="2168" y="5608"/>
                    <a:pt x="2216" y="5739"/>
                  </a:cubicBezTo>
                  <a:cubicBezTo>
                    <a:pt x="2263" y="5644"/>
                    <a:pt x="2346" y="5703"/>
                    <a:pt x="2346" y="5763"/>
                  </a:cubicBezTo>
                  <a:cubicBezTo>
                    <a:pt x="2335" y="5834"/>
                    <a:pt x="2227" y="5882"/>
                    <a:pt x="2180" y="5882"/>
                  </a:cubicBezTo>
                  <a:cubicBezTo>
                    <a:pt x="2132" y="5882"/>
                    <a:pt x="2085" y="5858"/>
                    <a:pt x="2049" y="5822"/>
                  </a:cubicBezTo>
                  <a:cubicBezTo>
                    <a:pt x="1894" y="5727"/>
                    <a:pt x="1942" y="5489"/>
                    <a:pt x="2120" y="5453"/>
                  </a:cubicBezTo>
                  <a:cubicBezTo>
                    <a:pt x="1882" y="5322"/>
                    <a:pt x="1668" y="5596"/>
                    <a:pt x="1715" y="5834"/>
                  </a:cubicBezTo>
                  <a:cubicBezTo>
                    <a:pt x="1549" y="5799"/>
                    <a:pt x="1513" y="5906"/>
                    <a:pt x="1346" y="5763"/>
                  </a:cubicBezTo>
                  <a:cubicBezTo>
                    <a:pt x="1489" y="6191"/>
                    <a:pt x="1727" y="6084"/>
                    <a:pt x="1894" y="6156"/>
                  </a:cubicBezTo>
                  <a:lnTo>
                    <a:pt x="1894" y="6156"/>
                  </a:lnTo>
                  <a:cubicBezTo>
                    <a:pt x="1537" y="6037"/>
                    <a:pt x="1430" y="6311"/>
                    <a:pt x="1132" y="6322"/>
                  </a:cubicBezTo>
                  <a:cubicBezTo>
                    <a:pt x="1442" y="6584"/>
                    <a:pt x="1644" y="6370"/>
                    <a:pt x="1858" y="6299"/>
                  </a:cubicBezTo>
                  <a:lnTo>
                    <a:pt x="1858" y="6299"/>
                  </a:lnTo>
                  <a:cubicBezTo>
                    <a:pt x="1311" y="6513"/>
                    <a:pt x="1442" y="6822"/>
                    <a:pt x="1215" y="7084"/>
                  </a:cubicBezTo>
                  <a:cubicBezTo>
                    <a:pt x="1477" y="6858"/>
                    <a:pt x="1787" y="6989"/>
                    <a:pt x="2001" y="6441"/>
                  </a:cubicBezTo>
                  <a:lnTo>
                    <a:pt x="2001" y="6441"/>
                  </a:lnTo>
                  <a:cubicBezTo>
                    <a:pt x="1930" y="6656"/>
                    <a:pt x="1704" y="6858"/>
                    <a:pt x="1977" y="7168"/>
                  </a:cubicBezTo>
                  <a:cubicBezTo>
                    <a:pt x="1989" y="6870"/>
                    <a:pt x="2263" y="6763"/>
                    <a:pt x="2144" y="6406"/>
                  </a:cubicBezTo>
                  <a:lnTo>
                    <a:pt x="2144" y="6406"/>
                  </a:lnTo>
                  <a:cubicBezTo>
                    <a:pt x="2216" y="6572"/>
                    <a:pt x="2108" y="6799"/>
                    <a:pt x="2537" y="6953"/>
                  </a:cubicBezTo>
                  <a:cubicBezTo>
                    <a:pt x="2394" y="6787"/>
                    <a:pt x="2501" y="6751"/>
                    <a:pt x="2466" y="6584"/>
                  </a:cubicBezTo>
                  <a:cubicBezTo>
                    <a:pt x="2692" y="6632"/>
                    <a:pt x="2978" y="6418"/>
                    <a:pt x="2847" y="6180"/>
                  </a:cubicBezTo>
                  <a:cubicBezTo>
                    <a:pt x="2799" y="6358"/>
                    <a:pt x="2573" y="6394"/>
                    <a:pt x="2477" y="6239"/>
                  </a:cubicBezTo>
                  <a:cubicBezTo>
                    <a:pt x="2442" y="6215"/>
                    <a:pt x="2418" y="6168"/>
                    <a:pt x="2418" y="6120"/>
                  </a:cubicBezTo>
                  <a:cubicBezTo>
                    <a:pt x="2418" y="6060"/>
                    <a:pt x="2466" y="5965"/>
                    <a:pt x="2537" y="5953"/>
                  </a:cubicBezTo>
                  <a:cubicBezTo>
                    <a:pt x="2597" y="5941"/>
                    <a:pt x="2656" y="6037"/>
                    <a:pt x="2561" y="6084"/>
                  </a:cubicBezTo>
                  <a:cubicBezTo>
                    <a:pt x="2692" y="6132"/>
                    <a:pt x="2787" y="5965"/>
                    <a:pt x="2692" y="5870"/>
                  </a:cubicBezTo>
                  <a:cubicBezTo>
                    <a:pt x="2680" y="5846"/>
                    <a:pt x="2668" y="5834"/>
                    <a:pt x="2656" y="5822"/>
                  </a:cubicBezTo>
                  <a:cubicBezTo>
                    <a:pt x="2620" y="5799"/>
                    <a:pt x="2585" y="5787"/>
                    <a:pt x="2549" y="5799"/>
                  </a:cubicBezTo>
                  <a:cubicBezTo>
                    <a:pt x="2727" y="5537"/>
                    <a:pt x="2966" y="5334"/>
                    <a:pt x="3251" y="5203"/>
                  </a:cubicBezTo>
                  <a:cubicBezTo>
                    <a:pt x="2477" y="5679"/>
                    <a:pt x="3299" y="6096"/>
                    <a:pt x="2918" y="6477"/>
                  </a:cubicBezTo>
                  <a:cubicBezTo>
                    <a:pt x="2930" y="6465"/>
                    <a:pt x="2942" y="6453"/>
                    <a:pt x="2954" y="6441"/>
                  </a:cubicBezTo>
                  <a:cubicBezTo>
                    <a:pt x="2942" y="6453"/>
                    <a:pt x="2930" y="6465"/>
                    <a:pt x="2918" y="6477"/>
                  </a:cubicBezTo>
                  <a:cubicBezTo>
                    <a:pt x="3144" y="6358"/>
                    <a:pt x="3251" y="6239"/>
                    <a:pt x="3299" y="6120"/>
                  </a:cubicBezTo>
                  <a:cubicBezTo>
                    <a:pt x="3394" y="5822"/>
                    <a:pt x="3120" y="5703"/>
                    <a:pt x="3132" y="5560"/>
                  </a:cubicBezTo>
                  <a:cubicBezTo>
                    <a:pt x="3263" y="5668"/>
                    <a:pt x="3370" y="5620"/>
                    <a:pt x="3430" y="5489"/>
                  </a:cubicBezTo>
                  <a:cubicBezTo>
                    <a:pt x="3251" y="5501"/>
                    <a:pt x="3216" y="5334"/>
                    <a:pt x="3323" y="5239"/>
                  </a:cubicBezTo>
                  <a:cubicBezTo>
                    <a:pt x="3466" y="5096"/>
                    <a:pt x="3811" y="5072"/>
                    <a:pt x="3882" y="4656"/>
                  </a:cubicBezTo>
                  <a:cubicBezTo>
                    <a:pt x="3930" y="4608"/>
                    <a:pt x="3966" y="4548"/>
                    <a:pt x="4001" y="4489"/>
                  </a:cubicBezTo>
                  <a:cubicBezTo>
                    <a:pt x="3978" y="4548"/>
                    <a:pt x="3966" y="4620"/>
                    <a:pt x="3954" y="4691"/>
                  </a:cubicBezTo>
                  <a:cubicBezTo>
                    <a:pt x="3716" y="5025"/>
                    <a:pt x="3942" y="5287"/>
                    <a:pt x="3954" y="5501"/>
                  </a:cubicBezTo>
                  <a:cubicBezTo>
                    <a:pt x="3954" y="5632"/>
                    <a:pt x="3811" y="5739"/>
                    <a:pt x="3704" y="5596"/>
                  </a:cubicBezTo>
                  <a:cubicBezTo>
                    <a:pt x="3644" y="5739"/>
                    <a:pt x="3692" y="5834"/>
                    <a:pt x="3859" y="5858"/>
                  </a:cubicBezTo>
                  <a:cubicBezTo>
                    <a:pt x="3763" y="5965"/>
                    <a:pt x="3478" y="5858"/>
                    <a:pt x="3347" y="6144"/>
                  </a:cubicBezTo>
                  <a:cubicBezTo>
                    <a:pt x="3287" y="6251"/>
                    <a:pt x="3287" y="6406"/>
                    <a:pt x="3359" y="6656"/>
                  </a:cubicBezTo>
                  <a:lnTo>
                    <a:pt x="3359" y="6656"/>
                  </a:lnTo>
                  <a:cubicBezTo>
                    <a:pt x="3359" y="6120"/>
                    <a:pt x="4240" y="6406"/>
                    <a:pt x="4025" y="5525"/>
                  </a:cubicBezTo>
                  <a:lnTo>
                    <a:pt x="4025" y="5525"/>
                  </a:lnTo>
                  <a:cubicBezTo>
                    <a:pt x="4132" y="5822"/>
                    <a:pt x="4156" y="6132"/>
                    <a:pt x="4097" y="6441"/>
                  </a:cubicBezTo>
                  <a:cubicBezTo>
                    <a:pt x="4073" y="6406"/>
                    <a:pt x="4049" y="6382"/>
                    <a:pt x="4013" y="6382"/>
                  </a:cubicBezTo>
                  <a:lnTo>
                    <a:pt x="4001" y="6382"/>
                  </a:lnTo>
                  <a:cubicBezTo>
                    <a:pt x="3990" y="6382"/>
                    <a:pt x="3966" y="6382"/>
                    <a:pt x="3954" y="6382"/>
                  </a:cubicBezTo>
                  <a:cubicBezTo>
                    <a:pt x="3823" y="6382"/>
                    <a:pt x="3775" y="6561"/>
                    <a:pt x="3894" y="6632"/>
                  </a:cubicBezTo>
                  <a:cubicBezTo>
                    <a:pt x="3870" y="6525"/>
                    <a:pt x="3966" y="6501"/>
                    <a:pt x="4013" y="6549"/>
                  </a:cubicBezTo>
                  <a:cubicBezTo>
                    <a:pt x="4049" y="6608"/>
                    <a:pt x="4013" y="6715"/>
                    <a:pt x="3966" y="6751"/>
                  </a:cubicBezTo>
                  <a:cubicBezTo>
                    <a:pt x="3942" y="6787"/>
                    <a:pt x="3894" y="6799"/>
                    <a:pt x="3847" y="6799"/>
                  </a:cubicBezTo>
                  <a:cubicBezTo>
                    <a:pt x="3728" y="6811"/>
                    <a:pt x="3525" y="6739"/>
                    <a:pt x="3620" y="6489"/>
                  </a:cubicBezTo>
                  <a:cubicBezTo>
                    <a:pt x="3370" y="6561"/>
                    <a:pt x="3418" y="6918"/>
                    <a:pt x="3609" y="7049"/>
                  </a:cubicBezTo>
                  <a:cubicBezTo>
                    <a:pt x="3466" y="7144"/>
                    <a:pt x="3525" y="7239"/>
                    <a:pt x="3299" y="7263"/>
                  </a:cubicBezTo>
                  <a:cubicBezTo>
                    <a:pt x="3716" y="7454"/>
                    <a:pt x="3799" y="7215"/>
                    <a:pt x="3966" y="7144"/>
                  </a:cubicBezTo>
                  <a:lnTo>
                    <a:pt x="3966" y="7144"/>
                  </a:lnTo>
                  <a:cubicBezTo>
                    <a:pt x="3632" y="7323"/>
                    <a:pt x="3740" y="7596"/>
                    <a:pt x="3549" y="7811"/>
                  </a:cubicBezTo>
                  <a:cubicBezTo>
                    <a:pt x="3954" y="7775"/>
                    <a:pt x="3942" y="7489"/>
                    <a:pt x="4037" y="7275"/>
                  </a:cubicBezTo>
                  <a:lnTo>
                    <a:pt x="4037" y="7275"/>
                  </a:lnTo>
                  <a:cubicBezTo>
                    <a:pt x="3811" y="7811"/>
                    <a:pt x="4109" y="7942"/>
                    <a:pt x="4144" y="8275"/>
                  </a:cubicBezTo>
                  <a:cubicBezTo>
                    <a:pt x="4180" y="7942"/>
                    <a:pt x="4478" y="7811"/>
                    <a:pt x="4251" y="7275"/>
                  </a:cubicBezTo>
                  <a:lnTo>
                    <a:pt x="4251" y="7275"/>
                  </a:lnTo>
                  <a:cubicBezTo>
                    <a:pt x="4347" y="7489"/>
                    <a:pt x="4335" y="7775"/>
                    <a:pt x="4740" y="7811"/>
                  </a:cubicBezTo>
                  <a:cubicBezTo>
                    <a:pt x="4549" y="7584"/>
                    <a:pt x="4656" y="7323"/>
                    <a:pt x="4323" y="7144"/>
                  </a:cubicBezTo>
                  <a:lnTo>
                    <a:pt x="4323" y="7144"/>
                  </a:lnTo>
                  <a:cubicBezTo>
                    <a:pt x="4490" y="7215"/>
                    <a:pt x="4573" y="7454"/>
                    <a:pt x="4990" y="7263"/>
                  </a:cubicBezTo>
                  <a:cubicBezTo>
                    <a:pt x="4763" y="7239"/>
                    <a:pt x="4823" y="7144"/>
                    <a:pt x="4680" y="7049"/>
                  </a:cubicBezTo>
                  <a:cubicBezTo>
                    <a:pt x="4871" y="6918"/>
                    <a:pt x="4918" y="6572"/>
                    <a:pt x="4656" y="6489"/>
                  </a:cubicBezTo>
                  <a:cubicBezTo>
                    <a:pt x="4763" y="6739"/>
                    <a:pt x="4561" y="6811"/>
                    <a:pt x="4442" y="6799"/>
                  </a:cubicBezTo>
                  <a:cubicBezTo>
                    <a:pt x="4394" y="6799"/>
                    <a:pt x="4347" y="6787"/>
                    <a:pt x="4311" y="6751"/>
                  </a:cubicBezTo>
                  <a:cubicBezTo>
                    <a:pt x="4275" y="6715"/>
                    <a:pt x="4228" y="6608"/>
                    <a:pt x="4275" y="6549"/>
                  </a:cubicBezTo>
                  <a:cubicBezTo>
                    <a:pt x="4311" y="6501"/>
                    <a:pt x="4418" y="6525"/>
                    <a:pt x="4382" y="6632"/>
                  </a:cubicBezTo>
                  <a:cubicBezTo>
                    <a:pt x="4406" y="6620"/>
                    <a:pt x="4418" y="6608"/>
                    <a:pt x="4430" y="6596"/>
                  </a:cubicBezTo>
                  <a:cubicBezTo>
                    <a:pt x="4478" y="6549"/>
                    <a:pt x="4478" y="6477"/>
                    <a:pt x="4430" y="6430"/>
                  </a:cubicBezTo>
                  <a:cubicBezTo>
                    <a:pt x="4406" y="6394"/>
                    <a:pt x="4371" y="6382"/>
                    <a:pt x="4335" y="6382"/>
                  </a:cubicBezTo>
                  <a:cubicBezTo>
                    <a:pt x="4311" y="6382"/>
                    <a:pt x="4299" y="6382"/>
                    <a:pt x="4287" y="6382"/>
                  </a:cubicBezTo>
                  <a:lnTo>
                    <a:pt x="4275" y="6382"/>
                  </a:lnTo>
                  <a:cubicBezTo>
                    <a:pt x="4240" y="6382"/>
                    <a:pt x="4216" y="6406"/>
                    <a:pt x="4192" y="6441"/>
                  </a:cubicBezTo>
                  <a:cubicBezTo>
                    <a:pt x="4132" y="6132"/>
                    <a:pt x="4156" y="5822"/>
                    <a:pt x="4263" y="5525"/>
                  </a:cubicBezTo>
                  <a:cubicBezTo>
                    <a:pt x="4049" y="6406"/>
                    <a:pt x="4930" y="6120"/>
                    <a:pt x="4930" y="6656"/>
                  </a:cubicBezTo>
                  <a:lnTo>
                    <a:pt x="4930" y="6608"/>
                  </a:lnTo>
                  <a:cubicBezTo>
                    <a:pt x="4930" y="6620"/>
                    <a:pt x="4930" y="6644"/>
                    <a:pt x="4930" y="6656"/>
                  </a:cubicBezTo>
                  <a:cubicBezTo>
                    <a:pt x="5002" y="6501"/>
                    <a:pt x="5002" y="6311"/>
                    <a:pt x="4942" y="6144"/>
                  </a:cubicBezTo>
                  <a:cubicBezTo>
                    <a:pt x="4811" y="5870"/>
                    <a:pt x="4525" y="5977"/>
                    <a:pt x="4430" y="5858"/>
                  </a:cubicBezTo>
                  <a:cubicBezTo>
                    <a:pt x="4597" y="5834"/>
                    <a:pt x="4644" y="5739"/>
                    <a:pt x="4585" y="5596"/>
                  </a:cubicBezTo>
                  <a:cubicBezTo>
                    <a:pt x="4466" y="5739"/>
                    <a:pt x="4335" y="5632"/>
                    <a:pt x="4335" y="5501"/>
                  </a:cubicBezTo>
                  <a:cubicBezTo>
                    <a:pt x="4335" y="5298"/>
                    <a:pt x="4561" y="5037"/>
                    <a:pt x="4335" y="4691"/>
                  </a:cubicBezTo>
                  <a:cubicBezTo>
                    <a:pt x="4323" y="4620"/>
                    <a:pt x="4299" y="4560"/>
                    <a:pt x="4287" y="4489"/>
                  </a:cubicBezTo>
                  <a:cubicBezTo>
                    <a:pt x="4311" y="4548"/>
                    <a:pt x="4359" y="4608"/>
                    <a:pt x="4394" y="4667"/>
                  </a:cubicBezTo>
                  <a:cubicBezTo>
                    <a:pt x="4466" y="5072"/>
                    <a:pt x="4811" y="5096"/>
                    <a:pt x="4966" y="5239"/>
                  </a:cubicBezTo>
                  <a:cubicBezTo>
                    <a:pt x="5061" y="5334"/>
                    <a:pt x="5037" y="5501"/>
                    <a:pt x="4859" y="5489"/>
                  </a:cubicBezTo>
                  <a:cubicBezTo>
                    <a:pt x="4906" y="5632"/>
                    <a:pt x="5002" y="5668"/>
                    <a:pt x="5156" y="5560"/>
                  </a:cubicBezTo>
                  <a:cubicBezTo>
                    <a:pt x="5168" y="5715"/>
                    <a:pt x="4894" y="5834"/>
                    <a:pt x="4990" y="6132"/>
                  </a:cubicBezTo>
                  <a:cubicBezTo>
                    <a:pt x="5025" y="6239"/>
                    <a:pt x="5133" y="6358"/>
                    <a:pt x="5371" y="6489"/>
                  </a:cubicBezTo>
                  <a:lnTo>
                    <a:pt x="5371" y="6489"/>
                  </a:lnTo>
                  <a:cubicBezTo>
                    <a:pt x="4990" y="6096"/>
                    <a:pt x="5811" y="5679"/>
                    <a:pt x="5037" y="5203"/>
                  </a:cubicBezTo>
                  <a:lnTo>
                    <a:pt x="5037" y="5203"/>
                  </a:lnTo>
                  <a:cubicBezTo>
                    <a:pt x="5323" y="5346"/>
                    <a:pt x="5561" y="5549"/>
                    <a:pt x="5740" y="5799"/>
                  </a:cubicBezTo>
                  <a:cubicBezTo>
                    <a:pt x="5704" y="5799"/>
                    <a:pt x="5656" y="5799"/>
                    <a:pt x="5633" y="5822"/>
                  </a:cubicBezTo>
                  <a:cubicBezTo>
                    <a:pt x="5621" y="5834"/>
                    <a:pt x="5609" y="5834"/>
                    <a:pt x="5597" y="5846"/>
                  </a:cubicBezTo>
                  <a:cubicBezTo>
                    <a:pt x="5549" y="5906"/>
                    <a:pt x="5549" y="5989"/>
                    <a:pt x="5597" y="6049"/>
                  </a:cubicBezTo>
                  <a:cubicBezTo>
                    <a:pt x="5621" y="6072"/>
                    <a:pt x="5668" y="6084"/>
                    <a:pt x="5704" y="6072"/>
                  </a:cubicBezTo>
                  <a:lnTo>
                    <a:pt x="5728" y="6072"/>
                  </a:lnTo>
                  <a:cubicBezTo>
                    <a:pt x="5633" y="6025"/>
                    <a:pt x="5692" y="5941"/>
                    <a:pt x="5752" y="5941"/>
                  </a:cubicBezTo>
                  <a:cubicBezTo>
                    <a:pt x="5823" y="5941"/>
                    <a:pt x="5871" y="6049"/>
                    <a:pt x="5871" y="6108"/>
                  </a:cubicBezTo>
                  <a:cubicBezTo>
                    <a:pt x="5871" y="6156"/>
                    <a:pt x="5847" y="6203"/>
                    <a:pt x="5811" y="6227"/>
                  </a:cubicBezTo>
                  <a:cubicBezTo>
                    <a:pt x="5728" y="6322"/>
                    <a:pt x="5537" y="6418"/>
                    <a:pt x="5442" y="6168"/>
                  </a:cubicBezTo>
                  <a:cubicBezTo>
                    <a:pt x="5311" y="6406"/>
                    <a:pt x="5585" y="6620"/>
                    <a:pt x="5823" y="6572"/>
                  </a:cubicBezTo>
                  <a:cubicBezTo>
                    <a:pt x="5787" y="6739"/>
                    <a:pt x="5895" y="6775"/>
                    <a:pt x="5752" y="6942"/>
                  </a:cubicBezTo>
                  <a:cubicBezTo>
                    <a:pt x="6180" y="6799"/>
                    <a:pt x="6073" y="6561"/>
                    <a:pt x="6145" y="6394"/>
                  </a:cubicBezTo>
                  <a:lnTo>
                    <a:pt x="6145" y="6394"/>
                  </a:lnTo>
                  <a:cubicBezTo>
                    <a:pt x="6026" y="6751"/>
                    <a:pt x="6287" y="6858"/>
                    <a:pt x="6311" y="7156"/>
                  </a:cubicBezTo>
                  <a:cubicBezTo>
                    <a:pt x="6573" y="6846"/>
                    <a:pt x="6359" y="6644"/>
                    <a:pt x="6287" y="6430"/>
                  </a:cubicBezTo>
                  <a:lnTo>
                    <a:pt x="6287" y="6430"/>
                  </a:lnTo>
                  <a:cubicBezTo>
                    <a:pt x="6502" y="6977"/>
                    <a:pt x="6811" y="6846"/>
                    <a:pt x="7073" y="7073"/>
                  </a:cubicBezTo>
                  <a:cubicBezTo>
                    <a:pt x="6847" y="6811"/>
                    <a:pt x="6978" y="6501"/>
                    <a:pt x="6430" y="6287"/>
                  </a:cubicBezTo>
                  <a:lnTo>
                    <a:pt x="6430" y="6287"/>
                  </a:lnTo>
                  <a:cubicBezTo>
                    <a:pt x="6645" y="6358"/>
                    <a:pt x="6847" y="6584"/>
                    <a:pt x="7157" y="6311"/>
                  </a:cubicBezTo>
                  <a:cubicBezTo>
                    <a:pt x="6859" y="6299"/>
                    <a:pt x="6752" y="6025"/>
                    <a:pt x="6395" y="6144"/>
                  </a:cubicBezTo>
                  <a:lnTo>
                    <a:pt x="6395" y="6144"/>
                  </a:lnTo>
                  <a:cubicBezTo>
                    <a:pt x="6561" y="6072"/>
                    <a:pt x="6788" y="6180"/>
                    <a:pt x="6942" y="5751"/>
                  </a:cubicBezTo>
                  <a:cubicBezTo>
                    <a:pt x="6776" y="5894"/>
                    <a:pt x="6740" y="5787"/>
                    <a:pt x="6573" y="5822"/>
                  </a:cubicBezTo>
                  <a:cubicBezTo>
                    <a:pt x="6621" y="5584"/>
                    <a:pt x="6407" y="5310"/>
                    <a:pt x="6168" y="5441"/>
                  </a:cubicBezTo>
                  <a:cubicBezTo>
                    <a:pt x="6347" y="5489"/>
                    <a:pt x="6383" y="5715"/>
                    <a:pt x="6240" y="5810"/>
                  </a:cubicBezTo>
                  <a:cubicBezTo>
                    <a:pt x="6204" y="5846"/>
                    <a:pt x="6156" y="5870"/>
                    <a:pt x="6109" y="5870"/>
                  </a:cubicBezTo>
                  <a:cubicBezTo>
                    <a:pt x="6061" y="5870"/>
                    <a:pt x="5954" y="5822"/>
                    <a:pt x="5942" y="5751"/>
                  </a:cubicBezTo>
                  <a:cubicBezTo>
                    <a:pt x="5930" y="5691"/>
                    <a:pt x="6026" y="5632"/>
                    <a:pt x="6073" y="5727"/>
                  </a:cubicBezTo>
                  <a:cubicBezTo>
                    <a:pt x="6073" y="5715"/>
                    <a:pt x="6073" y="5715"/>
                    <a:pt x="6073" y="5703"/>
                  </a:cubicBezTo>
                  <a:cubicBezTo>
                    <a:pt x="6085" y="5668"/>
                    <a:pt x="6073" y="5632"/>
                    <a:pt x="6049" y="5596"/>
                  </a:cubicBezTo>
                  <a:cubicBezTo>
                    <a:pt x="5990" y="5549"/>
                    <a:pt x="5906" y="5549"/>
                    <a:pt x="5847" y="5596"/>
                  </a:cubicBezTo>
                  <a:cubicBezTo>
                    <a:pt x="5835" y="5608"/>
                    <a:pt x="5835" y="5620"/>
                    <a:pt x="5823" y="5632"/>
                  </a:cubicBezTo>
                  <a:lnTo>
                    <a:pt x="5823" y="5644"/>
                  </a:lnTo>
                  <a:cubicBezTo>
                    <a:pt x="5799" y="5668"/>
                    <a:pt x="5799" y="5703"/>
                    <a:pt x="5799" y="5739"/>
                  </a:cubicBezTo>
                  <a:cubicBezTo>
                    <a:pt x="5549" y="5572"/>
                    <a:pt x="5335" y="5334"/>
                    <a:pt x="5204" y="5048"/>
                  </a:cubicBezTo>
                  <a:cubicBezTo>
                    <a:pt x="5692" y="5822"/>
                    <a:pt x="6097" y="5001"/>
                    <a:pt x="6490" y="5382"/>
                  </a:cubicBezTo>
                  <a:lnTo>
                    <a:pt x="6442" y="5334"/>
                  </a:lnTo>
                  <a:cubicBezTo>
                    <a:pt x="6466" y="5346"/>
                    <a:pt x="6478" y="5358"/>
                    <a:pt x="6490" y="5382"/>
                  </a:cubicBezTo>
                  <a:cubicBezTo>
                    <a:pt x="6359" y="5144"/>
                    <a:pt x="6252" y="5037"/>
                    <a:pt x="6133" y="5001"/>
                  </a:cubicBezTo>
                  <a:cubicBezTo>
                    <a:pt x="5835" y="4906"/>
                    <a:pt x="5716" y="5179"/>
                    <a:pt x="5561" y="5168"/>
                  </a:cubicBezTo>
                  <a:cubicBezTo>
                    <a:pt x="5668" y="5025"/>
                    <a:pt x="5633" y="4929"/>
                    <a:pt x="5490" y="4870"/>
                  </a:cubicBezTo>
                  <a:cubicBezTo>
                    <a:pt x="5514" y="5048"/>
                    <a:pt x="5347" y="5072"/>
                    <a:pt x="5240" y="4977"/>
                  </a:cubicBezTo>
                  <a:cubicBezTo>
                    <a:pt x="5109" y="4822"/>
                    <a:pt x="5073" y="4477"/>
                    <a:pt x="4668" y="4406"/>
                  </a:cubicBezTo>
                  <a:cubicBezTo>
                    <a:pt x="4609" y="4370"/>
                    <a:pt x="4549" y="4334"/>
                    <a:pt x="4490" y="4298"/>
                  </a:cubicBezTo>
                  <a:cubicBezTo>
                    <a:pt x="4561" y="4322"/>
                    <a:pt x="4632" y="4334"/>
                    <a:pt x="4692" y="4346"/>
                  </a:cubicBezTo>
                  <a:cubicBezTo>
                    <a:pt x="5037" y="4572"/>
                    <a:pt x="5287" y="4358"/>
                    <a:pt x="5502" y="4346"/>
                  </a:cubicBezTo>
                  <a:cubicBezTo>
                    <a:pt x="5645" y="4346"/>
                    <a:pt x="5740" y="4477"/>
                    <a:pt x="5609" y="4584"/>
                  </a:cubicBezTo>
                  <a:cubicBezTo>
                    <a:pt x="5740" y="4656"/>
                    <a:pt x="5847" y="4608"/>
                    <a:pt x="5871" y="4429"/>
                  </a:cubicBezTo>
                  <a:cubicBezTo>
                    <a:pt x="5978" y="4525"/>
                    <a:pt x="5871" y="4810"/>
                    <a:pt x="6145" y="4953"/>
                  </a:cubicBezTo>
                  <a:cubicBezTo>
                    <a:pt x="6252" y="5001"/>
                    <a:pt x="6418" y="5013"/>
                    <a:pt x="6668" y="4941"/>
                  </a:cubicBezTo>
                  <a:lnTo>
                    <a:pt x="6668" y="4941"/>
                  </a:lnTo>
                  <a:cubicBezTo>
                    <a:pt x="6133" y="4929"/>
                    <a:pt x="6418" y="4060"/>
                    <a:pt x="5537" y="4263"/>
                  </a:cubicBezTo>
                  <a:lnTo>
                    <a:pt x="5537" y="4263"/>
                  </a:lnTo>
                  <a:cubicBezTo>
                    <a:pt x="5823" y="4156"/>
                    <a:pt x="6145" y="4132"/>
                    <a:pt x="6454" y="4191"/>
                  </a:cubicBezTo>
                  <a:cubicBezTo>
                    <a:pt x="6418" y="4215"/>
                    <a:pt x="6395" y="4251"/>
                    <a:pt x="6395" y="4286"/>
                  </a:cubicBezTo>
                  <a:lnTo>
                    <a:pt x="6395" y="4298"/>
                  </a:lnTo>
                  <a:cubicBezTo>
                    <a:pt x="6383" y="4310"/>
                    <a:pt x="6383" y="4322"/>
                    <a:pt x="6395" y="4334"/>
                  </a:cubicBezTo>
                  <a:cubicBezTo>
                    <a:pt x="6395" y="4477"/>
                    <a:pt x="6573" y="4525"/>
                    <a:pt x="6645" y="4394"/>
                  </a:cubicBezTo>
                  <a:cubicBezTo>
                    <a:pt x="6537" y="4429"/>
                    <a:pt x="6514" y="4322"/>
                    <a:pt x="6561" y="4286"/>
                  </a:cubicBezTo>
                  <a:cubicBezTo>
                    <a:pt x="6621" y="4239"/>
                    <a:pt x="6728" y="4286"/>
                    <a:pt x="6764" y="4322"/>
                  </a:cubicBezTo>
                  <a:cubicBezTo>
                    <a:pt x="6799" y="4358"/>
                    <a:pt x="6811" y="4406"/>
                    <a:pt x="6811" y="4441"/>
                  </a:cubicBezTo>
                  <a:cubicBezTo>
                    <a:pt x="6823" y="4572"/>
                    <a:pt x="6752" y="4775"/>
                    <a:pt x="6502" y="4667"/>
                  </a:cubicBezTo>
                  <a:cubicBezTo>
                    <a:pt x="6573" y="4917"/>
                    <a:pt x="6930" y="4882"/>
                    <a:pt x="7061" y="4679"/>
                  </a:cubicBezTo>
                  <a:cubicBezTo>
                    <a:pt x="7157" y="4834"/>
                    <a:pt x="7252" y="4775"/>
                    <a:pt x="7264" y="4989"/>
                  </a:cubicBezTo>
                  <a:cubicBezTo>
                    <a:pt x="7466" y="4584"/>
                    <a:pt x="7228" y="4489"/>
                    <a:pt x="7157" y="4334"/>
                  </a:cubicBezTo>
                  <a:lnTo>
                    <a:pt x="7157" y="4334"/>
                  </a:lnTo>
                  <a:cubicBezTo>
                    <a:pt x="7335" y="4667"/>
                    <a:pt x="7609" y="4548"/>
                    <a:pt x="7823" y="4751"/>
                  </a:cubicBezTo>
                  <a:cubicBezTo>
                    <a:pt x="7788" y="4346"/>
                    <a:pt x="7502" y="4358"/>
                    <a:pt x="7288" y="4251"/>
                  </a:cubicBezTo>
                  <a:lnTo>
                    <a:pt x="7288" y="4251"/>
                  </a:lnTo>
                  <a:cubicBezTo>
                    <a:pt x="7823" y="4489"/>
                    <a:pt x="7954" y="4179"/>
                    <a:pt x="8288" y="4156"/>
                  </a:cubicBezTo>
                  <a:cubicBezTo>
                    <a:pt x="7954" y="4120"/>
                    <a:pt x="7823" y="3810"/>
                    <a:pt x="7288" y="4048"/>
                  </a:cubicBezTo>
                  <a:lnTo>
                    <a:pt x="7288" y="4048"/>
                  </a:lnTo>
                  <a:cubicBezTo>
                    <a:pt x="7502" y="3953"/>
                    <a:pt x="7788" y="3965"/>
                    <a:pt x="7823" y="3548"/>
                  </a:cubicBezTo>
                  <a:cubicBezTo>
                    <a:pt x="7597" y="3751"/>
                    <a:pt x="7335" y="3632"/>
                    <a:pt x="7157" y="3977"/>
                  </a:cubicBezTo>
                  <a:lnTo>
                    <a:pt x="7157" y="3977"/>
                  </a:lnTo>
                  <a:cubicBezTo>
                    <a:pt x="7228" y="3810"/>
                    <a:pt x="7466" y="3727"/>
                    <a:pt x="7276" y="3310"/>
                  </a:cubicBezTo>
                  <a:cubicBezTo>
                    <a:pt x="7252" y="3524"/>
                    <a:pt x="7157" y="3477"/>
                    <a:pt x="7061" y="3620"/>
                  </a:cubicBezTo>
                  <a:cubicBezTo>
                    <a:pt x="6930" y="3429"/>
                    <a:pt x="6585" y="3382"/>
                    <a:pt x="6502" y="3632"/>
                  </a:cubicBezTo>
                  <a:cubicBezTo>
                    <a:pt x="6752" y="3536"/>
                    <a:pt x="6823" y="3727"/>
                    <a:pt x="6811" y="3858"/>
                  </a:cubicBezTo>
                  <a:cubicBezTo>
                    <a:pt x="6811" y="3905"/>
                    <a:pt x="6799" y="3953"/>
                    <a:pt x="6764" y="3977"/>
                  </a:cubicBezTo>
                  <a:cubicBezTo>
                    <a:pt x="6728" y="4025"/>
                    <a:pt x="6621" y="4060"/>
                    <a:pt x="6573" y="4025"/>
                  </a:cubicBezTo>
                  <a:cubicBezTo>
                    <a:pt x="6514" y="3977"/>
                    <a:pt x="6537" y="3870"/>
                    <a:pt x="6645" y="3905"/>
                  </a:cubicBezTo>
                  <a:cubicBezTo>
                    <a:pt x="6633" y="3894"/>
                    <a:pt x="6621" y="3882"/>
                    <a:pt x="6609" y="3870"/>
                  </a:cubicBezTo>
                  <a:cubicBezTo>
                    <a:pt x="6561" y="3822"/>
                    <a:pt x="6490" y="3822"/>
                    <a:pt x="6442" y="3870"/>
                  </a:cubicBezTo>
                  <a:cubicBezTo>
                    <a:pt x="6407" y="3894"/>
                    <a:pt x="6395" y="3929"/>
                    <a:pt x="6395" y="3965"/>
                  </a:cubicBezTo>
                  <a:cubicBezTo>
                    <a:pt x="6383" y="3977"/>
                    <a:pt x="6383" y="3989"/>
                    <a:pt x="6395" y="4001"/>
                  </a:cubicBezTo>
                  <a:lnTo>
                    <a:pt x="6395" y="4013"/>
                  </a:lnTo>
                  <a:cubicBezTo>
                    <a:pt x="6395" y="4048"/>
                    <a:pt x="6418" y="4084"/>
                    <a:pt x="6454" y="4096"/>
                  </a:cubicBezTo>
                  <a:cubicBezTo>
                    <a:pt x="6145" y="4167"/>
                    <a:pt x="5835" y="4144"/>
                    <a:pt x="5537" y="4036"/>
                  </a:cubicBezTo>
                  <a:cubicBezTo>
                    <a:pt x="6418" y="4239"/>
                    <a:pt x="6133" y="3370"/>
                    <a:pt x="6668" y="3358"/>
                  </a:cubicBezTo>
                  <a:lnTo>
                    <a:pt x="6621" y="3358"/>
                  </a:lnTo>
                  <a:cubicBezTo>
                    <a:pt x="6633" y="3358"/>
                    <a:pt x="6657" y="3358"/>
                    <a:pt x="6668" y="3358"/>
                  </a:cubicBezTo>
                  <a:cubicBezTo>
                    <a:pt x="6502" y="3298"/>
                    <a:pt x="6323" y="3286"/>
                    <a:pt x="6156" y="3346"/>
                  </a:cubicBezTo>
                  <a:cubicBezTo>
                    <a:pt x="5883" y="3477"/>
                    <a:pt x="5978" y="3763"/>
                    <a:pt x="5871" y="3870"/>
                  </a:cubicBezTo>
                  <a:cubicBezTo>
                    <a:pt x="5847" y="3691"/>
                    <a:pt x="5752" y="3644"/>
                    <a:pt x="5609" y="3703"/>
                  </a:cubicBezTo>
                  <a:cubicBezTo>
                    <a:pt x="5752" y="3822"/>
                    <a:pt x="5645" y="3965"/>
                    <a:pt x="5514" y="3953"/>
                  </a:cubicBezTo>
                  <a:cubicBezTo>
                    <a:pt x="5299" y="3953"/>
                    <a:pt x="5037" y="3727"/>
                    <a:pt x="4704" y="3953"/>
                  </a:cubicBezTo>
                  <a:cubicBezTo>
                    <a:pt x="4632" y="3965"/>
                    <a:pt x="4573" y="3977"/>
                    <a:pt x="4502" y="4001"/>
                  </a:cubicBezTo>
                  <a:cubicBezTo>
                    <a:pt x="4561" y="3965"/>
                    <a:pt x="4621" y="3929"/>
                    <a:pt x="4680" y="3894"/>
                  </a:cubicBezTo>
                  <a:cubicBezTo>
                    <a:pt x="5085" y="3822"/>
                    <a:pt x="5109" y="3477"/>
                    <a:pt x="5252" y="3322"/>
                  </a:cubicBezTo>
                  <a:cubicBezTo>
                    <a:pt x="5347" y="3227"/>
                    <a:pt x="5514" y="3251"/>
                    <a:pt x="5502" y="3429"/>
                  </a:cubicBezTo>
                  <a:cubicBezTo>
                    <a:pt x="5645" y="3382"/>
                    <a:pt x="5680" y="3274"/>
                    <a:pt x="5573" y="3132"/>
                  </a:cubicBezTo>
                  <a:cubicBezTo>
                    <a:pt x="5716" y="3120"/>
                    <a:pt x="5847" y="3394"/>
                    <a:pt x="6145" y="3298"/>
                  </a:cubicBezTo>
                  <a:cubicBezTo>
                    <a:pt x="6252" y="3263"/>
                    <a:pt x="6371" y="3155"/>
                    <a:pt x="6502" y="2917"/>
                  </a:cubicBezTo>
                  <a:lnTo>
                    <a:pt x="6502" y="2917"/>
                  </a:lnTo>
                  <a:cubicBezTo>
                    <a:pt x="6109" y="3298"/>
                    <a:pt x="5692" y="2477"/>
                    <a:pt x="5216" y="3251"/>
                  </a:cubicBezTo>
                  <a:lnTo>
                    <a:pt x="5216" y="3251"/>
                  </a:lnTo>
                  <a:cubicBezTo>
                    <a:pt x="5347" y="2965"/>
                    <a:pt x="5561" y="2727"/>
                    <a:pt x="5811" y="2548"/>
                  </a:cubicBezTo>
                  <a:cubicBezTo>
                    <a:pt x="5811" y="2584"/>
                    <a:pt x="5811" y="2620"/>
                    <a:pt x="5835" y="2655"/>
                  </a:cubicBezTo>
                  <a:lnTo>
                    <a:pt x="5835" y="2667"/>
                  </a:lnTo>
                  <a:cubicBezTo>
                    <a:pt x="5847" y="2679"/>
                    <a:pt x="5847" y="2691"/>
                    <a:pt x="5859" y="2691"/>
                  </a:cubicBezTo>
                  <a:cubicBezTo>
                    <a:pt x="5966" y="2786"/>
                    <a:pt x="6121" y="2691"/>
                    <a:pt x="6085" y="2560"/>
                  </a:cubicBezTo>
                  <a:cubicBezTo>
                    <a:pt x="6026" y="2655"/>
                    <a:pt x="5930" y="2596"/>
                    <a:pt x="5954" y="2536"/>
                  </a:cubicBezTo>
                  <a:cubicBezTo>
                    <a:pt x="5966" y="2465"/>
                    <a:pt x="6061" y="2417"/>
                    <a:pt x="6121" y="2417"/>
                  </a:cubicBezTo>
                  <a:cubicBezTo>
                    <a:pt x="6168" y="2417"/>
                    <a:pt x="6204" y="2441"/>
                    <a:pt x="6240" y="2477"/>
                  </a:cubicBezTo>
                  <a:cubicBezTo>
                    <a:pt x="6335" y="2560"/>
                    <a:pt x="6418" y="2751"/>
                    <a:pt x="6180" y="2846"/>
                  </a:cubicBezTo>
                  <a:cubicBezTo>
                    <a:pt x="6407" y="2977"/>
                    <a:pt x="6621" y="2703"/>
                    <a:pt x="6573" y="2465"/>
                  </a:cubicBezTo>
                  <a:cubicBezTo>
                    <a:pt x="6752" y="2501"/>
                    <a:pt x="6776" y="2393"/>
                    <a:pt x="6954" y="2536"/>
                  </a:cubicBezTo>
                  <a:cubicBezTo>
                    <a:pt x="6799" y="2108"/>
                    <a:pt x="6561" y="2215"/>
                    <a:pt x="6407" y="2143"/>
                  </a:cubicBezTo>
                  <a:lnTo>
                    <a:pt x="6407" y="2143"/>
                  </a:lnTo>
                  <a:cubicBezTo>
                    <a:pt x="6764" y="2262"/>
                    <a:pt x="6871" y="2000"/>
                    <a:pt x="7169" y="1977"/>
                  </a:cubicBezTo>
                  <a:cubicBezTo>
                    <a:pt x="6859" y="1715"/>
                    <a:pt x="6657" y="1929"/>
                    <a:pt x="6442" y="2000"/>
                  </a:cubicBezTo>
                  <a:lnTo>
                    <a:pt x="6442" y="2000"/>
                  </a:lnTo>
                  <a:cubicBezTo>
                    <a:pt x="6978" y="1786"/>
                    <a:pt x="6859" y="1477"/>
                    <a:pt x="7073" y="1215"/>
                  </a:cubicBezTo>
                  <a:cubicBezTo>
                    <a:pt x="6811" y="1441"/>
                    <a:pt x="6514" y="1310"/>
                    <a:pt x="6287" y="1858"/>
                  </a:cubicBezTo>
                  <a:lnTo>
                    <a:pt x="6287" y="1858"/>
                  </a:lnTo>
                  <a:cubicBezTo>
                    <a:pt x="6371" y="1643"/>
                    <a:pt x="6585" y="1441"/>
                    <a:pt x="6323" y="1131"/>
                  </a:cubicBezTo>
                  <a:cubicBezTo>
                    <a:pt x="6299" y="1429"/>
                    <a:pt x="6037" y="1536"/>
                    <a:pt x="6145" y="1893"/>
                  </a:cubicBezTo>
                  <a:lnTo>
                    <a:pt x="6145" y="1893"/>
                  </a:lnTo>
                  <a:cubicBezTo>
                    <a:pt x="6073" y="1727"/>
                    <a:pt x="6192" y="1500"/>
                    <a:pt x="5752" y="1346"/>
                  </a:cubicBezTo>
                  <a:cubicBezTo>
                    <a:pt x="5906" y="1512"/>
                    <a:pt x="5787" y="1548"/>
                    <a:pt x="5823" y="1715"/>
                  </a:cubicBezTo>
                  <a:cubicBezTo>
                    <a:pt x="5597" y="1667"/>
                    <a:pt x="5323" y="1881"/>
                    <a:pt x="5454" y="2120"/>
                  </a:cubicBezTo>
                  <a:cubicBezTo>
                    <a:pt x="5549" y="1870"/>
                    <a:pt x="5752" y="1965"/>
                    <a:pt x="5823" y="2048"/>
                  </a:cubicBezTo>
                  <a:cubicBezTo>
                    <a:pt x="5859" y="2084"/>
                    <a:pt x="5871" y="2131"/>
                    <a:pt x="5871" y="2179"/>
                  </a:cubicBezTo>
                  <a:cubicBezTo>
                    <a:pt x="5871" y="2227"/>
                    <a:pt x="5823" y="2334"/>
                    <a:pt x="5764" y="2346"/>
                  </a:cubicBezTo>
                  <a:cubicBezTo>
                    <a:pt x="5692" y="2358"/>
                    <a:pt x="5633" y="2262"/>
                    <a:pt x="5740" y="2215"/>
                  </a:cubicBezTo>
                  <a:cubicBezTo>
                    <a:pt x="5609" y="2179"/>
                    <a:pt x="5502" y="2334"/>
                    <a:pt x="5597" y="2429"/>
                  </a:cubicBezTo>
                  <a:cubicBezTo>
                    <a:pt x="5609" y="2441"/>
                    <a:pt x="5621" y="2453"/>
                    <a:pt x="5633" y="2465"/>
                  </a:cubicBezTo>
                  <a:lnTo>
                    <a:pt x="5633" y="2465"/>
                  </a:lnTo>
                  <a:cubicBezTo>
                    <a:pt x="5668" y="2477"/>
                    <a:pt x="5704" y="2489"/>
                    <a:pt x="5740" y="2477"/>
                  </a:cubicBezTo>
                  <a:cubicBezTo>
                    <a:pt x="5561" y="2739"/>
                    <a:pt x="5323" y="2941"/>
                    <a:pt x="5037" y="3072"/>
                  </a:cubicBezTo>
                  <a:cubicBezTo>
                    <a:pt x="5811" y="2596"/>
                    <a:pt x="4990" y="2179"/>
                    <a:pt x="5371" y="1798"/>
                  </a:cubicBezTo>
                  <a:lnTo>
                    <a:pt x="5335" y="1834"/>
                  </a:lnTo>
                  <a:lnTo>
                    <a:pt x="5371" y="1798"/>
                  </a:lnTo>
                  <a:cubicBezTo>
                    <a:pt x="5144" y="1917"/>
                    <a:pt x="5037" y="2036"/>
                    <a:pt x="4990" y="2155"/>
                  </a:cubicBezTo>
                  <a:cubicBezTo>
                    <a:pt x="4894" y="2453"/>
                    <a:pt x="5168" y="2572"/>
                    <a:pt x="5156" y="2715"/>
                  </a:cubicBezTo>
                  <a:cubicBezTo>
                    <a:pt x="5025" y="2608"/>
                    <a:pt x="4918" y="2655"/>
                    <a:pt x="4859" y="2786"/>
                  </a:cubicBezTo>
                  <a:cubicBezTo>
                    <a:pt x="5037" y="2774"/>
                    <a:pt x="5061" y="2941"/>
                    <a:pt x="4966" y="3036"/>
                  </a:cubicBezTo>
                  <a:cubicBezTo>
                    <a:pt x="4823" y="3179"/>
                    <a:pt x="4478" y="3203"/>
                    <a:pt x="4406" y="3620"/>
                  </a:cubicBezTo>
                  <a:cubicBezTo>
                    <a:pt x="4359" y="3667"/>
                    <a:pt x="4323" y="3727"/>
                    <a:pt x="4287" y="3786"/>
                  </a:cubicBezTo>
                  <a:cubicBezTo>
                    <a:pt x="4311" y="3727"/>
                    <a:pt x="4323" y="3655"/>
                    <a:pt x="4335" y="3584"/>
                  </a:cubicBezTo>
                  <a:cubicBezTo>
                    <a:pt x="4573" y="3251"/>
                    <a:pt x="4347" y="2989"/>
                    <a:pt x="4347" y="2774"/>
                  </a:cubicBezTo>
                  <a:cubicBezTo>
                    <a:pt x="4347" y="2643"/>
                    <a:pt x="4478" y="2536"/>
                    <a:pt x="4597" y="2679"/>
                  </a:cubicBezTo>
                  <a:cubicBezTo>
                    <a:pt x="4656" y="2536"/>
                    <a:pt x="4609" y="2441"/>
                    <a:pt x="4430" y="2417"/>
                  </a:cubicBezTo>
                  <a:cubicBezTo>
                    <a:pt x="4537" y="2310"/>
                    <a:pt x="4823" y="2417"/>
                    <a:pt x="4954" y="2131"/>
                  </a:cubicBezTo>
                  <a:cubicBezTo>
                    <a:pt x="5013" y="1965"/>
                    <a:pt x="5002" y="1786"/>
                    <a:pt x="4942" y="1619"/>
                  </a:cubicBezTo>
                  <a:lnTo>
                    <a:pt x="4942" y="1619"/>
                  </a:lnTo>
                  <a:cubicBezTo>
                    <a:pt x="4930" y="2155"/>
                    <a:pt x="4061" y="1870"/>
                    <a:pt x="4263" y="2751"/>
                  </a:cubicBezTo>
                  <a:lnTo>
                    <a:pt x="4263" y="2751"/>
                  </a:lnTo>
                  <a:cubicBezTo>
                    <a:pt x="4156" y="2465"/>
                    <a:pt x="4132" y="2143"/>
                    <a:pt x="4204" y="1834"/>
                  </a:cubicBezTo>
                  <a:cubicBezTo>
                    <a:pt x="4216" y="1870"/>
                    <a:pt x="4251" y="1893"/>
                    <a:pt x="4287" y="1893"/>
                  </a:cubicBezTo>
                  <a:lnTo>
                    <a:pt x="4299" y="1893"/>
                  </a:lnTo>
                  <a:cubicBezTo>
                    <a:pt x="4311" y="1905"/>
                    <a:pt x="4323" y="1905"/>
                    <a:pt x="4335" y="1893"/>
                  </a:cubicBezTo>
                  <a:cubicBezTo>
                    <a:pt x="4478" y="1893"/>
                    <a:pt x="4513" y="1715"/>
                    <a:pt x="4394" y="1643"/>
                  </a:cubicBezTo>
                  <a:cubicBezTo>
                    <a:pt x="4430" y="1750"/>
                    <a:pt x="4323" y="1774"/>
                    <a:pt x="4287" y="1715"/>
                  </a:cubicBezTo>
                  <a:cubicBezTo>
                    <a:pt x="4240" y="1667"/>
                    <a:pt x="4287" y="1560"/>
                    <a:pt x="4323" y="1524"/>
                  </a:cubicBezTo>
                  <a:cubicBezTo>
                    <a:pt x="4359" y="1489"/>
                    <a:pt x="4406" y="1477"/>
                    <a:pt x="4454" y="1477"/>
                  </a:cubicBezTo>
                  <a:cubicBezTo>
                    <a:pt x="4573" y="1465"/>
                    <a:pt x="4775" y="1536"/>
                    <a:pt x="4668" y="1786"/>
                  </a:cubicBezTo>
                  <a:cubicBezTo>
                    <a:pt x="4930" y="1703"/>
                    <a:pt x="4883" y="1358"/>
                    <a:pt x="4680" y="1227"/>
                  </a:cubicBezTo>
                  <a:cubicBezTo>
                    <a:pt x="4835" y="1131"/>
                    <a:pt x="4775" y="1036"/>
                    <a:pt x="5002" y="1012"/>
                  </a:cubicBezTo>
                  <a:cubicBezTo>
                    <a:pt x="4585" y="822"/>
                    <a:pt x="4502" y="1060"/>
                    <a:pt x="4335" y="1131"/>
                  </a:cubicBezTo>
                  <a:lnTo>
                    <a:pt x="4335" y="1131"/>
                  </a:lnTo>
                  <a:cubicBezTo>
                    <a:pt x="4668" y="953"/>
                    <a:pt x="4549" y="679"/>
                    <a:pt x="4752" y="465"/>
                  </a:cubicBezTo>
                  <a:cubicBezTo>
                    <a:pt x="4347" y="500"/>
                    <a:pt x="4359" y="786"/>
                    <a:pt x="4263" y="1000"/>
                  </a:cubicBezTo>
                  <a:lnTo>
                    <a:pt x="4263" y="1000"/>
                  </a:lnTo>
                  <a:cubicBezTo>
                    <a:pt x="4490" y="465"/>
                    <a:pt x="4180" y="334"/>
                    <a:pt x="4156" y="0"/>
                  </a:cubicBezTo>
                  <a:cubicBezTo>
                    <a:pt x="4121" y="334"/>
                    <a:pt x="3823" y="465"/>
                    <a:pt x="4049" y="1000"/>
                  </a:cubicBezTo>
                  <a:lnTo>
                    <a:pt x="4049" y="1000"/>
                  </a:lnTo>
                  <a:cubicBezTo>
                    <a:pt x="3954" y="786"/>
                    <a:pt x="3966" y="500"/>
                    <a:pt x="3549" y="465"/>
                  </a:cubicBezTo>
                  <a:cubicBezTo>
                    <a:pt x="3751" y="691"/>
                    <a:pt x="3632" y="953"/>
                    <a:pt x="3978" y="1131"/>
                  </a:cubicBezTo>
                  <a:lnTo>
                    <a:pt x="3978" y="1131"/>
                  </a:lnTo>
                  <a:cubicBezTo>
                    <a:pt x="3811" y="1060"/>
                    <a:pt x="3728" y="822"/>
                    <a:pt x="3311" y="1012"/>
                  </a:cubicBezTo>
                  <a:cubicBezTo>
                    <a:pt x="3525" y="1036"/>
                    <a:pt x="3478" y="1131"/>
                    <a:pt x="3620" y="1227"/>
                  </a:cubicBezTo>
                  <a:cubicBezTo>
                    <a:pt x="3430" y="1358"/>
                    <a:pt x="3382" y="1703"/>
                    <a:pt x="3632" y="1786"/>
                  </a:cubicBezTo>
                  <a:cubicBezTo>
                    <a:pt x="3537" y="1536"/>
                    <a:pt x="3728" y="1465"/>
                    <a:pt x="3859" y="1477"/>
                  </a:cubicBezTo>
                  <a:cubicBezTo>
                    <a:pt x="3906" y="1477"/>
                    <a:pt x="3954" y="1489"/>
                    <a:pt x="3978" y="1524"/>
                  </a:cubicBezTo>
                  <a:cubicBezTo>
                    <a:pt x="4025" y="1560"/>
                    <a:pt x="4061" y="1667"/>
                    <a:pt x="4025" y="1715"/>
                  </a:cubicBezTo>
                  <a:cubicBezTo>
                    <a:pt x="3978" y="1774"/>
                    <a:pt x="3870" y="1750"/>
                    <a:pt x="3906" y="1643"/>
                  </a:cubicBezTo>
                  <a:cubicBezTo>
                    <a:pt x="3787" y="1703"/>
                    <a:pt x="3823" y="1893"/>
                    <a:pt x="3966" y="1893"/>
                  </a:cubicBezTo>
                  <a:cubicBezTo>
                    <a:pt x="3978" y="1905"/>
                    <a:pt x="4001" y="1905"/>
                    <a:pt x="4013" y="1893"/>
                  </a:cubicBezTo>
                  <a:lnTo>
                    <a:pt x="4025" y="1893"/>
                  </a:lnTo>
                  <a:cubicBezTo>
                    <a:pt x="4061" y="1893"/>
                    <a:pt x="4085" y="1870"/>
                    <a:pt x="4109" y="1834"/>
                  </a:cubicBezTo>
                  <a:cubicBezTo>
                    <a:pt x="4168" y="2143"/>
                    <a:pt x="4144" y="2465"/>
                    <a:pt x="4037" y="2751"/>
                  </a:cubicBezTo>
                  <a:cubicBezTo>
                    <a:pt x="4251" y="1870"/>
                    <a:pt x="3370" y="2155"/>
                    <a:pt x="3370" y="1619"/>
                  </a:cubicBezTo>
                  <a:lnTo>
                    <a:pt x="3370" y="1667"/>
                  </a:lnTo>
                  <a:cubicBezTo>
                    <a:pt x="3370" y="1655"/>
                    <a:pt x="3370" y="1631"/>
                    <a:pt x="3370" y="1619"/>
                  </a:cubicBezTo>
                  <a:cubicBezTo>
                    <a:pt x="3299" y="1870"/>
                    <a:pt x="3299" y="2024"/>
                    <a:pt x="3347" y="2131"/>
                  </a:cubicBezTo>
                  <a:cubicBezTo>
                    <a:pt x="3489" y="2405"/>
                    <a:pt x="3775" y="2310"/>
                    <a:pt x="3870" y="2417"/>
                  </a:cubicBezTo>
                  <a:cubicBezTo>
                    <a:pt x="3692" y="2441"/>
                    <a:pt x="3656" y="2536"/>
                    <a:pt x="3716" y="2679"/>
                  </a:cubicBezTo>
                  <a:cubicBezTo>
                    <a:pt x="3823" y="2536"/>
                    <a:pt x="3966" y="2643"/>
                    <a:pt x="3966" y="2774"/>
                  </a:cubicBezTo>
                  <a:cubicBezTo>
                    <a:pt x="3966" y="2989"/>
                    <a:pt x="3740" y="3251"/>
                    <a:pt x="3966" y="3584"/>
                  </a:cubicBezTo>
                  <a:cubicBezTo>
                    <a:pt x="3978" y="3655"/>
                    <a:pt x="3990" y="3715"/>
                    <a:pt x="4013" y="3786"/>
                  </a:cubicBezTo>
                  <a:cubicBezTo>
                    <a:pt x="3978" y="3727"/>
                    <a:pt x="3942" y="3667"/>
                    <a:pt x="3894" y="3608"/>
                  </a:cubicBezTo>
                  <a:cubicBezTo>
                    <a:pt x="3823" y="3203"/>
                    <a:pt x="3478" y="3179"/>
                    <a:pt x="3335" y="3036"/>
                  </a:cubicBezTo>
                  <a:cubicBezTo>
                    <a:pt x="3228" y="2941"/>
                    <a:pt x="3263" y="2774"/>
                    <a:pt x="3430" y="2786"/>
                  </a:cubicBezTo>
                  <a:cubicBezTo>
                    <a:pt x="3382" y="2643"/>
                    <a:pt x="3287" y="2608"/>
                    <a:pt x="3132" y="2715"/>
                  </a:cubicBezTo>
                  <a:cubicBezTo>
                    <a:pt x="3132" y="2572"/>
                    <a:pt x="3406" y="2441"/>
                    <a:pt x="3311" y="2143"/>
                  </a:cubicBezTo>
                  <a:cubicBezTo>
                    <a:pt x="3263" y="2036"/>
                    <a:pt x="3156" y="1917"/>
                    <a:pt x="2930" y="1786"/>
                  </a:cubicBezTo>
                  <a:cubicBezTo>
                    <a:pt x="3311" y="2179"/>
                    <a:pt x="2477" y="2596"/>
                    <a:pt x="3263" y="3072"/>
                  </a:cubicBezTo>
                  <a:cubicBezTo>
                    <a:pt x="2978" y="2941"/>
                    <a:pt x="2739" y="2739"/>
                    <a:pt x="2561" y="2477"/>
                  </a:cubicBezTo>
                  <a:cubicBezTo>
                    <a:pt x="2597" y="2489"/>
                    <a:pt x="2632" y="2477"/>
                    <a:pt x="2668" y="2453"/>
                  </a:cubicBezTo>
                  <a:lnTo>
                    <a:pt x="2680" y="2453"/>
                  </a:lnTo>
                  <a:cubicBezTo>
                    <a:pt x="2680" y="2453"/>
                    <a:pt x="2692" y="2441"/>
                    <a:pt x="2704" y="2429"/>
                  </a:cubicBezTo>
                  <a:cubicBezTo>
                    <a:pt x="2787" y="2334"/>
                    <a:pt x="2716" y="2191"/>
                    <a:pt x="2597" y="2203"/>
                  </a:cubicBezTo>
                  <a:lnTo>
                    <a:pt x="2573" y="2203"/>
                  </a:lnTo>
                  <a:cubicBezTo>
                    <a:pt x="2668" y="2262"/>
                    <a:pt x="2608" y="2358"/>
                    <a:pt x="2549" y="2334"/>
                  </a:cubicBezTo>
                  <a:cubicBezTo>
                    <a:pt x="2477" y="2322"/>
                    <a:pt x="2430" y="2227"/>
                    <a:pt x="2430" y="2167"/>
                  </a:cubicBezTo>
                  <a:cubicBezTo>
                    <a:pt x="2430" y="2120"/>
                    <a:pt x="2454" y="2084"/>
                    <a:pt x="2489" y="2048"/>
                  </a:cubicBezTo>
                  <a:cubicBezTo>
                    <a:pt x="2585" y="1893"/>
                    <a:pt x="2811" y="1929"/>
                    <a:pt x="2858" y="2108"/>
                  </a:cubicBezTo>
                  <a:cubicBezTo>
                    <a:pt x="2989" y="1881"/>
                    <a:pt x="2704" y="1667"/>
                    <a:pt x="2477" y="1703"/>
                  </a:cubicBezTo>
                  <a:cubicBezTo>
                    <a:pt x="2513" y="1536"/>
                    <a:pt x="2406" y="1500"/>
                    <a:pt x="2549" y="1334"/>
                  </a:cubicBezTo>
                  <a:cubicBezTo>
                    <a:pt x="2120" y="1489"/>
                    <a:pt x="2227" y="1727"/>
                    <a:pt x="2156" y="1881"/>
                  </a:cubicBezTo>
                  <a:lnTo>
                    <a:pt x="2156" y="1881"/>
                  </a:lnTo>
                  <a:cubicBezTo>
                    <a:pt x="2275" y="1524"/>
                    <a:pt x="2013" y="1417"/>
                    <a:pt x="1989" y="1119"/>
                  </a:cubicBezTo>
                  <a:cubicBezTo>
                    <a:pt x="1715" y="1429"/>
                    <a:pt x="1942" y="1631"/>
                    <a:pt x="2013" y="1846"/>
                  </a:cubicBezTo>
                  <a:lnTo>
                    <a:pt x="2013" y="1846"/>
                  </a:lnTo>
                  <a:cubicBezTo>
                    <a:pt x="1799" y="1310"/>
                    <a:pt x="1489" y="1429"/>
                    <a:pt x="1227" y="1215"/>
                  </a:cubicBezTo>
                  <a:cubicBezTo>
                    <a:pt x="1454" y="1477"/>
                    <a:pt x="1323" y="1774"/>
                    <a:pt x="1870" y="2000"/>
                  </a:cubicBezTo>
                  <a:lnTo>
                    <a:pt x="1870" y="2000"/>
                  </a:lnTo>
                  <a:cubicBezTo>
                    <a:pt x="1644" y="1917"/>
                    <a:pt x="1454" y="1703"/>
                    <a:pt x="1144" y="1965"/>
                  </a:cubicBezTo>
                  <a:cubicBezTo>
                    <a:pt x="1442" y="1989"/>
                    <a:pt x="1549" y="2251"/>
                    <a:pt x="1906" y="2143"/>
                  </a:cubicBezTo>
                  <a:lnTo>
                    <a:pt x="1906" y="2143"/>
                  </a:lnTo>
                  <a:cubicBezTo>
                    <a:pt x="1739" y="2215"/>
                    <a:pt x="1501" y="2096"/>
                    <a:pt x="1358" y="2536"/>
                  </a:cubicBezTo>
                  <a:cubicBezTo>
                    <a:pt x="1525" y="2381"/>
                    <a:pt x="1561" y="2501"/>
                    <a:pt x="1727" y="2465"/>
                  </a:cubicBezTo>
                  <a:cubicBezTo>
                    <a:pt x="1680" y="2691"/>
                    <a:pt x="1894" y="2965"/>
                    <a:pt x="2132" y="2834"/>
                  </a:cubicBezTo>
                  <a:cubicBezTo>
                    <a:pt x="1882" y="2739"/>
                    <a:pt x="1977" y="2548"/>
                    <a:pt x="2061" y="2465"/>
                  </a:cubicBezTo>
                  <a:cubicBezTo>
                    <a:pt x="2096" y="2429"/>
                    <a:pt x="2144" y="2417"/>
                    <a:pt x="2192" y="2417"/>
                  </a:cubicBezTo>
                  <a:cubicBezTo>
                    <a:pt x="2239" y="2417"/>
                    <a:pt x="2346" y="2465"/>
                    <a:pt x="2358" y="2524"/>
                  </a:cubicBezTo>
                  <a:cubicBezTo>
                    <a:pt x="2370" y="2596"/>
                    <a:pt x="2275" y="2655"/>
                    <a:pt x="2227" y="2548"/>
                  </a:cubicBezTo>
                  <a:cubicBezTo>
                    <a:pt x="2180" y="2679"/>
                    <a:pt x="2346" y="2786"/>
                    <a:pt x="2442" y="2691"/>
                  </a:cubicBezTo>
                  <a:cubicBezTo>
                    <a:pt x="2454" y="2679"/>
                    <a:pt x="2466" y="2667"/>
                    <a:pt x="2466" y="2655"/>
                  </a:cubicBezTo>
                  <a:cubicBezTo>
                    <a:pt x="2466" y="2655"/>
                    <a:pt x="2466" y="2655"/>
                    <a:pt x="2466" y="2643"/>
                  </a:cubicBezTo>
                  <a:cubicBezTo>
                    <a:pt x="2489" y="2620"/>
                    <a:pt x="2501" y="2584"/>
                    <a:pt x="2489" y="2548"/>
                  </a:cubicBezTo>
                  <a:cubicBezTo>
                    <a:pt x="2751" y="2715"/>
                    <a:pt x="2954" y="2965"/>
                    <a:pt x="3085" y="3239"/>
                  </a:cubicBezTo>
                  <a:cubicBezTo>
                    <a:pt x="2608" y="2465"/>
                    <a:pt x="2192" y="3286"/>
                    <a:pt x="1811" y="2905"/>
                  </a:cubicBezTo>
                  <a:cubicBezTo>
                    <a:pt x="1930" y="3132"/>
                    <a:pt x="2049" y="3251"/>
                    <a:pt x="2168" y="3286"/>
                  </a:cubicBezTo>
                  <a:cubicBezTo>
                    <a:pt x="2466" y="3382"/>
                    <a:pt x="2585" y="3108"/>
                    <a:pt x="2727" y="3120"/>
                  </a:cubicBezTo>
                  <a:cubicBezTo>
                    <a:pt x="2620" y="3263"/>
                    <a:pt x="2668" y="3358"/>
                    <a:pt x="2799" y="3417"/>
                  </a:cubicBezTo>
                  <a:cubicBezTo>
                    <a:pt x="2787" y="3239"/>
                    <a:pt x="2954" y="3215"/>
                    <a:pt x="3049" y="3310"/>
                  </a:cubicBezTo>
                  <a:cubicBezTo>
                    <a:pt x="3192" y="3465"/>
                    <a:pt x="3216" y="3810"/>
                    <a:pt x="3632" y="3882"/>
                  </a:cubicBezTo>
                  <a:cubicBezTo>
                    <a:pt x="3680" y="3917"/>
                    <a:pt x="3740" y="3953"/>
                    <a:pt x="3799" y="3989"/>
                  </a:cubicBezTo>
                  <a:cubicBezTo>
                    <a:pt x="3740" y="3965"/>
                    <a:pt x="3668" y="3953"/>
                    <a:pt x="3597" y="3941"/>
                  </a:cubicBezTo>
                  <a:cubicBezTo>
                    <a:pt x="3263" y="3715"/>
                    <a:pt x="3001" y="3929"/>
                    <a:pt x="2787" y="3941"/>
                  </a:cubicBezTo>
                  <a:cubicBezTo>
                    <a:pt x="2656" y="3941"/>
                    <a:pt x="2549" y="3810"/>
                    <a:pt x="2692" y="3691"/>
                  </a:cubicBezTo>
                  <a:cubicBezTo>
                    <a:pt x="2549" y="3632"/>
                    <a:pt x="2454" y="3679"/>
                    <a:pt x="2430" y="3858"/>
                  </a:cubicBezTo>
                  <a:cubicBezTo>
                    <a:pt x="2323" y="3751"/>
                    <a:pt x="2430" y="3465"/>
                    <a:pt x="2144" y="3334"/>
                  </a:cubicBezTo>
                  <a:cubicBezTo>
                    <a:pt x="2037" y="3274"/>
                    <a:pt x="1882" y="3274"/>
                    <a:pt x="1632" y="3346"/>
                  </a:cubicBezTo>
                  <a:lnTo>
                    <a:pt x="1632" y="3346"/>
                  </a:lnTo>
                  <a:cubicBezTo>
                    <a:pt x="2168" y="3346"/>
                    <a:pt x="1882" y="4227"/>
                    <a:pt x="2763" y="4025"/>
                  </a:cubicBezTo>
                  <a:cubicBezTo>
                    <a:pt x="2477" y="4132"/>
                    <a:pt x="2156" y="4156"/>
                    <a:pt x="1846" y="4084"/>
                  </a:cubicBezTo>
                  <a:cubicBezTo>
                    <a:pt x="1882" y="4072"/>
                    <a:pt x="1906" y="4036"/>
                    <a:pt x="1918" y="4001"/>
                  </a:cubicBezTo>
                  <a:lnTo>
                    <a:pt x="1918" y="3989"/>
                  </a:lnTo>
                  <a:cubicBezTo>
                    <a:pt x="1918" y="3977"/>
                    <a:pt x="1918" y="3965"/>
                    <a:pt x="1918" y="3953"/>
                  </a:cubicBezTo>
                  <a:cubicBezTo>
                    <a:pt x="1906" y="3810"/>
                    <a:pt x="1727" y="3775"/>
                    <a:pt x="1656" y="3894"/>
                  </a:cubicBezTo>
                  <a:cubicBezTo>
                    <a:pt x="1775" y="3858"/>
                    <a:pt x="1787" y="3965"/>
                    <a:pt x="1739" y="4001"/>
                  </a:cubicBezTo>
                  <a:cubicBezTo>
                    <a:pt x="1692" y="4048"/>
                    <a:pt x="1573" y="4001"/>
                    <a:pt x="1537" y="3965"/>
                  </a:cubicBezTo>
                  <a:cubicBezTo>
                    <a:pt x="1501" y="3929"/>
                    <a:pt x="1489" y="3882"/>
                    <a:pt x="1489" y="3834"/>
                  </a:cubicBezTo>
                  <a:cubicBezTo>
                    <a:pt x="1489" y="3715"/>
                    <a:pt x="1561" y="3513"/>
                    <a:pt x="1799" y="3620"/>
                  </a:cubicBezTo>
                  <a:cubicBezTo>
                    <a:pt x="1727" y="3358"/>
                    <a:pt x="1370" y="3405"/>
                    <a:pt x="1251" y="3608"/>
                  </a:cubicBezTo>
                  <a:cubicBezTo>
                    <a:pt x="1156" y="3453"/>
                    <a:pt x="1049" y="3513"/>
                    <a:pt x="1037" y="3286"/>
                  </a:cubicBezTo>
                  <a:cubicBezTo>
                    <a:pt x="834" y="3703"/>
                    <a:pt x="1084" y="3786"/>
                    <a:pt x="1144" y="3953"/>
                  </a:cubicBezTo>
                  <a:lnTo>
                    <a:pt x="1144" y="3953"/>
                  </a:lnTo>
                  <a:cubicBezTo>
                    <a:pt x="965" y="3620"/>
                    <a:pt x="703" y="3739"/>
                    <a:pt x="477" y="3536"/>
                  </a:cubicBezTo>
                  <a:cubicBezTo>
                    <a:pt x="513" y="3941"/>
                    <a:pt x="811" y="3929"/>
                    <a:pt x="1013" y="4025"/>
                  </a:cubicBezTo>
                  <a:lnTo>
                    <a:pt x="1013" y="4025"/>
                  </a:lnTo>
                  <a:cubicBezTo>
                    <a:pt x="465" y="3810"/>
                    <a:pt x="334" y="4120"/>
                    <a:pt x="1" y="4144"/>
                  </a:cubicBezTo>
                  <a:close/>
                  <a:moveTo>
                    <a:pt x="5490" y="4036"/>
                  </a:moveTo>
                  <a:close/>
                  <a:moveTo>
                    <a:pt x="4763" y="3953"/>
                  </a:moveTo>
                  <a:cubicBezTo>
                    <a:pt x="4859" y="3905"/>
                    <a:pt x="4978" y="3882"/>
                    <a:pt x="5085" y="3905"/>
                  </a:cubicBezTo>
                  <a:cubicBezTo>
                    <a:pt x="5264" y="3989"/>
                    <a:pt x="5442" y="4048"/>
                    <a:pt x="5633" y="4108"/>
                  </a:cubicBezTo>
                  <a:cubicBezTo>
                    <a:pt x="5704" y="4120"/>
                    <a:pt x="5787" y="4132"/>
                    <a:pt x="5859" y="4144"/>
                  </a:cubicBezTo>
                  <a:cubicBezTo>
                    <a:pt x="5787" y="4156"/>
                    <a:pt x="5704" y="4167"/>
                    <a:pt x="5633" y="4179"/>
                  </a:cubicBezTo>
                  <a:cubicBezTo>
                    <a:pt x="5442" y="4239"/>
                    <a:pt x="5264" y="4310"/>
                    <a:pt x="5085" y="4382"/>
                  </a:cubicBezTo>
                  <a:cubicBezTo>
                    <a:pt x="4978" y="4406"/>
                    <a:pt x="4859" y="4394"/>
                    <a:pt x="4763" y="4334"/>
                  </a:cubicBezTo>
                  <a:cubicBezTo>
                    <a:pt x="4930" y="4334"/>
                    <a:pt x="5097" y="4275"/>
                    <a:pt x="5204" y="4144"/>
                  </a:cubicBezTo>
                  <a:cubicBezTo>
                    <a:pt x="5097" y="4025"/>
                    <a:pt x="4930" y="3953"/>
                    <a:pt x="4763" y="3953"/>
                  </a:cubicBezTo>
                  <a:close/>
                  <a:moveTo>
                    <a:pt x="5168" y="5037"/>
                  </a:moveTo>
                  <a:close/>
                  <a:moveTo>
                    <a:pt x="4894" y="4929"/>
                  </a:moveTo>
                  <a:cubicBezTo>
                    <a:pt x="4894" y="4751"/>
                    <a:pt x="4835" y="4596"/>
                    <a:pt x="4704" y="4477"/>
                  </a:cubicBezTo>
                  <a:cubicBezTo>
                    <a:pt x="4811" y="4513"/>
                    <a:pt x="4906" y="4584"/>
                    <a:pt x="4966" y="4679"/>
                  </a:cubicBezTo>
                  <a:cubicBezTo>
                    <a:pt x="5037" y="4858"/>
                    <a:pt x="5121" y="5037"/>
                    <a:pt x="5216" y="5203"/>
                  </a:cubicBezTo>
                  <a:cubicBezTo>
                    <a:pt x="5252" y="5275"/>
                    <a:pt x="5299" y="5334"/>
                    <a:pt x="5347" y="5394"/>
                  </a:cubicBezTo>
                  <a:cubicBezTo>
                    <a:pt x="5287" y="5346"/>
                    <a:pt x="5228" y="5298"/>
                    <a:pt x="5168" y="5263"/>
                  </a:cubicBezTo>
                  <a:cubicBezTo>
                    <a:pt x="4930" y="5108"/>
                    <a:pt x="4763" y="5096"/>
                    <a:pt x="4632" y="5013"/>
                  </a:cubicBezTo>
                  <a:cubicBezTo>
                    <a:pt x="4537" y="4941"/>
                    <a:pt x="4466" y="4846"/>
                    <a:pt x="4442" y="4739"/>
                  </a:cubicBezTo>
                  <a:cubicBezTo>
                    <a:pt x="4561" y="4858"/>
                    <a:pt x="4716" y="4929"/>
                    <a:pt x="4894" y="4929"/>
                  </a:cubicBezTo>
                  <a:close/>
                  <a:moveTo>
                    <a:pt x="5002" y="3108"/>
                  </a:moveTo>
                  <a:close/>
                  <a:moveTo>
                    <a:pt x="4632" y="3298"/>
                  </a:moveTo>
                  <a:cubicBezTo>
                    <a:pt x="4811" y="3227"/>
                    <a:pt x="4990" y="3143"/>
                    <a:pt x="5168" y="3060"/>
                  </a:cubicBezTo>
                  <a:cubicBezTo>
                    <a:pt x="5228" y="3013"/>
                    <a:pt x="5287" y="2965"/>
                    <a:pt x="5347" y="2917"/>
                  </a:cubicBezTo>
                  <a:cubicBezTo>
                    <a:pt x="5299" y="2977"/>
                    <a:pt x="5252" y="3048"/>
                    <a:pt x="5216" y="3108"/>
                  </a:cubicBezTo>
                  <a:cubicBezTo>
                    <a:pt x="5121" y="3274"/>
                    <a:pt x="5037" y="3453"/>
                    <a:pt x="4966" y="3632"/>
                  </a:cubicBezTo>
                  <a:cubicBezTo>
                    <a:pt x="4906" y="3739"/>
                    <a:pt x="4811" y="3810"/>
                    <a:pt x="4704" y="3834"/>
                  </a:cubicBezTo>
                  <a:cubicBezTo>
                    <a:pt x="4835" y="3727"/>
                    <a:pt x="4894" y="3560"/>
                    <a:pt x="4883" y="3394"/>
                  </a:cubicBezTo>
                  <a:cubicBezTo>
                    <a:pt x="4716" y="3382"/>
                    <a:pt x="4561" y="3453"/>
                    <a:pt x="4442" y="3572"/>
                  </a:cubicBezTo>
                  <a:cubicBezTo>
                    <a:pt x="4466" y="3453"/>
                    <a:pt x="4537" y="3358"/>
                    <a:pt x="4644" y="3298"/>
                  </a:cubicBezTo>
                  <a:close/>
                  <a:moveTo>
                    <a:pt x="4240" y="5525"/>
                  </a:moveTo>
                  <a:close/>
                  <a:moveTo>
                    <a:pt x="4013" y="2786"/>
                  </a:moveTo>
                  <a:close/>
                  <a:moveTo>
                    <a:pt x="3930" y="3513"/>
                  </a:moveTo>
                  <a:cubicBezTo>
                    <a:pt x="3882" y="3405"/>
                    <a:pt x="3859" y="3298"/>
                    <a:pt x="3882" y="3179"/>
                  </a:cubicBezTo>
                  <a:cubicBezTo>
                    <a:pt x="3966" y="3001"/>
                    <a:pt x="4025" y="2822"/>
                    <a:pt x="4085" y="2632"/>
                  </a:cubicBezTo>
                  <a:cubicBezTo>
                    <a:pt x="4097" y="2560"/>
                    <a:pt x="4109" y="2477"/>
                    <a:pt x="4121" y="2405"/>
                  </a:cubicBezTo>
                  <a:cubicBezTo>
                    <a:pt x="4132" y="2489"/>
                    <a:pt x="4144" y="2560"/>
                    <a:pt x="4156" y="2632"/>
                  </a:cubicBezTo>
                  <a:cubicBezTo>
                    <a:pt x="4216" y="2822"/>
                    <a:pt x="4287" y="3001"/>
                    <a:pt x="4359" y="3179"/>
                  </a:cubicBezTo>
                  <a:cubicBezTo>
                    <a:pt x="4382" y="3298"/>
                    <a:pt x="4371" y="3405"/>
                    <a:pt x="4311" y="3513"/>
                  </a:cubicBezTo>
                  <a:cubicBezTo>
                    <a:pt x="4323" y="3334"/>
                    <a:pt x="4251" y="3179"/>
                    <a:pt x="4121" y="3060"/>
                  </a:cubicBezTo>
                  <a:cubicBezTo>
                    <a:pt x="4001" y="3179"/>
                    <a:pt x="3930" y="3334"/>
                    <a:pt x="3930" y="3501"/>
                  </a:cubicBezTo>
                  <a:close/>
                  <a:moveTo>
                    <a:pt x="4121" y="5239"/>
                  </a:moveTo>
                  <a:cubicBezTo>
                    <a:pt x="4251" y="5120"/>
                    <a:pt x="4323" y="4965"/>
                    <a:pt x="4311" y="4798"/>
                  </a:cubicBezTo>
                  <a:cubicBezTo>
                    <a:pt x="4371" y="4894"/>
                    <a:pt x="4382" y="5013"/>
                    <a:pt x="4359" y="5120"/>
                  </a:cubicBezTo>
                  <a:cubicBezTo>
                    <a:pt x="4287" y="5298"/>
                    <a:pt x="4216" y="5477"/>
                    <a:pt x="4156" y="5668"/>
                  </a:cubicBezTo>
                  <a:cubicBezTo>
                    <a:pt x="4144" y="5739"/>
                    <a:pt x="4132" y="5822"/>
                    <a:pt x="4121" y="5894"/>
                  </a:cubicBezTo>
                  <a:cubicBezTo>
                    <a:pt x="4109" y="5822"/>
                    <a:pt x="4097" y="5739"/>
                    <a:pt x="4085" y="5668"/>
                  </a:cubicBezTo>
                  <a:cubicBezTo>
                    <a:pt x="4025" y="5477"/>
                    <a:pt x="3966" y="5298"/>
                    <a:pt x="3882" y="5120"/>
                  </a:cubicBezTo>
                  <a:cubicBezTo>
                    <a:pt x="3859" y="5013"/>
                    <a:pt x="3882" y="4894"/>
                    <a:pt x="3930" y="4798"/>
                  </a:cubicBezTo>
                  <a:cubicBezTo>
                    <a:pt x="3930" y="4965"/>
                    <a:pt x="4001" y="5120"/>
                    <a:pt x="4121" y="5239"/>
                  </a:cubicBezTo>
                  <a:close/>
                  <a:moveTo>
                    <a:pt x="3239" y="5203"/>
                  </a:moveTo>
                  <a:close/>
                  <a:moveTo>
                    <a:pt x="3359" y="3382"/>
                  </a:moveTo>
                  <a:cubicBezTo>
                    <a:pt x="3347" y="3548"/>
                    <a:pt x="3406" y="3715"/>
                    <a:pt x="3537" y="3822"/>
                  </a:cubicBezTo>
                  <a:cubicBezTo>
                    <a:pt x="3430" y="3798"/>
                    <a:pt x="3335" y="3727"/>
                    <a:pt x="3275" y="3632"/>
                  </a:cubicBezTo>
                  <a:cubicBezTo>
                    <a:pt x="3192" y="3501"/>
                    <a:pt x="3168" y="3334"/>
                    <a:pt x="3025" y="3096"/>
                  </a:cubicBezTo>
                  <a:cubicBezTo>
                    <a:pt x="2989" y="3036"/>
                    <a:pt x="2942" y="2965"/>
                    <a:pt x="2894" y="2905"/>
                  </a:cubicBezTo>
                  <a:cubicBezTo>
                    <a:pt x="2954" y="2953"/>
                    <a:pt x="3013" y="3001"/>
                    <a:pt x="3073" y="3048"/>
                  </a:cubicBezTo>
                  <a:cubicBezTo>
                    <a:pt x="3251" y="3132"/>
                    <a:pt x="3430" y="3215"/>
                    <a:pt x="3609" y="3286"/>
                  </a:cubicBezTo>
                  <a:cubicBezTo>
                    <a:pt x="3704" y="3358"/>
                    <a:pt x="3775" y="3441"/>
                    <a:pt x="3799" y="3560"/>
                  </a:cubicBezTo>
                  <a:cubicBezTo>
                    <a:pt x="3692" y="3429"/>
                    <a:pt x="3525" y="3370"/>
                    <a:pt x="3359" y="3370"/>
                  </a:cubicBezTo>
                  <a:close/>
                  <a:moveTo>
                    <a:pt x="3799" y="4739"/>
                  </a:moveTo>
                  <a:cubicBezTo>
                    <a:pt x="3763" y="4846"/>
                    <a:pt x="3692" y="4941"/>
                    <a:pt x="3597" y="5001"/>
                  </a:cubicBezTo>
                  <a:cubicBezTo>
                    <a:pt x="3418" y="5072"/>
                    <a:pt x="3239" y="5156"/>
                    <a:pt x="3073" y="5251"/>
                  </a:cubicBezTo>
                  <a:cubicBezTo>
                    <a:pt x="3001" y="5287"/>
                    <a:pt x="2942" y="5334"/>
                    <a:pt x="2882" y="5382"/>
                  </a:cubicBezTo>
                  <a:cubicBezTo>
                    <a:pt x="2930" y="5322"/>
                    <a:pt x="2978" y="5263"/>
                    <a:pt x="3025" y="5191"/>
                  </a:cubicBezTo>
                  <a:cubicBezTo>
                    <a:pt x="3108" y="5025"/>
                    <a:pt x="3192" y="4846"/>
                    <a:pt x="3263" y="4667"/>
                  </a:cubicBezTo>
                  <a:cubicBezTo>
                    <a:pt x="3323" y="4572"/>
                    <a:pt x="3418" y="4501"/>
                    <a:pt x="3525" y="4465"/>
                  </a:cubicBezTo>
                  <a:cubicBezTo>
                    <a:pt x="3406" y="4584"/>
                    <a:pt x="3335" y="4739"/>
                    <a:pt x="3347" y="4917"/>
                  </a:cubicBezTo>
                  <a:cubicBezTo>
                    <a:pt x="3513" y="4929"/>
                    <a:pt x="3692" y="4858"/>
                    <a:pt x="3811" y="4739"/>
                  </a:cubicBezTo>
                  <a:close/>
                  <a:moveTo>
                    <a:pt x="2751" y="4036"/>
                  </a:moveTo>
                  <a:close/>
                  <a:moveTo>
                    <a:pt x="2608" y="4108"/>
                  </a:moveTo>
                  <a:cubicBezTo>
                    <a:pt x="2787" y="4048"/>
                    <a:pt x="2978" y="3989"/>
                    <a:pt x="3156" y="3905"/>
                  </a:cubicBezTo>
                  <a:cubicBezTo>
                    <a:pt x="3263" y="3882"/>
                    <a:pt x="3382" y="3905"/>
                    <a:pt x="3478" y="3953"/>
                  </a:cubicBezTo>
                  <a:cubicBezTo>
                    <a:pt x="3311" y="3953"/>
                    <a:pt x="3144" y="4025"/>
                    <a:pt x="3037" y="4144"/>
                  </a:cubicBezTo>
                  <a:cubicBezTo>
                    <a:pt x="3144" y="4275"/>
                    <a:pt x="3311" y="4346"/>
                    <a:pt x="3478" y="4334"/>
                  </a:cubicBezTo>
                  <a:cubicBezTo>
                    <a:pt x="3382" y="4394"/>
                    <a:pt x="3263" y="4406"/>
                    <a:pt x="3156" y="4382"/>
                  </a:cubicBezTo>
                  <a:cubicBezTo>
                    <a:pt x="2978" y="4310"/>
                    <a:pt x="2799" y="4239"/>
                    <a:pt x="2608" y="4179"/>
                  </a:cubicBezTo>
                  <a:cubicBezTo>
                    <a:pt x="2537" y="4167"/>
                    <a:pt x="2454" y="4156"/>
                    <a:pt x="2382" y="4144"/>
                  </a:cubicBezTo>
                  <a:cubicBezTo>
                    <a:pt x="2466" y="4132"/>
                    <a:pt x="2537" y="4120"/>
                    <a:pt x="2608" y="4108"/>
                  </a:cubicBezTo>
                  <a:close/>
                </a:path>
              </a:pathLst>
            </a:custGeom>
            <a:solidFill>
              <a:schemeClr val="accent2">
                <a:alpha val="145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5927225" y="756775"/>
              <a:ext cx="207175" cy="207775"/>
            </a:xfrm>
            <a:custGeom>
              <a:avLst/>
              <a:gdLst/>
              <a:ahLst/>
              <a:cxnLst/>
              <a:rect l="l" t="t" r="r" b="b"/>
              <a:pathLst>
                <a:path w="8287" h="8311" extrusionOk="0">
                  <a:moveTo>
                    <a:pt x="0" y="4156"/>
                  </a:moveTo>
                  <a:cubicBezTo>
                    <a:pt x="345" y="4191"/>
                    <a:pt x="476" y="4489"/>
                    <a:pt x="1012" y="4263"/>
                  </a:cubicBezTo>
                  <a:lnTo>
                    <a:pt x="1012" y="4263"/>
                  </a:lnTo>
                  <a:cubicBezTo>
                    <a:pt x="798" y="4358"/>
                    <a:pt x="500" y="4346"/>
                    <a:pt x="476" y="4763"/>
                  </a:cubicBezTo>
                  <a:cubicBezTo>
                    <a:pt x="691" y="4560"/>
                    <a:pt x="965" y="4679"/>
                    <a:pt x="1131" y="4334"/>
                  </a:cubicBezTo>
                  <a:lnTo>
                    <a:pt x="1131" y="4334"/>
                  </a:lnTo>
                  <a:cubicBezTo>
                    <a:pt x="1072" y="4501"/>
                    <a:pt x="822" y="4584"/>
                    <a:pt x="1024" y="5001"/>
                  </a:cubicBezTo>
                  <a:cubicBezTo>
                    <a:pt x="1036" y="4787"/>
                    <a:pt x="1143" y="4834"/>
                    <a:pt x="1238" y="4691"/>
                  </a:cubicBezTo>
                  <a:cubicBezTo>
                    <a:pt x="1369" y="4882"/>
                    <a:pt x="1715" y="4929"/>
                    <a:pt x="1786" y="4679"/>
                  </a:cubicBezTo>
                  <a:cubicBezTo>
                    <a:pt x="1548" y="4775"/>
                    <a:pt x="1477" y="4584"/>
                    <a:pt x="1477" y="4453"/>
                  </a:cubicBezTo>
                  <a:cubicBezTo>
                    <a:pt x="1477" y="4406"/>
                    <a:pt x="1500" y="4358"/>
                    <a:pt x="1536" y="4334"/>
                  </a:cubicBezTo>
                  <a:cubicBezTo>
                    <a:pt x="1572" y="4287"/>
                    <a:pt x="1679" y="4251"/>
                    <a:pt x="1727" y="4287"/>
                  </a:cubicBezTo>
                  <a:cubicBezTo>
                    <a:pt x="1774" y="4334"/>
                    <a:pt x="1762" y="4441"/>
                    <a:pt x="1655" y="4406"/>
                  </a:cubicBezTo>
                  <a:cubicBezTo>
                    <a:pt x="1715" y="4525"/>
                    <a:pt x="1893" y="4477"/>
                    <a:pt x="1905" y="4346"/>
                  </a:cubicBezTo>
                  <a:cubicBezTo>
                    <a:pt x="1905" y="4334"/>
                    <a:pt x="1905" y="4310"/>
                    <a:pt x="1905" y="4298"/>
                  </a:cubicBezTo>
                  <a:lnTo>
                    <a:pt x="1905" y="4287"/>
                  </a:lnTo>
                  <a:cubicBezTo>
                    <a:pt x="1893" y="4251"/>
                    <a:pt x="1869" y="4227"/>
                    <a:pt x="1846" y="4203"/>
                  </a:cubicBezTo>
                  <a:cubicBezTo>
                    <a:pt x="2143" y="4144"/>
                    <a:pt x="2465" y="4168"/>
                    <a:pt x="2762" y="4275"/>
                  </a:cubicBezTo>
                  <a:lnTo>
                    <a:pt x="2762" y="4275"/>
                  </a:lnTo>
                  <a:cubicBezTo>
                    <a:pt x="1881" y="4060"/>
                    <a:pt x="2167" y="4941"/>
                    <a:pt x="1619" y="4941"/>
                  </a:cubicBezTo>
                  <a:lnTo>
                    <a:pt x="1619" y="4941"/>
                  </a:lnTo>
                  <a:cubicBezTo>
                    <a:pt x="1881" y="5013"/>
                    <a:pt x="2036" y="5013"/>
                    <a:pt x="2143" y="4953"/>
                  </a:cubicBezTo>
                  <a:cubicBezTo>
                    <a:pt x="2417" y="4822"/>
                    <a:pt x="2310" y="4537"/>
                    <a:pt x="2429" y="4441"/>
                  </a:cubicBezTo>
                  <a:cubicBezTo>
                    <a:pt x="2453" y="4608"/>
                    <a:pt x="2548" y="4656"/>
                    <a:pt x="2691" y="4596"/>
                  </a:cubicBezTo>
                  <a:cubicBezTo>
                    <a:pt x="2548" y="4489"/>
                    <a:pt x="2655" y="4346"/>
                    <a:pt x="2786" y="4346"/>
                  </a:cubicBezTo>
                  <a:cubicBezTo>
                    <a:pt x="2989" y="4358"/>
                    <a:pt x="3251" y="4572"/>
                    <a:pt x="3596" y="4346"/>
                  </a:cubicBezTo>
                  <a:cubicBezTo>
                    <a:pt x="3667" y="4334"/>
                    <a:pt x="3727" y="4322"/>
                    <a:pt x="3798" y="4298"/>
                  </a:cubicBezTo>
                  <a:cubicBezTo>
                    <a:pt x="3739" y="4334"/>
                    <a:pt x="3679" y="4370"/>
                    <a:pt x="3620" y="4418"/>
                  </a:cubicBezTo>
                  <a:cubicBezTo>
                    <a:pt x="3215" y="4489"/>
                    <a:pt x="3191" y="4834"/>
                    <a:pt x="3048" y="4977"/>
                  </a:cubicBezTo>
                  <a:cubicBezTo>
                    <a:pt x="2953" y="5084"/>
                    <a:pt x="2786" y="5049"/>
                    <a:pt x="2798" y="4882"/>
                  </a:cubicBezTo>
                  <a:cubicBezTo>
                    <a:pt x="2655" y="4929"/>
                    <a:pt x="2620" y="5025"/>
                    <a:pt x="2727" y="5180"/>
                  </a:cubicBezTo>
                  <a:cubicBezTo>
                    <a:pt x="2572" y="5180"/>
                    <a:pt x="2453" y="4906"/>
                    <a:pt x="2155" y="5001"/>
                  </a:cubicBezTo>
                  <a:cubicBezTo>
                    <a:pt x="2048" y="5049"/>
                    <a:pt x="1929" y="5156"/>
                    <a:pt x="1798" y="5382"/>
                  </a:cubicBezTo>
                  <a:cubicBezTo>
                    <a:pt x="1810" y="5370"/>
                    <a:pt x="1834" y="5358"/>
                    <a:pt x="1846" y="5346"/>
                  </a:cubicBezTo>
                  <a:lnTo>
                    <a:pt x="1798" y="5382"/>
                  </a:lnTo>
                  <a:cubicBezTo>
                    <a:pt x="2191" y="5001"/>
                    <a:pt x="2608" y="5834"/>
                    <a:pt x="3084" y="5060"/>
                  </a:cubicBezTo>
                  <a:lnTo>
                    <a:pt x="3084" y="5060"/>
                  </a:lnTo>
                  <a:cubicBezTo>
                    <a:pt x="2953" y="5334"/>
                    <a:pt x="2739" y="5572"/>
                    <a:pt x="2489" y="5751"/>
                  </a:cubicBezTo>
                  <a:cubicBezTo>
                    <a:pt x="2489" y="5715"/>
                    <a:pt x="2489" y="5680"/>
                    <a:pt x="2465" y="5644"/>
                  </a:cubicBezTo>
                  <a:lnTo>
                    <a:pt x="2465" y="5644"/>
                  </a:lnTo>
                  <a:cubicBezTo>
                    <a:pt x="2453" y="5632"/>
                    <a:pt x="2453" y="5620"/>
                    <a:pt x="2441" y="5620"/>
                  </a:cubicBezTo>
                  <a:cubicBezTo>
                    <a:pt x="2334" y="5525"/>
                    <a:pt x="2179" y="5620"/>
                    <a:pt x="2215" y="5751"/>
                  </a:cubicBezTo>
                  <a:cubicBezTo>
                    <a:pt x="2274" y="5656"/>
                    <a:pt x="2358" y="5715"/>
                    <a:pt x="2346" y="5775"/>
                  </a:cubicBezTo>
                  <a:cubicBezTo>
                    <a:pt x="2346" y="5846"/>
                    <a:pt x="2239" y="5894"/>
                    <a:pt x="2179" y="5894"/>
                  </a:cubicBezTo>
                  <a:cubicBezTo>
                    <a:pt x="2131" y="5894"/>
                    <a:pt x="2096" y="5870"/>
                    <a:pt x="2060" y="5834"/>
                  </a:cubicBezTo>
                  <a:cubicBezTo>
                    <a:pt x="1905" y="5739"/>
                    <a:pt x="1941" y="5501"/>
                    <a:pt x="2119" y="5465"/>
                  </a:cubicBezTo>
                  <a:cubicBezTo>
                    <a:pt x="1893" y="5334"/>
                    <a:pt x="1679" y="5608"/>
                    <a:pt x="1727" y="5846"/>
                  </a:cubicBezTo>
                  <a:cubicBezTo>
                    <a:pt x="1548" y="5811"/>
                    <a:pt x="1524" y="5918"/>
                    <a:pt x="1346" y="5775"/>
                  </a:cubicBezTo>
                  <a:cubicBezTo>
                    <a:pt x="1500" y="6203"/>
                    <a:pt x="1738" y="6096"/>
                    <a:pt x="1893" y="6168"/>
                  </a:cubicBezTo>
                  <a:lnTo>
                    <a:pt x="1893" y="6168"/>
                  </a:lnTo>
                  <a:cubicBezTo>
                    <a:pt x="1536" y="6049"/>
                    <a:pt x="1429" y="6323"/>
                    <a:pt x="1131" y="6334"/>
                  </a:cubicBezTo>
                  <a:cubicBezTo>
                    <a:pt x="1441" y="6596"/>
                    <a:pt x="1643" y="6382"/>
                    <a:pt x="1858" y="6311"/>
                  </a:cubicBezTo>
                  <a:lnTo>
                    <a:pt x="1858" y="6311"/>
                  </a:lnTo>
                  <a:cubicBezTo>
                    <a:pt x="1322" y="6525"/>
                    <a:pt x="1441" y="6834"/>
                    <a:pt x="1227" y="7096"/>
                  </a:cubicBezTo>
                  <a:cubicBezTo>
                    <a:pt x="1488" y="6870"/>
                    <a:pt x="1786" y="7001"/>
                    <a:pt x="2012" y="6453"/>
                  </a:cubicBezTo>
                  <a:lnTo>
                    <a:pt x="2012" y="6453"/>
                  </a:lnTo>
                  <a:cubicBezTo>
                    <a:pt x="1929" y="6668"/>
                    <a:pt x="1715" y="6870"/>
                    <a:pt x="1977" y="7180"/>
                  </a:cubicBezTo>
                  <a:cubicBezTo>
                    <a:pt x="1989" y="6882"/>
                    <a:pt x="2262" y="6775"/>
                    <a:pt x="2155" y="6418"/>
                  </a:cubicBezTo>
                  <a:lnTo>
                    <a:pt x="2155" y="6418"/>
                  </a:lnTo>
                  <a:cubicBezTo>
                    <a:pt x="2215" y="6584"/>
                    <a:pt x="2108" y="6811"/>
                    <a:pt x="2536" y="6965"/>
                  </a:cubicBezTo>
                  <a:cubicBezTo>
                    <a:pt x="2393" y="6799"/>
                    <a:pt x="2500" y="6763"/>
                    <a:pt x="2477" y="6596"/>
                  </a:cubicBezTo>
                  <a:cubicBezTo>
                    <a:pt x="2703" y="6644"/>
                    <a:pt x="2977" y="6430"/>
                    <a:pt x="2846" y="6192"/>
                  </a:cubicBezTo>
                  <a:cubicBezTo>
                    <a:pt x="2810" y="6370"/>
                    <a:pt x="2572" y="6406"/>
                    <a:pt x="2477" y="6251"/>
                  </a:cubicBezTo>
                  <a:cubicBezTo>
                    <a:pt x="2441" y="6227"/>
                    <a:pt x="2417" y="6180"/>
                    <a:pt x="2417" y="6132"/>
                  </a:cubicBezTo>
                  <a:cubicBezTo>
                    <a:pt x="2417" y="6072"/>
                    <a:pt x="2465" y="5977"/>
                    <a:pt x="2536" y="5965"/>
                  </a:cubicBezTo>
                  <a:cubicBezTo>
                    <a:pt x="2596" y="5953"/>
                    <a:pt x="2655" y="6049"/>
                    <a:pt x="2560" y="6096"/>
                  </a:cubicBezTo>
                  <a:cubicBezTo>
                    <a:pt x="2691" y="6132"/>
                    <a:pt x="2786" y="5977"/>
                    <a:pt x="2691" y="5882"/>
                  </a:cubicBezTo>
                  <a:cubicBezTo>
                    <a:pt x="2691" y="5870"/>
                    <a:pt x="2679" y="5858"/>
                    <a:pt x="2667" y="5846"/>
                  </a:cubicBezTo>
                  <a:lnTo>
                    <a:pt x="2655" y="5846"/>
                  </a:lnTo>
                  <a:cubicBezTo>
                    <a:pt x="2620" y="5834"/>
                    <a:pt x="2584" y="5822"/>
                    <a:pt x="2548" y="5834"/>
                  </a:cubicBezTo>
                  <a:cubicBezTo>
                    <a:pt x="2727" y="5572"/>
                    <a:pt x="2965" y="5370"/>
                    <a:pt x="3251" y="5239"/>
                  </a:cubicBezTo>
                  <a:cubicBezTo>
                    <a:pt x="2477" y="5715"/>
                    <a:pt x="3298" y="6132"/>
                    <a:pt x="2917" y="6513"/>
                  </a:cubicBezTo>
                  <a:cubicBezTo>
                    <a:pt x="2929" y="6501"/>
                    <a:pt x="2941" y="6489"/>
                    <a:pt x="2953" y="6477"/>
                  </a:cubicBezTo>
                  <a:cubicBezTo>
                    <a:pt x="2941" y="6489"/>
                    <a:pt x="2929" y="6501"/>
                    <a:pt x="2917" y="6513"/>
                  </a:cubicBezTo>
                  <a:cubicBezTo>
                    <a:pt x="3143" y="6382"/>
                    <a:pt x="3262" y="6275"/>
                    <a:pt x="3298" y="6156"/>
                  </a:cubicBezTo>
                  <a:cubicBezTo>
                    <a:pt x="3393" y="5858"/>
                    <a:pt x="3120" y="5739"/>
                    <a:pt x="3132" y="5596"/>
                  </a:cubicBezTo>
                  <a:cubicBezTo>
                    <a:pt x="3262" y="5703"/>
                    <a:pt x="3370" y="5656"/>
                    <a:pt x="3429" y="5525"/>
                  </a:cubicBezTo>
                  <a:cubicBezTo>
                    <a:pt x="3251" y="5537"/>
                    <a:pt x="3227" y="5358"/>
                    <a:pt x="3322" y="5275"/>
                  </a:cubicBezTo>
                  <a:cubicBezTo>
                    <a:pt x="3477" y="5132"/>
                    <a:pt x="3810" y="5096"/>
                    <a:pt x="3894" y="4691"/>
                  </a:cubicBezTo>
                  <a:cubicBezTo>
                    <a:pt x="3929" y="4644"/>
                    <a:pt x="3965" y="4584"/>
                    <a:pt x="4001" y="4525"/>
                  </a:cubicBezTo>
                  <a:cubicBezTo>
                    <a:pt x="3977" y="4584"/>
                    <a:pt x="3965" y="4656"/>
                    <a:pt x="3953" y="4727"/>
                  </a:cubicBezTo>
                  <a:cubicBezTo>
                    <a:pt x="3715" y="5060"/>
                    <a:pt x="3941" y="5322"/>
                    <a:pt x="3953" y="5525"/>
                  </a:cubicBezTo>
                  <a:cubicBezTo>
                    <a:pt x="3953" y="5668"/>
                    <a:pt x="3822" y="5775"/>
                    <a:pt x="3703" y="5632"/>
                  </a:cubicBezTo>
                  <a:cubicBezTo>
                    <a:pt x="3643" y="5763"/>
                    <a:pt x="3691" y="5870"/>
                    <a:pt x="3858" y="5894"/>
                  </a:cubicBezTo>
                  <a:cubicBezTo>
                    <a:pt x="3763" y="6001"/>
                    <a:pt x="3477" y="5894"/>
                    <a:pt x="3334" y="6168"/>
                  </a:cubicBezTo>
                  <a:cubicBezTo>
                    <a:pt x="3286" y="6287"/>
                    <a:pt x="3274" y="6442"/>
                    <a:pt x="3346" y="6692"/>
                  </a:cubicBezTo>
                  <a:lnTo>
                    <a:pt x="3346" y="6692"/>
                  </a:lnTo>
                  <a:cubicBezTo>
                    <a:pt x="3346" y="6156"/>
                    <a:pt x="4227" y="6442"/>
                    <a:pt x="4024" y="5561"/>
                  </a:cubicBezTo>
                  <a:lnTo>
                    <a:pt x="4024" y="5561"/>
                  </a:lnTo>
                  <a:cubicBezTo>
                    <a:pt x="4132" y="5846"/>
                    <a:pt x="4155" y="6168"/>
                    <a:pt x="4096" y="6477"/>
                  </a:cubicBezTo>
                  <a:cubicBezTo>
                    <a:pt x="4072" y="6442"/>
                    <a:pt x="4036" y="6418"/>
                    <a:pt x="4001" y="6418"/>
                  </a:cubicBezTo>
                  <a:lnTo>
                    <a:pt x="3989" y="6418"/>
                  </a:lnTo>
                  <a:cubicBezTo>
                    <a:pt x="3977" y="6406"/>
                    <a:pt x="3965" y="6406"/>
                    <a:pt x="3953" y="6418"/>
                  </a:cubicBezTo>
                  <a:cubicBezTo>
                    <a:pt x="3810" y="6418"/>
                    <a:pt x="3774" y="6596"/>
                    <a:pt x="3894" y="6668"/>
                  </a:cubicBezTo>
                  <a:cubicBezTo>
                    <a:pt x="3858" y="6561"/>
                    <a:pt x="3965" y="6537"/>
                    <a:pt x="4001" y="6584"/>
                  </a:cubicBezTo>
                  <a:cubicBezTo>
                    <a:pt x="4048" y="6644"/>
                    <a:pt x="4001" y="6751"/>
                    <a:pt x="3965" y="6787"/>
                  </a:cubicBezTo>
                  <a:cubicBezTo>
                    <a:pt x="3929" y="6823"/>
                    <a:pt x="3882" y="6834"/>
                    <a:pt x="3846" y="6834"/>
                  </a:cubicBezTo>
                  <a:cubicBezTo>
                    <a:pt x="3715" y="6846"/>
                    <a:pt x="3524" y="6763"/>
                    <a:pt x="3620" y="6525"/>
                  </a:cubicBezTo>
                  <a:cubicBezTo>
                    <a:pt x="3370" y="6596"/>
                    <a:pt x="3405" y="6954"/>
                    <a:pt x="3608" y="7085"/>
                  </a:cubicBezTo>
                  <a:cubicBezTo>
                    <a:pt x="3453" y="7180"/>
                    <a:pt x="3513" y="7275"/>
                    <a:pt x="3298" y="7287"/>
                  </a:cubicBezTo>
                  <a:cubicBezTo>
                    <a:pt x="3703" y="7489"/>
                    <a:pt x="3798" y="7239"/>
                    <a:pt x="3953" y="7180"/>
                  </a:cubicBezTo>
                  <a:lnTo>
                    <a:pt x="3953" y="7180"/>
                  </a:lnTo>
                  <a:cubicBezTo>
                    <a:pt x="3620" y="7358"/>
                    <a:pt x="3739" y="7632"/>
                    <a:pt x="3536" y="7847"/>
                  </a:cubicBezTo>
                  <a:cubicBezTo>
                    <a:pt x="3941" y="7811"/>
                    <a:pt x="3929" y="7513"/>
                    <a:pt x="4036" y="7311"/>
                  </a:cubicBezTo>
                  <a:lnTo>
                    <a:pt x="4036" y="7311"/>
                  </a:lnTo>
                  <a:cubicBezTo>
                    <a:pt x="3798" y="7847"/>
                    <a:pt x="4108" y="7977"/>
                    <a:pt x="4132" y="8311"/>
                  </a:cubicBezTo>
                  <a:cubicBezTo>
                    <a:pt x="4167" y="7977"/>
                    <a:pt x="4477" y="7847"/>
                    <a:pt x="4239" y="7311"/>
                  </a:cubicBezTo>
                  <a:lnTo>
                    <a:pt x="4239" y="7311"/>
                  </a:lnTo>
                  <a:cubicBezTo>
                    <a:pt x="4334" y="7513"/>
                    <a:pt x="4322" y="7811"/>
                    <a:pt x="4739" y="7847"/>
                  </a:cubicBezTo>
                  <a:cubicBezTo>
                    <a:pt x="4536" y="7620"/>
                    <a:pt x="4656" y="7358"/>
                    <a:pt x="4310" y="7180"/>
                  </a:cubicBezTo>
                  <a:lnTo>
                    <a:pt x="4310" y="7180"/>
                  </a:lnTo>
                  <a:cubicBezTo>
                    <a:pt x="4477" y="7239"/>
                    <a:pt x="4572" y="7489"/>
                    <a:pt x="4977" y="7287"/>
                  </a:cubicBezTo>
                  <a:cubicBezTo>
                    <a:pt x="4763" y="7275"/>
                    <a:pt x="4810" y="7180"/>
                    <a:pt x="4667" y="7085"/>
                  </a:cubicBezTo>
                  <a:cubicBezTo>
                    <a:pt x="4858" y="6954"/>
                    <a:pt x="4906" y="6596"/>
                    <a:pt x="4656" y="6525"/>
                  </a:cubicBezTo>
                  <a:cubicBezTo>
                    <a:pt x="4751" y="6763"/>
                    <a:pt x="4560" y="6846"/>
                    <a:pt x="4429" y="6834"/>
                  </a:cubicBezTo>
                  <a:cubicBezTo>
                    <a:pt x="4382" y="6834"/>
                    <a:pt x="4346" y="6823"/>
                    <a:pt x="4310" y="6787"/>
                  </a:cubicBezTo>
                  <a:cubicBezTo>
                    <a:pt x="4275" y="6751"/>
                    <a:pt x="4227" y="6632"/>
                    <a:pt x="4263" y="6584"/>
                  </a:cubicBezTo>
                  <a:cubicBezTo>
                    <a:pt x="4310" y="6537"/>
                    <a:pt x="4417" y="6561"/>
                    <a:pt x="4382" y="6668"/>
                  </a:cubicBezTo>
                  <a:cubicBezTo>
                    <a:pt x="4394" y="6656"/>
                    <a:pt x="4405" y="6644"/>
                    <a:pt x="4417" y="6632"/>
                  </a:cubicBezTo>
                  <a:cubicBezTo>
                    <a:pt x="4465" y="6584"/>
                    <a:pt x="4465" y="6501"/>
                    <a:pt x="4417" y="6453"/>
                  </a:cubicBezTo>
                  <a:cubicBezTo>
                    <a:pt x="4394" y="6430"/>
                    <a:pt x="4358" y="6418"/>
                    <a:pt x="4322" y="6418"/>
                  </a:cubicBezTo>
                  <a:cubicBezTo>
                    <a:pt x="4310" y="6406"/>
                    <a:pt x="4298" y="6406"/>
                    <a:pt x="4286" y="6418"/>
                  </a:cubicBezTo>
                  <a:lnTo>
                    <a:pt x="4275" y="6418"/>
                  </a:lnTo>
                  <a:cubicBezTo>
                    <a:pt x="4239" y="6418"/>
                    <a:pt x="4203" y="6442"/>
                    <a:pt x="4179" y="6477"/>
                  </a:cubicBezTo>
                  <a:cubicBezTo>
                    <a:pt x="4120" y="6168"/>
                    <a:pt x="4144" y="5846"/>
                    <a:pt x="4251" y="5561"/>
                  </a:cubicBezTo>
                  <a:cubicBezTo>
                    <a:pt x="4048" y="6442"/>
                    <a:pt x="4917" y="6156"/>
                    <a:pt x="4929" y="6692"/>
                  </a:cubicBezTo>
                  <a:lnTo>
                    <a:pt x="4929" y="6644"/>
                  </a:lnTo>
                  <a:lnTo>
                    <a:pt x="4929" y="6692"/>
                  </a:lnTo>
                  <a:cubicBezTo>
                    <a:pt x="5001" y="6442"/>
                    <a:pt x="4989" y="6287"/>
                    <a:pt x="4941" y="6180"/>
                  </a:cubicBezTo>
                  <a:cubicBezTo>
                    <a:pt x="4798" y="5906"/>
                    <a:pt x="4513" y="6001"/>
                    <a:pt x="4417" y="5894"/>
                  </a:cubicBezTo>
                  <a:cubicBezTo>
                    <a:pt x="4596" y="5870"/>
                    <a:pt x="4644" y="5775"/>
                    <a:pt x="4584" y="5632"/>
                  </a:cubicBezTo>
                  <a:cubicBezTo>
                    <a:pt x="4465" y="5775"/>
                    <a:pt x="4322" y="5668"/>
                    <a:pt x="4334" y="5537"/>
                  </a:cubicBezTo>
                  <a:cubicBezTo>
                    <a:pt x="4334" y="5322"/>
                    <a:pt x="4560" y="5060"/>
                    <a:pt x="4334" y="4727"/>
                  </a:cubicBezTo>
                  <a:cubicBezTo>
                    <a:pt x="4322" y="4656"/>
                    <a:pt x="4298" y="4584"/>
                    <a:pt x="4286" y="4525"/>
                  </a:cubicBezTo>
                  <a:cubicBezTo>
                    <a:pt x="4310" y="4584"/>
                    <a:pt x="4346" y="4644"/>
                    <a:pt x="4394" y="4703"/>
                  </a:cubicBezTo>
                  <a:cubicBezTo>
                    <a:pt x="4465" y="5108"/>
                    <a:pt x="4810" y="5132"/>
                    <a:pt x="4965" y="5275"/>
                  </a:cubicBezTo>
                  <a:cubicBezTo>
                    <a:pt x="5060" y="5370"/>
                    <a:pt x="5037" y="5537"/>
                    <a:pt x="4858" y="5525"/>
                  </a:cubicBezTo>
                  <a:cubicBezTo>
                    <a:pt x="4906" y="5656"/>
                    <a:pt x="5001" y="5703"/>
                    <a:pt x="5156" y="5596"/>
                  </a:cubicBezTo>
                  <a:cubicBezTo>
                    <a:pt x="5167" y="5739"/>
                    <a:pt x="4882" y="5870"/>
                    <a:pt x="4989" y="6156"/>
                  </a:cubicBezTo>
                  <a:cubicBezTo>
                    <a:pt x="5060" y="6323"/>
                    <a:pt x="5203" y="6442"/>
                    <a:pt x="5358" y="6513"/>
                  </a:cubicBezTo>
                  <a:lnTo>
                    <a:pt x="5358" y="6513"/>
                  </a:lnTo>
                  <a:cubicBezTo>
                    <a:pt x="4989" y="6132"/>
                    <a:pt x="5810" y="5715"/>
                    <a:pt x="5037" y="5239"/>
                  </a:cubicBezTo>
                  <a:lnTo>
                    <a:pt x="5037" y="5239"/>
                  </a:lnTo>
                  <a:cubicBezTo>
                    <a:pt x="5322" y="5370"/>
                    <a:pt x="5560" y="5584"/>
                    <a:pt x="5739" y="5834"/>
                  </a:cubicBezTo>
                  <a:cubicBezTo>
                    <a:pt x="5703" y="5834"/>
                    <a:pt x="5656" y="5834"/>
                    <a:pt x="5632" y="5858"/>
                  </a:cubicBezTo>
                  <a:lnTo>
                    <a:pt x="5632" y="5858"/>
                  </a:lnTo>
                  <a:cubicBezTo>
                    <a:pt x="5620" y="5858"/>
                    <a:pt x="5608" y="5870"/>
                    <a:pt x="5596" y="5882"/>
                  </a:cubicBezTo>
                  <a:cubicBezTo>
                    <a:pt x="5548" y="5942"/>
                    <a:pt x="5548" y="6025"/>
                    <a:pt x="5596" y="6072"/>
                  </a:cubicBezTo>
                  <a:cubicBezTo>
                    <a:pt x="5632" y="6096"/>
                    <a:pt x="5668" y="6108"/>
                    <a:pt x="5703" y="6108"/>
                  </a:cubicBezTo>
                  <a:cubicBezTo>
                    <a:pt x="5715" y="6108"/>
                    <a:pt x="5715" y="6108"/>
                    <a:pt x="5727" y="6108"/>
                  </a:cubicBezTo>
                  <a:cubicBezTo>
                    <a:pt x="5632" y="6049"/>
                    <a:pt x="5691" y="5965"/>
                    <a:pt x="5751" y="5977"/>
                  </a:cubicBezTo>
                  <a:cubicBezTo>
                    <a:pt x="5822" y="5977"/>
                    <a:pt x="5870" y="6084"/>
                    <a:pt x="5870" y="6144"/>
                  </a:cubicBezTo>
                  <a:cubicBezTo>
                    <a:pt x="5870" y="6192"/>
                    <a:pt x="5846" y="6239"/>
                    <a:pt x="5810" y="6263"/>
                  </a:cubicBezTo>
                  <a:cubicBezTo>
                    <a:pt x="5715" y="6418"/>
                    <a:pt x="5477" y="6382"/>
                    <a:pt x="5441" y="6203"/>
                  </a:cubicBezTo>
                  <a:cubicBezTo>
                    <a:pt x="5310" y="6442"/>
                    <a:pt x="5584" y="6656"/>
                    <a:pt x="5822" y="6608"/>
                  </a:cubicBezTo>
                  <a:cubicBezTo>
                    <a:pt x="5787" y="6775"/>
                    <a:pt x="5894" y="6811"/>
                    <a:pt x="5751" y="6977"/>
                  </a:cubicBezTo>
                  <a:cubicBezTo>
                    <a:pt x="6180" y="6823"/>
                    <a:pt x="6072" y="6584"/>
                    <a:pt x="6144" y="6430"/>
                  </a:cubicBezTo>
                  <a:lnTo>
                    <a:pt x="6144" y="6430"/>
                  </a:lnTo>
                  <a:cubicBezTo>
                    <a:pt x="6025" y="6787"/>
                    <a:pt x="6299" y="6894"/>
                    <a:pt x="6310" y="7192"/>
                  </a:cubicBezTo>
                  <a:cubicBezTo>
                    <a:pt x="6572" y="6882"/>
                    <a:pt x="6358" y="6680"/>
                    <a:pt x="6287" y="6465"/>
                  </a:cubicBezTo>
                  <a:lnTo>
                    <a:pt x="6287" y="6465"/>
                  </a:lnTo>
                  <a:cubicBezTo>
                    <a:pt x="6501" y="7001"/>
                    <a:pt x="6811" y="6882"/>
                    <a:pt x="7072" y="7096"/>
                  </a:cubicBezTo>
                  <a:cubicBezTo>
                    <a:pt x="6846" y="6834"/>
                    <a:pt x="6977" y="6537"/>
                    <a:pt x="6430" y="6311"/>
                  </a:cubicBezTo>
                  <a:lnTo>
                    <a:pt x="6430" y="6311"/>
                  </a:lnTo>
                  <a:cubicBezTo>
                    <a:pt x="6644" y="6394"/>
                    <a:pt x="6846" y="6608"/>
                    <a:pt x="7156" y="6346"/>
                  </a:cubicBezTo>
                  <a:cubicBezTo>
                    <a:pt x="6858" y="6334"/>
                    <a:pt x="6751" y="6061"/>
                    <a:pt x="6394" y="6168"/>
                  </a:cubicBezTo>
                  <a:lnTo>
                    <a:pt x="6394" y="6168"/>
                  </a:lnTo>
                  <a:cubicBezTo>
                    <a:pt x="6561" y="6108"/>
                    <a:pt x="6787" y="6215"/>
                    <a:pt x="6942" y="5787"/>
                  </a:cubicBezTo>
                  <a:cubicBezTo>
                    <a:pt x="6775" y="5930"/>
                    <a:pt x="6739" y="5822"/>
                    <a:pt x="6572" y="5846"/>
                  </a:cubicBezTo>
                  <a:cubicBezTo>
                    <a:pt x="6620" y="5620"/>
                    <a:pt x="6406" y="5346"/>
                    <a:pt x="6168" y="5477"/>
                  </a:cubicBezTo>
                  <a:cubicBezTo>
                    <a:pt x="6346" y="5513"/>
                    <a:pt x="6382" y="5751"/>
                    <a:pt x="6227" y="5846"/>
                  </a:cubicBezTo>
                  <a:cubicBezTo>
                    <a:pt x="6203" y="5882"/>
                    <a:pt x="6156" y="5894"/>
                    <a:pt x="6108" y="5906"/>
                  </a:cubicBezTo>
                  <a:cubicBezTo>
                    <a:pt x="6049" y="5906"/>
                    <a:pt x="5953" y="5858"/>
                    <a:pt x="5941" y="5787"/>
                  </a:cubicBezTo>
                  <a:cubicBezTo>
                    <a:pt x="5929" y="5727"/>
                    <a:pt x="6025" y="5668"/>
                    <a:pt x="6072" y="5763"/>
                  </a:cubicBezTo>
                  <a:lnTo>
                    <a:pt x="6072" y="5739"/>
                  </a:lnTo>
                  <a:cubicBezTo>
                    <a:pt x="6084" y="5691"/>
                    <a:pt x="6072" y="5656"/>
                    <a:pt x="6037" y="5632"/>
                  </a:cubicBezTo>
                  <a:cubicBezTo>
                    <a:pt x="5989" y="5584"/>
                    <a:pt x="5906" y="5584"/>
                    <a:pt x="5846" y="5632"/>
                  </a:cubicBezTo>
                  <a:lnTo>
                    <a:pt x="5822" y="5668"/>
                  </a:lnTo>
                  <a:lnTo>
                    <a:pt x="5822" y="5668"/>
                  </a:lnTo>
                  <a:cubicBezTo>
                    <a:pt x="5799" y="5703"/>
                    <a:pt x="5799" y="5739"/>
                    <a:pt x="5799" y="5775"/>
                  </a:cubicBezTo>
                  <a:cubicBezTo>
                    <a:pt x="5548" y="5596"/>
                    <a:pt x="5334" y="5358"/>
                    <a:pt x="5203" y="5084"/>
                  </a:cubicBezTo>
                  <a:cubicBezTo>
                    <a:pt x="5679" y="5858"/>
                    <a:pt x="6096" y="5037"/>
                    <a:pt x="6489" y="5406"/>
                  </a:cubicBezTo>
                  <a:cubicBezTo>
                    <a:pt x="6477" y="5394"/>
                    <a:pt x="6453" y="5382"/>
                    <a:pt x="6441" y="5370"/>
                  </a:cubicBezTo>
                  <a:cubicBezTo>
                    <a:pt x="6453" y="5382"/>
                    <a:pt x="6477" y="5394"/>
                    <a:pt x="6489" y="5406"/>
                  </a:cubicBezTo>
                  <a:cubicBezTo>
                    <a:pt x="6358" y="5180"/>
                    <a:pt x="6239" y="5072"/>
                    <a:pt x="6132" y="5037"/>
                  </a:cubicBezTo>
                  <a:cubicBezTo>
                    <a:pt x="5834" y="4929"/>
                    <a:pt x="5715" y="5203"/>
                    <a:pt x="5560" y="5203"/>
                  </a:cubicBezTo>
                  <a:cubicBezTo>
                    <a:pt x="5668" y="5060"/>
                    <a:pt x="5632" y="4953"/>
                    <a:pt x="5489" y="4906"/>
                  </a:cubicBezTo>
                  <a:cubicBezTo>
                    <a:pt x="5501" y="5084"/>
                    <a:pt x="5346" y="5108"/>
                    <a:pt x="5239" y="5001"/>
                  </a:cubicBezTo>
                  <a:cubicBezTo>
                    <a:pt x="5096" y="4858"/>
                    <a:pt x="5072" y="4513"/>
                    <a:pt x="4667" y="4441"/>
                  </a:cubicBezTo>
                  <a:cubicBezTo>
                    <a:pt x="4608" y="4394"/>
                    <a:pt x="4548" y="4358"/>
                    <a:pt x="4489" y="4334"/>
                  </a:cubicBezTo>
                  <a:cubicBezTo>
                    <a:pt x="4560" y="4346"/>
                    <a:pt x="4620" y="4370"/>
                    <a:pt x="4691" y="4370"/>
                  </a:cubicBezTo>
                  <a:cubicBezTo>
                    <a:pt x="5037" y="4608"/>
                    <a:pt x="5298" y="4394"/>
                    <a:pt x="5501" y="4370"/>
                  </a:cubicBezTo>
                  <a:cubicBezTo>
                    <a:pt x="5632" y="4370"/>
                    <a:pt x="5739" y="4513"/>
                    <a:pt x="5608" y="4620"/>
                  </a:cubicBezTo>
                  <a:cubicBezTo>
                    <a:pt x="5739" y="4679"/>
                    <a:pt x="5834" y="4644"/>
                    <a:pt x="5858" y="4465"/>
                  </a:cubicBezTo>
                  <a:cubicBezTo>
                    <a:pt x="5977" y="4560"/>
                    <a:pt x="5858" y="4846"/>
                    <a:pt x="6144" y="4989"/>
                  </a:cubicBezTo>
                  <a:cubicBezTo>
                    <a:pt x="6251" y="5037"/>
                    <a:pt x="6418" y="5037"/>
                    <a:pt x="6668" y="4965"/>
                  </a:cubicBezTo>
                  <a:lnTo>
                    <a:pt x="6668" y="4965"/>
                  </a:lnTo>
                  <a:cubicBezTo>
                    <a:pt x="6132" y="4965"/>
                    <a:pt x="6406" y="4096"/>
                    <a:pt x="5537" y="4298"/>
                  </a:cubicBezTo>
                  <a:lnTo>
                    <a:pt x="5537" y="4298"/>
                  </a:lnTo>
                  <a:cubicBezTo>
                    <a:pt x="5822" y="4191"/>
                    <a:pt x="6144" y="4168"/>
                    <a:pt x="6453" y="4227"/>
                  </a:cubicBezTo>
                  <a:cubicBezTo>
                    <a:pt x="6418" y="4251"/>
                    <a:pt x="6394" y="4287"/>
                    <a:pt x="6394" y="4322"/>
                  </a:cubicBezTo>
                  <a:lnTo>
                    <a:pt x="6394" y="4322"/>
                  </a:lnTo>
                  <a:cubicBezTo>
                    <a:pt x="6382" y="4346"/>
                    <a:pt x="6382" y="4358"/>
                    <a:pt x="6394" y="4370"/>
                  </a:cubicBezTo>
                  <a:cubicBezTo>
                    <a:pt x="6394" y="4501"/>
                    <a:pt x="6572" y="4548"/>
                    <a:pt x="6644" y="4429"/>
                  </a:cubicBezTo>
                  <a:cubicBezTo>
                    <a:pt x="6537" y="4465"/>
                    <a:pt x="6513" y="4358"/>
                    <a:pt x="6561" y="4310"/>
                  </a:cubicBezTo>
                  <a:cubicBezTo>
                    <a:pt x="6620" y="4275"/>
                    <a:pt x="6727" y="4310"/>
                    <a:pt x="6763" y="4358"/>
                  </a:cubicBezTo>
                  <a:cubicBezTo>
                    <a:pt x="6799" y="4394"/>
                    <a:pt x="6811" y="4429"/>
                    <a:pt x="6811" y="4477"/>
                  </a:cubicBezTo>
                  <a:cubicBezTo>
                    <a:pt x="6811" y="4608"/>
                    <a:pt x="6739" y="4799"/>
                    <a:pt x="6501" y="4703"/>
                  </a:cubicBezTo>
                  <a:cubicBezTo>
                    <a:pt x="6572" y="4953"/>
                    <a:pt x="6930" y="4906"/>
                    <a:pt x="7061" y="4715"/>
                  </a:cubicBezTo>
                  <a:cubicBezTo>
                    <a:pt x="7156" y="4870"/>
                    <a:pt x="7251" y="4810"/>
                    <a:pt x="7263" y="5025"/>
                  </a:cubicBezTo>
                  <a:cubicBezTo>
                    <a:pt x="7465" y="4608"/>
                    <a:pt x="7227" y="4525"/>
                    <a:pt x="7156" y="4358"/>
                  </a:cubicBezTo>
                  <a:lnTo>
                    <a:pt x="7156" y="4358"/>
                  </a:lnTo>
                  <a:cubicBezTo>
                    <a:pt x="7334" y="4703"/>
                    <a:pt x="7608" y="4584"/>
                    <a:pt x="7823" y="4787"/>
                  </a:cubicBezTo>
                  <a:cubicBezTo>
                    <a:pt x="7787" y="4370"/>
                    <a:pt x="7489" y="4382"/>
                    <a:pt x="7287" y="4287"/>
                  </a:cubicBezTo>
                  <a:lnTo>
                    <a:pt x="7287" y="4287"/>
                  </a:lnTo>
                  <a:cubicBezTo>
                    <a:pt x="7823" y="4513"/>
                    <a:pt x="7954" y="4215"/>
                    <a:pt x="8287" y="4179"/>
                  </a:cubicBezTo>
                  <a:cubicBezTo>
                    <a:pt x="7954" y="4156"/>
                    <a:pt x="7823" y="3846"/>
                    <a:pt x="7287" y="4084"/>
                  </a:cubicBezTo>
                  <a:lnTo>
                    <a:pt x="7287" y="4084"/>
                  </a:lnTo>
                  <a:cubicBezTo>
                    <a:pt x="7489" y="3977"/>
                    <a:pt x="7787" y="3989"/>
                    <a:pt x="7823" y="3584"/>
                  </a:cubicBezTo>
                  <a:cubicBezTo>
                    <a:pt x="7596" y="3787"/>
                    <a:pt x="7334" y="3667"/>
                    <a:pt x="7156" y="4001"/>
                  </a:cubicBezTo>
                  <a:lnTo>
                    <a:pt x="7156" y="4001"/>
                  </a:lnTo>
                  <a:cubicBezTo>
                    <a:pt x="7227" y="3846"/>
                    <a:pt x="7465" y="3751"/>
                    <a:pt x="7263" y="3346"/>
                  </a:cubicBezTo>
                  <a:cubicBezTo>
                    <a:pt x="7251" y="3560"/>
                    <a:pt x="7156" y="3513"/>
                    <a:pt x="7061" y="3656"/>
                  </a:cubicBezTo>
                  <a:cubicBezTo>
                    <a:pt x="6930" y="3453"/>
                    <a:pt x="6572" y="3417"/>
                    <a:pt x="6501" y="3667"/>
                  </a:cubicBezTo>
                  <a:cubicBezTo>
                    <a:pt x="6739" y="3560"/>
                    <a:pt x="6822" y="3763"/>
                    <a:pt x="6811" y="3894"/>
                  </a:cubicBezTo>
                  <a:cubicBezTo>
                    <a:pt x="6811" y="3941"/>
                    <a:pt x="6799" y="3977"/>
                    <a:pt x="6763" y="4013"/>
                  </a:cubicBezTo>
                  <a:cubicBezTo>
                    <a:pt x="6727" y="4048"/>
                    <a:pt x="6608" y="4096"/>
                    <a:pt x="6561" y="4048"/>
                  </a:cubicBezTo>
                  <a:cubicBezTo>
                    <a:pt x="6513" y="4013"/>
                    <a:pt x="6537" y="3906"/>
                    <a:pt x="6644" y="3941"/>
                  </a:cubicBezTo>
                  <a:cubicBezTo>
                    <a:pt x="6632" y="3929"/>
                    <a:pt x="6620" y="3906"/>
                    <a:pt x="6608" y="3894"/>
                  </a:cubicBezTo>
                  <a:cubicBezTo>
                    <a:pt x="6561" y="3858"/>
                    <a:pt x="6477" y="3858"/>
                    <a:pt x="6430" y="3894"/>
                  </a:cubicBezTo>
                  <a:cubicBezTo>
                    <a:pt x="6406" y="3929"/>
                    <a:pt x="6394" y="3965"/>
                    <a:pt x="6394" y="4001"/>
                  </a:cubicBezTo>
                  <a:cubicBezTo>
                    <a:pt x="6382" y="4013"/>
                    <a:pt x="6382" y="4025"/>
                    <a:pt x="6394" y="4037"/>
                  </a:cubicBezTo>
                  <a:lnTo>
                    <a:pt x="6394" y="4048"/>
                  </a:lnTo>
                  <a:cubicBezTo>
                    <a:pt x="6394" y="4084"/>
                    <a:pt x="6418" y="4120"/>
                    <a:pt x="6453" y="4132"/>
                  </a:cubicBezTo>
                  <a:cubicBezTo>
                    <a:pt x="6132" y="4191"/>
                    <a:pt x="5799" y="4156"/>
                    <a:pt x="5501" y="4048"/>
                  </a:cubicBezTo>
                  <a:cubicBezTo>
                    <a:pt x="6394" y="4251"/>
                    <a:pt x="6096" y="3382"/>
                    <a:pt x="6644" y="3370"/>
                  </a:cubicBezTo>
                  <a:lnTo>
                    <a:pt x="6584" y="3370"/>
                  </a:lnTo>
                  <a:cubicBezTo>
                    <a:pt x="6596" y="3370"/>
                    <a:pt x="6620" y="3370"/>
                    <a:pt x="6644" y="3370"/>
                  </a:cubicBezTo>
                  <a:cubicBezTo>
                    <a:pt x="6394" y="3298"/>
                    <a:pt x="6227" y="3298"/>
                    <a:pt x="6120" y="3358"/>
                  </a:cubicBezTo>
                  <a:cubicBezTo>
                    <a:pt x="5846" y="3489"/>
                    <a:pt x="5953" y="3775"/>
                    <a:pt x="5834" y="3882"/>
                  </a:cubicBezTo>
                  <a:cubicBezTo>
                    <a:pt x="5810" y="3703"/>
                    <a:pt x="5715" y="3656"/>
                    <a:pt x="5584" y="3715"/>
                  </a:cubicBezTo>
                  <a:cubicBezTo>
                    <a:pt x="5715" y="3834"/>
                    <a:pt x="5608" y="3977"/>
                    <a:pt x="5477" y="3965"/>
                  </a:cubicBezTo>
                  <a:cubicBezTo>
                    <a:pt x="5275" y="3965"/>
                    <a:pt x="5013" y="3739"/>
                    <a:pt x="4667" y="3965"/>
                  </a:cubicBezTo>
                  <a:cubicBezTo>
                    <a:pt x="4596" y="3977"/>
                    <a:pt x="4536" y="3989"/>
                    <a:pt x="4465" y="4013"/>
                  </a:cubicBezTo>
                  <a:cubicBezTo>
                    <a:pt x="4525" y="3977"/>
                    <a:pt x="4584" y="3941"/>
                    <a:pt x="4644" y="3906"/>
                  </a:cubicBezTo>
                  <a:cubicBezTo>
                    <a:pt x="5048" y="3822"/>
                    <a:pt x="5072" y="3489"/>
                    <a:pt x="5215" y="3334"/>
                  </a:cubicBezTo>
                  <a:cubicBezTo>
                    <a:pt x="5310" y="3239"/>
                    <a:pt x="5477" y="3263"/>
                    <a:pt x="5465" y="3441"/>
                  </a:cubicBezTo>
                  <a:cubicBezTo>
                    <a:pt x="5608" y="3382"/>
                    <a:pt x="5644" y="3286"/>
                    <a:pt x="5537" y="3144"/>
                  </a:cubicBezTo>
                  <a:cubicBezTo>
                    <a:pt x="5691" y="3132"/>
                    <a:pt x="5810" y="3406"/>
                    <a:pt x="6108" y="3310"/>
                  </a:cubicBezTo>
                  <a:cubicBezTo>
                    <a:pt x="6215" y="3275"/>
                    <a:pt x="6334" y="3155"/>
                    <a:pt x="6465" y="2929"/>
                  </a:cubicBezTo>
                  <a:lnTo>
                    <a:pt x="6465" y="2929"/>
                  </a:lnTo>
                  <a:cubicBezTo>
                    <a:pt x="6072" y="3310"/>
                    <a:pt x="5656" y="2489"/>
                    <a:pt x="5179" y="3251"/>
                  </a:cubicBezTo>
                  <a:lnTo>
                    <a:pt x="5179" y="3251"/>
                  </a:lnTo>
                  <a:cubicBezTo>
                    <a:pt x="5322" y="2977"/>
                    <a:pt x="5525" y="2739"/>
                    <a:pt x="5775" y="2560"/>
                  </a:cubicBezTo>
                  <a:cubicBezTo>
                    <a:pt x="5775" y="2596"/>
                    <a:pt x="5775" y="2632"/>
                    <a:pt x="5799" y="2667"/>
                  </a:cubicBezTo>
                  <a:lnTo>
                    <a:pt x="5799" y="2667"/>
                  </a:lnTo>
                  <a:lnTo>
                    <a:pt x="5822" y="2703"/>
                  </a:lnTo>
                  <a:cubicBezTo>
                    <a:pt x="5929" y="2798"/>
                    <a:pt x="6084" y="2703"/>
                    <a:pt x="6049" y="2572"/>
                  </a:cubicBezTo>
                  <a:cubicBezTo>
                    <a:pt x="5989" y="2667"/>
                    <a:pt x="5906" y="2608"/>
                    <a:pt x="5918" y="2536"/>
                  </a:cubicBezTo>
                  <a:cubicBezTo>
                    <a:pt x="5929" y="2477"/>
                    <a:pt x="6025" y="2429"/>
                    <a:pt x="6084" y="2429"/>
                  </a:cubicBezTo>
                  <a:cubicBezTo>
                    <a:pt x="6132" y="2429"/>
                    <a:pt x="6168" y="2453"/>
                    <a:pt x="6203" y="2477"/>
                  </a:cubicBezTo>
                  <a:cubicBezTo>
                    <a:pt x="6299" y="2560"/>
                    <a:pt x="6382" y="2763"/>
                    <a:pt x="6144" y="2858"/>
                  </a:cubicBezTo>
                  <a:cubicBezTo>
                    <a:pt x="6382" y="2989"/>
                    <a:pt x="6584" y="2703"/>
                    <a:pt x="6549" y="2477"/>
                  </a:cubicBezTo>
                  <a:cubicBezTo>
                    <a:pt x="6715" y="2513"/>
                    <a:pt x="6751" y="2405"/>
                    <a:pt x="6918" y="2548"/>
                  </a:cubicBezTo>
                  <a:cubicBezTo>
                    <a:pt x="6763" y="2120"/>
                    <a:pt x="6525" y="2227"/>
                    <a:pt x="6370" y="2155"/>
                  </a:cubicBezTo>
                  <a:lnTo>
                    <a:pt x="6370" y="2155"/>
                  </a:lnTo>
                  <a:cubicBezTo>
                    <a:pt x="6727" y="2274"/>
                    <a:pt x="6834" y="2012"/>
                    <a:pt x="7132" y="1989"/>
                  </a:cubicBezTo>
                  <a:cubicBezTo>
                    <a:pt x="6822" y="1715"/>
                    <a:pt x="6620" y="1929"/>
                    <a:pt x="6406" y="2012"/>
                  </a:cubicBezTo>
                  <a:lnTo>
                    <a:pt x="6406" y="2012"/>
                  </a:lnTo>
                  <a:cubicBezTo>
                    <a:pt x="6942" y="1798"/>
                    <a:pt x="6822" y="1489"/>
                    <a:pt x="7037" y="1227"/>
                  </a:cubicBezTo>
                  <a:cubicBezTo>
                    <a:pt x="6787" y="1441"/>
                    <a:pt x="6477" y="1322"/>
                    <a:pt x="6263" y="1870"/>
                  </a:cubicBezTo>
                  <a:lnTo>
                    <a:pt x="6263" y="1870"/>
                  </a:lnTo>
                  <a:cubicBezTo>
                    <a:pt x="6334" y="1643"/>
                    <a:pt x="6561" y="1453"/>
                    <a:pt x="6287" y="1131"/>
                  </a:cubicBezTo>
                  <a:cubicBezTo>
                    <a:pt x="6275" y="1429"/>
                    <a:pt x="6001" y="1536"/>
                    <a:pt x="6120" y="1905"/>
                  </a:cubicBezTo>
                  <a:lnTo>
                    <a:pt x="6120" y="1905"/>
                  </a:lnTo>
                  <a:cubicBezTo>
                    <a:pt x="6049" y="1739"/>
                    <a:pt x="6156" y="1501"/>
                    <a:pt x="5727" y="1358"/>
                  </a:cubicBezTo>
                  <a:cubicBezTo>
                    <a:pt x="5870" y="1524"/>
                    <a:pt x="5763" y="1548"/>
                    <a:pt x="5799" y="1727"/>
                  </a:cubicBezTo>
                  <a:cubicBezTo>
                    <a:pt x="5560" y="1679"/>
                    <a:pt x="5287" y="1893"/>
                    <a:pt x="5418" y="2120"/>
                  </a:cubicBezTo>
                  <a:cubicBezTo>
                    <a:pt x="5453" y="1953"/>
                    <a:pt x="5691" y="1905"/>
                    <a:pt x="5787" y="2060"/>
                  </a:cubicBezTo>
                  <a:cubicBezTo>
                    <a:pt x="5822" y="2096"/>
                    <a:pt x="5846" y="2143"/>
                    <a:pt x="5846" y="2191"/>
                  </a:cubicBezTo>
                  <a:cubicBezTo>
                    <a:pt x="5846" y="2239"/>
                    <a:pt x="5799" y="2346"/>
                    <a:pt x="5727" y="2358"/>
                  </a:cubicBezTo>
                  <a:cubicBezTo>
                    <a:pt x="5668" y="2358"/>
                    <a:pt x="5608" y="2274"/>
                    <a:pt x="5703" y="2215"/>
                  </a:cubicBezTo>
                  <a:cubicBezTo>
                    <a:pt x="5572" y="2179"/>
                    <a:pt x="5477" y="2346"/>
                    <a:pt x="5572" y="2441"/>
                  </a:cubicBezTo>
                  <a:cubicBezTo>
                    <a:pt x="5572" y="2453"/>
                    <a:pt x="5584" y="2465"/>
                    <a:pt x="5596" y="2465"/>
                  </a:cubicBezTo>
                  <a:cubicBezTo>
                    <a:pt x="5632" y="2489"/>
                    <a:pt x="5668" y="2501"/>
                    <a:pt x="5703" y="2489"/>
                  </a:cubicBezTo>
                  <a:cubicBezTo>
                    <a:pt x="5525" y="2751"/>
                    <a:pt x="5287" y="2953"/>
                    <a:pt x="5013" y="3084"/>
                  </a:cubicBezTo>
                  <a:cubicBezTo>
                    <a:pt x="5787" y="2608"/>
                    <a:pt x="4965" y="2191"/>
                    <a:pt x="5334" y="1798"/>
                  </a:cubicBezTo>
                  <a:lnTo>
                    <a:pt x="5298" y="1846"/>
                  </a:lnTo>
                  <a:lnTo>
                    <a:pt x="5334" y="1798"/>
                  </a:lnTo>
                  <a:cubicBezTo>
                    <a:pt x="5167" y="1870"/>
                    <a:pt x="5037" y="2001"/>
                    <a:pt x="4965" y="2155"/>
                  </a:cubicBezTo>
                  <a:cubicBezTo>
                    <a:pt x="4858" y="2453"/>
                    <a:pt x="5144" y="2584"/>
                    <a:pt x="5132" y="2727"/>
                  </a:cubicBezTo>
                  <a:cubicBezTo>
                    <a:pt x="4989" y="2620"/>
                    <a:pt x="4882" y="2655"/>
                    <a:pt x="4834" y="2798"/>
                  </a:cubicBezTo>
                  <a:cubicBezTo>
                    <a:pt x="5013" y="2786"/>
                    <a:pt x="5037" y="2953"/>
                    <a:pt x="4929" y="3048"/>
                  </a:cubicBezTo>
                  <a:cubicBezTo>
                    <a:pt x="4786" y="3191"/>
                    <a:pt x="4441" y="3215"/>
                    <a:pt x="4370" y="3620"/>
                  </a:cubicBezTo>
                  <a:cubicBezTo>
                    <a:pt x="4322" y="3679"/>
                    <a:pt x="4286" y="3739"/>
                    <a:pt x="4263" y="3798"/>
                  </a:cubicBezTo>
                  <a:cubicBezTo>
                    <a:pt x="4275" y="3727"/>
                    <a:pt x="4298" y="3667"/>
                    <a:pt x="4298" y="3596"/>
                  </a:cubicBezTo>
                  <a:cubicBezTo>
                    <a:pt x="4536" y="3263"/>
                    <a:pt x="4322" y="3001"/>
                    <a:pt x="4298" y="2786"/>
                  </a:cubicBezTo>
                  <a:cubicBezTo>
                    <a:pt x="4298" y="2655"/>
                    <a:pt x="4441" y="2548"/>
                    <a:pt x="4548" y="2691"/>
                  </a:cubicBezTo>
                  <a:cubicBezTo>
                    <a:pt x="4608" y="2548"/>
                    <a:pt x="4572" y="2453"/>
                    <a:pt x="4394" y="2429"/>
                  </a:cubicBezTo>
                  <a:cubicBezTo>
                    <a:pt x="4489" y="2322"/>
                    <a:pt x="4775" y="2429"/>
                    <a:pt x="4917" y="2143"/>
                  </a:cubicBezTo>
                  <a:cubicBezTo>
                    <a:pt x="4965" y="2036"/>
                    <a:pt x="4965" y="1882"/>
                    <a:pt x="4906" y="1631"/>
                  </a:cubicBezTo>
                  <a:lnTo>
                    <a:pt x="4906" y="1631"/>
                  </a:lnTo>
                  <a:cubicBezTo>
                    <a:pt x="4906" y="2167"/>
                    <a:pt x="4024" y="1882"/>
                    <a:pt x="4227" y="2763"/>
                  </a:cubicBezTo>
                  <a:lnTo>
                    <a:pt x="4227" y="2763"/>
                  </a:lnTo>
                  <a:cubicBezTo>
                    <a:pt x="4120" y="2465"/>
                    <a:pt x="4096" y="2155"/>
                    <a:pt x="4155" y="1846"/>
                  </a:cubicBezTo>
                  <a:cubicBezTo>
                    <a:pt x="4179" y="1882"/>
                    <a:pt x="4215" y="1893"/>
                    <a:pt x="4251" y="1905"/>
                  </a:cubicBezTo>
                  <a:lnTo>
                    <a:pt x="4263" y="1905"/>
                  </a:lnTo>
                  <a:cubicBezTo>
                    <a:pt x="4275" y="1905"/>
                    <a:pt x="4286" y="1905"/>
                    <a:pt x="4298" y="1905"/>
                  </a:cubicBezTo>
                  <a:cubicBezTo>
                    <a:pt x="4441" y="1905"/>
                    <a:pt x="4477" y="1715"/>
                    <a:pt x="4358" y="1655"/>
                  </a:cubicBezTo>
                  <a:cubicBezTo>
                    <a:pt x="4394" y="1762"/>
                    <a:pt x="4286" y="1774"/>
                    <a:pt x="4251" y="1727"/>
                  </a:cubicBezTo>
                  <a:cubicBezTo>
                    <a:pt x="4203" y="1679"/>
                    <a:pt x="4251" y="1572"/>
                    <a:pt x="4286" y="1536"/>
                  </a:cubicBezTo>
                  <a:cubicBezTo>
                    <a:pt x="4322" y="1501"/>
                    <a:pt x="4358" y="1477"/>
                    <a:pt x="4405" y="1477"/>
                  </a:cubicBezTo>
                  <a:cubicBezTo>
                    <a:pt x="4536" y="1477"/>
                    <a:pt x="4727" y="1548"/>
                    <a:pt x="4632" y="1786"/>
                  </a:cubicBezTo>
                  <a:cubicBezTo>
                    <a:pt x="4882" y="1715"/>
                    <a:pt x="4846" y="1370"/>
                    <a:pt x="4644" y="1239"/>
                  </a:cubicBezTo>
                  <a:cubicBezTo>
                    <a:pt x="4798" y="1143"/>
                    <a:pt x="4739" y="1048"/>
                    <a:pt x="4953" y="1024"/>
                  </a:cubicBezTo>
                  <a:cubicBezTo>
                    <a:pt x="4548" y="834"/>
                    <a:pt x="4453" y="1072"/>
                    <a:pt x="4298" y="1131"/>
                  </a:cubicBezTo>
                  <a:lnTo>
                    <a:pt x="4298" y="1131"/>
                  </a:lnTo>
                  <a:cubicBezTo>
                    <a:pt x="4632" y="965"/>
                    <a:pt x="4513" y="691"/>
                    <a:pt x="4715" y="477"/>
                  </a:cubicBezTo>
                  <a:cubicBezTo>
                    <a:pt x="4298" y="512"/>
                    <a:pt x="4310" y="798"/>
                    <a:pt x="4215" y="1012"/>
                  </a:cubicBezTo>
                  <a:lnTo>
                    <a:pt x="4215" y="1012"/>
                  </a:lnTo>
                  <a:cubicBezTo>
                    <a:pt x="4453" y="477"/>
                    <a:pt x="4144" y="346"/>
                    <a:pt x="4108" y="0"/>
                  </a:cubicBezTo>
                  <a:cubicBezTo>
                    <a:pt x="4084" y="346"/>
                    <a:pt x="3774" y="477"/>
                    <a:pt x="4013" y="1012"/>
                  </a:cubicBezTo>
                  <a:lnTo>
                    <a:pt x="4013" y="1012"/>
                  </a:lnTo>
                  <a:cubicBezTo>
                    <a:pt x="3905" y="798"/>
                    <a:pt x="3929" y="512"/>
                    <a:pt x="3513" y="477"/>
                  </a:cubicBezTo>
                  <a:cubicBezTo>
                    <a:pt x="3715" y="691"/>
                    <a:pt x="3596" y="965"/>
                    <a:pt x="3929" y="1131"/>
                  </a:cubicBezTo>
                  <a:lnTo>
                    <a:pt x="3929" y="1131"/>
                  </a:lnTo>
                  <a:cubicBezTo>
                    <a:pt x="3774" y="1072"/>
                    <a:pt x="3679" y="822"/>
                    <a:pt x="3274" y="1024"/>
                  </a:cubicBezTo>
                  <a:cubicBezTo>
                    <a:pt x="3489" y="1048"/>
                    <a:pt x="3441" y="1143"/>
                    <a:pt x="3584" y="1239"/>
                  </a:cubicBezTo>
                  <a:cubicBezTo>
                    <a:pt x="3382" y="1370"/>
                    <a:pt x="3346" y="1715"/>
                    <a:pt x="3596" y="1786"/>
                  </a:cubicBezTo>
                  <a:cubicBezTo>
                    <a:pt x="3501" y="1548"/>
                    <a:pt x="3691" y="1477"/>
                    <a:pt x="3822" y="1477"/>
                  </a:cubicBezTo>
                  <a:cubicBezTo>
                    <a:pt x="3870" y="1477"/>
                    <a:pt x="3905" y="1501"/>
                    <a:pt x="3941" y="1536"/>
                  </a:cubicBezTo>
                  <a:cubicBezTo>
                    <a:pt x="3977" y="1572"/>
                    <a:pt x="4024" y="1679"/>
                    <a:pt x="3977" y="1727"/>
                  </a:cubicBezTo>
                  <a:cubicBezTo>
                    <a:pt x="3941" y="1774"/>
                    <a:pt x="3834" y="1762"/>
                    <a:pt x="3870" y="1655"/>
                  </a:cubicBezTo>
                  <a:cubicBezTo>
                    <a:pt x="3751" y="1715"/>
                    <a:pt x="3786" y="1905"/>
                    <a:pt x="3929" y="1905"/>
                  </a:cubicBezTo>
                  <a:cubicBezTo>
                    <a:pt x="3941" y="1905"/>
                    <a:pt x="3953" y="1905"/>
                    <a:pt x="3965" y="1905"/>
                  </a:cubicBezTo>
                  <a:lnTo>
                    <a:pt x="3977" y="1905"/>
                  </a:lnTo>
                  <a:cubicBezTo>
                    <a:pt x="4013" y="1893"/>
                    <a:pt x="4048" y="1882"/>
                    <a:pt x="4072" y="1846"/>
                  </a:cubicBezTo>
                  <a:cubicBezTo>
                    <a:pt x="4132" y="2155"/>
                    <a:pt x="4108" y="2465"/>
                    <a:pt x="4001" y="2763"/>
                  </a:cubicBezTo>
                  <a:cubicBezTo>
                    <a:pt x="4203" y="1882"/>
                    <a:pt x="3334" y="2167"/>
                    <a:pt x="3322" y="1620"/>
                  </a:cubicBezTo>
                  <a:lnTo>
                    <a:pt x="3322" y="1679"/>
                  </a:lnTo>
                  <a:lnTo>
                    <a:pt x="3322" y="1620"/>
                  </a:lnTo>
                  <a:cubicBezTo>
                    <a:pt x="3262" y="1870"/>
                    <a:pt x="3262" y="2036"/>
                    <a:pt x="3310" y="2143"/>
                  </a:cubicBezTo>
                  <a:cubicBezTo>
                    <a:pt x="3453" y="2417"/>
                    <a:pt x="3739" y="2310"/>
                    <a:pt x="3834" y="2429"/>
                  </a:cubicBezTo>
                  <a:cubicBezTo>
                    <a:pt x="3655" y="2453"/>
                    <a:pt x="3620" y="2548"/>
                    <a:pt x="3679" y="2679"/>
                  </a:cubicBezTo>
                  <a:cubicBezTo>
                    <a:pt x="3798" y="2548"/>
                    <a:pt x="3941" y="2655"/>
                    <a:pt x="3929" y="2786"/>
                  </a:cubicBezTo>
                  <a:cubicBezTo>
                    <a:pt x="3917" y="2989"/>
                    <a:pt x="3703" y="3251"/>
                    <a:pt x="3929" y="3596"/>
                  </a:cubicBezTo>
                  <a:cubicBezTo>
                    <a:pt x="3941" y="3667"/>
                    <a:pt x="3953" y="3727"/>
                    <a:pt x="3977" y="3798"/>
                  </a:cubicBezTo>
                  <a:cubicBezTo>
                    <a:pt x="3941" y="3739"/>
                    <a:pt x="3905" y="3679"/>
                    <a:pt x="3870" y="3620"/>
                  </a:cubicBezTo>
                  <a:cubicBezTo>
                    <a:pt x="3786" y="3215"/>
                    <a:pt x="3453" y="3179"/>
                    <a:pt x="3298" y="3048"/>
                  </a:cubicBezTo>
                  <a:cubicBezTo>
                    <a:pt x="3203" y="2953"/>
                    <a:pt x="3227" y="2774"/>
                    <a:pt x="3405" y="2798"/>
                  </a:cubicBezTo>
                  <a:cubicBezTo>
                    <a:pt x="3346" y="2655"/>
                    <a:pt x="3251" y="2620"/>
                    <a:pt x="3108" y="2727"/>
                  </a:cubicBezTo>
                  <a:cubicBezTo>
                    <a:pt x="3096" y="2572"/>
                    <a:pt x="3370" y="2453"/>
                    <a:pt x="3274" y="2155"/>
                  </a:cubicBezTo>
                  <a:cubicBezTo>
                    <a:pt x="3239" y="2048"/>
                    <a:pt x="3132" y="1929"/>
                    <a:pt x="2893" y="1798"/>
                  </a:cubicBezTo>
                  <a:cubicBezTo>
                    <a:pt x="3274" y="2191"/>
                    <a:pt x="2453" y="2608"/>
                    <a:pt x="3227" y="3084"/>
                  </a:cubicBezTo>
                  <a:cubicBezTo>
                    <a:pt x="2941" y="2953"/>
                    <a:pt x="2703" y="2739"/>
                    <a:pt x="2524" y="2489"/>
                  </a:cubicBezTo>
                  <a:cubicBezTo>
                    <a:pt x="2572" y="2489"/>
                    <a:pt x="2608" y="2489"/>
                    <a:pt x="2631" y="2465"/>
                  </a:cubicBezTo>
                  <a:cubicBezTo>
                    <a:pt x="2643" y="2465"/>
                    <a:pt x="2643" y="2465"/>
                    <a:pt x="2643" y="2465"/>
                  </a:cubicBezTo>
                  <a:cubicBezTo>
                    <a:pt x="2655" y="2465"/>
                    <a:pt x="2667" y="2453"/>
                    <a:pt x="2679" y="2441"/>
                  </a:cubicBezTo>
                  <a:cubicBezTo>
                    <a:pt x="2762" y="2346"/>
                    <a:pt x="2691" y="2203"/>
                    <a:pt x="2560" y="2215"/>
                  </a:cubicBezTo>
                  <a:lnTo>
                    <a:pt x="2536" y="2215"/>
                  </a:lnTo>
                  <a:cubicBezTo>
                    <a:pt x="2643" y="2263"/>
                    <a:pt x="2572" y="2358"/>
                    <a:pt x="2512" y="2346"/>
                  </a:cubicBezTo>
                  <a:cubicBezTo>
                    <a:pt x="2441" y="2334"/>
                    <a:pt x="2405" y="2239"/>
                    <a:pt x="2405" y="2179"/>
                  </a:cubicBezTo>
                  <a:cubicBezTo>
                    <a:pt x="2405" y="2132"/>
                    <a:pt x="2417" y="2084"/>
                    <a:pt x="2453" y="2060"/>
                  </a:cubicBezTo>
                  <a:cubicBezTo>
                    <a:pt x="2548" y="1905"/>
                    <a:pt x="2786" y="1941"/>
                    <a:pt x="2822" y="2120"/>
                  </a:cubicBezTo>
                  <a:cubicBezTo>
                    <a:pt x="2953" y="1882"/>
                    <a:pt x="2679" y="1667"/>
                    <a:pt x="2453" y="1715"/>
                  </a:cubicBezTo>
                  <a:cubicBezTo>
                    <a:pt x="2489" y="1548"/>
                    <a:pt x="2370" y="1512"/>
                    <a:pt x="2524" y="1346"/>
                  </a:cubicBezTo>
                  <a:cubicBezTo>
                    <a:pt x="2084" y="1489"/>
                    <a:pt x="2203" y="1727"/>
                    <a:pt x="2131" y="1893"/>
                  </a:cubicBezTo>
                  <a:lnTo>
                    <a:pt x="2131" y="1893"/>
                  </a:lnTo>
                  <a:cubicBezTo>
                    <a:pt x="2239" y="1536"/>
                    <a:pt x="1977" y="1429"/>
                    <a:pt x="1953" y="1131"/>
                  </a:cubicBezTo>
                  <a:cubicBezTo>
                    <a:pt x="1691" y="1441"/>
                    <a:pt x="1905" y="1643"/>
                    <a:pt x="1989" y="1858"/>
                  </a:cubicBezTo>
                  <a:lnTo>
                    <a:pt x="1989" y="1858"/>
                  </a:lnTo>
                  <a:cubicBezTo>
                    <a:pt x="1774" y="1310"/>
                    <a:pt x="1465" y="1441"/>
                    <a:pt x="1203" y="1227"/>
                  </a:cubicBezTo>
                  <a:cubicBezTo>
                    <a:pt x="1417" y="1477"/>
                    <a:pt x="1298" y="1786"/>
                    <a:pt x="1846" y="2001"/>
                  </a:cubicBezTo>
                  <a:lnTo>
                    <a:pt x="1846" y="2001"/>
                  </a:lnTo>
                  <a:cubicBezTo>
                    <a:pt x="1619" y="1929"/>
                    <a:pt x="1429" y="1703"/>
                    <a:pt x="1107" y="1977"/>
                  </a:cubicBezTo>
                  <a:cubicBezTo>
                    <a:pt x="1405" y="1989"/>
                    <a:pt x="1512" y="2263"/>
                    <a:pt x="1881" y="2143"/>
                  </a:cubicBezTo>
                  <a:lnTo>
                    <a:pt x="1881" y="2143"/>
                  </a:lnTo>
                  <a:cubicBezTo>
                    <a:pt x="1715" y="2215"/>
                    <a:pt x="1477" y="2108"/>
                    <a:pt x="1334" y="2536"/>
                  </a:cubicBezTo>
                  <a:cubicBezTo>
                    <a:pt x="1500" y="2393"/>
                    <a:pt x="1524" y="2501"/>
                    <a:pt x="1703" y="2465"/>
                  </a:cubicBezTo>
                  <a:cubicBezTo>
                    <a:pt x="1655" y="2703"/>
                    <a:pt x="1869" y="2977"/>
                    <a:pt x="2096" y="2846"/>
                  </a:cubicBezTo>
                  <a:cubicBezTo>
                    <a:pt x="1858" y="2751"/>
                    <a:pt x="1953" y="2560"/>
                    <a:pt x="2036" y="2477"/>
                  </a:cubicBezTo>
                  <a:cubicBezTo>
                    <a:pt x="2072" y="2441"/>
                    <a:pt x="2119" y="2429"/>
                    <a:pt x="2155" y="2417"/>
                  </a:cubicBezTo>
                  <a:cubicBezTo>
                    <a:pt x="2215" y="2417"/>
                    <a:pt x="2322" y="2465"/>
                    <a:pt x="2334" y="2536"/>
                  </a:cubicBezTo>
                  <a:cubicBezTo>
                    <a:pt x="2334" y="2596"/>
                    <a:pt x="2250" y="2655"/>
                    <a:pt x="2191" y="2560"/>
                  </a:cubicBezTo>
                  <a:cubicBezTo>
                    <a:pt x="2155" y="2691"/>
                    <a:pt x="2322" y="2786"/>
                    <a:pt x="2417" y="2691"/>
                  </a:cubicBezTo>
                  <a:cubicBezTo>
                    <a:pt x="2429" y="2691"/>
                    <a:pt x="2441" y="2679"/>
                    <a:pt x="2441" y="2667"/>
                  </a:cubicBezTo>
                  <a:lnTo>
                    <a:pt x="2441" y="2655"/>
                  </a:lnTo>
                  <a:cubicBezTo>
                    <a:pt x="2465" y="2632"/>
                    <a:pt x="2477" y="2584"/>
                    <a:pt x="2465" y="2548"/>
                  </a:cubicBezTo>
                  <a:cubicBezTo>
                    <a:pt x="2727" y="2727"/>
                    <a:pt x="2929" y="2965"/>
                    <a:pt x="3060" y="3251"/>
                  </a:cubicBezTo>
                  <a:cubicBezTo>
                    <a:pt x="2584" y="2477"/>
                    <a:pt x="2167" y="3298"/>
                    <a:pt x="1774" y="2917"/>
                  </a:cubicBezTo>
                  <a:cubicBezTo>
                    <a:pt x="1905" y="3144"/>
                    <a:pt x="2024" y="3263"/>
                    <a:pt x="2131" y="3298"/>
                  </a:cubicBezTo>
                  <a:cubicBezTo>
                    <a:pt x="2429" y="3394"/>
                    <a:pt x="2560" y="3120"/>
                    <a:pt x="2703" y="3132"/>
                  </a:cubicBezTo>
                  <a:cubicBezTo>
                    <a:pt x="2596" y="3263"/>
                    <a:pt x="2631" y="3370"/>
                    <a:pt x="2774" y="3429"/>
                  </a:cubicBezTo>
                  <a:cubicBezTo>
                    <a:pt x="2762" y="3251"/>
                    <a:pt x="2917" y="3227"/>
                    <a:pt x="3024" y="3322"/>
                  </a:cubicBezTo>
                  <a:cubicBezTo>
                    <a:pt x="3167" y="3477"/>
                    <a:pt x="3191" y="3810"/>
                    <a:pt x="3596" y="3894"/>
                  </a:cubicBezTo>
                  <a:cubicBezTo>
                    <a:pt x="3655" y="3929"/>
                    <a:pt x="3715" y="3965"/>
                    <a:pt x="3774" y="4001"/>
                  </a:cubicBezTo>
                  <a:cubicBezTo>
                    <a:pt x="3703" y="3977"/>
                    <a:pt x="3643" y="3965"/>
                    <a:pt x="3572" y="3953"/>
                  </a:cubicBezTo>
                  <a:cubicBezTo>
                    <a:pt x="3227" y="3715"/>
                    <a:pt x="2965" y="3941"/>
                    <a:pt x="2762" y="3953"/>
                  </a:cubicBezTo>
                  <a:cubicBezTo>
                    <a:pt x="2631" y="3953"/>
                    <a:pt x="2524" y="3822"/>
                    <a:pt x="2667" y="3703"/>
                  </a:cubicBezTo>
                  <a:cubicBezTo>
                    <a:pt x="2524" y="3644"/>
                    <a:pt x="2429" y="3691"/>
                    <a:pt x="2405" y="3858"/>
                  </a:cubicBezTo>
                  <a:cubicBezTo>
                    <a:pt x="2286" y="3763"/>
                    <a:pt x="2405" y="3477"/>
                    <a:pt x="2119" y="3346"/>
                  </a:cubicBezTo>
                  <a:cubicBezTo>
                    <a:pt x="2012" y="3286"/>
                    <a:pt x="1858" y="3286"/>
                    <a:pt x="1596" y="3358"/>
                  </a:cubicBezTo>
                  <a:lnTo>
                    <a:pt x="1596" y="3358"/>
                  </a:lnTo>
                  <a:cubicBezTo>
                    <a:pt x="2143" y="3358"/>
                    <a:pt x="1858" y="4239"/>
                    <a:pt x="2739" y="4025"/>
                  </a:cubicBezTo>
                  <a:cubicBezTo>
                    <a:pt x="2441" y="4132"/>
                    <a:pt x="2131" y="4156"/>
                    <a:pt x="1822" y="4096"/>
                  </a:cubicBezTo>
                  <a:cubicBezTo>
                    <a:pt x="1858" y="4084"/>
                    <a:pt x="1881" y="4048"/>
                    <a:pt x="1881" y="4013"/>
                  </a:cubicBezTo>
                  <a:lnTo>
                    <a:pt x="1881" y="4001"/>
                  </a:lnTo>
                  <a:cubicBezTo>
                    <a:pt x="1881" y="3989"/>
                    <a:pt x="1881" y="3977"/>
                    <a:pt x="1881" y="3965"/>
                  </a:cubicBezTo>
                  <a:cubicBezTo>
                    <a:pt x="1881" y="3822"/>
                    <a:pt x="1703" y="3775"/>
                    <a:pt x="1631" y="3894"/>
                  </a:cubicBezTo>
                  <a:cubicBezTo>
                    <a:pt x="1738" y="3870"/>
                    <a:pt x="1762" y="3977"/>
                    <a:pt x="1703" y="4013"/>
                  </a:cubicBezTo>
                  <a:cubicBezTo>
                    <a:pt x="1655" y="4048"/>
                    <a:pt x="1548" y="4013"/>
                    <a:pt x="1512" y="3977"/>
                  </a:cubicBezTo>
                  <a:cubicBezTo>
                    <a:pt x="1477" y="3941"/>
                    <a:pt x="1465" y="3894"/>
                    <a:pt x="1453" y="3846"/>
                  </a:cubicBezTo>
                  <a:cubicBezTo>
                    <a:pt x="1453" y="3727"/>
                    <a:pt x="1524" y="3525"/>
                    <a:pt x="1762" y="3632"/>
                  </a:cubicBezTo>
                  <a:cubicBezTo>
                    <a:pt x="1691" y="3370"/>
                    <a:pt x="1346" y="3417"/>
                    <a:pt x="1215" y="3608"/>
                  </a:cubicBezTo>
                  <a:cubicBezTo>
                    <a:pt x="1119" y="3465"/>
                    <a:pt x="1024" y="3525"/>
                    <a:pt x="1000" y="3298"/>
                  </a:cubicBezTo>
                  <a:cubicBezTo>
                    <a:pt x="798" y="3715"/>
                    <a:pt x="1048" y="3798"/>
                    <a:pt x="1119" y="3965"/>
                  </a:cubicBezTo>
                  <a:lnTo>
                    <a:pt x="1119" y="3965"/>
                  </a:lnTo>
                  <a:cubicBezTo>
                    <a:pt x="941" y="3632"/>
                    <a:pt x="667" y="3739"/>
                    <a:pt x="453" y="3548"/>
                  </a:cubicBezTo>
                  <a:cubicBezTo>
                    <a:pt x="488" y="3953"/>
                    <a:pt x="774" y="3941"/>
                    <a:pt x="988" y="4037"/>
                  </a:cubicBezTo>
                  <a:lnTo>
                    <a:pt x="988" y="4037"/>
                  </a:lnTo>
                  <a:cubicBezTo>
                    <a:pt x="476" y="3822"/>
                    <a:pt x="345" y="4132"/>
                    <a:pt x="0" y="4156"/>
                  </a:cubicBezTo>
                  <a:close/>
                  <a:moveTo>
                    <a:pt x="5501" y="4048"/>
                  </a:moveTo>
                  <a:close/>
                  <a:moveTo>
                    <a:pt x="4775" y="3965"/>
                  </a:moveTo>
                  <a:cubicBezTo>
                    <a:pt x="4870" y="3917"/>
                    <a:pt x="4989" y="3894"/>
                    <a:pt x="5096" y="3917"/>
                  </a:cubicBezTo>
                  <a:cubicBezTo>
                    <a:pt x="5275" y="4001"/>
                    <a:pt x="5465" y="4060"/>
                    <a:pt x="5656" y="4120"/>
                  </a:cubicBezTo>
                  <a:cubicBezTo>
                    <a:pt x="5715" y="4132"/>
                    <a:pt x="5799" y="4144"/>
                    <a:pt x="5882" y="4156"/>
                  </a:cubicBezTo>
                  <a:cubicBezTo>
                    <a:pt x="5799" y="4168"/>
                    <a:pt x="5727" y="4179"/>
                    <a:pt x="5656" y="4191"/>
                  </a:cubicBezTo>
                  <a:cubicBezTo>
                    <a:pt x="5465" y="4251"/>
                    <a:pt x="5287" y="4310"/>
                    <a:pt x="5108" y="4394"/>
                  </a:cubicBezTo>
                  <a:cubicBezTo>
                    <a:pt x="4989" y="4418"/>
                    <a:pt x="4870" y="4406"/>
                    <a:pt x="4775" y="4346"/>
                  </a:cubicBezTo>
                  <a:cubicBezTo>
                    <a:pt x="4941" y="4346"/>
                    <a:pt x="5108" y="4287"/>
                    <a:pt x="5227" y="4156"/>
                  </a:cubicBezTo>
                  <a:cubicBezTo>
                    <a:pt x="5108" y="4025"/>
                    <a:pt x="4941" y="3953"/>
                    <a:pt x="4763" y="3965"/>
                  </a:cubicBezTo>
                  <a:close/>
                  <a:moveTo>
                    <a:pt x="5179" y="5049"/>
                  </a:moveTo>
                  <a:close/>
                  <a:moveTo>
                    <a:pt x="4906" y="4941"/>
                  </a:moveTo>
                  <a:cubicBezTo>
                    <a:pt x="4917" y="4763"/>
                    <a:pt x="4846" y="4608"/>
                    <a:pt x="4727" y="4489"/>
                  </a:cubicBezTo>
                  <a:cubicBezTo>
                    <a:pt x="4834" y="4525"/>
                    <a:pt x="4929" y="4596"/>
                    <a:pt x="4989" y="4691"/>
                  </a:cubicBezTo>
                  <a:cubicBezTo>
                    <a:pt x="5060" y="4870"/>
                    <a:pt x="5144" y="5049"/>
                    <a:pt x="5227" y="5215"/>
                  </a:cubicBezTo>
                  <a:cubicBezTo>
                    <a:pt x="5275" y="5275"/>
                    <a:pt x="5310" y="5334"/>
                    <a:pt x="5370" y="5406"/>
                  </a:cubicBezTo>
                  <a:cubicBezTo>
                    <a:pt x="5298" y="5358"/>
                    <a:pt x="5239" y="5310"/>
                    <a:pt x="5179" y="5275"/>
                  </a:cubicBezTo>
                  <a:cubicBezTo>
                    <a:pt x="5013" y="5180"/>
                    <a:pt x="4834" y="5096"/>
                    <a:pt x="4656" y="5025"/>
                  </a:cubicBezTo>
                  <a:cubicBezTo>
                    <a:pt x="4548" y="4965"/>
                    <a:pt x="4489" y="4870"/>
                    <a:pt x="4453" y="4763"/>
                  </a:cubicBezTo>
                  <a:cubicBezTo>
                    <a:pt x="4572" y="4882"/>
                    <a:pt x="4739" y="4941"/>
                    <a:pt x="4906" y="4941"/>
                  </a:cubicBezTo>
                  <a:close/>
                  <a:moveTo>
                    <a:pt x="5025" y="3120"/>
                  </a:moveTo>
                  <a:close/>
                  <a:moveTo>
                    <a:pt x="4656" y="3310"/>
                  </a:moveTo>
                  <a:cubicBezTo>
                    <a:pt x="4834" y="3239"/>
                    <a:pt x="5013" y="3155"/>
                    <a:pt x="5179" y="3072"/>
                  </a:cubicBezTo>
                  <a:cubicBezTo>
                    <a:pt x="5239" y="3025"/>
                    <a:pt x="5298" y="2989"/>
                    <a:pt x="5370" y="2929"/>
                  </a:cubicBezTo>
                  <a:cubicBezTo>
                    <a:pt x="5310" y="3001"/>
                    <a:pt x="5275" y="3060"/>
                    <a:pt x="5227" y="3120"/>
                  </a:cubicBezTo>
                  <a:cubicBezTo>
                    <a:pt x="5144" y="3286"/>
                    <a:pt x="5048" y="3465"/>
                    <a:pt x="4977" y="3644"/>
                  </a:cubicBezTo>
                  <a:cubicBezTo>
                    <a:pt x="4917" y="3739"/>
                    <a:pt x="4822" y="3810"/>
                    <a:pt x="4715" y="3846"/>
                  </a:cubicBezTo>
                  <a:cubicBezTo>
                    <a:pt x="4834" y="3727"/>
                    <a:pt x="4906" y="3560"/>
                    <a:pt x="4894" y="3394"/>
                  </a:cubicBezTo>
                  <a:cubicBezTo>
                    <a:pt x="4727" y="3382"/>
                    <a:pt x="4560" y="3453"/>
                    <a:pt x="4453" y="3572"/>
                  </a:cubicBezTo>
                  <a:cubicBezTo>
                    <a:pt x="4477" y="3465"/>
                    <a:pt x="4548" y="3370"/>
                    <a:pt x="4644" y="3310"/>
                  </a:cubicBezTo>
                  <a:close/>
                  <a:moveTo>
                    <a:pt x="4239" y="5537"/>
                  </a:moveTo>
                  <a:close/>
                  <a:moveTo>
                    <a:pt x="4013" y="2786"/>
                  </a:moveTo>
                  <a:close/>
                  <a:moveTo>
                    <a:pt x="3941" y="3513"/>
                  </a:moveTo>
                  <a:cubicBezTo>
                    <a:pt x="3882" y="3417"/>
                    <a:pt x="3870" y="3298"/>
                    <a:pt x="3894" y="3191"/>
                  </a:cubicBezTo>
                  <a:cubicBezTo>
                    <a:pt x="3929" y="3036"/>
                    <a:pt x="4036" y="2905"/>
                    <a:pt x="4096" y="2644"/>
                  </a:cubicBezTo>
                  <a:cubicBezTo>
                    <a:pt x="4108" y="2572"/>
                    <a:pt x="4120" y="2489"/>
                    <a:pt x="4132" y="2417"/>
                  </a:cubicBezTo>
                  <a:cubicBezTo>
                    <a:pt x="4132" y="2489"/>
                    <a:pt x="4144" y="2572"/>
                    <a:pt x="4167" y="2644"/>
                  </a:cubicBezTo>
                  <a:cubicBezTo>
                    <a:pt x="4215" y="2905"/>
                    <a:pt x="4334" y="3048"/>
                    <a:pt x="4370" y="3191"/>
                  </a:cubicBezTo>
                  <a:cubicBezTo>
                    <a:pt x="4394" y="3298"/>
                    <a:pt x="4370" y="3417"/>
                    <a:pt x="4322" y="3513"/>
                  </a:cubicBezTo>
                  <a:cubicBezTo>
                    <a:pt x="4322" y="3346"/>
                    <a:pt x="4251" y="3179"/>
                    <a:pt x="4132" y="3072"/>
                  </a:cubicBezTo>
                  <a:cubicBezTo>
                    <a:pt x="4001" y="3179"/>
                    <a:pt x="3929" y="3346"/>
                    <a:pt x="3941" y="3513"/>
                  </a:cubicBezTo>
                  <a:close/>
                  <a:moveTo>
                    <a:pt x="4132" y="5251"/>
                  </a:moveTo>
                  <a:cubicBezTo>
                    <a:pt x="4251" y="5132"/>
                    <a:pt x="4322" y="4977"/>
                    <a:pt x="4322" y="4799"/>
                  </a:cubicBezTo>
                  <a:cubicBezTo>
                    <a:pt x="4370" y="4906"/>
                    <a:pt x="4394" y="5013"/>
                    <a:pt x="4370" y="5132"/>
                  </a:cubicBezTo>
                  <a:cubicBezTo>
                    <a:pt x="4334" y="5275"/>
                    <a:pt x="4215" y="5406"/>
                    <a:pt x="4167" y="5680"/>
                  </a:cubicBezTo>
                  <a:cubicBezTo>
                    <a:pt x="4144" y="5751"/>
                    <a:pt x="4132" y="5822"/>
                    <a:pt x="4132" y="5906"/>
                  </a:cubicBezTo>
                  <a:cubicBezTo>
                    <a:pt x="4120" y="5822"/>
                    <a:pt x="4108" y="5751"/>
                    <a:pt x="4096" y="5680"/>
                  </a:cubicBezTo>
                  <a:cubicBezTo>
                    <a:pt x="4036" y="5489"/>
                    <a:pt x="3965" y="5310"/>
                    <a:pt x="3894" y="5132"/>
                  </a:cubicBezTo>
                  <a:cubicBezTo>
                    <a:pt x="3870" y="5013"/>
                    <a:pt x="3882" y="4906"/>
                    <a:pt x="3941" y="4799"/>
                  </a:cubicBezTo>
                  <a:cubicBezTo>
                    <a:pt x="3929" y="4965"/>
                    <a:pt x="4001" y="5132"/>
                    <a:pt x="4132" y="5251"/>
                  </a:cubicBezTo>
                  <a:close/>
                  <a:moveTo>
                    <a:pt x="3239" y="5203"/>
                  </a:moveTo>
                  <a:close/>
                  <a:moveTo>
                    <a:pt x="3346" y="3394"/>
                  </a:moveTo>
                  <a:cubicBezTo>
                    <a:pt x="3346" y="3560"/>
                    <a:pt x="3405" y="3715"/>
                    <a:pt x="3536" y="3834"/>
                  </a:cubicBezTo>
                  <a:cubicBezTo>
                    <a:pt x="3429" y="3810"/>
                    <a:pt x="3334" y="3739"/>
                    <a:pt x="3274" y="3644"/>
                  </a:cubicBezTo>
                  <a:cubicBezTo>
                    <a:pt x="3191" y="3465"/>
                    <a:pt x="3120" y="3286"/>
                    <a:pt x="3024" y="3108"/>
                  </a:cubicBezTo>
                  <a:cubicBezTo>
                    <a:pt x="2989" y="3048"/>
                    <a:pt x="2941" y="2989"/>
                    <a:pt x="2893" y="2929"/>
                  </a:cubicBezTo>
                  <a:cubicBezTo>
                    <a:pt x="2953" y="2977"/>
                    <a:pt x="3012" y="3025"/>
                    <a:pt x="3072" y="3060"/>
                  </a:cubicBezTo>
                  <a:cubicBezTo>
                    <a:pt x="3251" y="3155"/>
                    <a:pt x="3429" y="3239"/>
                    <a:pt x="3608" y="3310"/>
                  </a:cubicBezTo>
                  <a:cubicBezTo>
                    <a:pt x="3703" y="3370"/>
                    <a:pt x="3774" y="3465"/>
                    <a:pt x="3798" y="3572"/>
                  </a:cubicBezTo>
                  <a:cubicBezTo>
                    <a:pt x="3691" y="3441"/>
                    <a:pt x="3524" y="3382"/>
                    <a:pt x="3358" y="3382"/>
                  </a:cubicBezTo>
                  <a:close/>
                  <a:moveTo>
                    <a:pt x="3798" y="4751"/>
                  </a:moveTo>
                  <a:cubicBezTo>
                    <a:pt x="3763" y="4858"/>
                    <a:pt x="3691" y="4953"/>
                    <a:pt x="3596" y="5013"/>
                  </a:cubicBezTo>
                  <a:cubicBezTo>
                    <a:pt x="3417" y="5084"/>
                    <a:pt x="3239" y="5168"/>
                    <a:pt x="3072" y="5251"/>
                  </a:cubicBezTo>
                  <a:cubicBezTo>
                    <a:pt x="3001" y="5299"/>
                    <a:pt x="2941" y="5346"/>
                    <a:pt x="2881" y="5394"/>
                  </a:cubicBezTo>
                  <a:cubicBezTo>
                    <a:pt x="2941" y="5322"/>
                    <a:pt x="2977" y="5263"/>
                    <a:pt x="3024" y="5203"/>
                  </a:cubicBezTo>
                  <a:cubicBezTo>
                    <a:pt x="3108" y="5037"/>
                    <a:pt x="3191" y="4858"/>
                    <a:pt x="3274" y="4679"/>
                  </a:cubicBezTo>
                  <a:cubicBezTo>
                    <a:pt x="3334" y="4572"/>
                    <a:pt x="3429" y="4501"/>
                    <a:pt x="3536" y="4477"/>
                  </a:cubicBezTo>
                  <a:cubicBezTo>
                    <a:pt x="3405" y="4596"/>
                    <a:pt x="3346" y="4751"/>
                    <a:pt x="3346" y="4918"/>
                  </a:cubicBezTo>
                  <a:cubicBezTo>
                    <a:pt x="3524" y="4941"/>
                    <a:pt x="3691" y="4870"/>
                    <a:pt x="3810" y="4751"/>
                  </a:cubicBezTo>
                  <a:close/>
                  <a:moveTo>
                    <a:pt x="2762" y="4048"/>
                  </a:moveTo>
                  <a:close/>
                  <a:moveTo>
                    <a:pt x="2608" y="4120"/>
                  </a:moveTo>
                  <a:cubicBezTo>
                    <a:pt x="2798" y="4060"/>
                    <a:pt x="2977" y="4001"/>
                    <a:pt x="3155" y="3917"/>
                  </a:cubicBezTo>
                  <a:cubicBezTo>
                    <a:pt x="3262" y="3894"/>
                    <a:pt x="3382" y="3917"/>
                    <a:pt x="3489" y="3965"/>
                  </a:cubicBezTo>
                  <a:cubicBezTo>
                    <a:pt x="3310" y="3965"/>
                    <a:pt x="3155" y="4037"/>
                    <a:pt x="3036" y="4156"/>
                  </a:cubicBezTo>
                  <a:cubicBezTo>
                    <a:pt x="3155" y="4287"/>
                    <a:pt x="3310" y="4358"/>
                    <a:pt x="3489" y="4346"/>
                  </a:cubicBezTo>
                  <a:cubicBezTo>
                    <a:pt x="3382" y="4406"/>
                    <a:pt x="3262" y="4418"/>
                    <a:pt x="3155" y="4394"/>
                  </a:cubicBezTo>
                  <a:cubicBezTo>
                    <a:pt x="2977" y="4322"/>
                    <a:pt x="2798" y="4251"/>
                    <a:pt x="2608" y="4191"/>
                  </a:cubicBezTo>
                  <a:cubicBezTo>
                    <a:pt x="2536" y="4179"/>
                    <a:pt x="2465" y="4168"/>
                    <a:pt x="2381" y="4156"/>
                  </a:cubicBezTo>
                  <a:cubicBezTo>
                    <a:pt x="2465" y="4144"/>
                    <a:pt x="2548" y="4132"/>
                    <a:pt x="2608" y="4120"/>
                  </a:cubicBezTo>
                  <a:close/>
                </a:path>
              </a:pathLst>
            </a:custGeom>
            <a:solidFill>
              <a:schemeClr val="accent2">
                <a:alpha val="145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6237975" y="756775"/>
              <a:ext cx="206900" cy="207775"/>
            </a:xfrm>
            <a:custGeom>
              <a:avLst/>
              <a:gdLst/>
              <a:ahLst/>
              <a:cxnLst/>
              <a:rect l="l" t="t" r="r" b="b"/>
              <a:pathLst>
                <a:path w="8276" h="8311" extrusionOk="0">
                  <a:moveTo>
                    <a:pt x="0" y="4156"/>
                  </a:moveTo>
                  <a:cubicBezTo>
                    <a:pt x="346" y="4191"/>
                    <a:pt x="477" y="4489"/>
                    <a:pt x="1012" y="4263"/>
                  </a:cubicBezTo>
                  <a:lnTo>
                    <a:pt x="1012" y="4263"/>
                  </a:lnTo>
                  <a:cubicBezTo>
                    <a:pt x="798" y="4358"/>
                    <a:pt x="512" y="4346"/>
                    <a:pt x="477" y="4763"/>
                  </a:cubicBezTo>
                  <a:cubicBezTo>
                    <a:pt x="691" y="4560"/>
                    <a:pt x="965" y="4679"/>
                    <a:pt x="1143" y="4334"/>
                  </a:cubicBezTo>
                  <a:lnTo>
                    <a:pt x="1143" y="4334"/>
                  </a:lnTo>
                  <a:cubicBezTo>
                    <a:pt x="1072" y="4501"/>
                    <a:pt x="822" y="4584"/>
                    <a:pt x="1024" y="5001"/>
                  </a:cubicBezTo>
                  <a:cubicBezTo>
                    <a:pt x="1048" y="4787"/>
                    <a:pt x="1143" y="4834"/>
                    <a:pt x="1239" y="4691"/>
                  </a:cubicBezTo>
                  <a:cubicBezTo>
                    <a:pt x="1370" y="4882"/>
                    <a:pt x="1715" y="4929"/>
                    <a:pt x="1786" y="4679"/>
                  </a:cubicBezTo>
                  <a:cubicBezTo>
                    <a:pt x="1548" y="4775"/>
                    <a:pt x="1477" y="4584"/>
                    <a:pt x="1477" y="4453"/>
                  </a:cubicBezTo>
                  <a:cubicBezTo>
                    <a:pt x="1477" y="4406"/>
                    <a:pt x="1500" y="4358"/>
                    <a:pt x="1536" y="4334"/>
                  </a:cubicBezTo>
                  <a:cubicBezTo>
                    <a:pt x="1572" y="4287"/>
                    <a:pt x="1679" y="4251"/>
                    <a:pt x="1727" y="4287"/>
                  </a:cubicBezTo>
                  <a:cubicBezTo>
                    <a:pt x="1786" y="4334"/>
                    <a:pt x="1762" y="4441"/>
                    <a:pt x="1655" y="4406"/>
                  </a:cubicBezTo>
                  <a:cubicBezTo>
                    <a:pt x="1715" y="4525"/>
                    <a:pt x="1905" y="4477"/>
                    <a:pt x="1905" y="4346"/>
                  </a:cubicBezTo>
                  <a:cubicBezTo>
                    <a:pt x="1905" y="4334"/>
                    <a:pt x="1905" y="4310"/>
                    <a:pt x="1905" y="4298"/>
                  </a:cubicBezTo>
                  <a:lnTo>
                    <a:pt x="1905" y="4287"/>
                  </a:lnTo>
                  <a:cubicBezTo>
                    <a:pt x="1893" y="4251"/>
                    <a:pt x="1870" y="4227"/>
                    <a:pt x="1846" y="4203"/>
                  </a:cubicBezTo>
                  <a:cubicBezTo>
                    <a:pt x="2155" y="4144"/>
                    <a:pt x="2465" y="4168"/>
                    <a:pt x="2763" y="4275"/>
                  </a:cubicBezTo>
                  <a:lnTo>
                    <a:pt x="2763" y="4275"/>
                  </a:lnTo>
                  <a:cubicBezTo>
                    <a:pt x="1881" y="4060"/>
                    <a:pt x="2167" y="4941"/>
                    <a:pt x="1620" y="4941"/>
                  </a:cubicBezTo>
                  <a:lnTo>
                    <a:pt x="1620" y="4941"/>
                  </a:lnTo>
                  <a:cubicBezTo>
                    <a:pt x="1881" y="5013"/>
                    <a:pt x="2036" y="5013"/>
                    <a:pt x="2143" y="4953"/>
                  </a:cubicBezTo>
                  <a:cubicBezTo>
                    <a:pt x="2417" y="4822"/>
                    <a:pt x="2310" y="4537"/>
                    <a:pt x="2429" y="4441"/>
                  </a:cubicBezTo>
                  <a:cubicBezTo>
                    <a:pt x="2453" y="4608"/>
                    <a:pt x="2548" y="4656"/>
                    <a:pt x="2679" y="4596"/>
                  </a:cubicBezTo>
                  <a:cubicBezTo>
                    <a:pt x="2548" y="4489"/>
                    <a:pt x="2655" y="4346"/>
                    <a:pt x="2786" y="4346"/>
                  </a:cubicBezTo>
                  <a:cubicBezTo>
                    <a:pt x="2989" y="4358"/>
                    <a:pt x="3251" y="4572"/>
                    <a:pt x="3596" y="4346"/>
                  </a:cubicBezTo>
                  <a:cubicBezTo>
                    <a:pt x="3667" y="4334"/>
                    <a:pt x="3727" y="4322"/>
                    <a:pt x="3798" y="4298"/>
                  </a:cubicBezTo>
                  <a:cubicBezTo>
                    <a:pt x="3739" y="4334"/>
                    <a:pt x="3679" y="4370"/>
                    <a:pt x="3620" y="4418"/>
                  </a:cubicBezTo>
                  <a:cubicBezTo>
                    <a:pt x="3215" y="4489"/>
                    <a:pt x="3191" y="4834"/>
                    <a:pt x="3048" y="4977"/>
                  </a:cubicBezTo>
                  <a:cubicBezTo>
                    <a:pt x="2953" y="5084"/>
                    <a:pt x="2786" y="5049"/>
                    <a:pt x="2798" y="4882"/>
                  </a:cubicBezTo>
                  <a:cubicBezTo>
                    <a:pt x="2655" y="4929"/>
                    <a:pt x="2620" y="5025"/>
                    <a:pt x="2727" y="5180"/>
                  </a:cubicBezTo>
                  <a:cubicBezTo>
                    <a:pt x="2572" y="5180"/>
                    <a:pt x="2453" y="4906"/>
                    <a:pt x="2155" y="5001"/>
                  </a:cubicBezTo>
                  <a:cubicBezTo>
                    <a:pt x="2048" y="5049"/>
                    <a:pt x="1929" y="5156"/>
                    <a:pt x="1798" y="5382"/>
                  </a:cubicBezTo>
                  <a:cubicBezTo>
                    <a:pt x="1810" y="5370"/>
                    <a:pt x="1834" y="5358"/>
                    <a:pt x="1846" y="5346"/>
                  </a:cubicBezTo>
                  <a:lnTo>
                    <a:pt x="1798" y="5382"/>
                  </a:lnTo>
                  <a:cubicBezTo>
                    <a:pt x="2191" y="5001"/>
                    <a:pt x="2608" y="5834"/>
                    <a:pt x="3084" y="5060"/>
                  </a:cubicBezTo>
                  <a:lnTo>
                    <a:pt x="3084" y="5060"/>
                  </a:lnTo>
                  <a:cubicBezTo>
                    <a:pt x="2941" y="5334"/>
                    <a:pt x="2739" y="5572"/>
                    <a:pt x="2489" y="5751"/>
                  </a:cubicBezTo>
                  <a:cubicBezTo>
                    <a:pt x="2489" y="5715"/>
                    <a:pt x="2489" y="5680"/>
                    <a:pt x="2465" y="5644"/>
                  </a:cubicBezTo>
                  <a:lnTo>
                    <a:pt x="2465" y="5644"/>
                  </a:lnTo>
                  <a:lnTo>
                    <a:pt x="2441" y="5620"/>
                  </a:lnTo>
                  <a:cubicBezTo>
                    <a:pt x="2334" y="5525"/>
                    <a:pt x="2179" y="5620"/>
                    <a:pt x="2215" y="5751"/>
                  </a:cubicBezTo>
                  <a:cubicBezTo>
                    <a:pt x="2274" y="5656"/>
                    <a:pt x="2358" y="5715"/>
                    <a:pt x="2346" y="5775"/>
                  </a:cubicBezTo>
                  <a:cubicBezTo>
                    <a:pt x="2334" y="5846"/>
                    <a:pt x="2239" y="5894"/>
                    <a:pt x="2179" y="5894"/>
                  </a:cubicBezTo>
                  <a:cubicBezTo>
                    <a:pt x="2132" y="5894"/>
                    <a:pt x="2096" y="5870"/>
                    <a:pt x="2060" y="5834"/>
                  </a:cubicBezTo>
                  <a:cubicBezTo>
                    <a:pt x="1905" y="5739"/>
                    <a:pt x="1941" y="5501"/>
                    <a:pt x="2120" y="5465"/>
                  </a:cubicBezTo>
                  <a:cubicBezTo>
                    <a:pt x="1893" y="5334"/>
                    <a:pt x="1679" y="5608"/>
                    <a:pt x="1715" y="5846"/>
                  </a:cubicBezTo>
                  <a:cubicBezTo>
                    <a:pt x="1548" y="5811"/>
                    <a:pt x="1512" y="5918"/>
                    <a:pt x="1346" y="5775"/>
                  </a:cubicBezTo>
                  <a:cubicBezTo>
                    <a:pt x="1500" y="6203"/>
                    <a:pt x="1739" y="6096"/>
                    <a:pt x="1893" y="6168"/>
                  </a:cubicBezTo>
                  <a:lnTo>
                    <a:pt x="1893" y="6168"/>
                  </a:lnTo>
                  <a:cubicBezTo>
                    <a:pt x="1536" y="6049"/>
                    <a:pt x="1429" y="6323"/>
                    <a:pt x="1131" y="6334"/>
                  </a:cubicBezTo>
                  <a:cubicBezTo>
                    <a:pt x="1441" y="6596"/>
                    <a:pt x="1643" y="6382"/>
                    <a:pt x="1858" y="6311"/>
                  </a:cubicBezTo>
                  <a:lnTo>
                    <a:pt x="1858" y="6311"/>
                  </a:lnTo>
                  <a:cubicBezTo>
                    <a:pt x="1322" y="6525"/>
                    <a:pt x="1441" y="6834"/>
                    <a:pt x="1227" y="7096"/>
                  </a:cubicBezTo>
                  <a:cubicBezTo>
                    <a:pt x="1489" y="6870"/>
                    <a:pt x="1786" y="7001"/>
                    <a:pt x="2012" y="6453"/>
                  </a:cubicBezTo>
                  <a:lnTo>
                    <a:pt x="2012" y="6453"/>
                  </a:lnTo>
                  <a:cubicBezTo>
                    <a:pt x="1929" y="6668"/>
                    <a:pt x="1715" y="6870"/>
                    <a:pt x="1977" y="7180"/>
                  </a:cubicBezTo>
                  <a:cubicBezTo>
                    <a:pt x="1989" y="6882"/>
                    <a:pt x="2262" y="6775"/>
                    <a:pt x="2143" y="6418"/>
                  </a:cubicBezTo>
                  <a:lnTo>
                    <a:pt x="2143" y="6418"/>
                  </a:lnTo>
                  <a:cubicBezTo>
                    <a:pt x="2215" y="6584"/>
                    <a:pt x="2108" y="6811"/>
                    <a:pt x="2536" y="6965"/>
                  </a:cubicBezTo>
                  <a:cubicBezTo>
                    <a:pt x="2393" y="6799"/>
                    <a:pt x="2501" y="6763"/>
                    <a:pt x="2465" y="6596"/>
                  </a:cubicBezTo>
                  <a:cubicBezTo>
                    <a:pt x="2703" y="6644"/>
                    <a:pt x="2977" y="6430"/>
                    <a:pt x="2846" y="6192"/>
                  </a:cubicBezTo>
                  <a:cubicBezTo>
                    <a:pt x="2810" y="6370"/>
                    <a:pt x="2572" y="6406"/>
                    <a:pt x="2477" y="6251"/>
                  </a:cubicBezTo>
                  <a:cubicBezTo>
                    <a:pt x="2441" y="6227"/>
                    <a:pt x="2417" y="6180"/>
                    <a:pt x="2417" y="6132"/>
                  </a:cubicBezTo>
                  <a:cubicBezTo>
                    <a:pt x="2417" y="6072"/>
                    <a:pt x="2465" y="5977"/>
                    <a:pt x="2536" y="5965"/>
                  </a:cubicBezTo>
                  <a:cubicBezTo>
                    <a:pt x="2596" y="5953"/>
                    <a:pt x="2655" y="6049"/>
                    <a:pt x="2560" y="6096"/>
                  </a:cubicBezTo>
                  <a:cubicBezTo>
                    <a:pt x="2691" y="6132"/>
                    <a:pt x="2786" y="5977"/>
                    <a:pt x="2691" y="5882"/>
                  </a:cubicBezTo>
                  <a:cubicBezTo>
                    <a:pt x="2691" y="5870"/>
                    <a:pt x="2679" y="5858"/>
                    <a:pt x="2667" y="5846"/>
                  </a:cubicBezTo>
                  <a:lnTo>
                    <a:pt x="2655" y="5846"/>
                  </a:lnTo>
                  <a:cubicBezTo>
                    <a:pt x="2620" y="5834"/>
                    <a:pt x="2584" y="5822"/>
                    <a:pt x="2548" y="5834"/>
                  </a:cubicBezTo>
                  <a:cubicBezTo>
                    <a:pt x="2727" y="5572"/>
                    <a:pt x="2965" y="5370"/>
                    <a:pt x="3251" y="5239"/>
                  </a:cubicBezTo>
                  <a:lnTo>
                    <a:pt x="3251" y="5239"/>
                  </a:lnTo>
                  <a:cubicBezTo>
                    <a:pt x="2477" y="5715"/>
                    <a:pt x="3298" y="6132"/>
                    <a:pt x="2917" y="6513"/>
                  </a:cubicBezTo>
                  <a:cubicBezTo>
                    <a:pt x="2929" y="6501"/>
                    <a:pt x="2941" y="6489"/>
                    <a:pt x="2953" y="6477"/>
                  </a:cubicBezTo>
                  <a:cubicBezTo>
                    <a:pt x="2941" y="6489"/>
                    <a:pt x="2929" y="6501"/>
                    <a:pt x="2917" y="6513"/>
                  </a:cubicBezTo>
                  <a:cubicBezTo>
                    <a:pt x="3084" y="6442"/>
                    <a:pt x="3215" y="6323"/>
                    <a:pt x="3298" y="6156"/>
                  </a:cubicBezTo>
                  <a:cubicBezTo>
                    <a:pt x="3394" y="5858"/>
                    <a:pt x="3120" y="5739"/>
                    <a:pt x="3132" y="5596"/>
                  </a:cubicBezTo>
                  <a:cubicBezTo>
                    <a:pt x="3263" y="5703"/>
                    <a:pt x="3370" y="5656"/>
                    <a:pt x="3429" y="5525"/>
                  </a:cubicBezTo>
                  <a:cubicBezTo>
                    <a:pt x="3251" y="5537"/>
                    <a:pt x="3227" y="5358"/>
                    <a:pt x="3322" y="5275"/>
                  </a:cubicBezTo>
                  <a:cubicBezTo>
                    <a:pt x="3477" y="5132"/>
                    <a:pt x="3810" y="5096"/>
                    <a:pt x="3894" y="4691"/>
                  </a:cubicBezTo>
                  <a:cubicBezTo>
                    <a:pt x="3929" y="4644"/>
                    <a:pt x="3965" y="4584"/>
                    <a:pt x="4001" y="4525"/>
                  </a:cubicBezTo>
                  <a:cubicBezTo>
                    <a:pt x="3977" y="4584"/>
                    <a:pt x="3965" y="4656"/>
                    <a:pt x="3953" y="4727"/>
                  </a:cubicBezTo>
                  <a:cubicBezTo>
                    <a:pt x="3715" y="5060"/>
                    <a:pt x="3941" y="5322"/>
                    <a:pt x="3953" y="5525"/>
                  </a:cubicBezTo>
                  <a:cubicBezTo>
                    <a:pt x="3953" y="5668"/>
                    <a:pt x="3822" y="5775"/>
                    <a:pt x="3703" y="5632"/>
                  </a:cubicBezTo>
                  <a:cubicBezTo>
                    <a:pt x="3644" y="5763"/>
                    <a:pt x="3691" y="5870"/>
                    <a:pt x="3858" y="5894"/>
                  </a:cubicBezTo>
                  <a:cubicBezTo>
                    <a:pt x="3763" y="6001"/>
                    <a:pt x="3477" y="5894"/>
                    <a:pt x="3346" y="6168"/>
                  </a:cubicBezTo>
                  <a:cubicBezTo>
                    <a:pt x="3286" y="6287"/>
                    <a:pt x="3286" y="6442"/>
                    <a:pt x="3358" y="6692"/>
                  </a:cubicBezTo>
                  <a:lnTo>
                    <a:pt x="3358" y="6692"/>
                  </a:lnTo>
                  <a:cubicBezTo>
                    <a:pt x="3358" y="6156"/>
                    <a:pt x="4239" y="6442"/>
                    <a:pt x="4025" y="5561"/>
                  </a:cubicBezTo>
                  <a:lnTo>
                    <a:pt x="4025" y="5561"/>
                  </a:lnTo>
                  <a:cubicBezTo>
                    <a:pt x="4132" y="5846"/>
                    <a:pt x="4156" y="6168"/>
                    <a:pt x="4096" y="6477"/>
                  </a:cubicBezTo>
                  <a:cubicBezTo>
                    <a:pt x="4072" y="6442"/>
                    <a:pt x="4048" y="6418"/>
                    <a:pt x="4013" y="6418"/>
                  </a:cubicBezTo>
                  <a:lnTo>
                    <a:pt x="4001" y="6418"/>
                  </a:lnTo>
                  <a:cubicBezTo>
                    <a:pt x="3989" y="6406"/>
                    <a:pt x="3977" y="6406"/>
                    <a:pt x="3953" y="6418"/>
                  </a:cubicBezTo>
                  <a:cubicBezTo>
                    <a:pt x="3822" y="6418"/>
                    <a:pt x="3775" y="6596"/>
                    <a:pt x="3894" y="6668"/>
                  </a:cubicBezTo>
                  <a:cubicBezTo>
                    <a:pt x="3870" y="6561"/>
                    <a:pt x="3965" y="6537"/>
                    <a:pt x="4013" y="6584"/>
                  </a:cubicBezTo>
                  <a:cubicBezTo>
                    <a:pt x="4048" y="6644"/>
                    <a:pt x="4013" y="6751"/>
                    <a:pt x="3977" y="6787"/>
                  </a:cubicBezTo>
                  <a:cubicBezTo>
                    <a:pt x="3941" y="6823"/>
                    <a:pt x="3894" y="6834"/>
                    <a:pt x="3846" y="6834"/>
                  </a:cubicBezTo>
                  <a:cubicBezTo>
                    <a:pt x="3727" y="6846"/>
                    <a:pt x="3525" y="6763"/>
                    <a:pt x="3632" y="6525"/>
                  </a:cubicBezTo>
                  <a:cubicBezTo>
                    <a:pt x="3370" y="6596"/>
                    <a:pt x="3417" y="6954"/>
                    <a:pt x="3608" y="7085"/>
                  </a:cubicBezTo>
                  <a:cubicBezTo>
                    <a:pt x="3465" y="7180"/>
                    <a:pt x="3525" y="7275"/>
                    <a:pt x="3298" y="7287"/>
                  </a:cubicBezTo>
                  <a:cubicBezTo>
                    <a:pt x="3715" y="7489"/>
                    <a:pt x="3798" y="7239"/>
                    <a:pt x="3965" y="7180"/>
                  </a:cubicBezTo>
                  <a:lnTo>
                    <a:pt x="3965" y="7180"/>
                  </a:lnTo>
                  <a:cubicBezTo>
                    <a:pt x="3632" y="7358"/>
                    <a:pt x="3739" y="7632"/>
                    <a:pt x="3548" y="7847"/>
                  </a:cubicBezTo>
                  <a:cubicBezTo>
                    <a:pt x="3953" y="7811"/>
                    <a:pt x="3941" y="7513"/>
                    <a:pt x="4037" y="7311"/>
                  </a:cubicBezTo>
                  <a:lnTo>
                    <a:pt x="4037" y="7311"/>
                  </a:lnTo>
                  <a:cubicBezTo>
                    <a:pt x="3810" y="7847"/>
                    <a:pt x="4108" y="7977"/>
                    <a:pt x="4144" y="8311"/>
                  </a:cubicBezTo>
                  <a:cubicBezTo>
                    <a:pt x="4167" y="7977"/>
                    <a:pt x="4477" y="7847"/>
                    <a:pt x="4251" y="7311"/>
                  </a:cubicBezTo>
                  <a:lnTo>
                    <a:pt x="4251" y="7311"/>
                  </a:lnTo>
                  <a:cubicBezTo>
                    <a:pt x="4346" y="7513"/>
                    <a:pt x="4334" y="7811"/>
                    <a:pt x="4739" y="7847"/>
                  </a:cubicBezTo>
                  <a:cubicBezTo>
                    <a:pt x="4537" y="7620"/>
                    <a:pt x="4656" y="7358"/>
                    <a:pt x="4322" y="7180"/>
                  </a:cubicBezTo>
                  <a:lnTo>
                    <a:pt x="4322" y="7180"/>
                  </a:lnTo>
                  <a:cubicBezTo>
                    <a:pt x="4489" y="7239"/>
                    <a:pt x="4572" y="7489"/>
                    <a:pt x="4989" y="7287"/>
                  </a:cubicBezTo>
                  <a:cubicBezTo>
                    <a:pt x="4763" y="7275"/>
                    <a:pt x="4822" y="7180"/>
                    <a:pt x="4679" y="7085"/>
                  </a:cubicBezTo>
                  <a:cubicBezTo>
                    <a:pt x="4870" y="6954"/>
                    <a:pt x="4918" y="6596"/>
                    <a:pt x="4656" y="6525"/>
                  </a:cubicBezTo>
                  <a:cubicBezTo>
                    <a:pt x="4763" y="6763"/>
                    <a:pt x="4560" y="6846"/>
                    <a:pt x="4441" y="6834"/>
                  </a:cubicBezTo>
                  <a:cubicBezTo>
                    <a:pt x="4394" y="6834"/>
                    <a:pt x="4346" y="6823"/>
                    <a:pt x="4310" y="6787"/>
                  </a:cubicBezTo>
                  <a:cubicBezTo>
                    <a:pt x="4275" y="6751"/>
                    <a:pt x="4239" y="6632"/>
                    <a:pt x="4275" y="6584"/>
                  </a:cubicBezTo>
                  <a:cubicBezTo>
                    <a:pt x="4310" y="6537"/>
                    <a:pt x="4418" y="6561"/>
                    <a:pt x="4382" y="6668"/>
                  </a:cubicBezTo>
                  <a:cubicBezTo>
                    <a:pt x="4406" y="6656"/>
                    <a:pt x="4418" y="6644"/>
                    <a:pt x="4429" y="6632"/>
                  </a:cubicBezTo>
                  <a:cubicBezTo>
                    <a:pt x="4477" y="6584"/>
                    <a:pt x="4477" y="6501"/>
                    <a:pt x="4429" y="6453"/>
                  </a:cubicBezTo>
                  <a:cubicBezTo>
                    <a:pt x="4406" y="6430"/>
                    <a:pt x="4370" y="6418"/>
                    <a:pt x="4334" y="6418"/>
                  </a:cubicBezTo>
                  <a:cubicBezTo>
                    <a:pt x="4310" y="6406"/>
                    <a:pt x="4298" y="6406"/>
                    <a:pt x="4287" y="6418"/>
                  </a:cubicBezTo>
                  <a:lnTo>
                    <a:pt x="4275" y="6418"/>
                  </a:lnTo>
                  <a:cubicBezTo>
                    <a:pt x="4239" y="6418"/>
                    <a:pt x="4215" y="6442"/>
                    <a:pt x="4191" y="6477"/>
                  </a:cubicBezTo>
                  <a:cubicBezTo>
                    <a:pt x="4132" y="6168"/>
                    <a:pt x="4156" y="5846"/>
                    <a:pt x="4263" y="5561"/>
                  </a:cubicBezTo>
                  <a:cubicBezTo>
                    <a:pt x="4048" y="6442"/>
                    <a:pt x="4929" y="6156"/>
                    <a:pt x="4929" y="6692"/>
                  </a:cubicBezTo>
                  <a:lnTo>
                    <a:pt x="4929" y="6644"/>
                  </a:lnTo>
                  <a:lnTo>
                    <a:pt x="4929" y="6692"/>
                  </a:lnTo>
                  <a:cubicBezTo>
                    <a:pt x="5001" y="6442"/>
                    <a:pt x="5001" y="6287"/>
                    <a:pt x="4941" y="6180"/>
                  </a:cubicBezTo>
                  <a:cubicBezTo>
                    <a:pt x="4810" y="5906"/>
                    <a:pt x="4525" y="6001"/>
                    <a:pt x="4429" y="5894"/>
                  </a:cubicBezTo>
                  <a:cubicBezTo>
                    <a:pt x="4596" y="5870"/>
                    <a:pt x="4644" y="5775"/>
                    <a:pt x="4572" y="5632"/>
                  </a:cubicBezTo>
                  <a:cubicBezTo>
                    <a:pt x="4465" y="5775"/>
                    <a:pt x="4322" y="5668"/>
                    <a:pt x="4322" y="5537"/>
                  </a:cubicBezTo>
                  <a:cubicBezTo>
                    <a:pt x="4334" y="5322"/>
                    <a:pt x="4560" y="5060"/>
                    <a:pt x="4322" y="4727"/>
                  </a:cubicBezTo>
                  <a:cubicBezTo>
                    <a:pt x="4322" y="4656"/>
                    <a:pt x="4298" y="4584"/>
                    <a:pt x="4287" y="4525"/>
                  </a:cubicBezTo>
                  <a:cubicBezTo>
                    <a:pt x="4310" y="4572"/>
                    <a:pt x="4346" y="4620"/>
                    <a:pt x="4382" y="4668"/>
                  </a:cubicBezTo>
                  <a:cubicBezTo>
                    <a:pt x="4453" y="5072"/>
                    <a:pt x="4799" y="5108"/>
                    <a:pt x="4953" y="5239"/>
                  </a:cubicBezTo>
                  <a:cubicBezTo>
                    <a:pt x="5049" y="5334"/>
                    <a:pt x="5025" y="5513"/>
                    <a:pt x="4846" y="5489"/>
                  </a:cubicBezTo>
                  <a:cubicBezTo>
                    <a:pt x="4894" y="5632"/>
                    <a:pt x="5001" y="5668"/>
                    <a:pt x="5144" y="5561"/>
                  </a:cubicBezTo>
                  <a:cubicBezTo>
                    <a:pt x="5156" y="5715"/>
                    <a:pt x="4882" y="5834"/>
                    <a:pt x="4977" y="6132"/>
                  </a:cubicBezTo>
                  <a:cubicBezTo>
                    <a:pt x="5013" y="6251"/>
                    <a:pt x="5120" y="6358"/>
                    <a:pt x="5346" y="6489"/>
                  </a:cubicBezTo>
                  <a:lnTo>
                    <a:pt x="5346" y="6489"/>
                  </a:lnTo>
                  <a:cubicBezTo>
                    <a:pt x="4977" y="6108"/>
                    <a:pt x="5799" y="5691"/>
                    <a:pt x="5025" y="5215"/>
                  </a:cubicBezTo>
                  <a:lnTo>
                    <a:pt x="5025" y="5215"/>
                  </a:lnTo>
                  <a:cubicBezTo>
                    <a:pt x="5310" y="5346"/>
                    <a:pt x="5549" y="5549"/>
                    <a:pt x="5727" y="5811"/>
                  </a:cubicBezTo>
                  <a:cubicBezTo>
                    <a:pt x="5691" y="5799"/>
                    <a:pt x="5644" y="5811"/>
                    <a:pt x="5620" y="5822"/>
                  </a:cubicBezTo>
                  <a:lnTo>
                    <a:pt x="5620" y="5822"/>
                  </a:lnTo>
                  <a:cubicBezTo>
                    <a:pt x="5608" y="5834"/>
                    <a:pt x="5596" y="5846"/>
                    <a:pt x="5584" y="5858"/>
                  </a:cubicBezTo>
                  <a:cubicBezTo>
                    <a:pt x="5537" y="5906"/>
                    <a:pt x="5537" y="5989"/>
                    <a:pt x="5584" y="6049"/>
                  </a:cubicBezTo>
                  <a:cubicBezTo>
                    <a:pt x="5620" y="6072"/>
                    <a:pt x="5656" y="6084"/>
                    <a:pt x="5691" y="6084"/>
                  </a:cubicBezTo>
                  <a:cubicBezTo>
                    <a:pt x="5703" y="6084"/>
                    <a:pt x="5703" y="6084"/>
                    <a:pt x="5715" y="6084"/>
                  </a:cubicBezTo>
                  <a:cubicBezTo>
                    <a:pt x="5620" y="6025"/>
                    <a:pt x="5680" y="5942"/>
                    <a:pt x="5739" y="5942"/>
                  </a:cubicBezTo>
                  <a:cubicBezTo>
                    <a:pt x="5811" y="5953"/>
                    <a:pt x="5858" y="6061"/>
                    <a:pt x="5858" y="6108"/>
                  </a:cubicBezTo>
                  <a:cubicBezTo>
                    <a:pt x="5858" y="6156"/>
                    <a:pt x="5834" y="6203"/>
                    <a:pt x="5799" y="6239"/>
                  </a:cubicBezTo>
                  <a:cubicBezTo>
                    <a:pt x="5703" y="6394"/>
                    <a:pt x="5465" y="6346"/>
                    <a:pt x="5430" y="6168"/>
                  </a:cubicBezTo>
                  <a:cubicBezTo>
                    <a:pt x="5299" y="6406"/>
                    <a:pt x="5572" y="6620"/>
                    <a:pt x="5811" y="6573"/>
                  </a:cubicBezTo>
                  <a:cubicBezTo>
                    <a:pt x="5775" y="6739"/>
                    <a:pt x="5882" y="6775"/>
                    <a:pt x="5739" y="6942"/>
                  </a:cubicBezTo>
                  <a:cubicBezTo>
                    <a:pt x="6168" y="6799"/>
                    <a:pt x="6061" y="6561"/>
                    <a:pt x="6132" y="6394"/>
                  </a:cubicBezTo>
                  <a:lnTo>
                    <a:pt x="6132" y="6394"/>
                  </a:lnTo>
                  <a:cubicBezTo>
                    <a:pt x="6013" y="6751"/>
                    <a:pt x="6275" y="6870"/>
                    <a:pt x="6299" y="7156"/>
                  </a:cubicBezTo>
                  <a:cubicBezTo>
                    <a:pt x="6561" y="6846"/>
                    <a:pt x="6346" y="6656"/>
                    <a:pt x="6275" y="6430"/>
                  </a:cubicBezTo>
                  <a:lnTo>
                    <a:pt x="6275" y="6430"/>
                  </a:lnTo>
                  <a:cubicBezTo>
                    <a:pt x="6489" y="6977"/>
                    <a:pt x="6799" y="6846"/>
                    <a:pt x="7049" y="7073"/>
                  </a:cubicBezTo>
                  <a:cubicBezTo>
                    <a:pt x="6834" y="6811"/>
                    <a:pt x="6954" y="6501"/>
                    <a:pt x="6418" y="6287"/>
                  </a:cubicBezTo>
                  <a:lnTo>
                    <a:pt x="6418" y="6287"/>
                  </a:lnTo>
                  <a:cubicBezTo>
                    <a:pt x="6632" y="6370"/>
                    <a:pt x="6834" y="6584"/>
                    <a:pt x="7144" y="6311"/>
                  </a:cubicBezTo>
                  <a:cubicBezTo>
                    <a:pt x="6846" y="6299"/>
                    <a:pt x="6739" y="6025"/>
                    <a:pt x="6382" y="6144"/>
                  </a:cubicBezTo>
                  <a:lnTo>
                    <a:pt x="6382" y="6144"/>
                  </a:lnTo>
                  <a:cubicBezTo>
                    <a:pt x="6537" y="6072"/>
                    <a:pt x="6775" y="6180"/>
                    <a:pt x="6930" y="5751"/>
                  </a:cubicBezTo>
                  <a:cubicBezTo>
                    <a:pt x="6763" y="5906"/>
                    <a:pt x="6727" y="5787"/>
                    <a:pt x="6561" y="5822"/>
                  </a:cubicBezTo>
                  <a:cubicBezTo>
                    <a:pt x="6608" y="5596"/>
                    <a:pt x="6394" y="5310"/>
                    <a:pt x="6156" y="5441"/>
                  </a:cubicBezTo>
                  <a:cubicBezTo>
                    <a:pt x="6334" y="5489"/>
                    <a:pt x="6370" y="5715"/>
                    <a:pt x="6215" y="5822"/>
                  </a:cubicBezTo>
                  <a:cubicBezTo>
                    <a:pt x="6180" y="5846"/>
                    <a:pt x="6144" y="5870"/>
                    <a:pt x="6096" y="5870"/>
                  </a:cubicBezTo>
                  <a:cubicBezTo>
                    <a:pt x="6037" y="5870"/>
                    <a:pt x="5930" y="5822"/>
                    <a:pt x="5930" y="5763"/>
                  </a:cubicBezTo>
                  <a:cubicBezTo>
                    <a:pt x="5918" y="5691"/>
                    <a:pt x="6001" y="5632"/>
                    <a:pt x="6061" y="5727"/>
                  </a:cubicBezTo>
                  <a:cubicBezTo>
                    <a:pt x="6061" y="5727"/>
                    <a:pt x="6061" y="5715"/>
                    <a:pt x="6061" y="5703"/>
                  </a:cubicBezTo>
                  <a:cubicBezTo>
                    <a:pt x="6061" y="5668"/>
                    <a:pt x="6049" y="5632"/>
                    <a:pt x="6025" y="5596"/>
                  </a:cubicBezTo>
                  <a:cubicBezTo>
                    <a:pt x="5965" y="5549"/>
                    <a:pt x="5894" y="5549"/>
                    <a:pt x="5834" y="5596"/>
                  </a:cubicBezTo>
                  <a:cubicBezTo>
                    <a:pt x="5822" y="5608"/>
                    <a:pt x="5811" y="5620"/>
                    <a:pt x="5811" y="5632"/>
                  </a:cubicBezTo>
                  <a:lnTo>
                    <a:pt x="5811" y="5644"/>
                  </a:lnTo>
                  <a:cubicBezTo>
                    <a:pt x="5787" y="5668"/>
                    <a:pt x="5775" y="5715"/>
                    <a:pt x="5787" y="5751"/>
                  </a:cubicBezTo>
                  <a:cubicBezTo>
                    <a:pt x="5525" y="5572"/>
                    <a:pt x="5322" y="5334"/>
                    <a:pt x="5191" y="5049"/>
                  </a:cubicBezTo>
                  <a:cubicBezTo>
                    <a:pt x="5668" y="5822"/>
                    <a:pt x="6084" y="5001"/>
                    <a:pt x="6465" y="5382"/>
                  </a:cubicBezTo>
                  <a:cubicBezTo>
                    <a:pt x="6453" y="5370"/>
                    <a:pt x="6442" y="5358"/>
                    <a:pt x="6430" y="5346"/>
                  </a:cubicBezTo>
                  <a:cubicBezTo>
                    <a:pt x="6442" y="5358"/>
                    <a:pt x="6453" y="5370"/>
                    <a:pt x="6465" y="5382"/>
                  </a:cubicBezTo>
                  <a:cubicBezTo>
                    <a:pt x="6346" y="5156"/>
                    <a:pt x="6227" y="5037"/>
                    <a:pt x="6108" y="5001"/>
                  </a:cubicBezTo>
                  <a:cubicBezTo>
                    <a:pt x="5811" y="4906"/>
                    <a:pt x="5691" y="5180"/>
                    <a:pt x="5549" y="5168"/>
                  </a:cubicBezTo>
                  <a:cubicBezTo>
                    <a:pt x="5656" y="5025"/>
                    <a:pt x="5608" y="4929"/>
                    <a:pt x="5477" y="4870"/>
                  </a:cubicBezTo>
                  <a:cubicBezTo>
                    <a:pt x="5489" y="5049"/>
                    <a:pt x="5322" y="5072"/>
                    <a:pt x="5227" y="4977"/>
                  </a:cubicBezTo>
                  <a:cubicBezTo>
                    <a:pt x="5084" y="4822"/>
                    <a:pt x="5060" y="4489"/>
                    <a:pt x="4656" y="4406"/>
                  </a:cubicBezTo>
                  <a:cubicBezTo>
                    <a:pt x="4596" y="4370"/>
                    <a:pt x="4537" y="4334"/>
                    <a:pt x="4477" y="4298"/>
                  </a:cubicBezTo>
                  <a:cubicBezTo>
                    <a:pt x="4537" y="4322"/>
                    <a:pt x="4608" y="4334"/>
                    <a:pt x="4679" y="4346"/>
                  </a:cubicBezTo>
                  <a:cubicBezTo>
                    <a:pt x="5013" y="4584"/>
                    <a:pt x="5275" y="4358"/>
                    <a:pt x="5489" y="4346"/>
                  </a:cubicBezTo>
                  <a:cubicBezTo>
                    <a:pt x="5620" y="4346"/>
                    <a:pt x="5727" y="4477"/>
                    <a:pt x="5584" y="4596"/>
                  </a:cubicBezTo>
                  <a:cubicBezTo>
                    <a:pt x="5727" y="4656"/>
                    <a:pt x="5822" y="4608"/>
                    <a:pt x="5846" y="4429"/>
                  </a:cubicBezTo>
                  <a:cubicBezTo>
                    <a:pt x="5953" y="4537"/>
                    <a:pt x="5846" y="4822"/>
                    <a:pt x="6132" y="4953"/>
                  </a:cubicBezTo>
                  <a:cubicBezTo>
                    <a:pt x="6239" y="5013"/>
                    <a:pt x="6394" y="5013"/>
                    <a:pt x="6644" y="4941"/>
                  </a:cubicBezTo>
                  <a:lnTo>
                    <a:pt x="6644" y="4941"/>
                  </a:lnTo>
                  <a:cubicBezTo>
                    <a:pt x="6108" y="4929"/>
                    <a:pt x="6394" y="4060"/>
                    <a:pt x="5513" y="4263"/>
                  </a:cubicBezTo>
                  <a:lnTo>
                    <a:pt x="5513" y="4263"/>
                  </a:lnTo>
                  <a:cubicBezTo>
                    <a:pt x="5811" y="4168"/>
                    <a:pt x="6120" y="4144"/>
                    <a:pt x="6430" y="4203"/>
                  </a:cubicBezTo>
                  <a:cubicBezTo>
                    <a:pt x="6406" y="4215"/>
                    <a:pt x="6382" y="4251"/>
                    <a:pt x="6370" y="4287"/>
                  </a:cubicBezTo>
                  <a:lnTo>
                    <a:pt x="6370" y="4298"/>
                  </a:lnTo>
                  <a:cubicBezTo>
                    <a:pt x="6370" y="4310"/>
                    <a:pt x="6370" y="4322"/>
                    <a:pt x="6370" y="4334"/>
                  </a:cubicBezTo>
                  <a:cubicBezTo>
                    <a:pt x="6382" y="4477"/>
                    <a:pt x="6561" y="4525"/>
                    <a:pt x="6620" y="4394"/>
                  </a:cubicBezTo>
                  <a:cubicBezTo>
                    <a:pt x="6513" y="4429"/>
                    <a:pt x="6501" y="4322"/>
                    <a:pt x="6549" y="4287"/>
                  </a:cubicBezTo>
                  <a:cubicBezTo>
                    <a:pt x="6596" y="4251"/>
                    <a:pt x="6704" y="4287"/>
                    <a:pt x="6751" y="4322"/>
                  </a:cubicBezTo>
                  <a:cubicBezTo>
                    <a:pt x="6775" y="4358"/>
                    <a:pt x="6799" y="4406"/>
                    <a:pt x="6799" y="4453"/>
                  </a:cubicBezTo>
                  <a:cubicBezTo>
                    <a:pt x="6799" y="4572"/>
                    <a:pt x="6727" y="4775"/>
                    <a:pt x="6489" y="4668"/>
                  </a:cubicBezTo>
                  <a:cubicBezTo>
                    <a:pt x="6561" y="4929"/>
                    <a:pt x="6906" y="4882"/>
                    <a:pt x="7037" y="4691"/>
                  </a:cubicBezTo>
                  <a:cubicBezTo>
                    <a:pt x="7132" y="4834"/>
                    <a:pt x="7239" y="4775"/>
                    <a:pt x="7251" y="5001"/>
                  </a:cubicBezTo>
                  <a:cubicBezTo>
                    <a:pt x="7454" y="4584"/>
                    <a:pt x="7204" y="4501"/>
                    <a:pt x="7144" y="4334"/>
                  </a:cubicBezTo>
                  <a:lnTo>
                    <a:pt x="7144" y="4334"/>
                  </a:lnTo>
                  <a:cubicBezTo>
                    <a:pt x="7311" y="4668"/>
                    <a:pt x="7585" y="4548"/>
                    <a:pt x="7799" y="4751"/>
                  </a:cubicBezTo>
                  <a:cubicBezTo>
                    <a:pt x="7775" y="4346"/>
                    <a:pt x="7477" y="4358"/>
                    <a:pt x="7263" y="4263"/>
                  </a:cubicBezTo>
                  <a:lnTo>
                    <a:pt x="7263" y="4263"/>
                  </a:lnTo>
                  <a:cubicBezTo>
                    <a:pt x="7799" y="4489"/>
                    <a:pt x="7930" y="4179"/>
                    <a:pt x="8275" y="4156"/>
                  </a:cubicBezTo>
                  <a:cubicBezTo>
                    <a:pt x="7930" y="4120"/>
                    <a:pt x="7799" y="3822"/>
                    <a:pt x="7263" y="4048"/>
                  </a:cubicBezTo>
                  <a:lnTo>
                    <a:pt x="7263" y="4048"/>
                  </a:lnTo>
                  <a:cubicBezTo>
                    <a:pt x="7477" y="3953"/>
                    <a:pt x="7775" y="3965"/>
                    <a:pt x="7799" y="3548"/>
                  </a:cubicBezTo>
                  <a:cubicBezTo>
                    <a:pt x="7585" y="3751"/>
                    <a:pt x="7311" y="3632"/>
                    <a:pt x="7144" y="3977"/>
                  </a:cubicBezTo>
                  <a:lnTo>
                    <a:pt x="7144" y="3977"/>
                  </a:lnTo>
                  <a:cubicBezTo>
                    <a:pt x="7204" y="3810"/>
                    <a:pt x="7454" y="3727"/>
                    <a:pt x="7251" y="3310"/>
                  </a:cubicBezTo>
                  <a:cubicBezTo>
                    <a:pt x="7239" y="3536"/>
                    <a:pt x="7132" y="3477"/>
                    <a:pt x="7037" y="3620"/>
                  </a:cubicBezTo>
                  <a:cubicBezTo>
                    <a:pt x="6906" y="3429"/>
                    <a:pt x="6561" y="3382"/>
                    <a:pt x="6489" y="3644"/>
                  </a:cubicBezTo>
                  <a:cubicBezTo>
                    <a:pt x="6727" y="3536"/>
                    <a:pt x="6799" y="3739"/>
                    <a:pt x="6799" y="3858"/>
                  </a:cubicBezTo>
                  <a:cubicBezTo>
                    <a:pt x="6799" y="3906"/>
                    <a:pt x="6775" y="3953"/>
                    <a:pt x="6751" y="3989"/>
                  </a:cubicBezTo>
                  <a:cubicBezTo>
                    <a:pt x="6704" y="4025"/>
                    <a:pt x="6596" y="4060"/>
                    <a:pt x="6549" y="4025"/>
                  </a:cubicBezTo>
                  <a:cubicBezTo>
                    <a:pt x="6501" y="3977"/>
                    <a:pt x="6513" y="3870"/>
                    <a:pt x="6620" y="3906"/>
                  </a:cubicBezTo>
                  <a:cubicBezTo>
                    <a:pt x="6620" y="3894"/>
                    <a:pt x="6608" y="3882"/>
                    <a:pt x="6596" y="3870"/>
                  </a:cubicBezTo>
                  <a:cubicBezTo>
                    <a:pt x="6537" y="3822"/>
                    <a:pt x="6465" y="3822"/>
                    <a:pt x="6418" y="3870"/>
                  </a:cubicBezTo>
                  <a:cubicBezTo>
                    <a:pt x="6394" y="3894"/>
                    <a:pt x="6370" y="3929"/>
                    <a:pt x="6370" y="3965"/>
                  </a:cubicBezTo>
                  <a:cubicBezTo>
                    <a:pt x="6370" y="3977"/>
                    <a:pt x="6370" y="3989"/>
                    <a:pt x="6370" y="4013"/>
                  </a:cubicBezTo>
                  <a:lnTo>
                    <a:pt x="6370" y="4013"/>
                  </a:lnTo>
                  <a:cubicBezTo>
                    <a:pt x="6382" y="4048"/>
                    <a:pt x="6406" y="4084"/>
                    <a:pt x="6430" y="4108"/>
                  </a:cubicBezTo>
                  <a:cubicBezTo>
                    <a:pt x="6132" y="4168"/>
                    <a:pt x="5811" y="4144"/>
                    <a:pt x="5513" y="4037"/>
                  </a:cubicBezTo>
                  <a:cubicBezTo>
                    <a:pt x="6406" y="4239"/>
                    <a:pt x="6108" y="3370"/>
                    <a:pt x="6656" y="3370"/>
                  </a:cubicBezTo>
                  <a:lnTo>
                    <a:pt x="6596" y="3370"/>
                  </a:lnTo>
                  <a:cubicBezTo>
                    <a:pt x="6620" y="3358"/>
                    <a:pt x="6632" y="3358"/>
                    <a:pt x="6656" y="3370"/>
                  </a:cubicBezTo>
                  <a:cubicBezTo>
                    <a:pt x="6406" y="3298"/>
                    <a:pt x="6239" y="3298"/>
                    <a:pt x="6132" y="3346"/>
                  </a:cubicBezTo>
                  <a:cubicBezTo>
                    <a:pt x="5858" y="3489"/>
                    <a:pt x="5965" y="3775"/>
                    <a:pt x="5858" y="3870"/>
                  </a:cubicBezTo>
                  <a:cubicBezTo>
                    <a:pt x="5834" y="3691"/>
                    <a:pt x="5727" y="3656"/>
                    <a:pt x="5596" y="3715"/>
                  </a:cubicBezTo>
                  <a:cubicBezTo>
                    <a:pt x="5727" y="3822"/>
                    <a:pt x="5632" y="3965"/>
                    <a:pt x="5489" y="3965"/>
                  </a:cubicBezTo>
                  <a:cubicBezTo>
                    <a:pt x="5287" y="3953"/>
                    <a:pt x="5025" y="3727"/>
                    <a:pt x="4679" y="3965"/>
                  </a:cubicBezTo>
                  <a:cubicBezTo>
                    <a:pt x="4620" y="3965"/>
                    <a:pt x="4548" y="3989"/>
                    <a:pt x="4489" y="4001"/>
                  </a:cubicBezTo>
                  <a:cubicBezTo>
                    <a:pt x="4548" y="3977"/>
                    <a:pt x="4596" y="3941"/>
                    <a:pt x="4656" y="3894"/>
                  </a:cubicBezTo>
                  <a:cubicBezTo>
                    <a:pt x="5060" y="3822"/>
                    <a:pt x="5096" y="3477"/>
                    <a:pt x="5227" y="3334"/>
                  </a:cubicBezTo>
                  <a:cubicBezTo>
                    <a:pt x="5322" y="3227"/>
                    <a:pt x="5501" y="3251"/>
                    <a:pt x="5477" y="3429"/>
                  </a:cubicBezTo>
                  <a:cubicBezTo>
                    <a:pt x="5620" y="3382"/>
                    <a:pt x="5656" y="3286"/>
                    <a:pt x="5549" y="3132"/>
                  </a:cubicBezTo>
                  <a:cubicBezTo>
                    <a:pt x="5703" y="3120"/>
                    <a:pt x="5834" y="3406"/>
                    <a:pt x="6120" y="3298"/>
                  </a:cubicBezTo>
                  <a:cubicBezTo>
                    <a:pt x="6239" y="3263"/>
                    <a:pt x="6346" y="3155"/>
                    <a:pt x="6477" y="2929"/>
                  </a:cubicBezTo>
                  <a:lnTo>
                    <a:pt x="6477" y="2929"/>
                  </a:lnTo>
                  <a:cubicBezTo>
                    <a:pt x="6084" y="3298"/>
                    <a:pt x="5680" y="2477"/>
                    <a:pt x="5203" y="3251"/>
                  </a:cubicBezTo>
                  <a:lnTo>
                    <a:pt x="5203" y="3251"/>
                  </a:lnTo>
                  <a:cubicBezTo>
                    <a:pt x="5334" y="2965"/>
                    <a:pt x="5537" y="2727"/>
                    <a:pt x="5799" y="2548"/>
                  </a:cubicBezTo>
                  <a:cubicBezTo>
                    <a:pt x="5787" y="2596"/>
                    <a:pt x="5799" y="2632"/>
                    <a:pt x="5811" y="2655"/>
                  </a:cubicBezTo>
                  <a:lnTo>
                    <a:pt x="5811" y="2667"/>
                  </a:lnTo>
                  <a:cubicBezTo>
                    <a:pt x="5822" y="2679"/>
                    <a:pt x="5834" y="2691"/>
                    <a:pt x="5846" y="2703"/>
                  </a:cubicBezTo>
                  <a:cubicBezTo>
                    <a:pt x="5942" y="2786"/>
                    <a:pt x="6096" y="2691"/>
                    <a:pt x="6061" y="2560"/>
                  </a:cubicBezTo>
                  <a:cubicBezTo>
                    <a:pt x="6013" y="2667"/>
                    <a:pt x="5918" y="2596"/>
                    <a:pt x="5930" y="2536"/>
                  </a:cubicBezTo>
                  <a:cubicBezTo>
                    <a:pt x="5942" y="2465"/>
                    <a:pt x="6037" y="2429"/>
                    <a:pt x="6096" y="2429"/>
                  </a:cubicBezTo>
                  <a:cubicBezTo>
                    <a:pt x="6144" y="2429"/>
                    <a:pt x="6192" y="2441"/>
                    <a:pt x="6227" y="2477"/>
                  </a:cubicBezTo>
                  <a:cubicBezTo>
                    <a:pt x="6311" y="2560"/>
                    <a:pt x="6406" y="2751"/>
                    <a:pt x="6156" y="2846"/>
                  </a:cubicBezTo>
                  <a:cubicBezTo>
                    <a:pt x="6394" y="2977"/>
                    <a:pt x="6608" y="2703"/>
                    <a:pt x="6561" y="2477"/>
                  </a:cubicBezTo>
                  <a:cubicBezTo>
                    <a:pt x="6727" y="2513"/>
                    <a:pt x="6763" y="2393"/>
                    <a:pt x="6930" y="2536"/>
                  </a:cubicBezTo>
                  <a:cubicBezTo>
                    <a:pt x="6787" y="2108"/>
                    <a:pt x="6549" y="2227"/>
                    <a:pt x="6382" y="2155"/>
                  </a:cubicBezTo>
                  <a:lnTo>
                    <a:pt x="6382" y="2155"/>
                  </a:lnTo>
                  <a:cubicBezTo>
                    <a:pt x="6739" y="2263"/>
                    <a:pt x="6846" y="2001"/>
                    <a:pt x="7144" y="1977"/>
                  </a:cubicBezTo>
                  <a:cubicBezTo>
                    <a:pt x="6834" y="1715"/>
                    <a:pt x="6632" y="1929"/>
                    <a:pt x="6418" y="2012"/>
                  </a:cubicBezTo>
                  <a:lnTo>
                    <a:pt x="6418" y="2012"/>
                  </a:lnTo>
                  <a:cubicBezTo>
                    <a:pt x="6965" y="1786"/>
                    <a:pt x="6834" y="1489"/>
                    <a:pt x="7061" y="1227"/>
                  </a:cubicBezTo>
                  <a:cubicBezTo>
                    <a:pt x="6799" y="1441"/>
                    <a:pt x="6489" y="1322"/>
                    <a:pt x="6275" y="1858"/>
                  </a:cubicBezTo>
                  <a:lnTo>
                    <a:pt x="6275" y="1858"/>
                  </a:lnTo>
                  <a:cubicBezTo>
                    <a:pt x="6358" y="1643"/>
                    <a:pt x="6573" y="1441"/>
                    <a:pt x="6299" y="1131"/>
                  </a:cubicBezTo>
                  <a:cubicBezTo>
                    <a:pt x="6287" y="1429"/>
                    <a:pt x="6013" y="1536"/>
                    <a:pt x="6132" y="1893"/>
                  </a:cubicBezTo>
                  <a:lnTo>
                    <a:pt x="6132" y="1893"/>
                  </a:lnTo>
                  <a:cubicBezTo>
                    <a:pt x="6061" y="1739"/>
                    <a:pt x="6180" y="1501"/>
                    <a:pt x="5739" y="1346"/>
                  </a:cubicBezTo>
                  <a:cubicBezTo>
                    <a:pt x="5894" y="1512"/>
                    <a:pt x="5775" y="1548"/>
                    <a:pt x="5811" y="1715"/>
                  </a:cubicBezTo>
                  <a:cubicBezTo>
                    <a:pt x="5584" y="1667"/>
                    <a:pt x="5299" y="1882"/>
                    <a:pt x="5430" y="2120"/>
                  </a:cubicBezTo>
                  <a:cubicBezTo>
                    <a:pt x="5477" y="1941"/>
                    <a:pt x="5703" y="1905"/>
                    <a:pt x="5811" y="2060"/>
                  </a:cubicBezTo>
                  <a:cubicBezTo>
                    <a:pt x="5834" y="2096"/>
                    <a:pt x="5858" y="2132"/>
                    <a:pt x="5858" y="2179"/>
                  </a:cubicBezTo>
                  <a:cubicBezTo>
                    <a:pt x="5858" y="2239"/>
                    <a:pt x="5811" y="2346"/>
                    <a:pt x="5751" y="2346"/>
                  </a:cubicBezTo>
                  <a:cubicBezTo>
                    <a:pt x="5680" y="2358"/>
                    <a:pt x="5620" y="2274"/>
                    <a:pt x="5715" y="2215"/>
                  </a:cubicBezTo>
                  <a:cubicBezTo>
                    <a:pt x="5584" y="2179"/>
                    <a:pt x="5489" y="2334"/>
                    <a:pt x="5584" y="2429"/>
                  </a:cubicBezTo>
                  <a:cubicBezTo>
                    <a:pt x="5596" y="2441"/>
                    <a:pt x="5608" y="2453"/>
                    <a:pt x="5620" y="2465"/>
                  </a:cubicBezTo>
                  <a:cubicBezTo>
                    <a:pt x="5644" y="2489"/>
                    <a:pt x="5680" y="2489"/>
                    <a:pt x="5727" y="2477"/>
                  </a:cubicBezTo>
                  <a:cubicBezTo>
                    <a:pt x="5549" y="2739"/>
                    <a:pt x="5310" y="2941"/>
                    <a:pt x="5025" y="3072"/>
                  </a:cubicBezTo>
                  <a:cubicBezTo>
                    <a:pt x="5799" y="2596"/>
                    <a:pt x="4977" y="2179"/>
                    <a:pt x="5358" y="1798"/>
                  </a:cubicBezTo>
                  <a:lnTo>
                    <a:pt x="5310" y="1834"/>
                  </a:lnTo>
                  <a:lnTo>
                    <a:pt x="5358" y="1798"/>
                  </a:lnTo>
                  <a:cubicBezTo>
                    <a:pt x="5132" y="1929"/>
                    <a:pt x="5013" y="2036"/>
                    <a:pt x="4977" y="2155"/>
                  </a:cubicBezTo>
                  <a:cubicBezTo>
                    <a:pt x="4882" y="2453"/>
                    <a:pt x="5156" y="2572"/>
                    <a:pt x="5144" y="2727"/>
                  </a:cubicBezTo>
                  <a:cubicBezTo>
                    <a:pt x="5001" y="2620"/>
                    <a:pt x="4906" y="2655"/>
                    <a:pt x="4846" y="2798"/>
                  </a:cubicBezTo>
                  <a:cubicBezTo>
                    <a:pt x="5025" y="2774"/>
                    <a:pt x="5049" y="2953"/>
                    <a:pt x="4953" y="3036"/>
                  </a:cubicBezTo>
                  <a:cubicBezTo>
                    <a:pt x="4799" y="3179"/>
                    <a:pt x="4465" y="3215"/>
                    <a:pt x="4382" y="3620"/>
                  </a:cubicBezTo>
                  <a:cubicBezTo>
                    <a:pt x="4346" y="3679"/>
                    <a:pt x="4310" y="3727"/>
                    <a:pt x="4275" y="3787"/>
                  </a:cubicBezTo>
                  <a:cubicBezTo>
                    <a:pt x="4298" y="3727"/>
                    <a:pt x="4310" y="3656"/>
                    <a:pt x="4322" y="3596"/>
                  </a:cubicBezTo>
                  <a:cubicBezTo>
                    <a:pt x="4548" y="3251"/>
                    <a:pt x="4334" y="3001"/>
                    <a:pt x="4322" y="2786"/>
                  </a:cubicBezTo>
                  <a:cubicBezTo>
                    <a:pt x="4322" y="2644"/>
                    <a:pt x="4453" y="2548"/>
                    <a:pt x="4572" y="2679"/>
                  </a:cubicBezTo>
                  <a:cubicBezTo>
                    <a:pt x="4632" y="2548"/>
                    <a:pt x="4584" y="2441"/>
                    <a:pt x="4418" y="2417"/>
                  </a:cubicBezTo>
                  <a:cubicBezTo>
                    <a:pt x="4513" y="2310"/>
                    <a:pt x="4799" y="2417"/>
                    <a:pt x="4941" y="2143"/>
                  </a:cubicBezTo>
                  <a:cubicBezTo>
                    <a:pt x="4989" y="2036"/>
                    <a:pt x="4989" y="1870"/>
                    <a:pt x="4929" y="1620"/>
                  </a:cubicBezTo>
                  <a:lnTo>
                    <a:pt x="4929" y="1620"/>
                  </a:lnTo>
                  <a:cubicBezTo>
                    <a:pt x="4929" y="2155"/>
                    <a:pt x="4048" y="1870"/>
                    <a:pt x="4251" y="2751"/>
                  </a:cubicBezTo>
                  <a:lnTo>
                    <a:pt x="4251" y="2751"/>
                  </a:lnTo>
                  <a:cubicBezTo>
                    <a:pt x="4144" y="2465"/>
                    <a:pt x="4120" y="2143"/>
                    <a:pt x="4179" y="1834"/>
                  </a:cubicBezTo>
                  <a:cubicBezTo>
                    <a:pt x="4203" y="1870"/>
                    <a:pt x="4239" y="1893"/>
                    <a:pt x="4275" y="1905"/>
                  </a:cubicBezTo>
                  <a:lnTo>
                    <a:pt x="4287" y="1905"/>
                  </a:lnTo>
                  <a:cubicBezTo>
                    <a:pt x="4298" y="1905"/>
                    <a:pt x="4310" y="1905"/>
                    <a:pt x="4322" y="1905"/>
                  </a:cubicBezTo>
                  <a:cubicBezTo>
                    <a:pt x="4465" y="1893"/>
                    <a:pt x="4501" y="1715"/>
                    <a:pt x="4382" y="1643"/>
                  </a:cubicBezTo>
                  <a:cubicBezTo>
                    <a:pt x="4418" y="1762"/>
                    <a:pt x="4310" y="1774"/>
                    <a:pt x="4275" y="1727"/>
                  </a:cubicBezTo>
                  <a:cubicBezTo>
                    <a:pt x="4227" y="1667"/>
                    <a:pt x="4275" y="1560"/>
                    <a:pt x="4310" y="1524"/>
                  </a:cubicBezTo>
                  <a:cubicBezTo>
                    <a:pt x="4346" y="1489"/>
                    <a:pt x="4382" y="1477"/>
                    <a:pt x="4429" y="1477"/>
                  </a:cubicBezTo>
                  <a:cubicBezTo>
                    <a:pt x="4560" y="1465"/>
                    <a:pt x="4751" y="1548"/>
                    <a:pt x="4656" y="1786"/>
                  </a:cubicBezTo>
                  <a:cubicBezTo>
                    <a:pt x="4906" y="1715"/>
                    <a:pt x="4870" y="1358"/>
                    <a:pt x="4668" y="1227"/>
                  </a:cubicBezTo>
                  <a:cubicBezTo>
                    <a:pt x="4822" y="1131"/>
                    <a:pt x="4763" y="1036"/>
                    <a:pt x="4977" y="1024"/>
                  </a:cubicBezTo>
                  <a:cubicBezTo>
                    <a:pt x="4572" y="822"/>
                    <a:pt x="4477" y="1072"/>
                    <a:pt x="4322" y="1131"/>
                  </a:cubicBezTo>
                  <a:lnTo>
                    <a:pt x="4322" y="1131"/>
                  </a:lnTo>
                  <a:cubicBezTo>
                    <a:pt x="4656" y="953"/>
                    <a:pt x="4537" y="679"/>
                    <a:pt x="4739" y="465"/>
                  </a:cubicBezTo>
                  <a:cubicBezTo>
                    <a:pt x="4334" y="500"/>
                    <a:pt x="4334" y="798"/>
                    <a:pt x="4239" y="1000"/>
                  </a:cubicBezTo>
                  <a:lnTo>
                    <a:pt x="4239" y="1000"/>
                  </a:lnTo>
                  <a:cubicBezTo>
                    <a:pt x="4477" y="465"/>
                    <a:pt x="4167" y="334"/>
                    <a:pt x="4144" y="0"/>
                  </a:cubicBezTo>
                  <a:cubicBezTo>
                    <a:pt x="4108" y="334"/>
                    <a:pt x="3798" y="465"/>
                    <a:pt x="4037" y="1000"/>
                  </a:cubicBezTo>
                  <a:lnTo>
                    <a:pt x="4037" y="1000"/>
                  </a:lnTo>
                  <a:cubicBezTo>
                    <a:pt x="3929" y="798"/>
                    <a:pt x="3953" y="500"/>
                    <a:pt x="3536" y="465"/>
                  </a:cubicBezTo>
                  <a:cubicBezTo>
                    <a:pt x="3739" y="691"/>
                    <a:pt x="3620" y="953"/>
                    <a:pt x="3965" y="1131"/>
                  </a:cubicBezTo>
                  <a:lnTo>
                    <a:pt x="3965" y="1131"/>
                  </a:lnTo>
                  <a:cubicBezTo>
                    <a:pt x="3798" y="1072"/>
                    <a:pt x="3703" y="822"/>
                    <a:pt x="3298" y="1024"/>
                  </a:cubicBezTo>
                  <a:cubicBezTo>
                    <a:pt x="3513" y="1036"/>
                    <a:pt x="3465" y="1131"/>
                    <a:pt x="3608" y="1227"/>
                  </a:cubicBezTo>
                  <a:cubicBezTo>
                    <a:pt x="3405" y="1358"/>
                    <a:pt x="3370" y="1715"/>
                    <a:pt x="3620" y="1786"/>
                  </a:cubicBezTo>
                  <a:cubicBezTo>
                    <a:pt x="3525" y="1548"/>
                    <a:pt x="3715" y="1465"/>
                    <a:pt x="3846" y="1477"/>
                  </a:cubicBezTo>
                  <a:cubicBezTo>
                    <a:pt x="3894" y="1477"/>
                    <a:pt x="3929" y="1489"/>
                    <a:pt x="3965" y="1524"/>
                  </a:cubicBezTo>
                  <a:cubicBezTo>
                    <a:pt x="4001" y="1560"/>
                    <a:pt x="4048" y="1679"/>
                    <a:pt x="4001" y="1727"/>
                  </a:cubicBezTo>
                  <a:cubicBezTo>
                    <a:pt x="3965" y="1774"/>
                    <a:pt x="3858" y="1762"/>
                    <a:pt x="3894" y="1643"/>
                  </a:cubicBezTo>
                  <a:cubicBezTo>
                    <a:pt x="3775" y="1715"/>
                    <a:pt x="3810" y="1893"/>
                    <a:pt x="3953" y="1905"/>
                  </a:cubicBezTo>
                  <a:cubicBezTo>
                    <a:pt x="3965" y="1905"/>
                    <a:pt x="3977" y="1905"/>
                    <a:pt x="3989" y="1905"/>
                  </a:cubicBezTo>
                  <a:lnTo>
                    <a:pt x="4001" y="1905"/>
                  </a:lnTo>
                  <a:cubicBezTo>
                    <a:pt x="4037" y="1893"/>
                    <a:pt x="4072" y="1870"/>
                    <a:pt x="4096" y="1834"/>
                  </a:cubicBezTo>
                  <a:cubicBezTo>
                    <a:pt x="4156" y="2143"/>
                    <a:pt x="4132" y="2465"/>
                    <a:pt x="4025" y="2751"/>
                  </a:cubicBezTo>
                  <a:cubicBezTo>
                    <a:pt x="4227" y="1870"/>
                    <a:pt x="3358" y="2155"/>
                    <a:pt x="3346" y="1620"/>
                  </a:cubicBezTo>
                  <a:lnTo>
                    <a:pt x="3346" y="1679"/>
                  </a:lnTo>
                  <a:lnTo>
                    <a:pt x="3346" y="1620"/>
                  </a:lnTo>
                  <a:cubicBezTo>
                    <a:pt x="3286" y="1870"/>
                    <a:pt x="3286" y="2024"/>
                    <a:pt x="3334" y="2132"/>
                  </a:cubicBezTo>
                  <a:cubicBezTo>
                    <a:pt x="3477" y="2417"/>
                    <a:pt x="3763" y="2310"/>
                    <a:pt x="3858" y="2417"/>
                  </a:cubicBezTo>
                  <a:cubicBezTo>
                    <a:pt x="3679" y="2441"/>
                    <a:pt x="3644" y="2536"/>
                    <a:pt x="3703" y="2679"/>
                  </a:cubicBezTo>
                  <a:cubicBezTo>
                    <a:pt x="3810" y="2536"/>
                    <a:pt x="3953" y="2644"/>
                    <a:pt x="3953" y="2774"/>
                  </a:cubicBezTo>
                  <a:cubicBezTo>
                    <a:pt x="3941" y="2989"/>
                    <a:pt x="3715" y="3251"/>
                    <a:pt x="3953" y="3584"/>
                  </a:cubicBezTo>
                  <a:cubicBezTo>
                    <a:pt x="3953" y="3656"/>
                    <a:pt x="3977" y="3727"/>
                    <a:pt x="3989" y="3787"/>
                  </a:cubicBezTo>
                  <a:cubicBezTo>
                    <a:pt x="3965" y="3727"/>
                    <a:pt x="3929" y="3667"/>
                    <a:pt x="3882" y="3620"/>
                  </a:cubicBezTo>
                  <a:cubicBezTo>
                    <a:pt x="3810" y="3203"/>
                    <a:pt x="3465" y="3179"/>
                    <a:pt x="3322" y="3036"/>
                  </a:cubicBezTo>
                  <a:cubicBezTo>
                    <a:pt x="3215" y="2941"/>
                    <a:pt x="3239" y="2774"/>
                    <a:pt x="3417" y="2786"/>
                  </a:cubicBezTo>
                  <a:cubicBezTo>
                    <a:pt x="3370" y="2655"/>
                    <a:pt x="3275" y="2608"/>
                    <a:pt x="3120" y="2715"/>
                  </a:cubicBezTo>
                  <a:cubicBezTo>
                    <a:pt x="3108" y="2572"/>
                    <a:pt x="3394" y="2441"/>
                    <a:pt x="3286" y="2155"/>
                  </a:cubicBezTo>
                  <a:cubicBezTo>
                    <a:pt x="3215" y="1989"/>
                    <a:pt x="3084" y="1870"/>
                    <a:pt x="2917" y="1798"/>
                  </a:cubicBezTo>
                  <a:cubicBezTo>
                    <a:pt x="3286" y="2179"/>
                    <a:pt x="2465" y="2596"/>
                    <a:pt x="3251" y="3072"/>
                  </a:cubicBezTo>
                  <a:cubicBezTo>
                    <a:pt x="2965" y="2941"/>
                    <a:pt x="2727" y="2739"/>
                    <a:pt x="2548" y="2477"/>
                  </a:cubicBezTo>
                  <a:cubicBezTo>
                    <a:pt x="2584" y="2489"/>
                    <a:pt x="2620" y="2477"/>
                    <a:pt x="2655" y="2465"/>
                  </a:cubicBezTo>
                  <a:cubicBezTo>
                    <a:pt x="2655" y="2465"/>
                    <a:pt x="2655" y="2465"/>
                    <a:pt x="2655" y="2465"/>
                  </a:cubicBezTo>
                  <a:cubicBezTo>
                    <a:pt x="2667" y="2453"/>
                    <a:pt x="2679" y="2441"/>
                    <a:pt x="2691" y="2429"/>
                  </a:cubicBezTo>
                  <a:cubicBezTo>
                    <a:pt x="2774" y="2346"/>
                    <a:pt x="2703" y="2191"/>
                    <a:pt x="2584" y="2203"/>
                  </a:cubicBezTo>
                  <a:cubicBezTo>
                    <a:pt x="2572" y="2203"/>
                    <a:pt x="2560" y="2203"/>
                    <a:pt x="2560" y="2203"/>
                  </a:cubicBezTo>
                  <a:cubicBezTo>
                    <a:pt x="2655" y="2263"/>
                    <a:pt x="2596" y="2358"/>
                    <a:pt x="2524" y="2346"/>
                  </a:cubicBezTo>
                  <a:cubicBezTo>
                    <a:pt x="2465" y="2322"/>
                    <a:pt x="2417" y="2227"/>
                    <a:pt x="2417" y="2167"/>
                  </a:cubicBezTo>
                  <a:cubicBezTo>
                    <a:pt x="2417" y="2132"/>
                    <a:pt x="2441" y="2084"/>
                    <a:pt x="2465" y="2048"/>
                  </a:cubicBezTo>
                  <a:cubicBezTo>
                    <a:pt x="2572" y="1893"/>
                    <a:pt x="2798" y="1929"/>
                    <a:pt x="2846" y="2108"/>
                  </a:cubicBezTo>
                  <a:cubicBezTo>
                    <a:pt x="2977" y="1882"/>
                    <a:pt x="2691" y="1667"/>
                    <a:pt x="2465" y="1715"/>
                  </a:cubicBezTo>
                  <a:cubicBezTo>
                    <a:pt x="2501" y="1536"/>
                    <a:pt x="2393" y="1512"/>
                    <a:pt x="2536" y="1334"/>
                  </a:cubicBezTo>
                  <a:cubicBezTo>
                    <a:pt x="2096" y="1489"/>
                    <a:pt x="2215" y="1727"/>
                    <a:pt x="2143" y="1893"/>
                  </a:cubicBezTo>
                  <a:lnTo>
                    <a:pt x="2143" y="1893"/>
                  </a:lnTo>
                  <a:cubicBezTo>
                    <a:pt x="2262" y="1524"/>
                    <a:pt x="1989" y="1417"/>
                    <a:pt x="1977" y="1120"/>
                  </a:cubicBezTo>
                  <a:cubicBezTo>
                    <a:pt x="1703" y="1441"/>
                    <a:pt x="1917" y="1631"/>
                    <a:pt x="2001" y="1858"/>
                  </a:cubicBezTo>
                  <a:lnTo>
                    <a:pt x="2001" y="1858"/>
                  </a:lnTo>
                  <a:cubicBezTo>
                    <a:pt x="1786" y="1310"/>
                    <a:pt x="1477" y="1429"/>
                    <a:pt x="1215" y="1215"/>
                  </a:cubicBezTo>
                  <a:cubicBezTo>
                    <a:pt x="1441" y="1477"/>
                    <a:pt x="1310" y="1786"/>
                    <a:pt x="1858" y="2001"/>
                  </a:cubicBezTo>
                  <a:lnTo>
                    <a:pt x="1858" y="2001"/>
                  </a:lnTo>
                  <a:cubicBezTo>
                    <a:pt x="1631" y="1917"/>
                    <a:pt x="1441" y="1703"/>
                    <a:pt x="1119" y="1977"/>
                  </a:cubicBezTo>
                  <a:cubicBezTo>
                    <a:pt x="1417" y="1989"/>
                    <a:pt x="1524" y="2263"/>
                    <a:pt x="1893" y="2143"/>
                  </a:cubicBezTo>
                  <a:lnTo>
                    <a:pt x="1893" y="2143"/>
                  </a:lnTo>
                  <a:cubicBezTo>
                    <a:pt x="1727" y="2215"/>
                    <a:pt x="1500" y="2096"/>
                    <a:pt x="1346" y="2536"/>
                  </a:cubicBezTo>
                  <a:cubicBezTo>
                    <a:pt x="1512" y="2382"/>
                    <a:pt x="1548" y="2501"/>
                    <a:pt x="1715" y="2465"/>
                  </a:cubicBezTo>
                  <a:cubicBezTo>
                    <a:pt x="1667" y="2691"/>
                    <a:pt x="1881" y="2977"/>
                    <a:pt x="2120" y="2846"/>
                  </a:cubicBezTo>
                  <a:cubicBezTo>
                    <a:pt x="1870" y="2751"/>
                    <a:pt x="1965" y="2548"/>
                    <a:pt x="2048" y="2465"/>
                  </a:cubicBezTo>
                  <a:cubicBezTo>
                    <a:pt x="2084" y="2441"/>
                    <a:pt x="2132" y="2417"/>
                    <a:pt x="2179" y="2417"/>
                  </a:cubicBezTo>
                  <a:cubicBezTo>
                    <a:pt x="2227" y="2417"/>
                    <a:pt x="2334" y="2465"/>
                    <a:pt x="2346" y="2524"/>
                  </a:cubicBezTo>
                  <a:cubicBezTo>
                    <a:pt x="2346" y="2596"/>
                    <a:pt x="2262" y="2655"/>
                    <a:pt x="2215" y="2560"/>
                  </a:cubicBezTo>
                  <a:cubicBezTo>
                    <a:pt x="2167" y="2691"/>
                    <a:pt x="2334" y="2786"/>
                    <a:pt x="2429" y="2691"/>
                  </a:cubicBezTo>
                  <a:lnTo>
                    <a:pt x="2465" y="2655"/>
                  </a:lnTo>
                  <a:lnTo>
                    <a:pt x="2465" y="2655"/>
                  </a:lnTo>
                  <a:cubicBezTo>
                    <a:pt x="2477" y="2620"/>
                    <a:pt x="2489" y="2584"/>
                    <a:pt x="2477" y="2548"/>
                  </a:cubicBezTo>
                  <a:cubicBezTo>
                    <a:pt x="2739" y="2727"/>
                    <a:pt x="2941" y="2965"/>
                    <a:pt x="3072" y="3239"/>
                  </a:cubicBezTo>
                  <a:cubicBezTo>
                    <a:pt x="2596" y="2465"/>
                    <a:pt x="2179" y="3286"/>
                    <a:pt x="1798" y="2917"/>
                  </a:cubicBezTo>
                  <a:cubicBezTo>
                    <a:pt x="1917" y="3144"/>
                    <a:pt x="2036" y="3251"/>
                    <a:pt x="2155" y="3286"/>
                  </a:cubicBezTo>
                  <a:cubicBezTo>
                    <a:pt x="2453" y="3394"/>
                    <a:pt x="2572" y="3108"/>
                    <a:pt x="2715" y="3120"/>
                  </a:cubicBezTo>
                  <a:cubicBezTo>
                    <a:pt x="2608" y="3263"/>
                    <a:pt x="2655" y="3370"/>
                    <a:pt x="2786" y="3417"/>
                  </a:cubicBezTo>
                  <a:cubicBezTo>
                    <a:pt x="2774" y="3239"/>
                    <a:pt x="2941" y="3215"/>
                    <a:pt x="3036" y="3322"/>
                  </a:cubicBezTo>
                  <a:cubicBezTo>
                    <a:pt x="3179" y="3465"/>
                    <a:pt x="3215" y="3810"/>
                    <a:pt x="3620" y="3882"/>
                  </a:cubicBezTo>
                  <a:cubicBezTo>
                    <a:pt x="3667" y="3929"/>
                    <a:pt x="3727" y="3965"/>
                    <a:pt x="3786" y="3989"/>
                  </a:cubicBezTo>
                  <a:cubicBezTo>
                    <a:pt x="3727" y="3977"/>
                    <a:pt x="3656" y="3953"/>
                    <a:pt x="3584" y="3953"/>
                  </a:cubicBezTo>
                  <a:cubicBezTo>
                    <a:pt x="3251" y="3715"/>
                    <a:pt x="2989" y="3929"/>
                    <a:pt x="2774" y="3953"/>
                  </a:cubicBezTo>
                  <a:cubicBezTo>
                    <a:pt x="2643" y="3953"/>
                    <a:pt x="2536" y="3810"/>
                    <a:pt x="2679" y="3703"/>
                  </a:cubicBezTo>
                  <a:cubicBezTo>
                    <a:pt x="2536" y="3644"/>
                    <a:pt x="2441" y="3679"/>
                    <a:pt x="2417" y="3858"/>
                  </a:cubicBezTo>
                  <a:cubicBezTo>
                    <a:pt x="2310" y="3763"/>
                    <a:pt x="2417" y="3477"/>
                    <a:pt x="2132" y="3334"/>
                  </a:cubicBezTo>
                  <a:cubicBezTo>
                    <a:pt x="2024" y="3286"/>
                    <a:pt x="1870" y="3286"/>
                    <a:pt x="1620" y="3358"/>
                  </a:cubicBezTo>
                  <a:lnTo>
                    <a:pt x="1620" y="3358"/>
                  </a:lnTo>
                  <a:cubicBezTo>
                    <a:pt x="2155" y="3358"/>
                    <a:pt x="1870" y="4227"/>
                    <a:pt x="2751" y="4025"/>
                  </a:cubicBezTo>
                  <a:cubicBezTo>
                    <a:pt x="2465" y="4132"/>
                    <a:pt x="2143" y="4156"/>
                    <a:pt x="1834" y="4096"/>
                  </a:cubicBezTo>
                  <a:cubicBezTo>
                    <a:pt x="1870" y="4072"/>
                    <a:pt x="1893" y="4037"/>
                    <a:pt x="1893" y="4001"/>
                  </a:cubicBezTo>
                  <a:lnTo>
                    <a:pt x="1893" y="4001"/>
                  </a:lnTo>
                  <a:cubicBezTo>
                    <a:pt x="1905" y="3977"/>
                    <a:pt x="1905" y="3965"/>
                    <a:pt x="1893" y="3953"/>
                  </a:cubicBezTo>
                  <a:cubicBezTo>
                    <a:pt x="1893" y="3822"/>
                    <a:pt x="1715" y="3775"/>
                    <a:pt x="1643" y="3894"/>
                  </a:cubicBezTo>
                  <a:cubicBezTo>
                    <a:pt x="1751" y="3858"/>
                    <a:pt x="1774" y="3965"/>
                    <a:pt x="1727" y="4001"/>
                  </a:cubicBezTo>
                  <a:cubicBezTo>
                    <a:pt x="1667" y="4048"/>
                    <a:pt x="1560" y="4001"/>
                    <a:pt x="1524" y="3965"/>
                  </a:cubicBezTo>
                  <a:cubicBezTo>
                    <a:pt x="1489" y="3929"/>
                    <a:pt x="1477" y="3894"/>
                    <a:pt x="1477" y="3846"/>
                  </a:cubicBezTo>
                  <a:cubicBezTo>
                    <a:pt x="1477" y="3715"/>
                    <a:pt x="1536" y="3525"/>
                    <a:pt x="1786" y="3620"/>
                  </a:cubicBezTo>
                  <a:cubicBezTo>
                    <a:pt x="1715" y="3370"/>
                    <a:pt x="1358" y="3406"/>
                    <a:pt x="1227" y="3608"/>
                  </a:cubicBezTo>
                  <a:cubicBezTo>
                    <a:pt x="1131" y="3453"/>
                    <a:pt x="1036" y="3513"/>
                    <a:pt x="1024" y="3298"/>
                  </a:cubicBezTo>
                  <a:cubicBezTo>
                    <a:pt x="822" y="3703"/>
                    <a:pt x="1060" y="3798"/>
                    <a:pt x="1131" y="3953"/>
                  </a:cubicBezTo>
                  <a:lnTo>
                    <a:pt x="1131" y="3953"/>
                  </a:lnTo>
                  <a:cubicBezTo>
                    <a:pt x="953" y="3620"/>
                    <a:pt x="679" y="3739"/>
                    <a:pt x="465" y="3536"/>
                  </a:cubicBezTo>
                  <a:cubicBezTo>
                    <a:pt x="500" y="3941"/>
                    <a:pt x="786" y="3929"/>
                    <a:pt x="1000" y="4037"/>
                  </a:cubicBezTo>
                  <a:lnTo>
                    <a:pt x="1000" y="4037"/>
                  </a:lnTo>
                  <a:cubicBezTo>
                    <a:pt x="477" y="3822"/>
                    <a:pt x="346" y="4132"/>
                    <a:pt x="0" y="4156"/>
                  </a:cubicBezTo>
                  <a:close/>
                  <a:moveTo>
                    <a:pt x="5501" y="4048"/>
                  </a:moveTo>
                  <a:close/>
                  <a:moveTo>
                    <a:pt x="4763" y="3965"/>
                  </a:moveTo>
                  <a:cubicBezTo>
                    <a:pt x="4870" y="3917"/>
                    <a:pt x="4989" y="3894"/>
                    <a:pt x="5096" y="3917"/>
                  </a:cubicBezTo>
                  <a:cubicBezTo>
                    <a:pt x="5275" y="4001"/>
                    <a:pt x="5453" y="4060"/>
                    <a:pt x="5644" y="4120"/>
                  </a:cubicBezTo>
                  <a:cubicBezTo>
                    <a:pt x="5715" y="4132"/>
                    <a:pt x="5787" y="4144"/>
                    <a:pt x="5870" y="4156"/>
                  </a:cubicBezTo>
                  <a:cubicBezTo>
                    <a:pt x="5799" y="4168"/>
                    <a:pt x="5715" y="4179"/>
                    <a:pt x="5644" y="4191"/>
                  </a:cubicBezTo>
                  <a:cubicBezTo>
                    <a:pt x="5453" y="4251"/>
                    <a:pt x="5275" y="4322"/>
                    <a:pt x="5096" y="4394"/>
                  </a:cubicBezTo>
                  <a:cubicBezTo>
                    <a:pt x="4989" y="4418"/>
                    <a:pt x="4870" y="4406"/>
                    <a:pt x="4763" y="4346"/>
                  </a:cubicBezTo>
                  <a:cubicBezTo>
                    <a:pt x="4941" y="4358"/>
                    <a:pt x="5096" y="4287"/>
                    <a:pt x="5215" y="4156"/>
                  </a:cubicBezTo>
                  <a:cubicBezTo>
                    <a:pt x="5096" y="4037"/>
                    <a:pt x="4941" y="3965"/>
                    <a:pt x="4763" y="3965"/>
                  </a:cubicBezTo>
                  <a:close/>
                  <a:moveTo>
                    <a:pt x="5180" y="5049"/>
                  </a:moveTo>
                  <a:close/>
                  <a:moveTo>
                    <a:pt x="4894" y="4941"/>
                  </a:moveTo>
                  <a:cubicBezTo>
                    <a:pt x="4906" y="4763"/>
                    <a:pt x="4834" y="4608"/>
                    <a:pt x="4715" y="4489"/>
                  </a:cubicBezTo>
                  <a:cubicBezTo>
                    <a:pt x="4822" y="4513"/>
                    <a:pt x="4918" y="4584"/>
                    <a:pt x="4977" y="4679"/>
                  </a:cubicBezTo>
                  <a:cubicBezTo>
                    <a:pt x="5049" y="4858"/>
                    <a:pt x="5132" y="5037"/>
                    <a:pt x="5227" y="5203"/>
                  </a:cubicBezTo>
                  <a:cubicBezTo>
                    <a:pt x="5263" y="5263"/>
                    <a:pt x="5310" y="5322"/>
                    <a:pt x="5358" y="5394"/>
                  </a:cubicBezTo>
                  <a:cubicBezTo>
                    <a:pt x="5299" y="5346"/>
                    <a:pt x="5239" y="5299"/>
                    <a:pt x="5168" y="5251"/>
                  </a:cubicBezTo>
                  <a:cubicBezTo>
                    <a:pt x="5001" y="5168"/>
                    <a:pt x="4822" y="5084"/>
                    <a:pt x="4644" y="5013"/>
                  </a:cubicBezTo>
                  <a:cubicBezTo>
                    <a:pt x="4548" y="4953"/>
                    <a:pt x="4477" y="4858"/>
                    <a:pt x="4441" y="4751"/>
                  </a:cubicBezTo>
                  <a:cubicBezTo>
                    <a:pt x="4560" y="4870"/>
                    <a:pt x="4727" y="4941"/>
                    <a:pt x="4894" y="4941"/>
                  </a:cubicBezTo>
                  <a:close/>
                  <a:moveTo>
                    <a:pt x="5013" y="3120"/>
                  </a:moveTo>
                  <a:close/>
                  <a:moveTo>
                    <a:pt x="4644" y="3310"/>
                  </a:moveTo>
                  <a:cubicBezTo>
                    <a:pt x="4822" y="3239"/>
                    <a:pt x="5001" y="3155"/>
                    <a:pt x="5168" y="3072"/>
                  </a:cubicBezTo>
                  <a:cubicBezTo>
                    <a:pt x="5239" y="3025"/>
                    <a:pt x="5299" y="2977"/>
                    <a:pt x="5358" y="2929"/>
                  </a:cubicBezTo>
                  <a:cubicBezTo>
                    <a:pt x="5310" y="3001"/>
                    <a:pt x="5263" y="3060"/>
                    <a:pt x="5227" y="3120"/>
                  </a:cubicBezTo>
                  <a:cubicBezTo>
                    <a:pt x="5132" y="3286"/>
                    <a:pt x="5049" y="3465"/>
                    <a:pt x="4977" y="3644"/>
                  </a:cubicBezTo>
                  <a:cubicBezTo>
                    <a:pt x="4918" y="3739"/>
                    <a:pt x="4822" y="3810"/>
                    <a:pt x="4715" y="3846"/>
                  </a:cubicBezTo>
                  <a:cubicBezTo>
                    <a:pt x="4834" y="3727"/>
                    <a:pt x="4906" y="3560"/>
                    <a:pt x="4894" y="3394"/>
                  </a:cubicBezTo>
                  <a:cubicBezTo>
                    <a:pt x="4727" y="3382"/>
                    <a:pt x="4560" y="3453"/>
                    <a:pt x="4453" y="3572"/>
                  </a:cubicBezTo>
                  <a:cubicBezTo>
                    <a:pt x="4477" y="3465"/>
                    <a:pt x="4548" y="3370"/>
                    <a:pt x="4644" y="3310"/>
                  </a:cubicBezTo>
                  <a:close/>
                  <a:moveTo>
                    <a:pt x="4239" y="5537"/>
                  </a:moveTo>
                  <a:close/>
                  <a:moveTo>
                    <a:pt x="4013" y="2798"/>
                  </a:moveTo>
                  <a:close/>
                  <a:moveTo>
                    <a:pt x="3941" y="3513"/>
                  </a:moveTo>
                  <a:cubicBezTo>
                    <a:pt x="3882" y="3417"/>
                    <a:pt x="3858" y="3298"/>
                    <a:pt x="3894" y="3191"/>
                  </a:cubicBezTo>
                  <a:cubicBezTo>
                    <a:pt x="3917" y="3036"/>
                    <a:pt x="4037" y="2905"/>
                    <a:pt x="4096" y="2644"/>
                  </a:cubicBezTo>
                  <a:cubicBezTo>
                    <a:pt x="4108" y="2572"/>
                    <a:pt x="4120" y="2489"/>
                    <a:pt x="4132" y="2417"/>
                  </a:cubicBezTo>
                  <a:cubicBezTo>
                    <a:pt x="4132" y="2489"/>
                    <a:pt x="4144" y="2572"/>
                    <a:pt x="4167" y="2644"/>
                  </a:cubicBezTo>
                  <a:cubicBezTo>
                    <a:pt x="4215" y="2834"/>
                    <a:pt x="4287" y="3013"/>
                    <a:pt x="4370" y="3191"/>
                  </a:cubicBezTo>
                  <a:cubicBezTo>
                    <a:pt x="4394" y="3298"/>
                    <a:pt x="4370" y="3417"/>
                    <a:pt x="4322" y="3513"/>
                  </a:cubicBezTo>
                  <a:cubicBezTo>
                    <a:pt x="4322" y="3346"/>
                    <a:pt x="4251" y="3179"/>
                    <a:pt x="4132" y="3072"/>
                  </a:cubicBezTo>
                  <a:cubicBezTo>
                    <a:pt x="4001" y="3179"/>
                    <a:pt x="3929" y="3346"/>
                    <a:pt x="3941" y="3513"/>
                  </a:cubicBezTo>
                  <a:close/>
                  <a:moveTo>
                    <a:pt x="4132" y="5251"/>
                  </a:moveTo>
                  <a:cubicBezTo>
                    <a:pt x="4251" y="5132"/>
                    <a:pt x="4322" y="4977"/>
                    <a:pt x="4322" y="4799"/>
                  </a:cubicBezTo>
                  <a:cubicBezTo>
                    <a:pt x="4370" y="4906"/>
                    <a:pt x="4394" y="5013"/>
                    <a:pt x="4370" y="5132"/>
                  </a:cubicBezTo>
                  <a:cubicBezTo>
                    <a:pt x="4334" y="5275"/>
                    <a:pt x="4215" y="5406"/>
                    <a:pt x="4167" y="5680"/>
                  </a:cubicBezTo>
                  <a:cubicBezTo>
                    <a:pt x="4144" y="5751"/>
                    <a:pt x="4132" y="5822"/>
                    <a:pt x="4132" y="5906"/>
                  </a:cubicBezTo>
                  <a:cubicBezTo>
                    <a:pt x="4120" y="5822"/>
                    <a:pt x="4108" y="5751"/>
                    <a:pt x="4096" y="5680"/>
                  </a:cubicBezTo>
                  <a:cubicBezTo>
                    <a:pt x="4037" y="5489"/>
                    <a:pt x="3965" y="5310"/>
                    <a:pt x="3894" y="5132"/>
                  </a:cubicBezTo>
                  <a:cubicBezTo>
                    <a:pt x="3858" y="5013"/>
                    <a:pt x="3882" y="4906"/>
                    <a:pt x="3941" y="4799"/>
                  </a:cubicBezTo>
                  <a:cubicBezTo>
                    <a:pt x="3929" y="4977"/>
                    <a:pt x="4001" y="5132"/>
                    <a:pt x="4132" y="5251"/>
                  </a:cubicBezTo>
                  <a:close/>
                  <a:moveTo>
                    <a:pt x="3358" y="3394"/>
                  </a:moveTo>
                  <a:cubicBezTo>
                    <a:pt x="3346" y="3560"/>
                    <a:pt x="3417" y="3715"/>
                    <a:pt x="3536" y="3834"/>
                  </a:cubicBezTo>
                  <a:cubicBezTo>
                    <a:pt x="3429" y="3798"/>
                    <a:pt x="3334" y="3727"/>
                    <a:pt x="3275" y="3632"/>
                  </a:cubicBezTo>
                  <a:cubicBezTo>
                    <a:pt x="3203" y="3453"/>
                    <a:pt x="3120" y="3275"/>
                    <a:pt x="3024" y="3108"/>
                  </a:cubicBezTo>
                  <a:cubicBezTo>
                    <a:pt x="2989" y="3048"/>
                    <a:pt x="2941" y="2989"/>
                    <a:pt x="2894" y="2917"/>
                  </a:cubicBezTo>
                  <a:cubicBezTo>
                    <a:pt x="2953" y="2977"/>
                    <a:pt x="3024" y="3013"/>
                    <a:pt x="3084" y="3060"/>
                  </a:cubicBezTo>
                  <a:cubicBezTo>
                    <a:pt x="3251" y="3144"/>
                    <a:pt x="3429" y="3227"/>
                    <a:pt x="3608" y="3298"/>
                  </a:cubicBezTo>
                  <a:cubicBezTo>
                    <a:pt x="3703" y="3358"/>
                    <a:pt x="3775" y="3453"/>
                    <a:pt x="3810" y="3560"/>
                  </a:cubicBezTo>
                  <a:cubicBezTo>
                    <a:pt x="3691" y="3441"/>
                    <a:pt x="3525" y="3382"/>
                    <a:pt x="3358" y="3382"/>
                  </a:cubicBezTo>
                  <a:close/>
                  <a:moveTo>
                    <a:pt x="3798" y="4751"/>
                  </a:moveTo>
                  <a:cubicBezTo>
                    <a:pt x="3775" y="4858"/>
                    <a:pt x="3703" y="4953"/>
                    <a:pt x="3608" y="5013"/>
                  </a:cubicBezTo>
                  <a:cubicBezTo>
                    <a:pt x="3429" y="5084"/>
                    <a:pt x="3251" y="5168"/>
                    <a:pt x="3072" y="5251"/>
                  </a:cubicBezTo>
                  <a:cubicBezTo>
                    <a:pt x="3013" y="5299"/>
                    <a:pt x="2953" y="5334"/>
                    <a:pt x="2894" y="5394"/>
                  </a:cubicBezTo>
                  <a:cubicBezTo>
                    <a:pt x="2941" y="5322"/>
                    <a:pt x="2989" y="5263"/>
                    <a:pt x="3024" y="5203"/>
                  </a:cubicBezTo>
                  <a:cubicBezTo>
                    <a:pt x="3120" y="5037"/>
                    <a:pt x="3191" y="4858"/>
                    <a:pt x="3263" y="4679"/>
                  </a:cubicBezTo>
                  <a:cubicBezTo>
                    <a:pt x="3334" y="4572"/>
                    <a:pt x="3417" y="4501"/>
                    <a:pt x="3536" y="4477"/>
                  </a:cubicBezTo>
                  <a:cubicBezTo>
                    <a:pt x="3405" y="4596"/>
                    <a:pt x="3346" y="4751"/>
                    <a:pt x="3346" y="4918"/>
                  </a:cubicBezTo>
                  <a:cubicBezTo>
                    <a:pt x="3525" y="4941"/>
                    <a:pt x="3691" y="4870"/>
                    <a:pt x="3810" y="4751"/>
                  </a:cubicBezTo>
                  <a:close/>
                  <a:moveTo>
                    <a:pt x="2763" y="4048"/>
                  </a:moveTo>
                  <a:close/>
                  <a:moveTo>
                    <a:pt x="2608" y="4120"/>
                  </a:moveTo>
                  <a:cubicBezTo>
                    <a:pt x="2798" y="4060"/>
                    <a:pt x="2977" y="4001"/>
                    <a:pt x="3155" y="3917"/>
                  </a:cubicBezTo>
                  <a:cubicBezTo>
                    <a:pt x="3263" y="3894"/>
                    <a:pt x="3382" y="3917"/>
                    <a:pt x="3489" y="3965"/>
                  </a:cubicBezTo>
                  <a:cubicBezTo>
                    <a:pt x="3310" y="3965"/>
                    <a:pt x="3155" y="4037"/>
                    <a:pt x="3036" y="4156"/>
                  </a:cubicBezTo>
                  <a:cubicBezTo>
                    <a:pt x="3155" y="4287"/>
                    <a:pt x="3310" y="4358"/>
                    <a:pt x="3489" y="4346"/>
                  </a:cubicBezTo>
                  <a:cubicBezTo>
                    <a:pt x="3382" y="4406"/>
                    <a:pt x="3263" y="4418"/>
                    <a:pt x="3155" y="4394"/>
                  </a:cubicBezTo>
                  <a:cubicBezTo>
                    <a:pt x="2977" y="4322"/>
                    <a:pt x="2798" y="4251"/>
                    <a:pt x="2608" y="4191"/>
                  </a:cubicBezTo>
                  <a:cubicBezTo>
                    <a:pt x="2536" y="4179"/>
                    <a:pt x="2465" y="4168"/>
                    <a:pt x="2382" y="4156"/>
                  </a:cubicBezTo>
                  <a:cubicBezTo>
                    <a:pt x="2465" y="4144"/>
                    <a:pt x="2548" y="4132"/>
                    <a:pt x="2608" y="4120"/>
                  </a:cubicBezTo>
                  <a:close/>
                </a:path>
              </a:pathLst>
            </a:custGeom>
            <a:solidFill>
              <a:schemeClr val="accent2">
                <a:alpha val="145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6545150" y="756775"/>
              <a:ext cx="207200" cy="207775"/>
            </a:xfrm>
            <a:custGeom>
              <a:avLst/>
              <a:gdLst/>
              <a:ahLst/>
              <a:cxnLst/>
              <a:rect l="l" t="t" r="r" b="b"/>
              <a:pathLst>
                <a:path w="8288" h="8311" extrusionOk="0">
                  <a:moveTo>
                    <a:pt x="1" y="4156"/>
                  </a:moveTo>
                  <a:cubicBezTo>
                    <a:pt x="334" y="4191"/>
                    <a:pt x="465" y="4489"/>
                    <a:pt x="1001" y="4263"/>
                  </a:cubicBezTo>
                  <a:lnTo>
                    <a:pt x="1001" y="4263"/>
                  </a:lnTo>
                  <a:cubicBezTo>
                    <a:pt x="798" y="4358"/>
                    <a:pt x="501" y="4346"/>
                    <a:pt x="465" y="4763"/>
                  </a:cubicBezTo>
                  <a:cubicBezTo>
                    <a:pt x="691" y="4560"/>
                    <a:pt x="953" y="4679"/>
                    <a:pt x="1132" y="4334"/>
                  </a:cubicBezTo>
                  <a:lnTo>
                    <a:pt x="1132" y="4334"/>
                  </a:lnTo>
                  <a:cubicBezTo>
                    <a:pt x="1072" y="4501"/>
                    <a:pt x="822" y="4584"/>
                    <a:pt x="1024" y="5001"/>
                  </a:cubicBezTo>
                  <a:cubicBezTo>
                    <a:pt x="1036" y="4787"/>
                    <a:pt x="1144" y="4834"/>
                    <a:pt x="1239" y="4691"/>
                  </a:cubicBezTo>
                  <a:cubicBezTo>
                    <a:pt x="1358" y="4882"/>
                    <a:pt x="1715" y="4929"/>
                    <a:pt x="1786" y="4679"/>
                  </a:cubicBezTo>
                  <a:cubicBezTo>
                    <a:pt x="1548" y="4775"/>
                    <a:pt x="1465" y="4584"/>
                    <a:pt x="1477" y="4453"/>
                  </a:cubicBezTo>
                  <a:cubicBezTo>
                    <a:pt x="1477" y="4406"/>
                    <a:pt x="1489" y="4358"/>
                    <a:pt x="1525" y="4334"/>
                  </a:cubicBezTo>
                  <a:cubicBezTo>
                    <a:pt x="1572" y="4287"/>
                    <a:pt x="1679" y="4251"/>
                    <a:pt x="1727" y="4287"/>
                  </a:cubicBezTo>
                  <a:cubicBezTo>
                    <a:pt x="1775" y="4334"/>
                    <a:pt x="1763" y="4441"/>
                    <a:pt x="1644" y="4406"/>
                  </a:cubicBezTo>
                  <a:cubicBezTo>
                    <a:pt x="1715" y="4525"/>
                    <a:pt x="1894" y="4477"/>
                    <a:pt x="1906" y="4346"/>
                  </a:cubicBezTo>
                  <a:cubicBezTo>
                    <a:pt x="1906" y="4334"/>
                    <a:pt x="1906" y="4310"/>
                    <a:pt x="1906" y="4298"/>
                  </a:cubicBezTo>
                  <a:cubicBezTo>
                    <a:pt x="1906" y="4298"/>
                    <a:pt x="1906" y="4298"/>
                    <a:pt x="1906" y="4287"/>
                  </a:cubicBezTo>
                  <a:cubicBezTo>
                    <a:pt x="1894" y="4251"/>
                    <a:pt x="1870" y="4227"/>
                    <a:pt x="1846" y="4203"/>
                  </a:cubicBezTo>
                  <a:cubicBezTo>
                    <a:pt x="2144" y="4144"/>
                    <a:pt x="2465" y="4168"/>
                    <a:pt x="2763" y="4275"/>
                  </a:cubicBezTo>
                  <a:lnTo>
                    <a:pt x="2763" y="4275"/>
                  </a:lnTo>
                  <a:cubicBezTo>
                    <a:pt x="1870" y="4060"/>
                    <a:pt x="2167" y="4941"/>
                    <a:pt x="1620" y="4941"/>
                  </a:cubicBezTo>
                  <a:lnTo>
                    <a:pt x="1620" y="4941"/>
                  </a:lnTo>
                  <a:cubicBezTo>
                    <a:pt x="1870" y="5013"/>
                    <a:pt x="2037" y="5013"/>
                    <a:pt x="2144" y="4953"/>
                  </a:cubicBezTo>
                  <a:cubicBezTo>
                    <a:pt x="2418" y="4822"/>
                    <a:pt x="2310" y="4537"/>
                    <a:pt x="2418" y="4441"/>
                  </a:cubicBezTo>
                  <a:cubicBezTo>
                    <a:pt x="2441" y="4608"/>
                    <a:pt x="2548" y="4656"/>
                    <a:pt x="2679" y="4596"/>
                  </a:cubicBezTo>
                  <a:cubicBezTo>
                    <a:pt x="2548" y="4489"/>
                    <a:pt x="2644" y="4346"/>
                    <a:pt x="2787" y="4346"/>
                  </a:cubicBezTo>
                  <a:cubicBezTo>
                    <a:pt x="2989" y="4358"/>
                    <a:pt x="3251" y="4572"/>
                    <a:pt x="3596" y="4346"/>
                  </a:cubicBezTo>
                  <a:cubicBezTo>
                    <a:pt x="3656" y="4334"/>
                    <a:pt x="3727" y="4322"/>
                    <a:pt x="3787" y="4298"/>
                  </a:cubicBezTo>
                  <a:cubicBezTo>
                    <a:pt x="3727" y="4334"/>
                    <a:pt x="3668" y="4370"/>
                    <a:pt x="3620" y="4418"/>
                  </a:cubicBezTo>
                  <a:cubicBezTo>
                    <a:pt x="3215" y="4489"/>
                    <a:pt x="3180" y="4834"/>
                    <a:pt x="3037" y="4977"/>
                  </a:cubicBezTo>
                  <a:cubicBezTo>
                    <a:pt x="2953" y="5084"/>
                    <a:pt x="2775" y="5049"/>
                    <a:pt x="2799" y="4882"/>
                  </a:cubicBezTo>
                  <a:cubicBezTo>
                    <a:pt x="2656" y="4929"/>
                    <a:pt x="2608" y="5025"/>
                    <a:pt x="2727" y="5180"/>
                  </a:cubicBezTo>
                  <a:cubicBezTo>
                    <a:pt x="2572" y="5180"/>
                    <a:pt x="2441" y="4906"/>
                    <a:pt x="2156" y="5001"/>
                  </a:cubicBezTo>
                  <a:cubicBezTo>
                    <a:pt x="2037" y="5049"/>
                    <a:pt x="1929" y="5156"/>
                    <a:pt x="1798" y="5382"/>
                  </a:cubicBezTo>
                  <a:cubicBezTo>
                    <a:pt x="1810" y="5370"/>
                    <a:pt x="1822" y="5358"/>
                    <a:pt x="1834" y="5346"/>
                  </a:cubicBezTo>
                  <a:lnTo>
                    <a:pt x="1798" y="5382"/>
                  </a:lnTo>
                  <a:cubicBezTo>
                    <a:pt x="2179" y="5001"/>
                    <a:pt x="2596" y="5834"/>
                    <a:pt x="3072" y="5060"/>
                  </a:cubicBezTo>
                  <a:lnTo>
                    <a:pt x="3072" y="5060"/>
                  </a:lnTo>
                  <a:cubicBezTo>
                    <a:pt x="2941" y="5334"/>
                    <a:pt x="2739" y="5572"/>
                    <a:pt x="2477" y="5751"/>
                  </a:cubicBezTo>
                  <a:cubicBezTo>
                    <a:pt x="2489" y="5715"/>
                    <a:pt x="2477" y="5680"/>
                    <a:pt x="2465" y="5644"/>
                  </a:cubicBezTo>
                  <a:lnTo>
                    <a:pt x="2465" y="5644"/>
                  </a:lnTo>
                  <a:cubicBezTo>
                    <a:pt x="2453" y="5632"/>
                    <a:pt x="2441" y="5620"/>
                    <a:pt x="2429" y="5620"/>
                  </a:cubicBezTo>
                  <a:cubicBezTo>
                    <a:pt x="2334" y="5525"/>
                    <a:pt x="2167" y="5620"/>
                    <a:pt x="2215" y="5751"/>
                  </a:cubicBezTo>
                  <a:cubicBezTo>
                    <a:pt x="2263" y="5656"/>
                    <a:pt x="2358" y="5715"/>
                    <a:pt x="2346" y="5775"/>
                  </a:cubicBezTo>
                  <a:cubicBezTo>
                    <a:pt x="2334" y="5846"/>
                    <a:pt x="2227" y="5894"/>
                    <a:pt x="2179" y="5894"/>
                  </a:cubicBezTo>
                  <a:cubicBezTo>
                    <a:pt x="2132" y="5894"/>
                    <a:pt x="2084" y="5870"/>
                    <a:pt x="2048" y="5834"/>
                  </a:cubicBezTo>
                  <a:cubicBezTo>
                    <a:pt x="1906" y="5739"/>
                    <a:pt x="1941" y="5501"/>
                    <a:pt x="2120" y="5465"/>
                  </a:cubicBezTo>
                  <a:cubicBezTo>
                    <a:pt x="1882" y="5334"/>
                    <a:pt x="1667" y="5608"/>
                    <a:pt x="1715" y="5846"/>
                  </a:cubicBezTo>
                  <a:cubicBezTo>
                    <a:pt x="1548" y="5811"/>
                    <a:pt x="1513" y="5918"/>
                    <a:pt x="1346" y="5775"/>
                  </a:cubicBezTo>
                  <a:cubicBezTo>
                    <a:pt x="1489" y="6203"/>
                    <a:pt x="1727" y="6096"/>
                    <a:pt x="1894" y="6168"/>
                  </a:cubicBezTo>
                  <a:lnTo>
                    <a:pt x="1894" y="6168"/>
                  </a:lnTo>
                  <a:cubicBezTo>
                    <a:pt x="1536" y="6049"/>
                    <a:pt x="1429" y="6323"/>
                    <a:pt x="1132" y="6334"/>
                  </a:cubicBezTo>
                  <a:cubicBezTo>
                    <a:pt x="1441" y="6596"/>
                    <a:pt x="1632" y="6382"/>
                    <a:pt x="1858" y="6311"/>
                  </a:cubicBezTo>
                  <a:lnTo>
                    <a:pt x="1858" y="6311"/>
                  </a:lnTo>
                  <a:cubicBezTo>
                    <a:pt x="1310" y="6525"/>
                    <a:pt x="1429" y="6834"/>
                    <a:pt x="1215" y="7096"/>
                  </a:cubicBezTo>
                  <a:cubicBezTo>
                    <a:pt x="1477" y="6870"/>
                    <a:pt x="1786" y="7001"/>
                    <a:pt x="2001" y="6453"/>
                  </a:cubicBezTo>
                  <a:lnTo>
                    <a:pt x="2001" y="6453"/>
                  </a:lnTo>
                  <a:cubicBezTo>
                    <a:pt x="1917" y="6668"/>
                    <a:pt x="1703" y="6870"/>
                    <a:pt x="1977" y="7180"/>
                  </a:cubicBezTo>
                  <a:cubicBezTo>
                    <a:pt x="1989" y="6882"/>
                    <a:pt x="2263" y="6775"/>
                    <a:pt x="2144" y="6418"/>
                  </a:cubicBezTo>
                  <a:lnTo>
                    <a:pt x="2144" y="6418"/>
                  </a:lnTo>
                  <a:cubicBezTo>
                    <a:pt x="2215" y="6584"/>
                    <a:pt x="2108" y="6811"/>
                    <a:pt x="2537" y="6965"/>
                  </a:cubicBezTo>
                  <a:cubicBezTo>
                    <a:pt x="2394" y="6799"/>
                    <a:pt x="2501" y="6763"/>
                    <a:pt x="2465" y="6596"/>
                  </a:cubicBezTo>
                  <a:cubicBezTo>
                    <a:pt x="2691" y="6644"/>
                    <a:pt x="2977" y="6430"/>
                    <a:pt x="2846" y="6192"/>
                  </a:cubicBezTo>
                  <a:cubicBezTo>
                    <a:pt x="2751" y="6442"/>
                    <a:pt x="2548" y="6346"/>
                    <a:pt x="2465" y="6251"/>
                  </a:cubicBezTo>
                  <a:cubicBezTo>
                    <a:pt x="2441" y="6227"/>
                    <a:pt x="2418" y="6180"/>
                    <a:pt x="2418" y="6132"/>
                  </a:cubicBezTo>
                  <a:cubicBezTo>
                    <a:pt x="2418" y="6072"/>
                    <a:pt x="2465" y="5977"/>
                    <a:pt x="2537" y="5965"/>
                  </a:cubicBezTo>
                  <a:cubicBezTo>
                    <a:pt x="2596" y="5953"/>
                    <a:pt x="2656" y="6049"/>
                    <a:pt x="2560" y="6096"/>
                  </a:cubicBezTo>
                  <a:cubicBezTo>
                    <a:pt x="2691" y="6132"/>
                    <a:pt x="2787" y="5977"/>
                    <a:pt x="2691" y="5882"/>
                  </a:cubicBezTo>
                  <a:cubicBezTo>
                    <a:pt x="2679" y="5870"/>
                    <a:pt x="2668" y="5858"/>
                    <a:pt x="2668" y="5846"/>
                  </a:cubicBezTo>
                  <a:lnTo>
                    <a:pt x="2668" y="5846"/>
                  </a:lnTo>
                  <a:cubicBezTo>
                    <a:pt x="2632" y="5834"/>
                    <a:pt x="2596" y="5822"/>
                    <a:pt x="2560" y="5834"/>
                  </a:cubicBezTo>
                  <a:cubicBezTo>
                    <a:pt x="2727" y="5572"/>
                    <a:pt x="2977" y="5370"/>
                    <a:pt x="3251" y="5239"/>
                  </a:cubicBezTo>
                  <a:cubicBezTo>
                    <a:pt x="2477" y="5715"/>
                    <a:pt x="3299" y="6132"/>
                    <a:pt x="2918" y="6513"/>
                  </a:cubicBezTo>
                  <a:cubicBezTo>
                    <a:pt x="2941" y="6501"/>
                    <a:pt x="2953" y="6489"/>
                    <a:pt x="2965" y="6477"/>
                  </a:cubicBezTo>
                  <a:cubicBezTo>
                    <a:pt x="2953" y="6489"/>
                    <a:pt x="2941" y="6501"/>
                    <a:pt x="2918" y="6513"/>
                  </a:cubicBezTo>
                  <a:cubicBezTo>
                    <a:pt x="3156" y="6382"/>
                    <a:pt x="3263" y="6275"/>
                    <a:pt x="3299" y="6156"/>
                  </a:cubicBezTo>
                  <a:cubicBezTo>
                    <a:pt x="3406" y="5858"/>
                    <a:pt x="3120" y="5739"/>
                    <a:pt x="3132" y="5596"/>
                  </a:cubicBezTo>
                  <a:cubicBezTo>
                    <a:pt x="3275" y="5703"/>
                    <a:pt x="3370" y="5656"/>
                    <a:pt x="3430" y="5525"/>
                  </a:cubicBezTo>
                  <a:cubicBezTo>
                    <a:pt x="3251" y="5537"/>
                    <a:pt x="3227" y="5358"/>
                    <a:pt x="3322" y="5275"/>
                  </a:cubicBezTo>
                  <a:cubicBezTo>
                    <a:pt x="3477" y="5132"/>
                    <a:pt x="3822" y="5096"/>
                    <a:pt x="3894" y="4691"/>
                  </a:cubicBezTo>
                  <a:cubicBezTo>
                    <a:pt x="3930" y="4644"/>
                    <a:pt x="3965" y="4584"/>
                    <a:pt x="4001" y="4525"/>
                  </a:cubicBezTo>
                  <a:cubicBezTo>
                    <a:pt x="3977" y="4584"/>
                    <a:pt x="3965" y="4656"/>
                    <a:pt x="3953" y="4727"/>
                  </a:cubicBezTo>
                  <a:cubicBezTo>
                    <a:pt x="3727" y="5060"/>
                    <a:pt x="3942" y="5322"/>
                    <a:pt x="3953" y="5525"/>
                  </a:cubicBezTo>
                  <a:cubicBezTo>
                    <a:pt x="3953" y="5668"/>
                    <a:pt x="3822" y="5775"/>
                    <a:pt x="3703" y="5632"/>
                  </a:cubicBezTo>
                  <a:cubicBezTo>
                    <a:pt x="3644" y="5763"/>
                    <a:pt x="3691" y="5870"/>
                    <a:pt x="3870" y="5894"/>
                  </a:cubicBezTo>
                  <a:cubicBezTo>
                    <a:pt x="3775" y="6001"/>
                    <a:pt x="3489" y="5894"/>
                    <a:pt x="3346" y="6168"/>
                  </a:cubicBezTo>
                  <a:cubicBezTo>
                    <a:pt x="3287" y="6346"/>
                    <a:pt x="3299" y="6525"/>
                    <a:pt x="3358" y="6692"/>
                  </a:cubicBezTo>
                  <a:lnTo>
                    <a:pt x="3358" y="6692"/>
                  </a:lnTo>
                  <a:cubicBezTo>
                    <a:pt x="3358" y="6156"/>
                    <a:pt x="4239" y="6442"/>
                    <a:pt x="4037" y="5561"/>
                  </a:cubicBezTo>
                  <a:lnTo>
                    <a:pt x="4037" y="5561"/>
                  </a:lnTo>
                  <a:cubicBezTo>
                    <a:pt x="4144" y="5846"/>
                    <a:pt x="4168" y="6168"/>
                    <a:pt x="4108" y="6477"/>
                  </a:cubicBezTo>
                  <a:cubicBezTo>
                    <a:pt x="4084" y="6442"/>
                    <a:pt x="4049" y="6418"/>
                    <a:pt x="4013" y="6418"/>
                  </a:cubicBezTo>
                  <a:lnTo>
                    <a:pt x="4001" y="6418"/>
                  </a:lnTo>
                  <a:cubicBezTo>
                    <a:pt x="3989" y="6406"/>
                    <a:pt x="3977" y="6406"/>
                    <a:pt x="3965" y="6418"/>
                  </a:cubicBezTo>
                  <a:cubicBezTo>
                    <a:pt x="3822" y="6418"/>
                    <a:pt x="3787" y="6596"/>
                    <a:pt x="3906" y="6668"/>
                  </a:cubicBezTo>
                  <a:cubicBezTo>
                    <a:pt x="3870" y="6561"/>
                    <a:pt x="3977" y="6537"/>
                    <a:pt x="4013" y="6584"/>
                  </a:cubicBezTo>
                  <a:cubicBezTo>
                    <a:pt x="4061" y="6644"/>
                    <a:pt x="4013" y="6751"/>
                    <a:pt x="3977" y="6787"/>
                  </a:cubicBezTo>
                  <a:cubicBezTo>
                    <a:pt x="3942" y="6823"/>
                    <a:pt x="3894" y="6834"/>
                    <a:pt x="3846" y="6834"/>
                  </a:cubicBezTo>
                  <a:cubicBezTo>
                    <a:pt x="3727" y="6846"/>
                    <a:pt x="3525" y="6763"/>
                    <a:pt x="3632" y="6525"/>
                  </a:cubicBezTo>
                  <a:cubicBezTo>
                    <a:pt x="3370" y="6596"/>
                    <a:pt x="3418" y="6954"/>
                    <a:pt x="3620" y="7085"/>
                  </a:cubicBezTo>
                  <a:cubicBezTo>
                    <a:pt x="3465" y="7180"/>
                    <a:pt x="3525" y="7275"/>
                    <a:pt x="3310" y="7287"/>
                  </a:cubicBezTo>
                  <a:cubicBezTo>
                    <a:pt x="3715" y="7489"/>
                    <a:pt x="3799" y="7239"/>
                    <a:pt x="3965" y="7180"/>
                  </a:cubicBezTo>
                  <a:lnTo>
                    <a:pt x="3965" y="7180"/>
                  </a:lnTo>
                  <a:cubicBezTo>
                    <a:pt x="3632" y="7358"/>
                    <a:pt x="3751" y="7632"/>
                    <a:pt x="3549" y="7847"/>
                  </a:cubicBezTo>
                  <a:cubicBezTo>
                    <a:pt x="3953" y="7811"/>
                    <a:pt x="3942" y="7513"/>
                    <a:pt x="4049" y="7311"/>
                  </a:cubicBezTo>
                  <a:lnTo>
                    <a:pt x="4049" y="7311"/>
                  </a:lnTo>
                  <a:cubicBezTo>
                    <a:pt x="3811" y="7847"/>
                    <a:pt x="4120" y="7977"/>
                    <a:pt x="4144" y="8311"/>
                  </a:cubicBezTo>
                  <a:cubicBezTo>
                    <a:pt x="4180" y="7977"/>
                    <a:pt x="4489" y="7847"/>
                    <a:pt x="4251" y="7311"/>
                  </a:cubicBezTo>
                  <a:lnTo>
                    <a:pt x="4251" y="7311"/>
                  </a:lnTo>
                  <a:cubicBezTo>
                    <a:pt x="4358" y="7513"/>
                    <a:pt x="4346" y="7811"/>
                    <a:pt x="4751" y="7847"/>
                  </a:cubicBezTo>
                  <a:cubicBezTo>
                    <a:pt x="4549" y="7620"/>
                    <a:pt x="4668" y="7358"/>
                    <a:pt x="4334" y="7180"/>
                  </a:cubicBezTo>
                  <a:lnTo>
                    <a:pt x="4334" y="7180"/>
                  </a:lnTo>
                  <a:cubicBezTo>
                    <a:pt x="4489" y="7239"/>
                    <a:pt x="4584" y="7489"/>
                    <a:pt x="4989" y="7287"/>
                  </a:cubicBezTo>
                  <a:cubicBezTo>
                    <a:pt x="4775" y="7275"/>
                    <a:pt x="4823" y="7180"/>
                    <a:pt x="4680" y="7085"/>
                  </a:cubicBezTo>
                  <a:cubicBezTo>
                    <a:pt x="4882" y="6954"/>
                    <a:pt x="4918" y="6596"/>
                    <a:pt x="4668" y="6525"/>
                  </a:cubicBezTo>
                  <a:cubicBezTo>
                    <a:pt x="4763" y="6763"/>
                    <a:pt x="4573" y="6846"/>
                    <a:pt x="4442" y="6834"/>
                  </a:cubicBezTo>
                  <a:cubicBezTo>
                    <a:pt x="4394" y="6834"/>
                    <a:pt x="4358" y="6823"/>
                    <a:pt x="4323" y="6787"/>
                  </a:cubicBezTo>
                  <a:cubicBezTo>
                    <a:pt x="4287" y="6751"/>
                    <a:pt x="4239" y="6632"/>
                    <a:pt x="4287" y="6584"/>
                  </a:cubicBezTo>
                  <a:cubicBezTo>
                    <a:pt x="4323" y="6537"/>
                    <a:pt x="4430" y="6561"/>
                    <a:pt x="4394" y="6668"/>
                  </a:cubicBezTo>
                  <a:cubicBezTo>
                    <a:pt x="4406" y="6656"/>
                    <a:pt x="4418" y="6644"/>
                    <a:pt x="4430" y="6632"/>
                  </a:cubicBezTo>
                  <a:cubicBezTo>
                    <a:pt x="4477" y="6584"/>
                    <a:pt x="4477" y="6501"/>
                    <a:pt x="4430" y="6453"/>
                  </a:cubicBezTo>
                  <a:cubicBezTo>
                    <a:pt x="4406" y="6430"/>
                    <a:pt x="4370" y="6418"/>
                    <a:pt x="4334" y="6418"/>
                  </a:cubicBezTo>
                  <a:cubicBezTo>
                    <a:pt x="4323" y="6406"/>
                    <a:pt x="4311" y="6406"/>
                    <a:pt x="4299" y="6418"/>
                  </a:cubicBezTo>
                  <a:lnTo>
                    <a:pt x="4287" y="6418"/>
                  </a:lnTo>
                  <a:cubicBezTo>
                    <a:pt x="4251" y="6418"/>
                    <a:pt x="4215" y="6442"/>
                    <a:pt x="4203" y="6477"/>
                  </a:cubicBezTo>
                  <a:cubicBezTo>
                    <a:pt x="4132" y="6168"/>
                    <a:pt x="4156" y="5846"/>
                    <a:pt x="4263" y="5561"/>
                  </a:cubicBezTo>
                  <a:cubicBezTo>
                    <a:pt x="4061" y="6442"/>
                    <a:pt x="4930" y="6156"/>
                    <a:pt x="4942" y="6692"/>
                  </a:cubicBezTo>
                  <a:lnTo>
                    <a:pt x="4942" y="6644"/>
                  </a:lnTo>
                  <a:lnTo>
                    <a:pt x="4942" y="6692"/>
                  </a:lnTo>
                  <a:cubicBezTo>
                    <a:pt x="5013" y="6442"/>
                    <a:pt x="5013" y="6287"/>
                    <a:pt x="4954" y="6180"/>
                  </a:cubicBezTo>
                  <a:cubicBezTo>
                    <a:pt x="4823" y="5906"/>
                    <a:pt x="4537" y="6001"/>
                    <a:pt x="4430" y="5894"/>
                  </a:cubicBezTo>
                  <a:cubicBezTo>
                    <a:pt x="4608" y="5870"/>
                    <a:pt x="4656" y="5775"/>
                    <a:pt x="4584" y="5632"/>
                  </a:cubicBezTo>
                  <a:cubicBezTo>
                    <a:pt x="4465" y="5775"/>
                    <a:pt x="4334" y="5668"/>
                    <a:pt x="4334" y="5537"/>
                  </a:cubicBezTo>
                  <a:cubicBezTo>
                    <a:pt x="4346" y="5322"/>
                    <a:pt x="4561" y="5060"/>
                    <a:pt x="4334" y="4727"/>
                  </a:cubicBezTo>
                  <a:cubicBezTo>
                    <a:pt x="4323" y="4656"/>
                    <a:pt x="4311" y="4584"/>
                    <a:pt x="4287" y="4525"/>
                  </a:cubicBezTo>
                  <a:cubicBezTo>
                    <a:pt x="4323" y="4584"/>
                    <a:pt x="4358" y="4644"/>
                    <a:pt x="4406" y="4703"/>
                  </a:cubicBezTo>
                  <a:cubicBezTo>
                    <a:pt x="4477" y="5108"/>
                    <a:pt x="4811" y="5132"/>
                    <a:pt x="4965" y="5275"/>
                  </a:cubicBezTo>
                  <a:cubicBezTo>
                    <a:pt x="5073" y="5370"/>
                    <a:pt x="5037" y="5537"/>
                    <a:pt x="4858" y="5525"/>
                  </a:cubicBezTo>
                  <a:cubicBezTo>
                    <a:pt x="4918" y="5656"/>
                    <a:pt x="5013" y="5703"/>
                    <a:pt x="5156" y="5596"/>
                  </a:cubicBezTo>
                  <a:cubicBezTo>
                    <a:pt x="5168" y="5739"/>
                    <a:pt x="4894" y="5870"/>
                    <a:pt x="4989" y="6156"/>
                  </a:cubicBezTo>
                  <a:cubicBezTo>
                    <a:pt x="5037" y="6275"/>
                    <a:pt x="5144" y="6394"/>
                    <a:pt x="5370" y="6513"/>
                  </a:cubicBezTo>
                  <a:lnTo>
                    <a:pt x="5370" y="6513"/>
                  </a:lnTo>
                  <a:cubicBezTo>
                    <a:pt x="5001" y="6132"/>
                    <a:pt x="5823" y="5715"/>
                    <a:pt x="5049" y="5239"/>
                  </a:cubicBezTo>
                  <a:lnTo>
                    <a:pt x="5049" y="5239"/>
                  </a:lnTo>
                  <a:cubicBezTo>
                    <a:pt x="5323" y="5370"/>
                    <a:pt x="5573" y="5584"/>
                    <a:pt x="5739" y="5834"/>
                  </a:cubicBezTo>
                  <a:cubicBezTo>
                    <a:pt x="5704" y="5834"/>
                    <a:pt x="5668" y="5834"/>
                    <a:pt x="5632" y="5858"/>
                  </a:cubicBezTo>
                  <a:lnTo>
                    <a:pt x="5632" y="5858"/>
                  </a:lnTo>
                  <a:cubicBezTo>
                    <a:pt x="5620" y="5858"/>
                    <a:pt x="5608" y="5870"/>
                    <a:pt x="5596" y="5882"/>
                  </a:cubicBezTo>
                  <a:cubicBezTo>
                    <a:pt x="5549" y="5942"/>
                    <a:pt x="5549" y="6025"/>
                    <a:pt x="5596" y="6072"/>
                  </a:cubicBezTo>
                  <a:cubicBezTo>
                    <a:pt x="5620" y="6096"/>
                    <a:pt x="5668" y="6108"/>
                    <a:pt x="5704" y="6108"/>
                  </a:cubicBezTo>
                  <a:lnTo>
                    <a:pt x="5727" y="6108"/>
                  </a:lnTo>
                  <a:cubicBezTo>
                    <a:pt x="5632" y="6049"/>
                    <a:pt x="5692" y="5965"/>
                    <a:pt x="5751" y="5977"/>
                  </a:cubicBezTo>
                  <a:cubicBezTo>
                    <a:pt x="5823" y="5977"/>
                    <a:pt x="5870" y="6084"/>
                    <a:pt x="5870" y="6144"/>
                  </a:cubicBezTo>
                  <a:cubicBezTo>
                    <a:pt x="5858" y="6192"/>
                    <a:pt x="5847" y="6227"/>
                    <a:pt x="5811" y="6263"/>
                  </a:cubicBezTo>
                  <a:cubicBezTo>
                    <a:pt x="5716" y="6418"/>
                    <a:pt x="5477" y="6382"/>
                    <a:pt x="5442" y="6203"/>
                  </a:cubicBezTo>
                  <a:cubicBezTo>
                    <a:pt x="5311" y="6442"/>
                    <a:pt x="5585" y="6656"/>
                    <a:pt x="5823" y="6608"/>
                  </a:cubicBezTo>
                  <a:cubicBezTo>
                    <a:pt x="5787" y="6775"/>
                    <a:pt x="5894" y="6811"/>
                    <a:pt x="5751" y="6977"/>
                  </a:cubicBezTo>
                  <a:cubicBezTo>
                    <a:pt x="6180" y="6823"/>
                    <a:pt x="6073" y="6584"/>
                    <a:pt x="6144" y="6430"/>
                  </a:cubicBezTo>
                  <a:lnTo>
                    <a:pt x="6144" y="6430"/>
                  </a:lnTo>
                  <a:cubicBezTo>
                    <a:pt x="6025" y="6787"/>
                    <a:pt x="6287" y="6894"/>
                    <a:pt x="6311" y="7192"/>
                  </a:cubicBezTo>
                  <a:cubicBezTo>
                    <a:pt x="6573" y="6882"/>
                    <a:pt x="6358" y="6680"/>
                    <a:pt x="6275" y="6465"/>
                  </a:cubicBezTo>
                  <a:lnTo>
                    <a:pt x="6275" y="6465"/>
                  </a:lnTo>
                  <a:cubicBezTo>
                    <a:pt x="6501" y="7001"/>
                    <a:pt x="6811" y="6882"/>
                    <a:pt x="7061" y="7096"/>
                  </a:cubicBezTo>
                  <a:cubicBezTo>
                    <a:pt x="6847" y="6834"/>
                    <a:pt x="6966" y="6537"/>
                    <a:pt x="6430" y="6311"/>
                  </a:cubicBezTo>
                  <a:lnTo>
                    <a:pt x="6430" y="6311"/>
                  </a:lnTo>
                  <a:cubicBezTo>
                    <a:pt x="6644" y="6394"/>
                    <a:pt x="6847" y="6608"/>
                    <a:pt x="7156" y="6346"/>
                  </a:cubicBezTo>
                  <a:cubicBezTo>
                    <a:pt x="6859" y="6334"/>
                    <a:pt x="6751" y="6061"/>
                    <a:pt x="6394" y="6168"/>
                  </a:cubicBezTo>
                  <a:lnTo>
                    <a:pt x="6394" y="6168"/>
                  </a:lnTo>
                  <a:cubicBezTo>
                    <a:pt x="6549" y="6108"/>
                    <a:pt x="6787" y="6215"/>
                    <a:pt x="6942" y="5787"/>
                  </a:cubicBezTo>
                  <a:cubicBezTo>
                    <a:pt x="6775" y="5930"/>
                    <a:pt x="6739" y="5822"/>
                    <a:pt x="6573" y="5846"/>
                  </a:cubicBezTo>
                  <a:cubicBezTo>
                    <a:pt x="6620" y="5620"/>
                    <a:pt x="6394" y="5346"/>
                    <a:pt x="6168" y="5477"/>
                  </a:cubicBezTo>
                  <a:cubicBezTo>
                    <a:pt x="6347" y="5513"/>
                    <a:pt x="6382" y="5751"/>
                    <a:pt x="6228" y="5846"/>
                  </a:cubicBezTo>
                  <a:cubicBezTo>
                    <a:pt x="6192" y="5882"/>
                    <a:pt x="6156" y="5894"/>
                    <a:pt x="6108" y="5906"/>
                  </a:cubicBezTo>
                  <a:cubicBezTo>
                    <a:pt x="6049" y="5906"/>
                    <a:pt x="5942" y="5858"/>
                    <a:pt x="5942" y="5787"/>
                  </a:cubicBezTo>
                  <a:cubicBezTo>
                    <a:pt x="5930" y="5727"/>
                    <a:pt x="6013" y="5668"/>
                    <a:pt x="6073" y="5763"/>
                  </a:cubicBezTo>
                  <a:cubicBezTo>
                    <a:pt x="6073" y="5751"/>
                    <a:pt x="6073" y="5739"/>
                    <a:pt x="6073" y="5739"/>
                  </a:cubicBezTo>
                  <a:cubicBezTo>
                    <a:pt x="6073" y="5691"/>
                    <a:pt x="6061" y="5656"/>
                    <a:pt x="6037" y="5632"/>
                  </a:cubicBezTo>
                  <a:cubicBezTo>
                    <a:pt x="5977" y="5584"/>
                    <a:pt x="5906" y="5584"/>
                    <a:pt x="5847" y="5632"/>
                  </a:cubicBezTo>
                  <a:cubicBezTo>
                    <a:pt x="5835" y="5644"/>
                    <a:pt x="5823" y="5656"/>
                    <a:pt x="5823" y="5668"/>
                  </a:cubicBezTo>
                  <a:lnTo>
                    <a:pt x="5823" y="5668"/>
                  </a:lnTo>
                  <a:cubicBezTo>
                    <a:pt x="5799" y="5703"/>
                    <a:pt x="5787" y="5739"/>
                    <a:pt x="5799" y="5775"/>
                  </a:cubicBezTo>
                  <a:cubicBezTo>
                    <a:pt x="5537" y="5608"/>
                    <a:pt x="5335" y="5358"/>
                    <a:pt x="5204" y="5084"/>
                  </a:cubicBezTo>
                  <a:cubicBezTo>
                    <a:pt x="5680" y="5858"/>
                    <a:pt x="6097" y="5037"/>
                    <a:pt x="6478" y="5406"/>
                  </a:cubicBezTo>
                  <a:cubicBezTo>
                    <a:pt x="6466" y="5394"/>
                    <a:pt x="6454" y="5382"/>
                    <a:pt x="6442" y="5370"/>
                  </a:cubicBezTo>
                  <a:cubicBezTo>
                    <a:pt x="6454" y="5382"/>
                    <a:pt x="6466" y="5394"/>
                    <a:pt x="6478" y="5406"/>
                  </a:cubicBezTo>
                  <a:cubicBezTo>
                    <a:pt x="6358" y="5180"/>
                    <a:pt x="6239" y="5072"/>
                    <a:pt x="6120" y="5037"/>
                  </a:cubicBezTo>
                  <a:cubicBezTo>
                    <a:pt x="5823" y="4929"/>
                    <a:pt x="5704" y="5203"/>
                    <a:pt x="5561" y="5203"/>
                  </a:cubicBezTo>
                  <a:cubicBezTo>
                    <a:pt x="5668" y="5060"/>
                    <a:pt x="5620" y="4953"/>
                    <a:pt x="5489" y="4906"/>
                  </a:cubicBezTo>
                  <a:cubicBezTo>
                    <a:pt x="5501" y="5084"/>
                    <a:pt x="5335" y="5108"/>
                    <a:pt x="5239" y="5001"/>
                  </a:cubicBezTo>
                  <a:cubicBezTo>
                    <a:pt x="5096" y="4858"/>
                    <a:pt x="5073" y="4513"/>
                    <a:pt x="4668" y="4441"/>
                  </a:cubicBezTo>
                  <a:cubicBezTo>
                    <a:pt x="4608" y="4394"/>
                    <a:pt x="4549" y="4358"/>
                    <a:pt x="4489" y="4334"/>
                  </a:cubicBezTo>
                  <a:cubicBezTo>
                    <a:pt x="4549" y="4346"/>
                    <a:pt x="4620" y="4370"/>
                    <a:pt x="4692" y="4370"/>
                  </a:cubicBezTo>
                  <a:cubicBezTo>
                    <a:pt x="5025" y="4608"/>
                    <a:pt x="5287" y="4394"/>
                    <a:pt x="5501" y="4370"/>
                  </a:cubicBezTo>
                  <a:cubicBezTo>
                    <a:pt x="5632" y="4370"/>
                    <a:pt x="5739" y="4513"/>
                    <a:pt x="5596" y="4620"/>
                  </a:cubicBezTo>
                  <a:cubicBezTo>
                    <a:pt x="5739" y="4679"/>
                    <a:pt x="5835" y="4644"/>
                    <a:pt x="5858" y="4465"/>
                  </a:cubicBezTo>
                  <a:cubicBezTo>
                    <a:pt x="5966" y="4560"/>
                    <a:pt x="5858" y="4846"/>
                    <a:pt x="6144" y="4989"/>
                  </a:cubicBezTo>
                  <a:cubicBezTo>
                    <a:pt x="6251" y="5037"/>
                    <a:pt x="6406" y="5037"/>
                    <a:pt x="6656" y="4965"/>
                  </a:cubicBezTo>
                  <a:lnTo>
                    <a:pt x="6656" y="4965"/>
                  </a:lnTo>
                  <a:cubicBezTo>
                    <a:pt x="6120" y="4965"/>
                    <a:pt x="6406" y="4096"/>
                    <a:pt x="5525" y="4298"/>
                  </a:cubicBezTo>
                  <a:lnTo>
                    <a:pt x="5525" y="4298"/>
                  </a:lnTo>
                  <a:cubicBezTo>
                    <a:pt x="5823" y="4191"/>
                    <a:pt x="6144" y="4168"/>
                    <a:pt x="6442" y="4227"/>
                  </a:cubicBezTo>
                  <a:cubicBezTo>
                    <a:pt x="6418" y="4251"/>
                    <a:pt x="6394" y="4287"/>
                    <a:pt x="6382" y="4322"/>
                  </a:cubicBezTo>
                  <a:cubicBezTo>
                    <a:pt x="6382" y="4322"/>
                    <a:pt x="6382" y="4322"/>
                    <a:pt x="6382" y="4322"/>
                  </a:cubicBezTo>
                  <a:cubicBezTo>
                    <a:pt x="6382" y="4346"/>
                    <a:pt x="6382" y="4358"/>
                    <a:pt x="6382" y="4370"/>
                  </a:cubicBezTo>
                  <a:cubicBezTo>
                    <a:pt x="6394" y="4501"/>
                    <a:pt x="6573" y="4548"/>
                    <a:pt x="6632" y="4429"/>
                  </a:cubicBezTo>
                  <a:cubicBezTo>
                    <a:pt x="6525" y="4465"/>
                    <a:pt x="6513" y="4358"/>
                    <a:pt x="6561" y="4310"/>
                  </a:cubicBezTo>
                  <a:cubicBezTo>
                    <a:pt x="6609" y="4275"/>
                    <a:pt x="6716" y="4310"/>
                    <a:pt x="6763" y="4358"/>
                  </a:cubicBezTo>
                  <a:cubicBezTo>
                    <a:pt x="6787" y="4394"/>
                    <a:pt x="6811" y="4429"/>
                    <a:pt x="6811" y="4477"/>
                  </a:cubicBezTo>
                  <a:cubicBezTo>
                    <a:pt x="6811" y="4608"/>
                    <a:pt x="6739" y="4799"/>
                    <a:pt x="6501" y="4703"/>
                  </a:cubicBezTo>
                  <a:cubicBezTo>
                    <a:pt x="6573" y="4953"/>
                    <a:pt x="6918" y="4906"/>
                    <a:pt x="7049" y="4715"/>
                  </a:cubicBezTo>
                  <a:cubicBezTo>
                    <a:pt x="7144" y="4870"/>
                    <a:pt x="7251" y="4810"/>
                    <a:pt x="7263" y="5025"/>
                  </a:cubicBezTo>
                  <a:cubicBezTo>
                    <a:pt x="7466" y="4608"/>
                    <a:pt x="7216" y="4525"/>
                    <a:pt x="7156" y="4358"/>
                  </a:cubicBezTo>
                  <a:lnTo>
                    <a:pt x="7156" y="4358"/>
                  </a:lnTo>
                  <a:cubicBezTo>
                    <a:pt x="7323" y="4703"/>
                    <a:pt x="7597" y="4584"/>
                    <a:pt x="7811" y="4787"/>
                  </a:cubicBezTo>
                  <a:cubicBezTo>
                    <a:pt x="7775" y="4370"/>
                    <a:pt x="7490" y="4382"/>
                    <a:pt x="7275" y="4287"/>
                  </a:cubicBezTo>
                  <a:lnTo>
                    <a:pt x="7275" y="4287"/>
                  </a:lnTo>
                  <a:cubicBezTo>
                    <a:pt x="7811" y="4513"/>
                    <a:pt x="7942" y="4215"/>
                    <a:pt x="8287" y="4179"/>
                  </a:cubicBezTo>
                  <a:cubicBezTo>
                    <a:pt x="7942" y="4156"/>
                    <a:pt x="7811" y="3846"/>
                    <a:pt x="7275" y="4084"/>
                  </a:cubicBezTo>
                  <a:lnTo>
                    <a:pt x="7275" y="4084"/>
                  </a:lnTo>
                  <a:cubicBezTo>
                    <a:pt x="7490" y="3977"/>
                    <a:pt x="7775" y="3989"/>
                    <a:pt x="7811" y="3584"/>
                  </a:cubicBezTo>
                  <a:cubicBezTo>
                    <a:pt x="7597" y="3787"/>
                    <a:pt x="7323" y="3667"/>
                    <a:pt x="7156" y="4001"/>
                  </a:cubicBezTo>
                  <a:lnTo>
                    <a:pt x="7156" y="4001"/>
                  </a:lnTo>
                  <a:cubicBezTo>
                    <a:pt x="7216" y="3846"/>
                    <a:pt x="7466" y="3751"/>
                    <a:pt x="7263" y="3346"/>
                  </a:cubicBezTo>
                  <a:cubicBezTo>
                    <a:pt x="7251" y="3560"/>
                    <a:pt x="7144" y="3513"/>
                    <a:pt x="7049" y="3656"/>
                  </a:cubicBezTo>
                  <a:cubicBezTo>
                    <a:pt x="6918" y="3453"/>
                    <a:pt x="6573" y="3417"/>
                    <a:pt x="6501" y="3667"/>
                  </a:cubicBezTo>
                  <a:cubicBezTo>
                    <a:pt x="6739" y="3560"/>
                    <a:pt x="6811" y="3763"/>
                    <a:pt x="6811" y="3894"/>
                  </a:cubicBezTo>
                  <a:cubicBezTo>
                    <a:pt x="6811" y="3941"/>
                    <a:pt x="6787" y="3977"/>
                    <a:pt x="6763" y="4013"/>
                  </a:cubicBezTo>
                  <a:cubicBezTo>
                    <a:pt x="6716" y="4048"/>
                    <a:pt x="6609" y="4096"/>
                    <a:pt x="6561" y="4048"/>
                  </a:cubicBezTo>
                  <a:cubicBezTo>
                    <a:pt x="6513" y="4013"/>
                    <a:pt x="6525" y="3906"/>
                    <a:pt x="6632" y="3941"/>
                  </a:cubicBezTo>
                  <a:cubicBezTo>
                    <a:pt x="6632" y="3929"/>
                    <a:pt x="6620" y="3906"/>
                    <a:pt x="6609" y="3894"/>
                  </a:cubicBezTo>
                  <a:cubicBezTo>
                    <a:pt x="6549" y="3858"/>
                    <a:pt x="6478" y="3858"/>
                    <a:pt x="6430" y="3894"/>
                  </a:cubicBezTo>
                  <a:cubicBezTo>
                    <a:pt x="6406" y="3929"/>
                    <a:pt x="6382" y="3965"/>
                    <a:pt x="6382" y="4001"/>
                  </a:cubicBezTo>
                  <a:cubicBezTo>
                    <a:pt x="6382" y="4013"/>
                    <a:pt x="6382" y="4025"/>
                    <a:pt x="6382" y="4037"/>
                  </a:cubicBezTo>
                  <a:lnTo>
                    <a:pt x="6382" y="4048"/>
                  </a:lnTo>
                  <a:cubicBezTo>
                    <a:pt x="6394" y="4084"/>
                    <a:pt x="6418" y="4120"/>
                    <a:pt x="6442" y="4132"/>
                  </a:cubicBezTo>
                  <a:cubicBezTo>
                    <a:pt x="6120" y="4191"/>
                    <a:pt x="5787" y="4168"/>
                    <a:pt x="5489" y="4048"/>
                  </a:cubicBezTo>
                  <a:cubicBezTo>
                    <a:pt x="6382" y="4251"/>
                    <a:pt x="6085" y="3382"/>
                    <a:pt x="6632" y="3370"/>
                  </a:cubicBezTo>
                  <a:lnTo>
                    <a:pt x="6573" y="3370"/>
                  </a:lnTo>
                  <a:cubicBezTo>
                    <a:pt x="6585" y="3370"/>
                    <a:pt x="6609" y="3370"/>
                    <a:pt x="6632" y="3370"/>
                  </a:cubicBezTo>
                  <a:cubicBezTo>
                    <a:pt x="6382" y="3298"/>
                    <a:pt x="6216" y="3298"/>
                    <a:pt x="6108" y="3358"/>
                  </a:cubicBezTo>
                  <a:cubicBezTo>
                    <a:pt x="5835" y="3489"/>
                    <a:pt x="5942" y="3775"/>
                    <a:pt x="5823" y="3882"/>
                  </a:cubicBezTo>
                  <a:cubicBezTo>
                    <a:pt x="5799" y="3703"/>
                    <a:pt x="5704" y="3656"/>
                    <a:pt x="5573" y="3715"/>
                  </a:cubicBezTo>
                  <a:cubicBezTo>
                    <a:pt x="5704" y="3834"/>
                    <a:pt x="5596" y="3977"/>
                    <a:pt x="5466" y="3965"/>
                  </a:cubicBezTo>
                  <a:cubicBezTo>
                    <a:pt x="5263" y="3965"/>
                    <a:pt x="5001" y="3739"/>
                    <a:pt x="4656" y="3965"/>
                  </a:cubicBezTo>
                  <a:cubicBezTo>
                    <a:pt x="4584" y="3977"/>
                    <a:pt x="4525" y="3989"/>
                    <a:pt x="4453" y="4013"/>
                  </a:cubicBezTo>
                  <a:cubicBezTo>
                    <a:pt x="4513" y="3977"/>
                    <a:pt x="4573" y="3941"/>
                    <a:pt x="4632" y="3906"/>
                  </a:cubicBezTo>
                  <a:cubicBezTo>
                    <a:pt x="5037" y="3822"/>
                    <a:pt x="5061" y="3489"/>
                    <a:pt x="5204" y="3334"/>
                  </a:cubicBezTo>
                  <a:cubicBezTo>
                    <a:pt x="5299" y="3239"/>
                    <a:pt x="5466" y="3263"/>
                    <a:pt x="5454" y="3441"/>
                  </a:cubicBezTo>
                  <a:cubicBezTo>
                    <a:pt x="5596" y="3382"/>
                    <a:pt x="5632" y="3286"/>
                    <a:pt x="5525" y="3144"/>
                  </a:cubicBezTo>
                  <a:cubicBezTo>
                    <a:pt x="5680" y="3132"/>
                    <a:pt x="5799" y="3406"/>
                    <a:pt x="6097" y="3310"/>
                  </a:cubicBezTo>
                  <a:cubicBezTo>
                    <a:pt x="6204" y="3275"/>
                    <a:pt x="6323" y="3155"/>
                    <a:pt x="6454" y="2929"/>
                  </a:cubicBezTo>
                  <a:lnTo>
                    <a:pt x="6454" y="2929"/>
                  </a:lnTo>
                  <a:cubicBezTo>
                    <a:pt x="6061" y="3310"/>
                    <a:pt x="5656" y="2489"/>
                    <a:pt x="5168" y="3251"/>
                  </a:cubicBezTo>
                  <a:lnTo>
                    <a:pt x="5168" y="3251"/>
                  </a:lnTo>
                  <a:cubicBezTo>
                    <a:pt x="5311" y="2977"/>
                    <a:pt x="5513" y="2739"/>
                    <a:pt x="5763" y="2560"/>
                  </a:cubicBezTo>
                  <a:cubicBezTo>
                    <a:pt x="5763" y="2596"/>
                    <a:pt x="5763" y="2632"/>
                    <a:pt x="5787" y="2667"/>
                  </a:cubicBezTo>
                  <a:lnTo>
                    <a:pt x="5787" y="2667"/>
                  </a:lnTo>
                  <a:cubicBezTo>
                    <a:pt x="5799" y="2679"/>
                    <a:pt x="5799" y="2691"/>
                    <a:pt x="5811" y="2703"/>
                  </a:cubicBezTo>
                  <a:cubicBezTo>
                    <a:pt x="5918" y="2798"/>
                    <a:pt x="6073" y="2703"/>
                    <a:pt x="6037" y="2572"/>
                  </a:cubicBezTo>
                  <a:cubicBezTo>
                    <a:pt x="5977" y="2667"/>
                    <a:pt x="5894" y="2608"/>
                    <a:pt x="5906" y="2536"/>
                  </a:cubicBezTo>
                  <a:cubicBezTo>
                    <a:pt x="5906" y="2477"/>
                    <a:pt x="6013" y="2429"/>
                    <a:pt x="6073" y="2429"/>
                  </a:cubicBezTo>
                  <a:cubicBezTo>
                    <a:pt x="6120" y="2429"/>
                    <a:pt x="6156" y="2453"/>
                    <a:pt x="6192" y="2477"/>
                  </a:cubicBezTo>
                  <a:cubicBezTo>
                    <a:pt x="6287" y="2560"/>
                    <a:pt x="6370" y="2763"/>
                    <a:pt x="6132" y="2858"/>
                  </a:cubicBezTo>
                  <a:cubicBezTo>
                    <a:pt x="6358" y="2989"/>
                    <a:pt x="6573" y="2703"/>
                    <a:pt x="6537" y="2477"/>
                  </a:cubicBezTo>
                  <a:cubicBezTo>
                    <a:pt x="6704" y="2513"/>
                    <a:pt x="6739" y="2405"/>
                    <a:pt x="6906" y="2548"/>
                  </a:cubicBezTo>
                  <a:cubicBezTo>
                    <a:pt x="6751" y="2120"/>
                    <a:pt x="6513" y="2227"/>
                    <a:pt x="6358" y="2155"/>
                  </a:cubicBezTo>
                  <a:lnTo>
                    <a:pt x="6358" y="2155"/>
                  </a:lnTo>
                  <a:cubicBezTo>
                    <a:pt x="6716" y="2274"/>
                    <a:pt x="6823" y="2012"/>
                    <a:pt x="7120" y="1989"/>
                  </a:cubicBezTo>
                  <a:cubicBezTo>
                    <a:pt x="6811" y="1715"/>
                    <a:pt x="6609" y="1929"/>
                    <a:pt x="6394" y="2012"/>
                  </a:cubicBezTo>
                  <a:lnTo>
                    <a:pt x="6394" y="2012"/>
                  </a:lnTo>
                  <a:cubicBezTo>
                    <a:pt x="6930" y="1798"/>
                    <a:pt x="6811" y="1489"/>
                    <a:pt x="7025" y="1227"/>
                  </a:cubicBezTo>
                  <a:cubicBezTo>
                    <a:pt x="6775" y="1441"/>
                    <a:pt x="6466" y="1322"/>
                    <a:pt x="6251" y="1870"/>
                  </a:cubicBezTo>
                  <a:lnTo>
                    <a:pt x="6251" y="1870"/>
                  </a:lnTo>
                  <a:cubicBezTo>
                    <a:pt x="6323" y="1643"/>
                    <a:pt x="6549" y="1453"/>
                    <a:pt x="6275" y="1131"/>
                  </a:cubicBezTo>
                  <a:cubicBezTo>
                    <a:pt x="6263" y="1429"/>
                    <a:pt x="5989" y="1536"/>
                    <a:pt x="6108" y="1905"/>
                  </a:cubicBezTo>
                  <a:lnTo>
                    <a:pt x="6108" y="1905"/>
                  </a:lnTo>
                  <a:cubicBezTo>
                    <a:pt x="6037" y="1739"/>
                    <a:pt x="6144" y="1501"/>
                    <a:pt x="5716" y="1358"/>
                  </a:cubicBezTo>
                  <a:cubicBezTo>
                    <a:pt x="5858" y="1524"/>
                    <a:pt x="5751" y="1548"/>
                    <a:pt x="5787" y="1727"/>
                  </a:cubicBezTo>
                  <a:cubicBezTo>
                    <a:pt x="5549" y="1679"/>
                    <a:pt x="5275" y="1893"/>
                    <a:pt x="5406" y="2120"/>
                  </a:cubicBezTo>
                  <a:cubicBezTo>
                    <a:pt x="5442" y="1953"/>
                    <a:pt x="5680" y="1905"/>
                    <a:pt x="5775" y="2060"/>
                  </a:cubicBezTo>
                  <a:cubicBezTo>
                    <a:pt x="5811" y="2096"/>
                    <a:pt x="5835" y="2143"/>
                    <a:pt x="5835" y="2191"/>
                  </a:cubicBezTo>
                  <a:cubicBezTo>
                    <a:pt x="5835" y="2239"/>
                    <a:pt x="5787" y="2346"/>
                    <a:pt x="5716" y="2358"/>
                  </a:cubicBezTo>
                  <a:cubicBezTo>
                    <a:pt x="5656" y="2358"/>
                    <a:pt x="5596" y="2274"/>
                    <a:pt x="5692" y="2215"/>
                  </a:cubicBezTo>
                  <a:cubicBezTo>
                    <a:pt x="5561" y="2179"/>
                    <a:pt x="5466" y="2346"/>
                    <a:pt x="5561" y="2441"/>
                  </a:cubicBezTo>
                  <a:cubicBezTo>
                    <a:pt x="5561" y="2453"/>
                    <a:pt x="5573" y="2465"/>
                    <a:pt x="5585" y="2465"/>
                  </a:cubicBezTo>
                  <a:lnTo>
                    <a:pt x="5596" y="2465"/>
                  </a:lnTo>
                  <a:cubicBezTo>
                    <a:pt x="5632" y="2489"/>
                    <a:pt x="5668" y="2501"/>
                    <a:pt x="5704" y="2489"/>
                  </a:cubicBezTo>
                  <a:cubicBezTo>
                    <a:pt x="5525" y="2751"/>
                    <a:pt x="5287" y="2953"/>
                    <a:pt x="5001" y="3084"/>
                  </a:cubicBezTo>
                  <a:cubicBezTo>
                    <a:pt x="5775" y="2608"/>
                    <a:pt x="4954" y="2191"/>
                    <a:pt x="5335" y="1798"/>
                  </a:cubicBezTo>
                  <a:lnTo>
                    <a:pt x="5299" y="1846"/>
                  </a:lnTo>
                  <a:lnTo>
                    <a:pt x="5335" y="1798"/>
                  </a:lnTo>
                  <a:cubicBezTo>
                    <a:pt x="5108" y="1929"/>
                    <a:pt x="4989" y="2048"/>
                    <a:pt x="4954" y="2155"/>
                  </a:cubicBezTo>
                  <a:cubicBezTo>
                    <a:pt x="4858" y="2453"/>
                    <a:pt x="5132" y="2584"/>
                    <a:pt x="5120" y="2727"/>
                  </a:cubicBezTo>
                  <a:cubicBezTo>
                    <a:pt x="4989" y="2620"/>
                    <a:pt x="4882" y="2655"/>
                    <a:pt x="4823" y="2798"/>
                  </a:cubicBezTo>
                  <a:cubicBezTo>
                    <a:pt x="5001" y="2786"/>
                    <a:pt x="5025" y="2953"/>
                    <a:pt x="4930" y="3048"/>
                  </a:cubicBezTo>
                  <a:cubicBezTo>
                    <a:pt x="4775" y="3191"/>
                    <a:pt x="4442" y="3215"/>
                    <a:pt x="4358" y="3620"/>
                  </a:cubicBezTo>
                  <a:cubicBezTo>
                    <a:pt x="4323" y="3679"/>
                    <a:pt x="4287" y="3739"/>
                    <a:pt x="4251" y="3798"/>
                  </a:cubicBezTo>
                  <a:cubicBezTo>
                    <a:pt x="4275" y="3739"/>
                    <a:pt x="4287" y="3667"/>
                    <a:pt x="4299" y="3596"/>
                  </a:cubicBezTo>
                  <a:cubicBezTo>
                    <a:pt x="4537" y="3263"/>
                    <a:pt x="4311" y="3001"/>
                    <a:pt x="4299" y="2786"/>
                  </a:cubicBezTo>
                  <a:cubicBezTo>
                    <a:pt x="4299" y="2655"/>
                    <a:pt x="4430" y="2548"/>
                    <a:pt x="4549" y="2691"/>
                  </a:cubicBezTo>
                  <a:cubicBezTo>
                    <a:pt x="4608" y="2548"/>
                    <a:pt x="4561" y="2453"/>
                    <a:pt x="4394" y="2429"/>
                  </a:cubicBezTo>
                  <a:cubicBezTo>
                    <a:pt x="4489" y="2322"/>
                    <a:pt x="4775" y="2429"/>
                    <a:pt x="4918" y="2143"/>
                  </a:cubicBezTo>
                  <a:cubicBezTo>
                    <a:pt x="4965" y="2036"/>
                    <a:pt x="4965" y="1882"/>
                    <a:pt x="4906" y="1631"/>
                  </a:cubicBezTo>
                  <a:lnTo>
                    <a:pt x="4906" y="1631"/>
                  </a:lnTo>
                  <a:cubicBezTo>
                    <a:pt x="4906" y="2167"/>
                    <a:pt x="4025" y="1882"/>
                    <a:pt x="4227" y="2763"/>
                  </a:cubicBezTo>
                  <a:lnTo>
                    <a:pt x="4227" y="2763"/>
                  </a:lnTo>
                  <a:cubicBezTo>
                    <a:pt x="4120" y="2465"/>
                    <a:pt x="4096" y="2155"/>
                    <a:pt x="4156" y="1846"/>
                  </a:cubicBezTo>
                  <a:cubicBezTo>
                    <a:pt x="4180" y="1882"/>
                    <a:pt x="4215" y="1893"/>
                    <a:pt x="4251" y="1905"/>
                  </a:cubicBezTo>
                  <a:lnTo>
                    <a:pt x="4251" y="1905"/>
                  </a:lnTo>
                  <a:cubicBezTo>
                    <a:pt x="4275" y="1905"/>
                    <a:pt x="4287" y="1905"/>
                    <a:pt x="4299" y="1905"/>
                  </a:cubicBezTo>
                  <a:cubicBezTo>
                    <a:pt x="4442" y="1905"/>
                    <a:pt x="4477" y="1715"/>
                    <a:pt x="4358" y="1655"/>
                  </a:cubicBezTo>
                  <a:cubicBezTo>
                    <a:pt x="4394" y="1762"/>
                    <a:pt x="4287" y="1774"/>
                    <a:pt x="4251" y="1727"/>
                  </a:cubicBezTo>
                  <a:cubicBezTo>
                    <a:pt x="4203" y="1679"/>
                    <a:pt x="4251" y="1572"/>
                    <a:pt x="4287" y="1536"/>
                  </a:cubicBezTo>
                  <a:cubicBezTo>
                    <a:pt x="4323" y="1501"/>
                    <a:pt x="4358" y="1477"/>
                    <a:pt x="4406" y="1477"/>
                  </a:cubicBezTo>
                  <a:cubicBezTo>
                    <a:pt x="4537" y="1477"/>
                    <a:pt x="4727" y="1548"/>
                    <a:pt x="4632" y="1786"/>
                  </a:cubicBezTo>
                  <a:cubicBezTo>
                    <a:pt x="4882" y="1715"/>
                    <a:pt x="4846" y="1370"/>
                    <a:pt x="4644" y="1239"/>
                  </a:cubicBezTo>
                  <a:cubicBezTo>
                    <a:pt x="4799" y="1143"/>
                    <a:pt x="4739" y="1048"/>
                    <a:pt x="4954" y="1024"/>
                  </a:cubicBezTo>
                  <a:cubicBezTo>
                    <a:pt x="4537" y="834"/>
                    <a:pt x="4453" y="1072"/>
                    <a:pt x="4287" y="1131"/>
                  </a:cubicBezTo>
                  <a:lnTo>
                    <a:pt x="4287" y="1131"/>
                  </a:lnTo>
                  <a:cubicBezTo>
                    <a:pt x="4632" y="965"/>
                    <a:pt x="4513" y="691"/>
                    <a:pt x="4715" y="477"/>
                  </a:cubicBezTo>
                  <a:cubicBezTo>
                    <a:pt x="4299" y="512"/>
                    <a:pt x="4311" y="798"/>
                    <a:pt x="4215" y="1012"/>
                  </a:cubicBezTo>
                  <a:lnTo>
                    <a:pt x="4215" y="1012"/>
                  </a:lnTo>
                  <a:cubicBezTo>
                    <a:pt x="4442" y="477"/>
                    <a:pt x="4144" y="346"/>
                    <a:pt x="4108" y="0"/>
                  </a:cubicBezTo>
                  <a:cubicBezTo>
                    <a:pt x="4084" y="346"/>
                    <a:pt x="3775" y="477"/>
                    <a:pt x="4013" y="1012"/>
                  </a:cubicBezTo>
                  <a:lnTo>
                    <a:pt x="4013" y="1012"/>
                  </a:lnTo>
                  <a:cubicBezTo>
                    <a:pt x="3906" y="798"/>
                    <a:pt x="3918" y="512"/>
                    <a:pt x="3513" y="477"/>
                  </a:cubicBezTo>
                  <a:cubicBezTo>
                    <a:pt x="3715" y="691"/>
                    <a:pt x="3596" y="965"/>
                    <a:pt x="3930" y="1131"/>
                  </a:cubicBezTo>
                  <a:lnTo>
                    <a:pt x="3930" y="1131"/>
                  </a:lnTo>
                  <a:cubicBezTo>
                    <a:pt x="3763" y="1072"/>
                    <a:pt x="3680" y="822"/>
                    <a:pt x="3263" y="1024"/>
                  </a:cubicBezTo>
                  <a:cubicBezTo>
                    <a:pt x="3489" y="1048"/>
                    <a:pt x="3441" y="1143"/>
                    <a:pt x="3584" y="1239"/>
                  </a:cubicBezTo>
                  <a:cubicBezTo>
                    <a:pt x="3382" y="1370"/>
                    <a:pt x="3334" y="1715"/>
                    <a:pt x="3596" y="1786"/>
                  </a:cubicBezTo>
                  <a:cubicBezTo>
                    <a:pt x="3489" y="1548"/>
                    <a:pt x="3691" y="1477"/>
                    <a:pt x="3811" y="1477"/>
                  </a:cubicBezTo>
                  <a:cubicBezTo>
                    <a:pt x="3858" y="1477"/>
                    <a:pt x="3906" y="1501"/>
                    <a:pt x="3942" y="1536"/>
                  </a:cubicBezTo>
                  <a:cubicBezTo>
                    <a:pt x="3977" y="1572"/>
                    <a:pt x="4025" y="1679"/>
                    <a:pt x="3977" y="1727"/>
                  </a:cubicBezTo>
                  <a:cubicBezTo>
                    <a:pt x="3942" y="1774"/>
                    <a:pt x="3834" y="1762"/>
                    <a:pt x="3870" y="1655"/>
                  </a:cubicBezTo>
                  <a:cubicBezTo>
                    <a:pt x="3739" y="1715"/>
                    <a:pt x="3787" y="1905"/>
                    <a:pt x="3930" y="1905"/>
                  </a:cubicBezTo>
                  <a:cubicBezTo>
                    <a:pt x="3942" y="1905"/>
                    <a:pt x="3953" y="1905"/>
                    <a:pt x="3965" y="1905"/>
                  </a:cubicBezTo>
                  <a:lnTo>
                    <a:pt x="3977" y="1905"/>
                  </a:lnTo>
                  <a:cubicBezTo>
                    <a:pt x="4013" y="1893"/>
                    <a:pt x="4049" y="1882"/>
                    <a:pt x="4072" y="1846"/>
                  </a:cubicBezTo>
                  <a:cubicBezTo>
                    <a:pt x="4132" y="2155"/>
                    <a:pt x="4108" y="2465"/>
                    <a:pt x="4001" y="2763"/>
                  </a:cubicBezTo>
                  <a:cubicBezTo>
                    <a:pt x="4203" y="1882"/>
                    <a:pt x="3334" y="2167"/>
                    <a:pt x="3322" y="1620"/>
                  </a:cubicBezTo>
                  <a:lnTo>
                    <a:pt x="3322" y="1679"/>
                  </a:lnTo>
                  <a:cubicBezTo>
                    <a:pt x="3322" y="1667"/>
                    <a:pt x="3322" y="1643"/>
                    <a:pt x="3322" y="1620"/>
                  </a:cubicBezTo>
                  <a:cubicBezTo>
                    <a:pt x="3263" y="1786"/>
                    <a:pt x="3251" y="1977"/>
                    <a:pt x="3310" y="2143"/>
                  </a:cubicBezTo>
                  <a:cubicBezTo>
                    <a:pt x="3453" y="2417"/>
                    <a:pt x="3739" y="2310"/>
                    <a:pt x="3834" y="2429"/>
                  </a:cubicBezTo>
                  <a:cubicBezTo>
                    <a:pt x="3656" y="2453"/>
                    <a:pt x="3608" y="2548"/>
                    <a:pt x="3668" y="2679"/>
                  </a:cubicBezTo>
                  <a:cubicBezTo>
                    <a:pt x="3787" y="2548"/>
                    <a:pt x="3930" y="2655"/>
                    <a:pt x="3918" y="2786"/>
                  </a:cubicBezTo>
                  <a:cubicBezTo>
                    <a:pt x="3918" y="2989"/>
                    <a:pt x="3691" y="3251"/>
                    <a:pt x="3918" y="3596"/>
                  </a:cubicBezTo>
                  <a:cubicBezTo>
                    <a:pt x="3930" y="3667"/>
                    <a:pt x="3942" y="3727"/>
                    <a:pt x="3965" y="3798"/>
                  </a:cubicBezTo>
                  <a:cubicBezTo>
                    <a:pt x="3942" y="3739"/>
                    <a:pt x="3894" y="3679"/>
                    <a:pt x="3858" y="3620"/>
                  </a:cubicBezTo>
                  <a:cubicBezTo>
                    <a:pt x="3787" y="3215"/>
                    <a:pt x="3441" y="3179"/>
                    <a:pt x="3287" y="3048"/>
                  </a:cubicBezTo>
                  <a:cubicBezTo>
                    <a:pt x="3191" y="2953"/>
                    <a:pt x="3215" y="2774"/>
                    <a:pt x="3394" y="2798"/>
                  </a:cubicBezTo>
                  <a:cubicBezTo>
                    <a:pt x="3346" y="2655"/>
                    <a:pt x="3239" y="2620"/>
                    <a:pt x="3096" y="2727"/>
                  </a:cubicBezTo>
                  <a:cubicBezTo>
                    <a:pt x="3084" y="2572"/>
                    <a:pt x="3358" y="2453"/>
                    <a:pt x="3263" y="2155"/>
                  </a:cubicBezTo>
                  <a:cubicBezTo>
                    <a:pt x="3227" y="2048"/>
                    <a:pt x="3120" y="1929"/>
                    <a:pt x="2882" y="1798"/>
                  </a:cubicBezTo>
                  <a:cubicBezTo>
                    <a:pt x="3263" y="2191"/>
                    <a:pt x="2441" y="2608"/>
                    <a:pt x="3215" y="3084"/>
                  </a:cubicBezTo>
                  <a:cubicBezTo>
                    <a:pt x="2941" y="2953"/>
                    <a:pt x="2691" y="2739"/>
                    <a:pt x="2525" y="2489"/>
                  </a:cubicBezTo>
                  <a:cubicBezTo>
                    <a:pt x="2560" y="2489"/>
                    <a:pt x="2596" y="2489"/>
                    <a:pt x="2620" y="2465"/>
                  </a:cubicBezTo>
                  <a:lnTo>
                    <a:pt x="2620" y="2465"/>
                  </a:lnTo>
                  <a:cubicBezTo>
                    <a:pt x="2632" y="2453"/>
                    <a:pt x="2644" y="2453"/>
                    <a:pt x="2656" y="2441"/>
                  </a:cubicBezTo>
                  <a:cubicBezTo>
                    <a:pt x="2739" y="2346"/>
                    <a:pt x="2668" y="2203"/>
                    <a:pt x="2548" y="2215"/>
                  </a:cubicBezTo>
                  <a:cubicBezTo>
                    <a:pt x="2537" y="2215"/>
                    <a:pt x="2525" y="2215"/>
                    <a:pt x="2525" y="2215"/>
                  </a:cubicBezTo>
                  <a:cubicBezTo>
                    <a:pt x="2620" y="2263"/>
                    <a:pt x="2560" y="2358"/>
                    <a:pt x="2489" y="2346"/>
                  </a:cubicBezTo>
                  <a:cubicBezTo>
                    <a:pt x="2429" y="2334"/>
                    <a:pt x="2382" y="2239"/>
                    <a:pt x="2382" y="2179"/>
                  </a:cubicBezTo>
                  <a:cubicBezTo>
                    <a:pt x="2382" y="2132"/>
                    <a:pt x="2406" y="2084"/>
                    <a:pt x="2429" y="2060"/>
                  </a:cubicBezTo>
                  <a:cubicBezTo>
                    <a:pt x="2513" y="1965"/>
                    <a:pt x="2715" y="1870"/>
                    <a:pt x="2810" y="2120"/>
                  </a:cubicBezTo>
                  <a:cubicBezTo>
                    <a:pt x="2941" y="1882"/>
                    <a:pt x="2656" y="1667"/>
                    <a:pt x="2429" y="1715"/>
                  </a:cubicBezTo>
                  <a:cubicBezTo>
                    <a:pt x="2465" y="1548"/>
                    <a:pt x="2358" y="1512"/>
                    <a:pt x="2501" y="1346"/>
                  </a:cubicBezTo>
                  <a:cubicBezTo>
                    <a:pt x="2072" y="1489"/>
                    <a:pt x="2179" y="1727"/>
                    <a:pt x="2108" y="1893"/>
                  </a:cubicBezTo>
                  <a:lnTo>
                    <a:pt x="2108" y="1893"/>
                  </a:lnTo>
                  <a:cubicBezTo>
                    <a:pt x="2227" y="1536"/>
                    <a:pt x="1965" y="1429"/>
                    <a:pt x="1941" y="1131"/>
                  </a:cubicBezTo>
                  <a:cubicBezTo>
                    <a:pt x="1667" y="1441"/>
                    <a:pt x="1882" y="1643"/>
                    <a:pt x="1965" y="1858"/>
                  </a:cubicBezTo>
                  <a:lnTo>
                    <a:pt x="1965" y="1858"/>
                  </a:lnTo>
                  <a:cubicBezTo>
                    <a:pt x="1751" y="1310"/>
                    <a:pt x="1441" y="1441"/>
                    <a:pt x="1179" y="1227"/>
                  </a:cubicBezTo>
                  <a:cubicBezTo>
                    <a:pt x="1405" y="1477"/>
                    <a:pt x="1275" y="1786"/>
                    <a:pt x="1822" y="2001"/>
                  </a:cubicBezTo>
                  <a:lnTo>
                    <a:pt x="1822" y="2001"/>
                  </a:lnTo>
                  <a:cubicBezTo>
                    <a:pt x="1596" y="1929"/>
                    <a:pt x="1405" y="1703"/>
                    <a:pt x="1096" y="1977"/>
                  </a:cubicBezTo>
                  <a:cubicBezTo>
                    <a:pt x="1394" y="1989"/>
                    <a:pt x="1501" y="2263"/>
                    <a:pt x="1858" y="2143"/>
                  </a:cubicBezTo>
                  <a:lnTo>
                    <a:pt x="1858" y="2143"/>
                  </a:lnTo>
                  <a:cubicBezTo>
                    <a:pt x="1691" y="2215"/>
                    <a:pt x="1465" y="2108"/>
                    <a:pt x="1310" y="2536"/>
                  </a:cubicBezTo>
                  <a:cubicBezTo>
                    <a:pt x="1477" y="2393"/>
                    <a:pt x="1513" y="2501"/>
                    <a:pt x="1679" y="2465"/>
                  </a:cubicBezTo>
                  <a:cubicBezTo>
                    <a:pt x="1632" y="2703"/>
                    <a:pt x="1846" y="2977"/>
                    <a:pt x="2084" y="2846"/>
                  </a:cubicBezTo>
                  <a:cubicBezTo>
                    <a:pt x="1834" y="2751"/>
                    <a:pt x="1929" y="2560"/>
                    <a:pt x="2013" y="2477"/>
                  </a:cubicBezTo>
                  <a:cubicBezTo>
                    <a:pt x="2048" y="2441"/>
                    <a:pt x="2096" y="2429"/>
                    <a:pt x="2144" y="2417"/>
                  </a:cubicBezTo>
                  <a:cubicBezTo>
                    <a:pt x="2191" y="2417"/>
                    <a:pt x="2298" y="2465"/>
                    <a:pt x="2310" y="2536"/>
                  </a:cubicBezTo>
                  <a:cubicBezTo>
                    <a:pt x="2322" y="2596"/>
                    <a:pt x="2227" y="2655"/>
                    <a:pt x="2179" y="2560"/>
                  </a:cubicBezTo>
                  <a:cubicBezTo>
                    <a:pt x="2144" y="2691"/>
                    <a:pt x="2298" y="2786"/>
                    <a:pt x="2394" y="2691"/>
                  </a:cubicBezTo>
                  <a:cubicBezTo>
                    <a:pt x="2406" y="2691"/>
                    <a:pt x="2418" y="2679"/>
                    <a:pt x="2429" y="2667"/>
                  </a:cubicBezTo>
                  <a:lnTo>
                    <a:pt x="2429" y="2655"/>
                  </a:lnTo>
                  <a:cubicBezTo>
                    <a:pt x="2441" y="2632"/>
                    <a:pt x="2453" y="2584"/>
                    <a:pt x="2441" y="2548"/>
                  </a:cubicBezTo>
                  <a:cubicBezTo>
                    <a:pt x="2703" y="2727"/>
                    <a:pt x="2906" y="2965"/>
                    <a:pt x="3037" y="3251"/>
                  </a:cubicBezTo>
                  <a:cubicBezTo>
                    <a:pt x="2560" y="2477"/>
                    <a:pt x="2144" y="3298"/>
                    <a:pt x="1763" y="2917"/>
                  </a:cubicBezTo>
                  <a:cubicBezTo>
                    <a:pt x="1882" y="3144"/>
                    <a:pt x="2001" y="3263"/>
                    <a:pt x="2120" y="3298"/>
                  </a:cubicBezTo>
                  <a:cubicBezTo>
                    <a:pt x="2418" y="3394"/>
                    <a:pt x="2537" y="3120"/>
                    <a:pt x="2679" y="3132"/>
                  </a:cubicBezTo>
                  <a:cubicBezTo>
                    <a:pt x="2572" y="3263"/>
                    <a:pt x="2620" y="3370"/>
                    <a:pt x="2751" y="3429"/>
                  </a:cubicBezTo>
                  <a:cubicBezTo>
                    <a:pt x="2739" y="3251"/>
                    <a:pt x="2906" y="3227"/>
                    <a:pt x="3001" y="3322"/>
                  </a:cubicBezTo>
                  <a:cubicBezTo>
                    <a:pt x="3144" y="3477"/>
                    <a:pt x="3168" y="3810"/>
                    <a:pt x="3584" y="3894"/>
                  </a:cubicBezTo>
                  <a:cubicBezTo>
                    <a:pt x="3632" y="3929"/>
                    <a:pt x="3691" y="3965"/>
                    <a:pt x="3751" y="4001"/>
                  </a:cubicBezTo>
                  <a:cubicBezTo>
                    <a:pt x="3691" y="3977"/>
                    <a:pt x="3620" y="3965"/>
                    <a:pt x="3549" y="3953"/>
                  </a:cubicBezTo>
                  <a:cubicBezTo>
                    <a:pt x="3215" y="3715"/>
                    <a:pt x="2953" y="3941"/>
                    <a:pt x="2739" y="3953"/>
                  </a:cubicBezTo>
                  <a:cubicBezTo>
                    <a:pt x="2608" y="3953"/>
                    <a:pt x="2501" y="3822"/>
                    <a:pt x="2644" y="3703"/>
                  </a:cubicBezTo>
                  <a:cubicBezTo>
                    <a:pt x="2501" y="3644"/>
                    <a:pt x="2406" y="3691"/>
                    <a:pt x="2382" y="3858"/>
                  </a:cubicBezTo>
                  <a:cubicBezTo>
                    <a:pt x="2275" y="3763"/>
                    <a:pt x="2382" y="3477"/>
                    <a:pt x="2096" y="3346"/>
                  </a:cubicBezTo>
                  <a:cubicBezTo>
                    <a:pt x="1989" y="3286"/>
                    <a:pt x="1834" y="3286"/>
                    <a:pt x="1584" y="3358"/>
                  </a:cubicBezTo>
                  <a:lnTo>
                    <a:pt x="1584" y="3358"/>
                  </a:lnTo>
                  <a:cubicBezTo>
                    <a:pt x="2120" y="3358"/>
                    <a:pt x="1834" y="4239"/>
                    <a:pt x="2715" y="4025"/>
                  </a:cubicBezTo>
                  <a:cubicBezTo>
                    <a:pt x="2429" y="4132"/>
                    <a:pt x="2108" y="4156"/>
                    <a:pt x="1798" y="4096"/>
                  </a:cubicBezTo>
                  <a:cubicBezTo>
                    <a:pt x="1834" y="4084"/>
                    <a:pt x="1858" y="4048"/>
                    <a:pt x="1858" y="4013"/>
                  </a:cubicBezTo>
                  <a:cubicBezTo>
                    <a:pt x="1870" y="4013"/>
                    <a:pt x="1870" y="4001"/>
                    <a:pt x="1858" y="4001"/>
                  </a:cubicBezTo>
                  <a:cubicBezTo>
                    <a:pt x="1870" y="3989"/>
                    <a:pt x="1870" y="3977"/>
                    <a:pt x="1858" y="3965"/>
                  </a:cubicBezTo>
                  <a:cubicBezTo>
                    <a:pt x="1858" y="3822"/>
                    <a:pt x="1679" y="3775"/>
                    <a:pt x="1608" y="3894"/>
                  </a:cubicBezTo>
                  <a:cubicBezTo>
                    <a:pt x="1715" y="3870"/>
                    <a:pt x="1739" y="3977"/>
                    <a:pt x="1691" y="4013"/>
                  </a:cubicBezTo>
                  <a:cubicBezTo>
                    <a:pt x="1632" y="4048"/>
                    <a:pt x="1525" y="4013"/>
                    <a:pt x="1489" y="3977"/>
                  </a:cubicBezTo>
                  <a:cubicBezTo>
                    <a:pt x="1453" y="3941"/>
                    <a:pt x="1441" y="3894"/>
                    <a:pt x="1441" y="3846"/>
                  </a:cubicBezTo>
                  <a:cubicBezTo>
                    <a:pt x="1441" y="3727"/>
                    <a:pt x="1501" y="3525"/>
                    <a:pt x="1751" y="3632"/>
                  </a:cubicBezTo>
                  <a:cubicBezTo>
                    <a:pt x="1679" y="3370"/>
                    <a:pt x="1322" y="3417"/>
                    <a:pt x="1191" y="3608"/>
                  </a:cubicBezTo>
                  <a:cubicBezTo>
                    <a:pt x="1096" y="3465"/>
                    <a:pt x="1001" y="3525"/>
                    <a:pt x="989" y="3298"/>
                  </a:cubicBezTo>
                  <a:cubicBezTo>
                    <a:pt x="786" y="3715"/>
                    <a:pt x="1024" y="3798"/>
                    <a:pt x="1096" y="3965"/>
                  </a:cubicBezTo>
                  <a:lnTo>
                    <a:pt x="1096" y="3965"/>
                  </a:lnTo>
                  <a:cubicBezTo>
                    <a:pt x="917" y="3632"/>
                    <a:pt x="643" y="3739"/>
                    <a:pt x="429" y="3548"/>
                  </a:cubicBezTo>
                  <a:cubicBezTo>
                    <a:pt x="465" y="3953"/>
                    <a:pt x="751" y="3941"/>
                    <a:pt x="965" y="4037"/>
                  </a:cubicBezTo>
                  <a:lnTo>
                    <a:pt x="965" y="4037"/>
                  </a:lnTo>
                  <a:cubicBezTo>
                    <a:pt x="465" y="3822"/>
                    <a:pt x="334" y="4132"/>
                    <a:pt x="1" y="4156"/>
                  </a:cubicBezTo>
                  <a:close/>
                  <a:moveTo>
                    <a:pt x="5489" y="4048"/>
                  </a:moveTo>
                  <a:close/>
                  <a:moveTo>
                    <a:pt x="4763" y="3965"/>
                  </a:moveTo>
                  <a:cubicBezTo>
                    <a:pt x="4858" y="3917"/>
                    <a:pt x="4977" y="3894"/>
                    <a:pt x="5085" y="3917"/>
                  </a:cubicBezTo>
                  <a:cubicBezTo>
                    <a:pt x="5263" y="4001"/>
                    <a:pt x="5454" y="4060"/>
                    <a:pt x="5644" y="4120"/>
                  </a:cubicBezTo>
                  <a:cubicBezTo>
                    <a:pt x="5704" y="4132"/>
                    <a:pt x="5787" y="4144"/>
                    <a:pt x="5870" y="4156"/>
                  </a:cubicBezTo>
                  <a:cubicBezTo>
                    <a:pt x="5787" y="4168"/>
                    <a:pt x="5716" y="4179"/>
                    <a:pt x="5644" y="4191"/>
                  </a:cubicBezTo>
                  <a:cubicBezTo>
                    <a:pt x="5454" y="4251"/>
                    <a:pt x="5275" y="4310"/>
                    <a:pt x="5096" y="4394"/>
                  </a:cubicBezTo>
                  <a:cubicBezTo>
                    <a:pt x="4977" y="4418"/>
                    <a:pt x="4858" y="4406"/>
                    <a:pt x="4763" y="4346"/>
                  </a:cubicBezTo>
                  <a:cubicBezTo>
                    <a:pt x="4930" y="4346"/>
                    <a:pt x="5096" y="4287"/>
                    <a:pt x="5215" y="4156"/>
                  </a:cubicBezTo>
                  <a:cubicBezTo>
                    <a:pt x="5096" y="4025"/>
                    <a:pt x="4930" y="3965"/>
                    <a:pt x="4763" y="3965"/>
                  </a:cubicBezTo>
                  <a:close/>
                  <a:moveTo>
                    <a:pt x="5168" y="5049"/>
                  </a:moveTo>
                  <a:close/>
                  <a:moveTo>
                    <a:pt x="4894" y="4941"/>
                  </a:moveTo>
                  <a:cubicBezTo>
                    <a:pt x="4906" y="4763"/>
                    <a:pt x="4834" y="4608"/>
                    <a:pt x="4715" y="4489"/>
                  </a:cubicBezTo>
                  <a:cubicBezTo>
                    <a:pt x="4823" y="4525"/>
                    <a:pt x="4918" y="4596"/>
                    <a:pt x="4977" y="4691"/>
                  </a:cubicBezTo>
                  <a:cubicBezTo>
                    <a:pt x="5049" y="4870"/>
                    <a:pt x="5132" y="5049"/>
                    <a:pt x="5227" y="5215"/>
                  </a:cubicBezTo>
                  <a:cubicBezTo>
                    <a:pt x="5263" y="5287"/>
                    <a:pt x="5311" y="5346"/>
                    <a:pt x="5358" y="5406"/>
                  </a:cubicBezTo>
                  <a:cubicBezTo>
                    <a:pt x="5299" y="5358"/>
                    <a:pt x="5239" y="5310"/>
                    <a:pt x="5168" y="5275"/>
                  </a:cubicBezTo>
                  <a:cubicBezTo>
                    <a:pt x="5001" y="5180"/>
                    <a:pt x="4823" y="5096"/>
                    <a:pt x="4644" y="5025"/>
                  </a:cubicBezTo>
                  <a:cubicBezTo>
                    <a:pt x="4549" y="4965"/>
                    <a:pt x="4477" y="4870"/>
                    <a:pt x="4442" y="4763"/>
                  </a:cubicBezTo>
                  <a:cubicBezTo>
                    <a:pt x="4561" y="4882"/>
                    <a:pt x="4727" y="4941"/>
                    <a:pt x="4894" y="4941"/>
                  </a:cubicBezTo>
                  <a:close/>
                  <a:moveTo>
                    <a:pt x="5013" y="3120"/>
                  </a:moveTo>
                  <a:close/>
                  <a:moveTo>
                    <a:pt x="4644" y="3310"/>
                  </a:moveTo>
                  <a:cubicBezTo>
                    <a:pt x="4823" y="3239"/>
                    <a:pt x="5001" y="3155"/>
                    <a:pt x="5168" y="3072"/>
                  </a:cubicBezTo>
                  <a:cubicBezTo>
                    <a:pt x="5239" y="3025"/>
                    <a:pt x="5299" y="2977"/>
                    <a:pt x="5358" y="2929"/>
                  </a:cubicBezTo>
                  <a:cubicBezTo>
                    <a:pt x="5311" y="2989"/>
                    <a:pt x="5263" y="3060"/>
                    <a:pt x="5215" y="3120"/>
                  </a:cubicBezTo>
                  <a:cubicBezTo>
                    <a:pt x="5132" y="3286"/>
                    <a:pt x="5049" y="3465"/>
                    <a:pt x="4977" y="3644"/>
                  </a:cubicBezTo>
                  <a:cubicBezTo>
                    <a:pt x="4918" y="3751"/>
                    <a:pt x="4823" y="3810"/>
                    <a:pt x="4715" y="3846"/>
                  </a:cubicBezTo>
                  <a:cubicBezTo>
                    <a:pt x="4834" y="3727"/>
                    <a:pt x="4906" y="3572"/>
                    <a:pt x="4894" y="3406"/>
                  </a:cubicBezTo>
                  <a:cubicBezTo>
                    <a:pt x="4727" y="3394"/>
                    <a:pt x="4561" y="3465"/>
                    <a:pt x="4453" y="3584"/>
                  </a:cubicBezTo>
                  <a:cubicBezTo>
                    <a:pt x="4477" y="3477"/>
                    <a:pt x="4537" y="3370"/>
                    <a:pt x="4632" y="3310"/>
                  </a:cubicBezTo>
                  <a:close/>
                  <a:moveTo>
                    <a:pt x="4239" y="5537"/>
                  </a:moveTo>
                  <a:close/>
                  <a:moveTo>
                    <a:pt x="4001" y="2786"/>
                  </a:moveTo>
                  <a:close/>
                  <a:moveTo>
                    <a:pt x="3930" y="3513"/>
                  </a:moveTo>
                  <a:cubicBezTo>
                    <a:pt x="3870" y="3417"/>
                    <a:pt x="3858" y="3298"/>
                    <a:pt x="3882" y="3191"/>
                  </a:cubicBezTo>
                  <a:cubicBezTo>
                    <a:pt x="3953" y="3013"/>
                    <a:pt x="4025" y="2834"/>
                    <a:pt x="4084" y="2644"/>
                  </a:cubicBezTo>
                  <a:cubicBezTo>
                    <a:pt x="4096" y="2572"/>
                    <a:pt x="4108" y="2489"/>
                    <a:pt x="4120" y="2417"/>
                  </a:cubicBezTo>
                  <a:cubicBezTo>
                    <a:pt x="4120" y="2489"/>
                    <a:pt x="4132" y="2572"/>
                    <a:pt x="4156" y="2644"/>
                  </a:cubicBezTo>
                  <a:cubicBezTo>
                    <a:pt x="4215" y="2834"/>
                    <a:pt x="4275" y="3013"/>
                    <a:pt x="4358" y="3191"/>
                  </a:cubicBezTo>
                  <a:cubicBezTo>
                    <a:pt x="4382" y="3298"/>
                    <a:pt x="4358" y="3417"/>
                    <a:pt x="4311" y="3513"/>
                  </a:cubicBezTo>
                  <a:cubicBezTo>
                    <a:pt x="4311" y="3346"/>
                    <a:pt x="4239" y="3179"/>
                    <a:pt x="4120" y="3072"/>
                  </a:cubicBezTo>
                  <a:cubicBezTo>
                    <a:pt x="3989" y="3179"/>
                    <a:pt x="3930" y="3346"/>
                    <a:pt x="3930" y="3513"/>
                  </a:cubicBezTo>
                  <a:close/>
                  <a:moveTo>
                    <a:pt x="4120" y="5251"/>
                  </a:moveTo>
                  <a:cubicBezTo>
                    <a:pt x="4239" y="5132"/>
                    <a:pt x="4311" y="4965"/>
                    <a:pt x="4311" y="4799"/>
                  </a:cubicBezTo>
                  <a:cubicBezTo>
                    <a:pt x="4358" y="4906"/>
                    <a:pt x="4382" y="5013"/>
                    <a:pt x="4358" y="5132"/>
                  </a:cubicBezTo>
                  <a:cubicBezTo>
                    <a:pt x="4275" y="5310"/>
                    <a:pt x="4215" y="5489"/>
                    <a:pt x="4156" y="5680"/>
                  </a:cubicBezTo>
                  <a:cubicBezTo>
                    <a:pt x="4132" y="5751"/>
                    <a:pt x="4120" y="5822"/>
                    <a:pt x="4120" y="5906"/>
                  </a:cubicBezTo>
                  <a:cubicBezTo>
                    <a:pt x="4108" y="5822"/>
                    <a:pt x="4096" y="5751"/>
                    <a:pt x="4084" y="5680"/>
                  </a:cubicBezTo>
                  <a:cubicBezTo>
                    <a:pt x="4025" y="5489"/>
                    <a:pt x="3953" y="5310"/>
                    <a:pt x="3882" y="5132"/>
                  </a:cubicBezTo>
                  <a:cubicBezTo>
                    <a:pt x="3858" y="5013"/>
                    <a:pt x="3870" y="4906"/>
                    <a:pt x="3930" y="4799"/>
                  </a:cubicBezTo>
                  <a:cubicBezTo>
                    <a:pt x="3918" y="4977"/>
                    <a:pt x="3989" y="5132"/>
                    <a:pt x="4120" y="5251"/>
                  </a:cubicBezTo>
                  <a:close/>
                  <a:moveTo>
                    <a:pt x="3227" y="5203"/>
                  </a:moveTo>
                  <a:close/>
                  <a:moveTo>
                    <a:pt x="3346" y="3394"/>
                  </a:moveTo>
                  <a:cubicBezTo>
                    <a:pt x="3334" y="3560"/>
                    <a:pt x="3394" y="3715"/>
                    <a:pt x="3525" y="3834"/>
                  </a:cubicBezTo>
                  <a:cubicBezTo>
                    <a:pt x="3418" y="3798"/>
                    <a:pt x="3322" y="3727"/>
                    <a:pt x="3263" y="3632"/>
                  </a:cubicBezTo>
                  <a:cubicBezTo>
                    <a:pt x="3191" y="3453"/>
                    <a:pt x="3108" y="3275"/>
                    <a:pt x="3013" y="3108"/>
                  </a:cubicBezTo>
                  <a:cubicBezTo>
                    <a:pt x="2977" y="3048"/>
                    <a:pt x="2929" y="2989"/>
                    <a:pt x="2882" y="2917"/>
                  </a:cubicBezTo>
                  <a:cubicBezTo>
                    <a:pt x="2941" y="2965"/>
                    <a:pt x="3001" y="3013"/>
                    <a:pt x="3060" y="3060"/>
                  </a:cubicBezTo>
                  <a:cubicBezTo>
                    <a:pt x="3239" y="3144"/>
                    <a:pt x="3418" y="3227"/>
                    <a:pt x="3596" y="3298"/>
                  </a:cubicBezTo>
                  <a:cubicBezTo>
                    <a:pt x="3691" y="3358"/>
                    <a:pt x="3763" y="3453"/>
                    <a:pt x="3787" y="3560"/>
                  </a:cubicBezTo>
                  <a:cubicBezTo>
                    <a:pt x="3680" y="3441"/>
                    <a:pt x="3513" y="3382"/>
                    <a:pt x="3346" y="3382"/>
                  </a:cubicBezTo>
                  <a:close/>
                  <a:moveTo>
                    <a:pt x="3787" y="4751"/>
                  </a:moveTo>
                  <a:cubicBezTo>
                    <a:pt x="3751" y="4858"/>
                    <a:pt x="3691" y="4953"/>
                    <a:pt x="3596" y="5013"/>
                  </a:cubicBezTo>
                  <a:cubicBezTo>
                    <a:pt x="3406" y="5084"/>
                    <a:pt x="3227" y="5168"/>
                    <a:pt x="3060" y="5251"/>
                  </a:cubicBezTo>
                  <a:cubicBezTo>
                    <a:pt x="2989" y="5299"/>
                    <a:pt x="2929" y="5346"/>
                    <a:pt x="2870" y="5394"/>
                  </a:cubicBezTo>
                  <a:cubicBezTo>
                    <a:pt x="2929" y="5322"/>
                    <a:pt x="2965" y="5263"/>
                    <a:pt x="3013" y="5203"/>
                  </a:cubicBezTo>
                  <a:cubicBezTo>
                    <a:pt x="3096" y="5037"/>
                    <a:pt x="3180" y="4858"/>
                    <a:pt x="3251" y="4679"/>
                  </a:cubicBezTo>
                  <a:cubicBezTo>
                    <a:pt x="3310" y="4572"/>
                    <a:pt x="3406" y="4501"/>
                    <a:pt x="3513" y="4477"/>
                  </a:cubicBezTo>
                  <a:cubicBezTo>
                    <a:pt x="3394" y="4596"/>
                    <a:pt x="3322" y="4751"/>
                    <a:pt x="3334" y="4918"/>
                  </a:cubicBezTo>
                  <a:cubicBezTo>
                    <a:pt x="3513" y="4941"/>
                    <a:pt x="3680" y="4870"/>
                    <a:pt x="3799" y="4751"/>
                  </a:cubicBezTo>
                  <a:close/>
                  <a:moveTo>
                    <a:pt x="2751" y="4048"/>
                  </a:moveTo>
                  <a:close/>
                  <a:moveTo>
                    <a:pt x="2608" y="4120"/>
                  </a:moveTo>
                  <a:cubicBezTo>
                    <a:pt x="2787" y="4060"/>
                    <a:pt x="2977" y="4001"/>
                    <a:pt x="3156" y="3917"/>
                  </a:cubicBezTo>
                  <a:cubicBezTo>
                    <a:pt x="3263" y="3894"/>
                    <a:pt x="3382" y="3917"/>
                    <a:pt x="3477" y="3965"/>
                  </a:cubicBezTo>
                  <a:cubicBezTo>
                    <a:pt x="3310" y="3965"/>
                    <a:pt x="3144" y="4037"/>
                    <a:pt x="3037" y="4156"/>
                  </a:cubicBezTo>
                  <a:cubicBezTo>
                    <a:pt x="3144" y="4287"/>
                    <a:pt x="3310" y="4358"/>
                    <a:pt x="3477" y="4346"/>
                  </a:cubicBezTo>
                  <a:cubicBezTo>
                    <a:pt x="3382" y="4406"/>
                    <a:pt x="3263" y="4418"/>
                    <a:pt x="3156" y="4394"/>
                  </a:cubicBezTo>
                  <a:cubicBezTo>
                    <a:pt x="2977" y="4322"/>
                    <a:pt x="2787" y="4251"/>
                    <a:pt x="2608" y="4191"/>
                  </a:cubicBezTo>
                  <a:cubicBezTo>
                    <a:pt x="2537" y="4179"/>
                    <a:pt x="2453" y="4168"/>
                    <a:pt x="2382" y="4156"/>
                  </a:cubicBezTo>
                  <a:cubicBezTo>
                    <a:pt x="2465" y="4144"/>
                    <a:pt x="2537" y="4132"/>
                    <a:pt x="2608" y="4120"/>
                  </a:cubicBezTo>
                  <a:close/>
                </a:path>
              </a:pathLst>
            </a:custGeom>
            <a:solidFill>
              <a:schemeClr val="accent2">
                <a:alpha val="145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6122175" y="934775"/>
              <a:ext cx="22350" cy="22950"/>
            </a:xfrm>
            <a:custGeom>
              <a:avLst/>
              <a:gdLst/>
              <a:ahLst/>
              <a:cxnLst/>
              <a:rect l="l" t="t" r="r" b="b"/>
              <a:pathLst>
                <a:path w="894" h="918" extrusionOk="0">
                  <a:moveTo>
                    <a:pt x="894" y="703"/>
                  </a:moveTo>
                  <a:lnTo>
                    <a:pt x="572" y="679"/>
                  </a:lnTo>
                  <a:lnTo>
                    <a:pt x="358" y="917"/>
                  </a:lnTo>
                  <a:lnTo>
                    <a:pt x="298" y="607"/>
                  </a:lnTo>
                  <a:lnTo>
                    <a:pt x="1" y="476"/>
                  </a:lnTo>
                  <a:lnTo>
                    <a:pt x="275" y="322"/>
                  </a:lnTo>
                  <a:lnTo>
                    <a:pt x="298" y="0"/>
                  </a:lnTo>
                  <a:lnTo>
                    <a:pt x="537" y="215"/>
                  </a:lnTo>
                  <a:lnTo>
                    <a:pt x="858" y="143"/>
                  </a:lnTo>
                  <a:lnTo>
                    <a:pt x="727" y="429"/>
                  </a:lnTo>
                  <a:close/>
                </a:path>
              </a:pathLst>
            </a:custGeom>
            <a:solidFill>
              <a:schemeClr val="accent2">
                <a:alpha val="145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5"/>
            <p:cNvSpPr/>
            <p:nvPr/>
          </p:nvSpPr>
          <p:spPr>
            <a:xfrm>
              <a:off x="6465375" y="1766725"/>
              <a:ext cx="19675" cy="20250"/>
            </a:xfrm>
            <a:custGeom>
              <a:avLst/>
              <a:gdLst/>
              <a:ahLst/>
              <a:cxnLst/>
              <a:rect l="l" t="t" r="r" b="b"/>
              <a:pathLst>
                <a:path w="787" h="810" extrusionOk="0">
                  <a:moveTo>
                    <a:pt x="1" y="191"/>
                  </a:moveTo>
                  <a:lnTo>
                    <a:pt x="275" y="214"/>
                  </a:lnTo>
                  <a:lnTo>
                    <a:pt x="465" y="0"/>
                  </a:lnTo>
                  <a:lnTo>
                    <a:pt x="525" y="286"/>
                  </a:lnTo>
                  <a:lnTo>
                    <a:pt x="786" y="393"/>
                  </a:lnTo>
                  <a:lnTo>
                    <a:pt x="536" y="536"/>
                  </a:lnTo>
                  <a:lnTo>
                    <a:pt x="513" y="810"/>
                  </a:lnTo>
                  <a:lnTo>
                    <a:pt x="310" y="619"/>
                  </a:lnTo>
                  <a:lnTo>
                    <a:pt x="24" y="691"/>
                  </a:lnTo>
                  <a:lnTo>
                    <a:pt x="144" y="429"/>
                  </a:lnTo>
                  <a:close/>
                </a:path>
              </a:pathLst>
            </a:custGeom>
            <a:solidFill>
              <a:schemeClr val="accent2">
                <a:alpha val="145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0" name="Google Shape;130;p5"/>
          <p:cNvSpPr/>
          <p:nvPr/>
        </p:nvSpPr>
        <p:spPr>
          <a:xfrm rot="5400000">
            <a:off x="47778" y="-264530"/>
            <a:ext cx="743673" cy="743741"/>
          </a:xfrm>
          <a:custGeom>
            <a:avLst/>
            <a:gdLst/>
            <a:ahLst/>
            <a:cxnLst/>
            <a:rect l="l" t="t" r="r" b="b"/>
            <a:pathLst>
              <a:path w="10942" h="10943" extrusionOk="0">
                <a:moveTo>
                  <a:pt x="1631" y="6168"/>
                </a:moveTo>
                <a:cubicBezTo>
                  <a:pt x="1810" y="6418"/>
                  <a:pt x="2274" y="6477"/>
                  <a:pt x="2369" y="6144"/>
                </a:cubicBezTo>
                <a:cubicBezTo>
                  <a:pt x="2048" y="6275"/>
                  <a:pt x="1941" y="6013"/>
                  <a:pt x="1953" y="5846"/>
                </a:cubicBezTo>
                <a:cubicBezTo>
                  <a:pt x="1953" y="5775"/>
                  <a:pt x="1976" y="5715"/>
                  <a:pt x="2024" y="5680"/>
                </a:cubicBezTo>
                <a:cubicBezTo>
                  <a:pt x="2072" y="5620"/>
                  <a:pt x="2215" y="5572"/>
                  <a:pt x="2286" y="5620"/>
                </a:cubicBezTo>
                <a:cubicBezTo>
                  <a:pt x="2357" y="5680"/>
                  <a:pt x="2334" y="5811"/>
                  <a:pt x="2191" y="5775"/>
                </a:cubicBezTo>
                <a:cubicBezTo>
                  <a:pt x="2274" y="5942"/>
                  <a:pt x="2512" y="5882"/>
                  <a:pt x="2524" y="5692"/>
                </a:cubicBezTo>
                <a:cubicBezTo>
                  <a:pt x="2524" y="5680"/>
                  <a:pt x="2524" y="5656"/>
                  <a:pt x="2524" y="5632"/>
                </a:cubicBezTo>
                <a:lnTo>
                  <a:pt x="2524" y="5620"/>
                </a:lnTo>
                <a:cubicBezTo>
                  <a:pt x="2512" y="5572"/>
                  <a:pt x="2477" y="5537"/>
                  <a:pt x="2441" y="5513"/>
                </a:cubicBezTo>
                <a:cubicBezTo>
                  <a:pt x="2846" y="5430"/>
                  <a:pt x="3262" y="5465"/>
                  <a:pt x="3655" y="5596"/>
                </a:cubicBezTo>
                <a:cubicBezTo>
                  <a:pt x="2477" y="5322"/>
                  <a:pt x="2858" y="6489"/>
                  <a:pt x="2143" y="6489"/>
                </a:cubicBezTo>
                <a:lnTo>
                  <a:pt x="2215" y="6489"/>
                </a:lnTo>
                <a:cubicBezTo>
                  <a:pt x="2191" y="6489"/>
                  <a:pt x="2167" y="6489"/>
                  <a:pt x="2143" y="6489"/>
                </a:cubicBezTo>
                <a:cubicBezTo>
                  <a:pt x="2477" y="6584"/>
                  <a:pt x="2691" y="6584"/>
                  <a:pt x="2834" y="6513"/>
                </a:cubicBezTo>
                <a:cubicBezTo>
                  <a:pt x="3203" y="6334"/>
                  <a:pt x="3060" y="5953"/>
                  <a:pt x="3203" y="5822"/>
                </a:cubicBezTo>
                <a:cubicBezTo>
                  <a:pt x="3239" y="6049"/>
                  <a:pt x="3370" y="6108"/>
                  <a:pt x="3548" y="6037"/>
                </a:cubicBezTo>
                <a:cubicBezTo>
                  <a:pt x="3370" y="5882"/>
                  <a:pt x="3512" y="5692"/>
                  <a:pt x="3691" y="5703"/>
                </a:cubicBezTo>
                <a:cubicBezTo>
                  <a:pt x="3965" y="5715"/>
                  <a:pt x="4310" y="6001"/>
                  <a:pt x="4763" y="5692"/>
                </a:cubicBezTo>
                <a:cubicBezTo>
                  <a:pt x="4858" y="5680"/>
                  <a:pt x="4941" y="5656"/>
                  <a:pt x="5036" y="5632"/>
                </a:cubicBezTo>
                <a:cubicBezTo>
                  <a:pt x="4953" y="5668"/>
                  <a:pt x="4870" y="5727"/>
                  <a:pt x="4798" y="5775"/>
                </a:cubicBezTo>
                <a:cubicBezTo>
                  <a:pt x="4262" y="5882"/>
                  <a:pt x="4215" y="6334"/>
                  <a:pt x="4036" y="6537"/>
                </a:cubicBezTo>
                <a:cubicBezTo>
                  <a:pt x="3917" y="6668"/>
                  <a:pt x="3679" y="6632"/>
                  <a:pt x="3703" y="6394"/>
                </a:cubicBezTo>
                <a:cubicBezTo>
                  <a:pt x="3524" y="6465"/>
                  <a:pt x="3465" y="6596"/>
                  <a:pt x="3608" y="6787"/>
                </a:cubicBezTo>
                <a:cubicBezTo>
                  <a:pt x="3417" y="6799"/>
                  <a:pt x="3239" y="6430"/>
                  <a:pt x="2858" y="6561"/>
                </a:cubicBezTo>
                <a:cubicBezTo>
                  <a:pt x="2703" y="6620"/>
                  <a:pt x="2548" y="6763"/>
                  <a:pt x="2381" y="7073"/>
                </a:cubicBezTo>
                <a:lnTo>
                  <a:pt x="2381" y="7073"/>
                </a:lnTo>
                <a:cubicBezTo>
                  <a:pt x="2893" y="6573"/>
                  <a:pt x="3441" y="7668"/>
                  <a:pt x="4084" y="6632"/>
                </a:cubicBezTo>
                <a:lnTo>
                  <a:pt x="4084" y="6632"/>
                </a:lnTo>
                <a:cubicBezTo>
                  <a:pt x="3905" y="7001"/>
                  <a:pt x="3631" y="7323"/>
                  <a:pt x="3286" y="7561"/>
                </a:cubicBezTo>
                <a:cubicBezTo>
                  <a:pt x="3298" y="7513"/>
                  <a:pt x="3286" y="7454"/>
                  <a:pt x="3262" y="7418"/>
                </a:cubicBezTo>
                <a:lnTo>
                  <a:pt x="3262" y="7406"/>
                </a:lnTo>
                <a:cubicBezTo>
                  <a:pt x="3250" y="7394"/>
                  <a:pt x="3239" y="7382"/>
                  <a:pt x="3227" y="7370"/>
                </a:cubicBezTo>
                <a:cubicBezTo>
                  <a:pt x="3084" y="7227"/>
                  <a:pt x="2858" y="7370"/>
                  <a:pt x="2929" y="7549"/>
                </a:cubicBezTo>
                <a:cubicBezTo>
                  <a:pt x="3000" y="7418"/>
                  <a:pt x="3108" y="7501"/>
                  <a:pt x="3096" y="7585"/>
                </a:cubicBezTo>
                <a:cubicBezTo>
                  <a:pt x="3096" y="7668"/>
                  <a:pt x="2953" y="7727"/>
                  <a:pt x="2881" y="7727"/>
                </a:cubicBezTo>
                <a:cubicBezTo>
                  <a:pt x="2810" y="7727"/>
                  <a:pt x="2750" y="7704"/>
                  <a:pt x="2715" y="7656"/>
                </a:cubicBezTo>
                <a:cubicBezTo>
                  <a:pt x="2584" y="7549"/>
                  <a:pt x="2477" y="7299"/>
                  <a:pt x="2798" y="7168"/>
                </a:cubicBezTo>
                <a:cubicBezTo>
                  <a:pt x="2488" y="6989"/>
                  <a:pt x="2203" y="7358"/>
                  <a:pt x="2262" y="7668"/>
                </a:cubicBezTo>
                <a:cubicBezTo>
                  <a:pt x="2036" y="7620"/>
                  <a:pt x="1988" y="7763"/>
                  <a:pt x="1774" y="7573"/>
                </a:cubicBezTo>
                <a:cubicBezTo>
                  <a:pt x="1976" y="8156"/>
                  <a:pt x="2286" y="8001"/>
                  <a:pt x="2500" y="8097"/>
                </a:cubicBezTo>
                <a:lnTo>
                  <a:pt x="2500" y="8097"/>
                </a:lnTo>
                <a:cubicBezTo>
                  <a:pt x="2024" y="7942"/>
                  <a:pt x="1881" y="8299"/>
                  <a:pt x="1476" y="8323"/>
                </a:cubicBezTo>
                <a:cubicBezTo>
                  <a:pt x="1893" y="8680"/>
                  <a:pt x="2155" y="8394"/>
                  <a:pt x="2453" y="8287"/>
                </a:cubicBezTo>
                <a:lnTo>
                  <a:pt x="2453" y="8287"/>
                </a:lnTo>
                <a:cubicBezTo>
                  <a:pt x="1726" y="8573"/>
                  <a:pt x="1893" y="8978"/>
                  <a:pt x="1607" y="9323"/>
                </a:cubicBezTo>
                <a:cubicBezTo>
                  <a:pt x="1953" y="9037"/>
                  <a:pt x="2357" y="9204"/>
                  <a:pt x="2643" y="8478"/>
                </a:cubicBezTo>
                <a:lnTo>
                  <a:pt x="2643" y="8478"/>
                </a:lnTo>
                <a:cubicBezTo>
                  <a:pt x="2536" y="8775"/>
                  <a:pt x="2250" y="9037"/>
                  <a:pt x="2608" y="9442"/>
                </a:cubicBezTo>
                <a:cubicBezTo>
                  <a:pt x="2631" y="9049"/>
                  <a:pt x="2989" y="8906"/>
                  <a:pt x="2834" y="8430"/>
                </a:cubicBezTo>
                <a:lnTo>
                  <a:pt x="2834" y="8430"/>
                </a:lnTo>
                <a:cubicBezTo>
                  <a:pt x="2929" y="8644"/>
                  <a:pt x="2774" y="8954"/>
                  <a:pt x="3358" y="9156"/>
                </a:cubicBezTo>
                <a:cubicBezTo>
                  <a:pt x="3167" y="8930"/>
                  <a:pt x="3310" y="8894"/>
                  <a:pt x="3262" y="8668"/>
                </a:cubicBezTo>
                <a:cubicBezTo>
                  <a:pt x="3560" y="8728"/>
                  <a:pt x="3941" y="8442"/>
                  <a:pt x="3762" y="8132"/>
                </a:cubicBezTo>
                <a:cubicBezTo>
                  <a:pt x="3631" y="8454"/>
                  <a:pt x="3381" y="8335"/>
                  <a:pt x="3262" y="8216"/>
                </a:cubicBezTo>
                <a:cubicBezTo>
                  <a:pt x="3227" y="8168"/>
                  <a:pt x="3203" y="8108"/>
                  <a:pt x="3203" y="8049"/>
                </a:cubicBezTo>
                <a:cubicBezTo>
                  <a:pt x="3203" y="7978"/>
                  <a:pt x="3262" y="7835"/>
                  <a:pt x="3346" y="7823"/>
                </a:cubicBezTo>
                <a:cubicBezTo>
                  <a:pt x="3429" y="7823"/>
                  <a:pt x="3512" y="7930"/>
                  <a:pt x="3381" y="8001"/>
                </a:cubicBezTo>
                <a:cubicBezTo>
                  <a:pt x="3405" y="8013"/>
                  <a:pt x="3429" y="8013"/>
                  <a:pt x="3453" y="8013"/>
                </a:cubicBezTo>
                <a:cubicBezTo>
                  <a:pt x="3536" y="8001"/>
                  <a:pt x="3608" y="7930"/>
                  <a:pt x="3608" y="7847"/>
                </a:cubicBezTo>
                <a:cubicBezTo>
                  <a:pt x="3608" y="7799"/>
                  <a:pt x="3596" y="7751"/>
                  <a:pt x="3560" y="7716"/>
                </a:cubicBezTo>
                <a:cubicBezTo>
                  <a:pt x="3548" y="7692"/>
                  <a:pt x="3536" y="7680"/>
                  <a:pt x="3524" y="7680"/>
                </a:cubicBezTo>
                <a:lnTo>
                  <a:pt x="3512" y="7668"/>
                </a:lnTo>
                <a:cubicBezTo>
                  <a:pt x="3465" y="7644"/>
                  <a:pt x="3417" y="7632"/>
                  <a:pt x="3370" y="7644"/>
                </a:cubicBezTo>
                <a:cubicBezTo>
                  <a:pt x="3596" y="7299"/>
                  <a:pt x="3917" y="7025"/>
                  <a:pt x="4298" y="6846"/>
                </a:cubicBezTo>
                <a:cubicBezTo>
                  <a:pt x="3262" y="7477"/>
                  <a:pt x="4358" y="8037"/>
                  <a:pt x="3846" y="8549"/>
                </a:cubicBezTo>
                <a:cubicBezTo>
                  <a:pt x="3870" y="8525"/>
                  <a:pt x="3881" y="8513"/>
                  <a:pt x="3905" y="8489"/>
                </a:cubicBezTo>
                <a:cubicBezTo>
                  <a:pt x="3881" y="8513"/>
                  <a:pt x="3870" y="8525"/>
                  <a:pt x="3846" y="8549"/>
                </a:cubicBezTo>
                <a:cubicBezTo>
                  <a:pt x="4143" y="8382"/>
                  <a:pt x="4298" y="8228"/>
                  <a:pt x="4358" y="8073"/>
                </a:cubicBezTo>
                <a:cubicBezTo>
                  <a:pt x="4489" y="7680"/>
                  <a:pt x="4120" y="7513"/>
                  <a:pt x="4132" y="7323"/>
                </a:cubicBezTo>
                <a:cubicBezTo>
                  <a:pt x="4310" y="7466"/>
                  <a:pt x="4453" y="7406"/>
                  <a:pt x="4524" y="7227"/>
                </a:cubicBezTo>
                <a:cubicBezTo>
                  <a:pt x="4286" y="7239"/>
                  <a:pt x="4251" y="7013"/>
                  <a:pt x="4382" y="6894"/>
                </a:cubicBezTo>
                <a:cubicBezTo>
                  <a:pt x="4584" y="6704"/>
                  <a:pt x="5036" y="6668"/>
                  <a:pt x="5132" y="6132"/>
                </a:cubicBezTo>
                <a:cubicBezTo>
                  <a:pt x="5191" y="6049"/>
                  <a:pt x="5239" y="5977"/>
                  <a:pt x="5286" y="5894"/>
                </a:cubicBezTo>
                <a:cubicBezTo>
                  <a:pt x="5263" y="5977"/>
                  <a:pt x="5239" y="6073"/>
                  <a:pt x="5227" y="6168"/>
                </a:cubicBezTo>
                <a:cubicBezTo>
                  <a:pt x="4917" y="6608"/>
                  <a:pt x="5203" y="6965"/>
                  <a:pt x="5215" y="7239"/>
                </a:cubicBezTo>
                <a:cubicBezTo>
                  <a:pt x="5215" y="7418"/>
                  <a:pt x="5036" y="7561"/>
                  <a:pt x="4882" y="7370"/>
                </a:cubicBezTo>
                <a:cubicBezTo>
                  <a:pt x="4810" y="7549"/>
                  <a:pt x="4870" y="7692"/>
                  <a:pt x="5096" y="7716"/>
                </a:cubicBezTo>
                <a:cubicBezTo>
                  <a:pt x="4965" y="7870"/>
                  <a:pt x="4584" y="7727"/>
                  <a:pt x="4405" y="8097"/>
                </a:cubicBezTo>
                <a:cubicBezTo>
                  <a:pt x="4334" y="8239"/>
                  <a:pt x="4334" y="8454"/>
                  <a:pt x="4429" y="8787"/>
                </a:cubicBezTo>
                <a:lnTo>
                  <a:pt x="4429" y="8787"/>
                </a:lnTo>
                <a:cubicBezTo>
                  <a:pt x="4429" y="8073"/>
                  <a:pt x="5596" y="8442"/>
                  <a:pt x="5322" y="7275"/>
                </a:cubicBezTo>
                <a:lnTo>
                  <a:pt x="5322" y="7275"/>
                </a:lnTo>
                <a:cubicBezTo>
                  <a:pt x="5453" y="7668"/>
                  <a:pt x="5489" y="8085"/>
                  <a:pt x="5405" y="8489"/>
                </a:cubicBezTo>
                <a:cubicBezTo>
                  <a:pt x="5382" y="8454"/>
                  <a:pt x="5334" y="8418"/>
                  <a:pt x="5286" y="8418"/>
                </a:cubicBezTo>
                <a:lnTo>
                  <a:pt x="5275" y="8418"/>
                </a:lnTo>
                <a:cubicBezTo>
                  <a:pt x="5263" y="8406"/>
                  <a:pt x="5239" y="8406"/>
                  <a:pt x="5227" y="8418"/>
                </a:cubicBezTo>
                <a:cubicBezTo>
                  <a:pt x="5120" y="8418"/>
                  <a:pt x="5048" y="8501"/>
                  <a:pt x="5048" y="8597"/>
                </a:cubicBezTo>
                <a:cubicBezTo>
                  <a:pt x="5048" y="8644"/>
                  <a:pt x="5072" y="8692"/>
                  <a:pt x="5120" y="8728"/>
                </a:cubicBezTo>
                <a:cubicBezTo>
                  <a:pt x="5120" y="8740"/>
                  <a:pt x="5132" y="8740"/>
                  <a:pt x="5144" y="8751"/>
                </a:cubicBezTo>
                <a:cubicBezTo>
                  <a:pt x="5108" y="8597"/>
                  <a:pt x="5239" y="8585"/>
                  <a:pt x="5298" y="8644"/>
                </a:cubicBezTo>
                <a:cubicBezTo>
                  <a:pt x="5346" y="8716"/>
                  <a:pt x="5298" y="8859"/>
                  <a:pt x="5239" y="8906"/>
                </a:cubicBezTo>
                <a:cubicBezTo>
                  <a:pt x="5191" y="8954"/>
                  <a:pt x="5132" y="8978"/>
                  <a:pt x="5072" y="8978"/>
                </a:cubicBezTo>
                <a:cubicBezTo>
                  <a:pt x="4905" y="8990"/>
                  <a:pt x="4643" y="8882"/>
                  <a:pt x="4774" y="8561"/>
                </a:cubicBezTo>
                <a:cubicBezTo>
                  <a:pt x="4429" y="8668"/>
                  <a:pt x="4501" y="9132"/>
                  <a:pt x="4751" y="9299"/>
                </a:cubicBezTo>
                <a:cubicBezTo>
                  <a:pt x="4560" y="9430"/>
                  <a:pt x="4632" y="9561"/>
                  <a:pt x="4334" y="9585"/>
                </a:cubicBezTo>
                <a:cubicBezTo>
                  <a:pt x="4894" y="9847"/>
                  <a:pt x="5001" y="9525"/>
                  <a:pt x="5227" y="9430"/>
                </a:cubicBezTo>
                <a:lnTo>
                  <a:pt x="5227" y="9430"/>
                </a:lnTo>
                <a:cubicBezTo>
                  <a:pt x="4774" y="9668"/>
                  <a:pt x="4929" y="10025"/>
                  <a:pt x="4667" y="10311"/>
                </a:cubicBezTo>
                <a:cubicBezTo>
                  <a:pt x="5203" y="10275"/>
                  <a:pt x="5191" y="9883"/>
                  <a:pt x="5322" y="9597"/>
                </a:cubicBezTo>
                <a:lnTo>
                  <a:pt x="5322" y="9597"/>
                </a:lnTo>
                <a:cubicBezTo>
                  <a:pt x="5024" y="10311"/>
                  <a:pt x="5417" y="10490"/>
                  <a:pt x="5453" y="10942"/>
                </a:cubicBezTo>
                <a:cubicBezTo>
                  <a:pt x="5501" y="10490"/>
                  <a:pt x="5906" y="10311"/>
                  <a:pt x="5596" y="9597"/>
                </a:cubicBezTo>
                <a:lnTo>
                  <a:pt x="5596" y="9597"/>
                </a:lnTo>
                <a:cubicBezTo>
                  <a:pt x="5727" y="9883"/>
                  <a:pt x="5715" y="10275"/>
                  <a:pt x="6251" y="10311"/>
                </a:cubicBezTo>
                <a:cubicBezTo>
                  <a:pt x="5989" y="10013"/>
                  <a:pt x="6144" y="9668"/>
                  <a:pt x="5691" y="9430"/>
                </a:cubicBezTo>
                <a:lnTo>
                  <a:pt x="5691" y="9430"/>
                </a:lnTo>
                <a:cubicBezTo>
                  <a:pt x="5917" y="9525"/>
                  <a:pt x="6025" y="9847"/>
                  <a:pt x="6584" y="9585"/>
                </a:cubicBezTo>
                <a:cubicBezTo>
                  <a:pt x="6287" y="9561"/>
                  <a:pt x="6358" y="9430"/>
                  <a:pt x="6167" y="9299"/>
                </a:cubicBezTo>
                <a:cubicBezTo>
                  <a:pt x="6429" y="9132"/>
                  <a:pt x="6489" y="8668"/>
                  <a:pt x="6144" y="8561"/>
                </a:cubicBezTo>
                <a:cubicBezTo>
                  <a:pt x="6275" y="8882"/>
                  <a:pt x="6013" y="8990"/>
                  <a:pt x="5846" y="8978"/>
                </a:cubicBezTo>
                <a:cubicBezTo>
                  <a:pt x="5786" y="8978"/>
                  <a:pt x="5727" y="8954"/>
                  <a:pt x="5679" y="8906"/>
                </a:cubicBezTo>
                <a:cubicBezTo>
                  <a:pt x="5632" y="8859"/>
                  <a:pt x="5572" y="8716"/>
                  <a:pt x="5632" y="8644"/>
                </a:cubicBezTo>
                <a:cubicBezTo>
                  <a:pt x="5679" y="8573"/>
                  <a:pt x="5822" y="8609"/>
                  <a:pt x="5775" y="8751"/>
                </a:cubicBezTo>
                <a:cubicBezTo>
                  <a:pt x="5786" y="8740"/>
                  <a:pt x="5798" y="8740"/>
                  <a:pt x="5810" y="8728"/>
                </a:cubicBezTo>
                <a:cubicBezTo>
                  <a:pt x="5846" y="8692"/>
                  <a:pt x="5870" y="8644"/>
                  <a:pt x="5870" y="8597"/>
                </a:cubicBezTo>
                <a:cubicBezTo>
                  <a:pt x="5870" y="8501"/>
                  <a:pt x="5798" y="8418"/>
                  <a:pt x="5691" y="8418"/>
                </a:cubicBezTo>
                <a:cubicBezTo>
                  <a:pt x="5679" y="8406"/>
                  <a:pt x="5656" y="8406"/>
                  <a:pt x="5644" y="8418"/>
                </a:cubicBezTo>
                <a:lnTo>
                  <a:pt x="5632" y="8418"/>
                </a:lnTo>
                <a:cubicBezTo>
                  <a:pt x="5584" y="8418"/>
                  <a:pt x="5536" y="8454"/>
                  <a:pt x="5513" y="8489"/>
                </a:cubicBezTo>
                <a:cubicBezTo>
                  <a:pt x="5429" y="8085"/>
                  <a:pt x="5465" y="7668"/>
                  <a:pt x="5608" y="7275"/>
                </a:cubicBezTo>
                <a:cubicBezTo>
                  <a:pt x="5322" y="8454"/>
                  <a:pt x="6489" y="8073"/>
                  <a:pt x="6501" y="8787"/>
                </a:cubicBezTo>
                <a:lnTo>
                  <a:pt x="6501" y="8716"/>
                </a:lnTo>
                <a:cubicBezTo>
                  <a:pt x="6501" y="8740"/>
                  <a:pt x="6501" y="8763"/>
                  <a:pt x="6501" y="8787"/>
                </a:cubicBezTo>
                <a:cubicBezTo>
                  <a:pt x="6584" y="8454"/>
                  <a:pt x="6584" y="8239"/>
                  <a:pt x="6513" y="8097"/>
                </a:cubicBezTo>
                <a:cubicBezTo>
                  <a:pt x="6334" y="7727"/>
                  <a:pt x="5953" y="7870"/>
                  <a:pt x="5822" y="7727"/>
                </a:cubicBezTo>
                <a:cubicBezTo>
                  <a:pt x="6060" y="7692"/>
                  <a:pt x="6120" y="7561"/>
                  <a:pt x="6037" y="7382"/>
                </a:cubicBezTo>
                <a:cubicBezTo>
                  <a:pt x="5882" y="7561"/>
                  <a:pt x="5691" y="7418"/>
                  <a:pt x="5703" y="7239"/>
                </a:cubicBezTo>
                <a:cubicBezTo>
                  <a:pt x="5715" y="6965"/>
                  <a:pt x="6001" y="6620"/>
                  <a:pt x="5691" y="6168"/>
                </a:cubicBezTo>
                <a:cubicBezTo>
                  <a:pt x="5679" y="6073"/>
                  <a:pt x="5656" y="5989"/>
                  <a:pt x="5632" y="5906"/>
                </a:cubicBezTo>
                <a:cubicBezTo>
                  <a:pt x="5679" y="5977"/>
                  <a:pt x="5727" y="6061"/>
                  <a:pt x="5786" y="6132"/>
                </a:cubicBezTo>
                <a:cubicBezTo>
                  <a:pt x="5882" y="6668"/>
                  <a:pt x="6334" y="6715"/>
                  <a:pt x="6537" y="6894"/>
                </a:cubicBezTo>
                <a:cubicBezTo>
                  <a:pt x="6668" y="7025"/>
                  <a:pt x="6632" y="7251"/>
                  <a:pt x="6394" y="7227"/>
                </a:cubicBezTo>
                <a:cubicBezTo>
                  <a:pt x="6465" y="7418"/>
                  <a:pt x="6608" y="7466"/>
                  <a:pt x="6787" y="7323"/>
                </a:cubicBezTo>
                <a:cubicBezTo>
                  <a:pt x="6799" y="7525"/>
                  <a:pt x="6441" y="7692"/>
                  <a:pt x="6572" y="8073"/>
                </a:cubicBezTo>
                <a:cubicBezTo>
                  <a:pt x="6620" y="8228"/>
                  <a:pt x="6763" y="8382"/>
                  <a:pt x="7072" y="8549"/>
                </a:cubicBezTo>
                <a:lnTo>
                  <a:pt x="7072" y="8549"/>
                </a:lnTo>
                <a:cubicBezTo>
                  <a:pt x="6572" y="8037"/>
                  <a:pt x="7656" y="7489"/>
                  <a:pt x="6632" y="6858"/>
                </a:cubicBezTo>
                <a:lnTo>
                  <a:pt x="6632" y="6858"/>
                </a:lnTo>
                <a:cubicBezTo>
                  <a:pt x="7013" y="7037"/>
                  <a:pt x="7334" y="7311"/>
                  <a:pt x="7561" y="7656"/>
                </a:cubicBezTo>
                <a:cubicBezTo>
                  <a:pt x="7513" y="7644"/>
                  <a:pt x="7465" y="7656"/>
                  <a:pt x="7430" y="7680"/>
                </a:cubicBezTo>
                <a:lnTo>
                  <a:pt x="7418" y="7680"/>
                </a:lnTo>
                <a:cubicBezTo>
                  <a:pt x="7394" y="7692"/>
                  <a:pt x="7382" y="7704"/>
                  <a:pt x="7370" y="7727"/>
                </a:cubicBezTo>
                <a:cubicBezTo>
                  <a:pt x="7239" y="7858"/>
                  <a:pt x="7370" y="8085"/>
                  <a:pt x="7549" y="8025"/>
                </a:cubicBezTo>
                <a:cubicBezTo>
                  <a:pt x="7418" y="7942"/>
                  <a:pt x="7501" y="7835"/>
                  <a:pt x="7584" y="7847"/>
                </a:cubicBezTo>
                <a:cubicBezTo>
                  <a:pt x="7680" y="7847"/>
                  <a:pt x="7739" y="7989"/>
                  <a:pt x="7739" y="8061"/>
                </a:cubicBezTo>
                <a:cubicBezTo>
                  <a:pt x="7739" y="8132"/>
                  <a:pt x="7715" y="8192"/>
                  <a:pt x="7668" y="8228"/>
                </a:cubicBezTo>
                <a:cubicBezTo>
                  <a:pt x="7561" y="8359"/>
                  <a:pt x="7299" y="8466"/>
                  <a:pt x="7168" y="8144"/>
                </a:cubicBezTo>
                <a:cubicBezTo>
                  <a:pt x="7001" y="8454"/>
                  <a:pt x="7370" y="8740"/>
                  <a:pt x="7668" y="8680"/>
                </a:cubicBezTo>
                <a:cubicBezTo>
                  <a:pt x="7632" y="8906"/>
                  <a:pt x="7775" y="8954"/>
                  <a:pt x="7584" y="9168"/>
                </a:cubicBezTo>
                <a:cubicBezTo>
                  <a:pt x="8156" y="8978"/>
                  <a:pt x="8001" y="8656"/>
                  <a:pt x="8096" y="8442"/>
                </a:cubicBezTo>
                <a:lnTo>
                  <a:pt x="8096" y="8442"/>
                </a:lnTo>
                <a:cubicBezTo>
                  <a:pt x="7953" y="8918"/>
                  <a:pt x="8311" y="9073"/>
                  <a:pt x="8323" y="9466"/>
                </a:cubicBezTo>
                <a:cubicBezTo>
                  <a:pt x="8680" y="9049"/>
                  <a:pt x="8394" y="8787"/>
                  <a:pt x="8287" y="8489"/>
                </a:cubicBezTo>
                <a:lnTo>
                  <a:pt x="8287" y="8489"/>
                </a:lnTo>
                <a:cubicBezTo>
                  <a:pt x="8584" y="9216"/>
                  <a:pt x="8989" y="9049"/>
                  <a:pt x="9335" y="9335"/>
                </a:cubicBezTo>
                <a:cubicBezTo>
                  <a:pt x="9037" y="8990"/>
                  <a:pt x="9204" y="8585"/>
                  <a:pt x="8477" y="8299"/>
                </a:cubicBezTo>
                <a:lnTo>
                  <a:pt x="8477" y="8299"/>
                </a:lnTo>
                <a:cubicBezTo>
                  <a:pt x="8775" y="8406"/>
                  <a:pt x="9037" y="8692"/>
                  <a:pt x="9454" y="8335"/>
                </a:cubicBezTo>
                <a:cubicBezTo>
                  <a:pt x="9061" y="8323"/>
                  <a:pt x="8918" y="7954"/>
                  <a:pt x="8430" y="8108"/>
                </a:cubicBezTo>
                <a:lnTo>
                  <a:pt x="8430" y="8108"/>
                </a:lnTo>
                <a:cubicBezTo>
                  <a:pt x="8656" y="8013"/>
                  <a:pt x="8965" y="8168"/>
                  <a:pt x="9168" y="7585"/>
                </a:cubicBezTo>
                <a:cubicBezTo>
                  <a:pt x="8942" y="7787"/>
                  <a:pt x="8894" y="7632"/>
                  <a:pt x="8668" y="7680"/>
                </a:cubicBezTo>
                <a:cubicBezTo>
                  <a:pt x="8739" y="7382"/>
                  <a:pt x="8442" y="7001"/>
                  <a:pt x="8132" y="7180"/>
                </a:cubicBezTo>
                <a:cubicBezTo>
                  <a:pt x="8465" y="7311"/>
                  <a:pt x="8346" y="7561"/>
                  <a:pt x="8227" y="7680"/>
                </a:cubicBezTo>
                <a:cubicBezTo>
                  <a:pt x="8180" y="7716"/>
                  <a:pt x="8120" y="7739"/>
                  <a:pt x="8061" y="7751"/>
                </a:cubicBezTo>
                <a:cubicBezTo>
                  <a:pt x="7989" y="7751"/>
                  <a:pt x="7846" y="7680"/>
                  <a:pt x="7834" y="7597"/>
                </a:cubicBezTo>
                <a:cubicBezTo>
                  <a:pt x="7822" y="7513"/>
                  <a:pt x="7942" y="7430"/>
                  <a:pt x="8013" y="7561"/>
                </a:cubicBezTo>
                <a:cubicBezTo>
                  <a:pt x="8013" y="7537"/>
                  <a:pt x="8013" y="7513"/>
                  <a:pt x="8013" y="7489"/>
                </a:cubicBezTo>
                <a:cubicBezTo>
                  <a:pt x="8001" y="7406"/>
                  <a:pt x="7930" y="7335"/>
                  <a:pt x="7846" y="7335"/>
                </a:cubicBezTo>
                <a:cubicBezTo>
                  <a:pt x="7799" y="7335"/>
                  <a:pt x="7751" y="7346"/>
                  <a:pt x="7715" y="7382"/>
                </a:cubicBezTo>
                <a:cubicBezTo>
                  <a:pt x="7691" y="7394"/>
                  <a:pt x="7680" y="7406"/>
                  <a:pt x="7668" y="7418"/>
                </a:cubicBezTo>
                <a:lnTo>
                  <a:pt x="7668" y="7430"/>
                </a:lnTo>
                <a:cubicBezTo>
                  <a:pt x="7644" y="7477"/>
                  <a:pt x="7632" y="7525"/>
                  <a:pt x="7644" y="7573"/>
                </a:cubicBezTo>
                <a:cubicBezTo>
                  <a:pt x="7299" y="7346"/>
                  <a:pt x="7025" y="7025"/>
                  <a:pt x="6846" y="6644"/>
                </a:cubicBezTo>
                <a:cubicBezTo>
                  <a:pt x="7489" y="7680"/>
                  <a:pt x="8037" y="6584"/>
                  <a:pt x="8549" y="7085"/>
                </a:cubicBezTo>
                <a:cubicBezTo>
                  <a:pt x="8537" y="7073"/>
                  <a:pt x="8513" y="7049"/>
                  <a:pt x="8501" y="7037"/>
                </a:cubicBezTo>
                <a:cubicBezTo>
                  <a:pt x="8513" y="7049"/>
                  <a:pt x="8537" y="7061"/>
                  <a:pt x="8549" y="7085"/>
                </a:cubicBezTo>
                <a:cubicBezTo>
                  <a:pt x="8382" y="6787"/>
                  <a:pt x="8227" y="6644"/>
                  <a:pt x="8072" y="6584"/>
                </a:cubicBezTo>
                <a:cubicBezTo>
                  <a:pt x="7691" y="6454"/>
                  <a:pt x="7525" y="6823"/>
                  <a:pt x="7322" y="6811"/>
                </a:cubicBezTo>
                <a:cubicBezTo>
                  <a:pt x="7477" y="6620"/>
                  <a:pt x="7418" y="6489"/>
                  <a:pt x="7227" y="6418"/>
                </a:cubicBezTo>
                <a:cubicBezTo>
                  <a:pt x="7251" y="6656"/>
                  <a:pt x="7025" y="6680"/>
                  <a:pt x="6894" y="6549"/>
                </a:cubicBezTo>
                <a:cubicBezTo>
                  <a:pt x="6715" y="6346"/>
                  <a:pt x="6668" y="5894"/>
                  <a:pt x="6132" y="5799"/>
                </a:cubicBezTo>
                <a:cubicBezTo>
                  <a:pt x="6060" y="5739"/>
                  <a:pt x="5977" y="5692"/>
                  <a:pt x="5906" y="5656"/>
                </a:cubicBezTo>
                <a:cubicBezTo>
                  <a:pt x="5989" y="5680"/>
                  <a:pt x="6072" y="5692"/>
                  <a:pt x="6167" y="5715"/>
                </a:cubicBezTo>
                <a:cubicBezTo>
                  <a:pt x="6620" y="6025"/>
                  <a:pt x="6965" y="5727"/>
                  <a:pt x="7239" y="5715"/>
                </a:cubicBezTo>
                <a:cubicBezTo>
                  <a:pt x="7418" y="5715"/>
                  <a:pt x="7561" y="5894"/>
                  <a:pt x="7382" y="6049"/>
                </a:cubicBezTo>
                <a:cubicBezTo>
                  <a:pt x="7561" y="6132"/>
                  <a:pt x="7691" y="6073"/>
                  <a:pt x="7727" y="5846"/>
                </a:cubicBezTo>
                <a:cubicBezTo>
                  <a:pt x="7870" y="5965"/>
                  <a:pt x="7727" y="6346"/>
                  <a:pt x="8096" y="6537"/>
                </a:cubicBezTo>
                <a:cubicBezTo>
                  <a:pt x="8251" y="6608"/>
                  <a:pt x="8453" y="6608"/>
                  <a:pt x="8787" y="6513"/>
                </a:cubicBezTo>
                <a:lnTo>
                  <a:pt x="8787" y="6513"/>
                </a:lnTo>
                <a:cubicBezTo>
                  <a:pt x="8072" y="6501"/>
                  <a:pt x="8453" y="5346"/>
                  <a:pt x="7287" y="5620"/>
                </a:cubicBezTo>
                <a:lnTo>
                  <a:pt x="7287" y="5620"/>
                </a:lnTo>
                <a:cubicBezTo>
                  <a:pt x="7668" y="5477"/>
                  <a:pt x="8096" y="5441"/>
                  <a:pt x="8501" y="5525"/>
                </a:cubicBezTo>
                <a:cubicBezTo>
                  <a:pt x="8453" y="5549"/>
                  <a:pt x="8430" y="5596"/>
                  <a:pt x="8418" y="5644"/>
                </a:cubicBezTo>
                <a:lnTo>
                  <a:pt x="8418" y="5656"/>
                </a:lnTo>
                <a:cubicBezTo>
                  <a:pt x="8418" y="5680"/>
                  <a:pt x="8418" y="5692"/>
                  <a:pt x="8418" y="5715"/>
                </a:cubicBezTo>
                <a:cubicBezTo>
                  <a:pt x="8418" y="5894"/>
                  <a:pt x="8668" y="5953"/>
                  <a:pt x="8751" y="5787"/>
                </a:cubicBezTo>
                <a:cubicBezTo>
                  <a:pt x="8608" y="5834"/>
                  <a:pt x="8584" y="5692"/>
                  <a:pt x="8656" y="5644"/>
                </a:cubicBezTo>
                <a:cubicBezTo>
                  <a:pt x="8715" y="5584"/>
                  <a:pt x="8858" y="5644"/>
                  <a:pt x="8918" y="5692"/>
                </a:cubicBezTo>
                <a:cubicBezTo>
                  <a:pt x="8954" y="5739"/>
                  <a:pt x="8977" y="5799"/>
                  <a:pt x="8977" y="5858"/>
                </a:cubicBezTo>
                <a:cubicBezTo>
                  <a:pt x="8989" y="6025"/>
                  <a:pt x="8894" y="6287"/>
                  <a:pt x="8573" y="6156"/>
                </a:cubicBezTo>
                <a:cubicBezTo>
                  <a:pt x="8668" y="6501"/>
                  <a:pt x="9132" y="6442"/>
                  <a:pt x="9311" y="6180"/>
                </a:cubicBezTo>
                <a:cubicBezTo>
                  <a:pt x="9430" y="6370"/>
                  <a:pt x="9561" y="6299"/>
                  <a:pt x="9585" y="6596"/>
                </a:cubicBezTo>
                <a:cubicBezTo>
                  <a:pt x="9858" y="6049"/>
                  <a:pt x="9525" y="5930"/>
                  <a:pt x="9442" y="5715"/>
                </a:cubicBezTo>
                <a:lnTo>
                  <a:pt x="9442" y="5715"/>
                </a:lnTo>
                <a:cubicBezTo>
                  <a:pt x="9668" y="6156"/>
                  <a:pt x="10037" y="6013"/>
                  <a:pt x="10323" y="6275"/>
                </a:cubicBezTo>
                <a:cubicBezTo>
                  <a:pt x="10275" y="5727"/>
                  <a:pt x="9882" y="5751"/>
                  <a:pt x="9608" y="5620"/>
                </a:cubicBezTo>
                <a:lnTo>
                  <a:pt x="9608" y="5620"/>
                </a:lnTo>
                <a:cubicBezTo>
                  <a:pt x="10323" y="5918"/>
                  <a:pt x="10501" y="5513"/>
                  <a:pt x="10942" y="5477"/>
                </a:cubicBezTo>
                <a:cubicBezTo>
                  <a:pt x="10501" y="5441"/>
                  <a:pt x="10323" y="5037"/>
                  <a:pt x="9608" y="5334"/>
                </a:cubicBezTo>
                <a:lnTo>
                  <a:pt x="9608" y="5334"/>
                </a:lnTo>
                <a:cubicBezTo>
                  <a:pt x="9882" y="5203"/>
                  <a:pt x="10275" y="5227"/>
                  <a:pt x="10323" y="4679"/>
                </a:cubicBezTo>
                <a:cubicBezTo>
                  <a:pt x="10025" y="4941"/>
                  <a:pt x="9668" y="4787"/>
                  <a:pt x="9442" y="5239"/>
                </a:cubicBezTo>
                <a:lnTo>
                  <a:pt x="9442" y="5239"/>
                </a:lnTo>
                <a:cubicBezTo>
                  <a:pt x="9525" y="5025"/>
                  <a:pt x="9847" y="4906"/>
                  <a:pt x="9585" y="4358"/>
                </a:cubicBezTo>
                <a:cubicBezTo>
                  <a:pt x="9561" y="4656"/>
                  <a:pt x="9442" y="4572"/>
                  <a:pt x="9311" y="4775"/>
                </a:cubicBezTo>
                <a:cubicBezTo>
                  <a:pt x="9132" y="4513"/>
                  <a:pt x="8668" y="4453"/>
                  <a:pt x="8573" y="4787"/>
                </a:cubicBezTo>
                <a:cubicBezTo>
                  <a:pt x="8894" y="4656"/>
                  <a:pt x="8989" y="4918"/>
                  <a:pt x="8977" y="5084"/>
                </a:cubicBezTo>
                <a:cubicBezTo>
                  <a:pt x="8977" y="5156"/>
                  <a:pt x="8954" y="5215"/>
                  <a:pt x="8918" y="5251"/>
                </a:cubicBezTo>
                <a:cubicBezTo>
                  <a:pt x="8858" y="5311"/>
                  <a:pt x="8715" y="5358"/>
                  <a:pt x="8656" y="5311"/>
                </a:cubicBezTo>
                <a:cubicBezTo>
                  <a:pt x="8584" y="5251"/>
                  <a:pt x="8608" y="5120"/>
                  <a:pt x="8751" y="5156"/>
                </a:cubicBezTo>
                <a:cubicBezTo>
                  <a:pt x="8668" y="5001"/>
                  <a:pt x="8418" y="5049"/>
                  <a:pt x="8418" y="5239"/>
                </a:cubicBezTo>
                <a:cubicBezTo>
                  <a:pt x="8418" y="5263"/>
                  <a:pt x="8418" y="5275"/>
                  <a:pt x="8418" y="5299"/>
                </a:cubicBezTo>
                <a:lnTo>
                  <a:pt x="8418" y="5311"/>
                </a:lnTo>
                <a:cubicBezTo>
                  <a:pt x="8430" y="5358"/>
                  <a:pt x="8453" y="5394"/>
                  <a:pt x="8501" y="5430"/>
                </a:cubicBezTo>
                <a:cubicBezTo>
                  <a:pt x="8096" y="5501"/>
                  <a:pt x="7668" y="5477"/>
                  <a:pt x="7287" y="5334"/>
                </a:cubicBezTo>
                <a:cubicBezTo>
                  <a:pt x="8453" y="5608"/>
                  <a:pt x="8072" y="4453"/>
                  <a:pt x="8799" y="4441"/>
                </a:cubicBezTo>
                <a:lnTo>
                  <a:pt x="8715" y="4441"/>
                </a:lnTo>
                <a:cubicBezTo>
                  <a:pt x="8739" y="4441"/>
                  <a:pt x="8775" y="4441"/>
                  <a:pt x="8799" y="4441"/>
                </a:cubicBezTo>
                <a:cubicBezTo>
                  <a:pt x="8465" y="4346"/>
                  <a:pt x="8251" y="4346"/>
                  <a:pt x="8108" y="4418"/>
                </a:cubicBezTo>
                <a:cubicBezTo>
                  <a:pt x="7739" y="4596"/>
                  <a:pt x="7882" y="4977"/>
                  <a:pt x="7727" y="5108"/>
                </a:cubicBezTo>
                <a:cubicBezTo>
                  <a:pt x="7703" y="4882"/>
                  <a:pt x="7561" y="4822"/>
                  <a:pt x="7382" y="4906"/>
                </a:cubicBezTo>
                <a:cubicBezTo>
                  <a:pt x="7572" y="5049"/>
                  <a:pt x="7430" y="5239"/>
                  <a:pt x="7251" y="5227"/>
                </a:cubicBezTo>
                <a:cubicBezTo>
                  <a:pt x="6977" y="5227"/>
                  <a:pt x="6632" y="4930"/>
                  <a:pt x="6179" y="5239"/>
                </a:cubicBezTo>
                <a:cubicBezTo>
                  <a:pt x="6084" y="5251"/>
                  <a:pt x="5989" y="5275"/>
                  <a:pt x="5906" y="5299"/>
                </a:cubicBezTo>
                <a:cubicBezTo>
                  <a:pt x="5989" y="5263"/>
                  <a:pt x="6060" y="5203"/>
                  <a:pt x="6144" y="5156"/>
                </a:cubicBezTo>
                <a:cubicBezTo>
                  <a:pt x="6679" y="5049"/>
                  <a:pt x="6715" y="4596"/>
                  <a:pt x="6906" y="4394"/>
                </a:cubicBezTo>
                <a:cubicBezTo>
                  <a:pt x="7025" y="4263"/>
                  <a:pt x="7251" y="4298"/>
                  <a:pt x="7239" y="4537"/>
                </a:cubicBezTo>
                <a:cubicBezTo>
                  <a:pt x="7418" y="4465"/>
                  <a:pt x="7477" y="4334"/>
                  <a:pt x="7334" y="4144"/>
                </a:cubicBezTo>
                <a:cubicBezTo>
                  <a:pt x="7525" y="4132"/>
                  <a:pt x="7691" y="4501"/>
                  <a:pt x="8084" y="4370"/>
                </a:cubicBezTo>
                <a:cubicBezTo>
                  <a:pt x="8227" y="4310"/>
                  <a:pt x="8394" y="4168"/>
                  <a:pt x="8561" y="3870"/>
                </a:cubicBezTo>
                <a:lnTo>
                  <a:pt x="8561" y="3870"/>
                </a:lnTo>
                <a:cubicBezTo>
                  <a:pt x="8049" y="4370"/>
                  <a:pt x="7489" y="3275"/>
                  <a:pt x="6858" y="4298"/>
                </a:cubicBezTo>
                <a:lnTo>
                  <a:pt x="6858" y="4298"/>
                </a:lnTo>
                <a:cubicBezTo>
                  <a:pt x="7037" y="3929"/>
                  <a:pt x="7310" y="3608"/>
                  <a:pt x="7656" y="3370"/>
                </a:cubicBezTo>
                <a:cubicBezTo>
                  <a:pt x="7644" y="3429"/>
                  <a:pt x="7656" y="3477"/>
                  <a:pt x="7680" y="3513"/>
                </a:cubicBezTo>
                <a:lnTo>
                  <a:pt x="7680" y="3525"/>
                </a:lnTo>
                <a:cubicBezTo>
                  <a:pt x="7691" y="3536"/>
                  <a:pt x="7703" y="3560"/>
                  <a:pt x="7715" y="3572"/>
                </a:cubicBezTo>
                <a:cubicBezTo>
                  <a:pt x="7846" y="3703"/>
                  <a:pt x="8072" y="3572"/>
                  <a:pt x="8013" y="3382"/>
                </a:cubicBezTo>
                <a:cubicBezTo>
                  <a:pt x="7942" y="3513"/>
                  <a:pt x="7822" y="3441"/>
                  <a:pt x="7834" y="3346"/>
                </a:cubicBezTo>
                <a:cubicBezTo>
                  <a:pt x="7846" y="3263"/>
                  <a:pt x="7989" y="3203"/>
                  <a:pt x="8061" y="3203"/>
                </a:cubicBezTo>
                <a:cubicBezTo>
                  <a:pt x="8120" y="3203"/>
                  <a:pt x="8180" y="3227"/>
                  <a:pt x="8227" y="3275"/>
                </a:cubicBezTo>
                <a:cubicBezTo>
                  <a:pt x="8346" y="3382"/>
                  <a:pt x="8465" y="3644"/>
                  <a:pt x="8144" y="3775"/>
                </a:cubicBezTo>
                <a:cubicBezTo>
                  <a:pt x="8453" y="3941"/>
                  <a:pt x="8739" y="3572"/>
                  <a:pt x="8680" y="3263"/>
                </a:cubicBezTo>
                <a:cubicBezTo>
                  <a:pt x="8906" y="3310"/>
                  <a:pt x="8942" y="3167"/>
                  <a:pt x="9168" y="3358"/>
                </a:cubicBezTo>
                <a:cubicBezTo>
                  <a:pt x="8965" y="2786"/>
                  <a:pt x="8656" y="2929"/>
                  <a:pt x="8442" y="2834"/>
                </a:cubicBezTo>
                <a:lnTo>
                  <a:pt x="8442" y="2834"/>
                </a:lnTo>
                <a:cubicBezTo>
                  <a:pt x="8918" y="2989"/>
                  <a:pt x="9061" y="2632"/>
                  <a:pt x="9454" y="2608"/>
                </a:cubicBezTo>
                <a:cubicBezTo>
                  <a:pt x="9037" y="2263"/>
                  <a:pt x="8775" y="2548"/>
                  <a:pt x="8489" y="2655"/>
                </a:cubicBezTo>
                <a:lnTo>
                  <a:pt x="8489" y="2655"/>
                </a:lnTo>
                <a:cubicBezTo>
                  <a:pt x="9204" y="2358"/>
                  <a:pt x="9049" y="1953"/>
                  <a:pt x="9335" y="1608"/>
                </a:cubicBezTo>
                <a:cubicBezTo>
                  <a:pt x="8989" y="1893"/>
                  <a:pt x="8584" y="1739"/>
                  <a:pt x="8287" y="2453"/>
                </a:cubicBezTo>
                <a:lnTo>
                  <a:pt x="8287" y="2453"/>
                </a:lnTo>
                <a:cubicBezTo>
                  <a:pt x="8394" y="2155"/>
                  <a:pt x="8680" y="1905"/>
                  <a:pt x="8334" y="1489"/>
                </a:cubicBezTo>
                <a:cubicBezTo>
                  <a:pt x="8311" y="1882"/>
                  <a:pt x="7953" y="2024"/>
                  <a:pt x="8108" y="2501"/>
                </a:cubicBezTo>
                <a:lnTo>
                  <a:pt x="8108" y="2501"/>
                </a:lnTo>
                <a:cubicBezTo>
                  <a:pt x="8013" y="2286"/>
                  <a:pt x="8156" y="1977"/>
                  <a:pt x="7584" y="1774"/>
                </a:cubicBezTo>
                <a:cubicBezTo>
                  <a:pt x="7775" y="2001"/>
                  <a:pt x="7632" y="2036"/>
                  <a:pt x="7680" y="2263"/>
                </a:cubicBezTo>
                <a:cubicBezTo>
                  <a:pt x="7382" y="2203"/>
                  <a:pt x="7001" y="2489"/>
                  <a:pt x="7168" y="2798"/>
                </a:cubicBezTo>
                <a:cubicBezTo>
                  <a:pt x="7299" y="2477"/>
                  <a:pt x="7561" y="2596"/>
                  <a:pt x="7668" y="2715"/>
                </a:cubicBezTo>
                <a:cubicBezTo>
                  <a:pt x="7715" y="2763"/>
                  <a:pt x="7739" y="2822"/>
                  <a:pt x="7739" y="2882"/>
                </a:cubicBezTo>
                <a:cubicBezTo>
                  <a:pt x="7739" y="2953"/>
                  <a:pt x="7680" y="3096"/>
                  <a:pt x="7596" y="3108"/>
                </a:cubicBezTo>
                <a:cubicBezTo>
                  <a:pt x="7501" y="3120"/>
                  <a:pt x="7430" y="3001"/>
                  <a:pt x="7561" y="2929"/>
                </a:cubicBezTo>
                <a:cubicBezTo>
                  <a:pt x="7370" y="2870"/>
                  <a:pt x="7239" y="3096"/>
                  <a:pt x="7370" y="3227"/>
                </a:cubicBezTo>
                <a:cubicBezTo>
                  <a:pt x="7382" y="3239"/>
                  <a:pt x="7406" y="3251"/>
                  <a:pt x="7418" y="3263"/>
                </a:cubicBezTo>
                <a:lnTo>
                  <a:pt x="7430" y="3275"/>
                </a:lnTo>
                <a:cubicBezTo>
                  <a:pt x="7465" y="3298"/>
                  <a:pt x="7513" y="3310"/>
                  <a:pt x="7572" y="3298"/>
                </a:cubicBezTo>
                <a:cubicBezTo>
                  <a:pt x="7334" y="3644"/>
                  <a:pt x="7013" y="3917"/>
                  <a:pt x="6644" y="4096"/>
                </a:cubicBezTo>
                <a:cubicBezTo>
                  <a:pt x="7668" y="3453"/>
                  <a:pt x="6572" y="2905"/>
                  <a:pt x="7084" y="2393"/>
                </a:cubicBezTo>
                <a:cubicBezTo>
                  <a:pt x="7072" y="2405"/>
                  <a:pt x="7049" y="2429"/>
                  <a:pt x="7037" y="2441"/>
                </a:cubicBezTo>
                <a:cubicBezTo>
                  <a:pt x="7049" y="2429"/>
                  <a:pt x="7072" y="2405"/>
                  <a:pt x="7084" y="2393"/>
                </a:cubicBezTo>
                <a:cubicBezTo>
                  <a:pt x="6787" y="2560"/>
                  <a:pt x="6644" y="2715"/>
                  <a:pt x="6584" y="2870"/>
                </a:cubicBezTo>
                <a:cubicBezTo>
                  <a:pt x="6453" y="3251"/>
                  <a:pt x="6822" y="3429"/>
                  <a:pt x="6810" y="3620"/>
                </a:cubicBezTo>
                <a:cubicBezTo>
                  <a:pt x="6620" y="3477"/>
                  <a:pt x="6489" y="3525"/>
                  <a:pt x="6418" y="3715"/>
                </a:cubicBezTo>
                <a:cubicBezTo>
                  <a:pt x="6656" y="3691"/>
                  <a:pt x="6679" y="3917"/>
                  <a:pt x="6548" y="4048"/>
                </a:cubicBezTo>
                <a:cubicBezTo>
                  <a:pt x="6346" y="4227"/>
                  <a:pt x="5894" y="4275"/>
                  <a:pt x="5798" y="4810"/>
                </a:cubicBezTo>
                <a:cubicBezTo>
                  <a:pt x="5739" y="4882"/>
                  <a:pt x="5691" y="4965"/>
                  <a:pt x="5656" y="5049"/>
                </a:cubicBezTo>
                <a:cubicBezTo>
                  <a:pt x="5679" y="4953"/>
                  <a:pt x="5691" y="4870"/>
                  <a:pt x="5715" y="4775"/>
                </a:cubicBezTo>
                <a:cubicBezTo>
                  <a:pt x="6025" y="4334"/>
                  <a:pt x="5727" y="3977"/>
                  <a:pt x="5715" y="3703"/>
                </a:cubicBezTo>
                <a:cubicBezTo>
                  <a:pt x="5715" y="3525"/>
                  <a:pt x="5894" y="3382"/>
                  <a:pt x="6048" y="3560"/>
                </a:cubicBezTo>
                <a:cubicBezTo>
                  <a:pt x="6132" y="3382"/>
                  <a:pt x="6072" y="3251"/>
                  <a:pt x="5846" y="3215"/>
                </a:cubicBezTo>
                <a:cubicBezTo>
                  <a:pt x="5965" y="3072"/>
                  <a:pt x="6346" y="3215"/>
                  <a:pt x="6537" y="2846"/>
                </a:cubicBezTo>
                <a:cubicBezTo>
                  <a:pt x="6608" y="2691"/>
                  <a:pt x="6608" y="2489"/>
                  <a:pt x="6513" y="2155"/>
                </a:cubicBezTo>
                <a:cubicBezTo>
                  <a:pt x="6501" y="2870"/>
                  <a:pt x="5346" y="2489"/>
                  <a:pt x="5620" y="3667"/>
                </a:cubicBezTo>
                <a:cubicBezTo>
                  <a:pt x="5477" y="3275"/>
                  <a:pt x="5441" y="2858"/>
                  <a:pt x="5525" y="2453"/>
                </a:cubicBezTo>
                <a:cubicBezTo>
                  <a:pt x="5548" y="2489"/>
                  <a:pt x="5596" y="2524"/>
                  <a:pt x="5644" y="2536"/>
                </a:cubicBezTo>
                <a:lnTo>
                  <a:pt x="5656" y="2536"/>
                </a:lnTo>
                <a:cubicBezTo>
                  <a:pt x="5679" y="2536"/>
                  <a:pt x="5691" y="2536"/>
                  <a:pt x="5715" y="2536"/>
                </a:cubicBezTo>
                <a:cubicBezTo>
                  <a:pt x="5882" y="2524"/>
                  <a:pt x="5953" y="2322"/>
                  <a:pt x="5822" y="2215"/>
                </a:cubicBezTo>
                <a:cubicBezTo>
                  <a:pt x="5810" y="2215"/>
                  <a:pt x="5798" y="2203"/>
                  <a:pt x="5786" y="2203"/>
                </a:cubicBezTo>
                <a:cubicBezTo>
                  <a:pt x="5834" y="2346"/>
                  <a:pt x="5691" y="2370"/>
                  <a:pt x="5644" y="2298"/>
                </a:cubicBezTo>
                <a:cubicBezTo>
                  <a:pt x="5584" y="2227"/>
                  <a:pt x="5644" y="2084"/>
                  <a:pt x="5691" y="2036"/>
                </a:cubicBezTo>
                <a:cubicBezTo>
                  <a:pt x="5739" y="1989"/>
                  <a:pt x="5798" y="1965"/>
                  <a:pt x="5858" y="1965"/>
                </a:cubicBezTo>
                <a:cubicBezTo>
                  <a:pt x="6025" y="1953"/>
                  <a:pt x="6287" y="2060"/>
                  <a:pt x="6156" y="2382"/>
                </a:cubicBezTo>
                <a:cubicBezTo>
                  <a:pt x="6501" y="2286"/>
                  <a:pt x="6441" y="1822"/>
                  <a:pt x="6179" y="1643"/>
                </a:cubicBezTo>
                <a:cubicBezTo>
                  <a:pt x="6370" y="1524"/>
                  <a:pt x="6298" y="1381"/>
                  <a:pt x="6596" y="1358"/>
                </a:cubicBezTo>
                <a:cubicBezTo>
                  <a:pt x="6048" y="1096"/>
                  <a:pt x="5929" y="1429"/>
                  <a:pt x="5715" y="1512"/>
                </a:cubicBezTo>
                <a:lnTo>
                  <a:pt x="5715" y="1512"/>
                </a:lnTo>
                <a:cubicBezTo>
                  <a:pt x="6156" y="1274"/>
                  <a:pt x="6013" y="929"/>
                  <a:pt x="6275" y="631"/>
                </a:cubicBezTo>
                <a:cubicBezTo>
                  <a:pt x="5727" y="679"/>
                  <a:pt x="5739" y="1060"/>
                  <a:pt x="5608" y="1346"/>
                </a:cubicBezTo>
                <a:lnTo>
                  <a:pt x="5608" y="1346"/>
                </a:lnTo>
                <a:cubicBezTo>
                  <a:pt x="5906" y="631"/>
                  <a:pt x="5513" y="453"/>
                  <a:pt x="5477" y="0"/>
                </a:cubicBezTo>
                <a:cubicBezTo>
                  <a:pt x="5441" y="453"/>
                  <a:pt x="5024" y="631"/>
                  <a:pt x="5334" y="1346"/>
                </a:cubicBezTo>
                <a:lnTo>
                  <a:pt x="5334" y="1346"/>
                </a:lnTo>
                <a:cubicBezTo>
                  <a:pt x="5203" y="1060"/>
                  <a:pt x="5227" y="679"/>
                  <a:pt x="4679" y="631"/>
                </a:cubicBezTo>
                <a:cubicBezTo>
                  <a:pt x="4941" y="929"/>
                  <a:pt x="4786" y="1286"/>
                  <a:pt x="5239" y="1512"/>
                </a:cubicBezTo>
                <a:lnTo>
                  <a:pt x="5239" y="1512"/>
                </a:lnTo>
                <a:cubicBezTo>
                  <a:pt x="5024" y="1429"/>
                  <a:pt x="4905" y="1096"/>
                  <a:pt x="4358" y="1358"/>
                </a:cubicBezTo>
                <a:cubicBezTo>
                  <a:pt x="4655" y="1381"/>
                  <a:pt x="4572" y="1524"/>
                  <a:pt x="4774" y="1643"/>
                </a:cubicBezTo>
                <a:cubicBezTo>
                  <a:pt x="4513" y="1822"/>
                  <a:pt x="4453" y="2286"/>
                  <a:pt x="4798" y="2382"/>
                </a:cubicBezTo>
                <a:cubicBezTo>
                  <a:pt x="4655" y="2060"/>
                  <a:pt x="4917" y="1953"/>
                  <a:pt x="5096" y="1965"/>
                </a:cubicBezTo>
                <a:cubicBezTo>
                  <a:pt x="5155" y="1965"/>
                  <a:pt x="5215" y="1989"/>
                  <a:pt x="5251" y="2036"/>
                </a:cubicBezTo>
                <a:cubicBezTo>
                  <a:pt x="5310" y="2084"/>
                  <a:pt x="5370" y="2227"/>
                  <a:pt x="5310" y="2298"/>
                </a:cubicBezTo>
                <a:cubicBezTo>
                  <a:pt x="5251" y="2370"/>
                  <a:pt x="5120" y="2346"/>
                  <a:pt x="5155" y="2203"/>
                </a:cubicBezTo>
                <a:cubicBezTo>
                  <a:pt x="5001" y="2286"/>
                  <a:pt x="5048" y="2524"/>
                  <a:pt x="5239" y="2536"/>
                </a:cubicBezTo>
                <a:cubicBezTo>
                  <a:pt x="5263" y="2536"/>
                  <a:pt x="5275" y="2536"/>
                  <a:pt x="5298" y="2536"/>
                </a:cubicBezTo>
                <a:lnTo>
                  <a:pt x="5310" y="2536"/>
                </a:lnTo>
                <a:cubicBezTo>
                  <a:pt x="5358" y="2524"/>
                  <a:pt x="5394" y="2489"/>
                  <a:pt x="5429" y="2453"/>
                </a:cubicBezTo>
                <a:cubicBezTo>
                  <a:pt x="5501" y="2858"/>
                  <a:pt x="5477" y="3275"/>
                  <a:pt x="5334" y="3667"/>
                </a:cubicBezTo>
                <a:cubicBezTo>
                  <a:pt x="5608" y="2489"/>
                  <a:pt x="4453" y="2870"/>
                  <a:pt x="4441" y="2155"/>
                </a:cubicBezTo>
                <a:cubicBezTo>
                  <a:pt x="4346" y="2489"/>
                  <a:pt x="4346" y="2703"/>
                  <a:pt x="4417" y="2846"/>
                </a:cubicBezTo>
                <a:cubicBezTo>
                  <a:pt x="4608" y="3215"/>
                  <a:pt x="4977" y="3072"/>
                  <a:pt x="5108" y="3215"/>
                </a:cubicBezTo>
                <a:cubicBezTo>
                  <a:pt x="4882" y="3251"/>
                  <a:pt x="4822" y="3382"/>
                  <a:pt x="4905" y="3560"/>
                </a:cubicBezTo>
                <a:cubicBezTo>
                  <a:pt x="5048" y="3382"/>
                  <a:pt x="5239" y="3525"/>
                  <a:pt x="5239" y="3703"/>
                </a:cubicBezTo>
                <a:cubicBezTo>
                  <a:pt x="5227" y="3977"/>
                  <a:pt x="4941" y="4322"/>
                  <a:pt x="5239" y="4775"/>
                </a:cubicBezTo>
                <a:cubicBezTo>
                  <a:pt x="5251" y="4870"/>
                  <a:pt x="5275" y="4953"/>
                  <a:pt x="5298" y="5049"/>
                </a:cubicBezTo>
                <a:cubicBezTo>
                  <a:pt x="5263" y="4965"/>
                  <a:pt x="5203" y="4882"/>
                  <a:pt x="5155" y="4810"/>
                </a:cubicBezTo>
                <a:cubicBezTo>
                  <a:pt x="5048" y="4275"/>
                  <a:pt x="4596" y="4239"/>
                  <a:pt x="4405" y="4048"/>
                </a:cubicBezTo>
                <a:cubicBezTo>
                  <a:pt x="4262" y="3929"/>
                  <a:pt x="4298" y="3691"/>
                  <a:pt x="4536" y="3715"/>
                </a:cubicBezTo>
                <a:cubicBezTo>
                  <a:pt x="4465" y="3525"/>
                  <a:pt x="4334" y="3477"/>
                  <a:pt x="4143" y="3620"/>
                </a:cubicBezTo>
                <a:cubicBezTo>
                  <a:pt x="4132" y="3429"/>
                  <a:pt x="4501" y="3251"/>
                  <a:pt x="4370" y="2870"/>
                </a:cubicBezTo>
                <a:cubicBezTo>
                  <a:pt x="4322" y="2715"/>
                  <a:pt x="4167" y="2560"/>
                  <a:pt x="3870" y="2393"/>
                </a:cubicBezTo>
                <a:lnTo>
                  <a:pt x="3870" y="2393"/>
                </a:lnTo>
                <a:cubicBezTo>
                  <a:pt x="4370" y="2905"/>
                  <a:pt x="3274" y="3453"/>
                  <a:pt x="4310" y="4096"/>
                </a:cubicBezTo>
                <a:cubicBezTo>
                  <a:pt x="3941" y="3917"/>
                  <a:pt x="3620" y="3644"/>
                  <a:pt x="3381" y="3298"/>
                </a:cubicBezTo>
                <a:cubicBezTo>
                  <a:pt x="3429" y="3310"/>
                  <a:pt x="3489" y="3298"/>
                  <a:pt x="3524" y="3275"/>
                </a:cubicBezTo>
                <a:lnTo>
                  <a:pt x="3536" y="3263"/>
                </a:lnTo>
                <a:cubicBezTo>
                  <a:pt x="3548" y="3251"/>
                  <a:pt x="3560" y="3239"/>
                  <a:pt x="3572" y="3227"/>
                </a:cubicBezTo>
                <a:cubicBezTo>
                  <a:pt x="3715" y="3096"/>
                  <a:pt x="3572" y="2870"/>
                  <a:pt x="3393" y="2929"/>
                </a:cubicBezTo>
                <a:cubicBezTo>
                  <a:pt x="3524" y="3001"/>
                  <a:pt x="3453" y="3120"/>
                  <a:pt x="3358" y="3108"/>
                </a:cubicBezTo>
                <a:cubicBezTo>
                  <a:pt x="3274" y="3096"/>
                  <a:pt x="3215" y="2953"/>
                  <a:pt x="3215" y="2882"/>
                </a:cubicBezTo>
                <a:cubicBezTo>
                  <a:pt x="3215" y="2822"/>
                  <a:pt x="3239" y="2763"/>
                  <a:pt x="3286" y="2715"/>
                </a:cubicBezTo>
                <a:cubicBezTo>
                  <a:pt x="3393" y="2596"/>
                  <a:pt x="3655" y="2477"/>
                  <a:pt x="3774" y="2798"/>
                </a:cubicBezTo>
                <a:cubicBezTo>
                  <a:pt x="3953" y="2489"/>
                  <a:pt x="3584" y="2203"/>
                  <a:pt x="3274" y="2263"/>
                </a:cubicBezTo>
                <a:cubicBezTo>
                  <a:pt x="3322" y="2036"/>
                  <a:pt x="3179" y="2001"/>
                  <a:pt x="3370" y="1774"/>
                </a:cubicBezTo>
                <a:cubicBezTo>
                  <a:pt x="2798" y="1977"/>
                  <a:pt x="2941" y="2286"/>
                  <a:pt x="2846" y="2501"/>
                </a:cubicBezTo>
                <a:lnTo>
                  <a:pt x="2846" y="2501"/>
                </a:lnTo>
                <a:cubicBezTo>
                  <a:pt x="3000" y="2024"/>
                  <a:pt x="2643" y="1882"/>
                  <a:pt x="2619" y="1489"/>
                </a:cubicBezTo>
                <a:cubicBezTo>
                  <a:pt x="2274" y="1905"/>
                  <a:pt x="2560" y="2167"/>
                  <a:pt x="2655" y="2453"/>
                </a:cubicBezTo>
                <a:lnTo>
                  <a:pt x="2655" y="2453"/>
                </a:lnTo>
                <a:cubicBezTo>
                  <a:pt x="2369" y="1739"/>
                  <a:pt x="1965" y="1893"/>
                  <a:pt x="1619" y="1608"/>
                </a:cubicBezTo>
                <a:cubicBezTo>
                  <a:pt x="1917" y="1953"/>
                  <a:pt x="1738" y="2358"/>
                  <a:pt x="2465" y="2655"/>
                </a:cubicBezTo>
                <a:lnTo>
                  <a:pt x="2465" y="2655"/>
                </a:lnTo>
                <a:cubicBezTo>
                  <a:pt x="2167" y="2548"/>
                  <a:pt x="1917" y="2263"/>
                  <a:pt x="1500" y="2608"/>
                </a:cubicBezTo>
                <a:cubicBezTo>
                  <a:pt x="1893" y="2632"/>
                  <a:pt x="2036" y="2989"/>
                  <a:pt x="2512" y="2834"/>
                </a:cubicBezTo>
                <a:lnTo>
                  <a:pt x="2512" y="2834"/>
                </a:lnTo>
                <a:cubicBezTo>
                  <a:pt x="2298" y="2929"/>
                  <a:pt x="1988" y="2786"/>
                  <a:pt x="1786" y="3358"/>
                </a:cubicBezTo>
                <a:cubicBezTo>
                  <a:pt x="2012" y="3167"/>
                  <a:pt x="2048" y="3310"/>
                  <a:pt x="2274" y="3263"/>
                </a:cubicBezTo>
                <a:cubicBezTo>
                  <a:pt x="2215" y="3560"/>
                  <a:pt x="2500" y="3941"/>
                  <a:pt x="2810" y="3775"/>
                </a:cubicBezTo>
                <a:cubicBezTo>
                  <a:pt x="2488" y="3644"/>
                  <a:pt x="2608" y="3382"/>
                  <a:pt x="2727" y="3275"/>
                </a:cubicBezTo>
                <a:cubicBezTo>
                  <a:pt x="2774" y="3227"/>
                  <a:pt x="2834" y="3203"/>
                  <a:pt x="2893" y="3203"/>
                </a:cubicBezTo>
                <a:cubicBezTo>
                  <a:pt x="2965" y="3203"/>
                  <a:pt x="3108" y="3263"/>
                  <a:pt x="3119" y="3346"/>
                </a:cubicBezTo>
                <a:cubicBezTo>
                  <a:pt x="3119" y="3441"/>
                  <a:pt x="3012" y="3513"/>
                  <a:pt x="2941" y="3382"/>
                </a:cubicBezTo>
                <a:cubicBezTo>
                  <a:pt x="2881" y="3572"/>
                  <a:pt x="3108" y="3703"/>
                  <a:pt x="3239" y="3572"/>
                </a:cubicBezTo>
                <a:cubicBezTo>
                  <a:pt x="3250" y="3560"/>
                  <a:pt x="3262" y="3536"/>
                  <a:pt x="3274" y="3525"/>
                </a:cubicBezTo>
                <a:lnTo>
                  <a:pt x="3274" y="3513"/>
                </a:lnTo>
                <a:cubicBezTo>
                  <a:pt x="3298" y="3477"/>
                  <a:pt x="3310" y="3429"/>
                  <a:pt x="3298" y="3382"/>
                </a:cubicBezTo>
                <a:cubicBezTo>
                  <a:pt x="3643" y="3608"/>
                  <a:pt x="3917" y="3929"/>
                  <a:pt x="4096" y="4298"/>
                </a:cubicBezTo>
                <a:lnTo>
                  <a:pt x="4096" y="4298"/>
                </a:lnTo>
                <a:cubicBezTo>
                  <a:pt x="3453" y="3275"/>
                  <a:pt x="2905" y="4370"/>
                  <a:pt x="2393" y="3870"/>
                </a:cubicBezTo>
                <a:lnTo>
                  <a:pt x="2393" y="3870"/>
                </a:lnTo>
                <a:cubicBezTo>
                  <a:pt x="2560" y="4168"/>
                  <a:pt x="2715" y="4310"/>
                  <a:pt x="2869" y="4370"/>
                </a:cubicBezTo>
                <a:cubicBezTo>
                  <a:pt x="3250" y="4501"/>
                  <a:pt x="3429" y="4132"/>
                  <a:pt x="3620" y="4144"/>
                </a:cubicBezTo>
                <a:cubicBezTo>
                  <a:pt x="3477" y="4334"/>
                  <a:pt x="3536" y="4465"/>
                  <a:pt x="3715" y="4537"/>
                </a:cubicBezTo>
                <a:cubicBezTo>
                  <a:pt x="3691" y="4298"/>
                  <a:pt x="3929" y="4275"/>
                  <a:pt x="4048" y="4406"/>
                </a:cubicBezTo>
                <a:cubicBezTo>
                  <a:pt x="4239" y="4608"/>
                  <a:pt x="4274" y="5049"/>
                  <a:pt x="4810" y="5156"/>
                </a:cubicBezTo>
                <a:cubicBezTo>
                  <a:pt x="4882" y="5215"/>
                  <a:pt x="4965" y="5263"/>
                  <a:pt x="5048" y="5299"/>
                </a:cubicBezTo>
                <a:cubicBezTo>
                  <a:pt x="4953" y="5275"/>
                  <a:pt x="4870" y="5251"/>
                  <a:pt x="4774" y="5239"/>
                </a:cubicBezTo>
                <a:cubicBezTo>
                  <a:pt x="4334" y="4930"/>
                  <a:pt x="3977" y="5227"/>
                  <a:pt x="3703" y="5239"/>
                </a:cubicBezTo>
                <a:cubicBezTo>
                  <a:pt x="3524" y="5239"/>
                  <a:pt x="3381" y="5060"/>
                  <a:pt x="3572" y="4906"/>
                </a:cubicBezTo>
                <a:cubicBezTo>
                  <a:pt x="3381" y="4822"/>
                  <a:pt x="3250" y="4882"/>
                  <a:pt x="3227" y="5108"/>
                </a:cubicBezTo>
                <a:cubicBezTo>
                  <a:pt x="3072" y="4977"/>
                  <a:pt x="3215" y="4608"/>
                  <a:pt x="2846" y="4418"/>
                </a:cubicBezTo>
                <a:cubicBezTo>
                  <a:pt x="2703" y="4346"/>
                  <a:pt x="2488" y="4346"/>
                  <a:pt x="2155" y="4441"/>
                </a:cubicBezTo>
                <a:cubicBezTo>
                  <a:pt x="2179" y="4441"/>
                  <a:pt x="2203" y="4441"/>
                  <a:pt x="2227" y="4441"/>
                </a:cubicBezTo>
                <a:lnTo>
                  <a:pt x="2155" y="4441"/>
                </a:lnTo>
                <a:cubicBezTo>
                  <a:pt x="2881" y="4453"/>
                  <a:pt x="2488" y="5608"/>
                  <a:pt x="3667" y="5334"/>
                </a:cubicBezTo>
                <a:lnTo>
                  <a:pt x="3667" y="5334"/>
                </a:lnTo>
                <a:cubicBezTo>
                  <a:pt x="3274" y="5477"/>
                  <a:pt x="2858" y="5501"/>
                  <a:pt x="2453" y="5430"/>
                </a:cubicBezTo>
                <a:cubicBezTo>
                  <a:pt x="2488" y="5394"/>
                  <a:pt x="2524" y="5358"/>
                  <a:pt x="2536" y="5311"/>
                </a:cubicBezTo>
                <a:lnTo>
                  <a:pt x="2536" y="5299"/>
                </a:lnTo>
                <a:cubicBezTo>
                  <a:pt x="2536" y="5275"/>
                  <a:pt x="2536" y="5263"/>
                  <a:pt x="2536" y="5239"/>
                </a:cubicBezTo>
                <a:cubicBezTo>
                  <a:pt x="2524" y="5060"/>
                  <a:pt x="2286" y="5001"/>
                  <a:pt x="2191" y="5168"/>
                </a:cubicBezTo>
                <a:cubicBezTo>
                  <a:pt x="2346" y="5120"/>
                  <a:pt x="2369" y="5263"/>
                  <a:pt x="2298" y="5311"/>
                </a:cubicBezTo>
                <a:cubicBezTo>
                  <a:pt x="2227" y="5370"/>
                  <a:pt x="2084" y="5311"/>
                  <a:pt x="2036" y="5263"/>
                </a:cubicBezTo>
                <a:cubicBezTo>
                  <a:pt x="1988" y="5215"/>
                  <a:pt x="1965" y="5156"/>
                  <a:pt x="1965" y="5096"/>
                </a:cubicBezTo>
                <a:cubicBezTo>
                  <a:pt x="1953" y="4930"/>
                  <a:pt x="2060" y="4668"/>
                  <a:pt x="2381" y="4799"/>
                </a:cubicBezTo>
                <a:cubicBezTo>
                  <a:pt x="2286" y="4453"/>
                  <a:pt x="1810" y="4513"/>
                  <a:pt x="1643" y="4775"/>
                </a:cubicBezTo>
                <a:cubicBezTo>
                  <a:pt x="1512" y="4584"/>
                  <a:pt x="1381" y="4656"/>
                  <a:pt x="1357" y="4358"/>
                </a:cubicBezTo>
                <a:cubicBezTo>
                  <a:pt x="1095" y="4906"/>
                  <a:pt x="1417" y="5025"/>
                  <a:pt x="1512" y="5239"/>
                </a:cubicBezTo>
                <a:lnTo>
                  <a:pt x="1512" y="5239"/>
                </a:lnTo>
                <a:cubicBezTo>
                  <a:pt x="1274" y="4799"/>
                  <a:pt x="917" y="4941"/>
                  <a:pt x="631" y="4679"/>
                </a:cubicBezTo>
                <a:cubicBezTo>
                  <a:pt x="679" y="5227"/>
                  <a:pt x="1060" y="5215"/>
                  <a:pt x="1345" y="5346"/>
                </a:cubicBezTo>
                <a:lnTo>
                  <a:pt x="1345" y="5346"/>
                </a:lnTo>
                <a:cubicBezTo>
                  <a:pt x="631" y="5049"/>
                  <a:pt x="452" y="5441"/>
                  <a:pt x="0" y="5477"/>
                </a:cubicBezTo>
                <a:cubicBezTo>
                  <a:pt x="452" y="5513"/>
                  <a:pt x="631" y="5930"/>
                  <a:pt x="1345" y="5620"/>
                </a:cubicBezTo>
                <a:lnTo>
                  <a:pt x="1345" y="5620"/>
                </a:lnTo>
                <a:cubicBezTo>
                  <a:pt x="1060" y="5751"/>
                  <a:pt x="679" y="5727"/>
                  <a:pt x="631" y="6275"/>
                </a:cubicBezTo>
                <a:cubicBezTo>
                  <a:pt x="929" y="6013"/>
                  <a:pt x="1274" y="6168"/>
                  <a:pt x="1512" y="5715"/>
                </a:cubicBezTo>
                <a:lnTo>
                  <a:pt x="1512" y="5715"/>
                </a:lnTo>
                <a:cubicBezTo>
                  <a:pt x="1429" y="5930"/>
                  <a:pt x="1095" y="6049"/>
                  <a:pt x="1357" y="6596"/>
                </a:cubicBezTo>
                <a:cubicBezTo>
                  <a:pt x="1369" y="6287"/>
                  <a:pt x="1512" y="6358"/>
                  <a:pt x="1631" y="6168"/>
                </a:cubicBezTo>
                <a:close/>
                <a:moveTo>
                  <a:pt x="7287" y="5299"/>
                </a:moveTo>
                <a:close/>
                <a:moveTo>
                  <a:pt x="6751" y="5132"/>
                </a:moveTo>
                <a:cubicBezTo>
                  <a:pt x="6953" y="5180"/>
                  <a:pt x="7132" y="5334"/>
                  <a:pt x="7477" y="5406"/>
                </a:cubicBezTo>
                <a:cubicBezTo>
                  <a:pt x="7572" y="5418"/>
                  <a:pt x="7668" y="5441"/>
                  <a:pt x="7775" y="5453"/>
                </a:cubicBezTo>
                <a:cubicBezTo>
                  <a:pt x="7668" y="5465"/>
                  <a:pt x="7572" y="5477"/>
                  <a:pt x="7477" y="5501"/>
                </a:cubicBezTo>
                <a:cubicBezTo>
                  <a:pt x="7132" y="5572"/>
                  <a:pt x="6953" y="5727"/>
                  <a:pt x="6751" y="5775"/>
                </a:cubicBezTo>
                <a:cubicBezTo>
                  <a:pt x="6608" y="5799"/>
                  <a:pt x="6453" y="5775"/>
                  <a:pt x="6322" y="5703"/>
                </a:cubicBezTo>
                <a:cubicBezTo>
                  <a:pt x="6548" y="5715"/>
                  <a:pt x="6763" y="5620"/>
                  <a:pt x="6918" y="5453"/>
                </a:cubicBezTo>
                <a:cubicBezTo>
                  <a:pt x="6763" y="5287"/>
                  <a:pt x="6548" y="5191"/>
                  <a:pt x="6322" y="5203"/>
                </a:cubicBezTo>
                <a:cubicBezTo>
                  <a:pt x="6453" y="5120"/>
                  <a:pt x="6608" y="5096"/>
                  <a:pt x="6763" y="5132"/>
                </a:cubicBezTo>
                <a:close/>
                <a:moveTo>
                  <a:pt x="6870" y="6632"/>
                </a:moveTo>
                <a:close/>
                <a:moveTo>
                  <a:pt x="6644" y="4060"/>
                </a:moveTo>
                <a:close/>
                <a:moveTo>
                  <a:pt x="6156" y="4322"/>
                </a:moveTo>
                <a:cubicBezTo>
                  <a:pt x="6322" y="4215"/>
                  <a:pt x="6560" y="4191"/>
                  <a:pt x="6858" y="3989"/>
                </a:cubicBezTo>
                <a:cubicBezTo>
                  <a:pt x="6941" y="3941"/>
                  <a:pt x="7025" y="3882"/>
                  <a:pt x="7108" y="3810"/>
                </a:cubicBezTo>
                <a:cubicBezTo>
                  <a:pt x="7037" y="3894"/>
                  <a:pt x="6977" y="3977"/>
                  <a:pt x="6929" y="4060"/>
                </a:cubicBezTo>
                <a:cubicBezTo>
                  <a:pt x="6727" y="4358"/>
                  <a:pt x="6703" y="4596"/>
                  <a:pt x="6596" y="4763"/>
                </a:cubicBezTo>
                <a:cubicBezTo>
                  <a:pt x="6525" y="4894"/>
                  <a:pt x="6394" y="4989"/>
                  <a:pt x="6251" y="5025"/>
                </a:cubicBezTo>
                <a:cubicBezTo>
                  <a:pt x="6418" y="4882"/>
                  <a:pt x="6501" y="4656"/>
                  <a:pt x="6489" y="4429"/>
                </a:cubicBezTo>
                <a:cubicBezTo>
                  <a:pt x="6263" y="4418"/>
                  <a:pt x="6048" y="4513"/>
                  <a:pt x="5894" y="4679"/>
                </a:cubicBezTo>
                <a:cubicBezTo>
                  <a:pt x="5941" y="4525"/>
                  <a:pt x="6025" y="4406"/>
                  <a:pt x="6156" y="4322"/>
                </a:cubicBezTo>
                <a:close/>
                <a:moveTo>
                  <a:pt x="6489" y="6477"/>
                </a:moveTo>
                <a:cubicBezTo>
                  <a:pt x="6501" y="6251"/>
                  <a:pt x="6418" y="6037"/>
                  <a:pt x="6251" y="5882"/>
                </a:cubicBezTo>
                <a:cubicBezTo>
                  <a:pt x="6394" y="5918"/>
                  <a:pt x="6525" y="6013"/>
                  <a:pt x="6596" y="6144"/>
                </a:cubicBezTo>
                <a:cubicBezTo>
                  <a:pt x="6703" y="6311"/>
                  <a:pt x="6727" y="6549"/>
                  <a:pt x="6929" y="6846"/>
                </a:cubicBezTo>
                <a:cubicBezTo>
                  <a:pt x="6977" y="6930"/>
                  <a:pt x="7037" y="7013"/>
                  <a:pt x="7108" y="7096"/>
                </a:cubicBezTo>
                <a:cubicBezTo>
                  <a:pt x="7025" y="7037"/>
                  <a:pt x="6941" y="6977"/>
                  <a:pt x="6858" y="6918"/>
                </a:cubicBezTo>
                <a:cubicBezTo>
                  <a:pt x="6560" y="6727"/>
                  <a:pt x="6322" y="6692"/>
                  <a:pt x="6156" y="6596"/>
                </a:cubicBezTo>
                <a:cubicBezTo>
                  <a:pt x="6025" y="6513"/>
                  <a:pt x="5929" y="6382"/>
                  <a:pt x="5894" y="6239"/>
                </a:cubicBezTo>
                <a:cubicBezTo>
                  <a:pt x="6048" y="6406"/>
                  <a:pt x="6275" y="6489"/>
                  <a:pt x="6501" y="6477"/>
                </a:cubicBezTo>
                <a:close/>
                <a:moveTo>
                  <a:pt x="5620" y="7275"/>
                </a:moveTo>
                <a:close/>
                <a:moveTo>
                  <a:pt x="5215" y="4596"/>
                </a:moveTo>
                <a:cubicBezTo>
                  <a:pt x="5144" y="4465"/>
                  <a:pt x="5120" y="4310"/>
                  <a:pt x="5155" y="4156"/>
                </a:cubicBezTo>
                <a:cubicBezTo>
                  <a:pt x="5203" y="3965"/>
                  <a:pt x="5346" y="3787"/>
                  <a:pt x="5417" y="3429"/>
                </a:cubicBezTo>
                <a:cubicBezTo>
                  <a:pt x="5441" y="3346"/>
                  <a:pt x="5453" y="3239"/>
                  <a:pt x="5465" y="3132"/>
                </a:cubicBezTo>
                <a:cubicBezTo>
                  <a:pt x="5477" y="3251"/>
                  <a:pt x="5501" y="3346"/>
                  <a:pt x="5513" y="3429"/>
                </a:cubicBezTo>
                <a:cubicBezTo>
                  <a:pt x="5596" y="3787"/>
                  <a:pt x="5739" y="3965"/>
                  <a:pt x="5786" y="4156"/>
                </a:cubicBezTo>
                <a:cubicBezTo>
                  <a:pt x="5822" y="4310"/>
                  <a:pt x="5798" y="4465"/>
                  <a:pt x="5715" y="4596"/>
                </a:cubicBezTo>
                <a:cubicBezTo>
                  <a:pt x="5941" y="4370"/>
                  <a:pt x="5775" y="4001"/>
                  <a:pt x="5465" y="4001"/>
                </a:cubicBezTo>
                <a:cubicBezTo>
                  <a:pt x="5155" y="4001"/>
                  <a:pt x="5001" y="4370"/>
                  <a:pt x="5215" y="4596"/>
                </a:cubicBezTo>
                <a:close/>
                <a:moveTo>
                  <a:pt x="5465" y="6894"/>
                </a:moveTo>
                <a:cubicBezTo>
                  <a:pt x="5632" y="6739"/>
                  <a:pt x="5727" y="6525"/>
                  <a:pt x="5727" y="6299"/>
                </a:cubicBezTo>
                <a:cubicBezTo>
                  <a:pt x="5798" y="6430"/>
                  <a:pt x="5822" y="6584"/>
                  <a:pt x="5786" y="6739"/>
                </a:cubicBezTo>
                <a:cubicBezTo>
                  <a:pt x="5739" y="6930"/>
                  <a:pt x="5596" y="7108"/>
                  <a:pt x="5513" y="7466"/>
                </a:cubicBezTo>
                <a:cubicBezTo>
                  <a:pt x="5501" y="7561"/>
                  <a:pt x="5477" y="7656"/>
                  <a:pt x="5465" y="7763"/>
                </a:cubicBezTo>
                <a:cubicBezTo>
                  <a:pt x="5453" y="7644"/>
                  <a:pt x="5441" y="7549"/>
                  <a:pt x="5417" y="7466"/>
                </a:cubicBezTo>
                <a:cubicBezTo>
                  <a:pt x="5346" y="7108"/>
                  <a:pt x="5203" y="6930"/>
                  <a:pt x="5155" y="6739"/>
                </a:cubicBezTo>
                <a:cubicBezTo>
                  <a:pt x="5120" y="6584"/>
                  <a:pt x="5144" y="6430"/>
                  <a:pt x="5215" y="6299"/>
                </a:cubicBezTo>
                <a:cubicBezTo>
                  <a:pt x="5203" y="6525"/>
                  <a:pt x="5298" y="6751"/>
                  <a:pt x="5477" y="6906"/>
                </a:cubicBezTo>
                <a:close/>
                <a:moveTo>
                  <a:pt x="4286" y="6846"/>
                </a:moveTo>
                <a:close/>
                <a:moveTo>
                  <a:pt x="4286" y="4048"/>
                </a:moveTo>
                <a:close/>
                <a:moveTo>
                  <a:pt x="4441" y="4418"/>
                </a:moveTo>
                <a:cubicBezTo>
                  <a:pt x="4429" y="4644"/>
                  <a:pt x="4513" y="4870"/>
                  <a:pt x="4679" y="5013"/>
                </a:cubicBezTo>
                <a:cubicBezTo>
                  <a:pt x="4536" y="4977"/>
                  <a:pt x="4405" y="4882"/>
                  <a:pt x="4334" y="4751"/>
                </a:cubicBezTo>
                <a:cubicBezTo>
                  <a:pt x="4227" y="4584"/>
                  <a:pt x="4203" y="4358"/>
                  <a:pt x="4001" y="4048"/>
                </a:cubicBezTo>
                <a:cubicBezTo>
                  <a:pt x="3941" y="3965"/>
                  <a:pt x="3881" y="3882"/>
                  <a:pt x="3822" y="3798"/>
                </a:cubicBezTo>
                <a:cubicBezTo>
                  <a:pt x="3905" y="3870"/>
                  <a:pt x="3989" y="3929"/>
                  <a:pt x="4072" y="3977"/>
                </a:cubicBezTo>
                <a:cubicBezTo>
                  <a:pt x="4370" y="4179"/>
                  <a:pt x="4608" y="4203"/>
                  <a:pt x="4774" y="4310"/>
                </a:cubicBezTo>
                <a:cubicBezTo>
                  <a:pt x="4905" y="4394"/>
                  <a:pt x="5001" y="4513"/>
                  <a:pt x="5036" y="4656"/>
                </a:cubicBezTo>
                <a:cubicBezTo>
                  <a:pt x="4882" y="4501"/>
                  <a:pt x="4667" y="4418"/>
                  <a:pt x="4453" y="4429"/>
                </a:cubicBezTo>
                <a:close/>
                <a:moveTo>
                  <a:pt x="5036" y="6227"/>
                </a:moveTo>
                <a:cubicBezTo>
                  <a:pt x="4989" y="6370"/>
                  <a:pt x="4894" y="6501"/>
                  <a:pt x="4774" y="6584"/>
                </a:cubicBezTo>
                <a:cubicBezTo>
                  <a:pt x="4596" y="6680"/>
                  <a:pt x="4370" y="6704"/>
                  <a:pt x="4060" y="6906"/>
                </a:cubicBezTo>
                <a:cubicBezTo>
                  <a:pt x="3977" y="6965"/>
                  <a:pt x="3893" y="7025"/>
                  <a:pt x="3822" y="7085"/>
                </a:cubicBezTo>
                <a:cubicBezTo>
                  <a:pt x="3881" y="7001"/>
                  <a:pt x="3941" y="6918"/>
                  <a:pt x="4001" y="6835"/>
                </a:cubicBezTo>
                <a:cubicBezTo>
                  <a:pt x="4191" y="6537"/>
                  <a:pt x="4215" y="6299"/>
                  <a:pt x="4322" y="6132"/>
                </a:cubicBezTo>
                <a:cubicBezTo>
                  <a:pt x="4405" y="6001"/>
                  <a:pt x="4524" y="5906"/>
                  <a:pt x="4679" y="5870"/>
                </a:cubicBezTo>
                <a:cubicBezTo>
                  <a:pt x="4513" y="6025"/>
                  <a:pt x="4417" y="6239"/>
                  <a:pt x="4429" y="6465"/>
                </a:cubicBezTo>
                <a:cubicBezTo>
                  <a:pt x="4667" y="6489"/>
                  <a:pt x="4894" y="6406"/>
                  <a:pt x="5048" y="6239"/>
                </a:cubicBezTo>
                <a:close/>
                <a:moveTo>
                  <a:pt x="3631" y="5596"/>
                </a:moveTo>
                <a:close/>
                <a:moveTo>
                  <a:pt x="3441" y="5394"/>
                </a:moveTo>
                <a:cubicBezTo>
                  <a:pt x="3798" y="5322"/>
                  <a:pt x="3977" y="5180"/>
                  <a:pt x="4167" y="5132"/>
                </a:cubicBezTo>
                <a:cubicBezTo>
                  <a:pt x="4322" y="5096"/>
                  <a:pt x="4477" y="5120"/>
                  <a:pt x="4608" y="5191"/>
                </a:cubicBezTo>
                <a:cubicBezTo>
                  <a:pt x="4382" y="5180"/>
                  <a:pt x="4155" y="5275"/>
                  <a:pt x="4012" y="5441"/>
                </a:cubicBezTo>
                <a:cubicBezTo>
                  <a:pt x="4155" y="5620"/>
                  <a:pt x="4382" y="5703"/>
                  <a:pt x="4608" y="5703"/>
                </a:cubicBezTo>
                <a:cubicBezTo>
                  <a:pt x="4477" y="5775"/>
                  <a:pt x="4322" y="5799"/>
                  <a:pt x="4167" y="5763"/>
                </a:cubicBezTo>
                <a:cubicBezTo>
                  <a:pt x="3977" y="5715"/>
                  <a:pt x="3798" y="5572"/>
                  <a:pt x="3441" y="5489"/>
                </a:cubicBezTo>
                <a:cubicBezTo>
                  <a:pt x="3346" y="5477"/>
                  <a:pt x="3250" y="5453"/>
                  <a:pt x="3143" y="5441"/>
                </a:cubicBezTo>
                <a:cubicBezTo>
                  <a:pt x="3262" y="5441"/>
                  <a:pt x="3370" y="5430"/>
                  <a:pt x="3453" y="5406"/>
                </a:cubicBezTo>
                <a:close/>
              </a:path>
            </a:pathLst>
          </a:custGeom>
          <a:solidFill>
            <a:schemeClr val="accent2">
              <a:alpha val="1450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8559" y="558424"/>
            <a:ext cx="744557" cy="744557"/>
          </a:xfrm>
          <a:custGeom>
            <a:avLst/>
            <a:gdLst/>
            <a:ahLst/>
            <a:cxnLst/>
            <a:rect l="l" t="t" r="r" b="b"/>
            <a:pathLst>
              <a:path w="10955" h="10955" extrusionOk="0">
                <a:moveTo>
                  <a:pt x="9335" y="4763"/>
                </a:moveTo>
                <a:cubicBezTo>
                  <a:pt x="9169" y="4513"/>
                  <a:pt x="8704" y="4453"/>
                  <a:pt x="8597" y="4787"/>
                </a:cubicBezTo>
                <a:cubicBezTo>
                  <a:pt x="8918" y="4656"/>
                  <a:pt x="9026" y="4918"/>
                  <a:pt x="9014" y="5084"/>
                </a:cubicBezTo>
                <a:cubicBezTo>
                  <a:pt x="9014" y="5144"/>
                  <a:pt x="8990" y="5204"/>
                  <a:pt x="8942" y="5251"/>
                </a:cubicBezTo>
                <a:cubicBezTo>
                  <a:pt x="8895" y="5299"/>
                  <a:pt x="8752" y="5358"/>
                  <a:pt x="8680" y="5311"/>
                </a:cubicBezTo>
                <a:cubicBezTo>
                  <a:pt x="8609" y="5251"/>
                  <a:pt x="8645" y="5120"/>
                  <a:pt x="8788" y="5156"/>
                </a:cubicBezTo>
                <a:cubicBezTo>
                  <a:pt x="8704" y="4989"/>
                  <a:pt x="8454" y="5049"/>
                  <a:pt x="8454" y="5239"/>
                </a:cubicBezTo>
                <a:cubicBezTo>
                  <a:pt x="8442" y="5251"/>
                  <a:pt x="8442" y="5275"/>
                  <a:pt x="8454" y="5287"/>
                </a:cubicBezTo>
                <a:lnTo>
                  <a:pt x="8454" y="5299"/>
                </a:lnTo>
                <a:cubicBezTo>
                  <a:pt x="8454" y="5358"/>
                  <a:pt x="8490" y="5394"/>
                  <a:pt x="8526" y="5418"/>
                </a:cubicBezTo>
                <a:cubicBezTo>
                  <a:pt x="8121" y="5501"/>
                  <a:pt x="7704" y="5465"/>
                  <a:pt x="7311" y="5335"/>
                </a:cubicBezTo>
                <a:cubicBezTo>
                  <a:pt x="8490" y="5608"/>
                  <a:pt x="8109" y="4442"/>
                  <a:pt x="8823" y="4442"/>
                </a:cubicBezTo>
                <a:lnTo>
                  <a:pt x="8752" y="4442"/>
                </a:lnTo>
                <a:cubicBezTo>
                  <a:pt x="8776" y="4430"/>
                  <a:pt x="8799" y="4430"/>
                  <a:pt x="8823" y="4442"/>
                </a:cubicBezTo>
                <a:cubicBezTo>
                  <a:pt x="8490" y="4346"/>
                  <a:pt x="8276" y="4346"/>
                  <a:pt x="8133" y="4418"/>
                </a:cubicBezTo>
                <a:cubicBezTo>
                  <a:pt x="7764" y="4596"/>
                  <a:pt x="7906" y="4977"/>
                  <a:pt x="7764" y="5108"/>
                </a:cubicBezTo>
                <a:cubicBezTo>
                  <a:pt x="7728" y="4882"/>
                  <a:pt x="7597" y="4823"/>
                  <a:pt x="7418" y="4906"/>
                </a:cubicBezTo>
                <a:cubicBezTo>
                  <a:pt x="7597" y="5049"/>
                  <a:pt x="7454" y="5239"/>
                  <a:pt x="7275" y="5227"/>
                </a:cubicBezTo>
                <a:cubicBezTo>
                  <a:pt x="7002" y="5215"/>
                  <a:pt x="6656" y="4930"/>
                  <a:pt x="6204" y="5239"/>
                </a:cubicBezTo>
                <a:cubicBezTo>
                  <a:pt x="6109" y="5251"/>
                  <a:pt x="6025" y="5275"/>
                  <a:pt x="5942" y="5299"/>
                </a:cubicBezTo>
                <a:cubicBezTo>
                  <a:pt x="6013" y="5251"/>
                  <a:pt x="6097" y="5204"/>
                  <a:pt x="6168" y="5156"/>
                </a:cubicBezTo>
                <a:cubicBezTo>
                  <a:pt x="6704" y="5049"/>
                  <a:pt x="6752" y="4596"/>
                  <a:pt x="6930" y="4394"/>
                </a:cubicBezTo>
                <a:cubicBezTo>
                  <a:pt x="7061" y="4263"/>
                  <a:pt x="7287" y="4299"/>
                  <a:pt x="7264" y="4537"/>
                </a:cubicBezTo>
                <a:cubicBezTo>
                  <a:pt x="7454" y="4465"/>
                  <a:pt x="7502" y="4334"/>
                  <a:pt x="7359" y="4144"/>
                </a:cubicBezTo>
                <a:cubicBezTo>
                  <a:pt x="7561" y="4132"/>
                  <a:pt x="7728" y="4501"/>
                  <a:pt x="8109" y="4370"/>
                </a:cubicBezTo>
                <a:cubicBezTo>
                  <a:pt x="8264" y="4311"/>
                  <a:pt x="8418" y="4168"/>
                  <a:pt x="8585" y="3858"/>
                </a:cubicBezTo>
                <a:lnTo>
                  <a:pt x="8585" y="3858"/>
                </a:lnTo>
                <a:cubicBezTo>
                  <a:pt x="8073" y="4358"/>
                  <a:pt x="7525" y="3263"/>
                  <a:pt x="6883" y="4299"/>
                </a:cubicBezTo>
                <a:lnTo>
                  <a:pt x="6883" y="4299"/>
                </a:lnTo>
                <a:cubicBezTo>
                  <a:pt x="7061" y="3930"/>
                  <a:pt x="7335" y="3608"/>
                  <a:pt x="7680" y="3370"/>
                </a:cubicBezTo>
                <a:cubicBezTo>
                  <a:pt x="7668" y="3418"/>
                  <a:pt x="7680" y="3477"/>
                  <a:pt x="7704" y="3513"/>
                </a:cubicBezTo>
                <a:lnTo>
                  <a:pt x="7704" y="3525"/>
                </a:lnTo>
                <a:cubicBezTo>
                  <a:pt x="7716" y="3537"/>
                  <a:pt x="7728" y="3549"/>
                  <a:pt x="7752" y="3560"/>
                </a:cubicBezTo>
                <a:cubicBezTo>
                  <a:pt x="7883" y="3703"/>
                  <a:pt x="8109" y="3560"/>
                  <a:pt x="8049" y="3382"/>
                </a:cubicBezTo>
                <a:cubicBezTo>
                  <a:pt x="7966" y="3513"/>
                  <a:pt x="7859" y="3430"/>
                  <a:pt x="7871" y="3346"/>
                </a:cubicBezTo>
                <a:cubicBezTo>
                  <a:pt x="7871" y="3263"/>
                  <a:pt x="8014" y="3203"/>
                  <a:pt x="8085" y="3203"/>
                </a:cubicBezTo>
                <a:cubicBezTo>
                  <a:pt x="8156" y="3203"/>
                  <a:pt x="8216" y="3227"/>
                  <a:pt x="8252" y="3275"/>
                </a:cubicBezTo>
                <a:cubicBezTo>
                  <a:pt x="8383" y="3382"/>
                  <a:pt x="8490" y="3632"/>
                  <a:pt x="8168" y="3763"/>
                </a:cubicBezTo>
                <a:cubicBezTo>
                  <a:pt x="8478" y="3941"/>
                  <a:pt x="8764" y="3572"/>
                  <a:pt x="8704" y="3263"/>
                </a:cubicBezTo>
                <a:cubicBezTo>
                  <a:pt x="8930" y="3310"/>
                  <a:pt x="8978" y="3168"/>
                  <a:pt x="9192" y="3358"/>
                </a:cubicBezTo>
                <a:cubicBezTo>
                  <a:pt x="8990" y="2775"/>
                  <a:pt x="8680" y="2929"/>
                  <a:pt x="8466" y="2834"/>
                </a:cubicBezTo>
                <a:lnTo>
                  <a:pt x="8466" y="2834"/>
                </a:lnTo>
                <a:cubicBezTo>
                  <a:pt x="8942" y="2989"/>
                  <a:pt x="9085" y="2632"/>
                  <a:pt x="9490" y="2608"/>
                </a:cubicBezTo>
                <a:cubicBezTo>
                  <a:pt x="9073" y="2251"/>
                  <a:pt x="8811" y="2537"/>
                  <a:pt x="8514" y="2644"/>
                </a:cubicBezTo>
                <a:lnTo>
                  <a:pt x="8514" y="2644"/>
                </a:lnTo>
                <a:cubicBezTo>
                  <a:pt x="9240" y="2358"/>
                  <a:pt x="9073" y="1953"/>
                  <a:pt x="9359" y="1608"/>
                </a:cubicBezTo>
                <a:cubicBezTo>
                  <a:pt x="9014" y="1894"/>
                  <a:pt x="8609" y="1727"/>
                  <a:pt x="8323" y="2453"/>
                </a:cubicBezTo>
                <a:lnTo>
                  <a:pt x="8323" y="2453"/>
                </a:lnTo>
                <a:cubicBezTo>
                  <a:pt x="8430" y="2156"/>
                  <a:pt x="8716" y="1894"/>
                  <a:pt x="8359" y="1489"/>
                </a:cubicBezTo>
                <a:cubicBezTo>
                  <a:pt x="8335" y="1882"/>
                  <a:pt x="7978" y="2025"/>
                  <a:pt x="8133" y="2501"/>
                </a:cubicBezTo>
                <a:lnTo>
                  <a:pt x="8133" y="2501"/>
                </a:lnTo>
                <a:cubicBezTo>
                  <a:pt x="8037" y="2287"/>
                  <a:pt x="8192" y="1977"/>
                  <a:pt x="7609" y="1775"/>
                </a:cubicBezTo>
                <a:cubicBezTo>
                  <a:pt x="7799" y="2001"/>
                  <a:pt x="7656" y="2036"/>
                  <a:pt x="7704" y="2263"/>
                </a:cubicBezTo>
                <a:cubicBezTo>
                  <a:pt x="7406" y="2203"/>
                  <a:pt x="7025" y="2489"/>
                  <a:pt x="7204" y="2798"/>
                </a:cubicBezTo>
                <a:cubicBezTo>
                  <a:pt x="7335" y="2477"/>
                  <a:pt x="7585" y="2596"/>
                  <a:pt x="7704" y="2715"/>
                </a:cubicBezTo>
                <a:cubicBezTo>
                  <a:pt x="7740" y="2763"/>
                  <a:pt x="7764" y="2822"/>
                  <a:pt x="7764" y="2882"/>
                </a:cubicBezTo>
                <a:cubicBezTo>
                  <a:pt x="7764" y="2953"/>
                  <a:pt x="7704" y="3096"/>
                  <a:pt x="7621" y="3108"/>
                </a:cubicBezTo>
                <a:cubicBezTo>
                  <a:pt x="7537" y="3108"/>
                  <a:pt x="7454" y="3001"/>
                  <a:pt x="7585" y="2929"/>
                </a:cubicBezTo>
                <a:cubicBezTo>
                  <a:pt x="7406" y="2870"/>
                  <a:pt x="7264" y="3096"/>
                  <a:pt x="7406" y="3227"/>
                </a:cubicBezTo>
                <a:cubicBezTo>
                  <a:pt x="7418" y="3239"/>
                  <a:pt x="7430" y="3251"/>
                  <a:pt x="7442" y="3263"/>
                </a:cubicBezTo>
                <a:lnTo>
                  <a:pt x="7454" y="3263"/>
                </a:lnTo>
                <a:cubicBezTo>
                  <a:pt x="7502" y="3299"/>
                  <a:pt x="7549" y="3299"/>
                  <a:pt x="7597" y="3299"/>
                </a:cubicBezTo>
                <a:cubicBezTo>
                  <a:pt x="7371" y="3632"/>
                  <a:pt x="7049" y="3918"/>
                  <a:pt x="6668" y="4096"/>
                </a:cubicBezTo>
                <a:cubicBezTo>
                  <a:pt x="7704" y="3453"/>
                  <a:pt x="6609" y="2906"/>
                  <a:pt x="7121" y="2394"/>
                </a:cubicBezTo>
                <a:cubicBezTo>
                  <a:pt x="7097" y="2406"/>
                  <a:pt x="7085" y="2429"/>
                  <a:pt x="7061" y="2441"/>
                </a:cubicBezTo>
                <a:cubicBezTo>
                  <a:pt x="7085" y="2429"/>
                  <a:pt x="7097" y="2406"/>
                  <a:pt x="7121" y="2394"/>
                </a:cubicBezTo>
                <a:cubicBezTo>
                  <a:pt x="6823" y="2560"/>
                  <a:pt x="6668" y="2715"/>
                  <a:pt x="6609" y="2858"/>
                </a:cubicBezTo>
                <a:cubicBezTo>
                  <a:pt x="6478" y="3251"/>
                  <a:pt x="6847" y="3418"/>
                  <a:pt x="6835" y="3620"/>
                </a:cubicBezTo>
                <a:cubicBezTo>
                  <a:pt x="6656" y="3477"/>
                  <a:pt x="6513" y="3525"/>
                  <a:pt x="6442" y="3715"/>
                </a:cubicBezTo>
                <a:cubicBezTo>
                  <a:pt x="6680" y="3691"/>
                  <a:pt x="6716" y="3918"/>
                  <a:pt x="6585" y="4049"/>
                </a:cubicBezTo>
                <a:cubicBezTo>
                  <a:pt x="6382" y="4227"/>
                  <a:pt x="5930" y="4263"/>
                  <a:pt x="5835" y="4811"/>
                </a:cubicBezTo>
                <a:cubicBezTo>
                  <a:pt x="5775" y="4882"/>
                  <a:pt x="5728" y="4954"/>
                  <a:pt x="5680" y="5037"/>
                </a:cubicBezTo>
                <a:cubicBezTo>
                  <a:pt x="5704" y="4954"/>
                  <a:pt x="5728" y="4858"/>
                  <a:pt x="5740" y="4775"/>
                </a:cubicBezTo>
                <a:cubicBezTo>
                  <a:pt x="6049" y="4322"/>
                  <a:pt x="5763" y="3977"/>
                  <a:pt x="5751" y="3703"/>
                </a:cubicBezTo>
                <a:cubicBezTo>
                  <a:pt x="5751" y="3525"/>
                  <a:pt x="5930" y="3382"/>
                  <a:pt x="6085" y="3560"/>
                </a:cubicBezTo>
                <a:cubicBezTo>
                  <a:pt x="6156" y="3382"/>
                  <a:pt x="6097" y="3251"/>
                  <a:pt x="5870" y="3215"/>
                </a:cubicBezTo>
                <a:cubicBezTo>
                  <a:pt x="6001" y="3072"/>
                  <a:pt x="6382" y="3215"/>
                  <a:pt x="6561" y="2846"/>
                </a:cubicBezTo>
                <a:cubicBezTo>
                  <a:pt x="6632" y="2691"/>
                  <a:pt x="6632" y="2489"/>
                  <a:pt x="6537" y="2156"/>
                </a:cubicBezTo>
                <a:cubicBezTo>
                  <a:pt x="6537" y="2870"/>
                  <a:pt x="5370" y="2489"/>
                  <a:pt x="5644" y="3668"/>
                </a:cubicBezTo>
                <a:cubicBezTo>
                  <a:pt x="5513" y="3275"/>
                  <a:pt x="5478" y="2858"/>
                  <a:pt x="5561" y="2453"/>
                </a:cubicBezTo>
                <a:cubicBezTo>
                  <a:pt x="5585" y="2489"/>
                  <a:pt x="5632" y="2513"/>
                  <a:pt x="5680" y="2525"/>
                </a:cubicBezTo>
                <a:lnTo>
                  <a:pt x="5692" y="2525"/>
                </a:lnTo>
                <a:cubicBezTo>
                  <a:pt x="5704" y="2537"/>
                  <a:pt x="5728" y="2537"/>
                  <a:pt x="5740" y="2525"/>
                </a:cubicBezTo>
                <a:cubicBezTo>
                  <a:pt x="5906" y="2525"/>
                  <a:pt x="5978" y="2322"/>
                  <a:pt x="5847" y="2215"/>
                </a:cubicBezTo>
                <a:cubicBezTo>
                  <a:pt x="5847" y="2203"/>
                  <a:pt x="5835" y="2203"/>
                  <a:pt x="5823" y="2191"/>
                </a:cubicBezTo>
                <a:cubicBezTo>
                  <a:pt x="5859" y="2346"/>
                  <a:pt x="5728" y="2358"/>
                  <a:pt x="5668" y="2298"/>
                </a:cubicBezTo>
                <a:cubicBezTo>
                  <a:pt x="5620" y="2227"/>
                  <a:pt x="5668" y="2084"/>
                  <a:pt x="5728" y="2036"/>
                </a:cubicBezTo>
                <a:cubicBezTo>
                  <a:pt x="5775" y="1989"/>
                  <a:pt x="5835" y="1965"/>
                  <a:pt x="5894" y="1965"/>
                </a:cubicBezTo>
                <a:cubicBezTo>
                  <a:pt x="6061" y="1953"/>
                  <a:pt x="6323" y="2060"/>
                  <a:pt x="6192" y="2382"/>
                </a:cubicBezTo>
                <a:cubicBezTo>
                  <a:pt x="6537" y="2275"/>
                  <a:pt x="6466" y="1810"/>
                  <a:pt x="6216" y="1644"/>
                </a:cubicBezTo>
                <a:cubicBezTo>
                  <a:pt x="6406" y="1513"/>
                  <a:pt x="6335" y="1382"/>
                  <a:pt x="6632" y="1358"/>
                </a:cubicBezTo>
                <a:cubicBezTo>
                  <a:pt x="6073" y="1096"/>
                  <a:pt x="5966" y="1417"/>
                  <a:pt x="5740" y="1513"/>
                </a:cubicBezTo>
                <a:lnTo>
                  <a:pt x="5740" y="1513"/>
                </a:lnTo>
                <a:cubicBezTo>
                  <a:pt x="6192" y="1274"/>
                  <a:pt x="6037" y="917"/>
                  <a:pt x="6299" y="632"/>
                </a:cubicBezTo>
                <a:cubicBezTo>
                  <a:pt x="5763" y="667"/>
                  <a:pt x="5775" y="1060"/>
                  <a:pt x="5644" y="1346"/>
                </a:cubicBezTo>
                <a:lnTo>
                  <a:pt x="5644" y="1346"/>
                </a:lnTo>
                <a:cubicBezTo>
                  <a:pt x="5942" y="632"/>
                  <a:pt x="5549" y="453"/>
                  <a:pt x="5513" y="1"/>
                </a:cubicBezTo>
                <a:cubicBezTo>
                  <a:pt x="5466" y="453"/>
                  <a:pt x="5061" y="620"/>
                  <a:pt x="5370" y="1346"/>
                </a:cubicBezTo>
                <a:lnTo>
                  <a:pt x="5370" y="1346"/>
                </a:lnTo>
                <a:cubicBezTo>
                  <a:pt x="5239" y="1060"/>
                  <a:pt x="5251" y="667"/>
                  <a:pt x="4716" y="632"/>
                </a:cubicBezTo>
                <a:cubicBezTo>
                  <a:pt x="4978" y="929"/>
                  <a:pt x="4823" y="1274"/>
                  <a:pt x="5275" y="1513"/>
                </a:cubicBezTo>
                <a:lnTo>
                  <a:pt x="5275" y="1513"/>
                </a:lnTo>
                <a:cubicBezTo>
                  <a:pt x="5049" y="1429"/>
                  <a:pt x="4942" y="1096"/>
                  <a:pt x="4382" y="1358"/>
                </a:cubicBezTo>
                <a:cubicBezTo>
                  <a:pt x="4680" y="1382"/>
                  <a:pt x="4608" y="1513"/>
                  <a:pt x="4799" y="1644"/>
                </a:cubicBezTo>
                <a:cubicBezTo>
                  <a:pt x="4537" y="1810"/>
                  <a:pt x="4477" y="2275"/>
                  <a:pt x="4823" y="2382"/>
                </a:cubicBezTo>
                <a:cubicBezTo>
                  <a:pt x="4692" y="2060"/>
                  <a:pt x="4954" y="1953"/>
                  <a:pt x="5120" y="1965"/>
                </a:cubicBezTo>
                <a:cubicBezTo>
                  <a:pt x="5180" y="1965"/>
                  <a:pt x="5239" y="1989"/>
                  <a:pt x="5287" y="2036"/>
                </a:cubicBezTo>
                <a:cubicBezTo>
                  <a:pt x="5335" y="2084"/>
                  <a:pt x="5394" y="2227"/>
                  <a:pt x="5335" y="2298"/>
                </a:cubicBezTo>
                <a:cubicBezTo>
                  <a:pt x="5287" y="2370"/>
                  <a:pt x="5144" y="2334"/>
                  <a:pt x="5192" y="2191"/>
                </a:cubicBezTo>
                <a:cubicBezTo>
                  <a:pt x="5025" y="2275"/>
                  <a:pt x="5085" y="2525"/>
                  <a:pt x="5275" y="2525"/>
                </a:cubicBezTo>
                <a:cubicBezTo>
                  <a:pt x="5287" y="2537"/>
                  <a:pt x="5311" y="2537"/>
                  <a:pt x="5323" y="2525"/>
                </a:cubicBezTo>
                <a:lnTo>
                  <a:pt x="5335" y="2525"/>
                </a:lnTo>
                <a:cubicBezTo>
                  <a:pt x="5382" y="2513"/>
                  <a:pt x="5430" y="2489"/>
                  <a:pt x="5454" y="2453"/>
                </a:cubicBezTo>
                <a:cubicBezTo>
                  <a:pt x="5537" y="2858"/>
                  <a:pt x="5501" y="3275"/>
                  <a:pt x="5359" y="3668"/>
                </a:cubicBezTo>
                <a:cubicBezTo>
                  <a:pt x="5644" y="2489"/>
                  <a:pt x="4477" y="2870"/>
                  <a:pt x="4466" y="2156"/>
                </a:cubicBezTo>
                <a:cubicBezTo>
                  <a:pt x="4382" y="2489"/>
                  <a:pt x="4382" y="2703"/>
                  <a:pt x="4454" y="2846"/>
                </a:cubicBezTo>
                <a:cubicBezTo>
                  <a:pt x="4632" y="3215"/>
                  <a:pt x="5013" y="3072"/>
                  <a:pt x="5144" y="3215"/>
                </a:cubicBezTo>
                <a:cubicBezTo>
                  <a:pt x="4906" y="3251"/>
                  <a:pt x="4847" y="3382"/>
                  <a:pt x="4930" y="3560"/>
                </a:cubicBezTo>
                <a:cubicBezTo>
                  <a:pt x="5085" y="3382"/>
                  <a:pt x="5275" y="3525"/>
                  <a:pt x="5263" y="3703"/>
                </a:cubicBezTo>
                <a:cubicBezTo>
                  <a:pt x="5251" y="3977"/>
                  <a:pt x="4966" y="4322"/>
                  <a:pt x="5275" y="4775"/>
                </a:cubicBezTo>
                <a:cubicBezTo>
                  <a:pt x="5287" y="4858"/>
                  <a:pt x="5311" y="4954"/>
                  <a:pt x="5335" y="5037"/>
                </a:cubicBezTo>
                <a:cubicBezTo>
                  <a:pt x="5287" y="4954"/>
                  <a:pt x="5239" y="4882"/>
                  <a:pt x="5180" y="4811"/>
                </a:cubicBezTo>
                <a:cubicBezTo>
                  <a:pt x="5085" y="4275"/>
                  <a:pt x="4632" y="4227"/>
                  <a:pt x="4430" y="4049"/>
                </a:cubicBezTo>
                <a:cubicBezTo>
                  <a:pt x="4299" y="3918"/>
                  <a:pt x="4335" y="3691"/>
                  <a:pt x="4573" y="3715"/>
                </a:cubicBezTo>
                <a:cubicBezTo>
                  <a:pt x="4501" y="3525"/>
                  <a:pt x="4358" y="3477"/>
                  <a:pt x="4180" y="3620"/>
                </a:cubicBezTo>
                <a:cubicBezTo>
                  <a:pt x="4168" y="3418"/>
                  <a:pt x="4525" y="3251"/>
                  <a:pt x="4394" y="2870"/>
                </a:cubicBezTo>
                <a:cubicBezTo>
                  <a:pt x="4346" y="2715"/>
                  <a:pt x="4204" y="2560"/>
                  <a:pt x="3894" y="2394"/>
                </a:cubicBezTo>
                <a:lnTo>
                  <a:pt x="3894" y="2394"/>
                </a:lnTo>
                <a:cubicBezTo>
                  <a:pt x="4394" y="2906"/>
                  <a:pt x="3299" y="3453"/>
                  <a:pt x="4346" y="4096"/>
                </a:cubicBezTo>
                <a:cubicBezTo>
                  <a:pt x="3965" y="3918"/>
                  <a:pt x="3644" y="3644"/>
                  <a:pt x="3418" y="3299"/>
                </a:cubicBezTo>
                <a:cubicBezTo>
                  <a:pt x="3465" y="3299"/>
                  <a:pt x="3513" y="3299"/>
                  <a:pt x="3561" y="3275"/>
                </a:cubicBezTo>
                <a:lnTo>
                  <a:pt x="3561" y="3263"/>
                </a:lnTo>
                <a:cubicBezTo>
                  <a:pt x="3584" y="3251"/>
                  <a:pt x="3596" y="3239"/>
                  <a:pt x="3608" y="3227"/>
                </a:cubicBezTo>
                <a:cubicBezTo>
                  <a:pt x="3751" y="3096"/>
                  <a:pt x="3608" y="2870"/>
                  <a:pt x="3430" y="2929"/>
                </a:cubicBezTo>
                <a:cubicBezTo>
                  <a:pt x="3561" y="3001"/>
                  <a:pt x="3477" y="3108"/>
                  <a:pt x="3394" y="3108"/>
                </a:cubicBezTo>
                <a:cubicBezTo>
                  <a:pt x="3311" y="3096"/>
                  <a:pt x="3239" y="2953"/>
                  <a:pt x="3239" y="2882"/>
                </a:cubicBezTo>
                <a:cubicBezTo>
                  <a:pt x="3251" y="2822"/>
                  <a:pt x="3275" y="2763"/>
                  <a:pt x="3311" y="2715"/>
                </a:cubicBezTo>
                <a:cubicBezTo>
                  <a:pt x="3418" y="2596"/>
                  <a:pt x="3680" y="2477"/>
                  <a:pt x="3811" y="2798"/>
                </a:cubicBezTo>
                <a:cubicBezTo>
                  <a:pt x="3977" y="2489"/>
                  <a:pt x="3608" y="2203"/>
                  <a:pt x="3311" y="2263"/>
                </a:cubicBezTo>
                <a:cubicBezTo>
                  <a:pt x="3346" y="2036"/>
                  <a:pt x="3203" y="2001"/>
                  <a:pt x="3394" y="1775"/>
                </a:cubicBezTo>
                <a:cubicBezTo>
                  <a:pt x="2822" y="1977"/>
                  <a:pt x="2977" y="2287"/>
                  <a:pt x="2882" y="2501"/>
                </a:cubicBezTo>
                <a:lnTo>
                  <a:pt x="2882" y="2501"/>
                </a:lnTo>
                <a:cubicBezTo>
                  <a:pt x="3025" y="2025"/>
                  <a:pt x="2668" y="1882"/>
                  <a:pt x="2656" y="1489"/>
                </a:cubicBezTo>
                <a:cubicBezTo>
                  <a:pt x="2299" y="1894"/>
                  <a:pt x="2584" y="2167"/>
                  <a:pt x="2692" y="2453"/>
                </a:cubicBezTo>
                <a:lnTo>
                  <a:pt x="2692" y="2453"/>
                </a:lnTo>
                <a:cubicBezTo>
                  <a:pt x="2406" y="1727"/>
                  <a:pt x="1989" y="1894"/>
                  <a:pt x="1644" y="1608"/>
                </a:cubicBezTo>
                <a:cubicBezTo>
                  <a:pt x="1941" y="1953"/>
                  <a:pt x="1775" y="2358"/>
                  <a:pt x="2501" y="2644"/>
                </a:cubicBezTo>
                <a:lnTo>
                  <a:pt x="2501" y="2644"/>
                </a:lnTo>
                <a:cubicBezTo>
                  <a:pt x="2203" y="2537"/>
                  <a:pt x="1941" y="2263"/>
                  <a:pt x="1525" y="2608"/>
                </a:cubicBezTo>
                <a:cubicBezTo>
                  <a:pt x="1918" y="2632"/>
                  <a:pt x="2060" y="2989"/>
                  <a:pt x="2549" y="2834"/>
                </a:cubicBezTo>
                <a:lnTo>
                  <a:pt x="2549" y="2834"/>
                </a:lnTo>
                <a:cubicBezTo>
                  <a:pt x="2334" y="2929"/>
                  <a:pt x="2013" y="2787"/>
                  <a:pt x="1810" y="3358"/>
                </a:cubicBezTo>
                <a:cubicBezTo>
                  <a:pt x="2037" y="3168"/>
                  <a:pt x="2084" y="3310"/>
                  <a:pt x="2311" y="3263"/>
                </a:cubicBezTo>
                <a:cubicBezTo>
                  <a:pt x="2251" y="3560"/>
                  <a:pt x="2537" y="3941"/>
                  <a:pt x="2846" y="3763"/>
                </a:cubicBezTo>
                <a:cubicBezTo>
                  <a:pt x="2525" y="3632"/>
                  <a:pt x="2632" y="3382"/>
                  <a:pt x="2763" y="3275"/>
                </a:cubicBezTo>
                <a:cubicBezTo>
                  <a:pt x="2799" y="3227"/>
                  <a:pt x="2858" y="3203"/>
                  <a:pt x="2918" y="3203"/>
                </a:cubicBezTo>
                <a:cubicBezTo>
                  <a:pt x="3001" y="3203"/>
                  <a:pt x="3132" y="3263"/>
                  <a:pt x="3144" y="3346"/>
                </a:cubicBezTo>
                <a:cubicBezTo>
                  <a:pt x="3156" y="3430"/>
                  <a:pt x="3037" y="3513"/>
                  <a:pt x="2965" y="3382"/>
                </a:cubicBezTo>
                <a:cubicBezTo>
                  <a:pt x="2906" y="3560"/>
                  <a:pt x="3132" y="3703"/>
                  <a:pt x="3263" y="3560"/>
                </a:cubicBezTo>
                <a:cubicBezTo>
                  <a:pt x="3287" y="3549"/>
                  <a:pt x="3299" y="3537"/>
                  <a:pt x="3299" y="3525"/>
                </a:cubicBezTo>
                <a:lnTo>
                  <a:pt x="3299" y="3513"/>
                </a:lnTo>
                <a:cubicBezTo>
                  <a:pt x="3334" y="3477"/>
                  <a:pt x="3334" y="3418"/>
                  <a:pt x="3334" y="3370"/>
                </a:cubicBezTo>
                <a:cubicBezTo>
                  <a:pt x="3656" y="3608"/>
                  <a:pt x="3930" y="3930"/>
                  <a:pt x="4096" y="4299"/>
                </a:cubicBezTo>
                <a:lnTo>
                  <a:pt x="4096" y="4299"/>
                </a:lnTo>
                <a:cubicBezTo>
                  <a:pt x="3465" y="3263"/>
                  <a:pt x="2906" y="4358"/>
                  <a:pt x="2394" y="3858"/>
                </a:cubicBezTo>
                <a:lnTo>
                  <a:pt x="2394" y="3858"/>
                </a:lnTo>
                <a:cubicBezTo>
                  <a:pt x="2561" y="4156"/>
                  <a:pt x="2715" y="4299"/>
                  <a:pt x="2870" y="4358"/>
                </a:cubicBezTo>
                <a:cubicBezTo>
                  <a:pt x="3263" y="4489"/>
                  <a:pt x="3430" y="4120"/>
                  <a:pt x="3620" y="4132"/>
                </a:cubicBezTo>
                <a:cubicBezTo>
                  <a:pt x="3477" y="4322"/>
                  <a:pt x="3537" y="4453"/>
                  <a:pt x="3715" y="4525"/>
                </a:cubicBezTo>
                <a:cubicBezTo>
                  <a:pt x="3704" y="4299"/>
                  <a:pt x="3930" y="4263"/>
                  <a:pt x="4049" y="4394"/>
                </a:cubicBezTo>
                <a:cubicBezTo>
                  <a:pt x="4239" y="4596"/>
                  <a:pt x="4275" y="5049"/>
                  <a:pt x="4823" y="5144"/>
                </a:cubicBezTo>
                <a:cubicBezTo>
                  <a:pt x="4894" y="5204"/>
                  <a:pt x="4966" y="5251"/>
                  <a:pt x="5049" y="5287"/>
                </a:cubicBezTo>
                <a:cubicBezTo>
                  <a:pt x="4966" y="5263"/>
                  <a:pt x="4870" y="5251"/>
                  <a:pt x="4787" y="5239"/>
                </a:cubicBezTo>
                <a:cubicBezTo>
                  <a:pt x="4335" y="4918"/>
                  <a:pt x="3977" y="5215"/>
                  <a:pt x="3704" y="5227"/>
                </a:cubicBezTo>
                <a:cubicBezTo>
                  <a:pt x="3525" y="5227"/>
                  <a:pt x="3394" y="5049"/>
                  <a:pt x="3573" y="4894"/>
                </a:cubicBezTo>
                <a:cubicBezTo>
                  <a:pt x="3394" y="4811"/>
                  <a:pt x="3263" y="4870"/>
                  <a:pt x="3227" y="5096"/>
                </a:cubicBezTo>
                <a:cubicBezTo>
                  <a:pt x="3073" y="4977"/>
                  <a:pt x="3227" y="4596"/>
                  <a:pt x="2846" y="4406"/>
                </a:cubicBezTo>
                <a:cubicBezTo>
                  <a:pt x="2703" y="4334"/>
                  <a:pt x="2489" y="4334"/>
                  <a:pt x="2156" y="4430"/>
                </a:cubicBezTo>
                <a:cubicBezTo>
                  <a:pt x="2180" y="4430"/>
                  <a:pt x="2215" y="4430"/>
                  <a:pt x="2239" y="4430"/>
                </a:cubicBezTo>
                <a:lnTo>
                  <a:pt x="2156" y="4430"/>
                </a:lnTo>
                <a:cubicBezTo>
                  <a:pt x="2882" y="4442"/>
                  <a:pt x="2501" y="5596"/>
                  <a:pt x="3668" y="5323"/>
                </a:cubicBezTo>
                <a:lnTo>
                  <a:pt x="3668" y="5323"/>
                </a:lnTo>
                <a:cubicBezTo>
                  <a:pt x="3275" y="5465"/>
                  <a:pt x="2858" y="5501"/>
                  <a:pt x="2453" y="5418"/>
                </a:cubicBezTo>
                <a:cubicBezTo>
                  <a:pt x="2489" y="5394"/>
                  <a:pt x="2525" y="5346"/>
                  <a:pt x="2537" y="5299"/>
                </a:cubicBezTo>
                <a:lnTo>
                  <a:pt x="2537" y="5287"/>
                </a:lnTo>
                <a:cubicBezTo>
                  <a:pt x="2537" y="5263"/>
                  <a:pt x="2537" y="5251"/>
                  <a:pt x="2537" y="5227"/>
                </a:cubicBezTo>
                <a:cubicBezTo>
                  <a:pt x="2537" y="5049"/>
                  <a:pt x="2287" y="4989"/>
                  <a:pt x="2203" y="5156"/>
                </a:cubicBezTo>
                <a:cubicBezTo>
                  <a:pt x="2346" y="5108"/>
                  <a:pt x="2370" y="5251"/>
                  <a:pt x="2299" y="5299"/>
                </a:cubicBezTo>
                <a:cubicBezTo>
                  <a:pt x="2239" y="5358"/>
                  <a:pt x="2084" y="5299"/>
                  <a:pt x="2037" y="5251"/>
                </a:cubicBezTo>
                <a:cubicBezTo>
                  <a:pt x="1989" y="5204"/>
                  <a:pt x="1965" y="5144"/>
                  <a:pt x="1965" y="5084"/>
                </a:cubicBezTo>
                <a:cubicBezTo>
                  <a:pt x="1965" y="4918"/>
                  <a:pt x="2060" y="4656"/>
                  <a:pt x="2382" y="4787"/>
                </a:cubicBezTo>
                <a:cubicBezTo>
                  <a:pt x="2287" y="4442"/>
                  <a:pt x="1822" y="4501"/>
                  <a:pt x="1644" y="4763"/>
                </a:cubicBezTo>
                <a:cubicBezTo>
                  <a:pt x="1525" y="4573"/>
                  <a:pt x="1382" y="4644"/>
                  <a:pt x="1358" y="4346"/>
                </a:cubicBezTo>
                <a:cubicBezTo>
                  <a:pt x="1096" y="4894"/>
                  <a:pt x="1429" y="5013"/>
                  <a:pt x="1513" y="5227"/>
                </a:cubicBezTo>
                <a:lnTo>
                  <a:pt x="1513" y="5227"/>
                </a:lnTo>
                <a:cubicBezTo>
                  <a:pt x="1287" y="4787"/>
                  <a:pt x="917" y="4930"/>
                  <a:pt x="632" y="4668"/>
                </a:cubicBezTo>
                <a:cubicBezTo>
                  <a:pt x="679" y="5215"/>
                  <a:pt x="1060" y="5204"/>
                  <a:pt x="1346" y="5335"/>
                </a:cubicBezTo>
                <a:lnTo>
                  <a:pt x="1346" y="5335"/>
                </a:lnTo>
                <a:cubicBezTo>
                  <a:pt x="632" y="5037"/>
                  <a:pt x="453" y="5430"/>
                  <a:pt x="1" y="5465"/>
                </a:cubicBezTo>
                <a:cubicBezTo>
                  <a:pt x="453" y="5513"/>
                  <a:pt x="632" y="5918"/>
                  <a:pt x="1346" y="5608"/>
                </a:cubicBezTo>
                <a:lnTo>
                  <a:pt x="1346" y="5608"/>
                </a:lnTo>
                <a:cubicBezTo>
                  <a:pt x="1060" y="5739"/>
                  <a:pt x="679" y="5716"/>
                  <a:pt x="632" y="6263"/>
                </a:cubicBezTo>
                <a:cubicBezTo>
                  <a:pt x="929" y="6001"/>
                  <a:pt x="1287" y="6156"/>
                  <a:pt x="1513" y="5704"/>
                </a:cubicBezTo>
                <a:lnTo>
                  <a:pt x="1513" y="5704"/>
                </a:lnTo>
                <a:cubicBezTo>
                  <a:pt x="1429" y="5918"/>
                  <a:pt x="1096" y="6037"/>
                  <a:pt x="1358" y="6585"/>
                </a:cubicBezTo>
                <a:cubicBezTo>
                  <a:pt x="1382" y="6287"/>
                  <a:pt x="1513" y="6370"/>
                  <a:pt x="1644" y="6168"/>
                </a:cubicBezTo>
                <a:cubicBezTo>
                  <a:pt x="1822" y="6430"/>
                  <a:pt x="2287" y="6489"/>
                  <a:pt x="2382" y="6156"/>
                </a:cubicBezTo>
                <a:cubicBezTo>
                  <a:pt x="2060" y="6287"/>
                  <a:pt x="1965" y="6025"/>
                  <a:pt x="1965" y="5858"/>
                </a:cubicBezTo>
                <a:cubicBezTo>
                  <a:pt x="1965" y="5787"/>
                  <a:pt x="1989" y="5727"/>
                  <a:pt x="2037" y="5692"/>
                </a:cubicBezTo>
                <a:cubicBezTo>
                  <a:pt x="2084" y="5632"/>
                  <a:pt x="2227" y="5585"/>
                  <a:pt x="2299" y="5632"/>
                </a:cubicBezTo>
                <a:cubicBezTo>
                  <a:pt x="2370" y="5692"/>
                  <a:pt x="2346" y="5823"/>
                  <a:pt x="2203" y="5787"/>
                </a:cubicBezTo>
                <a:cubicBezTo>
                  <a:pt x="2287" y="5942"/>
                  <a:pt x="2537" y="5894"/>
                  <a:pt x="2537" y="5704"/>
                </a:cubicBezTo>
                <a:cubicBezTo>
                  <a:pt x="2537" y="5680"/>
                  <a:pt x="2537" y="5668"/>
                  <a:pt x="2537" y="5644"/>
                </a:cubicBezTo>
                <a:lnTo>
                  <a:pt x="2537" y="5632"/>
                </a:lnTo>
                <a:cubicBezTo>
                  <a:pt x="2525" y="5585"/>
                  <a:pt x="2489" y="5549"/>
                  <a:pt x="2453" y="5513"/>
                </a:cubicBezTo>
                <a:cubicBezTo>
                  <a:pt x="2858" y="5442"/>
                  <a:pt x="3275" y="5465"/>
                  <a:pt x="3668" y="5608"/>
                </a:cubicBezTo>
                <a:cubicBezTo>
                  <a:pt x="2489" y="5335"/>
                  <a:pt x="2882" y="6489"/>
                  <a:pt x="2156" y="6501"/>
                </a:cubicBezTo>
                <a:lnTo>
                  <a:pt x="2227" y="6501"/>
                </a:lnTo>
                <a:cubicBezTo>
                  <a:pt x="2203" y="6501"/>
                  <a:pt x="2180" y="6501"/>
                  <a:pt x="2156" y="6501"/>
                </a:cubicBezTo>
                <a:cubicBezTo>
                  <a:pt x="2489" y="6597"/>
                  <a:pt x="2703" y="6597"/>
                  <a:pt x="2846" y="6525"/>
                </a:cubicBezTo>
                <a:cubicBezTo>
                  <a:pt x="3215" y="6347"/>
                  <a:pt x="3073" y="5966"/>
                  <a:pt x="3227" y="5835"/>
                </a:cubicBezTo>
                <a:cubicBezTo>
                  <a:pt x="3251" y="6061"/>
                  <a:pt x="3382" y="6120"/>
                  <a:pt x="3573" y="6037"/>
                </a:cubicBezTo>
                <a:cubicBezTo>
                  <a:pt x="3382" y="5894"/>
                  <a:pt x="3525" y="5704"/>
                  <a:pt x="3704" y="5716"/>
                </a:cubicBezTo>
                <a:cubicBezTo>
                  <a:pt x="3977" y="5716"/>
                  <a:pt x="4323" y="6013"/>
                  <a:pt x="4775" y="5704"/>
                </a:cubicBezTo>
                <a:cubicBezTo>
                  <a:pt x="4870" y="5692"/>
                  <a:pt x="4954" y="5668"/>
                  <a:pt x="5049" y="5644"/>
                </a:cubicBezTo>
                <a:cubicBezTo>
                  <a:pt x="4966" y="5680"/>
                  <a:pt x="4882" y="5739"/>
                  <a:pt x="4811" y="5787"/>
                </a:cubicBezTo>
                <a:cubicBezTo>
                  <a:pt x="4275" y="5894"/>
                  <a:pt x="4239" y="6347"/>
                  <a:pt x="4049" y="6549"/>
                </a:cubicBezTo>
                <a:cubicBezTo>
                  <a:pt x="3930" y="6680"/>
                  <a:pt x="3692" y="6644"/>
                  <a:pt x="3715" y="6406"/>
                </a:cubicBezTo>
                <a:cubicBezTo>
                  <a:pt x="3537" y="6478"/>
                  <a:pt x="3477" y="6608"/>
                  <a:pt x="3620" y="6799"/>
                </a:cubicBezTo>
                <a:cubicBezTo>
                  <a:pt x="3430" y="6811"/>
                  <a:pt x="3251" y="6442"/>
                  <a:pt x="2870" y="6573"/>
                </a:cubicBezTo>
                <a:cubicBezTo>
                  <a:pt x="2715" y="6632"/>
                  <a:pt x="2561" y="6775"/>
                  <a:pt x="2394" y="7073"/>
                </a:cubicBezTo>
                <a:lnTo>
                  <a:pt x="2394" y="7073"/>
                </a:lnTo>
                <a:cubicBezTo>
                  <a:pt x="2906" y="6573"/>
                  <a:pt x="3454" y="7668"/>
                  <a:pt x="4096" y="6644"/>
                </a:cubicBezTo>
                <a:lnTo>
                  <a:pt x="4096" y="6644"/>
                </a:lnTo>
                <a:cubicBezTo>
                  <a:pt x="3918" y="7013"/>
                  <a:pt x="3644" y="7335"/>
                  <a:pt x="3299" y="7573"/>
                </a:cubicBezTo>
                <a:cubicBezTo>
                  <a:pt x="3311" y="7525"/>
                  <a:pt x="3299" y="7466"/>
                  <a:pt x="3275" y="7430"/>
                </a:cubicBezTo>
                <a:lnTo>
                  <a:pt x="3275" y="7418"/>
                </a:lnTo>
                <a:cubicBezTo>
                  <a:pt x="3263" y="7406"/>
                  <a:pt x="3251" y="7394"/>
                  <a:pt x="3239" y="7382"/>
                </a:cubicBezTo>
                <a:cubicBezTo>
                  <a:pt x="3096" y="7240"/>
                  <a:pt x="2870" y="7382"/>
                  <a:pt x="2942" y="7561"/>
                </a:cubicBezTo>
                <a:cubicBezTo>
                  <a:pt x="3013" y="7430"/>
                  <a:pt x="3120" y="7501"/>
                  <a:pt x="3120" y="7597"/>
                </a:cubicBezTo>
                <a:cubicBezTo>
                  <a:pt x="3108" y="7680"/>
                  <a:pt x="2965" y="7740"/>
                  <a:pt x="2894" y="7740"/>
                </a:cubicBezTo>
                <a:cubicBezTo>
                  <a:pt x="2834" y="7740"/>
                  <a:pt x="2775" y="7716"/>
                  <a:pt x="2727" y="7668"/>
                </a:cubicBezTo>
                <a:cubicBezTo>
                  <a:pt x="2608" y="7561"/>
                  <a:pt x="2489" y="7299"/>
                  <a:pt x="2811" y="7180"/>
                </a:cubicBezTo>
                <a:cubicBezTo>
                  <a:pt x="2501" y="7001"/>
                  <a:pt x="2215" y="7370"/>
                  <a:pt x="2275" y="7680"/>
                </a:cubicBezTo>
                <a:cubicBezTo>
                  <a:pt x="2049" y="7632"/>
                  <a:pt x="2013" y="7775"/>
                  <a:pt x="1787" y="7585"/>
                </a:cubicBezTo>
                <a:cubicBezTo>
                  <a:pt x="1989" y="8156"/>
                  <a:pt x="2299" y="8013"/>
                  <a:pt x="2513" y="8109"/>
                </a:cubicBezTo>
                <a:lnTo>
                  <a:pt x="2513" y="8109"/>
                </a:lnTo>
                <a:cubicBezTo>
                  <a:pt x="2037" y="7954"/>
                  <a:pt x="1894" y="8311"/>
                  <a:pt x="1501" y="8335"/>
                </a:cubicBezTo>
                <a:cubicBezTo>
                  <a:pt x="1906" y="8680"/>
                  <a:pt x="2180" y="8394"/>
                  <a:pt x="2465" y="8299"/>
                </a:cubicBezTo>
                <a:lnTo>
                  <a:pt x="2465" y="8299"/>
                </a:lnTo>
                <a:cubicBezTo>
                  <a:pt x="1739" y="8585"/>
                  <a:pt x="1906" y="8990"/>
                  <a:pt x="1620" y="9335"/>
                </a:cubicBezTo>
                <a:cubicBezTo>
                  <a:pt x="1965" y="9049"/>
                  <a:pt x="2370" y="9216"/>
                  <a:pt x="2656" y="8490"/>
                </a:cubicBezTo>
                <a:lnTo>
                  <a:pt x="2656" y="8490"/>
                </a:lnTo>
                <a:cubicBezTo>
                  <a:pt x="2549" y="8787"/>
                  <a:pt x="2263" y="9037"/>
                  <a:pt x="2620" y="9454"/>
                </a:cubicBezTo>
                <a:cubicBezTo>
                  <a:pt x="2644" y="9061"/>
                  <a:pt x="3001" y="8918"/>
                  <a:pt x="2846" y="8442"/>
                </a:cubicBezTo>
                <a:lnTo>
                  <a:pt x="2846" y="8442"/>
                </a:lnTo>
                <a:cubicBezTo>
                  <a:pt x="2942" y="8656"/>
                  <a:pt x="2787" y="8966"/>
                  <a:pt x="3370" y="9168"/>
                </a:cubicBezTo>
                <a:cubicBezTo>
                  <a:pt x="3180" y="8942"/>
                  <a:pt x="3323" y="8906"/>
                  <a:pt x="3275" y="8680"/>
                </a:cubicBezTo>
                <a:cubicBezTo>
                  <a:pt x="3573" y="8740"/>
                  <a:pt x="3954" y="8454"/>
                  <a:pt x="3775" y="8144"/>
                </a:cubicBezTo>
                <a:cubicBezTo>
                  <a:pt x="3644" y="8466"/>
                  <a:pt x="3394" y="8347"/>
                  <a:pt x="3287" y="8228"/>
                </a:cubicBezTo>
                <a:cubicBezTo>
                  <a:pt x="3239" y="8180"/>
                  <a:pt x="3215" y="8121"/>
                  <a:pt x="3215" y="8061"/>
                </a:cubicBezTo>
                <a:cubicBezTo>
                  <a:pt x="3215" y="7990"/>
                  <a:pt x="3275" y="7847"/>
                  <a:pt x="3358" y="7835"/>
                </a:cubicBezTo>
                <a:cubicBezTo>
                  <a:pt x="3442" y="7835"/>
                  <a:pt x="3525" y="7942"/>
                  <a:pt x="3394" y="8013"/>
                </a:cubicBezTo>
                <a:cubicBezTo>
                  <a:pt x="3418" y="8025"/>
                  <a:pt x="3442" y="8025"/>
                  <a:pt x="3465" y="8025"/>
                </a:cubicBezTo>
                <a:cubicBezTo>
                  <a:pt x="3549" y="8013"/>
                  <a:pt x="3620" y="7942"/>
                  <a:pt x="3620" y="7859"/>
                </a:cubicBezTo>
                <a:cubicBezTo>
                  <a:pt x="3620" y="7811"/>
                  <a:pt x="3608" y="7763"/>
                  <a:pt x="3573" y="7728"/>
                </a:cubicBezTo>
                <a:cubicBezTo>
                  <a:pt x="3561" y="7704"/>
                  <a:pt x="3549" y="7692"/>
                  <a:pt x="3537" y="7680"/>
                </a:cubicBezTo>
                <a:lnTo>
                  <a:pt x="3525" y="7680"/>
                </a:lnTo>
                <a:cubicBezTo>
                  <a:pt x="3477" y="7656"/>
                  <a:pt x="3430" y="7644"/>
                  <a:pt x="3382" y="7656"/>
                </a:cubicBezTo>
                <a:cubicBezTo>
                  <a:pt x="3620" y="7311"/>
                  <a:pt x="3930" y="7037"/>
                  <a:pt x="4311" y="6859"/>
                </a:cubicBezTo>
                <a:cubicBezTo>
                  <a:pt x="3287" y="7490"/>
                  <a:pt x="4370" y="8049"/>
                  <a:pt x="3858" y="8561"/>
                </a:cubicBezTo>
                <a:cubicBezTo>
                  <a:pt x="3882" y="8537"/>
                  <a:pt x="3894" y="8525"/>
                  <a:pt x="3918" y="8502"/>
                </a:cubicBezTo>
                <a:cubicBezTo>
                  <a:pt x="3894" y="8525"/>
                  <a:pt x="3882" y="8537"/>
                  <a:pt x="3858" y="8561"/>
                </a:cubicBezTo>
                <a:cubicBezTo>
                  <a:pt x="4156" y="8394"/>
                  <a:pt x="4311" y="8240"/>
                  <a:pt x="4370" y="8085"/>
                </a:cubicBezTo>
                <a:cubicBezTo>
                  <a:pt x="4501" y="7692"/>
                  <a:pt x="4132" y="7525"/>
                  <a:pt x="4144" y="7335"/>
                </a:cubicBezTo>
                <a:cubicBezTo>
                  <a:pt x="4335" y="7478"/>
                  <a:pt x="4466" y="7418"/>
                  <a:pt x="4537" y="7240"/>
                </a:cubicBezTo>
                <a:cubicBezTo>
                  <a:pt x="4299" y="7251"/>
                  <a:pt x="4263" y="7025"/>
                  <a:pt x="4394" y="6906"/>
                </a:cubicBezTo>
                <a:cubicBezTo>
                  <a:pt x="4597" y="6716"/>
                  <a:pt x="5049" y="6680"/>
                  <a:pt x="5156" y="6132"/>
                </a:cubicBezTo>
                <a:cubicBezTo>
                  <a:pt x="5204" y="6061"/>
                  <a:pt x="5251" y="5989"/>
                  <a:pt x="5299" y="5906"/>
                </a:cubicBezTo>
                <a:cubicBezTo>
                  <a:pt x="5275" y="5989"/>
                  <a:pt x="5251" y="6085"/>
                  <a:pt x="5239" y="6168"/>
                </a:cubicBezTo>
                <a:cubicBezTo>
                  <a:pt x="4930" y="6620"/>
                  <a:pt x="5216" y="6978"/>
                  <a:pt x="5228" y="7251"/>
                </a:cubicBezTo>
                <a:cubicBezTo>
                  <a:pt x="5228" y="7430"/>
                  <a:pt x="5049" y="7561"/>
                  <a:pt x="4894" y="7382"/>
                </a:cubicBezTo>
                <a:cubicBezTo>
                  <a:pt x="4823" y="7561"/>
                  <a:pt x="4882" y="7692"/>
                  <a:pt x="5108" y="7728"/>
                </a:cubicBezTo>
                <a:cubicBezTo>
                  <a:pt x="4978" y="7882"/>
                  <a:pt x="4597" y="7740"/>
                  <a:pt x="4418" y="8109"/>
                </a:cubicBezTo>
                <a:cubicBezTo>
                  <a:pt x="4346" y="8252"/>
                  <a:pt x="4346" y="8466"/>
                  <a:pt x="4442" y="8799"/>
                </a:cubicBezTo>
                <a:lnTo>
                  <a:pt x="4442" y="8799"/>
                </a:lnTo>
                <a:cubicBezTo>
                  <a:pt x="4454" y="8073"/>
                  <a:pt x="5609" y="8454"/>
                  <a:pt x="5335" y="7287"/>
                </a:cubicBezTo>
                <a:lnTo>
                  <a:pt x="5335" y="7287"/>
                </a:lnTo>
                <a:cubicBezTo>
                  <a:pt x="5466" y="7680"/>
                  <a:pt x="5501" y="8097"/>
                  <a:pt x="5418" y="8502"/>
                </a:cubicBezTo>
                <a:cubicBezTo>
                  <a:pt x="5394" y="8466"/>
                  <a:pt x="5359" y="8430"/>
                  <a:pt x="5311" y="8418"/>
                </a:cubicBezTo>
                <a:lnTo>
                  <a:pt x="5299" y="8418"/>
                </a:lnTo>
                <a:cubicBezTo>
                  <a:pt x="5275" y="8418"/>
                  <a:pt x="5251" y="8418"/>
                  <a:pt x="5239" y="8418"/>
                </a:cubicBezTo>
                <a:cubicBezTo>
                  <a:pt x="5132" y="8430"/>
                  <a:pt x="5061" y="8513"/>
                  <a:pt x="5061" y="8609"/>
                </a:cubicBezTo>
                <a:cubicBezTo>
                  <a:pt x="5061" y="8656"/>
                  <a:pt x="5085" y="8704"/>
                  <a:pt x="5132" y="8740"/>
                </a:cubicBezTo>
                <a:cubicBezTo>
                  <a:pt x="5132" y="8740"/>
                  <a:pt x="5144" y="8752"/>
                  <a:pt x="5156" y="8764"/>
                </a:cubicBezTo>
                <a:cubicBezTo>
                  <a:pt x="5120" y="8609"/>
                  <a:pt x="5251" y="8585"/>
                  <a:pt x="5311" y="8656"/>
                </a:cubicBezTo>
                <a:cubicBezTo>
                  <a:pt x="5359" y="8728"/>
                  <a:pt x="5311" y="8871"/>
                  <a:pt x="5251" y="8918"/>
                </a:cubicBezTo>
                <a:cubicBezTo>
                  <a:pt x="5204" y="8966"/>
                  <a:pt x="5144" y="8990"/>
                  <a:pt x="5085" y="8990"/>
                </a:cubicBezTo>
                <a:cubicBezTo>
                  <a:pt x="4918" y="9002"/>
                  <a:pt x="4656" y="8894"/>
                  <a:pt x="4787" y="8573"/>
                </a:cubicBezTo>
                <a:cubicBezTo>
                  <a:pt x="4454" y="8668"/>
                  <a:pt x="4513" y="9145"/>
                  <a:pt x="4763" y="9311"/>
                </a:cubicBezTo>
                <a:cubicBezTo>
                  <a:pt x="4573" y="9442"/>
                  <a:pt x="4644" y="9573"/>
                  <a:pt x="4358" y="9597"/>
                </a:cubicBezTo>
                <a:cubicBezTo>
                  <a:pt x="4906" y="9859"/>
                  <a:pt x="5013" y="9537"/>
                  <a:pt x="5239" y="9442"/>
                </a:cubicBezTo>
                <a:lnTo>
                  <a:pt x="5239" y="9442"/>
                </a:lnTo>
                <a:cubicBezTo>
                  <a:pt x="4787" y="9680"/>
                  <a:pt x="4942" y="10037"/>
                  <a:pt x="4680" y="10323"/>
                </a:cubicBezTo>
                <a:cubicBezTo>
                  <a:pt x="5216" y="10276"/>
                  <a:pt x="5204" y="9895"/>
                  <a:pt x="5335" y="9609"/>
                </a:cubicBezTo>
                <a:lnTo>
                  <a:pt x="5335" y="9609"/>
                </a:lnTo>
                <a:cubicBezTo>
                  <a:pt x="5037" y="10323"/>
                  <a:pt x="5430" y="10502"/>
                  <a:pt x="5478" y="10954"/>
                </a:cubicBezTo>
                <a:cubicBezTo>
                  <a:pt x="5513" y="10502"/>
                  <a:pt x="5918" y="10323"/>
                  <a:pt x="5609" y="9609"/>
                </a:cubicBezTo>
                <a:lnTo>
                  <a:pt x="5609" y="9609"/>
                </a:lnTo>
                <a:cubicBezTo>
                  <a:pt x="5740" y="9895"/>
                  <a:pt x="5728" y="10276"/>
                  <a:pt x="6275" y="10323"/>
                </a:cubicBezTo>
                <a:cubicBezTo>
                  <a:pt x="6001" y="10026"/>
                  <a:pt x="6156" y="9680"/>
                  <a:pt x="5716" y="9442"/>
                </a:cubicBezTo>
                <a:lnTo>
                  <a:pt x="5716" y="9442"/>
                </a:lnTo>
                <a:cubicBezTo>
                  <a:pt x="5930" y="9526"/>
                  <a:pt x="6049" y="9859"/>
                  <a:pt x="6597" y="9597"/>
                </a:cubicBezTo>
                <a:cubicBezTo>
                  <a:pt x="6299" y="9573"/>
                  <a:pt x="6371" y="9442"/>
                  <a:pt x="6180" y="9311"/>
                </a:cubicBezTo>
                <a:cubicBezTo>
                  <a:pt x="6442" y="9145"/>
                  <a:pt x="6502" y="8668"/>
                  <a:pt x="6156" y="8573"/>
                </a:cubicBezTo>
                <a:cubicBezTo>
                  <a:pt x="6299" y="8894"/>
                  <a:pt x="6025" y="9002"/>
                  <a:pt x="5859" y="8990"/>
                </a:cubicBezTo>
                <a:cubicBezTo>
                  <a:pt x="5799" y="8990"/>
                  <a:pt x="5740" y="8966"/>
                  <a:pt x="5692" y="8918"/>
                </a:cubicBezTo>
                <a:cubicBezTo>
                  <a:pt x="5644" y="8871"/>
                  <a:pt x="5585" y="8728"/>
                  <a:pt x="5644" y="8656"/>
                </a:cubicBezTo>
                <a:cubicBezTo>
                  <a:pt x="5692" y="8585"/>
                  <a:pt x="5835" y="8609"/>
                  <a:pt x="5787" y="8764"/>
                </a:cubicBezTo>
                <a:cubicBezTo>
                  <a:pt x="5799" y="8752"/>
                  <a:pt x="5811" y="8740"/>
                  <a:pt x="5823" y="8740"/>
                </a:cubicBezTo>
                <a:cubicBezTo>
                  <a:pt x="5859" y="8704"/>
                  <a:pt x="5882" y="8656"/>
                  <a:pt x="5882" y="8609"/>
                </a:cubicBezTo>
                <a:cubicBezTo>
                  <a:pt x="5882" y="8513"/>
                  <a:pt x="5811" y="8430"/>
                  <a:pt x="5716" y="8418"/>
                </a:cubicBezTo>
                <a:cubicBezTo>
                  <a:pt x="5692" y="8418"/>
                  <a:pt x="5668" y="8418"/>
                  <a:pt x="5656" y="8418"/>
                </a:cubicBezTo>
                <a:lnTo>
                  <a:pt x="5644" y="8418"/>
                </a:lnTo>
                <a:cubicBezTo>
                  <a:pt x="5597" y="8430"/>
                  <a:pt x="5549" y="8466"/>
                  <a:pt x="5525" y="8502"/>
                </a:cubicBezTo>
                <a:cubicBezTo>
                  <a:pt x="5442" y="8097"/>
                  <a:pt x="5478" y="7680"/>
                  <a:pt x="5620" y="7287"/>
                </a:cubicBezTo>
                <a:cubicBezTo>
                  <a:pt x="5335" y="8466"/>
                  <a:pt x="6502" y="8085"/>
                  <a:pt x="6513" y="8799"/>
                </a:cubicBezTo>
                <a:lnTo>
                  <a:pt x="6513" y="8728"/>
                </a:lnTo>
                <a:cubicBezTo>
                  <a:pt x="6513" y="8752"/>
                  <a:pt x="6513" y="8775"/>
                  <a:pt x="6513" y="8799"/>
                </a:cubicBezTo>
                <a:cubicBezTo>
                  <a:pt x="6609" y="8466"/>
                  <a:pt x="6597" y="8252"/>
                  <a:pt x="6525" y="8109"/>
                </a:cubicBezTo>
                <a:cubicBezTo>
                  <a:pt x="6347" y="7740"/>
                  <a:pt x="5966" y="7882"/>
                  <a:pt x="5835" y="7740"/>
                </a:cubicBezTo>
                <a:cubicBezTo>
                  <a:pt x="6073" y="7704"/>
                  <a:pt x="6132" y="7573"/>
                  <a:pt x="6049" y="7394"/>
                </a:cubicBezTo>
                <a:cubicBezTo>
                  <a:pt x="5894" y="7573"/>
                  <a:pt x="5716" y="7430"/>
                  <a:pt x="5716" y="7251"/>
                </a:cubicBezTo>
                <a:cubicBezTo>
                  <a:pt x="5728" y="6978"/>
                  <a:pt x="6013" y="6632"/>
                  <a:pt x="5704" y="6180"/>
                </a:cubicBezTo>
                <a:cubicBezTo>
                  <a:pt x="5692" y="6085"/>
                  <a:pt x="5680" y="6001"/>
                  <a:pt x="5644" y="5918"/>
                </a:cubicBezTo>
                <a:cubicBezTo>
                  <a:pt x="5692" y="5989"/>
                  <a:pt x="5740" y="6073"/>
                  <a:pt x="5799" y="6144"/>
                </a:cubicBezTo>
                <a:cubicBezTo>
                  <a:pt x="5894" y="6680"/>
                  <a:pt x="6347" y="6728"/>
                  <a:pt x="6549" y="6906"/>
                </a:cubicBezTo>
                <a:cubicBezTo>
                  <a:pt x="6680" y="7037"/>
                  <a:pt x="6644" y="7263"/>
                  <a:pt x="6418" y="7240"/>
                </a:cubicBezTo>
                <a:cubicBezTo>
                  <a:pt x="6478" y="7430"/>
                  <a:pt x="6621" y="7478"/>
                  <a:pt x="6811" y="7335"/>
                </a:cubicBezTo>
                <a:cubicBezTo>
                  <a:pt x="6811" y="7525"/>
                  <a:pt x="6454" y="7704"/>
                  <a:pt x="6585" y="8085"/>
                </a:cubicBezTo>
                <a:cubicBezTo>
                  <a:pt x="6632" y="8240"/>
                  <a:pt x="6787" y="8394"/>
                  <a:pt x="7085" y="8561"/>
                </a:cubicBezTo>
                <a:lnTo>
                  <a:pt x="7085" y="8561"/>
                </a:lnTo>
                <a:cubicBezTo>
                  <a:pt x="6585" y="8049"/>
                  <a:pt x="7668" y="7501"/>
                  <a:pt x="6656" y="6870"/>
                </a:cubicBezTo>
                <a:cubicBezTo>
                  <a:pt x="7025" y="7037"/>
                  <a:pt x="7347" y="7323"/>
                  <a:pt x="7573" y="7668"/>
                </a:cubicBezTo>
                <a:cubicBezTo>
                  <a:pt x="7525" y="7656"/>
                  <a:pt x="7478" y="7656"/>
                  <a:pt x="7442" y="7692"/>
                </a:cubicBezTo>
                <a:lnTo>
                  <a:pt x="7430" y="7692"/>
                </a:lnTo>
                <a:cubicBezTo>
                  <a:pt x="7406" y="7704"/>
                  <a:pt x="7394" y="7716"/>
                  <a:pt x="7383" y="7728"/>
                </a:cubicBezTo>
                <a:cubicBezTo>
                  <a:pt x="7252" y="7871"/>
                  <a:pt x="7383" y="8097"/>
                  <a:pt x="7573" y="8025"/>
                </a:cubicBezTo>
                <a:cubicBezTo>
                  <a:pt x="7430" y="7954"/>
                  <a:pt x="7514" y="7847"/>
                  <a:pt x="7597" y="7859"/>
                </a:cubicBezTo>
                <a:cubicBezTo>
                  <a:pt x="7692" y="7859"/>
                  <a:pt x="7752" y="8002"/>
                  <a:pt x="7752" y="8073"/>
                </a:cubicBezTo>
                <a:cubicBezTo>
                  <a:pt x="7752" y="8132"/>
                  <a:pt x="7728" y="8192"/>
                  <a:pt x="7680" y="8240"/>
                </a:cubicBezTo>
                <a:cubicBezTo>
                  <a:pt x="7573" y="8371"/>
                  <a:pt x="7311" y="8478"/>
                  <a:pt x="7180" y="8156"/>
                </a:cubicBezTo>
                <a:cubicBezTo>
                  <a:pt x="7013" y="8466"/>
                  <a:pt x="7383" y="8752"/>
                  <a:pt x="7692" y="8692"/>
                </a:cubicBezTo>
                <a:cubicBezTo>
                  <a:pt x="7645" y="8918"/>
                  <a:pt x="7787" y="8966"/>
                  <a:pt x="7597" y="9180"/>
                </a:cubicBezTo>
                <a:cubicBezTo>
                  <a:pt x="8168" y="8978"/>
                  <a:pt x="8026" y="8668"/>
                  <a:pt x="8109" y="8454"/>
                </a:cubicBezTo>
                <a:lnTo>
                  <a:pt x="8109" y="8454"/>
                </a:lnTo>
                <a:cubicBezTo>
                  <a:pt x="7966" y="8930"/>
                  <a:pt x="8323" y="9073"/>
                  <a:pt x="8347" y="9478"/>
                </a:cubicBezTo>
                <a:cubicBezTo>
                  <a:pt x="8692" y="9061"/>
                  <a:pt x="8407" y="8799"/>
                  <a:pt x="8299" y="8502"/>
                </a:cubicBezTo>
                <a:lnTo>
                  <a:pt x="8299" y="8502"/>
                </a:lnTo>
                <a:cubicBezTo>
                  <a:pt x="8597" y="9228"/>
                  <a:pt x="9002" y="9061"/>
                  <a:pt x="9347" y="9347"/>
                </a:cubicBezTo>
                <a:cubicBezTo>
                  <a:pt x="9049" y="9002"/>
                  <a:pt x="9216" y="8597"/>
                  <a:pt x="8502" y="8311"/>
                </a:cubicBezTo>
                <a:lnTo>
                  <a:pt x="8502" y="8311"/>
                </a:lnTo>
                <a:cubicBezTo>
                  <a:pt x="8799" y="8418"/>
                  <a:pt x="9049" y="8704"/>
                  <a:pt x="9466" y="8347"/>
                </a:cubicBezTo>
                <a:cubicBezTo>
                  <a:pt x="9073" y="8323"/>
                  <a:pt x="8930" y="7966"/>
                  <a:pt x="8454" y="8121"/>
                </a:cubicBezTo>
                <a:lnTo>
                  <a:pt x="8454" y="8121"/>
                </a:lnTo>
                <a:cubicBezTo>
                  <a:pt x="8668" y="8025"/>
                  <a:pt x="8978" y="8180"/>
                  <a:pt x="9180" y="7597"/>
                </a:cubicBezTo>
                <a:cubicBezTo>
                  <a:pt x="8954" y="7787"/>
                  <a:pt x="8907" y="7644"/>
                  <a:pt x="8680" y="7692"/>
                </a:cubicBezTo>
                <a:cubicBezTo>
                  <a:pt x="8752" y="7394"/>
                  <a:pt x="8466" y="7013"/>
                  <a:pt x="8156" y="7192"/>
                </a:cubicBezTo>
                <a:cubicBezTo>
                  <a:pt x="8478" y="7323"/>
                  <a:pt x="8359" y="7573"/>
                  <a:pt x="8240" y="7692"/>
                </a:cubicBezTo>
                <a:cubicBezTo>
                  <a:pt x="8192" y="7728"/>
                  <a:pt x="8133" y="7751"/>
                  <a:pt x="8073" y="7751"/>
                </a:cubicBezTo>
                <a:cubicBezTo>
                  <a:pt x="8002" y="7751"/>
                  <a:pt x="7859" y="7692"/>
                  <a:pt x="7847" y="7609"/>
                </a:cubicBezTo>
                <a:cubicBezTo>
                  <a:pt x="7835" y="7525"/>
                  <a:pt x="7954" y="7442"/>
                  <a:pt x="8026" y="7573"/>
                </a:cubicBezTo>
                <a:cubicBezTo>
                  <a:pt x="8026" y="7549"/>
                  <a:pt x="8026" y="7525"/>
                  <a:pt x="8026" y="7501"/>
                </a:cubicBezTo>
                <a:cubicBezTo>
                  <a:pt x="8014" y="7418"/>
                  <a:pt x="7942" y="7347"/>
                  <a:pt x="7859" y="7347"/>
                </a:cubicBezTo>
                <a:cubicBezTo>
                  <a:pt x="7811" y="7347"/>
                  <a:pt x="7764" y="7359"/>
                  <a:pt x="7728" y="7394"/>
                </a:cubicBezTo>
                <a:cubicBezTo>
                  <a:pt x="7704" y="7406"/>
                  <a:pt x="7692" y="7418"/>
                  <a:pt x="7692" y="7430"/>
                </a:cubicBezTo>
                <a:lnTo>
                  <a:pt x="7692" y="7442"/>
                </a:lnTo>
                <a:cubicBezTo>
                  <a:pt x="7656" y="7490"/>
                  <a:pt x="7656" y="7537"/>
                  <a:pt x="7656" y="7585"/>
                </a:cubicBezTo>
                <a:cubicBezTo>
                  <a:pt x="7323" y="7347"/>
                  <a:pt x="7037" y="7037"/>
                  <a:pt x="6871" y="6656"/>
                </a:cubicBezTo>
                <a:cubicBezTo>
                  <a:pt x="7502" y="7692"/>
                  <a:pt x="8061" y="6597"/>
                  <a:pt x="8561" y="7097"/>
                </a:cubicBezTo>
                <a:cubicBezTo>
                  <a:pt x="8549" y="7073"/>
                  <a:pt x="8526" y="7061"/>
                  <a:pt x="8514" y="7049"/>
                </a:cubicBezTo>
                <a:cubicBezTo>
                  <a:pt x="8526" y="7061"/>
                  <a:pt x="8549" y="7073"/>
                  <a:pt x="8561" y="7097"/>
                </a:cubicBezTo>
                <a:cubicBezTo>
                  <a:pt x="8395" y="6799"/>
                  <a:pt x="8240" y="6656"/>
                  <a:pt x="8097" y="6597"/>
                </a:cubicBezTo>
                <a:cubicBezTo>
                  <a:pt x="7704" y="6466"/>
                  <a:pt x="7537" y="6835"/>
                  <a:pt x="7335" y="6823"/>
                </a:cubicBezTo>
                <a:cubicBezTo>
                  <a:pt x="7490" y="6632"/>
                  <a:pt x="7430" y="6501"/>
                  <a:pt x="7240" y="6430"/>
                </a:cubicBezTo>
                <a:cubicBezTo>
                  <a:pt x="7264" y="6656"/>
                  <a:pt x="7037" y="6692"/>
                  <a:pt x="6918" y="6561"/>
                </a:cubicBezTo>
                <a:cubicBezTo>
                  <a:pt x="6728" y="6358"/>
                  <a:pt x="6692" y="5906"/>
                  <a:pt x="6144" y="5811"/>
                </a:cubicBezTo>
                <a:cubicBezTo>
                  <a:pt x="6073" y="5751"/>
                  <a:pt x="6001" y="5704"/>
                  <a:pt x="5918" y="5656"/>
                </a:cubicBezTo>
                <a:cubicBezTo>
                  <a:pt x="6001" y="5692"/>
                  <a:pt x="6097" y="5704"/>
                  <a:pt x="6180" y="5716"/>
                </a:cubicBezTo>
                <a:cubicBezTo>
                  <a:pt x="6632" y="6037"/>
                  <a:pt x="6978" y="5739"/>
                  <a:pt x="7252" y="5727"/>
                </a:cubicBezTo>
                <a:cubicBezTo>
                  <a:pt x="7442" y="5727"/>
                  <a:pt x="7573" y="5906"/>
                  <a:pt x="7394" y="6061"/>
                </a:cubicBezTo>
                <a:cubicBezTo>
                  <a:pt x="7573" y="6144"/>
                  <a:pt x="7704" y="6085"/>
                  <a:pt x="7740" y="5846"/>
                </a:cubicBezTo>
                <a:cubicBezTo>
                  <a:pt x="7883" y="5977"/>
                  <a:pt x="7740" y="6358"/>
                  <a:pt x="8109" y="6537"/>
                </a:cubicBezTo>
                <a:cubicBezTo>
                  <a:pt x="8264" y="6608"/>
                  <a:pt x="8466" y="6620"/>
                  <a:pt x="8799" y="6525"/>
                </a:cubicBezTo>
                <a:lnTo>
                  <a:pt x="8799" y="6525"/>
                </a:lnTo>
                <a:cubicBezTo>
                  <a:pt x="8085" y="6513"/>
                  <a:pt x="8466" y="5358"/>
                  <a:pt x="7299" y="5632"/>
                </a:cubicBezTo>
                <a:lnTo>
                  <a:pt x="7299" y="5632"/>
                </a:lnTo>
                <a:cubicBezTo>
                  <a:pt x="7680" y="5489"/>
                  <a:pt x="8109" y="5454"/>
                  <a:pt x="8514" y="5537"/>
                </a:cubicBezTo>
                <a:cubicBezTo>
                  <a:pt x="8478" y="5561"/>
                  <a:pt x="8442" y="5608"/>
                  <a:pt x="8430" y="5656"/>
                </a:cubicBezTo>
                <a:lnTo>
                  <a:pt x="8430" y="5668"/>
                </a:lnTo>
                <a:cubicBezTo>
                  <a:pt x="8430" y="5680"/>
                  <a:pt x="8430" y="5704"/>
                  <a:pt x="8430" y="5727"/>
                </a:cubicBezTo>
                <a:cubicBezTo>
                  <a:pt x="8430" y="5906"/>
                  <a:pt x="8680" y="5966"/>
                  <a:pt x="8764" y="5799"/>
                </a:cubicBezTo>
                <a:cubicBezTo>
                  <a:pt x="8621" y="5846"/>
                  <a:pt x="8597" y="5704"/>
                  <a:pt x="8668" y="5656"/>
                </a:cubicBezTo>
                <a:cubicBezTo>
                  <a:pt x="8728" y="5596"/>
                  <a:pt x="8883" y="5656"/>
                  <a:pt x="8930" y="5704"/>
                </a:cubicBezTo>
                <a:cubicBezTo>
                  <a:pt x="8966" y="5751"/>
                  <a:pt x="9002" y="5811"/>
                  <a:pt x="9002" y="5870"/>
                </a:cubicBezTo>
                <a:cubicBezTo>
                  <a:pt x="9002" y="6037"/>
                  <a:pt x="8907" y="6299"/>
                  <a:pt x="8585" y="6168"/>
                </a:cubicBezTo>
                <a:cubicBezTo>
                  <a:pt x="8680" y="6513"/>
                  <a:pt x="9145" y="6454"/>
                  <a:pt x="9323" y="6192"/>
                </a:cubicBezTo>
                <a:cubicBezTo>
                  <a:pt x="9442" y="6382"/>
                  <a:pt x="9585" y="6311"/>
                  <a:pt x="9597" y="6608"/>
                </a:cubicBezTo>
                <a:cubicBezTo>
                  <a:pt x="9871" y="6061"/>
                  <a:pt x="9538" y="5942"/>
                  <a:pt x="9454" y="5727"/>
                </a:cubicBezTo>
                <a:lnTo>
                  <a:pt x="9454" y="5727"/>
                </a:lnTo>
                <a:cubicBezTo>
                  <a:pt x="9680" y="6168"/>
                  <a:pt x="10050" y="6025"/>
                  <a:pt x="10335" y="6287"/>
                </a:cubicBezTo>
                <a:cubicBezTo>
                  <a:pt x="10288" y="5739"/>
                  <a:pt x="9907" y="5751"/>
                  <a:pt x="9621" y="5620"/>
                </a:cubicBezTo>
                <a:lnTo>
                  <a:pt x="9621" y="5620"/>
                </a:lnTo>
                <a:cubicBezTo>
                  <a:pt x="10335" y="5930"/>
                  <a:pt x="10514" y="5525"/>
                  <a:pt x="10954" y="5489"/>
                </a:cubicBezTo>
                <a:cubicBezTo>
                  <a:pt x="10514" y="5454"/>
                  <a:pt x="10335" y="5037"/>
                  <a:pt x="9621" y="5346"/>
                </a:cubicBezTo>
                <a:lnTo>
                  <a:pt x="9621" y="5346"/>
                </a:lnTo>
                <a:cubicBezTo>
                  <a:pt x="9907" y="5215"/>
                  <a:pt x="10288" y="5239"/>
                  <a:pt x="10335" y="4692"/>
                </a:cubicBezTo>
                <a:cubicBezTo>
                  <a:pt x="10038" y="4954"/>
                  <a:pt x="9680" y="4799"/>
                  <a:pt x="9454" y="5251"/>
                </a:cubicBezTo>
                <a:lnTo>
                  <a:pt x="9454" y="5251"/>
                </a:lnTo>
                <a:cubicBezTo>
                  <a:pt x="9538" y="5025"/>
                  <a:pt x="9871" y="4918"/>
                  <a:pt x="9597" y="4370"/>
                </a:cubicBezTo>
                <a:cubicBezTo>
                  <a:pt x="9609" y="4644"/>
                  <a:pt x="9466" y="4573"/>
                  <a:pt x="9335" y="4763"/>
                </a:cubicBezTo>
                <a:close/>
                <a:moveTo>
                  <a:pt x="3680" y="5632"/>
                </a:moveTo>
                <a:close/>
                <a:moveTo>
                  <a:pt x="4644" y="5727"/>
                </a:moveTo>
                <a:cubicBezTo>
                  <a:pt x="4513" y="5799"/>
                  <a:pt x="4358" y="5823"/>
                  <a:pt x="4216" y="5799"/>
                </a:cubicBezTo>
                <a:cubicBezTo>
                  <a:pt x="4025" y="5751"/>
                  <a:pt x="3835" y="5596"/>
                  <a:pt x="3489" y="5525"/>
                </a:cubicBezTo>
                <a:cubicBezTo>
                  <a:pt x="3394" y="5501"/>
                  <a:pt x="3287" y="5489"/>
                  <a:pt x="3192" y="5477"/>
                </a:cubicBezTo>
                <a:cubicBezTo>
                  <a:pt x="3299" y="5465"/>
                  <a:pt x="3394" y="5454"/>
                  <a:pt x="3489" y="5430"/>
                </a:cubicBezTo>
                <a:cubicBezTo>
                  <a:pt x="3835" y="5358"/>
                  <a:pt x="4025" y="5204"/>
                  <a:pt x="4216" y="5156"/>
                </a:cubicBezTo>
                <a:cubicBezTo>
                  <a:pt x="4358" y="5132"/>
                  <a:pt x="4513" y="5144"/>
                  <a:pt x="4644" y="5227"/>
                </a:cubicBezTo>
                <a:cubicBezTo>
                  <a:pt x="4418" y="5215"/>
                  <a:pt x="4204" y="5311"/>
                  <a:pt x="4049" y="5477"/>
                </a:cubicBezTo>
                <a:cubicBezTo>
                  <a:pt x="4204" y="5644"/>
                  <a:pt x="4418" y="5739"/>
                  <a:pt x="4644" y="5727"/>
                </a:cubicBezTo>
                <a:close/>
                <a:moveTo>
                  <a:pt x="4323" y="4084"/>
                </a:moveTo>
                <a:close/>
                <a:moveTo>
                  <a:pt x="4323" y="6870"/>
                </a:moveTo>
                <a:close/>
                <a:moveTo>
                  <a:pt x="4811" y="6608"/>
                </a:moveTo>
                <a:cubicBezTo>
                  <a:pt x="4644" y="6716"/>
                  <a:pt x="4418" y="6739"/>
                  <a:pt x="4108" y="6942"/>
                </a:cubicBezTo>
                <a:cubicBezTo>
                  <a:pt x="4025" y="6989"/>
                  <a:pt x="3942" y="7049"/>
                  <a:pt x="3858" y="7120"/>
                </a:cubicBezTo>
                <a:cubicBezTo>
                  <a:pt x="3930" y="7037"/>
                  <a:pt x="3989" y="6954"/>
                  <a:pt x="4037" y="6870"/>
                </a:cubicBezTo>
                <a:cubicBezTo>
                  <a:pt x="4239" y="6573"/>
                  <a:pt x="4263" y="6335"/>
                  <a:pt x="4370" y="6168"/>
                </a:cubicBezTo>
                <a:cubicBezTo>
                  <a:pt x="4454" y="6037"/>
                  <a:pt x="4573" y="5942"/>
                  <a:pt x="4716" y="5906"/>
                </a:cubicBezTo>
                <a:cubicBezTo>
                  <a:pt x="4561" y="6049"/>
                  <a:pt x="4466" y="6275"/>
                  <a:pt x="4477" y="6501"/>
                </a:cubicBezTo>
                <a:cubicBezTo>
                  <a:pt x="4704" y="6501"/>
                  <a:pt x="4918" y="6418"/>
                  <a:pt x="5073" y="6251"/>
                </a:cubicBezTo>
                <a:cubicBezTo>
                  <a:pt x="5037" y="6406"/>
                  <a:pt x="4942" y="6525"/>
                  <a:pt x="4811" y="6608"/>
                </a:cubicBezTo>
                <a:close/>
                <a:moveTo>
                  <a:pt x="4477" y="4453"/>
                </a:moveTo>
                <a:cubicBezTo>
                  <a:pt x="4466" y="4680"/>
                  <a:pt x="4561" y="4894"/>
                  <a:pt x="4716" y="5049"/>
                </a:cubicBezTo>
                <a:cubicBezTo>
                  <a:pt x="4573" y="5001"/>
                  <a:pt x="4454" y="4918"/>
                  <a:pt x="4370" y="4787"/>
                </a:cubicBezTo>
                <a:cubicBezTo>
                  <a:pt x="4263" y="4620"/>
                  <a:pt x="4239" y="4382"/>
                  <a:pt x="4049" y="4084"/>
                </a:cubicBezTo>
                <a:cubicBezTo>
                  <a:pt x="3989" y="3989"/>
                  <a:pt x="3930" y="3906"/>
                  <a:pt x="3858" y="3834"/>
                </a:cubicBezTo>
                <a:cubicBezTo>
                  <a:pt x="3942" y="3894"/>
                  <a:pt x="4025" y="3953"/>
                  <a:pt x="4108" y="4013"/>
                </a:cubicBezTo>
                <a:cubicBezTo>
                  <a:pt x="4406" y="4203"/>
                  <a:pt x="4644" y="4239"/>
                  <a:pt x="4823" y="4334"/>
                </a:cubicBezTo>
                <a:cubicBezTo>
                  <a:pt x="4942" y="4418"/>
                  <a:pt x="5037" y="4549"/>
                  <a:pt x="5085" y="4692"/>
                </a:cubicBezTo>
                <a:cubicBezTo>
                  <a:pt x="4918" y="4525"/>
                  <a:pt x="4704" y="4430"/>
                  <a:pt x="4466" y="4453"/>
                </a:cubicBezTo>
                <a:close/>
                <a:moveTo>
                  <a:pt x="5656" y="7299"/>
                </a:moveTo>
                <a:close/>
                <a:moveTo>
                  <a:pt x="5751" y="6335"/>
                </a:moveTo>
                <a:cubicBezTo>
                  <a:pt x="5835" y="6466"/>
                  <a:pt x="5847" y="6620"/>
                  <a:pt x="5823" y="6763"/>
                </a:cubicBezTo>
                <a:cubicBezTo>
                  <a:pt x="5775" y="6954"/>
                  <a:pt x="5632" y="7144"/>
                  <a:pt x="5549" y="7490"/>
                </a:cubicBezTo>
                <a:cubicBezTo>
                  <a:pt x="5537" y="7585"/>
                  <a:pt x="5513" y="7680"/>
                  <a:pt x="5501" y="7787"/>
                </a:cubicBezTo>
                <a:cubicBezTo>
                  <a:pt x="5489" y="7680"/>
                  <a:pt x="5478" y="7585"/>
                  <a:pt x="5454" y="7490"/>
                </a:cubicBezTo>
                <a:cubicBezTo>
                  <a:pt x="5382" y="7144"/>
                  <a:pt x="5228" y="6954"/>
                  <a:pt x="5180" y="6763"/>
                </a:cubicBezTo>
                <a:cubicBezTo>
                  <a:pt x="5156" y="6620"/>
                  <a:pt x="5180" y="6466"/>
                  <a:pt x="5251" y="6335"/>
                </a:cubicBezTo>
                <a:cubicBezTo>
                  <a:pt x="5037" y="6549"/>
                  <a:pt x="5192" y="6930"/>
                  <a:pt x="5501" y="6930"/>
                </a:cubicBezTo>
                <a:cubicBezTo>
                  <a:pt x="5811" y="6930"/>
                  <a:pt x="5978" y="6549"/>
                  <a:pt x="5751" y="6335"/>
                </a:cubicBezTo>
                <a:close/>
                <a:moveTo>
                  <a:pt x="5501" y="4025"/>
                </a:moveTo>
                <a:cubicBezTo>
                  <a:pt x="5335" y="4180"/>
                  <a:pt x="5239" y="4394"/>
                  <a:pt x="5251" y="4620"/>
                </a:cubicBezTo>
                <a:cubicBezTo>
                  <a:pt x="5180" y="4489"/>
                  <a:pt x="5156" y="4334"/>
                  <a:pt x="5180" y="4192"/>
                </a:cubicBezTo>
                <a:cubicBezTo>
                  <a:pt x="5228" y="4001"/>
                  <a:pt x="5382" y="3811"/>
                  <a:pt x="5454" y="3465"/>
                </a:cubicBezTo>
                <a:cubicBezTo>
                  <a:pt x="5478" y="3370"/>
                  <a:pt x="5489" y="3275"/>
                  <a:pt x="5501" y="3168"/>
                </a:cubicBezTo>
                <a:cubicBezTo>
                  <a:pt x="5513" y="3275"/>
                  <a:pt x="5525" y="3370"/>
                  <a:pt x="5549" y="3465"/>
                </a:cubicBezTo>
                <a:cubicBezTo>
                  <a:pt x="5620" y="3811"/>
                  <a:pt x="5775" y="4001"/>
                  <a:pt x="5823" y="4192"/>
                </a:cubicBezTo>
                <a:cubicBezTo>
                  <a:pt x="5847" y="4334"/>
                  <a:pt x="5835" y="4489"/>
                  <a:pt x="5751" y="4620"/>
                </a:cubicBezTo>
                <a:cubicBezTo>
                  <a:pt x="5763" y="4394"/>
                  <a:pt x="5668" y="4180"/>
                  <a:pt x="5501" y="4025"/>
                </a:cubicBezTo>
                <a:close/>
                <a:moveTo>
                  <a:pt x="6680" y="4084"/>
                </a:moveTo>
                <a:close/>
                <a:moveTo>
                  <a:pt x="6894" y="6656"/>
                </a:moveTo>
                <a:close/>
                <a:moveTo>
                  <a:pt x="6525" y="6513"/>
                </a:moveTo>
                <a:cubicBezTo>
                  <a:pt x="6537" y="6287"/>
                  <a:pt x="6454" y="6061"/>
                  <a:pt x="6287" y="5918"/>
                </a:cubicBezTo>
                <a:cubicBezTo>
                  <a:pt x="6430" y="5954"/>
                  <a:pt x="6549" y="6049"/>
                  <a:pt x="6632" y="6180"/>
                </a:cubicBezTo>
                <a:cubicBezTo>
                  <a:pt x="6740" y="6347"/>
                  <a:pt x="6763" y="6573"/>
                  <a:pt x="6966" y="6882"/>
                </a:cubicBezTo>
                <a:cubicBezTo>
                  <a:pt x="7013" y="6966"/>
                  <a:pt x="7073" y="7049"/>
                  <a:pt x="7144" y="7132"/>
                </a:cubicBezTo>
                <a:cubicBezTo>
                  <a:pt x="7061" y="7061"/>
                  <a:pt x="6978" y="7001"/>
                  <a:pt x="6894" y="6954"/>
                </a:cubicBezTo>
                <a:cubicBezTo>
                  <a:pt x="6597" y="6751"/>
                  <a:pt x="6359" y="6728"/>
                  <a:pt x="6192" y="6620"/>
                </a:cubicBezTo>
                <a:cubicBezTo>
                  <a:pt x="6061" y="6537"/>
                  <a:pt x="5966" y="6418"/>
                  <a:pt x="5930" y="6275"/>
                </a:cubicBezTo>
                <a:cubicBezTo>
                  <a:pt x="6085" y="6430"/>
                  <a:pt x="6299" y="6513"/>
                  <a:pt x="6525" y="6501"/>
                </a:cubicBezTo>
                <a:close/>
                <a:moveTo>
                  <a:pt x="5930" y="4703"/>
                </a:moveTo>
                <a:cubicBezTo>
                  <a:pt x="5978" y="4561"/>
                  <a:pt x="6061" y="4430"/>
                  <a:pt x="6192" y="4346"/>
                </a:cubicBezTo>
                <a:cubicBezTo>
                  <a:pt x="6359" y="4251"/>
                  <a:pt x="6597" y="4215"/>
                  <a:pt x="6894" y="4025"/>
                </a:cubicBezTo>
                <a:cubicBezTo>
                  <a:pt x="6990" y="3965"/>
                  <a:pt x="7073" y="3906"/>
                  <a:pt x="7144" y="3846"/>
                </a:cubicBezTo>
                <a:cubicBezTo>
                  <a:pt x="7085" y="3918"/>
                  <a:pt x="7025" y="4001"/>
                  <a:pt x="6966" y="4096"/>
                </a:cubicBezTo>
                <a:cubicBezTo>
                  <a:pt x="6775" y="4394"/>
                  <a:pt x="6752" y="4632"/>
                  <a:pt x="6644" y="4799"/>
                </a:cubicBezTo>
                <a:cubicBezTo>
                  <a:pt x="6561" y="4930"/>
                  <a:pt x="6430" y="5013"/>
                  <a:pt x="6287" y="5061"/>
                </a:cubicBezTo>
                <a:cubicBezTo>
                  <a:pt x="6454" y="4906"/>
                  <a:pt x="6549" y="4692"/>
                  <a:pt x="6537" y="4465"/>
                </a:cubicBezTo>
                <a:cubicBezTo>
                  <a:pt x="6299" y="4442"/>
                  <a:pt x="6073" y="4525"/>
                  <a:pt x="5918" y="4692"/>
                </a:cubicBezTo>
                <a:close/>
                <a:moveTo>
                  <a:pt x="7335" y="5335"/>
                </a:moveTo>
                <a:close/>
                <a:moveTo>
                  <a:pt x="7525" y="5537"/>
                </a:moveTo>
                <a:cubicBezTo>
                  <a:pt x="7168" y="5608"/>
                  <a:pt x="6990" y="5751"/>
                  <a:pt x="6799" y="5799"/>
                </a:cubicBezTo>
                <a:cubicBezTo>
                  <a:pt x="6644" y="5835"/>
                  <a:pt x="6490" y="5811"/>
                  <a:pt x="6359" y="5739"/>
                </a:cubicBezTo>
                <a:cubicBezTo>
                  <a:pt x="6585" y="5739"/>
                  <a:pt x="6799" y="5656"/>
                  <a:pt x="6954" y="5489"/>
                </a:cubicBezTo>
                <a:cubicBezTo>
                  <a:pt x="6799" y="5311"/>
                  <a:pt x="6585" y="5215"/>
                  <a:pt x="6359" y="5227"/>
                </a:cubicBezTo>
                <a:cubicBezTo>
                  <a:pt x="6490" y="5156"/>
                  <a:pt x="6644" y="5132"/>
                  <a:pt x="6799" y="5168"/>
                </a:cubicBezTo>
                <a:cubicBezTo>
                  <a:pt x="6990" y="5215"/>
                  <a:pt x="7168" y="5358"/>
                  <a:pt x="7525" y="5430"/>
                </a:cubicBezTo>
                <a:cubicBezTo>
                  <a:pt x="7621" y="5454"/>
                  <a:pt x="7716" y="5465"/>
                  <a:pt x="7823" y="5489"/>
                </a:cubicBezTo>
                <a:cubicBezTo>
                  <a:pt x="7704" y="5489"/>
                  <a:pt x="7597" y="5501"/>
                  <a:pt x="7514" y="5525"/>
                </a:cubicBezTo>
                <a:close/>
              </a:path>
            </a:pathLst>
          </a:custGeom>
          <a:solidFill>
            <a:schemeClr val="accent2">
              <a:alpha val="1450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5"/>
          <p:cNvSpPr/>
          <p:nvPr/>
        </p:nvSpPr>
        <p:spPr>
          <a:xfrm rot="5400000">
            <a:off x="48152" y="1399627"/>
            <a:ext cx="742925" cy="743741"/>
          </a:xfrm>
          <a:custGeom>
            <a:avLst/>
            <a:gdLst/>
            <a:ahLst/>
            <a:cxnLst/>
            <a:rect l="l" t="t" r="r" b="b"/>
            <a:pathLst>
              <a:path w="10931" h="10943" extrusionOk="0">
                <a:moveTo>
                  <a:pt x="1631" y="6168"/>
                </a:moveTo>
                <a:cubicBezTo>
                  <a:pt x="1810" y="6418"/>
                  <a:pt x="2274" y="6477"/>
                  <a:pt x="2370" y="6144"/>
                </a:cubicBezTo>
                <a:cubicBezTo>
                  <a:pt x="2048" y="6275"/>
                  <a:pt x="1953" y="6013"/>
                  <a:pt x="1953" y="5846"/>
                </a:cubicBezTo>
                <a:cubicBezTo>
                  <a:pt x="1953" y="5775"/>
                  <a:pt x="1977" y="5715"/>
                  <a:pt x="2024" y="5680"/>
                </a:cubicBezTo>
                <a:cubicBezTo>
                  <a:pt x="2072" y="5620"/>
                  <a:pt x="2215" y="5572"/>
                  <a:pt x="2286" y="5620"/>
                </a:cubicBezTo>
                <a:cubicBezTo>
                  <a:pt x="2358" y="5680"/>
                  <a:pt x="2334" y="5811"/>
                  <a:pt x="2191" y="5775"/>
                </a:cubicBezTo>
                <a:cubicBezTo>
                  <a:pt x="2274" y="5942"/>
                  <a:pt x="2524" y="5882"/>
                  <a:pt x="2524" y="5692"/>
                </a:cubicBezTo>
                <a:cubicBezTo>
                  <a:pt x="2524" y="5680"/>
                  <a:pt x="2524" y="5656"/>
                  <a:pt x="2524" y="5632"/>
                </a:cubicBezTo>
                <a:lnTo>
                  <a:pt x="2524" y="5620"/>
                </a:lnTo>
                <a:cubicBezTo>
                  <a:pt x="2512" y="5572"/>
                  <a:pt x="2477" y="5537"/>
                  <a:pt x="2441" y="5513"/>
                </a:cubicBezTo>
                <a:cubicBezTo>
                  <a:pt x="2846" y="5430"/>
                  <a:pt x="3274" y="5465"/>
                  <a:pt x="3655" y="5596"/>
                </a:cubicBezTo>
                <a:cubicBezTo>
                  <a:pt x="2477" y="5322"/>
                  <a:pt x="2870" y="6489"/>
                  <a:pt x="2143" y="6489"/>
                </a:cubicBezTo>
                <a:lnTo>
                  <a:pt x="2227" y="6489"/>
                </a:lnTo>
                <a:cubicBezTo>
                  <a:pt x="2191" y="6489"/>
                  <a:pt x="2167" y="6489"/>
                  <a:pt x="2143" y="6489"/>
                </a:cubicBezTo>
                <a:cubicBezTo>
                  <a:pt x="2477" y="6584"/>
                  <a:pt x="2691" y="6584"/>
                  <a:pt x="2834" y="6513"/>
                </a:cubicBezTo>
                <a:cubicBezTo>
                  <a:pt x="3203" y="6334"/>
                  <a:pt x="3060" y="5953"/>
                  <a:pt x="3215" y="5822"/>
                </a:cubicBezTo>
                <a:cubicBezTo>
                  <a:pt x="3239" y="6049"/>
                  <a:pt x="3382" y="6108"/>
                  <a:pt x="3560" y="6037"/>
                </a:cubicBezTo>
                <a:cubicBezTo>
                  <a:pt x="3370" y="5882"/>
                  <a:pt x="3513" y="5692"/>
                  <a:pt x="3691" y="5703"/>
                </a:cubicBezTo>
                <a:cubicBezTo>
                  <a:pt x="3965" y="5715"/>
                  <a:pt x="4310" y="6001"/>
                  <a:pt x="4763" y="5692"/>
                </a:cubicBezTo>
                <a:cubicBezTo>
                  <a:pt x="4858" y="5680"/>
                  <a:pt x="4941" y="5656"/>
                  <a:pt x="5037" y="5632"/>
                </a:cubicBezTo>
                <a:cubicBezTo>
                  <a:pt x="4953" y="5668"/>
                  <a:pt x="4870" y="5727"/>
                  <a:pt x="4798" y="5775"/>
                </a:cubicBezTo>
                <a:cubicBezTo>
                  <a:pt x="4263" y="5882"/>
                  <a:pt x="4227" y="6334"/>
                  <a:pt x="4036" y="6537"/>
                </a:cubicBezTo>
                <a:cubicBezTo>
                  <a:pt x="3917" y="6668"/>
                  <a:pt x="3679" y="6632"/>
                  <a:pt x="3703" y="6394"/>
                </a:cubicBezTo>
                <a:cubicBezTo>
                  <a:pt x="3524" y="6465"/>
                  <a:pt x="3465" y="6596"/>
                  <a:pt x="3608" y="6787"/>
                </a:cubicBezTo>
                <a:cubicBezTo>
                  <a:pt x="3417" y="6799"/>
                  <a:pt x="3251" y="6430"/>
                  <a:pt x="2858" y="6561"/>
                </a:cubicBezTo>
                <a:cubicBezTo>
                  <a:pt x="2703" y="6620"/>
                  <a:pt x="2560" y="6763"/>
                  <a:pt x="2381" y="7073"/>
                </a:cubicBezTo>
                <a:lnTo>
                  <a:pt x="2381" y="7073"/>
                </a:lnTo>
                <a:cubicBezTo>
                  <a:pt x="2893" y="6573"/>
                  <a:pt x="3441" y="7668"/>
                  <a:pt x="4084" y="6632"/>
                </a:cubicBezTo>
                <a:lnTo>
                  <a:pt x="4084" y="6632"/>
                </a:lnTo>
                <a:cubicBezTo>
                  <a:pt x="3905" y="7001"/>
                  <a:pt x="3632" y="7323"/>
                  <a:pt x="3286" y="7561"/>
                </a:cubicBezTo>
                <a:cubicBezTo>
                  <a:pt x="3298" y="7513"/>
                  <a:pt x="3286" y="7454"/>
                  <a:pt x="3263" y="7418"/>
                </a:cubicBezTo>
                <a:cubicBezTo>
                  <a:pt x="3263" y="7418"/>
                  <a:pt x="3263" y="7406"/>
                  <a:pt x="3263" y="7406"/>
                </a:cubicBezTo>
                <a:cubicBezTo>
                  <a:pt x="3251" y="7394"/>
                  <a:pt x="3239" y="7382"/>
                  <a:pt x="3227" y="7370"/>
                </a:cubicBezTo>
                <a:cubicBezTo>
                  <a:pt x="3084" y="7227"/>
                  <a:pt x="2858" y="7370"/>
                  <a:pt x="2929" y="7549"/>
                </a:cubicBezTo>
                <a:cubicBezTo>
                  <a:pt x="3001" y="7418"/>
                  <a:pt x="3108" y="7501"/>
                  <a:pt x="3108" y="7585"/>
                </a:cubicBezTo>
                <a:cubicBezTo>
                  <a:pt x="3096" y="7668"/>
                  <a:pt x="2953" y="7727"/>
                  <a:pt x="2882" y="7727"/>
                </a:cubicBezTo>
                <a:cubicBezTo>
                  <a:pt x="2822" y="7727"/>
                  <a:pt x="2762" y="7704"/>
                  <a:pt x="2715" y="7656"/>
                </a:cubicBezTo>
                <a:cubicBezTo>
                  <a:pt x="2596" y="7549"/>
                  <a:pt x="2477" y="7299"/>
                  <a:pt x="2798" y="7168"/>
                </a:cubicBezTo>
                <a:cubicBezTo>
                  <a:pt x="2489" y="6989"/>
                  <a:pt x="2203" y="7358"/>
                  <a:pt x="2262" y="7668"/>
                </a:cubicBezTo>
                <a:cubicBezTo>
                  <a:pt x="2036" y="7620"/>
                  <a:pt x="2000" y="7763"/>
                  <a:pt x="1774" y="7573"/>
                </a:cubicBezTo>
                <a:cubicBezTo>
                  <a:pt x="1977" y="8156"/>
                  <a:pt x="2286" y="8001"/>
                  <a:pt x="2501" y="8097"/>
                </a:cubicBezTo>
                <a:lnTo>
                  <a:pt x="2501" y="8097"/>
                </a:lnTo>
                <a:cubicBezTo>
                  <a:pt x="2024" y="7942"/>
                  <a:pt x="1881" y="8299"/>
                  <a:pt x="1477" y="8323"/>
                </a:cubicBezTo>
                <a:cubicBezTo>
                  <a:pt x="1893" y="8680"/>
                  <a:pt x="2155" y="8394"/>
                  <a:pt x="2453" y="8287"/>
                </a:cubicBezTo>
                <a:lnTo>
                  <a:pt x="2453" y="8287"/>
                </a:lnTo>
                <a:cubicBezTo>
                  <a:pt x="1727" y="8573"/>
                  <a:pt x="1893" y="8978"/>
                  <a:pt x="1608" y="9323"/>
                </a:cubicBezTo>
                <a:cubicBezTo>
                  <a:pt x="1953" y="9037"/>
                  <a:pt x="2358" y="9204"/>
                  <a:pt x="2643" y="8478"/>
                </a:cubicBezTo>
                <a:lnTo>
                  <a:pt x="2643" y="8478"/>
                </a:lnTo>
                <a:cubicBezTo>
                  <a:pt x="2536" y="8775"/>
                  <a:pt x="2250" y="9037"/>
                  <a:pt x="2608" y="9442"/>
                </a:cubicBezTo>
                <a:cubicBezTo>
                  <a:pt x="2631" y="9049"/>
                  <a:pt x="2989" y="8906"/>
                  <a:pt x="2834" y="8430"/>
                </a:cubicBezTo>
                <a:lnTo>
                  <a:pt x="2834" y="8430"/>
                </a:lnTo>
                <a:cubicBezTo>
                  <a:pt x="2929" y="8644"/>
                  <a:pt x="2774" y="8954"/>
                  <a:pt x="3358" y="9156"/>
                </a:cubicBezTo>
                <a:cubicBezTo>
                  <a:pt x="3167" y="8930"/>
                  <a:pt x="3310" y="8894"/>
                  <a:pt x="3263" y="8668"/>
                </a:cubicBezTo>
                <a:cubicBezTo>
                  <a:pt x="3572" y="8728"/>
                  <a:pt x="3941" y="8442"/>
                  <a:pt x="3763" y="8132"/>
                </a:cubicBezTo>
                <a:cubicBezTo>
                  <a:pt x="3632" y="8454"/>
                  <a:pt x="3382" y="8335"/>
                  <a:pt x="3274" y="8216"/>
                </a:cubicBezTo>
                <a:cubicBezTo>
                  <a:pt x="3227" y="8168"/>
                  <a:pt x="3203" y="8108"/>
                  <a:pt x="3203" y="8049"/>
                </a:cubicBezTo>
                <a:cubicBezTo>
                  <a:pt x="3203" y="7978"/>
                  <a:pt x="3263" y="7835"/>
                  <a:pt x="3346" y="7823"/>
                </a:cubicBezTo>
                <a:cubicBezTo>
                  <a:pt x="3429" y="7823"/>
                  <a:pt x="3513" y="7930"/>
                  <a:pt x="3382" y="8001"/>
                </a:cubicBezTo>
                <a:cubicBezTo>
                  <a:pt x="3405" y="8013"/>
                  <a:pt x="3429" y="8013"/>
                  <a:pt x="3453" y="8013"/>
                </a:cubicBezTo>
                <a:cubicBezTo>
                  <a:pt x="3536" y="8001"/>
                  <a:pt x="3608" y="7930"/>
                  <a:pt x="3608" y="7847"/>
                </a:cubicBezTo>
                <a:cubicBezTo>
                  <a:pt x="3608" y="7799"/>
                  <a:pt x="3596" y="7751"/>
                  <a:pt x="3560" y="7716"/>
                </a:cubicBezTo>
                <a:cubicBezTo>
                  <a:pt x="3548" y="7692"/>
                  <a:pt x="3536" y="7680"/>
                  <a:pt x="3524" y="7680"/>
                </a:cubicBezTo>
                <a:lnTo>
                  <a:pt x="3513" y="7668"/>
                </a:lnTo>
                <a:cubicBezTo>
                  <a:pt x="3465" y="7632"/>
                  <a:pt x="3417" y="7632"/>
                  <a:pt x="3358" y="7644"/>
                </a:cubicBezTo>
                <a:cubicBezTo>
                  <a:pt x="3596" y="7299"/>
                  <a:pt x="3917" y="7025"/>
                  <a:pt x="4286" y="6846"/>
                </a:cubicBezTo>
                <a:cubicBezTo>
                  <a:pt x="3263" y="7477"/>
                  <a:pt x="4358" y="8037"/>
                  <a:pt x="3846" y="8549"/>
                </a:cubicBezTo>
                <a:cubicBezTo>
                  <a:pt x="3858" y="8525"/>
                  <a:pt x="3882" y="8513"/>
                  <a:pt x="3894" y="8489"/>
                </a:cubicBezTo>
                <a:cubicBezTo>
                  <a:pt x="3882" y="8513"/>
                  <a:pt x="3858" y="8525"/>
                  <a:pt x="3846" y="8549"/>
                </a:cubicBezTo>
                <a:cubicBezTo>
                  <a:pt x="4144" y="8382"/>
                  <a:pt x="4286" y="8228"/>
                  <a:pt x="4346" y="8073"/>
                </a:cubicBezTo>
                <a:cubicBezTo>
                  <a:pt x="4477" y="7680"/>
                  <a:pt x="4108" y="7513"/>
                  <a:pt x="4120" y="7323"/>
                </a:cubicBezTo>
                <a:cubicBezTo>
                  <a:pt x="4310" y="7466"/>
                  <a:pt x="4441" y="7406"/>
                  <a:pt x="4513" y="7227"/>
                </a:cubicBezTo>
                <a:cubicBezTo>
                  <a:pt x="4275" y="7239"/>
                  <a:pt x="4239" y="7013"/>
                  <a:pt x="4382" y="6894"/>
                </a:cubicBezTo>
                <a:cubicBezTo>
                  <a:pt x="4572" y="6704"/>
                  <a:pt x="5037" y="6668"/>
                  <a:pt x="5132" y="6132"/>
                </a:cubicBezTo>
                <a:cubicBezTo>
                  <a:pt x="5191" y="6049"/>
                  <a:pt x="5239" y="5977"/>
                  <a:pt x="5275" y="5894"/>
                </a:cubicBezTo>
                <a:cubicBezTo>
                  <a:pt x="5251" y="5977"/>
                  <a:pt x="5227" y="6073"/>
                  <a:pt x="5215" y="6168"/>
                </a:cubicBezTo>
                <a:cubicBezTo>
                  <a:pt x="4906" y="6608"/>
                  <a:pt x="5203" y="6965"/>
                  <a:pt x="5215" y="7239"/>
                </a:cubicBezTo>
                <a:cubicBezTo>
                  <a:pt x="5215" y="7418"/>
                  <a:pt x="5037" y="7561"/>
                  <a:pt x="4882" y="7370"/>
                </a:cubicBezTo>
                <a:cubicBezTo>
                  <a:pt x="4798" y="7549"/>
                  <a:pt x="4858" y="7692"/>
                  <a:pt x="5084" y="7716"/>
                </a:cubicBezTo>
                <a:cubicBezTo>
                  <a:pt x="4965" y="7870"/>
                  <a:pt x="4584" y="7727"/>
                  <a:pt x="4394" y="8097"/>
                </a:cubicBezTo>
                <a:cubicBezTo>
                  <a:pt x="4322" y="8239"/>
                  <a:pt x="4322" y="8454"/>
                  <a:pt x="4417" y="8787"/>
                </a:cubicBezTo>
                <a:lnTo>
                  <a:pt x="4417" y="8787"/>
                </a:lnTo>
                <a:cubicBezTo>
                  <a:pt x="4429" y="8073"/>
                  <a:pt x="5584" y="8442"/>
                  <a:pt x="5310" y="7275"/>
                </a:cubicBezTo>
                <a:lnTo>
                  <a:pt x="5310" y="7275"/>
                </a:lnTo>
                <a:cubicBezTo>
                  <a:pt x="5453" y="7668"/>
                  <a:pt x="5477" y="8085"/>
                  <a:pt x="5406" y="8489"/>
                </a:cubicBezTo>
                <a:cubicBezTo>
                  <a:pt x="5370" y="8454"/>
                  <a:pt x="5334" y="8418"/>
                  <a:pt x="5287" y="8418"/>
                </a:cubicBezTo>
                <a:lnTo>
                  <a:pt x="5275" y="8418"/>
                </a:lnTo>
                <a:cubicBezTo>
                  <a:pt x="5251" y="8406"/>
                  <a:pt x="5239" y="8406"/>
                  <a:pt x="5215" y="8418"/>
                </a:cubicBezTo>
                <a:cubicBezTo>
                  <a:pt x="5120" y="8418"/>
                  <a:pt x="5037" y="8501"/>
                  <a:pt x="5037" y="8597"/>
                </a:cubicBezTo>
                <a:cubicBezTo>
                  <a:pt x="5037" y="8644"/>
                  <a:pt x="5072" y="8692"/>
                  <a:pt x="5108" y="8728"/>
                </a:cubicBezTo>
                <a:cubicBezTo>
                  <a:pt x="5120" y="8740"/>
                  <a:pt x="5132" y="8740"/>
                  <a:pt x="5144" y="8751"/>
                </a:cubicBezTo>
                <a:cubicBezTo>
                  <a:pt x="5096" y="8597"/>
                  <a:pt x="5239" y="8585"/>
                  <a:pt x="5287" y="8644"/>
                </a:cubicBezTo>
                <a:cubicBezTo>
                  <a:pt x="5346" y="8716"/>
                  <a:pt x="5287" y="8859"/>
                  <a:pt x="5239" y="8906"/>
                </a:cubicBezTo>
                <a:cubicBezTo>
                  <a:pt x="5191" y="8954"/>
                  <a:pt x="5132" y="8978"/>
                  <a:pt x="5072" y="8978"/>
                </a:cubicBezTo>
                <a:cubicBezTo>
                  <a:pt x="4906" y="8990"/>
                  <a:pt x="4644" y="8882"/>
                  <a:pt x="4775" y="8561"/>
                </a:cubicBezTo>
                <a:cubicBezTo>
                  <a:pt x="4429" y="8668"/>
                  <a:pt x="4489" y="9132"/>
                  <a:pt x="4751" y="9299"/>
                </a:cubicBezTo>
                <a:cubicBezTo>
                  <a:pt x="4560" y="9430"/>
                  <a:pt x="4632" y="9561"/>
                  <a:pt x="4334" y="9585"/>
                </a:cubicBezTo>
                <a:cubicBezTo>
                  <a:pt x="4882" y="9847"/>
                  <a:pt x="5001" y="9525"/>
                  <a:pt x="5215" y="9430"/>
                </a:cubicBezTo>
                <a:lnTo>
                  <a:pt x="5215" y="9430"/>
                </a:lnTo>
                <a:cubicBezTo>
                  <a:pt x="4775" y="9668"/>
                  <a:pt x="4917" y="10025"/>
                  <a:pt x="4656" y="10311"/>
                </a:cubicBezTo>
                <a:cubicBezTo>
                  <a:pt x="5203" y="10275"/>
                  <a:pt x="5191" y="9883"/>
                  <a:pt x="5322" y="9597"/>
                </a:cubicBezTo>
                <a:lnTo>
                  <a:pt x="5322" y="9597"/>
                </a:lnTo>
                <a:cubicBezTo>
                  <a:pt x="5013" y="10311"/>
                  <a:pt x="5418" y="10490"/>
                  <a:pt x="5453" y="10942"/>
                </a:cubicBezTo>
                <a:cubicBezTo>
                  <a:pt x="5501" y="10490"/>
                  <a:pt x="5906" y="10311"/>
                  <a:pt x="5596" y="9597"/>
                </a:cubicBezTo>
                <a:lnTo>
                  <a:pt x="5596" y="9597"/>
                </a:lnTo>
                <a:cubicBezTo>
                  <a:pt x="5727" y="9883"/>
                  <a:pt x="5703" y="10275"/>
                  <a:pt x="6251" y="10311"/>
                </a:cubicBezTo>
                <a:cubicBezTo>
                  <a:pt x="5989" y="10013"/>
                  <a:pt x="6144" y="9668"/>
                  <a:pt x="5691" y="9430"/>
                </a:cubicBezTo>
                <a:lnTo>
                  <a:pt x="5691" y="9430"/>
                </a:lnTo>
                <a:cubicBezTo>
                  <a:pt x="5918" y="9525"/>
                  <a:pt x="6025" y="9847"/>
                  <a:pt x="6572" y="9585"/>
                </a:cubicBezTo>
                <a:cubicBezTo>
                  <a:pt x="6275" y="9561"/>
                  <a:pt x="6358" y="9430"/>
                  <a:pt x="6168" y="9299"/>
                </a:cubicBezTo>
                <a:cubicBezTo>
                  <a:pt x="6418" y="9132"/>
                  <a:pt x="6477" y="8668"/>
                  <a:pt x="6144" y="8561"/>
                </a:cubicBezTo>
                <a:cubicBezTo>
                  <a:pt x="6275" y="8882"/>
                  <a:pt x="6013" y="8990"/>
                  <a:pt x="5846" y="8978"/>
                </a:cubicBezTo>
                <a:cubicBezTo>
                  <a:pt x="5787" y="8978"/>
                  <a:pt x="5727" y="8954"/>
                  <a:pt x="5679" y="8906"/>
                </a:cubicBezTo>
                <a:cubicBezTo>
                  <a:pt x="5620" y="8859"/>
                  <a:pt x="5572" y="8716"/>
                  <a:pt x="5620" y="8644"/>
                </a:cubicBezTo>
                <a:cubicBezTo>
                  <a:pt x="5679" y="8573"/>
                  <a:pt x="5822" y="8609"/>
                  <a:pt x="5775" y="8751"/>
                </a:cubicBezTo>
                <a:lnTo>
                  <a:pt x="5799" y="8728"/>
                </a:lnTo>
                <a:cubicBezTo>
                  <a:pt x="5846" y="8692"/>
                  <a:pt x="5870" y="8644"/>
                  <a:pt x="5870" y="8597"/>
                </a:cubicBezTo>
                <a:cubicBezTo>
                  <a:pt x="5870" y="8501"/>
                  <a:pt x="5787" y="8418"/>
                  <a:pt x="5691" y="8418"/>
                </a:cubicBezTo>
                <a:cubicBezTo>
                  <a:pt x="5679" y="8406"/>
                  <a:pt x="5656" y="8406"/>
                  <a:pt x="5644" y="8418"/>
                </a:cubicBezTo>
                <a:lnTo>
                  <a:pt x="5632" y="8418"/>
                </a:lnTo>
                <a:cubicBezTo>
                  <a:pt x="5572" y="8418"/>
                  <a:pt x="5537" y="8454"/>
                  <a:pt x="5513" y="8489"/>
                </a:cubicBezTo>
                <a:cubicBezTo>
                  <a:pt x="5429" y="8085"/>
                  <a:pt x="5465" y="7668"/>
                  <a:pt x="5596" y="7275"/>
                </a:cubicBezTo>
                <a:cubicBezTo>
                  <a:pt x="5322" y="8454"/>
                  <a:pt x="6489" y="8073"/>
                  <a:pt x="6489" y="8787"/>
                </a:cubicBezTo>
                <a:cubicBezTo>
                  <a:pt x="6489" y="8763"/>
                  <a:pt x="6489" y="8740"/>
                  <a:pt x="6489" y="8716"/>
                </a:cubicBezTo>
                <a:cubicBezTo>
                  <a:pt x="6489" y="8740"/>
                  <a:pt x="6489" y="8763"/>
                  <a:pt x="6489" y="8787"/>
                </a:cubicBezTo>
                <a:cubicBezTo>
                  <a:pt x="6584" y="8454"/>
                  <a:pt x="6584" y="8239"/>
                  <a:pt x="6513" y="8097"/>
                </a:cubicBezTo>
                <a:cubicBezTo>
                  <a:pt x="6334" y="7727"/>
                  <a:pt x="5953" y="7870"/>
                  <a:pt x="5822" y="7727"/>
                </a:cubicBezTo>
                <a:cubicBezTo>
                  <a:pt x="6049" y="7692"/>
                  <a:pt x="6108" y="7561"/>
                  <a:pt x="6037" y="7382"/>
                </a:cubicBezTo>
                <a:cubicBezTo>
                  <a:pt x="5882" y="7561"/>
                  <a:pt x="5691" y="7418"/>
                  <a:pt x="5703" y="7239"/>
                </a:cubicBezTo>
                <a:cubicBezTo>
                  <a:pt x="5715" y="6965"/>
                  <a:pt x="6001" y="6620"/>
                  <a:pt x="5691" y="6168"/>
                </a:cubicBezTo>
                <a:cubicBezTo>
                  <a:pt x="5679" y="6073"/>
                  <a:pt x="5656" y="5989"/>
                  <a:pt x="5632" y="5906"/>
                </a:cubicBezTo>
                <a:cubicBezTo>
                  <a:pt x="5679" y="5977"/>
                  <a:pt x="5727" y="6061"/>
                  <a:pt x="5787" y="6132"/>
                </a:cubicBezTo>
                <a:cubicBezTo>
                  <a:pt x="5882" y="6668"/>
                  <a:pt x="6334" y="6715"/>
                  <a:pt x="6537" y="6894"/>
                </a:cubicBezTo>
                <a:cubicBezTo>
                  <a:pt x="6668" y="7025"/>
                  <a:pt x="6632" y="7251"/>
                  <a:pt x="6394" y="7227"/>
                </a:cubicBezTo>
                <a:cubicBezTo>
                  <a:pt x="6465" y="7418"/>
                  <a:pt x="6608" y="7466"/>
                  <a:pt x="6787" y="7323"/>
                </a:cubicBezTo>
                <a:cubicBezTo>
                  <a:pt x="6799" y="7525"/>
                  <a:pt x="6430" y="7692"/>
                  <a:pt x="6561" y="8073"/>
                </a:cubicBezTo>
                <a:cubicBezTo>
                  <a:pt x="6620" y="8228"/>
                  <a:pt x="6763" y="8382"/>
                  <a:pt x="7073" y="8549"/>
                </a:cubicBezTo>
                <a:lnTo>
                  <a:pt x="7073" y="8549"/>
                </a:lnTo>
                <a:cubicBezTo>
                  <a:pt x="6572" y="8037"/>
                  <a:pt x="7656" y="7489"/>
                  <a:pt x="6632" y="6858"/>
                </a:cubicBezTo>
                <a:lnTo>
                  <a:pt x="6632" y="6858"/>
                </a:lnTo>
                <a:cubicBezTo>
                  <a:pt x="7013" y="7037"/>
                  <a:pt x="7334" y="7311"/>
                  <a:pt x="7561" y="7656"/>
                </a:cubicBezTo>
                <a:cubicBezTo>
                  <a:pt x="7513" y="7644"/>
                  <a:pt x="7465" y="7656"/>
                  <a:pt x="7418" y="7680"/>
                </a:cubicBezTo>
                <a:lnTo>
                  <a:pt x="7418" y="7680"/>
                </a:lnTo>
                <a:cubicBezTo>
                  <a:pt x="7394" y="7692"/>
                  <a:pt x="7382" y="7704"/>
                  <a:pt x="7370" y="7727"/>
                </a:cubicBezTo>
                <a:cubicBezTo>
                  <a:pt x="7227" y="7847"/>
                  <a:pt x="7370" y="8085"/>
                  <a:pt x="7549" y="8025"/>
                </a:cubicBezTo>
                <a:cubicBezTo>
                  <a:pt x="7418" y="7942"/>
                  <a:pt x="7501" y="7835"/>
                  <a:pt x="7584" y="7847"/>
                </a:cubicBezTo>
                <a:cubicBezTo>
                  <a:pt x="7668" y="7847"/>
                  <a:pt x="7739" y="7989"/>
                  <a:pt x="7739" y="8061"/>
                </a:cubicBezTo>
                <a:cubicBezTo>
                  <a:pt x="7727" y="8132"/>
                  <a:pt x="7704" y="8192"/>
                  <a:pt x="7668" y="8228"/>
                </a:cubicBezTo>
                <a:cubicBezTo>
                  <a:pt x="7561" y="8359"/>
                  <a:pt x="7299" y="8466"/>
                  <a:pt x="7168" y="8144"/>
                </a:cubicBezTo>
                <a:cubicBezTo>
                  <a:pt x="6989" y="8454"/>
                  <a:pt x="7370" y="8740"/>
                  <a:pt x="7668" y="8680"/>
                </a:cubicBezTo>
                <a:cubicBezTo>
                  <a:pt x="7620" y="8906"/>
                  <a:pt x="7775" y="8954"/>
                  <a:pt x="7573" y="9168"/>
                </a:cubicBezTo>
                <a:cubicBezTo>
                  <a:pt x="8156" y="8978"/>
                  <a:pt x="8001" y="8656"/>
                  <a:pt x="8096" y="8442"/>
                </a:cubicBezTo>
                <a:lnTo>
                  <a:pt x="8096" y="8442"/>
                </a:lnTo>
                <a:cubicBezTo>
                  <a:pt x="7954" y="8918"/>
                  <a:pt x="8311" y="9073"/>
                  <a:pt x="8323" y="9466"/>
                </a:cubicBezTo>
                <a:cubicBezTo>
                  <a:pt x="8680" y="9049"/>
                  <a:pt x="8394" y="8787"/>
                  <a:pt x="8287" y="8489"/>
                </a:cubicBezTo>
                <a:lnTo>
                  <a:pt x="8287" y="8489"/>
                </a:lnTo>
                <a:cubicBezTo>
                  <a:pt x="8585" y="9216"/>
                  <a:pt x="8989" y="9049"/>
                  <a:pt x="9335" y="9335"/>
                </a:cubicBezTo>
                <a:cubicBezTo>
                  <a:pt x="9037" y="8990"/>
                  <a:pt x="9204" y="8585"/>
                  <a:pt x="8477" y="8299"/>
                </a:cubicBezTo>
                <a:lnTo>
                  <a:pt x="8477" y="8299"/>
                </a:lnTo>
                <a:cubicBezTo>
                  <a:pt x="8775" y="8406"/>
                  <a:pt x="9037" y="8692"/>
                  <a:pt x="9454" y="8335"/>
                </a:cubicBezTo>
                <a:cubicBezTo>
                  <a:pt x="9049" y="8323"/>
                  <a:pt x="8906" y="7954"/>
                  <a:pt x="8430" y="8108"/>
                </a:cubicBezTo>
                <a:lnTo>
                  <a:pt x="8430" y="8108"/>
                </a:lnTo>
                <a:cubicBezTo>
                  <a:pt x="8644" y="8013"/>
                  <a:pt x="8954" y="8168"/>
                  <a:pt x="9156" y="7585"/>
                </a:cubicBezTo>
                <a:cubicBezTo>
                  <a:pt x="8942" y="7787"/>
                  <a:pt x="8894" y="7632"/>
                  <a:pt x="8668" y="7680"/>
                </a:cubicBezTo>
                <a:cubicBezTo>
                  <a:pt x="8727" y="7382"/>
                  <a:pt x="8442" y="7001"/>
                  <a:pt x="8132" y="7180"/>
                </a:cubicBezTo>
                <a:cubicBezTo>
                  <a:pt x="8454" y="7311"/>
                  <a:pt x="8346" y="7561"/>
                  <a:pt x="8216" y="7680"/>
                </a:cubicBezTo>
                <a:cubicBezTo>
                  <a:pt x="8168" y="7716"/>
                  <a:pt x="8108" y="7739"/>
                  <a:pt x="8049" y="7751"/>
                </a:cubicBezTo>
                <a:cubicBezTo>
                  <a:pt x="7977" y="7751"/>
                  <a:pt x="7835" y="7680"/>
                  <a:pt x="7835" y="7597"/>
                </a:cubicBezTo>
                <a:cubicBezTo>
                  <a:pt x="7823" y="7513"/>
                  <a:pt x="7930" y="7430"/>
                  <a:pt x="8001" y="7561"/>
                </a:cubicBezTo>
                <a:cubicBezTo>
                  <a:pt x="8013" y="7537"/>
                  <a:pt x="8013" y="7513"/>
                  <a:pt x="8001" y="7489"/>
                </a:cubicBezTo>
                <a:cubicBezTo>
                  <a:pt x="8001" y="7406"/>
                  <a:pt x="7930" y="7335"/>
                  <a:pt x="7846" y="7335"/>
                </a:cubicBezTo>
                <a:cubicBezTo>
                  <a:pt x="7787" y="7335"/>
                  <a:pt x="7739" y="7346"/>
                  <a:pt x="7704" y="7382"/>
                </a:cubicBezTo>
                <a:cubicBezTo>
                  <a:pt x="7692" y="7394"/>
                  <a:pt x="7680" y="7406"/>
                  <a:pt x="7668" y="7418"/>
                </a:cubicBezTo>
                <a:lnTo>
                  <a:pt x="7656" y="7430"/>
                </a:lnTo>
                <a:cubicBezTo>
                  <a:pt x="7632" y="7477"/>
                  <a:pt x="7620" y="7525"/>
                  <a:pt x="7632" y="7573"/>
                </a:cubicBezTo>
                <a:cubicBezTo>
                  <a:pt x="7287" y="7346"/>
                  <a:pt x="7013" y="7025"/>
                  <a:pt x="6834" y="6644"/>
                </a:cubicBezTo>
                <a:cubicBezTo>
                  <a:pt x="7477" y="7680"/>
                  <a:pt x="8025" y="6584"/>
                  <a:pt x="8537" y="7085"/>
                </a:cubicBezTo>
                <a:lnTo>
                  <a:pt x="8489" y="7037"/>
                </a:lnTo>
                <a:cubicBezTo>
                  <a:pt x="8501" y="7049"/>
                  <a:pt x="8525" y="7073"/>
                  <a:pt x="8537" y="7085"/>
                </a:cubicBezTo>
                <a:cubicBezTo>
                  <a:pt x="8370" y="6787"/>
                  <a:pt x="8216" y="6644"/>
                  <a:pt x="8061" y="6584"/>
                </a:cubicBezTo>
                <a:cubicBezTo>
                  <a:pt x="7680" y="6454"/>
                  <a:pt x="7513" y="6823"/>
                  <a:pt x="7311" y="6811"/>
                </a:cubicBezTo>
                <a:cubicBezTo>
                  <a:pt x="7465" y="6620"/>
                  <a:pt x="7406" y="6489"/>
                  <a:pt x="7215" y="6418"/>
                </a:cubicBezTo>
                <a:cubicBezTo>
                  <a:pt x="7239" y="6656"/>
                  <a:pt x="7013" y="6680"/>
                  <a:pt x="6882" y="6549"/>
                </a:cubicBezTo>
                <a:cubicBezTo>
                  <a:pt x="6703" y="6346"/>
                  <a:pt x="6656" y="5894"/>
                  <a:pt x="6120" y="5799"/>
                </a:cubicBezTo>
                <a:cubicBezTo>
                  <a:pt x="6049" y="5739"/>
                  <a:pt x="5965" y="5692"/>
                  <a:pt x="5894" y="5656"/>
                </a:cubicBezTo>
                <a:cubicBezTo>
                  <a:pt x="5977" y="5680"/>
                  <a:pt x="6060" y="5692"/>
                  <a:pt x="6156" y="5715"/>
                </a:cubicBezTo>
                <a:cubicBezTo>
                  <a:pt x="6596" y="6025"/>
                  <a:pt x="6953" y="5727"/>
                  <a:pt x="7227" y="5715"/>
                </a:cubicBezTo>
                <a:cubicBezTo>
                  <a:pt x="7406" y="5715"/>
                  <a:pt x="7549" y="5894"/>
                  <a:pt x="7370" y="6049"/>
                </a:cubicBezTo>
                <a:cubicBezTo>
                  <a:pt x="7549" y="6132"/>
                  <a:pt x="7680" y="6073"/>
                  <a:pt x="7715" y="5846"/>
                </a:cubicBezTo>
                <a:cubicBezTo>
                  <a:pt x="7858" y="5965"/>
                  <a:pt x="7715" y="6346"/>
                  <a:pt x="8085" y="6537"/>
                </a:cubicBezTo>
                <a:cubicBezTo>
                  <a:pt x="8239" y="6608"/>
                  <a:pt x="8442" y="6608"/>
                  <a:pt x="8775" y="6513"/>
                </a:cubicBezTo>
                <a:lnTo>
                  <a:pt x="8775" y="6513"/>
                </a:lnTo>
                <a:cubicBezTo>
                  <a:pt x="8061" y="6501"/>
                  <a:pt x="8442" y="5346"/>
                  <a:pt x="7263" y="5620"/>
                </a:cubicBezTo>
                <a:lnTo>
                  <a:pt x="7263" y="5620"/>
                </a:lnTo>
                <a:cubicBezTo>
                  <a:pt x="7656" y="5477"/>
                  <a:pt x="8085" y="5441"/>
                  <a:pt x="8489" y="5525"/>
                </a:cubicBezTo>
                <a:cubicBezTo>
                  <a:pt x="8442" y="5549"/>
                  <a:pt x="8418" y="5596"/>
                  <a:pt x="8406" y="5644"/>
                </a:cubicBezTo>
                <a:cubicBezTo>
                  <a:pt x="8406" y="5644"/>
                  <a:pt x="8406" y="5656"/>
                  <a:pt x="8406" y="5656"/>
                </a:cubicBezTo>
                <a:cubicBezTo>
                  <a:pt x="8406" y="5680"/>
                  <a:pt x="8406" y="5692"/>
                  <a:pt x="8406" y="5715"/>
                </a:cubicBezTo>
                <a:cubicBezTo>
                  <a:pt x="8406" y="5894"/>
                  <a:pt x="8656" y="5953"/>
                  <a:pt x="8739" y="5787"/>
                </a:cubicBezTo>
                <a:cubicBezTo>
                  <a:pt x="8597" y="5834"/>
                  <a:pt x="8573" y="5692"/>
                  <a:pt x="8644" y="5644"/>
                </a:cubicBezTo>
                <a:cubicBezTo>
                  <a:pt x="8704" y="5584"/>
                  <a:pt x="8847" y="5644"/>
                  <a:pt x="8906" y="5692"/>
                </a:cubicBezTo>
                <a:cubicBezTo>
                  <a:pt x="8942" y="5739"/>
                  <a:pt x="8966" y="5799"/>
                  <a:pt x="8966" y="5858"/>
                </a:cubicBezTo>
                <a:cubicBezTo>
                  <a:pt x="8978" y="6025"/>
                  <a:pt x="8882" y="6287"/>
                  <a:pt x="8561" y="6156"/>
                </a:cubicBezTo>
                <a:cubicBezTo>
                  <a:pt x="8656" y="6501"/>
                  <a:pt x="9120" y="6442"/>
                  <a:pt x="9299" y="6180"/>
                </a:cubicBezTo>
                <a:cubicBezTo>
                  <a:pt x="9418" y="6370"/>
                  <a:pt x="9549" y="6299"/>
                  <a:pt x="9573" y="6596"/>
                </a:cubicBezTo>
                <a:cubicBezTo>
                  <a:pt x="9835" y="6049"/>
                  <a:pt x="9513" y="5930"/>
                  <a:pt x="9430" y="5715"/>
                </a:cubicBezTo>
                <a:lnTo>
                  <a:pt x="9430" y="5715"/>
                </a:lnTo>
                <a:cubicBezTo>
                  <a:pt x="9656" y="6156"/>
                  <a:pt x="10025" y="6013"/>
                  <a:pt x="10311" y="6275"/>
                </a:cubicBezTo>
                <a:cubicBezTo>
                  <a:pt x="10263" y="5727"/>
                  <a:pt x="9882" y="5751"/>
                  <a:pt x="9597" y="5620"/>
                </a:cubicBezTo>
                <a:lnTo>
                  <a:pt x="9597" y="5620"/>
                </a:lnTo>
                <a:cubicBezTo>
                  <a:pt x="10311" y="5918"/>
                  <a:pt x="10490" y="5513"/>
                  <a:pt x="10930" y="5477"/>
                </a:cubicBezTo>
                <a:cubicBezTo>
                  <a:pt x="10490" y="5441"/>
                  <a:pt x="10311" y="5037"/>
                  <a:pt x="9597" y="5334"/>
                </a:cubicBezTo>
                <a:lnTo>
                  <a:pt x="9597" y="5334"/>
                </a:lnTo>
                <a:cubicBezTo>
                  <a:pt x="9882" y="5203"/>
                  <a:pt x="10263" y="5227"/>
                  <a:pt x="10311" y="4679"/>
                </a:cubicBezTo>
                <a:cubicBezTo>
                  <a:pt x="10013" y="4941"/>
                  <a:pt x="9656" y="4787"/>
                  <a:pt x="9430" y="5239"/>
                </a:cubicBezTo>
                <a:lnTo>
                  <a:pt x="9430" y="5239"/>
                </a:lnTo>
                <a:cubicBezTo>
                  <a:pt x="9513" y="5025"/>
                  <a:pt x="9835" y="4906"/>
                  <a:pt x="9573" y="4358"/>
                </a:cubicBezTo>
                <a:cubicBezTo>
                  <a:pt x="9549" y="4656"/>
                  <a:pt x="9418" y="4572"/>
                  <a:pt x="9299" y="4775"/>
                </a:cubicBezTo>
                <a:cubicBezTo>
                  <a:pt x="9120" y="4513"/>
                  <a:pt x="8656" y="4453"/>
                  <a:pt x="8561" y="4787"/>
                </a:cubicBezTo>
                <a:cubicBezTo>
                  <a:pt x="8882" y="4656"/>
                  <a:pt x="8978" y="4918"/>
                  <a:pt x="8966" y="5084"/>
                </a:cubicBezTo>
                <a:cubicBezTo>
                  <a:pt x="8966" y="5156"/>
                  <a:pt x="8942" y="5215"/>
                  <a:pt x="8906" y="5251"/>
                </a:cubicBezTo>
                <a:cubicBezTo>
                  <a:pt x="8847" y="5311"/>
                  <a:pt x="8704" y="5358"/>
                  <a:pt x="8644" y="5311"/>
                </a:cubicBezTo>
                <a:cubicBezTo>
                  <a:pt x="8573" y="5251"/>
                  <a:pt x="8597" y="5120"/>
                  <a:pt x="8739" y="5156"/>
                </a:cubicBezTo>
                <a:cubicBezTo>
                  <a:pt x="8656" y="5001"/>
                  <a:pt x="8406" y="5049"/>
                  <a:pt x="8406" y="5239"/>
                </a:cubicBezTo>
                <a:cubicBezTo>
                  <a:pt x="8406" y="5263"/>
                  <a:pt x="8406" y="5275"/>
                  <a:pt x="8406" y="5299"/>
                </a:cubicBezTo>
                <a:cubicBezTo>
                  <a:pt x="8406" y="5299"/>
                  <a:pt x="8406" y="5299"/>
                  <a:pt x="8406" y="5311"/>
                </a:cubicBezTo>
                <a:cubicBezTo>
                  <a:pt x="8418" y="5358"/>
                  <a:pt x="8442" y="5394"/>
                  <a:pt x="8489" y="5430"/>
                </a:cubicBezTo>
                <a:cubicBezTo>
                  <a:pt x="8085" y="5501"/>
                  <a:pt x="7656" y="5477"/>
                  <a:pt x="7275" y="5334"/>
                </a:cubicBezTo>
                <a:cubicBezTo>
                  <a:pt x="8442" y="5608"/>
                  <a:pt x="8061" y="4453"/>
                  <a:pt x="8787" y="4441"/>
                </a:cubicBezTo>
                <a:lnTo>
                  <a:pt x="8704" y="4441"/>
                </a:lnTo>
                <a:cubicBezTo>
                  <a:pt x="8727" y="4441"/>
                  <a:pt x="8763" y="4441"/>
                  <a:pt x="8787" y="4441"/>
                </a:cubicBezTo>
                <a:cubicBezTo>
                  <a:pt x="8454" y="4346"/>
                  <a:pt x="8239" y="4346"/>
                  <a:pt x="8096" y="4418"/>
                </a:cubicBezTo>
                <a:cubicBezTo>
                  <a:pt x="7727" y="4596"/>
                  <a:pt x="7870" y="4977"/>
                  <a:pt x="7715" y="5108"/>
                </a:cubicBezTo>
                <a:cubicBezTo>
                  <a:pt x="7692" y="4882"/>
                  <a:pt x="7549" y="4822"/>
                  <a:pt x="7370" y="4906"/>
                </a:cubicBezTo>
                <a:cubicBezTo>
                  <a:pt x="7561" y="5049"/>
                  <a:pt x="7418" y="5239"/>
                  <a:pt x="7239" y="5227"/>
                </a:cubicBezTo>
                <a:cubicBezTo>
                  <a:pt x="6965" y="5227"/>
                  <a:pt x="6620" y="4930"/>
                  <a:pt x="6156" y="5239"/>
                </a:cubicBezTo>
                <a:cubicBezTo>
                  <a:pt x="6072" y="5251"/>
                  <a:pt x="5977" y="5275"/>
                  <a:pt x="5894" y="5299"/>
                </a:cubicBezTo>
                <a:cubicBezTo>
                  <a:pt x="5977" y="5263"/>
                  <a:pt x="6049" y="5203"/>
                  <a:pt x="6120" y="5156"/>
                </a:cubicBezTo>
                <a:cubicBezTo>
                  <a:pt x="6668" y="5049"/>
                  <a:pt x="6703" y="4596"/>
                  <a:pt x="6894" y="4394"/>
                </a:cubicBezTo>
                <a:cubicBezTo>
                  <a:pt x="7013" y="4263"/>
                  <a:pt x="7239" y="4298"/>
                  <a:pt x="7227" y="4537"/>
                </a:cubicBezTo>
                <a:cubicBezTo>
                  <a:pt x="7406" y="4465"/>
                  <a:pt x="7465" y="4334"/>
                  <a:pt x="7323" y="4144"/>
                </a:cubicBezTo>
                <a:cubicBezTo>
                  <a:pt x="7513" y="4132"/>
                  <a:pt x="7680" y="4501"/>
                  <a:pt x="8073" y="4370"/>
                </a:cubicBezTo>
                <a:cubicBezTo>
                  <a:pt x="8216" y="4310"/>
                  <a:pt x="8382" y="4168"/>
                  <a:pt x="8549" y="3870"/>
                </a:cubicBezTo>
                <a:lnTo>
                  <a:pt x="8549" y="3870"/>
                </a:lnTo>
                <a:cubicBezTo>
                  <a:pt x="8037" y="4370"/>
                  <a:pt x="7477" y="3275"/>
                  <a:pt x="6846" y="4298"/>
                </a:cubicBezTo>
                <a:lnTo>
                  <a:pt x="6846" y="4298"/>
                </a:lnTo>
                <a:cubicBezTo>
                  <a:pt x="7025" y="3929"/>
                  <a:pt x="7299" y="3608"/>
                  <a:pt x="7644" y="3370"/>
                </a:cubicBezTo>
                <a:cubicBezTo>
                  <a:pt x="7632" y="3429"/>
                  <a:pt x="7644" y="3477"/>
                  <a:pt x="7668" y="3513"/>
                </a:cubicBezTo>
                <a:lnTo>
                  <a:pt x="7680" y="3525"/>
                </a:lnTo>
                <a:cubicBezTo>
                  <a:pt x="7692" y="3536"/>
                  <a:pt x="7704" y="3560"/>
                  <a:pt x="7715" y="3572"/>
                </a:cubicBezTo>
                <a:cubicBezTo>
                  <a:pt x="7846" y="3703"/>
                  <a:pt x="8073" y="3572"/>
                  <a:pt x="8013" y="3382"/>
                </a:cubicBezTo>
                <a:cubicBezTo>
                  <a:pt x="7942" y="3513"/>
                  <a:pt x="7823" y="3441"/>
                  <a:pt x="7835" y="3346"/>
                </a:cubicBezTo>
                <a:cubicBezTo>
                  <a:pt x="7846" y="3263"/>
                  <a:pt x="7989" y="3203"/>
                  <a:pt x="8061" y="3203"/>
                </a:cubicBezTo>
                <a:cubicBezTo>
                  <a:pt x="8120" y="3203"/>
                  <a:pt x="8180" y="3227"/>
                  <a:pt x="8227" y="3275"/>
                </a:cubicBezTo>
                <a:cubicBezTo>
                  <a:pt x="8346" y="3382"/>
                  <a:pt x="8466" y="3644"/>
                  <a:pt x="8144" y="3775"/>
                </a:cubicBezTo>
                <a:cubicBezTo>
                  <a:pt x="8454" y="3941"/>
                  <a:pt x="8739" y="3572"/>
                  <a:pt x="8668" y="3263"/>
                </a:cubicBezTo>
                <a:cubicBezTo>
                  <a:pt x="8894" y="3310"/>
                  <a:pt x="8942" y="3167"/>
                  <a:pt x="9168" y="3358"/>
                </a:cubicBezTo>
                <a:cubicBezTo>
                  <a:pt x="8966" y="2786"/>
                  <a:pt x="8656" y="2929"/>
                  <a:pt x="8442" y="2834"/>
                </a:cubicBezTo>
                <a:lnTo>
                  <a:pt x="8442" y="2834"/>
                </a:lnTo>
                <a:cubicBezTo>
                  <a:pt x="8918" y="2989"/>
                  <a:pt x="9061" y="2632"/>
                  <a:pt x="9454" y="2608"/>
                </a:cubicBezTo>
                <a:cubicBezTo>
                  <a:pt x="9037" y="2263"/>
                  <a:pt x="8775" y="2548"/>
                  <a:pt x="8489" y="2655"/>
                </a:cubicBezTo>
                <a:lnTo>
                  <a:pt x="8489" y="2655"/>
                </a:lnTo>
                <a:cubicBezTo>
                  <a:pt x="9216" y="2358"/>
                  <a:pt x="9049" y="1953"/>
                  <a:pt x="9335" y="1608"/>
                </a:cubicBezTo>
                <a:cubicBezTo>
                  <a:pt x="8989" y="1893"/>
                  <a:pt x="8585" y="1739"/>
                  <a:pt x="8299" y="2453"/>
                </a:cubicBezTo>
                <a:lnTo>
                  <a:pt x="8299" y="2453"/>
                </a:lnTo>
                <a:cubicBezTo>
                  <a:pt x="8394" y="2155"/>
                  <a:pt x="8680" y="1905"/>
                  <a:pt x="8335" y="1489"/>
                </a:cubicBezTo>
                <a:cubicBezTo>
                  <a:pt x="8311" y="1882"/>
                  <a:pt x="7954" y="2024"/>
                  <a:pt x="8108" y="2501"/>
                </a:cubicBezTo>
                <a:lnTo>
                  <a:pt x="8108" y="2501"/>
                </a:lnTo>
                <a:cubicBezTo>
                  <a:pt x="8013" y="2286"/>
                  <a:pt x="8156" y="1977"/>
                  <a:pt x="7584" y="1774"/>
                </a:cubicBezTo>
                <a:cubicBezTo>
                  <a:pt x="7775" y="2001"/>
                  <a:pt x="7632" y="2036"/>
                  <a:pt x="7680" y="2263"/>
                </a:cubicBezTo>
                <a:cubicBezTo>
                  <a:pt x="7382" y="2203"/>
                  <a:pt x="7001" y="2489"/>
                  <a:pt x="7180" y="2798"/>
                </a:cubicBezTo>
                <a:cubicBezTo>
                  <a:pt x="7299" y="2477"/>
                  <a:pt x="7561" y="2596"/>
                  <a:pt x="7668" y="2715"/>
                </a:cubicBezTo>
                <a:cubicBezTo>
                  <a:pt x="7715" y="2763"/>
                  <a:pt x="7739" y="2822"/>
                  <a:pt x="7739" y="2882"/>
                </a:cubicBezTo>
                <a:cubicBezTo>
                  <a:pt x="7739" y="2953"/>
                  <a:pt x="7680" y="3096"/>
                  <a:pt x="7596" y="3108"/>
                </a:cubicBezTo>
                <a:cubicBezTo>
                  <a:pt x="7501" y="3120"/>
                  <a:pt x="7430" y="3001"/>
                  <a:pt x="7561" y="2929"/>
                </a:cubicBezTo>
                <a:cubicBezTo>
                  <a:pt x="7370" y="2858"/>
                  <a:pt x="7227" y="3096"/>
                  <a:pt x="7382" y="3227"/>
                </a:cubicBezTo>
                <a:cubicBezTo>
                  <a:pt x="7394" y="3239"/>
                  <a:pt x="7406" y="3251"/>
                  <a:pt x="7418" y="3263"/>
                </a:cubicBezTo>
                <a:lnTo>
                  <a:pt x="7430" y="3275"/>
                </a:lnTo>
                <a:cubicBezTo>
                  <a:pt x="7465" y="3298"/>
                  <a:pt x="7525" y="3310"/>
                  <a:pt x="7573" y="3298"/>
                </a:cubicBezTo>
                <a:cubicBezTo>
                  <a:pt x="7334" y="3644"/>
                  <a:pt x="7013" y="3917"/>
                  <a:pt x="6644" y="4096"/>
                </a:cubicBezTo>
                <a:cubicBezTo>
                  <a:pt x="7668" y="3453"/>
                  <a:pt x="6572" y="2905"/>
                  <a:pt x="7084" y="2393"/>
                </a:cubicBezTo>
                <a:lnTo>
                  <a:pt x="7025" y="2441"/>
                </a:lnTo>
                <a:cubicBezTo>
                  <a:pt x="7049" y="2429"/>
                  <a:pt x="7061" y="2405"/>
                  <a:pt x="7084" y="2393"/>
                </a:cubicBezTo>
                <a:cubicBezTo>
                  <a:pt x="6787" y="2560"/>
                  <a:pt x="6632" y="2715"/>
                  <a:pt x="6584" y="2870"/>
                </a:cubicBezTo>
                <a:cubicBezTo>
                  <a:pt x="6453" y="3251"/>
                  <a:pt x="6811" y="3429"/>
                  <a:pt x="6799" y="3620"/>
                </a:cubicBezTo>
                <a:cubicBezTo>
                  <a:pt x="6620" y="3477"/>
                  <a:pt x="6477" y="3525"/>
                  <a:pt x="6406" y="3715"/>
                </a:cubicBezTo>
                <a:cubicBezTo>
                  <a:pt x="6644" y="3691"/>
                  <a:pt x="6680" y="3917"/>
                  <a:pt x="6549" y="4048"/>
                </a:cubicBezTo>
                <a:cubicBezTo>
                  <a:pt x="6346" y="4227"/>
                  <a:pt x="5894" y="4275"/>
                  <a:pt x="5799" y="4810"/>
                </a:cubicBezTo>
                <a:cubicBezTo>
                  <a:pt x="5739" y="4882"/>
                  <a:pt x="5691" y="4965"/>
                  <a:pt x="5644" y="5049"/>
                </a:cubicBezTo>
                <a:cubicBezTo>
                  <a:pt x="5668" y="4953"/>
                  <a:pt x="5691" y="4870"/>
                  <a:pt x="5703" y="4775"/>
                </a:cubicBezTo>
                <a:cubicBezTo>
                  <a:pt x="6013" y="4334"/>
                  <a:pt x="5727" y="3977"/>
                  <a:pt x="5715" y="3703"/>
                </a:cubicBezTo>
                <a:cubicBezTo>
                  <a:pt x="5703" y="3525"/>
                  <a:pt x="5894" y="3382"/>
                  <a:pt x="6049" y="3560"/>
                </a:cubicBezTo>
                <a:cubicBezTo>
                  <a:pt x="6120" y="3382"/>
                  <a:pt x="6072" y="3251"/>
                  <a:pt x="5834" y="3215"/>
                </a:cubicBezTo>
                <a:cubicBezTo>
                  <a:pt x="5965" y="3072"/>
                  <a:pt x="6346" y="3215"/>
                  <a:pt x="6525" y="2846"/>
                </a:cubicBezTo>
                <a:cubicBezTo>
                  <a:pt x="6596" y="2691"/>
                  <a:pt x="6596" y="2489"/>
                  <a:pt x="6513" y="2155"/>
                </a:cubicBezTo>
                <a:cubicBezTo>
                  <a:pt x="6501" y="2870"/>
                  <a:pt x="5334" y="2489"/>
                  <a:pt x="5620" y="3667"/>
                </a:cubicBezTo>
                <a:cubicBezTo>
                  <a:pt x="5477" y="3275"/>
                  <a:pt x="5441" y="2858"/>
                  <a:pt x="5525" y="2453"/>
                </a:cubicBezTo>
                <a:cubicBezTo>
                  <a:pt x="5549" y="2489"/>
                  <a:pt x="5584" y="2524"/>
                  <a:pt x="5644" y="2536"/>
                </a:cubicBezTo>
                <a:lnTo>
                  <a:pt x="5656" y="2536"/>
                </a:lnTo>
                <a:cubicBezTo>
                  <a:pt x="5668" y="2536"/>
                  <a:pt x="5691" y="2536"/>
                  <a:pt x="5703" y="2536"/>
                </a:cubicBezTo>
                <a:cubicBezTo>
                  <a:pt x="5870" y="2524"/>
                  <a:pt x="5941" y="2322"/>
                  <a:pt x="5822" y="2215"/>
                </a:cubicBezTo>
                <a:lnTo>
                  <a:pt x="5787" y="2203"/>
                </a:lnTo>
                <a:cubicBezTo>
                  <a:pt x="5834" y="2346"/>
                  <a:pt x="5691" y="2370"/>
                  <a:pt x="5644" y="2298"/>
                </a:cubicBezTo>
                <a:cubicBezTo>
                  <a:pt x="5584" y="2227"/>
                  <a:pt x="5644" y="2084"/>
                  <a:pt x="5691" y="2036"/>
                </a:cubicBezTo>
                <a:cubicBezTo>
                  <a:pt x="5739" y="1989"/>
                  <a:pt x="5799" y="1965"/>
                  <a:pt x="5858" y="1965"/>
                </a:cubicBezTo>
                <a:cubicBezTo>
                  <a:pt x="6025" y="1953"/>
                  <a:pt x="6287" y="2060"/>
                  <a:pt x="6156" y="2382"/>
                </a:cubicBezTo>
                <a:cubicBezTo>
                  <a:pt x="6501" y="2286"/>
                  <a:pt x="6441" y="1822"/>
                  <a:pt x="6180" y="1643"/>
                </a:cubicBezTo>
                <a:cubicBezTo>
                  <a:pt x="6370" y="1524"/>
                  <a:pt x="6299" y="1381"/>
                  <a:pt x="6596" y="1358"/>
                </a:cubicBezTo>
                <a:cubicBezTo>
                  <a:pt x="6037" y="1096"/>
                  <a:pt x="5930" y="1429"/>
                  <a:pt x="5703" y="1512"/>
                </a:cubicBezTo>
                <a:lnTo>
                  <a:pt x="5703" y="1512"/>
                </a:lnTo>
                <a:cubicBezTo>
                  <a:pt x="6156" y="1274"/>
                  <a:pt x="6001" y="929"/>
                  <a:pt x="6263" y="631"/>
                </a:cubicBezTo>
                <a:cubicBezTo>
                  <a:pt x="5727" y="679"/>
                  <a:pt x="5739" y="1060"/>
                  <a:pt x="5608" y="1346"/>
                </a:cubicBezTo>
                <a:lnTo>
                  <a:pt x="5608" y="1346"/>
                </a:lnTo>
                <a:cubicBezTo>
                  <a:pt x="5906" y="631"/>
                  <a:pt x="5513" y="453"/>
                  <a:pt x="5465" y="0"/>
                </a:cubicBezTo>
                <a:cubicBezTo>
                  <a:pt x="5429" y="453"/>
                  <a:pt x="5025" y="631"/>
                  <a:pt x="5334" y="1346"/>
                </a:cubicBezTo>
                <a:lnTo>
                  <a:pt x="5334" y="1346"/>
                </a:lnTo>
                <a:cubicBezTo>
                  <a:pt x="5203" y="1060"/>
                  <a:pt x="5215" y="679"/>
                  <a:pt x="4679" y="631"/>
                </a:cubicBezTo>
                <a:cubicBezTo>
                  <a:pt x="4941" y="929"/>
                  <a:pt x="4787" y="1286"/>
                  <a:pt x="5227" y="1512"/>
                </a:cubicBezTo>
                <a:lnTo>
                  <a:pt x="5227" y="1512"/>
                </a:lnTo>
                <a:cubicBezTo>
                  <a:pt x="5013" y="1429"/>
                  <a:pt x="4894" y="1096"/>
                  <a:pt x="4346" y="1358"/>
                </a:cubicBezTo>
                <a:cubicBezTo>
                  <a:pt x="4644" y="1381"/>
                  <a:pt x="4572" y="1524"/>
                  <a:pt x="4763" y="1643"/>
                </a:cubicBezTo>
                <a:cubicBezTo>
                  <a:pt x="4501" y="1822"/>
                  <a:pt x="4441" y="2286"/>
                  <a:pt x="4787" y="2382"/>
                </a:cubicBezTo>
                <a:cubicBezTo>
                  <a:pt x="4644" y="2060"/>
                  <a:pt x="4917" y="1953"/>
                  <a:pt x="5084" y="1965"/>
                </a:cubicBezTo>
                <a:cubicBezTo>
                  <a:pt x="5144" y="1965"/>
                  <a:pt x="5203" y="1989"/>
                  <a:pt x="5251" y="2036"/>
                </a:cubicBezTo>
                <a:cubicBezTo>
                  <a:pt x="5298" y="2084"/>
                  <a:pt x="5358" y="2227"/>
                  <a:pt x="5298" y="2298"/>
                </a:cubicBezTo>
                <a:cubicBezTo>
                  <a:pt x="5251" y="2370"/>
                  <a:pt x="5108" y="2346"/>
                  <a:pt x="5156" y="2203"/>
                </a:cubicBezTo>
                <a:cubicBezTo>
                  <a:pt x="4989" y="2286"/>
                  <a:pt x="5048" y="2524"/>
                  <a:pt x="5227" y="2536"/>
                </a:cubicBezTo>
                <a:cubicBezTo>
                  <a:pt x="5251" y="2536"/>
                  <a:pt x="5263" y="2536"/>
                  <a:pt x="5287" y="2536"/>
                </a:cubicBezTo>
                <a:lnTo>
                  <a:pt x="5298" y="2536"/>
                </a:lnTo>
                <a:cubicBezTo>
                  <a:pt x="5346" y="2524"/>
                  <a:pt x="5394" y="2489"/>
                  <a:pt x="5418" y="2453"/>
                </a:cubicBezTo>
                <a:cubicBezTo>
                  <a:pt x="5489" y="2858"/>
                  <a:pt x="5465" y="3275"/>
                  <a:pt x="5322" y="3667"/>
                </a:cubicBezTo>
                <a:cubicBezTo>
                  <a:pt x="5608" y="2489"/>
                  <a:pt x="4429" y="2870"/>
                  <a:pt x="4429" y="2155"/>
                </a:cubicBezTo>
                <a:cubicBezTo>
                  <a:pt x="4334" y="2489"/>
                  <a:pt x="4334" y="2703"/>
                  <a:pt x="4406" y="2846"/>
                </a:cubicBezTo>
                <a:cubicBezTo>
                  <a:pt x="4596" y="3215"/>
                  <a:pt x="4977" y="3072"/>
                  <a:pt x="5108" y="3215"/>
                </a:cubicBezTo>
                <a:cubicBezTo>
                  <a:pt x="4870" y="3251"/>
                  <a:pt x="4810" y="3382"/>
                  <a:pt x="4894" y="3560"/>
                </a:cubicBezTo>
                <a:cubicBezTo>
                  <a:pt x="5037" y="3382"/>
                  <a:pt x="5227" y="3525"/>
                  <a:pt x="5227" y="3703"/>
                </a:cubicBezTo>
                <a:cubicBezTo>
                  <a:pt x="5215" y="3977"/>
                  <a:pt x="4929" y="4322"/>
                  <a:pt x="5239" y="4775"/>
                </a:cubicBezTo>
                <a:cubicBezTo>
                  <a:pt x="5239" y="4870"/>
                  <a:pt x="5263" y="4953"/>
                  <a:pt x="5298" y="5049"/>
                </a:cubicBezTo>
                <a:cubicBezTo>
                  <a:pt x="5251" y="4965"/>
                  <a:pt x="5203" y="4882"/>
                  <a:pt x="5144" y="4810"/>
                </a:cubicBezTo>
                <a:cubicBezTo>
                  <a:pt x="5048" y="4275"/>
                  <a:pt x="4596" y="4239"/>
                  <a:pt x="4394" y="4048"/>
                </a:cubicBezTo>
                <a:cubicBezTo>
                  <a:pt x="4263" y="3929"/>
                  <a:pt x="4286" y="3691"/>
                  <a:pt x="4525" y="3715"/>
                </a:cubicBezTo>
                <a:cubicBezTo>
                  <a:pt x="4453" y="3525"/>
                  <a:pt x="4322" y="3477"/>
                  <a:pt x="4132" y="3620"/>
                </a:cubicBezTo>
                <a:cubicBezTo>
                  <a:pt x="4120" y="3429"/>
                  <a:pt x="4489" y="3251"/>
                  <a:pt x="4358" y="2870"/>
                </a:cubicBezTo>
                <a:cubicBezTo>
                  <a:pt x="4310" y="2715"/>
                  <a:pt x="4155" y="2560"/>
                  <a:pt x="3858" y="2393"/>
                </a:cubicBezTo>
                <a:lnTo>
                  <a:pt x="3858" y="2393"/>
                </a:lnTo>
                <a:cubicBezTo>
                  <a:pt x="4358" y="2905"/>
                  <a:pt x="3263" y="3453"/>
                  <a:pt x="4298" y="4096"/>
                </a:cubicBezTo>
                <a:cubicBezTo>
                  <a:pt x="3929" y="3917"/>
                  <a:pt x="3608" y="3644"/>
                  <a:pt x="3382" y="3298"/>
                </a:cubicBezTo>
                <a:cubicBezTo>
                  <a:pt x="3429" y="3310"/>
                  <a:pt x="3477" y="3298"/>
                  <a:pt x="3524" y="3275"/>
                </a:cubicBezTo>
                <a:lnTo>
                  <a:pt x="3536" y="3263"/>
                </a:lnTo>
                <a:cubicBezTo>
                  <a:pt x="3548" y="3251"/>
                  <a:pt x="3560" y="3239"/>
                  <a:pt x="3572" y="3227"/>
                </a:cubicBezTo>
                <a:cubicBezTo>
                  <a:pt x="3715" y="3096"/>
                  <a:pt x="3572" y="2870"/>
                  <a:pt x="3393" y="2929"/>
                </a:cubicBezTo>
                <a:cubicBezTo>
                  <a:pt x="3524" y="3001"/>
                  <a:pt x="3453" y="3120"/>
                  <a:pt x="3358" y="3108"/>
                </a:cubicBezTo>
                <a:cubicBezTo>
                  <a:pt x="3274" y="3096"/>
                  <a:pt x="3215" y="2953"/>
                  <a:pt x="3215" y="2882"/>
                </a:cubicBezTo>
                <a:cubicBezTo>
                  <a:pt x="3215" y="2822"/>
                  <a:pt x="3239" y="2763"/>
                  <a:pt x="3286" y="2715"/>
                </a:cubicBezTo>
                <a:cubicBezTo>
                  <a:pt x="3393" y="2596"/>
                  <a:pt x="3644" y="2477"/>
                  <a:pt x="3774" y="2798"/>
                </a:cubicBezTo>
                <a:cubicBezTo>
                  <a:pt x="3953" y="2489"/>
                  <a:pt x="3584" y="2203"/>
                  <a:pt x="3274" y="2263"/>
                </a:cubicBezTo>
                <a:cubicBezTo>
                  <a:pt x="3322" y="2036"/>
                  <a:pt x="3179" y="2001"/>
                  <a:pt x="3370" y="1774"/>
                </a:cubicBezTo>
                <a:cubicBezTo>
                  <a:pt x="2798" y="1977"/>
                  <a:pt x="2941" y="2286"/>
                  <a:pt x="2846" y="2501"/>
                </a:cubicBezTo>
                <a:lnTo>
                  <a:pt x="2846" y="2501"/>
                </a:lnTo>
                <a:cubicBezTo>
                  <a:pt x="3001" y="2024"/>
                  <a:pt x="2643" y="1882"/>
                  <a:pt x="2620" y="1489"/>
                </a:cubicBezTo>
                <a:cubicBezTo>
                  <a:pt x="2262" y="1905"/>
                  <a:pt x="2548" y="2167"/>
                  <a:pt x="2655" y="2453"/>
                </a:cubicBezTo>
                <a:lnTo>
                  <a:pt x="2655" y="2453"/>
                </a:lnTo>
                <a:cubicBezTo>
                  <a:pt x="2358" y="1739"/>
                  <a:pt x="1965" y="1893"/>
                  <a:pt x="1619" y="1608"/>
                </a:cubicBezTo>
                <a:cubicBezTo>
                  <a:pt x="1905" y="1953"/>
                  <a:pt x="1739" y="2358"/>
                  <a:pt x="2465" y="2655"/>
                </a:cubicBezTo>
                <a:lnTo>
                  <a:pt x="2465" y="2655"/>
                </a:lnTo>
                <a:cubicBezTo>
                  <a:pt x="2167" y="2548"/>
                  <a:pt x="1905" y="2263"/>
                  <a:pt x="1500" y="2608"/>
                </a:cubicBezTo>
                <a:cubicBezTo>
                  <a:pt x="1893" y="2632"/>
                  <a:pt x="2036" y="2989"/>
                  <a:pt x="2512" y="2834"/>
                </a:cubicBezTo>
                <a:lnTo>
                  <a:pt x="2512" y="2834"/>
                </a:lnTo>
                <a:cubicBezTo>
                  <a:pt x="2298" y="2929"/>
                  <a:pt x="1989" y="2786"/>
                  <a:pt x="1786" y="3358"/>
                </a:cubicBezTo>
                <a:cubicBezTo>
                  <a:pt x="2012" y="3167"/>
                  <a:pt x="2048" y="3310"/>
                  <a:pt x="2274" y="3263"/>
                </a:cubicBezTo>
                <a:cubicBezTo>
                  <a:pt x="2215" y="3560"/>
                  <a:pt x="2501" y="3941"/>
                  <a:pt x="2810" y="3775"/>
                </a:cubicBezTo>
                <a:cubicBezTo>
                  <a:pt x="2489" y="3644"/>
                  <a:pt x="2608" y="3382"/>
                  <a:pt x="2727" y="3275"/>
                </a:cubicBezTo>
                <a:cubicBezTo>
                  <a:pt x="2774" y="3227"/>
                  <a:pt x="2834" y="3203"/>
                  <a:pt x="2893" y="3203"/>
                </a:cubicBezTo>
                <a:cubicBezTo>
                  <a:pt x="2965" y="3203"/>
                  <a:pt x="3108" y="3263"/>
                  <a:pt x="3120" y="3346"/>
                </a:cubicBezTo>
                <a:cubicBezTo>
                  <a:pt x="3132" y="3441"/>
                  <a:pt x="3012" y="3513"/>
                  <a:pt x="2941" y="3382"/>
                </a:cubicBezTo>
                <a:cubicBezTo>
                  <a:pt x="2870" y="3572"/>
                  <a:pt x="3096" y="3703"/>
                  <a:pt x="3239" y="3572"/>
                </a:cubicBezTo>
                <a:cubicBezTo>
                  <a:pt x="3251" y="3560"/>
                  <a:pt x="3263" y="3536"/>
                  <a:pt x="3274" y="3525"/>
                </a:cubicBezTo>
                <a:lnTo>
                  <a:pt x="3274" y="3513"/>
                </a:lnTo>
                <a:cubicBezTo>
                  <a:pt x="3298" y="3477"/>
                  <a:pt x="3310" y="3429"/>
                  <a:pt x="3298" y="3382"/>
                </a:cubicBezTo>
                <a:cubicBezTo>
                  <a:pt x="3644" y="3608"/>
                  <a:pt x="3917" y="3929"/>
                  <a:pt x="4096" y="4298"/>
                </a:cubicBezTo>
                <a:lnTo>
                  <a:pt x="4096" y="4298"/>
                </a:lnTo>
                <a:cubicBezTo>
                  <a:pt x="3465" y="3275"/>
                  <a:pt x="2905" y="4370"/>
                  <a:pt x="2393" y="3870"/>
                </a:cubicBezTo>
                <a:lnTo>
                  <a:pt x="2393" y="3870"/>
                </a:lnTo>
                <a:cubicBezTo>
                  <a:pt x="2560" y="4168"/>
                  <a:pt x="2715" y="4310"/>
                  <a:pt x="2870" y="4370"/>
                </a:cubicBezTo>
                <a:cubicBezTo>
                  <a:pt x="3263" y="4501"/>
                  <a:pt x="3429" y="4132"/>
                  <a:pt x="3620" y="4144"/>
                </a:cubicBezTo>
                <a:cubicBezTo>
                  <a:pt x="3477" y="4334"/>
                  <a:pt x="3536" y="4465"/>
                  <a:pt x="3715" y="4537"/>
                </a:cubicBezTo>
                <a:cubicBezTo>
                  <a:pt x="3703" y="4298"/>
                  <a:pt x="3929" y="4275"/>
                  <a:pt x="4048" y="4406"/>
                </a:cubicBezTo>
                <a:cubicBezTo>
                  <a:pt x="4239" y="4608"/>
                  <a:pt x="4275" y="5049"/>
                  <a:pt x="4822" y="5156"/>
                </a:cubicBezTo>
                <a:cubicBezTo>
                  <a:pt x="4894" y="5215"/>
                  <a:pt x="4965" y="5263"/>
                  <a:pt x="5048" y="5299"/>
                </a:cubicBezTo>
                <a:cubicBezTo>
                  <a:pt x="4965" y="5275"/>
                  <a:pt x="4870" y="5251"/>
                  <a:pt x="4787" y="5239"/>
                </a:cubicBezTo>
                <a:cubicBezTo>
                  <a:pt x="4334" y="4930"/>
                  <a:pt x="3977" y="5227"/>
                  <a:pt x="3703" y="5239"/>
                </a:cubicBezTo>
                <a:cubicBezTo>
                  <a:pt x="3524" y="5239"/>
                  <a:pt x="3393" y="5060"/>
                  <a:pt x="3572" y="4906"/>
                </a:cubicBezTo>
                <a:cubicBezTo>
                  <a:pt x="3393" y="4822"/>
                  <a:pt x="3251" y="4882"/>
                  <a:pt x="3227" y="5108"/>
                </a:cubicBezTo>
                <a:cubicBezTo>
                  <a:pt x="3072" y="4977"/>
                  <a:pt x="3227" y="4608"/>
                  <a:pt x="2846" y="4418"/>
                </a:cubicBezTo>
                <a:cubicBezTo>
                  <a:pt x="2703" y="4346"/>
                  <a:pt x="2489" y="4346"/>
                  <a:pt x="2155" y="4441"/>
                </a:cubicBezTo>
                <a:cubicBezTo>
                  <a:pt x="2179" y="4441"/>
                  <a:pt x="2215" y="4441"/>
                  <a:pt x="2239" y="4441"/>
                </a:cubicBezTo>
                <a:lnTo>
                  <a:pt x="2155" y="4441"/>
                </a:lnTo>
                <a:cubicBezTo>
                  <a:pt x="2882" y="4453"/>
                  <a:pt x="2501" y="5608"/>
                  <a:pt x="3667" y="5334"/>
                </a:cubicBezTo>
                <a:lnTo>
                  <a:pt x="3667" y="5334"/>
                </a:lnTo>
                <a:cubicBezTo>
                  <a:pt x="3274" y="5477"/>
                  <a:pt x="2858" y="5501"/>
                  <a:pt x="2453" y="5430"/>
                </a:cubicBezTo>
                <a:cubicBezTo>
                  <a:pt x="2489" y="5394"/>
                  <a:pt x="2524" y="5358"/>
                  <a:pt x="2536" y="5311"/>
                </a:cubicBezTo>
                <a:lnTo>
                  <a:pt x="2536" y="5299"/>
                </a:lnTo>
                <a:cubicBezTo>
                  <a:pt x="2536" y="5275"/>
                  <a:pt x="2536" y="5263"/>
                  <a:pt x="2536" y="5239"/>
                </a:cubicBezTo>
                <a:cubicBezTo>
                  <a:pt x="2524" y="5060"/>
                  <a:pt x="2274" y="5001"/>
                  <a:pt x="2191" y="5168"/>
                </a:cubicBezTo>
                <a:cubicBezTo>
                  <a:pt x="2346" y="5120"/>
                  <a:pt x="2370" y="5263"/>
                  <a:pt x="2298" y="5311"/>
                </a:cubicBezTo>
                <a:cubicBezTo>
                  <a:pt x="2227" y="5370"/>
                  <a:pt x="2084" y="5311"/>
                  <a:pt x="2036" y="5263"/>
                </a:cubicBezTo>
                <a:cubicBezTo>
                  <a:pt x="1989" y="5215"/>
                  <a:pt x="1965" y="5156"/>
                  <a:pt x="1965" y="5096"/>
                </a:cubicBezTo>
                <a:cubicBezTo>
                  <a:pt x="1953" y="4930"/>
                  <a:pt x="2060" y="4668"/>
                  <a:pt x="2381" y="4799"/>
                </a:cubicBezTo>
                <a:cubicBezTo>
                  <a:pt x="2286" y="4453"/>
                  <a:pt x="1810" y="4513"/>
                  <a:pt x="1643" y="4775"/>
                </a:cubicBezTo>
                <a:cubicBezTo>
                  <a:pt x="1512" y="4584"/>
                  <a:pt x="1381" y="4656"/>
                  <a:pt x="1358" y="4358"/>
                </a:cubicBezTo>
                <a:cubicBezTo>
                  <a:pt x="1096" y="4906"/>
                  <a:pt x="1417" y="5025"/>
                  <a:pt x="1512" y="5239"/>
                </a:cubicBezTo>
                <a:lnTo>
                  <a:pt x="1512" y="5239"/>
                </a:lnTo>
                <a:cubicBezTo>
                  <a:pt x="1274" y="4799"/>
                  <a:pt x="917" y="4941"/>
                  <a:pt x="631" y="4679"/>
                </a:cubicBezTo>
                <a:cubicBezTo>
                  <a:pt x="667" y="5227"/>
                  <a:pt x="1060" y="5215"/>
                  <a:pt x="1346" y="5346"/>
                </a:cubicBezTo>
                <a:lnTo>
                  <a:pt x="1346" y="5346"/>
                </a:lnTo>
                <a:cubicBezTo>
                  <a:pt x="631" y="5049"/>
                  <a:pt x="453" y="5441"/>
                  <a:pt x="0" y="5477"/>
                </a:cubicBezTo>
                <a:cubicBezTo>
                  <a:pt x="453" y="5513"/>
                  <a:pt x="631" y="5930"/>
                  <a:pt x="1346" y="5620"/>
                </a:cubicBezTo>
                <a:lnTo>
                  <a:pt x="1346" y="5620"/>
                </a:lnTo>
                <a:cubicBezTo>
                  <a:pt x="1060" y="5751"/>
                  <a:pt x="667" y="5727"/>
                  <a:pt x="631" y="6275"/>
                </a:cubicBezTo>
                <a:cubicBezTo>
                  <a:pt x="929" y="6013"/>
                  <a:pt x="1274" y="6168"/>
                  <a:pt x="1512" y="5715"/>
                </a:cubicBezTo>
                <a:lnTo>
                  <a:pt x="1512" y="5715"/>
                </a:lnTo>
                <a:cubicBezTo>
                  <a:pt x="1429" y="5930"/>
                  <a:pt x="1096" y="6049"/>
                  <a:pt x="1358" y="6596"/>
                </a:cubicBezTo>
                <a:cubicBezTo>
                  <a:pt x="1369" y="6287"/>
                  <a:pt x="1512" y="6358"/>
                  <a:pt x="1631" y="6168"/>
                </a:cubicBezTo>
                <a:close/>
                <a:moveTo>
                  <a:pt x="7287" y="5299"/>
                </a:moveTo>
                <a:close/>
                <a:moveTo>
                  <a:pt x="6751" y="5132"/>
                </a:moveTo>
                <a:cubicBezTo>
                  <a:pt x="6953" y="5180"/>
                  <a:pt x="7132" y="5334"/>
                  <a:pt x="7489" y="5406"/>
                </a:cubicBezTo>
                <a:cubicBezTo>
                  <a:pt x="7573" y="5418"/>
                  <a:pt x="7680" y="5441"/>
                  <a:pt x="7787" y="5453"/>
                </a:cubicBezTo>
                <a:cubicBezTo>
                  <a:pt x="7668" y="5465"/>
                  <a:pt x="7573" y="5477"/>
                  <a:pt x="7489" y="5501"/>
                </a:cubicBezTo>
                <a:cubicBezTo>
                  <a:pt x="7132" y="5572"/>
                  <a:pt x="6953" y="5727"/>
                  <a:pt x="6751" y="5775"/>
                </a:cubicBezTo>
                <a:cubicBezTo>
                  <a:pt x="6608" y="5799"/>
                  <a:pt x="6453" y="5775"/>
                  <a:pt x="6322" y="5703"/>
                </a:cubicBezTo>
                <a:cubicBezTo>
                  <a:pt x="6549" y="5715"/>
                  <a:pt x="6763" y="5620"/>
                  <a:pt x="6918" y="5453"/>
                </a:cubicBezTo>
                <a:cubicBezTo>
                  <a:pt x="6763" y="5287"/>
                  <a:pt x="6549" y="5191"/>
                  <a:pt x="6322" y="5203"/>
                </a:cubicBezTo>
                <a:cubicBezTo>
                  <a:pt x="6453" y="5120"/>
                  <a:pt x="6608" y="5096"/>
                  <a:pt x="6763" y="5132"/>
                </a:cubicBezTo>
                <a:close/>
                <a:moveTo>
                  <a:pt x="6870" y="6632"/>
                </a:moveTo>
                <a:close/>
                <a:moveTo>
                  <a:pt x="6644" y="4060"/>
                </a:moveTo>
                <a:close/>
                <a:moveTo>
                  <a:pt x="6156" y="4322"/>
                </a:moveTo>
                <a:cubicBezTo>
                  <a:pt x="6322" y="4215"/>
                  <a:pt x="6561" y="4191"/>
                  <a:pt x="6858" y="3989"/>
                </a:cubicBezTo>
                <a:cubicBezTo>
                  <a:pt x="6942" y="3941"/>
                  <a:pt x="7025" y="3882"/>
                  <a:pt x="7108" y="3810"/>
                </a:cubicBezTo>
                <a:cubicBezTo>
                  <a:pt x="7037" y="3906"/>
                  <a:pt x="6977" y="3989"/>
                  <a:pt x="6930" y="4060"/>
                </a:cubicBezTo>
                <a:cubicBezTo>
                  <a:pt x="6727" y="4358"/>
                  <a:pt x="6703" y="4596"/>
                  <a:pt x="6608" y="4763"/>
                </a:cubicBezTo>
                <a:cubicBezTo>
                  <a:pt x="6525" y="4894"/>
                  <a:pt x="6394" y="4989"/>
                  <a:pt x="6251" y="5025"/>
                </a:cubicBezTo>
                <a:cubicBezTo>
                  <a:pt x="6418" y="4870"/>
                  <a:pt x="6501" y="4656"/>
                  <a:pt x="6489" y="4429"/>
                </a:cubicBezTo>
                <a:cubicBezTo>
                  <a:pt x="6275" y="4429"/>
                  <a:pt x="6049" y="4513"/>
                  <a:pt x="5894" y="4679"/>
                </a:cubicBezTo>
                <a:cubicBezTo>
                  <a:pt x="5941" y="4525"/>
                  <a:pt x="6037" y="4406"/>
                  <a:pt x="6156" y="4322"/>
                </a:cubicBezTo>
                <a:close/>
                <a:moveTo>
                  <a:pt x="6489" y="6477"/>
                </a:moveTo>
                <a:cubicBezTo>
                  <a:pt x="6501" y="6251"/>
                  <a:pt x="6418" y="6037"/>
                  <a:pt x="6251" y="5882"/>
                </a:cubicBezTo>
                <a:cubicBezTo>
                  <a:pt x="6394" y="5918"/>
                  <a:pt x="6525" y="6013"/>
                  <a:pt x="6608" y="6144"/>
                </a:cubicBezTo>
                <a:cubicBezTo>
                  <a:pt x="6703" y="6311"/>
                  <a:pt x="6727" y="6549"/>
                  <a:pt x="6930" y="6846"/>
                </a:cubicBezTo>
                <a:cubicBezTo>
                  <a:pt x="6977" y="6930"/>
                  <a:pt x="7037" y="7013"/>
                  <a:pt x="7108" y="7096"/>
                </a:cubicBezTo>
                <a:cubicBezTo>
                  <a:pt x="7025" y="7037"/>
                  <a:pt x="6942" y="6977"/>
                  <a:pt x="6858" y="6918"/>
                </a:cubicBezTo>
                <a:cubicBezTo>
                  <a:pt x="6561" y="6727"/>
                  <a:pt x="6322" y="6692"/>
                  <a:pt x="6156" y="6596"/>
                </a:cubicBezTo>
                <a:cubicBezTo>
                  <a:pt x="6025" y="6513"/>
                  <a:pt x="5930" y="6382"/>
                  <a:pt x="5894" y="6239"/>
                </a:cubicBezTo>
                <a:cubicBezTo>
                  <a:pt x="6049" y="6406"/>
                  <a:pt x="6275" y="6489"/>
                  <a:pt x="6501" y="6477"/>
                </a:cubicBezTo>
                <a:close/>
                <a:moveTo>
                  <a:pt x="5620" y="7275"/>
                </a:moveTo>
                <a:close/>
                <a:moveTo>
                  <a:pt x="5215" y="4596"/>
                </a:moveTo>
                <a:cubicBezTo>
                  <a:pt x="5144" y="4465"/>
                  <a:pt x="5120" y="4310"/>
                  <a:pt x="5156" y="4156"/>
                </a:cubicBezTo>
                <a:cubicBezTo>
                  <a:pt x="5203" y="3965"/>
                  <a:pt x="5346" y="3787"/>
                  <a:pt x="5418" y="3429"/>
                </a:cubicBezTo>
                <a:cubicBezTo>
                  <a:pt x="5441" y="3346"/>
                  <a:pt x="5453" y="3239"/>
                  <a:pt x="5465" y="3132"/>
                </a:cubicBezTo>
                <a:cubicBezTo>
                  <a:pt x="5477" y="3239"/>
                  <a:pt x="5501" y="3334"/>
                  <a:pt x="5513" y="3429"/>
                </a:cubicBezTo>
                <a:cubicBezTo>
                  <a:pt x="5596" y="3787"/>
                  <a:pt x="5739" y="3965"/>
                  <a:pt x="5787" y="4156"/>
                </a:cubicBezTo>
                <a:cubicBezTo>
                  <a:pt x="5822" y="4310"/>
                  <a:pt x="5799" y="4465"/>
                  <a:pt x="5727" y="4596"/>
                </a:cubicBezTo>
                <a:cubicBezTo>
                  <a:pt x="5941" y="4370"/>
                  <a:pt x="5775" y="4001"/>
                  <a:pt x="5465" y="4001"/>
                </a:cubicBezTo>
                <a:cubicBezTo>
                  <a:pt x="5156" y="4001"/>
                  <a:pt x="5001" y="4370"/>
                  <a:pt x="5215" y="4596"/>
                </a:cubicBezTo>
                <a:close/>
                <a:moveTo>
                  <a:pt x="5465" y="6894"/>
                </a:moveTo>
                <a:cubicBezTo>
                  <a:pt x="5632" y="6739"/>
                  <a:pt x="5727" y="6525"/>
                  <a:pt x="5727" y="6299"/>
                </a:cubicBezTo>
                <a:cubicBezTo>
                  <a:pt x="5799" y="6430"/>
                  <a:pt x="5822" y="6584"/>
                  <a:pt x="5787" y="6739"/>
                </a:cubicBezTo>
                <a:cubicBezTo>
                  <a:pt x="5739" y="6930"/>
                  <a:pt x="5596" y="7108"/>
                  <a:pt x="5513" y="7466"/>
                </a:cubicBezTo>
                <a:cubicBezTo>
                  <a:pt x="5501" y="7561"/>
                  <a:pt x="5477" y="7656"/>
                  <a:pt x="5465" y="7763"/>
                </a:cubicBezTo>
                <a:cubicBezTo>
                  <a:pt x="5453" y="7644"/>
                  <a:pt x="5441" y="7549"/>
                  <a:pt x="5418" y="7466"/>
                </a:cubicBezTo>
                <a:cubicBezTo>
                  <a:pt x="5346" y="7108"/>
                  <a:pt x="5203" y="6930"/>
                  <a:pt x="5156" y="6739"/>
                </a:cubicBezTo>
                <a:cubicBezTo>
                  <a:pt x="5120" y="6584"/>
                  <a:pt x="5144" y="6430"/>
                  <a:pt x="5215" y="6299"/>
                </a:cubicBezTo>
                <a:cubicBezTo>
                  <a:pt x="5203" y="6525"/>
                  <a:pt x="5298" y="6751"/>
                  <a:pt x="5477" y="6906"/>
                </a:cubicBezTo>
                <a:close/>
                <a:moveTo>
                  <a:pt x="4286" y="6846"/>
                </a:moveTo>
                <a:close/>
                <a:moveTo>
                  <a:pt x="4286" y="4048"/>
                </a:moveTo>
                <a:close/>
                <a:moveTo>
                  <a:pt x="4441" y="4418"/>
                </a:moveTo>
                <a:cubicBezTo>
                  <a:pt x="4429" y="4644"/>
                  <a:pt x="4513" y="4870"/>
                  <a:pt x="4679" y="5013"/>
                </a:cubicBezTo>
                <a:cubicBezTo>
                  <a:pt x="4536" y="4977"/>
                  <a:pt x="4406" y="4882"/>
                  <a:pt x="4334" y="4751"/>
                </a:cubicBezTo>
                <a:cubicBezTo>
                  <a:pt x="4227" y="4584"/>
                  <a:pt x="4203" y="4358"/>
                  <a:pt x="4001" y="4048"/>
                </a:cubicBezTo>
                <a:cubicBezTo>
                  <a:pt x="3953" y="3977"/>
                  <a:pt x="3894" y="3894"/>
                  <a:pt x="3822" y="3798"/>
                </a:cubicBezTo>
                <a:cubicBezTo>
                  <a:pt x="3905" y="3870"/>
                  <a:pt x="3989" y="3929"/>
                  <a:pt x="4072" y="3977"/>
                </a:cubicBezTo>
                <a:cubicBezTo>
                  <a:pt x="4370" y="4179"/>
                  <a:pt x="4608" y="4203"/>
                  <a:pt x="4775" y="4310"/>
                </a:cubicBezTo>
                <a:cubicBezTo>
                  <a:pt x="4906" y="4394"/>
                  <a:pt x="5001" y="4513"/>
                  <a:pt x="5037" y="4656"/>
                </a:cubicBezTo>
                <a:cubicBezTo>
                  <a:pt x="4882" y="4501"/>
                  <a:pt x="4667" y="4418"/>
                  <a:pt x="4453" y="4429"/>
                </a:cubicBezTo>
                <a:close/>
                <a:moveTo>
                  <a:pt x="5037" y="6227"/>
                </a:moveTo>
                <a:cubicBezTo>
                  <a:pt x="4989" y="6370"/>
                  <a:pt x="4894" y="6501"/>
                  <a:pt x="4775" y="6584"/>
                </a:cubicBezTo>
                <a:cubicBezTo>
                  <a:pt x="4608" y="6680"/>
                  <a:pt x="4370" y="6704"/>
                  <a:pt x="4072" y="6906"/>
                </a:cubicBezTo>
                <a:cubicBezTo>
                  <a:pt x="3977" y="6965"/>
                  <a:pt x="3894" y="7025"/>
                  <a:pt x="3822" y="7085"/>
                </a:cubicBezTo>
                <a:cubicBezTo>
                  <a:pt x="3882" y="7001"/>
                  <a:pt x="3953" y="6918"/>
                  <a:pt x="4001" y="6835"/>
                </a:cubicBezTo>
                <a:cubicBezTo>
                  <a:pt x="4191" y="6537"/>
                  <a:pt x="4215" y="6299"/>
                  <a:pt x="4322" y="6132"/>
                </a:cubicBezTo>
                <a:cubicBezTo>
                  <a:pt x="4406" y="6001"/>
                  <a:pt x="4525" y="5906"/>
                  <a:pt x="4679" y="5870"/>
                </a:cubicBezTo>
                <a:cubicBezTo>
                  <a:pt x="4513" y="6025"/>
                  <a:pt x="4417" y="6239"/>
                  <a:pt x="4429" y="6465"/>
                </a:cubicBezTo>
                <a:cubicBezTo>
                  <a:pt x="4667" y="6489"/>
                  <a:pt x="4894" y="6406"/>
                  <a:pt x="5048" y="6239"/>
                </a:cubicBezTo>
                <a:close/>
                <a:moveTo>
                  <a:pt x="3632" y="5596"/>
                </a:moveTo>
                <a:close/>
                <a:moveTo>
                  <a:pt x="3441" y="5394"/>
                </a:moveTo>
                <a:cubicBezTo>
                  <a:pt x="3798" y="5322"/>
                  <a:pt x="3977" y="5180"/>
                  <a:pt x="4167" y="5132"/>
                </a:cubicBezTo>
                <a:cubicBezTo>
                  <a:pt x="4322" y="5096"/>
                  <a:pt x="4477" y="5120"/>
                  <a:pt x="4608" y="5191"/>
                </a:cubicBezTo>
                <a:cubicBezTo>
                  <a:pt x="4382" y="5180"/>
                  <a:pt x="4155" y="5275"/>
                  <a:pt x="4013" y="5441"/>
                </a:cubicBezTo>
                <a:cubicBezTo>
                  <a:pt x="4155" y="5620"/>
                  <a:pt x="4382" y="5703"/>
                  <a:pt x="4608" y="5703"/>
                </a:cubicBezTo>
                <a:cubicBezTo>
                  <a:pt x="4477" y="5775"/>
                  <a:pt x="4322" y="5799"/>
                  <a:pt x="4167" y="5763"/>
                </a:cubicBezTo>
                <a:cubicBezTo>
                  <a:pt x="3977" y="5715"/>
                  <a:pt x="3798" y="5572"/>
                  <a:pt x="3441" y="5489"/>
                </a:cubicBezTo>
                <a:cubicBezTo>
                  <a:pt x="3346" y="5477"/>
                  <a:pt x="3239" y="5453"/>
                  <a:pt x="3143" y="5441"/>
                </a:cubicBezTo>
                <a:cubicBezTo>
                  <a:pt x="3263" y="5441"/>
                  <a:pt x="3370" y="5430"/>
                  <a:pt x="3465" y="5406"/>
                </a:cubicBezTo>
                <a:close/>
              </a:path>
            </a:pathLst>
          </a:custGeom>
          <a:solidFill>
            <a:schemeClr val="accent2">
              <a:alpha val="1450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5"/>
          <p:cNvSpPr/>
          <p:nvPr/>
        </p:nvSpPr>
        <p:spPr>
          <a:xfrm rot="5400000">
            <a:off x="48152" y="2224178"/>
            <a:ext cx="742925" cy="743741"/>
          </a:xfrm>
          <a:custGeom>
            <a:avLst/>
            <a:gdLst/>
            <a:ahLst/>
            <a:cxnLst/>
            <a:rect l="l" t="t" r="r" b="b"/>
            <a:pathLst>
              <a:path w="10931" h="10943" extrusionOk="0">
                <a:moveTo>
                  <a:pt x="1632" y="6168"/>
                </a:moveTo>
                <a:cubicBezTo>
                  <a:pt x="1799" y="6418"/>
                  <a:pt x="2275" y="6477"/>
                  <a:pt x="2370" y="6144"/>
                </a:cubicBezTo>
                <a:cubicBezTo>
                  <a:pt x="2049" y="6275"/>
                  <a:pt x="1941" y="6013"/>
                  <a:pt x="1953" y="5846"/>
                </a:cubicBezTo>
                <a:cubicBezTo>
                  <a:pt x="1953" y="5775"/>
                  <a:pt x="1977" y="5715"/>
                  <a:pt x="2025" y="5680"/>
                </a:cubicBezTo>
                <a:cubicBezTo>
                  <a:pt x="2072" y="5620"/>
                  <a:pt x="2215" y="5572"/>
                  <a:pt x="2287" y="5620"/>
                </a:cubicBezTo>
                <a:cubicBezTo>
                  <a:pt x="2346" y="5680"/>
                  <a:pt x="2334" y="5811"/>
                  <a:pt x="2180" y="5775"/>
                </a:cubicBezTo>
                <a:cubicBezTo>
                  <a:pt x="2263" y="5942"/>
                  <a:pt x="2513" y="5882"/>
                  <a:pt x="2525" y="5692"/>
                </a:cubicBezTo>
                <a:cubicBezTo>
                  <a:pt x="2525" y="5680"/>
                  <a:pt x="2525" y="5656"/>
                  <a:pt x="2525" y="5632"/>
                </a:cubicBezTo>
                <a:cubicBezTo>
                  <a:pt x="2525" y="5632"/>
                  <a:pt x="2525" y="5632"/>
                  <a:pt x="2525" y="5620"/>
                </a:cubicBezTo>
                <a:cubicBezTo>
                  <a:pt x="2513" y="5572"/>
                  <a:pt x="2477" y="5537"/>
                  <a:pt x="2441" y="5513"/>
                </a:cubicBezTo>
                <a:cubicBezTo>
                  <a:pt x="2846" y="5430"/>
                  <a:pt x="3263" y="5465"/>
                  <a:pt x="3656" y="5596"/>
                </a:cubicBezTo>
                <a:cubicBezTo>
                  <a:pt x="2477" y="5322"/>
                  <a:pt x="2858" y="6489"/>
                  <a:pt x="2144" y="6489"/>
                </a:cubicBezTo>
                <a:lnTo>
                  <a:pt x="2215" y="6489"/>
                </a:lnTo>
                <a:cubicBezTo>
                  <a:pt x="2191" y="6489"/>
                  <a:pt x="2168" y="6489"/>
                  <a:pt x="2144" y="6489"/>
                </a:cubicBezTo>
                <a:cubicBezTo>
                  <a:pt x="2477" y="6584"/>
                  <a:pt x="2691" y="6584"/>
                  <a:pt x="2834" y="6513"/>
                </a:cubicBezTo>
                <a:cubicBezTo>
                  <a:pt x="3203" y="6334"/>
                  <a:pt x="3061" y="5953"/>
                  <a:pt x="3203" y="5822"/>
                </a:cubicBezTo>
                <a:cubicBezTo>
                  <a:pt x="3239" y="6049"/>
                  <a:pt x="3370" y="6108"/>
                  <a:pt x="3549" y="6037"/>
                </a:cubicBezTo>
                <a:cubicBezTo>
                  <a:pt x="3370" y="5882"/>
                  <a:pt x="3513" y="5692"/>
                  <a:pt x="3692" y="5703"/>
                </a:cubicBezTo>
                <a:cubicBezTo>
                  <a:pt x="3965" y="5715"/>
                  <a:pt x="4311" y="6001"/>
                  <a:pt x="4763" y="5692"/>
                </a:cubicBezTo>
                <a:cubicBezTo>
                  <a:pt x="4858" y="5680"/>
                  <a:pt x="4942" y="5656"/>
                  <a:pt x="5037" y="5632"/>
                </a:cubicBezTo>
                <a:cubicBezTo>
                  <a:pt x="4954" y="5668"/>
                  <a:pt x="4870" y="5727"/>
                  <a:pt x="4799" y="5775"/>
                </a:cubicBezTo>
                <a:cubicBezTo>
                  <a:pt x="4263" y="5882"/>
                  <a:pt x="4215" y="6334"/>
                  <a:pt x="4037" y="6537"/>
                </a:cubicBezTo>
                <a:cubicBezTo>
                  <a:pt x="3906" y="6668"/>
                  <a:pt x="3680" y="6632"/>
                  <a:pt x="3704" y="6394"/>
                </a:cubicBezTo>
                <a:cubicBezTo>
                  <a:pt x="3525" y="6465"/>
                  <a:pt x="3465" y="6596"/>
                  <a:pt x="3608" y="6787"/>
                </a:cubicBezTo>
                <a:cubicBezTo>
                  <a:pt x="3418" y="6799"/>
                  <a:pt x="3239" y="6430"/>
                  <a:pt x="2858" y="6561"/>
                </a:cubicBezTo>
                <a:cubicBezTo>
                  <a:pt x="2703" y="6620"/>
                  <a:pt x="2561" y="6763"/>
                  <a:pt x="2382" y="7073"/>
                </a:cubicBezTo>
                <a:lnTo>
                  <a:pt x="2382" y="7073"/>
                </a:lnTo>
                <a:cubicBezTo>
                  <a:pt x="2894" y="6573"/>
                  <a:pt x="3442" y="7668"/>
                  <a:pt x="4085" y="6632"/>
                </a:cubicBezTo>
                <a:lnTo>
                  <a:pt x="4085" y="6632"/>
                </a:lnTo>
                <a:cubicBezTo>
                  <a:pt x="3906" y="7001"/>
                  <a:pt x="3632" y="7323"/>
                  <a:pt x="3287" y="7561"/>
                </a:cubicBezTo>
                <a:cubicBezTo>
                  <a:pt x="3287" y="7513"/>
                  <a:pt x="3287" y="7466"/>
                  <a:pt x="3263" y="7418"/>
                </a:cubicBezTo>
                <a:lnTo>
                  <a:pt x="3263" y="7406"/>
                </a:lnTo>
                <a:cubicBezTo>
                  <a:pt x="3251" y="7394"/>
                  <a:pt x="3239" y="7382"/>
                  <a:pt x="3215" y="7370"/>
                </a:cubicBezTo>
                <a:cubicBezTo>
                  <a:pt x="3084" y="7227"/>
                  <a:pt x="2858" y="7370"/>
                  <a:pt x="2918" y="7549"/>
                </a:cubicBezTo>
                <a:cubicBezTo>
                  <a:pt x="3001" y="7418"/>
                  <a:pt x="3108" y="7501"/>
                  <a:pt x="3096" y="7585"/>
                </a:cubicBezTo>
                <a:cubicBezTo>
                  <a:pt x="3096" y="7668"/>
                  <a:pt x="2953" y="7727"/>
                  <a:pt x="2882" y="7727"/>
                </a:cubicBezTo>
                <a:cubicBezTo>
                  <a:pt x="2811" y="7727"/>
                  <a:pt x="2751" y="7704"/>
                  <a:pt x="2715" y="7656"/>
                </a:cubicBezTo>
                <a:cubicBezTo>
                  <a:pt x="2584" y="7549"/>
                  <a:pt x="2477" y="7299"/>
                  <a:pt x="2799" y="7168"/>
                </a:cubicBezTo>
                <a:cubicBezTo>
                  <a:pt x="2489" y="6989"/>
                  <a:pt x="2203" y="7358"/>
                  <a:pt x="2263" y="7668"/>
                </a:cubicBezTo>
                <a:cubicBezTo>
                  <a:pt x="2037" y="7620"/>
                  <a:pt x="1989" y="7763"/>
                  <a:pt x="1775" y="7573"/>
                </a:cubicBezTo>
                <a:cubicBezTo>
                  <a:pt x="1977" y="8156"/>
                  <a:pt x="2287" y="8001"/>
                  <a:pt x="2501" y="8097"/>
                </a:cubicBezTo>
                <a:lnTo>
                  <a:pt x="2501" y="8097"/>
                </a:lnTo>
                <a:cubicBezTo>
                  <a:pt x="2013" y="7942"/>
                  <a:pt x="1870" y="8299"/>
                  <a:pt x="1477" y="8323"/>
                </a:cubicBezTo>
                <a:cubicBezTo>
                  <a:pt x="1894" y="8680"/>
                  <a:pt x="2156" y="8394"/>
                  <a:pt x="2453" y="8287"/>
                </a:cubicBezTo>
                <a:lnTo>
                  <a:pt x="2453" y="8287"/>
                </a:lnTo>
                <a:cubicBezTo>
                  <a:pt x="1727" y="8573"/>
                  <a:pt x="1894" y="8978"/>
                  <a:pt x="1608" y="9323"/>
                </a:cubicBezTo>
                <a:cubicBezTo>
                  <a:pt x="1953" y="9037"/>
                  <a:pt x="2358" y="9204"/>
                  <a:pt x="2644" y="8478"/>
                </a:cubicBezTo>
                <a:lnTo>
                  <a:pt x="2644" y="8478"/>
                </a:lnTo>
                <a:cubicBezTo>
                  <a:pt x="2537" y="8775"/>
                  <a:pt x="2251" y="9037"/>
                  <a:pt x="2608" y="9442"/>
                </a:cubicBezTo>
                <a:cubicBezTo>
                  <a:pt x="2620" y="9049"/>
                  <a:pt x="2989" y="8906"/>
                  <a:pt x="2834" y="8430"/>
                </a:cubicBezTo>
                <a:lnTo>
                  <a:pt x="2834" y="8430"/>
                </a:lnTo>
                <a:cubicBezTo>
                  <a:pt x="2930" y="8644"/>
                  <a:pt x="2775" y="8954"/>
                  <a:pt x="3358" y="9156"/>
                </a:cubicBezTo>
                <a:cubicBezTo>
                  <a:pt x="3168" y="8930"/>
                  <a:pt x="3311" y="8894"/>
                  <a:pt x="3263" y="8668"/>
                </a:cubicBezTo>
                <a:cubicBezTo>
                  <a:pt x="3561" y="8728"/>
                  <a:pt x="3942" y="8442"/>
                  <a:pt x="3763" y="8132"/>
                </a:cubicBezTo>
                <a:cubicBezTo>
                  <a:pt x="3632" y="8454"/>
                  <a:pt x="3382" y="8335"/>
                  <a:pt x="3263" y="8216"/>
                </a:cubicBezTo>
                <a:cubicBezTo>
                  <a:pt x="3227" y="8168"/>
                  <a:pt x="3203" y="8108"/>
                  <a:pt x="3192" y="8049"/>
                </a:cubicBezTo>
                <a:cubicBezTo>
                  <a:pt x="3192" y="7978"/>
                  <a:pt x="3263" y="7835"/>
                  <a:pt x="3346" y="7823"/>
                </a:cubicBezTo>
                <a:cubicBezTo>
                  <a:pt x="3430" y="7823"/>
                  <a:pt x="3513" y="7930"/>
                  <a:pt x="3382" y="8001"/>
                </a:cubicBezTo>
                <a:cubicBezTo>
                  <a:pt x="3406" y="8013"/>
                  <a:pt x="3430" y="8013"/>
                  <a:pt x="3453" y="8013"/>
                </a:cubicBezTo>
                <a:cubicBezTo>
                  <a:pt x="3537" y="8001"/>
                  <a:pt x="3608" y="7930"/>
                  <a:pt x="3608" y="7847"/>
                </a:cubicBezTo>
                <a:cubicBezTo>
                  <a:pt x="3608" y="7799"/>
                  <a:pt x="3596" y="7751"/>
                  <a:pt x="3561" y="7716"/>
                </a:cubicBezTo>
                <a:cubicBezTo>
                  <a:pt x="3549" y="7692"/>
                  <a:pt x="3537" y="7680"/>
                  <a:pt x="3525" y="7680"/>
                </a:cubicBezTo>
                <a:lnTo>
                  <a:pt x="3513" y="7668"/>
                </a:lnTo>
                <a:cubicBezTo>
                  <a:pt x="3465" y="7632"/>
                  <a:pt x="3406" y="7632"/>
                  <a:pt x="3358" y="7644"/>
                </a:cubicBezTo>
                <a:cubicBezTo>
                  <a:pt x="3596" y="7299"/>
                  <a:pt x="3918" y="7025"/>
                  <a:pt x="4287" y="6846"/>
                </a:cubicBezTo>
                <a:cubicBezTo>
                  <a:pt x="3263" y="7477"/>
                  <a:pt x="4346" y="8037"/>
                  <a:pt x="3846" y="8549"/>
                </a:cubicBezTo>
                <a:cubicBezTo>
                  <a:pt x="3858" y="8525"/>
                  <a:pt x="3882" y="8513"/>
                  <a:pt x="3894" y="8489"/>
                </a:cubicBezTo>
                <a:cubicBezTo>
                  <a:pt x="3882" y="8513"/>
                  <a:pt x="3858" y="8525"/>
                  <a:pt x="3846" y="8549"/>
                </a:cubicBezTo>
                <a:cubicBezTo>
                  <a:pt x="4144" y="8382"/>
                  <a:pt x="4287" y="8228"/>
                  <a:pt x="4346" y="8073"/>
                </a:cubicBezTo>
                <a:cubicBezTo>
                  <a:pt x="4477" y="7680"/>
                  <a:pt x="4108" y="7513"/>
                  <a:pt x="4120" y="7323"/>
                </a:cubicBezTo>
                <a:cubicBezTo>
                  <a:pt x="4311" y="7466"/>
                  <a:pt x="4442" y="7406"/>
                  <a:pt x="4513" y="7227"/>
                </a:cubicBezTo>
                <a:cubicBezTo>
                  <a:pt x="4275" y="7239"/>
                  <a:pt x="4239" y="7013"/>
                  <a:pt x="4370" y="6894"/>
                </a:cubicBezTo>
                <a:cubicBezTo>
                  <a:pt x="4573" y="6704"/>
                  <a:pt x="5025" y="6668"/>
                  <a:pt x="5132" y="6132"/>
                </a:cubicBezTo>
                <a:cubicBezTo>
                  <a:pt x="5180" y="6049"/>
                  <a:pt x="5239" y="5977"/>
                  <a:pt x="5275" y="5894"/>
                </a:cubicBezTo>
                <a:cubicBezTo>
                  <a:pt x="5251" y="5977"/>
                  <a:pt x="5228" y="6073"/>
                  <a:pt x="5216" y="6168"/>
                </a:cubicBezTo>
                <a:cubicBezTo>
                  <a:pt x="4906" y="6608"/>
                  <a:pt x="5204" y="6965"/>
                  <a:pt x="5204" y="7239"/>
                </a:cubicBezTo>
                <a:cubicBezTo>
                  <a:pt x="5204" y="7418"/>
                  <a:pt x="5025" y="7561"/>
                  <a:pt x="4882" y="7370"/>
                </a:cubicBezTo>
                <a:cubicBezTo>
                  <a:pt x="4799" y="7549"/>
                  <a:pt x="4858" y="7692"/>
                  <a:pt x="5085" y="7716"/>
                </a:cubicBezTo>
                <a:cubicBezTo>
                  <a:pt x="4954" y="7870"/>
                  <a:pt x="4573" y="7727"/>
                  <a:pt x="4394" y="8097"/>
                </a:cubicBezTo>
                <a:cubicBezTo>
                  <a:pt x="4323" y="8239"/>
                  <a:pt x="4323" y="8454"/>
                  <a:pt x="4418" y="8787"/>
                </a:cubicBezTo>
                <a:lnTo>
                  <a:pt x="4418" y="8787"/>
                </a:lnTo>
                <a:cubicBezTo>
                  <a:pt x="4430" y="8073"/>
                  <a:pt x="5585" y="8442"/>
                  <a:pt x="5311" y="7275"/>
                </a:cubicBezTo>
                <a:lnTo>
                  <a:pt x="5311" y="7275"/>
                </a:lnTo>
                <a:cubicBezTo>
                  <a:pt x="5442" y="7668"/>
                  <a:pt x="5478" y="8085"/>
                  <a:pt x="5406" y="8489"/>
                </a:cubicBezTo>
                <a:cubicBezTo>
                  <a:pt x="5370" y="8454"/>
                  <a:pt x="5335" y="8418"/>
                  <a:pt x="5287" y="8418"/>
                </a:cubicBezTo>
                <a:lnTo>
                  <a:pt x="5275" y="8418"/>
                </a:lnTo>
                <a:cubicBezTo>
                  <a:pt x="5251" y="8406"/>
                  <a:pt x="5228" y="8406"/>
                  <a:pt x="5216" y="8418"/>
                </a:cubicBezTo>
                <a:cubicBezTo>
                  <a:pt x="5120" y="8418"/>
                  <a:pt x="5037" y="8501"/>
                  <a:pt x="5037" y="8597"/>
                </a:cubicBezTo>
                <a:cubicBezTo>
                  <a:pt x="5037" y="8644"/>
                  <a:pt x="5061" y="8692"/>
                  <a:pt x="5108" y="8728"/>
                </a:cubicBezTo>
                <a:cubicBezTo>
                  <a:pt x="5108" y="8740"/>
                  <a:pt x="5120" y="8740"/>
                  <a:pt x="5132" y="8751"/>
                </a:cubicBezTo>
                <a:cubicBezTo>
                  <a:pt x="5097" y="8597"/>
                  <a:pt x="5228" y="8585"/>
                  <a:pt x="5287" y="8644"/>
                </a:cubicBezTo>
                <a:cubicBezTo>
                  <a:pt x="5335" y="8716"/>
                  <a:pt x="5287" y="8859"/>
                  <a:pt x="5228" y="8906"/>
                </a:cubicBezTo>
                <a:cubicBezTo>
                  <a:pt x="5192" y="8954"/>
                  <a:pt x="5132" y="8978"/>
                  <a:pt x="5061" y="8978"/>
                </a:cubicBezTo>
                <a:cubicBezTo>
                  <a:pt x="4906" y="8990"/>
                  <a:pt x="4632" y="8882"/>
                  <a:pt x="4763" y="8561"/>
                </a:cubicBezTo>
                <a:cubicBezTo>
                  <a:pt x="4430" y="8668"/>
                  <a:pt x="4489" y="9132"/>
                  <a:pt x="4751" y="9299"/>
                </a:cubicBezTo>
                <a:cubicBezTo>
                  <a:pt x="4549" y="9430"/>
                  <a:pt x="4620" y="9561"/>
                  <a:pt x="4335" y="9585"/>
                </a:cubicBezTo>
                <a:cubicBezTo>
                  <a:pt x="4882" y="9847"/>
                  <a:pt x="5001" y="9525"/>
                  <a:pt x="5216" y="9430"/>
                </a:cubicBezTo>
                <a:lnTo>
                  <a:pt x="5216" y="9430"/>
                </a:lnTo>
                <a:cubicBezTo>
                  <a:pt x="4763" y="9668"/>
                  <a:pt x="4918" y="10025"/>
                  <a:pt x="4656" y="10311"/>
                </a:cubicBezTo>
                <a:cubicBezTo>
                  <a:pt x="5204" y="10275"/>
                  <a:pt x="5180" y="9883"/>
                  <a:pt x="5311" y="9597"/>
                </a:cubicBezTo>
                <a:lnTo>
                  <a:pt x="5311" y="9597"/>
                </a:lnTo>
                <a:cubicBezTo>
                  <a:pt x="5013" y="10311"/>
                  <a:pt x="5406" y="10490"/>
                  <a:pt x="5454" y="10942"/>
                </a:cubicBezTo>
                <a:cubicBezTo>
                  <a:pt x="5489" y="10490"/>
                  <a:pt x="5894" y="10311"/>
                  <a:pt x="5585" y="9597"/>
                </a:cubicBezTo>
                <a:lnTo>
                  <a:pt x="5585" y="9597"/>
                </a:lnTo>
                <a:cubicBezTo>
                  <a:pt x="5716" y="9883"/>
                  <a:pt x="5704" y="10275"/>
                  <a:pt x="6251" y="10311"/>
                </a:cubicBezTo>
                <a:cubicBezTo>
                  <a:pt x="5990" y="10013"/>
                  <a:pt x="6132" y="9668"/>
                  <a:pt x="5692" y="9430"/>
                </a:cubicBezTo>
                <a:lnTo>
                  <a:pt x="5692" y="9430"/>
                </a:lnTo>
                <a:cubicBezTo>
                  <a:pt x="5906" y="9525"/>
                  <a:pt x="6025" y="9847"/>
                  <a:pt x="6573" y="9585"/>
                </a:cubicBezTo>
                <a:cubicBezTo>
                  <a:pt x="6275" y="9561"/>
                  <a:pt x="6347" y="9430"/>
                  <a:pt x="6156" y="9299"/>
                </a:cubicBezTo>
                <a:cubicBezTo>
                  <a:pt x="6418" y="9132"/>
                  <a:pt x="6478" y="8668"/>
                  <a:pt x="6132" y="8561"/>
                </a:cubicBezTo>
                <a:cubicBezTo>
                  <a:pt x="6275" y="8882"/>
                  <a:pt x="6013" y="8990"/>
                  <a:pt x="5835" y="8978"/>
                </a:cubicBezTo>
                <a:cubicBezTo>
                  <a:pt x="5775" y="8978"/>
                  <a:pt x="5716" y="8954"/>
                  <a:pt x="5668" y="8906"/>
                </a:cubicBezTo>
                <a:cubicBezTo>
                  <a:pt x="5620" y="8859"/>
                  <a:pt x="5561" y="8716"/>
                  <a:pt x="5620" y="8644"/>
                </a:cubicBezTo>
                <a:cubicBezTo>
                  <a:pt x="5680" y="8573"/>
                  <a:pt x="5811" y="8609"/>
                  <a:pt x="5775" y="8751"/>
                </a:cubicBezTo>
                <a:lnTo>
                  <a:pt x="5799" y="8728"/>
                </a:lnTo>
                <a:cubicBezTo>
                  <a:pt x="5835" y="8692"/>
                  <a:pt x="5859" y="8644"/>
                  <a:pt x="5870" y="8597"/>
                </a:cubicBezTo>
                <a:cubicBezTo>
                  <a:pt x="5870" y="8501"/>
                  <a:pt x="5787" y="8418"/>
                  <a:pt x="5692" y="8418"/>
                </a:cubicBezTo>
                <a:cubicBezTo>
                  <a:pt x="5668" y="8406"/>
                  <a:pt x="5656" y="8406"/>
                  <a:pt x="5632" y="8418"/>
                </a:cubicBezTo>
                <a:lnTo>
                  <a:pt x="5620" y="8418"/>
                </a:lnTo>
                <a:cubicBezTo>
                  <a:pt x="5573" y="8418"/>
                  <a:pt x="5537" y="8454"/>
                  <a:pt x="5501" y="8489"/>
                </a:cubicBezTo>
                <a:cubicBezTo>
                  <a:pt x="5430" y="8085"/>
                  <a:pt x="5454" y="7668"/>
                  <a:pt x="5597" y="7275"/>
                </a:cubicBezTo>
                <a:cubicBezTo>
                  <a:pt x="5323" y="8454"/>
                  <a:pt x="6478" y="8073"/>
                  <a:pt x="6490" y="8787"/>
                </a:cubicBezTo>
                <a:cubicBezTo>
                  <a:pt x="6490" y="8763"/>
                  <a:pt x="6490" y="8740"/>
                  <a:pt x="6490" y="8716"/>
                </a:cubicBezTo>
                <a:cubicBezTo>
                  <a:pt x="6490" y="8740"/>
                  <a:pt x="6490" y="8763"/>
                  <a:pt x="6490" y="8787"/>
                </a:cubicBezTo>
                <a:cubicBezTo>
                  <a:pt x="6585" y="8454"/>
                  <a:pt x="6585" y="8239"/>
                  <a:pt x="6513" y="8097"/>
                </a:cubicBezTo>
                <a:cubicBezTo>
                  <a:pt x="6323" y="7727"/>
                  <a:pt x="5954" y="7870"/>
                  <a:pt x="5823" y="7727"/>
                </a:cubicBezTo>
                <a:cubicBezTo>
                  <a:pt x="6049" y="7692"/>
                  <a:pt x="6109" y="7561"/>
                  <a:pt x="6025" y="7382"/>
                </a:cubicBezTo>
                <a:cubicBezTo>
                  <a:pt x="5882" y="7561"/>
                  <a:pt x="5692" y="7418"/>
                  <a:pt x="5692" y="7239"/>
                </a:cubicBezTo>
                <a:cubicBezTo>
                  <a:pt x="5704" y="6965"/>
                  <a:pt x="5990" y="6620"/>
                  <a:pt x="5692" y="6168"/>
                </a:cubicBezTo>
                <a:cubicBezTo>
                  <a:pt x="5680" y="6073"/>
                  <a:pt x="5656" y="5989"/>
                  <a:pt x="5632" y="5906"/>
                </a:cubicBezTo>
                <a:cubicBezTo>
                  <a:pt x="5668" y="5977"/>
                  <a:pt x="5716" y="6061"/>
                  <a:pt x="5775" y="6132"/>
                </a:cubicBezTo>
                <a:cubicBezTo>
                  <a:pt x="5882" y="6668"/>
                  <a:pt x="6335" y="6715"/>
                  <a:pt x="6525" y="6894"/>
                </a:cubicBezTo>
                <a:cubicBezTo>
                  <a:pt x="6668" y="7025"/>
                  <a:pt x="6632" y="7251"/>
                  <a:pt x="6394" y="7227"/>
                </a:cubicBezTo>
                <a:cubicBezTo>
                  <a:pt x="6466" y="7418"/>
                  <a:pt x="6597" y="7466"/>
                  <a:pt x="6787" y="7323"/>
                </a:cubicBezTo>
                <a:cubicBezTo>
                  <a:pt x="6799" y="7525"/>
                  <a:pt x="6430" y="7692"/>
                  <a:pt x="6561" y="8073"/>
                </a:cubicBezTo>
                <a:cubicBezTo>
                  <a:pt x="6609" y="8228"/>
                  <a:pt x="6763" y="8382"/>
                  <a:pt x="7061" y="8549"/>
                </a:cubicBezTo>
                <a:lnTo>
                  <a:pt x="7061" y="8549"/>
                </a:lnTo>
                <a:cubicBezTo>
                  <a:pt x="6561" y="8037"/>
                  <a:pt x="7644" y="7489"/>
                  <a:pt x="6632" y="6858"/>
                </a:cubicBezTo>
                <a:lnTo>
                  <a:pt x="6632" y="6858"/>
                </a:lnTo>
                <a:cubicBezTo>
                  <a:pt x="7002" y="7037"/>
                  <a:pt x="7323" y="7311"/>
                  <a:pt x="7561" y="7656"/>
                </a:cubicBezTo>
                <a:cubicBezTo>
                  <a:pt x="7514" y="7644"/>
                  <a:pt x="7454" y="7656"/>
                  <a:pt x="7418" y="7680"/>
                </a:cubicBezTo>
                <a:lnTo>
                  <a:pt x="7406" y="7680"/>
                </a:lnTo>
                <a:cubicBezTo>
                  <a:pt x="7394" y="7692"/>
                  <a:pt x="7383" y="7704"/>
                  <a:pt x="7371" y="7727"/>
                </a:cubicBezTo>
                <a:cubicBezTo>
                  <a:pt x="7216" y="7847"/>
                  <a:pt x="7359" y="8085"/>
                  <a:pt x="7549" y="8025"/>
                </a:cubicBezTo>
                <a:cubicBezTo>
                  <a:pt x="7418" y="7942"/>
                  <a:pt x="7502" y="7835"/>
                  <a:pt x="7585" y="7847"/>
                </a:cubicBezTo>
                <a:cubicBezTo>
                  <a:pt x="7668" y="7847"/>
                  <a:pt x="7728" y="7989"/>
                  <a:pt x="7728" y="8061"/>
                </a:cubicBezTo>
                <a:cubicBezTo>
                  <a:pt x="7728" y="8132"/>
                  <a:pt x="7704" y="8192"/>
                  <a:pt x="7656" y="8228"/>
                </a:cubicBezTo>
                <a:cubicBezTo>
                  <a:pt x="7549" y="8359"/>
                  <a:pt x="7299" y="8466"/>
                  <a:pt x="7168" y="8144"/>
                </a:cubicBezTo>
                <a:cubicBezTo>
                  <a:pt x="6990" y="8454"/>
                  <a:pt x="7359" y="8740"/>
                  <a:pt x="7668" y="8680"/>
                </a:cubicBezTo>
                <a:cubicBezTo>
                  <a:pt x="7621" y="8906"/>
                  <a:pt x="7764" y="8954"/>
                  <a:pt x="7573" y="9168"/>
                </a:cubicBezTo>
                <a:cubicBezTo>
                  <a:pt x="8156" y="8978"/>
                  <a:pt x="8002" y="8656"/>
                  <a:pt x="8097" y="8442"/>
                </a:cubicBezTo>
                <a:lnTo>
                  <a:pt x="8097" y="8442"/>
                </a:lnTo>
                <a:cubicBezTo>
                  <a:pt x="7942" y="8918"/>
                  <a:pt x="8299" y="9073"/>
                  <a:pt x="8323" y="9466"/>
                </a:cubicBezTo>
                <a:cubicBezTo>
                  <a:pt x="8680" y="9049"/>
                  <a:pt x="8395" y="8787"/>
                  <a:pt x="8287" y="8489"/>
                </a:cubicBezTo>
                <a:lnTo>
                  <a:pt x="8287" y="8489"/>
                </a:lnTo>
                <a:cubicBezTo>
                  <a:pt x="8585" y="9216"/>
                  <a:pt x="8978" y="9049"/>
                  <a:pt x="9323" y="9335"/>
                </a:cubicBezTo>
                <a:cubicBezTo>
                  <a:pt x="9026" y="8990"/>
                  <a:pt x="9204" y="8585"/>
                  <a:pt x="8478" y="8299"/>
                </a:cubicBezTo>
                <a:lnTo>
                  <a:pt x="8478" y="8299"/>
                </a:lnTo>
                <a:cubicBezTo>
                  <a:pt x="8776" y="8406"/>
                  <a:pt x="9026" y="8692"/>
                  <a:pt x="9442" y="8335"/>
                </a:cubicBezTo>
                <a:cubicBezTo>
                  <a:pt x="9049" y="8323"/>
                  <a:pt x="8907" y="7954"/>
                  <a:pt x="8430" y="8108"/>
                </a:cubicBezTo>
                <a:lnTo>
                  <a:pt x="8430" y="8108"/>
                </a:lnTo>
                <a:cubicBezTo>
                  <a:pt x="8645" y="8013"/>
                  <a:pt x="8954" y="8168"/>
                  <a:pt x="9157" y="7585"/>
                </a:cubicBezTo>
                <a:cubicBezTo>
                  <a:pt x="8930" y="7787"/>
                  <a:pt x="8895" y="7632"/>
                  <a:pt x="8668" y="7680"/>
                </a:cubicBezTo>
                <a:cubicBezTo>
                  <a:pt x="8728" y="7382"/>
                  <a:pt x="8442" y="7001"/>
                  <a:pt x="8133" y="7180"/>
                </a:cubicBezTo>
                <a:cubicBezTo>
                  <a:pt x="8454" y="7311"/>
                  <a:pt x="8335" y="7561"/>
                  <a:pt x="8216" y="7680"/>
                </a:cubicBezTo>
                <a:cubicBezTo>
                  <a:pt x="8168" y="7716"/>
                  <a:pt x="8109" y="7739"/>
                  <a:pt x="8049" y="7751"/>
                </a:cubicBezTo>
                <a:cubicBezTo>
                  <a:pt x="7978" y="7751"/>
                  <a:pt x="7835" y="7680"/>
                  <a:pt x="7823" y="7597"/>
                </a:cubicBezTo>
                <a:cubicBezTo>
                  <a:pt x="7823" y="7513"/>
                  <a:pt x="7930" y="7430"/>
                  <a:pt x="8002" y="7561"/>
                </a:cubicBezTo>
                <a:cubicBezTo>
                  <a:pt x="8002" y="7537"/>
                  <a:pt x="8002" y="7513"/>
                  <a:pt x="8002" y="7489"/>
                </a:cubicBezTo>
                <a:cubicBezTo>
                  <a:pt x="8002" y="7406"/>
                  <a:pt x="7930" y="7335"/>
                  <a:pt x="7835" y="7335"/>
                </a:cubicBezTo>
                <a:cubicBezTo>
                  <a:pt x="7787" y="7335"/>
                  <a:pt x="7740" y="7346"/>
                  <a:pt x="7704" y="7382"/>
                </a:cubicBezTo>
                <a:cubicBezTo>
                  <a:pt x="7692" y="7394"/>
                  <a:pt x="7680" y="7406"/>
                  <a:pt x="7668" y="7418"/>
                </a:cubicBezTo>
                <a:lnTo>
                  <a:pt x="7656" y="7430"/>
                </a:lnTo>
                <a:cubicBezTo>
                  <a:pt x="7633" y="7477"/>
                  <a:pt x="7621" y="7525"/>
                  <a:pt x="7633" y="7573"/>
                </a:cubicBezTo>
                <a:cubicBezTo>
                  <a:pt x="7287" y="7346"/>
                  <a:pt x="7013" y="7025"/>
                  <a:pt x="6835" y="6644"/>
                </a:cubicBezTo>
                <a:cubicBezTo>
                  <a:pt x="7478" y="7680"/>
                  <a:pt x="8025" y="6584"/>
                  <a:pt x="8537" y="7085"/>
                </a:cubicBezTo>
                <a:lnTo>
                  <a:pt x="8478" y="7037"/>
                </a:lnTo>
                <a:cubicBezTo>
                  <a:pt x="8502" y="7049"/>
                  <a:pt x="8526" y="7073"/>
                  <a:pt x="8537" y="7085"/>
                </a:cubicBezTo>
                <a:cubicBezTo>
                  <a:pt x="8371" y="6787"/>
                  <a:pt x="8216" y="6644"/>
                  <a:pt x="8061" y="6584"/>
                </a:cubicBezTo>
                <a:cubicBezTo>
                  <a:pt x="7680" y="6454"/>
                  <a:pt x="7502" y="6823"/>
                  <a:pt x="7311" y="6811"/>
                </a:cubicBezTo>
                <a:cubicBezTo>
                  <a:pt x="7454" y="6620"/>
                  <a:pt x="7394" y="6489"/>
                  <a:pt x="7216" y="6418"/>
                </a:cubicBezTo>
                <a:cubicBezTo>
                  <a:pt x="7240" y="6656"/>
                  <a:pt x="7002" y="6680"/>
                  <a:pt x="6882" y="6549"/>
                </a:cubicBezTo>
                <a:cubicBezTo>
                  <a:pt x="6692" y="6346"/>
                  <a:pt x="6656" y="5894"/>
                  <a:pt x="6120" y="5799"/>
                </a:cubicBezTo>
                <a:cubicBezTo>
                  <a:pt x="6049" y="5739"/>
                  <a:pt x="5966" y="5692"/>
                  <a:pt x="5882" y="5656"/>
                </a:cubicBezTo>
                <a:cubicBezTo>
                  <a:pt x="5978" y="5680"/>
                  <a:pt x="6061" y="5692"/>
                  <a:pt x="6156" y="5715"/>
                </a:cubicBezTo>
                <a:cubicBezTo>
                  <a:pt x="6597" y="6025"/>
                  <a:pt x="6954" y="5727"/>
                  <a:pt x="7228" y="5715"/>
                </a:cubicBezTo>
                <a:cubicBezTo>
                  <a:pt x="7406" y="5715"/>
                  <a:pt x="7549" y="5894"/>
                  <a:pt x="7371" y="6049"/>
                </a:cubicBezTo>
                <a:cubicBezTo>
                  <a:pt x="7549" y="6132"/>
                  <a:pt x="7680" y="6073"/>
                  <a:pt x="7704" y="5846"/>
                </a:cubicBezTo>
                <a:cubicBezTo>
                  <a:pt x="7859" y="5965"/>
                  <a:pt x="7704" y="6346"/>
                  <a:pt x="8085" y="6537"/>
                </a:cubicBezTo>
                <a:cubicBezTo>
                  <a:pt x="8228" y="6608"/>
                  <a:pt x="8442" y="6608"/>
                  <a:pt x="8776" y="6513"/>
                </a:cubicBezTo>
                <a:lnTo>
                  <a:pt x="8776" y="6513"/>
                </a:lnTo>
                <a:cubicBezTo>
                  <a:pt x="8061" y="6501"/>
                  <a:pt x="8442" y="5346"/>
                  <a:pt x="7263" y="5620"/>
                </a:cubicBezTo>
                <a:lnTo>
                  <a:pt x="7263" y="5620"/>
                </a:lnTo>
                <a:cubicBezTo>
                  <a:pt x="7656" y="5477"/>
                  <a:pt x="8073" y="5441"/>
                  <a:pt x="8490" y="5525"/>
                </a:cubicBezTo>
                <a:cubicBezTo>
                  <a:pt x="8442" y="5549"/>
                  <a:pt x="8418" y="5596"/>
                  <a:pt x="8406" y="5644"/>
                </a:cubicBezTo>
                <a:lnTo>
                  <a:pt x="8406" y="5656"/>
                </a:lnTo>
                <a:cubicBezTo>
                  <a:pt x="8406" y="5680"/>
                  <a:pt x="8406" y="5692"/>
                  <a:pt x="8406" y="5715"/>
                </a:cubicBezTo>
                <a:cubicBezTo>
                  <a:pt x="8406" y="5894"/>
                  <a:pt x="8657" y="5953"/>
                  <a:pt x="8740" y="5787"/>
                </a:cubicBezTo>
                <a:cubicBezTo>
                  <a:pt x="8585" y="5834"/>
                  <a:pt x="8573" y="5692"/>
                  <a:pt x="8633" y="5644"/>
                </a:cubicBezTo>
                <a:cubicBezTo>
                  <a:pt x="8704" y="5584"/>
                  <a:pt x="8847" y="5644"/>
                  <a:pt x="8907" y="5692"/>
                </a:cubicBezTo>
                <a:cubicBezTo>
                  <a:pt x="8942" y="5739"/>
                  <a:pt x="8966" y="5799"/>
                  <a:pt x="8966" y="5858"/>
                </a:cubicBezTo>
                <a:cubicBezTo>
                  <a:pt x="8978" y="6025"/>
                  <a:pt x="8883" y="6287"/>
                  <a:pt x="8561" y="6156"/>
                </a:cubicBezTo>
                <a:cubicBezTo>
                  <a:pt x="8657" y="6501"/>
                  <a:pt x="9121" y="6442"/>
                  <a:pt x="9288" y="6180"/>
                </a:cubicBezTo>
                <a:cubicBezTo>
                  <a:pt x="9419" y="6370"/>
                  <a:pt x="9549" y="6299"/>
                  <a:pt x="9573" y="6596"/>
                </a:cubicBezTo>
                <a:cubicBezTo>
                  <a:pt x="9835" y="6049"/>
                  <a:pt x="9514" y="5930"/>
                  <a:pt x="9430" y="5715"/>
                </a:cubicBezTo>
                <a:lnTo>
                  <a:pt x="9430" y="5715"/>
                </a:lnTo>
                <a:cubicBezTo>
                  <a:pt x="9657" y="6156"/>
                  <a:pt x="10026" y="6013"/>
                  <a:pt x="10311" y="6275"/>
                </a:cubicBezTo>
                <a:cubicBezTo>
                  <a:pt x="10264" y="5727"/>
                  <a:pt x="9871" y="5751"/>
                  <a:pt x="9597" y="5620"/>
                </a:cubicBezTo>
                <a:lnTo>
                  <a:pt x="9597" y="5620"/>
                </a:lnTo>
                <a:cubicBezTo>
                  <a:pt x="10311" y="5918"/>
                  <a:pt x="10490" y="5513"/>
                  <a:pt x="10931" y="5477"/>
                </a:cubicBezTo>
                <a:cubicBezTo>
                  <a:pt x="10490" y="5441"/>
                  <a:pt x="10311" y="5037"/>
                  <a:pt x="9597" y="5334"/>
                </a:cubicBezTo>
                <a:lnTo>
                  <a:pt x="9597" y="5334"/>
                </a:lnTo>
                <a:cubicBezTo>
                  <a:pt x="9871" y="5203"/>
                  <a:pt x="10264" y="5227"/>
                  <a:pt x="10311" y="4679"/>
                </a:cubicBezTo>
                <a:cubicBezTo>
                  <a:pt x="10014" y="4941"/>
                  <a:pt x="9657" y="4787"/>
                  <a:pt x="9430" y="5239"/>
                </a:cubicBezTo>
                <a:lnTo>
                  <a:pt x="9430" y="5239"/>
                </a:lnTo>
                <a:cubicBezTo>
                  <a:pt x="9514" y="5025"/>
                  <a:pt x="9835" y="4906"/>
                  <a:pt x="9573" y="4358"/>
                </a:cubicBezTo>
                <a:cubicBezTo>
                  <a:pt x="9549" y="4656"/>
                  <a:pt x="9419" y="4572"/>
                  <a:pt x="9288" y="4775"/>
                </a:cubicBezTo>
                <a:cubicBezTo>
                  <a:pt x="9121" y="4513"/>
                  <a:pt x="8657" y="4453"/>
                  <a:pt x="8561" y="4787"/>
                </a:cubicBezTo>
                <a:cubicBezTo>
                  <a:pt x="8883" y="4656"/>
                  <a:pt x="8978" y="4918"/>
                  <a:pt x="8966" y="5084"/>
                </a:cubicBezTo>
                <a:cubicBezTo>
                  <a:pt x="8966" y="5156"/>
                  <a:pt x="8942" y="5215"/>
                  <a:pt x="8907" y="5251"/>
                </a:cubicBezTo>
                <a:cubicBezTo>
                  <a:pt x="8847" y="5311"/>
                  <a:pt x="8704" y="5358"/>
                  <a:pt x="8633" y="5311"/>
                </a:cubicBezTo>
                <a:cubicBezTo>
                  <a:pt x="8573" y="5251"/>
                  <a:pt x="8597" y="5120"/>
                  <a:pt x="8740" y="5156"/>
                </a:cubicBezTo>
                <a:cubicBezTo>
                  <a:pt x="8657" y="5001"/>
                  <a:pt x="8406" y="5049"/>
                  <a:pt x="8406" y="5239"/>
                </a:cubicBezTo>
                <a:cubicBezTo>
                  <a:pt x="8406" y="5263"/>
                  <a:pt x="8406" y="5275"/>
                  <a:pt x="8406" y="5299"/>
                </a:cubicBezTo>
                <a:lnTo>
                  <a:pt x="8406" y="5311"/>
                </a:lnTo>
                <a:cubicBezTo>
                  <a:pt x="8418" y="5358"/>
                  <a:pt x="8442" y="5394"/>
                  <a:pt x="8490" y="5430"/>
                </a:cubicBezTo>
                <a:cubicBezTo>
                  <a:pt x="8073" y="5501"/>
                  <a:pt x="7656" y="5477"/>
                  <a:pt x="7263" y="5334"/>
                </a:cubicBezTo>
                <a:cubicBezTo>
                  <a:pt x="8442" y="5608"/>
                  <a:pt x="8061" y="4453"/>
                  <a:pt x="8776" y="4441"/>
                </a:cubicBezTo>
                <a:lnTo>
                  <a:pt x="8704" y="4441"/>
                </a:lnTo>
                <a:cubicBezTo>
                  <a:pt x="8728" y="4441"/>
                  <a:pt x="8752" y="4441"/>
                  <a:pt x="8776" y="4441"/>
                </a:cubicBezTo>
                <a:cubicBezTo>
                  <a:pt x="8442" y="4346"/>
                  <a:pt x="8240" y="4346"/>
                  <a:pt x="8085" y="4418"/>
                </a:cubicBezTo>
                <a:cubicBezTo>
                  <a:pt x="7728" y="4596"/>
                  <a:pt x="7859" y="4977"/>
                  <a:pt x="7716" y="5108"/>
                </a:cubicBezTo>
                <a:cubicBezTo>
                  <a:pt x="7680" y="4882"/>
                  <a:pt x="7549" y="4822"/>
                  <a:pt x="7371" y="4906"/>
                </a:cubicBezTo>
                <a:cubicBezTo>
                  <a:pt x="7549" y="5049"/>
                  <a:pt x="7418" y="5239"/>
                  <a:pt x="7240" y="5227"/>
                </a:cubicBezTo>
                <a:cubicBezTo>
                  <a:pt x="6966" y="5227"/>
                  <a:pt x="6609" y="4930"/>
                  <a:pt x="6156" y="5239"/>
                </a:cubicBezTo>
                <a:cubicBezTo>
                  <a:pt x="6073" y="5251"/>
                  <a:pt x="5978" y="5275"/>
                  <a:pt x="5894" y="5299"/>
                </a:cubicBezTo>
                <a:cubicBezTo>
                  <a:pt x="5978" y="5263"/>
                  <a:pt x="6049" y="5203"/>
                  <a:pt x="6120" y="5156"/>
                </a:cubicBezTo>
                <a:cubicBezTo>
                  <a:pt x="6668" y="5049"/>
                  <a:pt x="6704" y="4596"/>
                  <a:pt x="6894" y="4394"/>
                </a:cubicBezTo>
                <a:cubicBezTo>
                  <a:pt x="7013" y="4263"/>
                  <a:pt x="7240" y="4298"/>
                  <a:pt x="7216" y="4537"/>
                </a:cubicBezTo>
                <a:cubicBezTo>
                  <a:pt x="7406" y="4465"/>
                  <a:pt x="7454" y="4334"/>
                  <a:pt x="7311" y="4144"/>
                </a:cubicBezTo>
                <a:cubicBezTo>
                  <a:pt x="7514" y="4132"/>
                  <a:pt x="7680" y="4501"/>
                  <a:pt x="8073" y="4370"/>
                </a:cubicBezTo>
                <a:cubicBezTo>
                  <a:pt x="8216" y="4310"/>
                  <a:pt x="8371" y="4168"/>
                  <a:pt x="8549" y="3870"/>
                </a:cubicBezTo>
                <a:lnTo>
                  <a:pt x="8549" y="3870"/>
                </a:lnTo>
                <a:cubicBezTo>
                  <a:pt x="8025" y="4370"/>
                  <a:pt x="7478" y="3275"/>
                  <a:pt x="6847" y="4298"/>
                </a:cubicBezTo>
                <a:lnTo>
                  <a:pt x="6847" y="4298"/>
                </a:lnTo>
                <a:cubicBezTo>
                  <a:pt x="7025" y="3929"/>
                  <a:pt x="7299" y="3608"/>
                  <a:pt x="7644" y="3370"/>
                </a:cubicBezTo>
                <a:cubicBezTo>
                  <a:pt x="7633" y="3429"/>
                  <a:pt x="7644" y="3477"/>
                  <a:pt x="7668" y="3513"/>
                </a:cubicBezTo>
                <a:lnTo>
                  <a:pt x="7680" y="3525"/>
                </a:lnTo>
                <a:cubicBezTo>
                  <a:pt x="7680" y="3536"/>
                  <a:pt x="7692" y="3560"/>
                  <a:pt x="7716" y="3572"/>
                </a:cubicBezTo>
                <a:cubicBezTo>
                  <a:pt x="7847" y="3703"/>
                  <a:pt x="8073" y="3572"/>
                  <a:pt x="8014" y="3382"/>
                </a:cubicBezTo>
                <a:cubicBezTo>
                  <a:pt x="7942" y="3513"/>
                  <a:pt x="7823" y="3441"/>
                  <a:pt x="7835" y="3346"/>
                </a:cubicBezTo>
                <a:cubicBezTo>
                  <a:pt x="7847" y="3263"/>
                  <a:pt x="7978" y="3203"/>
                  <a:pt x="8061" y="3203"/>
                </a:cubicBezTo>
                <a:cubicBezTo>
                  <a:pt x="8121" y="3203"/>
                  <a:pt x="8180" y="3227"/>
                  <a:pt x="8216" y="3275"/>
                </a:cubicBezTo>
                <a:cubicBezTo>
                  <a:pt x="8347" y="3382"/>
                  <a:pt x="8454" y="3644"/>
                  <a:pt x="8133" y="3775"/>
                </a:cubicBezTo>
                <a:cubicBezTo>
                  <a:pt x="8442" y="3941"/>
                  <a:pt x="8728" y="3572"/>
                  <a:pt x="8668" y="3263"/>
                </a:cubicBezTo>
                <a:cubicBezTo>
                  <a:pt x="8895" y="3310"/>
                  <a:pt x="8942" y="3167"/>
                  <a:pt x="9168" y="3358"/>
                </a:cubicBezTo>
                <a:cubicBezTo>
                  <a:pt x="8966" y="2786"/>
                  <a:pt x="8645" y="2929"/>
                  <a:pt x="8430" y="2834"/>
                </a:cubicBezTo>
                <a:lnTo>
                  <a:pt x="8430" y="2834"/>
                </a:lnTo>
                <a:cubicBezTo>
                  <a:pt x="8918" y="2989"/>
                  <a:pt x="9061" y="2632"/>
                  <a:pt x="9454" y="2608"/>
                </a:cubicBezTo>
                <a:cubicBezTo>
                  <a:pt x="9038" y="2263"/>
                  <a:pt x="8776" y="2548"/>
                  <a:pt x="8478" y="2655"/>
                </a:cubicBezTo>
                <a:lnTo>
                  <a:pt x="8478" y="2655"/>
                </a:lnTo>
                <a:cubicBezTo>
                  <a:pt x="9204" y="2358"/>
                  <a:pt x="9038" y="1953"/>
                  <a:pt x="9335" y="1608"/>
                </a:cubicBezTo>
                <a:cubicBezTo>
                  <a:pt x="8990" y="1893"/>
                  <a:pt x="8573" y="1739"/>
                  <a:pt x="8287" y="2453"/>
                </a:cubicBezTo>
                <a:lnTo>
                  <a:pt x="8287" y="2453"/>
                </a:lnTo>
                <a:cubicBezTo>
                  <a:pt x="8395" y="2155"/>
                  <a:pt x="8680" y="1905"/>
                  <a:pt x="8323" y="1489"/>
                </a:cubicBezTo>
                <a:cubicBezTo>
                  <a:pt x="8311" y="1882"/>
                  <a:pt x="7942" y="2024"/>
                  <a:pt x="8097" y="2501"/>
                </a:cubicBezTo>
                <a:lnTo>
                  <a:pt x="8097" y="2501"/>
                </a:lnTo>
                <a:cubicBezTo>
                  <a:pt x="8002" y="2286"/>
                  <a:pt x="8156" y="1977"/>
                  <a:pt x="7585" y="1774"/>
                </a:cubicBezTo>
                <a:cubicBezTo>
                  <a:pt x="7775" y="2001"/>
                  <a:pt x="7633" y="2036"/>
                  <a:pt x="7668" y="2263"/>
                </a:cubicBezTo>
                <a:cubicBezTo>
                  <a:pt x="7371" y="2203"/>
                  <a:pt x="7002" y="2489"/>
                  <a:pt x="7168" y="2798"/>
                </a:cubicBezTo>
                <a:cubicBezTo>
                  <a:pt x="7299" y="2477"/>
                  <a:pt x="7561" y="2596"/>
                  <a:pt x="7668" y="2715"/>
                </a:cubicBezTo>
                <a:cubicBezTo>
                  <a:pt x="7716" y="2763"/>
                  <a:pt x="7740" y="2822"/>
                  <a:pt x="7740" y="2882"/>
                </a:cubicBezTo>
                <a:cubicBezTo>
                  <a:pt x="7740" y="2953"/>
                  <a:pt x="7680" y="3096"/>
                  <a:pt x="7585" y="3108"/>
                </a:cubicBezTo>
                <a:cubicBezTo>
                  <a:pt x="7502" y="3120"/>
                  <a:pt x="7418" y="3001"/>
                  <a:pt x="7549" y="2929"/>
                </a:cubicBezTo>
                <a:cubicBezTo>
                  <a:pt x="7371" y="2858"/>
                  <a:pt x="7228" y="3096"/>
                  <a:pt x="7371" y="3227"/>
                </a:cubicBezTo>
                <a:cubicBezTo>
                  <a:pt x="7383" y="3239"/>
                  <a:pt x="7394" y="3251"/>
                  <a:pt x="7418" y="3263"/>
                </a:cubicBezTo>
                <a:lnTo>
                  <a:pt x="7430" y="3275"/>
                </a:lnTo>
                <a:cubicBezTo>
                  <a:pt x="7466" y="3298"/>
                  <a:pt x="7514" y="3310"/>
                  <a:pt x="7561" y="3298"/>
                </a:cubicBezTo>
                <a:cubicBezTo>
                  <a:pt x="7335" y="3644"/>
                  <a:pt x="7013" y="3917"/>
                  <a:pt x="6632" y="4096"/>
                </a:cubicBezTo>
                <a:cubicBezTo>
                  <a:pt x="7668" y="3453"/>
                  <a:pt x="6573" y="2905"/>
                  <a:pt x="7073" y="2393"/>
                </a:cubicBezTo>
                <a:lnTo>
                  <a:pt x="7025" y="2441"/>
                </a:lnTo>
                <a:cubicBezTo>
                  <a:pt x="7037" y="2429"/>
                  <a:pt x="7061" y="2405"/>
                  <a:pt x="7073" y="2393"/>
                </a:cubicBezTo>
                <a:cubicBezTo>
                  <a:pt x="6775" y="2560"/>
                  <a:pt x="6632" y="2715"/>
                  <a:pt x="6573" y="2870"/>
                </a:cubicBezTo>
                <a:cubicBezTo>
                  <a:pt x="6442" y="3251"/>
                  <a:pt x="6811" y="3429"/>
                  <a:pt x="6799" y="3620"/>
                </a:cubicBezTo>
                <a:cubicBezTo>
                  <a:pt x="6609" y="3477"/>
                  <a:pt x="6478" y="3525"/>
                  <a:pt x="6406" y="3715"/>
                </a:cubicBezTo>
                <a:cubicBezTo>
                  <a:pt x="6644" y="3691"/>
                  <a:pt x="6680" y="3917"/>
                  <a:pt x="6549" y="4048"/>
                </a:cubicBezTo>
                <a:cubicBezTo>
                  <a:pt x="6347" y="4227"/>
                  <a:pt x="5894" y="4275"/>
                  <a:pt x="5787" y="4810"/>
                </a:cubicBezTo>
                <a:cubicBezTo>
                  <a:pt x="5728" y="4882"/>
                  <a:pt x="5680" y="4965"/>
                  <a:pt x="5644" y="5049"/>
                </a:cubicBezTo>
                <a:cubicBezTo>
                  <a:pt x="5668" y="4953"/>
                  <a:pt x="5692" y="4870"/>
                  <a:pt x="5704" y="4775"/>
                </a:cubicBezTo>
                <a:cubicBezTo>
                  <a:pt x="6013" y="4334"/>
                  <a:pt x="5716" y="3977"/>
                  <a:pt x="5716" y="3703"/>
                </a:cubicBezTo>
                <a:cubicBezTo>
                  <a:pt x="5704" y="3525"/>
                  <a:pt x="5894" y="3382"/>
                  <a:pt x="6037" y="3560"/>
                </a:cubicBezTo>
                <a:cubicBezTo>
                  <a:pt x="6120" y="3382"/>
                  <a:pt x="6061" y="3251"/>
                  <a:pt x="5835" y="3215"/>
                </a:cubicBezTo>
                <a:cubicBezTo>
                  <a:pt x="5966" y="3072"/>
                  <a:pt x="6347" y="3215"/>
                  <a:pt x="6525" y="2846"/>
                </a:cubicBezTo>
                <a:cubicBezTo>
                  <a:pt x="6597" y="2691"/>
                  <a:pt x="6597" y="2489"/>
                  <a:pt x="6501" y="2155"/>
                </a:cubicBezTo>
                <a:cubicBezTo>
                  <a:pt x="6490" y="2870"/>
                  <a:pt x="5335" y="2489"/>
                  <a:pt x="5609" y="3667"/>
                </a:cubicBezTo>
                <a:cubicBezTo>
                  <a:pt x="5466" y="3275"/>
                  <a:pt x="5442" y="2858"/>
                  <a:pt x="5513" y="2453"/>
                </a:cubicBezTo>
                <a:cubicBezTo>
                  <a:pt x="5549" y="2489"/>
                  <a:pt x="5585" y="2524"/>
                  <a:pt x="5632" y="2536"/>
                </a:cubicBezTo>
                <a:lnTo>
                  <a:pt x="5644" y="2536"/>
                </a:lnTo>
                <a:cubicBezTo>
                  <a:pt x="5668" y="2536"/>
                  <a:pt x="5680" y="2536"/>
                  <a:pt x="5704" y="2536"/>
                </a:cubicBezTo>
                <a:cubicBezTo>
                  <a:pt x="5870" y="2524"/>
                  <a:pt x="5942" y="2322"/>
                  <a:pt x="5811" y="2215"/>
                </a:cubicBezTo>
                <a:lnTo>
                  <a:pt x="5787" y="2203"/>
                </a:lnTo>
                <a:cubicBezTo>
                  <a:pt x="5823" y="2346"/>
                  <a:pt x="5692" y="2370"/>
                  <a:pt x="5632" y="2298"/>
                </a:cubicBezTo>
                <a:cubicBezTo>
                  <a:pt x="5585" y="2227"/>
                  <a:pt x="5632" y="2084"/>
                  <a:pt x="5692" y="2036"/>
                </a:cubicBezTo>
                <a:cubicBezTo>
                  <a:pt x="5728" y="1989"/>
                  <a:pt x="5787" y="1965"/>
                  <a:pt x="5859" y="1965"/>
                </a:cubicBezTo>
                <a:cubicBezTo>
                  <a:pt x="6013" y="1953"/>
                  <a:pt x="6287" y="2060"/>
                  <a:pt x="6156" y="2382"/>
                </a:cubicBezTo>
                <a:cubicBezTo>
                  <a:pt x="6490" y="2286"/>
                  <a:pt x="6430" y="1822"/>
                  <a:pt x="6168" y="1643"/>
                </a:cubicBezTo>
                <a:cubicBezTo>
                  <a:pt x="6371" y="1524"/>
                  <a:pt x="6287" y="1381"/>
                  <a:pt x="6585" y="1358"/>
                </a:cubicBezTo>
                <a:cubicBezTo>
                  <a:pt x="6037" y="1096"/>
                  <a:pt x="5918" y="1429"/>
                  <a:pt x="5704" y="1512"/>
                </a:cubicBezTo>
                <a:lnTo>
                  <a:pt x="5704" y="1512"/>
                </a:lnTo>
                <a:cubicBezTo>
                  <a:pt x="6144" y="1274"/>
                  <a:pt x="6001" y="929"/>
                  <a:pt x="6263" y="631"/>
                </a:cubicBezTo>
                <a:cubicBezTo>
                  <a:pt x="5716" y="679"/>
                  <a:pt x="5739" y="1060"/>
                  <a:pt x="5609" y="1346"/>
                </a:cubicBezTo>
                <a:lnTo>
                  <a:pt x="5609" y="1346"/>
                </a:lnTo>
                <a:cubicBezTo>
                  <a:pt x="5906" y="631"/>
                  <a:pt x="5501" y="453"/>
                  <a:pt x="5466" y="0"/>
                </a:cubicBezTo>
                <a:cubicBezTo>
                  <a:pt x="5430" y="453"/>
                  <a:pt x="5013" y="631"/>
                  <a:pt x="5323" y="1346"/>
                </a:cubicBezTo>
                <a:lnTo>
                  <a:pt x="5323" y="1346"/>
                </a:lnTo>
                <a:cubicBezTo>
                  <a:pt x="5192" y="1060"/>
                  <a:pt x="5216" y="679"/>
                  <a:pt x="4668" y="631"/>
                </a:cubicBezTo>
                <a:cubicBezTo>
                  <a:pt x="4930" y="929"/>
                  <a:pt x="4775" y="1286"/>
                  <a:pt x="5228" y="1512"/>
                </a:cubicBezTo>
                <a:lnTo>
                  <a:pt x="5228" y="1512"/>
                </a:lnTo>
                <a:cubicBezTo>
                  <a:pt x="5013" y="1429"/>
                  <a:pt x="4894" y="1096"/>
                  <a:pt x="4346" y="1358"/>
                </a:cubicBezTo>
                <a:cubicBezTo>
                  <a:pt x="4644" y="1381"/>
                  <a:pt x="4561" y="1524"/>
                  <a:pt x="4763" y="1643"/>
                </a:cubicBezTo>
                <a:cubicBezTo>
                  <a:pt x="4501" y="1822"/>
                  <a:pt x="4442" y="2286"/>
                  <a:pt x="4787" y="2382"/>
                </a:cubicBezTo>
                <a:cubicBezTo>
                  <a:pt x="4644" y="2060"/>
                  <a:pt x="4906" y="1953"/>
                  <a:pt x="5085" y="1965"/>
                </a:cubicBezTo>
                <a:cubicBezTo>
                  <a:pt x="5144" y="1965"/>
                  <a:pt x="5204" y="1989"/>
                  <a:pt x="5239" y="2036"/>
                </a:cubicBezTo>
                <a:cubicBezTo>
                  <a:pt x="5299" y="2084"/>
                  <a:pt x="5347" y="2227"/>
                  <a:pt x="5299" y="2298"/>
                </a:cubicBezTo>
                <a:cubicBezTo>
                  <a:pt x="5239" y="2370"/>
                  <a:pt x="5108" y="2346"/>
                  <a:pt x="5144" y="2203"/>
                </a:cubicBezTo>
                <a:cubicBezTo>
                  <a:pt x="4989" y="2286"/>
                  <a:pt x="5037" y="2524"/>
                  <a:pt x="5228" y="2536"/>
                </a:cubicBezTo>
                <a:cubicBezTo>
                  <a:pt x="5251" y="2536"/>
                  <a:pt x="5263" y="2536"/>
                  <a:pt x="5287" y="2536"/>
                </a:cubicBezTo>
                <a:lnTo>
                  <a:pt x="5299" y="2536"/>
                </a:lnTo>
                <a:cubicBezTo>
                  <a:pt x="5347" y="2524"/>
                  <a:pt x="5382" y="2489"/>
                  <a:pt x="5418" y="2453"/>
                </a:cubicBezTo>
                <a:cubicBezTo>
                  <a:pt x="5489" y="2858"/>
                  <a:pt x="5466" y="3275"/>
                  <a:pt x="5323" y="3667"/>
                </a:cubicBezTo>
                <a:cubicBezTo>
                  <a:pt x="5597" y="2489"/>
                  <a:pt x="4442" y="2870"/>
                  <a:pt x="4430" y="2155"/>
                </a:cubicBezTo>
                <a:cubicBezTo>
                  <a:pt x="4335" y="2489"/>
                  <a:pt x="4335" y="2703"/>
                  <a:pt x="4406" y="2846"/>
                </a:cubicBezTo>
                <a:cubicBezTo>
                  <a:pt x="4596" y="3215"/>
                  <a:pt x="4966" y="3072"/>
                  <a:pt x="5097" y="3215"/>
                </a:cubicBezTo>
                <a:cubicBezTo>
                  <a:pt x="4870" y="3251"/>
                  <a:pt x="4799" y="3382"/>
                  <a:pt x="4894" y="3560"/>
                </a:cubicBezTo>
                <a:cubicBezTo>
                  <a:pt x="5037" y="3382"/>
                  <a:pt x="5228" y="3525"/>
                  <a:pt x="5228" y="3703"/>
                </a:cubicBezTo>
                <a:cubicBezTo>
                  <a:pt x="5216" y="3977"/>
                  <a:pt x="4930" y="4322"/>
                  <a:pt x="5228" y="4775"/>
                </a:cubicBezTo>
                <a:cubicBezTo>
                  <a:pt x="5239" y="4870"/>
                  <a:pt x="5263" y="4953"/>
                  <a:pt x="5287" y="5049"/>
                </a:cubicBezTo>
                <a:cubicBezTo>
                  <a:pt x="5251" y="4965"/>
                  <a:pt x="5192" y="4882"/>
                  <a:pt x="5144" y="4810"/>
                </a:cubicBezTo>
                <a:cubicBezTo>
                  <a:pt x="5037" y="4275"/>
                  <a:pt x="4585" y="4239"/>
                  <a:pt x="4394" y="4048"/>
                </a:cubicBezTo>
                <a:cubicBezTo>
                  <a:pt x="4251" y="3929"/>
                  <a:pt x="4287" y="3691"/>
                  <a:pt x="4525" y="3715"/>
                </a:cubicBezTo>
                <a:cubicBezTo>
                  <a:pt x="4454" y="3525"/>
                  <a:pt x="4323" y="3477"/>
                  <a:pt x="4132" y="3620"/>
                </a:cubicBezTo>
                <a:cubicBezTo>
                  <a:pt x="4120" y="3429"/>
                  <a:pt x="4489" y="3251"/>
                  <a:pt x="4358" y="2870"/>
                </a:cubicBezTo>
                <a:cubicBezTo>
                  <a:pt x="4311" y="2715"/>
                  <a:pt x="4156" y="2560"/>
                  <a:pt x="3858" y="2393"/>
                </a:cubicBezTo>
                <a:lnTo>
                  <a:pt x="3858" y="2393"/>
                </a:lnTo>
                <a:cubicBezTo>
                  <a:pt x="4358" y="2905"/>
                  <a:pt x="3263" y="3453"/>
                  <a:pt x="4299" y="4096"/>
                </a:cubicBezTo>
                <a:cubicBezTo>
                  <a:pt x="3930" y="3917"/>
                  <a:pt x="3608" y="3644"/>
                  <a:pt x="3370" y="3298"/>
                </a:cubicBezTo>
                <a:cubicBezTo>
                  <a:pt x="3430" y="3310"/>
                  <a:pt x="3477" y="3298"/>
                  <a:pt x="3525" y="3275"/>
                </a:cubicBezTo>
                <a:lnTo>
                  <a:pt x="3537" y="3263"/>
                </a:lnTo>
                <a:cubicBezTo>
                  <a:pt x="3549" y="3251"/>
                  <a:pt x="3561" y="3239"/>
                  <a:pt x="3573" y="3227"/>
                </a:cubicBezTo>
                <a:cubicBezTo>
                  <a:pt x="3715" y="3096"/>
                  <a:pt x="3573" y="2870"/>
                  <a:pt x="3394" y="2929"/>
                </a:cubicBezTo>
                <a:cubicBezTo>
                  <a:pt x="3525" y="3001"/>
                  <a:pt x="3442" y="3120"/>
                  <a:pt x="3358" y="3108"/>
                </a:cubicBezTo>
                <a:cubicBezTo>
                  <a:pt x="3275" y="3096"/>
                  <a:pt x="3215" y="2953"/>
                  <a:pt x="3215" y="2882"/>
                </a:cubicBezTo>
                <a:cubicBezTo>
                  <a:pt x="3215" y="2822"/>
                  <a:pt x="3239" y="2763"/>
                  <a:pt x="3287" y="2715"/>
                </a:cubicBezTo>
                <a:cubicBezTo>
                  <a:pt x="3394" y="2596"/>
                  <a:pt x="3644" y="2477"/>
                  <a:pt x="3775" y="2798"/>
                </a:cubicBezTo>
                <a:cubicBezTo>
                  <a:pt x="3954" y="2489"/>
                  <a:pt x="3584" y="2203"/>
                  <a:pt x="3275" y="2263"/>
                </a:cubicBezTo>
                <a:cubicBezTo>
                  <a:pt x="3323" y="2036"/>
                  <a:pt x="3180" y="2001"/>
                  <a:pt x="3370" y="1774"/>
                </a:cubicBezTo>
                <a:cubicBezTo>
                  <a:pt x="2787" y="1977"/>
                  <a:pt x="2942" y="2286"/>
                  <a:pt x="2846" y="2501"/>
                </a:cubicBezTo>
                <a:lnTo>
                  <a:pt x="2846" y="2501"/>
                </a:lnTo>
                <a:cubicBezTo>
                  <a:pt x="3001" y="2024"/>
                  <a:pt x="2644" y="1882"/>
                  <a:pt x="2620" y="1489"/>
                </a:cubicBezTo>
                <a:cubicBezTo>
                  <a:pt x="2263" y="1905"/>
                  <a:pt x="2549" y="2167"/>
                  <a:pt x="2656" y="2453"/>
                </a:cubicBezTo>
                <a:lnTo>
                  <a:pt x="2656" y="2453"/>
                </a:lnTo>
                <a:cubicBezTo>
                  <a:pt x="2358" y="1739"/>
                  <a:pt x="1965" y="1893"/>
                  <a:pt x="1620" y="1608"/>
                </a:cubicBezTo>
                <a:cubicBezTo>
                  <a:pt x="1906" y="1953"/>
                  <a:pt x="1739" y="2358"/>
                  <a:pt x="2465" y="2655"/>
                </a:cubicBezTo>
                <a:lnTo>
                  <a:pt x="2465" y="2655"/>
                </a:lnTo>
                <a:cubicBezTo>
                  <a:pt x="2168" y="2548"/>
                  <a:pt x="1906" y="2263"/>
                  <a:pt x="1489" y="2608"/>
                </a:cubicBezTo>
                <a:cubicBezTo>
                  <a:pt x="1894" y="2632"/>
                  <a:pt x="2037" y="2989"/>
                  <a:pt x="2513" y="2834"/>
                </a:cubicBezTo>
                <a:lnTo>
                  <a:pt x="2513" y="2834"/>
                </a:lnTo>
                <a:cubicBezTo>
                  <a:pt x="2299" y="2929"/>
                  <a:pt x="1989" y="2786"/>
                  <a:pt x="1787" y="3358"/>
                </a:cubicBezTo>
                <a:cubicBezTo>
                  <a:pt x="2013" y="3167"/>
                  <a:pt x="2049" y="3310"/>
                  <a:pt x="2275" y="3263"/>
                </a:cubicBezTo>
                <a:cubicBezTo>
                  <a:pt x="2215" y="3560"/>
                  <a:pt x="2501" y="3941"/>
                  <a:pt x="2811" y="3775"/>
                </a:cubicBezTo>
                <a:cubicBezTo>
                  <a:pt x="2489" y="3644"/>
                  <a:pt x="2608" y="3382"/>
                  <a:pt x="2727" y="3275"/>
                </a:cubicBezTo>
                <a:cubicBezTo>
                  <a:pt x="2775" y="3227"/>
                  <a:pt x="2834" y="3203"/>
                  <a:pt x="2894" y="3203"/>
                </a:cubicBezTo>
                <a:cubicBezTo>
                  <a:pt x="2965" y="3203"/>
                  <a:pt x="3108" y="3263"/>
                  <a:pt x="3120" y="3346"/>
                </a:cubicBezTo>
                <a:cubicBezTo>
                  <a:pt x="3120" y="3441"/>
                  <a:pt x="3013" y="3513"/>
                  <a:pt x="2942" y="3382"/>
                </a:cubicBezTo>
                <a:cubicBezTo>
                  <a:pt x="2870" y="3572"/>
                  <a:pt x="3096" y="3703"/>
                  <a:pt x="3239" y="3572"/>
                </a:cubicBezTo>
                <a:cubicBezTo>
                  <a:pt x="3251" y="3560"/>
                  <a:pt x="3263" y="3536"/>
                  <a:pt x="3275" y="3525"/>
                </a:cubicBezTo>
                <a:lnTo>
                  <a:pt x="3275" y="3513"/>
                </a:lnTo>
                <a:cubicBezTo>
                  <a:pt x="3299" y="3477"/>
                  <a:pt x="3311" y="3429"/>
                  <a:pt x="3299" y="3382"/>
                </a:cubicBezTo>
                <a:cubicBezTo>
                  <a:pt x="3644" y="3608"/>
                  <a:pt x="3918" y="3929"/>
                  <a:pt x="4096" y="4298"/>
                </a:cubicBezTo>
                <a:lnTo>
                  <a:pt x="4096" y="4298"/>
                </a:lnTo>
                <a:cubicBezTo>
                  <a:pt x="3453" y="3275"/>
                  <a:pt x="2906" y="4370"/>
                  <a:pt x="2394" y="3870"/>
                </a:cubicBezTo>
                <a:lnTo>
                  <a:pt x="2394" y="3870"/>
                </a:lnTo>
                <a:cubicBezTo>
                  <a:pt x="2561" y="4168"/>
                  <a:pt x="2715" y="4310"/>
                  <a:pt x="2870" y="4370"/>
                </a:cubicBezTo>
                <a:cubicBezTo>
                  <a:pt x="3251" y="4501"/>
                  <a:pt x="3430" y="4132"/>
                  <a:pt x="3620" y="4144"/>
                </a:cubicBezTo>
                <a:cubicBezTo>
                  <a:pt x="3477" y="4334"/>
                  <a:pt x="3537" y="4465"/>
                  <a:pt x="3715" y="4537"/>
                </a:cubicBezTo>
                <a:cubicBezTo>
                  <a:pt x="3692" y="4298"/>
                  <a:pt x="3930" y="4275"/>
                  <a:pt x="4049" y="4406"/>
                </a:cubicBezTo>
                <a:cubicBezTo>
                  <a:pt x="4239" y="4608"/>
                  <a:pt x="4275" y="5049"/>
                  <a:pt x="4811" y="5156"/>
                </a:cubicBezTo>
                <a:cubicBezTo>
                  <a:pt x="4882" y="5215"/>
                  <a:pt x="4966" y="5263"/>
                  <a:pt x="5049" y="5299"/>
                </a:cubicBezTo>
                <a:cubicBezTo>
                  <a:pt x="4954" y="5275"/>
                  <a:pt x="4870" y="5251"/>
                  <a:pt x="4775" y="5239"/>
                </a:cubicBezTo>
                <a:cubicBezTo>
                  <a:pt x="4335" y="4930"/>
                  <a:pt x="3977" y="5227"/>
                  <a:pt x="3704" y="5239"/>
                </a:cubicBezTo>
                <a:cubicBezTo>
                  <a:pt x="3525" y="5239"/>
                  <a:pt x="3382" y="5060"/>
                  <a:pt x="3573" y="4906"/>
                </a:cubicBezTo>
                <a:cubicBezTo>
                  <a:pt x="3382" y="4822"/>
                  <a:pt x="3251" y="4882"/>
                  <a:pt x="3227" y="5108"/>
                </a:cubicBezTo>
                <a:cubicBezTo>
                  <a:pt x="3072" y="4977"/>
                  <a:pt x="3227" y="4608"/>
                  <a:pt x="2846" y="4418"/>
                </a:cubicBezTo>
                <a:cubicBezTo>
                  <a:pt x="2703" y="4346"/>
                  <a:pt x="2489" y="4346"/>
                  <a:pt x="2156" y="4441"/>
                </a:cubicBezTo>
                <a:cubicBezTo>
                  <a:pt x="2180" y="4441"/>
                  <a:pt x="2203" y="4441"/>
                  <a:pt x="2227" y="4441"/>
                </a:cubicBezTo>
                <a:lnTo>
                  <a:pt x="2156" y="4441"/>
                </a:lnTo>
                <a:cubicBezTo>
                  <a:pt x="2882" y="4453"/>
                  <a:pt x="2489" y="5608"/>
                  <a:pt x="3668" y="5334"/>
                </a:cubicBezTo>
                <a:lnTo>
                  <a:pt x="3668" y="5334"/>
                </a:lnTo>
                <a:cubicBezTo>
                  <a:pt x="3275" y="5477"/>
                  <a:pt x="2858" y="5501"/>
                  <a:pt x="2453" y="5430"/>
                </a:cubicBezTo>
                <a:cubicBezTo>
                  <a:pt x="2489" y="5406"/>
                  <a:pt x="2513" y="5358"/>
                  <a:pt x="2525" y="5311"/>
                </a:cubicBezTo>
                <a:cubicBezTo>
                  <a:pt x="2525" y="5311"/>
                  <a:pt x="2525" y="5299"/>
                  <a:pt x="2525" y="5299"/>
                </a:cubicBezTo>
                <a:cubicBezTo>
                  <a:pt x="2525" y="5275"/>
                  <a:pt x="2525" y="5263"/>
                  <a:pt x="2525" y="5239"/>
                </a:cubicBezTo>
                <a:cubicBezTo>
                  <a:pt x="2525" y="5060"/>
                  <a:pt x="2275" y="5001"/>
                  <a:pt x="2191" y="5168"/>
                </a:cubicBezTo>
                <a:cubicBezTo>
                  <a:pt x="2346" y="5120"/>
                  <a:pt x="2358" y="5263"/>
                  <a:pt x="2299" y="5311"/>
                </a:cubicBezTo>
                <a:cubicBezTo>
                  <a:pt x="2227" y="5370"/>
                  <a:pt x="2084" y="5311"/>
                  <a:pt x="2025" y="5263"/>
                </a:cubicBezTo>
                <a:cubicBezTo>
                  <a:pt x="1989" y="5215"/>
                  <a:pt x="1965" y="5156"/>
                  <a:pt x="1965" y="5096"/>
                </a:cubicBezTo>
                <a:cubicBezTo>
                  <a:pt x="1953" y="4930"/>
                  <a:pt x="2049" y="4668"/>
                  <a:pt x="2370" y="4799"/>
                </a:cubicBezTo>
                <a:cubicBezTo>
                  <a:pt x="2275" y="4453"/>
                  <a:pt x="1810" y="4513"/>
                  <a:pt x="1644" y="4775"/>
                </a:cubicBezTo>
                <a:cubicBezTo>
                  <a:pt x="1513" y="4584"/>
                  <a:pt x="1382" y="4656"/>
                  <a:pt x="1358" y="4358"/>
                </a:cubicBezTo>
                <a:cubicBezTo>
                  <a:pt x="1096" y="4906"/>
                  <a:pt x="1418" y="5025"/>
                  <a:pt x="1513" y="5239"/>
                </a:cubicBezTo>
                <a:lnTo>
                  <a:pt x="1513" y="5239"/>
                </a:lnTo>
                <a:cubicBezTo>
                  <a:pt x="1275" y="4799"/>
                  <a:pt x="917" y="4941"/>
                  <a:pt x="632" y="4679"/>
                </a:cubicBezTo>
                <a:cubicBezTo>
                  <a:pt x="667" y="5227"/>
                  <a:pt x="1060" y="5215"/>
                  <a:pt x="1334" y="5346"/>
                </a:cubicBezTo>
                <a:lnTo>
                  <a:pt x="1334" y="5346"/>
                </a:lnTo>
                <a:cubicBezTo>
                  <a:pt x="620" y="5049"/>
                  <a:pt x="441" y="5441"/>
                  <a:pt x="1" y="5477"/>
                </a:cubicBezTo>
                <a:cubicBezTo>
                  <a:pt x="441" y="5513"/>
                  <a:pt x="620" y="5930"/>
                  <a:pt x="1334" y="5620"/>
                </a:cubicBezTo>
                <a:lnTo>
                  <a:pt x="1334" y="5620"/>
                </a:lnTo>
                <a:cubicBezTo>
                  <a:pt x="1060" y="5751"/>
                  <a:pt x="667" y="5727"/>
                  <a:pt x="632" y="6275"/>
                </a:cubicBezTo>
                <a:cubicBezTo>
                  <a:pt x="929" y="6013"/>
                  <a:pt x="1275" y="6168"/>
                  <a:pt x="1513" y="5715"/>
                </a:cubicBezTo>
                <a:lnTo>
                  <a:pt x="1513" y="5715"/>
                </a:lnTo>
                <a:cubicBezTo>
                  <a:pt x="1418" y="5930"/>
                  <a:pt x="1096" y="6049"/>
                  <a:pt x="1358" y="6596"/>
                </a:cubicBezTo>
                <a:cubicBezTo>
                  <a:pt x="1370" y="6287"/>
                  <a:pt x="1501" y="6358"/>
                  <a:pt x="1632" y="6168"/>
                </a:cubicBezTo>
                <a:close/>
                <a:moveTo>
                  <a:pt x="7287" y="5299"/>
                </a:moveTo>
                <a:close/>
                <a:moveTo>
                  <a:pt x="6752" y="5132"/>
                </a:moveTo>
                <a:cubicBezTo>
                  <a:pt x="6942" y="5180"/>
                  <a:pt x="7133" y="5334"/>
                  <a:pt x="7478" y="5406"/>
                </a:cubicBezTo>
                <a:cubicBezTo>
                  <a:pt x="7573" y="5418"/>
                  <a:pt x="7668" y="5441"/>
                  <a:pt x="7775" y="5453"/>
                </a:cubicBezTo>
                <a:cubicBezTo>
                  <a:pt x="7668" y="5465"/>
                  <a:pt x="7573" y="5477"/>
                  <a:pt x="7478" y="5501"/>
                </a:cubicBezTo>
                <a:cubicBezTo>
                  <a:pt x="7133" y="5572"/>
                  <a:pt x="6942" y="5727"/>
                  <a:pt x="6752" y="5775"/>
                </a:cubicBezTo>
                <a:cubicBezTo>
                  <a:pt x="6609" y="5799"/>
                  <a:pt x="6454" y="5775"/>
                  <a:pt x="6323" y="5703"/>
                </a:cubicBezTo>
                <a:cubicBezTo>
                  <a:pt x="6549" y="5715"/>
                  <a:pt x="6763" y="5620"/>
                  <a:pt x="6918" y="5453"/>
                </a:cubicBezTo>
                <a:cubicBezTo>
                  <a:pt x="6763" y="5287"/>
                  <a:pt x="6549" y="5191"/>
                  <a:pt x="6323" y="5203"/>
                </a:cubicBezTo>
                <a:cubicBezTo>
                  <a:pt x="6454" y="5120"/>
                  <a:pt x="6609" y="5096"/>
                  <a:pt x="6763" y="5132"/>
                </a:cubicBezTo>
                <a:close/>
                <a:moveTo>
                  <a:pt x="6859" y="6632"/>
                </a:moveTo>
                <a:close/>
                <a:moveTo>
                  <a:pt x="6644" y="4060"/>
                </a:moveTo>
                <a:close/>
                <a:moveTo>
                  <a:pt x="6156" y="4322"/>
                </a:moveTo>
                <a:cubicBezTo>
                  <a:pt x="6323" y="4215"/>
                  <a:pt x="6549" y="4191"/>
                  <a:pt x="6859" y="3989"/>
                </a:cubicBezTo>
                <a:cubicBezTo>
                  <a:pt x="6942" y="3941"/>
                  <a:pt x="7025" y="3882"/>
                  <a:pt x="7109" y="3810"/>
                </a:cubicBezTo>
                <a:cubicBezTo>
                  <a:pt x="7037" y="3906"/>
                  <a:pt x="6978" y="3989"/>
                  <a:pt x="6930" y="4060"/>
                </a:cubicBezTo>
                <a:cubicBezTo>
                  <a:pt x="6728" y="4358"/>
                  <a:pt x="6704" y="4596"/>
                  <a:pt x="6597" y="4763"/>
                </a:cubicBezTo>
                <a:cubicBezTo>
                  <a:pt x="6513" y="4894"/>
                  <a:pt x="6394" y="4989"/>
                  <a:pt x="6251" y="5025"/>
                </a:cubicBezTo>
                <a:cubicBezTo>
                  <a:pt x="6418" y="4870"/>
                  <a:pt x="6501" y="4656"/>
                  <a:pt x="6490" y="4429"/>
                </a:cubicBezTo>
                <a:cubicBezTo>
                  <a:pt x="6263" y="4429"/>
                  <a:pt x="6049" y="4513"/>
                  <a:pt x="5894" y="4679"/>
                </a:cubicBezTo>
                <a:cubicBezTo>
                  <a:pt x="5942" y="4525"/>
                  <a:pt x="6025" y="4406"/>
                  <a:pt x="6156" y="4322"/>
                </a:cubicBezTo>
                <a:close/>
                <a:moveTo>
                  <a:pt x="6490" y="6477"/>
                </a:moveTo>
                <a:cubicBezTo>
                  <a:pt x="6501" y="6251"/>
                  <a:pt x="6418" y="6037"/>
                  <a:pt x="6251" y="5882"/>
                </a:cubicBezTo>
                <a:cubicBezTo>
                  <a:pt x="6394" y="5918"/>
                  <a:pt x="6513" y="6013"/>
                  <a:pt x="6597" y="6144"/>
                </a:cubicBezTo>
                <a:cubicBezTo>
                  <a:pt x="6704" y="6311"/>
                  <a:pt x="6728" y="6549"/>
                  <a:pt x="6930" y="6846"/>
                </a:cubicBezTo>
                <a:cubicBezTo>
                  <a:pt x="6978" y="6930"/>
                  <a:pt x="7037" y="7013"/>
                  <a:pt x="7109" y="7096"/>
                </a:cubicBezTo>
                <a:cubicBezTo>
                  <a:pt x="7025" y="7037"/>
                  <a:pt x="6942" y="6977"/>
                  <a:pt x="6859" y="6918"/>
                </a:cubicBezTo>
                <a:cubicBezTo>
                  <a:pt x="6561" y="6727"/>
                  <a:pt x="6323" y="6692"/>
                  <a:pt x="6156" y="6596"/>
                </a:cubicBezTo>
                <a:cubicBezTo>
                  <a:pt x="6025" y="6513"/>
                  <a:pt x="5930" y="6382"/>
                  <a:pt x="5894" y="6239"/>
                </a:cubicBezTo>
                <a:cubicBezTo>
                  <a:pt x="6049" y="6406"/>
                  <a:pt x="6263" y="6489"/>
                  <a:pt x="6501" y="6477"/>
                </a:cubicBezTo>
                <a:close/>
                <a:moveTo>
                  <a:pt x="5620" y="7275"/>
                </a:moveTo>
                <a:close/>
                <a:moveTo>
                  <a:pt x="5216" y="4596"/>
                </a:moveTo>
                <a:cubicBezTo>
                  <a:pt x="5144" y="4465"/>
                  <a:pt x="5120" y="4310"/>
                  <a:pt x="5144" y="4156"/>
                </a:cubicBezTo>
                <a:cubicBezTo>
                  <a:pt x="5192" y="3965"/>
                  <a:pt x="5347" y="3787"/>
                  <a:pt x="5418" y="3429"/>
                </a:cubicBezTo>
                <a:cubicBezTo>
                  <a:pt x="5442" y="3346"/>
                  <a:pt x="5454" y="3239"/>
                  <a:pt x="5466" y="3132"/>
                </a:cubicBezTo>
                <a:cubicBezTo>
                  <a:pt x="5478" y="3251"/>
                  <a:pt x="5489" y="3346"/>
                  <a:pt x="5513" y="3429"/>
                </a:cubicBezTo>
                <a:cubicBezTo>
                  <a:pt x="5597" y="3787"/>
                  <a:pt x="5739" y="3965"/>
                  <a:pt x="5787" y="4156"/>
                </a:cubicBezTo>
                <a:cubicBezTo>
                  <a:pt x="5811" y="4310"/>
                  <a:pt x="5799" y="4465"/>
                  <a:pt x="5716" y="4596"/>
                </a:cubicBezTo>
                <a:cubicBezTo>
                  <a:pt x="5942" y="4370"/>
                  <a:pt x="5775" y="4001"/>
                  <a:pt x="5466" y="4001"/>
                </a:cubicBezTo>
                <a:cubicBezTo>
                  <a:pt x="5156" y="4001"/>
                  <a:pt x="5001" y="4370"/>
                  <a:pt x="5216" y="4596"/>
                </a:cubicBezTo>
                <a:close/>
                <a:moveTo>
                  <a:pt x="5466" y="6894"/>
                </a:moveTo>
                <a:cubicBezTo>
                  <a:pt x="5632" y="6739"/>
                  <a:pt x="5728" y="6525"/>
                  <a:pt x="5716" y="6299"/>
                </a:cubicBezTo>
                <a:cubicBezTo>
                  <a:pt x="5799" y="6430"/>
                  <a:pt x="5811" y="6584"/>
                  <a:pt x="5787" y="6739"/>
                </a:cubicBezTo>
                <a:cubicBezTo>
                  <a:pt x="5739" y="6930"/>
                  <a:pt x="5597" y="7108"/>
                  <a:pt x="5513" y="7466"/>
                </a:cubicBezTo>
                <a:cubicBezTo>
                  <a:pt x="5489" y="7561"/>
                  <a:pt x="5478" y="7656"/>
                  <a:pt x="5466" y="7763"/>
                </a:cubicBezTo>
                <a:cubicBezTo>
                  <a:pt x="5454" y="7644"/>
                  <a:pt x="5442" y="7549"/>
                  <a:pt x="5418" y="7466"/>
                </a:cubicBezTo>
                <a:cubicBezTo>
                  <a:pt x="5347" y="7108"/>
                  <a:pt x="5192" y="6930"/>
                  <a:pt x="5144" y="6739"/>
                </a:cubicBezTo>
                <a:cubicBezTo>
                  <a:pt x="5120" y="6584"/>
                  <a:pt x="5144" y="6430"/>
                  <a:pt x="5216" y="6299"/>
                </a:cubicBezTo>
                <a:cubicBezTo>
                  <a:pt x="5204" y="6525"/>
                  <a:pt x="5299" y="6751"/>
                  <a:pt x="5478" y="6906"/>
                </a:cubicBezTo>
                <a:close/>
                <a:moveTo>
                  <a:pt x="4287" y="6846"/>
                </a:moveTo>
                <a:close/>
                <a:moveTo>
                  <a:pt x="4287" y="4048"/>
                </a:moveTo>
                <a:close/>
                <a:moveTo>
                  <a:pt x="4442" y="4418"/>
                </a:moveTo>
                <a:cubicBezTo>
                  <a:pt x="4430" y="4644"/>
                  <a:pt x="4513" y="4870"/>
                  <a:pt x="4680" y="5013"/>
                </a:cubicBezTo>
                <a:cubicBezTo>
                  <a:pt x="4537" y="4977"/>
                  <a:pt x="4406" y="4882"/>
                  <a:pt x="4323" y="4751"/>
                </a:cubicBezTo>
                <a:cubicBezTo>
                  <a:pt x="4227" y="4584"/>
                  <a:pt x="4192" y="4358"/>
                  <a:pt x="4001" y="4048"/>
                </a:cubicBezTo>
                <a:cubicBezTo>
                  <a:pt x="3942" y="3965"/>
                  <a:pt x="3882" y="3882"/>
                  <a:pt x="3823" y="3798"/>
                </a:cubicBezTo>
                <a:cubicBezTo>
                  <a:pt x="3906" y="3870"/>
                  <a:pt x="3989" y="3929"/>
                  <a:pt x="4073" y="3977"/>
                </a:cubicBezTo>
                <a:cubicBezTo>
                  <a:pt x="4370" y="4179"/>
                  <a:pt x="4608" y="4203"/>
                  <a:pt x="4775" y="4310"/>
                </a:cubicBezTo>
                <a:cubicBezTo>
                  <a:pt x="4906" y="4394"/>
                  <a:pt x="5001" y="4513"/>
                  <a:pt x="5037" y="4656"/>
                </a:cubicBezTo>
                <a:cubicBezTo>
                  <a:pt x="4882" y="4501"/>
                  <a:pt x="4668" y="4418"/>
                  <a:pt x="4454" y="4429"/>
                </a:cubicBezTo>
                <a:close/>
                <a:moveTo>
                  <a:pt x="5037" y="6227"/>
                </a:moveTo>
                <a:cubicBezTo>
                  <a:pt x="4989" y="6370"/>
                  <a:pt x="4894" y="6501"/>
                  <a:pt x="4775" y="6584"/>
                </a:cubicBezTo>
                <a:cubicBezTo>
                  <a:pt x="4596" y="6680"/>
                  <a:pt x="4370" y="6704"/>
                  <a:pt x="4061" y="6906"/>
                </a:cubicBezTo>
                <a:cubicBezTo>
                  <a:pt x="3989" y="6965"/>
                  <a:pt x="3906" y="7025"/>
                  <a:pt x="3846" y="7096"/>
                </a:cubicBezTo>
                <a:cubicBezTo>
                  <a:pt x="3906" y="7013"/>
                  <a:pt x="3965" y="6930"/>
                  <a:pt x="4025" y="6846"/>
                </a:cubicBezTo>
                <a:cubicBezTo>
                  <a:pt x="4215" y="6549"/>
                  <a:pt x="4239" y="6311"/>
                  <a:pt x="4346" y="6144"/>
                </a:cubicBezTo>
                <a:cubicBezTo>
                  <a:pt x="4430" y="6013"/>
                  <a:pt x="4549" y="5918"/>
                  <a:pt x="4704" y="5882"/>
                </a:cubicBezTo>
                <a:cubicBezTo>
                  <a:pt x="4537" y="6037"/>
                  <a:pt x="4442" y="6251"/>
                  <a:pt x="4454" y="6477"/>
                </a:cubicBezTo>
                <a:cubicBezTo>
                  <a:pt x="4680" y="6489"/>
                  <a:pt x="4894" y="6394"/>
                  <a:pt x="5049" y="6239"/>
                </a:cubicBezTo>
                <a:close/>
                <a:moveTo>
                  <a:pt x="3632" y="5596"/>
                </a:moveTo>
                <a:close/>
                <a:moveTo>
                  <a:pt x="3442" y="5394"/>
                </a:moveTo>
                <a:cubicBezTo>
                  <a:pt x="3799" y="5322"/>
                  <a:pt x="3977" y="5180"/>
                  <a:pt x="4168" y="5132"/>
                </a:cubicBezTo>
                <a:cubicBezTo>
                  <a:pt x="4311" y="5096"/>
                  <a:pt x="4466" y="5120"/>
                  <a:pt x="4608" y="5191"/>
                </a:cubicBezTo>
                <a:cubicBezTo>
                  <a:pt x="4370" y="5180"/>
                  <a:pt x="4156" y="5275"/>
                  <a:pt x="4013" y="5441"/>
                </a:cubicBezTo>
                <a:cubicBezTo>
                  <a:pt x="4156" y="5620"/>
                  <a:pt x="4382" y="5703"/>
                  <a:pt x="4608" y="5703"/>
                </a:cubicBezTo>
                <a:cubicBezTo>
                  <a:pt x="4466" y="5775"/>
                  <a:pt x="4311" y="5799"/>
                  <a:pt x="4168" y="5763"/>
                </a:cubicBezTo>
                <a:cubicBezTo>
                  <a:pt x="3977" y="5715"/>
                  <a:pt x="3799" y="5572"/>
                  <a:pt x="3442" y="5489"/>
                </a:cubicBezTo>
                <a:cubicBezTo>
                  <a:pt x="3334" y="5477"/>
                  <a:pt x="3239" y="5453"/>
                  <a:pt x="3144" y="5441"/>
                </a:cubicBezTo>
                <a:cubicBezTo>
                  <a:pt x="3263" y="5441"/>
                  <a:pt x="3370" y="5430"/>
                  <a:pt x="3453" y="5406"/>
                </a:cubicBezTo>
                <a:close/>
              </a:path>
            </a:pathLst>
          </a:custGeom>
          <a:solidFill>
            <a:schemeClr val="accent2">
              <a:alpha val="1450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5"/>
          <p:cNvSpPr/>
          <p:nvPr/>
        </p:nvSpPr>
        <p:spPr>
          <a:xfrm rot="5400000">
            <a:off x="48152" y="3056070"/>
            <a:ext cx="742925" cy="743741"/>
          </a:xfrm>
          <a:custGeom>
            <a:avLst/>
            <a:gdLst/>
            <a:ahLst/>
            <a:cxnLst/>
            <a:rect l="l" t="t" r="r" b="b"/>
            <a:pathLst>
              <a:path w="10931" h="10943" extrusionOk="0">
                <a:moveTo>
                  <a:pt x="1620" y="6168"/>
                </a:moveTo>
                <a:cubicBezTo>
                  <a:pt x="1798" y="6418"/>
                  <a:pt x="2262" y="6477"/>
                  <a:pt x="2358" y="6144"/>
                </a:cubicBezTo>
                <a:cubicBezTo>
                  <a:pt x="2036" y="6275"/>
                  <a:pt x="1929" y="6013"/>
                  <a:pt x="1941" y="5846"/>
                </a:cubicBezTo>
                <a:cubicBezTo>
                  <a:pt x="1941" y="5775"/>
                  <a:pt x="1965" y="5715"/>
                  <a:pt x="2012" y="5680"/>
                </a:cubicBezTo>
                <a:cubicBezTo>
                  <a:pt x="2060" y="5620"/>
                  <a:pt x="2203" y="5572"/>
                  <a:pt x="2274" y="5620"/>
                </a:cubicBezTo>
                <a:cubicBezTo>
                  <a:pt x="2346" y="5680"/>
                  <a:pt x="2322" y="5811"/>
                  <a:pt x="2167" y="5775"/>
                </a:cubicBezTo>
                <a:cubicBezTo>
                  <a:pt x="2251" y="5942"/>
                  <a:pt x="2501" y="5882"/>
                  <a:pt x="2513" y="5692"/>
                </a:cubicBezTo>
                <a:cubicBezTo>
                  <a:pt x="2513" y="5680"/>
                  <a:pt x="2513" y="5656"/>
                  <a:pt x="2513" y="5632"/>
                </a:cubicBezTo>
                <a:lnTo>
                  <a:pt x="2513" y="5620"/>
                </a:lnTo>
                <a:cubicBezTo>
                  <a:pt x="2501" y="5572"/>
                  <a:pt x="2465" y="5537"/>
                  <a:pt x="2429" y="5513"/>
                </a:cubicBezTo>
                <a:cubicBezTo>
                  <a:pt x="2834" y="5430"/>
                  <a:pt x="3251" y="5465"/>
                  <a:pt x="3644" y="5596"/>
                </a:cubicBezTo>
                <a:cubicBezTo>
                  <a:pt x="2465" y="5322"/>
                  <a:pt x="2846" y="6489"/>
                  <a:pt x="2132" y="6489"/>
                </a:cubicBezTo>
                <a:lnTo>
                  <a:pt x="2203" y="6489"/>
                </a:lnTo>
                <a:cubicBezTo>
                  <a:pt x="2179" y="6489"/>
                  <a:pt x="2155" y="6489"/>
                  <a:pt x="2132" y="6489"/>
                </a:cubicBezTo>
                <a:cubicBezTo>
                  <a:pt x="2465" y="6584"/>
                  <a:pt x="2679" y="6584"/>
                  <a:pt x="2822" y="6513"/>
                </a:cubicBezTo>
                <a:cubicBezTo>
                  <a:pt x="3191" y="6334"/>
                  <a:pt x="3048" y="5953"/>
                  <a:pt x="3191" y="5822"/>
                </a:cubicBezTo>
                <a:cubicBezTo>
                  <a:pt x="3227" y="6049"/>
                  <a:pt x="3358" y="6108"/>
                  <a:pt x="3536" y="6037"/>
                </a:cubicBezTo>
                <a:cubicBezTo>
                  <a:pt x="3358" y="5882"/>
                  <a:pt x="3501" y="5692"/>
                  <a:pt x="3679" y="5703"/>
                </a:cubicBezTo>
                <a:cubicBezTo>
                  <a:pt x="3953" y="5715"/>
                  <a:pt x="4298" y="6001"/>
                  <a:pt x="4751" y="5692"/>
                </a:cubicBezTo>
                <a:cubicBezTo>
                  <a:pt x="4846" y="5680"/>
                  <a:pt x="4929" y="5656"/>
                  <a:pt x="5013" y="5632"/>
                </a:cubicBezTo>
                <a:cubicBezTo>
                  <a:pt x="4941" y="5668"/>
                  <a:pt x="4858" y="5727"/>
                  <a:pt x="4787" y="5775"/>
                </a:cubicBezTo>
                <a:cubicBezTo>
                  <a:pt x="4251" y="5882"/>
                  <a:pt x="4203" y="6334"/>
                  <a:pt x="4025" y="6537"/>
                </a:cubicBezTo>
                <a:cubicBezTo>
                  <a:pt x="3894" y="6668"/>
                  <a:pt x="3667" y="6632"/>
                  <a:pt x="3691" y="6394"/>
                </a:cubicBezTo>
                <a:cubicBezTo>
                  <a:pt x="3513" y="6465"/>
                  <a:pt x="3453" y="6596"/>
                  <a:pt x="3596" y="6787"/>
                </a:cubicBezTo>
                <a:cubicBezTo>
                  <a:pt x="3405" y="6799"/>
                  <a:pt x="3227" y="6430"/>
                  <a:pt x="2846" y="6561"/>
                </a:cubicBezTo>
                <a:cubicBezTo>
                  <a:pt x="2691" y="6620"/>
                  <a:pt x="2536" y="6763"/>
                  <a:pt x="2370" y="7073"/>
                </a:cubicBezTo>
                <a:lnTo>
                  <a:pt x="2370" y="7073"/>
                </a:lnTo>
                <a:cubicBezTo>
                  <a:pt x="2882" y="6573"/>
                  <a:pt x="3429" y="7668"/>
                  <a:pt x="4072" y="6632"/>
                </a:cubicBezTo>
                <a:lnTo>
                  <a:pt x="4072" y="6632"/>
                </a:lnTo>
                <a:cubicBezTo>
                  <a:pt x="3894" y="7001"/>
                  <a:pt x="3608" y="7323"/>
                  <a:pt x="3275" y="7561"/>
                </a:cubicBezTo>
                <a:cubicBezTo>
                  <a:pt x="3275" y="7513"/>
                  <a:pt x="3275" y="7454"/>
                  <a:pt x="3239" y="7418"/>
                </a:cubicBezTo>
                <a:lnTo>
                  <a:pt x="3239" y="7406"/>
                </a:lnTo>
                <a:cubicBezTo>
                  <a:pt x="3227" y="7394"/>
                  <a:pt x="3215" y="7382"/>
                  <a:pt x="3203" y="7370"/>
                </a:cubicBezTo>
                <a:cubicBezTo>
                  <a:pt x="3072" y="7227"/>
                  <a:pt x="2846" y="7370"/>
                  <a:pt x="2905" y="7549"/>
                </a:cubicBezTo>
                <a:cubicBezTo>
                  <a:pt x="2977" y="7418"/>
                  <a:pt x="3096" y="7501"/>
                  <a:pt x="3084" y="7585"/>
                </a:cubicBezTo>
                <a:cubicBezTo>
                  <a:pt x="3072" y="7668"/>
                  <a:pt x="2941" y="7727"/>
                  <a:pt x="2858" y="7727"/>
                </a:cubicBezTo>
                <a:cubicBezTo>
                  <a:pt x="2798" y="7727"/>
                  <a:pt x="2739" y="7704"/>
                  <a:pt x="2703" y="7656"/>
                </a:cubicBezTo>
                <a:cubicBezTo>
                  <a:pt x="2572" y="7549"/>
                  <a:pt x="2465" y="7299"/>
                  <a:pt x="2786" y="7168"/>
                </a:cubicBezTo>
                <a:cubicBezTo>
                  <a:pt x="2477" y="6989"/>
                  <a:pt x="2191" y="7358"/>
                  <a:pt x="2251" y="7668"/>
                </a:cubicBezTo>
                <a:cubicBezTo>
                  <a:pt x="2024" y="7620"/>
                  <a:pt x="1977" y="7763"/>
                  <a:pt x="1751" y="7573"/>
                </a:cubicBezTo>
                <a:cubicBezTo>
                  <a:pt x="1953" y="8156"/>
                  <a:pt x="2274" y="8001"/>
                  <a:pt x="2489" y="8097"/>
                </a:cubicBezTo>
                <a:lnTo>
                  <a:pt x="2489" y="8097"/>
                </a:lnTo>
                <a:cubicBezTo>
                  <a:pt x="2001" y="7942"/>
                  <a:pt x="1858" y="8299"/>
                  <a:pt x="1465" y="8323"/>
                </a:cubicBezTo>
                <a:cubicBezTo>
                  <a:pt x="1881" y="8680"/>
                  <a:pt x="2143" y="8394"/>
                  <a:pt x="2441" y="8287"/>
                </a:cubicBezTo>
                <a:lnTo>
                  <a:pt x="2441" y="8287"/>
                </a:lnTo>
                <a:cubicBezTo>
                  <a:pt x="1715" y="8573"/>
                  <a:pt x="1881" y="8978"/>
                  <a:pt x="1584" y="9323"/>
                </a:cubicBezTo>
                <a:cubicBezTo>
                  <a:pt x="1941" y="9037"/>
                  <a:pt x="2346" y="9204"/>
                  <a:pt x="2632" y="8478"/>
                </a:cubicBezTo>
                <a:lnTo>
                  <a:pt x="2632" y="8478"/>
                </a:lnTo>
                <a:cubicBezTo>
                  <a:pt x="2524" y="8775"/>
                  <a:pt x="2239" y="9037"/>
                  <a:pt x="2596" y="9442"/>
                </a:cubicBezTo>
                <a:cubicBezTo>
                  <a:pt x="2608" y="9049"/>
                  <a:pt x="2977" y="8906"/>
                  <a:pt x="2822" y="8430"/>
                </a:cubicBezTo>
                <a:lnTo>
                  <a:pt x="2822" y="8430"/>
                </a:lnTo>
                <a:cubicBezTo>
                  <a:pt x="2917" y="8644"/>
                  <a:pt x="2763" y="8954"/>
                  <a:pt x="3346" y="9156"/>
                </a:cubicBezTo>
                <a:cubicBezTo>
                  <a:pt x="3144" y="8930"/>
                  <a:pt x="3286" y="8894"/>
                  <a:pt x="3251" y="8668"/>
                </a:cubicBezTo>
                <a:cubicBezTo>
                  <a:pt x="3548" y="8728"/>
                  <a:pt x="3917" y="8442"/>
                  <a:pt x="3751" y="8132"/>
                </a:cubicBezTo>
                <a:cubicBezTo>
                  <a:pt x="3620" y="8454"/>
                  <a:pt x="3358" y="8335"/>
                  <a:pt x="3251" y="8216"/>
                </a:cubicBezTo>
                <a:cubicBezTo>
                  <a:pt x="3203" y="8168"/>
                  <a:pt x="3179" y="8108"/>
                  <a:pt x="3179" y="8049"/>
                </a:cubicBezTo>
                <a:cubicBezTo>
                  <a:pt x="3179" y="7978"/>
                  <a:pt x="3251" y="7835"/>
                  <a:pt x="3334" y="7823"/>
                </a:cubicBezTo>
                <a:cubicBezTo>
                  <a:pt x="3417" y="7823"/>
                  <a:pt x="3501" y="7930"/>
                  <a:pt x="3370" y="8001"/>
                </a:cubicBezTo>
                <a:cubicBezTo>
                  <a:pt x="3394" y="8013"/>
                  <a:pt x="3417" y="8013"/>
                  <a:pt x="3441" y="8013"/>
                </a:cubicBezTo>
                <a:cubicBezTo>
                  <a:pt x="3525" y="8001"/>
                  <a:pt x="3596" y="7930"/>
                  <a:pt x="3596" y="7847"/>
                </a:cubicBezTo>
                <a:cubicBezTo>
                  <a:pt x="3596" y="7799"/>
                  <a:pt x="3584" y="7751"/>
                  <a:pt x="3548" y="7716"/>
                </a:cubicBezTo>
                <a:cubicBezTo>
                  <a:pt x="3536" y="7692"/>
                  <a:pt x="3525" y="7680"/>
                  <a:pt x="3501" y="7680"/>
                </a:cubicBezTo>
                <a:lnTo>
                  <a:pt x="3501" y="7668"/>
                </a:lnTo>
                <a:cubicBezTo>
                  <a:pt x="3453" y="7644"/>
                  <a:pt x="3405" y="7632"/>
                  <a:pt x="3358" y="7644"/>
                </a:cubicBezTo>
                <a:cubicBezTo>
                  <a:pt x="3584" y="7299"/>
                  <a:pt x="3906" y="7025"/>
                  <a:pt x="4287" y="6846"/>
                </a:cubicBezTo>
                <a:cubicBezTo>
                  <a:pt x="3251" y="7477"/>
                  <a:pt x="4346" y="8037"/>
                  <a:pt x="3834" y="8549"/>
                </a:cubicBezTo>
                <a:cubicBezTo>
                  <a:pt x="3858" y="8525"/>
                  <a:pt x="3870" y="8513"/>
                  <a:pt x="3894" y="8489"/>
                </a:cubicBezTo>
                <a:cubicBezTo>
                  <a:pt x="3870" y="8513"/>
                  <a:pt x="3858" y="8525"/>
                  <a:pt x="3834" y="8549"/>
                </a:cubicBezTo>
                <a:cubicBezTo>
                  <a:pt x="4132" y="8382"/>
                  <a:pt x="4287" y="8228"/>
                  <a:pt x="4334" y="8073"/>
                </a:cubicBezTo>
                <a:cubicBezTo>
                  <a:pt x="4465" y="7680"/>
                  <a:pt x="4108" y="7513"/>
                  <a:pt x="4120" y="7323"/>
                </a:cubicBezTo>
                <a:cubicBezTo>
                  <a:pt x="4298" y="7466"/>
                  <a:pt x="4441" y="7406"/>
                  <a:pt x="4513" y="7227"/>
                </a:cubicBezTo>
                <a:cubicBezTo>
                  <a:pt x="4275" y="7239"/>
                  <a:pt x="4239" y="7013"/>
                  <a:pt x="4370" y="6894"/>
                </a:cubicBezTo>
                <a:cubicBezTo>
                  <a:pt x="4572" y="6704"/>
                  <a:pt x="5025" y="6668"/>
                  <a:pt x="5120" y="6132"/>
                </a:cubicBezTo>
                <a:cubicBezTo>
                  <a:pt x="5180" y="6049"/>
                  <a:pt x="5227" y="5977"/>
                  <a:pt x="5275" y="5894"/>
                </a:cubicBezTo>
                <a:cubicBezTo>
                  <a:pt x="5239" y="5977"/>
                  <a:pt x="5227" y="6073"/>
                  <a:pt x="5215" y="6168"/>
                </a:cubicBezTo>
                <a:cubicBezTo>
                  <a:pt x="4906" y="6608"/>
                  <a:pt x="5191" y="6965"/>
                  <a:pt x="5203" y="7239"/>
                </a:cubicBezTo>
                <a:cubicBezTo>
                  <a:pt x="5203" y="7418"/>
                  <a:pt x="5025" y="7561"/>
                  <a:pt x="4870" y="7370"/>
                </a:cubicBezTo>
                <a:cubicBezTo>
                  <a:pt x="4799" y="7549"/>
                  <a:pt x="4846" y="7692"/>
                  <a:pt x="5084" y="7716"/>
                </a:cubicBezTo>
                <a:cubicBezTo>
                  <a:pt x="4953" y="7870"/>
                  <a:pt x="4572" y="7727"/>
                  <a:pt x="4394" y="8097"/>
                </a:cubicBezTo>
                <a:cubicBezTo>
                  <a:pt x="4322" y="8239"/>
                  <a:pt x="4322" y="8454"/>
                  <a:pt x="4406" y="8787"/>
                </a:cubicBezTo>
                <a:lnTo>
                  <a:pt x="4406" y="8787"/>
                </a:lnTo>
                <a:cubicBezTo>
                  <a:pt x="4418" y="8073"/>
                  <a:pt x="5572" y="8442"/>
                  <a:pt x="5299" y="7275"/>
                </a:cubicBezTo>
                <a:lnTo>
                  <a:pt x="5299" y="7275"/>
                </a:lnTo>
                <a:cubicBezTo>
                  <a:pt x="5441" y="7668"/>
                  <a:pt x="5477" y="8085"/>
                  <a:pt x="5394" y="8489"/>
                </a:cubicBezTo>
                <a:cubicBezTo>
                  <a:pt x="5370" y="8454"/>
                  <a:pt x="5322" y="8418"/>
                  <a:pt x="5275" y="8418"/>
                </a:cubicBezTo>
                <a:lnTo>
                  <a:pt x="5263" y="8418"/>
                </a:lnTo>
                <a:cubicBezTo>
                  <a:pt x="5251" y="8406"/>
                  <a:pt x="5227" y="8406"/>
                  <a:pt x="5215" y="8418"/>
                </a:cubicBezTo>
                <a:cubicBezTo>
                  <a:pt x="5108" y="8418"/>
                  <a:pt x="5037" y="8501"/>
                  <a:pt x="5037" y="8597"/>
                </a:cubicBezTo>
                <a:cubicBezTo>
                  <a:pt x="5037" y="8644"/>
                  <a:pt x="5060" y="8692"/>
                  <a:pt x="5096" y="8728"/>
                </a:cubicBezTo>
                <a:lnTo>
                  <a:pt x="5132" y="8751"/>
                </a:lnTo>
                <a:cubicBezTo>
                  <a:pt x="5084" y="8597"/>
                  <a:pt x="5227" y="8585"/>
                  <a:pt x="5275" y="8644"/>
                </a:cubicBezTo>
                <a:cubicBezTo>
                  <a:pt x="5334" y="8716"/>
                  <a:pt x="5275" y="8859"/>
                  <a:pt x="5227" y="8906"/>
                </a:cubicBezTo>
                <a:cubicBezTo>
                  <a:pt x="5180" y="8954"/>
                  <a:pt x="5120" y="8978"/>
                  <a:pt x="5060" y="8978"/>
                </a:cubicBezTo>
                <a:cubicBezTo>
                  <a:pt x="4894" y="8990"/>
                  <a:pt x="4632" y="8882"/>
                  <a:pt x="4763" y="8561"/>
                </a:cubicBezTo>
                <a:cubicBezTo>
                  <a:pt x="4418" y="8668"/>
                  <a:pt x="4477" y="9132"/>
                  <a:pt x="4739" y="9299"/>
                </a:cubicBezTo>
                <a:cubicBezTo>
                  <a:pt x="4548" y="9430"/>
                  <a:pt x="4620" y="9561"/>
                  <a:pt x="4322" y="9585"/>
                </a:cubicBezTo>
                <a:cubicBezTo>
                  <a:pt x="4882" y="9847"/>
                  <a:pt x="4989" y="9525"/>
                  <a:pt x="5215" y="9430"/>
                </a:cubicBezTo>
                <a:lnTo>
                  <a:pt x="5215" y="9430"/>
                </a:lnTo>
                <a:cubicBezTo>
                  <a:pt x="4763" y="9668"/>
                  <a:pt x="4918" y="10025"/>
                  <a:pt x="4656" y="10311"/>
                </a:cubicBezTo>
                <a:cubicBezTo>
                  <a:pt x="5191" y="10275"/>
                  <a:pt x="5180" y="9883"/>
                  <a:pt x="5310" y="9597"/>
                </a:cubicBezTo>
                <a:lnTo>
                  <a:pt x="5310" y="9597"/>
                </a:lnTo>
                <a:cubicBezTo>
                  <a:pt x="5013" y="10311"/>
                  <a:pt x="5406" y="10490"/>
                  <a:pt x="5453" y="10942"/>
                </a:cubicBezTo>
                <a:cubicBezTo>
                  <a:pt x="5489" y="10490"/>
                  <a:pt x="5894" y="10311"/>
                  <a:pt x="5584" y="9597"/>
                </a:cubicBezTo>
                <a:lnTo>
                  <a:pt x="5584" y="9597"/>
                </a:lnTo>
                <a:cubicBezTo>
                  <a:pt x="5715" y="9883"/>
                  <a:pt x="5703" y="10275"/>
                  <a:pt x="6239" y="10311"/>
                </a:cubicBezTo>
                <a:cubicBezTo>
                  <a:pt x="5977" y="10013"/>
                  <a:pt x="6132" y="9668"/>
                  <a:pt x="5691" y="9430"/>
                </a:cubicBezTo>
                <a:lnTo>
                  <a:pt x="5691" y="9430"/>
                </a:lnTo>
                <a:cubicBezTo>
                  <a:pt x="5906" y="9525"/>
                  <a:pt x="6025" y="9847"/>
                  <a:pt x="6573" y="9585"/>
                </a:cubicBezTo>
                <a:cubicBezTo>
                  <a:pt x="6275" y="9561"/>
                  <a:pt x="6346" y="9430"/>
                  <a:pt x="6156" y="9299"/>
                </a:cubicBezTo>
                <a:cubicBezTo>
                  <a:pt x="6418" y="9132"/>
                  <a:pt x="6477" y="8668"/>
                  <a:pt x="6132" y="8561"/>
                </a:cubicBezTo>
                <a:cubicBezTo>
                  <a:pt x="6275" y="8882"/>
                  <a:pt x="6001" y="8990"/>
                  <a:pt x="5834" y="8978"/>
                </a:cubicBezTo>
                <a:cubicBezTo>
                  <a:pt x="5775" y="8978"/>
                  <a:pt x="5715" y="8954"/>
                  <a:pt x="5668" y="8906"/>
                </a:cubicBezTo>
                <a:cubicBezTo>
                  <a:pt x="5620" y="8859"/>
                  <a:pt x="5561" y="8716"/>
                  <a:pt x="5620" y="8644"/>
                </a:cubicBezTo>
                <a:cubicBezTo>
                  <a:pt x="5668" y="8573"/>
                  <a:pt x="5811" y="8609"/>
                  <a:pt x="5763" y="8751"/>
                </a:cubicBezTo>
                <a:cubicBezTo>
                  <a:pt x="5775" y="8740"/>
                  <a:pt x="5787" y="8740"/>
                  <a:pt x="5799" y="8728"/>
                </a:cubicBezTo>
                <a:cubicBezTo>
                  <a:pt x="5834" y="8692"/>
                  <a:pt x="5858" y="8644"/>
                  <a:pt x="5858" y="8597"/>
                </a:cubicBezTo>
                <a:cubicBezTo>
                  <a:pt x="5858" y="8501"/>
                  <a:pt x="5787" y="8418"/>
                  <a:pt x="5691" y="8418"/>
                </a:cubicBezTo>
                <a:cubicBezTo>
                  <a:pt x="5668" y="8406"/>
                  <a:pt x="5644" y="8406"/>
                  <a:pt x="5632" y="8418"/>
                </a:cubicBezTo>
                <a:lnTo>
                  <a:pt x="5620" y="8418"/>
                </a:lnTo>
                <a:cubicBezTo>
                  <a:pt x="5572" y="8418"/>
                  <a:pt x="5525" y="8454"/>
                  <a:pt x="5501" y="8489"/>
                </a:cubicBezTo>
                <a:cubicBezTo>
                  <a:pt x="5418" y="8085"/>
                  <a:pt x="5453" y="7668"/>
                  <a:pt x="5596" y="7275"/>
                </a:cubicBezTo>
                <a:cubicBezTo>
                  <a:pt x="5310" y="8454"/>
                  <a:pt x="6477" y="8073"/>
                  <a:pt x="6489" y="8787"/>
                </a:cubicBezTo>
                <a:lnTo>
                  <a:pt x="6489" y="8716"/>
                </a:lnTo>
                <a:cubicBezTo>
                  <a:pt x="6489" y="8740"/>
                  <a:pt x="6489" y="8763"/>
                  <a:pt x="6489" y="8787"/>
                </a:cubicBezTo>
                <a:cubicBezTo>
                  <a:pt x="6584" y="8454"/>
                  <a:pt x="6573" y="8239"/>
                  <a:pt x="6501" y="8097"/>
                </a:cubicBezTo>
                <a:cubicBezTo>
                  <a:pt x="6323" y="7727"/>
                  <a:pt x="5942" y="7870"/>
                  <a:pt x="5811" y="7727"/>
                </a:cubicBezTo>
                <a:cubicBezTo>
                  <a:pt x="6049" y="7692"/>
                  <a:pt x="6108" y="7561"/>
                  <a:pt x="6025" y="7382"/>
                </a:cubicBezTo>
                <a:cubicBezTo>
                  <a:pt x="5870" y="7561"/>
                  <a:pt x="5691" y="7418"/>
                  <a:pt x="5691" y="7239"/>
                </a:cubicBezTo>
                <a:cubicBezTo>
                  <a:pt x="5703" y="6965"/>
                  <a:pt x="5989" y="6620"/>
                  <a:pt x="5680" y="6168"/>
                </a:cubicBezTo>
                <a:cubicBezTo>
                  <a:pt x="5668" y="6073"/>
                  <a:pt x="5656" y="5989"/>
                  <a:pt x="5620" y="5906"/>
                </a:cubicBezTo>
                <a:cubicBezTo>
                  <a:pt x="5668" y="5977"/>
                  <a:pt x="5715" y="6061"/>
                  <a:pt x="5775" y="6132"/>
                </a:cubicBezTo>
                <a:cubicBezTo>
                  <a:pt x="5870" y="6668"/>
                  <a:pt x="6323" y="6715"/>
                  <a:pt x="6525" y="6894"/>
                </a:cubicBezTo>
                <a:cubicBezTo>
                  <a:pt x="6656" y="7025"/>
                  <a:pt x="6620" y="7251"/>
                  <a:pt x="6394" y="7227"/>
                </a:cubicBezTo>
                <a:cubicBezTo>
                  <a:pt x="6453" y="7418"/>
                  <a:pt x="6596" y="7466"/>
                  <a:pt x="6787" y="7323"/>
                </a:cubicBezTo>
                <a:cubicBezTo>
                  <a:pt x="6799" y="7525"/>
                  <a:pt x="6430" y="7692"/>
                  <a:pt x="6561" y="8073"/>
                </a:cubicBezTo>
                <a:cubicBezTo>
                  <a:pt x="6608" y="8228"/>
                  <a:pt x="6763" y="8382"/>
                  <a:pt x="7061" y="8549"/>
                </a:cubicBezTo>
                <a:lnTo>
                  <a:pt x="7061" y="8549"/>
                </a:lnTo>
                <a:cubicBezTo>
                  <a:pt x="6561" y="8037"/>
                  <a:pt x="7644" y="7489"/>
                  <a:pt x="6632" y="6858"/>
                </a:cubicBezTo>
                <a:lnTo>
                  <a:pt x="6632" y="6858"/>
                </a:lnTo>
                <a:cubicBezTo>
                  <a:pt x="7001" y="7037"/>
                  <a:pt x="7323" y="7311"/>
                  <a:pt x="7561" y="7656"/>
                </a:cubicBezTo>
                <a:cubicBezTo>
                  <a:pt x="7501" y="7644"/>
                  <a:pt x="7454" y="7644"/>
                  <a:pt x="7406" y="7680"/>
                </a:cubicBezTo>
                <a:lnTo>
                  <a:pt x="7394" y="7680"/>
                </a:lnTo>
                <a:cubicBezTo>
                  <a:pt x="7382" y="7692"/>
                  <a:pt x="7370" y="7704"/>
                  <a:pt x="7358" y="7727"/>
                </a:cubicBezTo>
                <a:cubicBezTo>
                  <a:pt x="7215" y="7858"/>
                  <a:pt x="7358" y="8085"/>
                  <a:pt x="7537" y="8025"/>
                </a:cubicBezTo>
                <a:cubicBezTo>
                  <a:pt x="7406" y="7942"/>
                  <a:pt x="7489" y="7835"/>
                  <a:pt x="7573" y="7847"/>
                </a:cubicBezTo>
                <a:cubicBezTo>
                  <a:pt x="7656" y="7847"/>
                  <a:pt x="7716" y="7989"/>
                  <a:pt x="7716" y="8061"/>
                </a:cubicBezTo>
                <a:cubicBezTo>
                  <a:pt x="7716" y="8132"/>
                  <a:pt x="7692" y="8192"/>
                  <a:pt x="7644" y="8228"/>
                </a:cubicBezTo>
                <a:cubicBezTo>
                  <a:pt x="7537" y="8359"/>
                  <a:pt x="7287" y="8466"/>
                  <a:pt x="7156" y="8144"/>
                </a:cubicBezTo>
                <a:cubicBezTo>
                  <a:pt x="6977" y="8454"/>
                  <a:pt x="7346" y="8740"/>
                  <a:pt x="7656" y="8680"/>
                </a:cubicBezTo>
                <a:cubicBezTo>
                  <a:pt x="7608" y="8906"/>
                  <a:pt x="7751" y="8954"/>
                  <a:pt x="7561" y="9168"/>
                </a:cubicBezTo>
                <a:cubicBezTo>
                  <a:pt x="8132" y="8978"/>
                  <a:pt x="7989" y="8656"/>
                  <a:pt x="8085" y="8442"/>
                </a:cubicBezTo>
                <a:lnTo>
                  <a:pt x="8085" y="8442"/>
                </a:lnTo>
                <a:cubicBezTo>
                  <a:pt x="7930" y="8918"/>
                  <a:pt x="8287" y="9073"/>
                  <a:pt x="8311" y="9466"/>
                </a:cubicBezTo>
                <a:cubicBezTo>
                  <a:pt x="8668" y="9049"/>
                  <a:pt x="8382" y="8787"/>
                  <a:pt x="8275" y="8489"/>
                </a:cubicBezTo>
                <a:lnTo>
                  <a:pt x="8275" y="8489"/>
                </a:lnTo>
                <a:cubicBezTo>
                  <a:pt x="8573" y="9216"/>
                  <a:pt x="8966" y="9049"/>
                  <a:pt x="9311" y="9335"/>
                </a:cubicBezTo>
                <a:cubicBezTo>
                  <a:pt x="9013" y="8990"/>
                  <a:pt x="9192" y="8585"/>
                  <a:pt x="8466" y="8299"/>
                </a:cubicBezTo>
                <a:lnTo>
                  <a:pt x="8466" y="8299"/>
                </a:lnTo>
                <a:cubicBezTo>
                  <a:pt x="8763" y="8406"/>
                  <a:pt x="9025" y="8692"/>
                  <a:pt x="9430" y="8335"/>
                </a:cubicBezTo>
                <a:cubicBezTo>
                  <a:pt x="9037" y="8323"/>
                  <a:pt x="8894" y="7954"/>
                  <a:pt x="8418" y="8108"/>
                </a:cubicBezTo>
                <a:lnTo>
                  <a:pt x="8418" y="8108"/>
                </a:lnTo>
                <a:cubicBezTo>
                  <a:pt x="8632" y="8013"/>
                  <a:pt x="8942" y="8168"/>
                  <a:pt x="9144" y="7585"/>
                </a:cubicBezTo>
                <a:cubicBezTo>
                  <a:pt x="8918" y="7787"/>
                  <a:pt x="8882" y="7632"/>
                  <a:pt x="8656" y="7680"/>
                </a:cubicBezTo>
                <a:cubicBezTo>
                  <a:pt x="8716" y="7382"/>
                  <a:pt x="8430" y="7001"/>
                  <a:pt x="8120" y="7180"/>
                </a:cubicBezTo>
                <a:cubicBezTo>
                  <a:pt x="8442" y="7311"/>
                  <a:pt x="8323" y="7561"/>
                  <a:pt x="8204" y="7680"/>
                </a:cubicBezTo>
                <a:cubicBezTo>
                  <a:pt x="8156" y="7716"/>
                  <a:pt x="8097" y="7739"/>
                  <a:pt x="8037" y="7751"/>
                </a:cubicBezTo>
                <a:cubicBezTo>
                  <a:pt x="7966" y="7751"/>
                  <a:pt x="7823" y="7680"/>
                  <a:pt x="7811" y="7597"/>
                </a:cubicBezTo>
                <a:cubicBezTo>
                  <a:pt x="7811" y="7513"/>
                  <a:pt x="7918" y="7430"/>
                  <a:pt x="7989" y="7561"/>
                </a:cubicBezTo>
                <a:cubicBezTo>
                  <a:pt x="7989" y="7537"/>
                  <a:pt x="7989" y="7513"/>
                  <a:pt x="7989" y="7489"/>
                </a:cubicBezTo>
                <a:cubicBezTo>
                  <a:pt x="7989" y="7406"/>
                  <a:pt x="7918" y="7335"/>
                  <a:pt x="7823" y="7335"/>
                </a:cubicBezTo>
                <a:cubicBezTo>
                  <a:pt x="7775" y="7335"/>
                  <a:pt x="7727" y="7346"/>
                  <a:pt x="7692" y="7382"/>
                </a:cubicBezTo>
                <a:cubicBezTo>
                  <a:pt x="7680" y="7394"/>
                  <a:pt x="7668" y="7406"/>
                  <a:pt x="7656" y="7418"/>
                </a:cubicBezTo>
                <a:lnTo>
                  <a:pt x="7656" y="7430"/>
                </a:lnTo>
                <a:cubicBezTo>
                  <a:pt x="7632" y="7477"/>
                  <a:pt x="7620" y="7525"/>
                  <a:pt x="7632" y="7573"/>
                </a:cubicBezTo>
                <a:cubicBezTo>
                  <a:pt x="7287" y="7335"/>
                  <a:pt x="7013" y="7025"/>
                  <a:pt x="6834" y="6644"/>
                </a:cubicBezTo>
                <a:cubicBezTo>
                  <a:pt x="7466" y="7680"/>
                  <a:pt x="8025" y="6584"/>
                  <a:pt x="8537" y="7085"/>
                </a:cubicBezTo>
                <a:lnTo>
                  <a:pt x="8478" y="7037"/>
                </a:lnTo>
                <a:cubicBezTo>
                  <a:pt x="8501" y="7049"/>
                  <a:pt x="8513" y="7073"/>
                  <a:pt x="8537" y="7085"/>
                </a:cubicBezTo>
                <a:cubicBezTo>
                  <a:pt x="8370" y="6787"/>
                  <a:pt x="8216" y="6644"/>
                  <a:pt x="8061" y="6584"/>
                </a:cubicBezTo>
                <a:cubicBezTo>
                  <a:pt x="7668" y="6454"/>
                  <a:pt x="7501" y="6823"/>
                  <a:pt x="7311" y="6811"/>
                </a:cubicBezTo>
                <a:cubicBezTo>
                  <a:pt x="7442" y="6620"/>
                  <a:pt x="7394" y="6489"/>
                  <a:pt x="7215" y="6418"/>
                </a:cubicBezTo>
                <a:cubicBezTo>
                  <a:pt x="7227" y="6656"/>
                  <a:pt x="7001" y="6680"/>
                  <a:pt x="6882" y="6549"/>
                </a:cubicBezTo>
                <a:cubicBezTo>
                  <a:pt x="6692" y="6346"/>
                  <a:pt x="6656" y="5894"/>
                  <a:pt x="6108" y="5799"/>
                </a:cubicBezTo>
                <a:cubicBezTo>
                  <a:pt x="6037" y="5739"/>
                  <a:pt x="5965" y="5692"/>
                  <a:pt x="5882" y="5656"/>
                </a:cubicBezTo>
                <a:cubicBezTo>
                  <a:pt x="5965" y="5680"/>
                  <a:pt x="6061" y="5692"/>
                  <a:pt x="6144" y="5715"/>
                </a:cubicBezTo>
                <a:cubicBezTo>
                  <a:pt x="6596" y="6025"/>
                  <a:pt x="6954" y="5727"/>
                  <a:pt x="7227" y="5715"/>
                </a:cubicBezTo>
                <a:cubicBezTo>
                  <a:pt x="7406" y="5715"/>
                  <a:pt x="7537" y="5894"/>
                  <a:pt x="7358" y="6049"/>
                </a:cubicBezTo>
                <a:cubicBezTo>
                  <a:pt x="7537" y="6132"/>
                  <a:pt x="7680" y="6073"/>
                  <a:pt x="7704" y="5846"/>
                </a:cubicBezTo>
                <a:cubicBezTo>
                  <a:pt x="7858" y="5965"/>
                  <a:pt x="7704" y="6346"/>
                  <a:pt x="8085" y="6537"/>
                </a:cubicBezTo>
                <a:cubicBezTo>
                  <a:pt x="8228" y="6608"/>
                  <a:pt x="8442" y="6608"/>
                  <a:pt x="8775" y="6513"/>
                </a:cubicBezTo>
                <a:lnTo>
                  <a:pt x="8775" y="6513"/>
                </a:lnTo>
                <a:cubicBezTo>
                  <a:pt x="8049" y="6501"/>
                  <a:pt x="8430" y="5346"/>
                  <a:pt x="7263" y="5620"/>
                </a:cubicBezTo>
                <a:lnTo>
                  <a:pt x="7263" y="5620"/>
                </a:lnTo>
                <a:cubicBezTo>
                  <a:pt x="7656" y="5477"/>
                  <a:pt x="8073" y="5441"/>
                  <a:pt x="8478" y="5525"/>
                </a:cubicBezTo>
                <a:cubicBezTo>
                  <a:pt x="8442" y="5549"/>
                  <a:pt x="8406" y="5596"/>
                  <a:pt x="8406" y="5644"/>
                </a:cubicBezTo>
                <a:cubicBezTo>
                  <a:pt x="8394" y="5644"/>
                  <a:pt x="8394" y="5656"/>
                  <a:pt x="8406" y="5656"/>
                </a:cubicBezTo>
                <a:cubicBezTo>
                  <a:pt x="8394" y="5680"/>
                  <a:pt x="8394" y="5692"/>
                  <a:pt x="8406" y="5715"/>
                </a:cubicBezTo>
                <a:cubicBezTo>
                  <a:pt x="8406" y="5894"/>
                  <a:pt x="8656" y="5953"/>
                  <a:pt x="8739" y="5787"/>
                </a:cubicBezTo>
                <a:cubicBezTo>
                  <a:pt x="8585" y="5834"/>
                  <a:pt x="8573" y="5692"/>
                  <a:pt x="8632" y="5644"/>
                </a:cubicBezTo>
                <a:cubicBezTo>
                  <a:pt x="8704" y="5584"/>
                  <a:pt x="8847" y="5644"/>
                  <a:pt x="8894" y="5692"/>
                </a:cubicBezTo>
                <a:cubicBezTo>
                  <a:pt x="8942" y="5739"/>
                  <a:pt x="8966" y="5799"/>
                  <a:pt x="8966" y="5858"/>
                </a:cubicBezTo>
                <a:cubicBezTo>
                  <a:pt x="8978" y="6025"/>
                  <a:pt x="8870" y="6287"/>
                  <a:pt x="8549" y="6156"/>
                </a:cubicBezTo>
                <a:cubicBezTo>
                  <a:pt x="8656" y="6501"/>
                  <a:pt x="9120" y="6442"/>
                  <a:pt x="9287" y="6180"/>
                </a:cubicBezTo>
                <a:cubicBezTo>
                  <a:pt x="9418" y="6370"/>
                  <a:pt x="9549" y="6299"/>
                  <a:pt x="9573" y="6596"/>
                </a:cubicBezTo>
                <a:cubicBezTo>
                  <a:pt x="9835" y="6049"/>
                  <a:pt x="9513" y="5930"/>
                  <a:pt x="9418" y="5715"/>
                </a:cubicBezTo>
                <a:lnTo>
                  <a:pt x="9418" y="5715"/>
                </a:lnTo>
                <a:cubicBezTo>
                  <a:pt x="9656" y="6156"/>
                  <a:pt x="10013" y="6013"/>
                  <a:pt x="10299" y="6275"/>
                </a:cubicBezTo>
                <a:cubicBezTo>
                  <a:pt x="10263" y="5727"/>
                  <a:pt x="9871" y="5751"/>
                  <a:pt x="9585" y="5620"/>
                </a:cubicBezTo>
                <a:lnTo>
                  <a:pt x="9585" y="5620"/>
                </a:lnTo>
                <a:cubicBezTo>
                  <a:pt x="10299" y="5918"/>
                  <a:pt x="10478" y="5513"/>
                  <a:pt x="10930" y="5477"/>
                </a:cubicBezTo>
                <a:cubicBezTo>
                  <a:pt x="10478" y="5441"/>
                  <a:pt x="10299" y="5037"/>
                  <a:pt x="9585" y="5334"/>
                </a:cubicBezTo>
                <a:lnTo>
                  <a:pt x="9585" y="5334"/>
                </a:lnTo>
                <a:cubicBezTo>
                  <a:pt x="9871" y="5203"/>
                  <a:pt x="10263" y="5227"/>
                  <a:pt x="10299" y="4679"/>
                </a:cubicBezTo>
                <a:cubicBezTo>
                  <a:pt x="10002" y="4941"/>
                  <a:pt x="9656" y="4787"/>
                  <a:pt x="9418" y="5239"/>
                </a:cubicBezTo>
                <a:lnTo>
                  <a:pt x="9418" y="5239"/>
                </a:lnTo>
                <a:cubicBezTo>
                  <a:pt x="9513" y="5025"/>
                  <a:pt x="9835" y="4906"/>
                  <a:pt x="9573" y="4358"/>
                </a:cubicBezTo>
                <a:cubicBezTo>
                  <a:pt x="9549" y="4656"/>
                  <a:pt x="9418" y="4572"/>
                  <a:pt x="9287" y="4775"/>
                </a:cubicBezTo>
                <a:cubicBezTo>
                  <a:pt x="9120" y="4513"/>
                  <a:pt x="8656" y="4453"/>
                  <a:pt x="8549" y="4787"/>
                </a:cubicBezTo>
                <a:cubicBezTo>
                  <a:pt x="8870" y="4656"/>
                  <a:pt x="8978" y="4918"/>
                  <a:pt x="8966" y="5084"/>
                </a:cubicBezTo>
                <a:cubicBezTo>
                  <a:pt x="8966" y="5156"/>
                  <a:pt x="8942" y="5215"/>
                  <a:pt x="8894" y="5251"/>
                </a:cubicBezTo>
                <a:cubicBezTo>
                  <a:pt x="8847" y="5311"/>
                  <a:pt x="8704" y="5358"/>
                  <a:pt x="8632" y="5311"/>
                </a:cubicBezTo>
                <a:cubicBezTo>
                  <a:pt x="8573" y="5251"/>
                  <a:pt x="8597" y="5120"/>
                  <a:pt x="8739" y="5156"/>
                </a:cubicBezTo>
                <a:cubicBezTo>
                  <a:pt x="8656" y="5001"/>
                  <a:pt x="8406" y="5049"/>
                  <a:pt x="8406" y="5239"/>
                </a:cubicBezTo>
                <a:cubicBezTo>
                  <a:pt x="8394" y="5263"/>
                  <a:pt x="8394" y="5275"/>
                  <a:pt x="8406" y="5299"/>
                </a:cubicBezTo>
                <a:cubicBezTo>
                  <a:pt x="8394" y="5299"/>
                  <a:pt x="8394" y="5299"/>
                  <a:pt x="8406" y="5311"/>
                </a:cubicBezTo>
                <a:cubicBezTo>
                  <a:pt x="8406" y="5358"/>
                  <a:pt x="8442" y="5394"/>
                  <a:pt x="8478" y="5430"/>
                </a:cubicBezTo>
                <a:cubicBezTo>
                  <a:pt x="8073" y="5501"/>
                  <a:pt x="7656" y="5477"/>
                  <a:pt x="7263" y="5334"/>
                </a:cubicBezTo>
                <a:cubicBezTo>
                  <a:pt x="8442" y="5608"/>
                  <a:pt x="8061" y="4453"/>
                  <a:pt x="8775" y="4441"/>
                </a:cubicBezTo>
                <a:lnTo>
                  <a:pt x="8716" y="4441"/>
                </a:lnTo>
                <a:cubicBezTo>
                  <a:pt x="8739" y="4441"/>
                  <a:pt x="8763" y="4441"/>
                  <a:pt x="8787" y="4441"/>
                </a:cubicBezTo>
                <a:cubicBezTo>
                  <a:pt x="8454" y="4346"/>
                  <a:pt x="8239" y="4346"/>
                  <a:pt x="8097" y="4418"/>
                </a:cubicBezTo>
                <a:cubicBezTo>
                  <a:pt x="7739" y="4596"/>
                  <a:pt x="7870" y="4977"/>
                  <a:pt x="7727" y="5108"/>
                </a:cubicBezTo>
                <a:cubicBezTo>
                  <a:pt x="7692" y="4882"/>
                  <a:pt x="7561" y="4822"/>
                  <a:pt x="7382" y="4906"/>
                </a:cubicBezTo>
                <a:cubicBezTo>
                  <a:pt x="7561" y="5049"/>
                  <a:pt x="7430" y="5239"/>
                  <a:pt x="7239" y="5227"/>
                </a:cubicBezTo>
                <a:cubicBezTo>
                  <a:pt x="6965" y="5227"/>
                  <a:pt x="6620" y="4930"/>
                  <a:pt x="6168" y="5239"/>
                </a:cubicBezTo>
                <a:cubicBezTo>
                  <a:pt x="6084" y="5251"/>
                  <a:pt x="5989" y="5275"/>
                  <a:pt x="5906" y="5299"/>
                </a:cubicBezTo>
                <a:cubicBezTo>
                  <a:pt x="5989" y="5263"/>
                  <a:pt x="6061" y="5203"/>
                  <a:pt x="6132" y="5156"/>
                </a:cubicBezTo>
                <a:cubicBezTo>
                  <a:pt x="6680" y="5049"/>
                  <a:pt x="6715" y="4596"/>
                  <a:pt x="6906" y="4394"/>
                </a:cubicBezTo>
                <a:cubicBezTo>
                  <a:pt x="7025" y="4263"/>
                  <a:pt x="7251" y="4298"/>
                  <a:pt x="7227" y="4537"/>
                </a:cubicBezTo>
                <a:cubicBezTo>
                  <a:pt x="7418" y="4465"/>
                  <a:pt x="7466" y="4334"/>
                  <a:pt x="7323" y="4144"/>
                </a:cubicBezTo>
                <a:cubicBezTo>
                  <a:pt x="7525" y="4132"/>
                  <a:pt x="7692" y="4501"/>
                  <a:pt x="8085" y="4370"/>
                </a:cubicBezTo>
                <a:cubicBezTo>
                  <a:pt x="8228" y="4310"/>
                  <a:pt x="8382" y="4168"/>
                  <a:pt x="8549" y="3870"/>
                </a:cubicBezTo>
                <a:lnTo>
                  <a:pt x="8549" y="3870"/>
                </a:lnTo>
                <a:cubicBezTo>
                  <a:pt x="8037" y="4370"/>
                  <a:pt x="7489" y="3275"/>
                  <a:pt x="6858" y="4298"/>
                </a:cubicBezTo>
                <a:lnTo>
                  <a:pt x="6858" y="4298"/>
                </a:lnTo>
                <a:cubicBezTo>
                  <a:pt x="7025" y="3929"/>
                  <a:pt x="7299" y="3608"/>
                  <a:pt x="7644" y="3370"/>
                </a:cubicBezTo>
                <a:cubicBezTo>
                  <a:pt x="7644" y="3429"/>
                  <a:pt x="7644" y="3477"/>
                  <a:pt x="7680" y="3513"/>
                </a:cubicBezTo>
                <a:lnTo>
                  <a:pt x="7680" y="3525"/>
                </a:lnTo>
                <a:cubicBezTo>
                  <a:pt x="7680" y="3536"/>
                  <a:pt x="7692" y="3560"/>
                  <a:pt x="7716" y="3572"/>
                </a:cubicBezTo>
                <a:cubicBezTo>
                  <a:pt x="7847" y="3703"/>
                  <a:pt x="8073" y="3572"/>
                  <a:pt x="8013" y="3382"/>
                </a:cubicBezTo>
                <a:cubicBezTo>
                  <a:pt x="7942" y="3513"/>
                  <a:pt x="7823" y="3441"/>
                  <a:pt x="7835" y="3346"/>
                </a:cubicBezTo>
                <a:cubicBezTo>
                  <a:pt x="7847" y="3263"/>
                  <a:pt x="7977" y="3203"/>
                  <a:pt x="8061" y="3203"/>
                </a:cubicBezTo>
                <a:cubicBezTo>
                  <a:pt x="8120" y="3203"/>
                  <a:pt x="8180" y="3227"/>
                  <a:pt x="8216" y="3275"/>
                </a:cubicBezTo>
                <a:cubicBezTo>
                  <a:pt x="8347" y="3382"/>
                  <a:pt x="8454" y="3644"/>
                  <a:pt x="8132" y="3775"/>
                </a:cubicBezTo>
                <a:cubicBezTo>
                  <a:pt x="8442" y="3941"/>
                  <a:pt x="8728" y="3572"/>
                  <a:pt x="8668" y="3263"/>
                </a:cubicBezTo>
                <a:cubicBezTo>
                  <a:pt x="8894" y="3310"/>
                  <a:pt x="8942" y="3167"/>
                  <a:pt x="9168" y="3358"/>
                </a:cubicBezTo>
                <a:cubicBezTo>
                  <a:pt x="8966" y="2786"/>
                  <a:pt x="8644" y="2929"/>
                  <a:pt x="8430" y="2834"/>
                </a:cubicBezTo>
                <a:lnTo>
                  <a:pt x="8430" y="2834"/>
                </a:lnTo>
                <a:cubicBezTo>
                  <a:pt x="8918" y="2989"/>
                  <a:pt x="9061" y="2632"/>
                  <a:pt x="9454" y="2608"/>
                </a:cubicBezTo>
                <a:cubicBezTo>
                  <a:pt x="9037" y="2263"/>
                  <a:pt x="8775" y="2548"/>
                  <a:pt x="8478" y="2655"/>
                </a:cubicBezTo>
                <a:lnTo>
                  <a:pt x="8478" y="2655"/>
                </a:lnTo>
                <a:cubicBezTo>
                  <a:pt x="9204" y="2358"/>
                  <a:pt x="9037" y="1953"/>
                  <a:pt x="9335" y="1608"/>
                </a:cubicBezTo>
                <a:cubicBezTo>
                  <a:pt x="8978" y="1893"/>
                  <a:pt x="8573" y="1739"/>
                  <a:pt x="8287" y="2453"/>
                </a:cubicBezTo>
                <a:lnTo>
                  <a:pt x="8287" y="2453"/>
                </a:lnTo>
                <a:cubicBezTo>
                  <a:pt x="8394" y="2155"/>
                  <a:pt x="8680" y="1905"/>
                  <a:pt x="8323" y="1489"/>
                </a:cubicBezTo>
                <a:cubicBezTo>
                  <a:pt x="8311" y="1882"/>
                  <a:pt x="7942" y="2024"/>
                  <a:pt x="8097" y="2501"/>
                </a:cubicBezTo>
                <a:lnTo>
                  <a:pt x="8097" y="2501"/>
                </a:lnTo>
                <a:cubicBezTo>
                  <a:pt x="8001" y="2286"/>
                  <a:pt x="8156" y="1977"/>
                  <a:pt x="7573" y="1774"/>
                </a:cubicBezTo>
                <a:cubicBezTo>
                  <a:pt x="7775" y="2001"/>
                  <a:pt x="7620" y="2036"/>
                  <a:pt x="7668" y="2263"/>
                </a:cubicBezTo>
                <a:cubicBezTo>
                  <a:pt x="7370" y="2203"/>
                  <a:pt x="6989" y="2489"/>
                  <a:pt x="7168" y="2798"/>
                </a:cubicBezTo>
                <a:cubicBezTo>
                  <a:pt x="7299" y="2477"/>
                  <a:pt x="7561" y="2596"/>
                  <a:pt x="7668" y="2715"/>
                </a:cubicBezTo>
                <a:cubicBezTo>
                  <a:pt x="7704" y="2763"/>
                  <a:pt x="7739" y="2822"/>
                  <a:pt x="7739" y="2882"/>
                </a:cubicBezTo>
                <a:cubicBezTo>
                  <a:pt x="7739" y="2953"/>
                  <a:pt x="7668" y="3096"/>
                  <a:pt x="7585" y="3108"/>
                </a:cubicBezTo>
                <a:cubicBezTo>
                  <a:pt x="7501" y="3120"/>
                  <a:pt x="7418" y="3001"/>
                  <a:pt x="7549" y="2929"/>
                </a:cubicBezTo>
                <a:cubicBezTo>
                  <a:pt x="7370" y="2870"/>
                  <a:pt x="7239" y="3096"/>
                  <a:pt x="7370" y="3227"/>
                </a:cubicBezTo>
                <a:cubicBezTo>
                  <a:pt x="7382" y="3239"/>
                  <a:pt x="7394" y="3251"/>
                  <a:pt x="7418" y="3263"/>
                </a:cubicBezTo>
                <a:lnTo>
                  <a:pt x="7418" y="3275"/>
                </a:lnTo>
                <a:cubicBezTo>
                  <a:pt x="7466" y="3298"/>
                  <a:pt x="7525" y="3310"/>
                  <a:pt x="7573" y="3298"/>
                </a:cubicBezTo>
                <a:cubicBezTo>
                  <a:pt x="7335" y="3644"/>
                  <a:pt x="7025" y="3917"/>
                  <a:pt x="6644" y="4096"/>
                </a:cubicBezTo>
                <a:cubicBezTo>
                  <a:pt x="7668" y="3453"/>
                  <a:pt x="6584" y="2905"/>
                  <a:pt x="7096" y="2393"/>
                </a:cubicBezTo>
                <a:cubicBezTo>
                  <a:pt x="7073" y="2405"/>
                  <a:pt x="7061" y="2429"/>
                  <a:pt x="7037" y="2441"/>
                </a:cubicBezTo>
                <a:cubicBezTo>
                  <a:pt x="7061" y="2429"/>
                  <a:pt x="7073" y="2405"/>
                  <a:pt x="7096" y="2393"/>
                </a:cubicBezTo>
                <a:cubicBezTo>
                  <a:pt x="6799" y="2560"/>
                  <a:pt x="6644" y="2715"/>
                  <a:pt x="6584" y="2870"/>
                </a:cubicBezTo>
                <a:cubicBezTo>
                  <a:pt x="6453" y="3251"/>
                  <a:pt x="6823" y="3429"/>
                  <a:pt x="6811" y="3620"/>
                </a:cubicBezTo>
                <a:cubicBezTo>
                  <a:pt x="6632" y="3477"/>
                  <a:pt x="6489" y="3525"/>
                  <a:pt x="6418" y="3715"/>
                </a:cubicBezTo>
                <a:cubicBezTo>
                  <a:pt x="6656" y="3691"/>
                  <a:pt x="6692" y="3917"/>
                  <a:pt x="6561" y="4048"/>
                </a:cubicBezTo>
                <a:cubicBezTo>
                  <a:pt x="6358" y="4227"/>
                  <a:pt x="5906" y="4275"/>
                  <a:pt x="5799" y="4810"/>
                </a:cubicBezTo>
                <a:cubicBezTo>
                  <a:pt x="5751" y="4882"/>
                  <a:pt x="5703" y="4965"/>
                  <a:pt x="5656" y="5049"/>
                </a:cubicBezTo>
                <a:cubicBezTo>
                  <a:pt x="5680" y="4953"/>
                  <a:pt x="5703" y="4870"/>
                  <a:pt x="5715" y="4775"/>
                </a:cubicBezTo>
                <a:cubicBezTo>
                  <a:pt x="6025" y="4334"/>
                  <a:pt x="5739" y="3977"/>
                  <a:pt x="5727" y="3703"/>
                </a:cubicBezTo>
                <a:cubicBezTo>
                  <a:pt x="5727" y="3525"/>
                  <a:pt x="5906" y="3382"/>
                  <a:pt x="6061" y="3560"/>
                </a:cubicBezTo>
                <a:cubicBezTo>
                  <a:pt x="6132" y="3382"/>
                  <a:pt x="6072" y="3251"/>
                  <a:pt x="5846" y="3215"/>
                </a:cubicBezTo>
                <a:cubicBezTo>
                  <a:pt x="5977" y="3072"/>
                  <a:pt x="6358" y="3215"/>
                  <a:pt x="6537" y="2846"/>
                </a:cubicBezTo>
                <a:cubicBezTo>
                  <a:pt x="6608" y="2691"/>
                  <a:pt x="6608" y="2489"/>
                  <a:pt x="6513" y="2155"/>
                </a:cubicBezTo>
                <a:cubicBezTo>
                  <a:pt x="6513" y="2870"/>
                  <a:pt x="5346" y="2489"/>
                  <a:pt x="5620" y="3667"/>
                </a:cubicBezTo>
                <a:cubicBezTo>
                  <a:pt x="5489" y="3275"/>
                  <a:pt x="5453" y="2858"/>
                  <a:pt x="5537" y="2453"/>
                </a:cubicBezTo>
                <a:cubicBezTo>
                  <a:pt x="5561" y="2489"/>
                  <a:pt x="5596" y="2524"/>
                  <a:pt x="5644" y="2536"/>
                </a:cubicBezTo>
                <a:lnTo>
                  <a:pt x="5656" y="2536"/>
                </a:lnTo>
                <a:cubicBezTo>
                  <a:pt x="5680" y="2536"/>
                  <a:pt x="5703" y="2536"/>
                  <a:pt x="5715" y="2536"/>
                </a:cubicBezTo>
                <a:cubicBezTo>
                  <a:pt x="5882" y="2524"/>
                  <a:pt x="5953" y="2322"/>
                  <a:pt x="5822" y="2215"/>
                </a:cubicBezTo>
                <a:cubicBezTo>
                  <a:pt x="5822" y="2215"/>
                  <a:pt x="5811" y="2203"/>
                  <a:pt x="5799" y="2203"/>
                </a:cubicBezTo>
                <a:cubicBezTo>
                  <a:pt x="5834" y="2346"/>
                  <a:pt x="5703" y="2370"/>
                  <a:pt x="5644" y="2298"/>
                </a:cubicBezTo>
                <a:cubicBezTo>
                  <a:pt x="5596" y="2227"/>
                  <a:pt x="5644" y="2084"/>
                  <a:pt x="5703" y="2036"/>
                </a:cubicBezTo>
                <a:cubicBezTo>
                  <a:pt x="5751" y="1989"/>
                  <a:pt x="5811" y="1965"/>
                  <a:pt x="5870" y="1965"/>
                </a:cubicBezTo>
                <a:cubicBezTo>
                  <a:pt x="6037" y="1953"/>
                  <a:pt x="6299" y="2060"/>
                  <a:pt x="6168" y="2382"/>
                </a:cubicBezTo>
                <a:cubicBezTo>
                  <a:pt x="6501" y="2286"/>
                  <a:pt x="6442" y="1822"/>
                  <a:pt x="6192" y="1643"/>
                </a:cubicBezTo>
                <a:cubicBezTo>
                  <a:pt x="6382" y="1524"/>
                  <a:pt x="6311" y="1381"/>
                  <a:pt x="6596" y="1358"/>
                </a:cubicBezTo>
                <a:cubicBezTo>
                  <a:pt x="6049" y="1096"/>
                  <a:pt x="5942" y="1429"/>
                  <a:pt x="5715" y="1512"/>
                </a:cubicBezTo>
                <a:lnTo>
                  <a:pt x="5715" y="1512"/>
                </a:lnTo>
                <a:cubicBezTo>
                  <a:pt x="6168" y="1274"/>
                  <a:pt x="6013" y="929"/>
                  <a:pt x="6275" y="631"/>
                </a:cubicBezTo>
                <a:cubicBezTo>
                  <a:pt x="5727" y="679"/>
                  <a:pt x="5751" y="1060"/>
                  <a:pt x="5620" y="1346"/>
                </a:cubicBezTo>
                <a:lnTo>
                  <a:pt x="5620" y="1346"/>
                </a:lnTo>
                <a:cubicBezTo>
                  <a:pt x="5930" y="631"/>
                  <a:pt x="5525" y="453"/>
                  <a:pt x="5477" y="0"/>
                </a:cubicBezTo>
                <a:cubicBezTo>
                  <a:pt x="5441" y="453"/>
                  <a:pt x="5037" y="631"/>
                  <a:pt x="5346" y="1346"/>
                </a:cubicBezTo>
                <a:lnTo>
                  <a:pt x="5346" y="1346"/>
                </a:lnTo>
                <a:cubicBezTo>
                  <a:pt x="5215" y="1060"/>
                  <a:pt x="5227" y="679"/>
                  <a:pt x="4679" y="631"/>
                </a:cubicBezTo>
                <a:cubicBezTo>
                  <a:pt x="4953" y="929"/>
                  <a:pt x="4799" y="1286"/>
                  <a:pt x="5239" y="1512"/>
                </a:cubicBezTo>
                <a:lnTo>
                  <a:pt x="5239" y="1512"/>
                </a:lnTo>
                <a:cubicBezTo>
                  <a:pt x="5025" y="1429"/>
                  <a:pt x="4906" y="1096"/>
                  <a:pt x="4358" y="1358"/>
                </a:cubicBezTo>
                <a:cubicBezTo>
                  <a:pt x="4656" y="1381"/>
                  <a:pt x="4584" y="1524"/>
                  <a:pt x="4775" y="1643"/>
                </a:cubicBezTo>
                <a:cubicBezTo>
                  <a:pt x="4513" y="1822"/>
                  <a:pt x="4453" y="2286"/>
                  <a:pt x="4799" y="2382"/>
                </a:cubicBezTo>
                <a:cubicBezTo>
                  <a:pt x="4656" y="2060"/>
                  <a:pt x="4918" y="1953"/>
                  <a:pt x="5096" y="1965"/>
                </a:cubicBezTo>
                <a:cubicBezTo>
                  <a:pt x="5156" y="1965"/>
                  <a:pt x="5215" y="1989"/>
                  <a:pt x="5263" y="2036"/>
                </a:cubicBezTo>
                <a:cubicBezTo>
                  <a:pt x="5310" y="2084"/>
                  <a:pt x="5370" y="2227"/>
                  <a:pt x="5310" y="2298"/>
                </a:cubicBezTo>
                <a:cubicBezTo>
                  <a:pt x="5251" y="2370"/>
                  <a:pt x="5120" y="2346"/>
                  <a:pt x="5168" y="2203"/>
                </a:cubicBezTo>
                <a:cubicBezTo>
                  <a:pt x="5001" y="2286"/>
                  <a:pt x="5060" y="2524"/>
                  <a:pt x="5239" y="2536"/>
                </a:cubicBezTo>
                <a:cubicBezTo>
                  <a:pt x="5263" y="2536"/>
                  <a:pt x="5275" y="2536"/>
                  <a:pt x="5299" y="2536"/>
                </a:cubicBezTo>
                <a:lnTo>
                  <a:pt x="5310" y="2536"/>
                </a:lnTo>
                <a:cubicBezTo>
                  <a:pt x="5358" y="2524"/>
                  <a:pt x="5406" y="2489"/>
                  <a:pt x="5430" y="2453"/>
                </a:cubicBezTo>
                <a:cubicBezTo>
                  <a:pt x="5513" y="2858"/>
                  <a:pt x="5477" y="3275"/>
                  <a:pt x="5334" y="3667"/>
                </a:cubicBezTo>
                <a:cubicBezTo>
                  <a:pt x="5608" y="2489"/>
                  <a:pt x="4453" y="2870"/>
                  <a:pt x="4441" y="2155"/>
                </a:cubicBezTo>
                <a:cubicBezTo>
                  <a:pt x="4346" y="2489"/>
                  <a:pt x="4346" y="2703"/>
                  <a:pt x="4418" y="2846"/>
                </a:cubicBezTo>
                <a:cubicBezTo>
                  <a:pt x="4608" y="3215"/>
                  <a:pt x="4989" y="3072"/>
                  <a:pt x="5108" y="3215"/>
                </a:cubicBezTo>
                <a:cubicBezTo>
                  <a:pt x="4882" y="3251"/>
                  <a:pt x="4822" y="3382"/>
                  <a:pt x="4906" y="3560"/>
                </a:cubicBezTo>
                <a:cubicBezTo>
                  <a:pt x="5049" y="3382"/>
                  <a:pt x="5239" y="3525"/>
                  <a:pt x="5239" y="3703"/>
                </a:cubicBezTo>
                <a:cubicBezTo>
                  <a:pt x="5227" y="3977"/>
                  <a:pt x="4941" y="4322"/>
                  <a:pt x="5239" y="4775"/>
                </a:cubicBezTo>
                <a:cubicBezTo>
                  <a:pt x="5263" y="4870"/>
                  <a:pt x="5275" y="4953"/>
                  <a:pt x="5299" y="5049"/>
                </a:cubicBezTo>
                <a:cubicBezTo>
                  <a:pt x="5263" y="4965"/>
                  <a:pt x="5215" y="4882"/>
                  <a:pt x="5156" y="4810"/>
                </a:cubicBezTo>
                <a:cubicBezTo>
                  <a:pt x="5060" y="4275"/>
                  <a:pt x="4608" y="4239"/>
                  <a:pt x="4406" y="4048"/>
                </a:cubicBezTo>
                <a:cubicBezTo>
                  <a:pt x="4275" y="3929"/>
                  <a:pt x="4298" y="3691"/>
                  <a:pt x="4537" y="3715"/>
                </a:cubicBezTo>
                <a:cubicBezTo>
                  <a:pt x="4465" y="3525"/>
                  <a:pt x="4334" y="3477"/>
                  <a:pt x="4144" y="3620"/>
                </a:cubicBezTo>
                <a:cubicBezTo>
                  <a:pt x="4132" y="3429"/>
                  <a:pt x="4501" y="3251"/>
                  <a:pt x="4370" y="2870"/>
                </a:cubicBezTo>
                <a:cubicBezTo>
                  <a:pt x="4322" y="2715"/>
                  <a:pt x="4167" y="2560"/>
                  <a:pt x="3870" y="2393"/>
                </a:cubicBezTo>
                <a:lnTo>
                  <a:pt x="3870" y="2393"/>
                </a:lnTo>
                <a:cubicBezTo>
                  <a:pt x="4370" y="2905"/>
                  <a:pt x="3275" y="3453"/>
                  <a:pt x="4310" y="4096"/>
                </a:cubicBezTo>
                <a:cubicBezTo>
                  <a:pt x="3941" y="3917"/>
                  <a:pt x="3620" y="3644"/>
                  <a:pt x="3394" y="3298"/>
                </a:cubicBezTo>
                <a:cubicBezTo>
                  <a:pt x="3441" y="3310"/>
                  <a:pt x="3489" y="3298"/>
                  <a:pt x="3525" y="3275"/>
                </a:cubicBezTo>
                <a:lnTo>
                  <a:pt x="3536" y="3263"/>
                </a:lnTo>
                <a:cubicBezTo>
                  <a:pt x="3560" y="3251"/>
                  <a:pt x="3572" y="3239"/>
                  <a:pt x="3584" y="3227"/>
                </a:cubicBezTo>
                <a:cubicBezTo>
                  <a:pt x="3727" y="3096"/>
                  <a:pt x="3584" y="2858"/>
                  <a:pt x="3405" y="2929"/>
                </a:cubicBezTo>
                <a:cubicBezTo>
                  <a:pt x="3536" y="3001"/>
                  <a:pt x="3453" y="3120"/>
                  <a:pt x="3370" y="3108"/>
                </a:cubicBezTo>
                <a:cubicBezTo>
                  <a:pt x="3275" y="3096"/>
                  <a:pt x="3215" y="2953"/>
                  <a:pt x="3215" y="2882"/>
                </a:cubicBezTo>
                <a:cubicBezTo>
                  <a:pt x="3215" y="2822"/>
                  <a:pt x="3239" y="2763"/>
                  <a:pt x="3286" y="2715"/>
                </a:cubicBezTo>
                <a:cubicBezTo>
                  <a:pt x="3394" y="2596"/>
                  <a:pt x="3656" y="2477"/>
                  <a:pt x="3786" y="2798"/>
                </a:cubicBezTo>
                <a:cubicBezTo>
                  <a:pt x="3953" y="2489"/>
                  <a:pt x="3584" y="2203"/>
                  <a:pt x="3275" y="2263"/>
                </a:cubicBezTo>
                <a:cubicBezTo>
                  <a:pt x="3322" y="2036"/>
                  <a:pt x="3179" y="2001"/>
                  <a:pt x="3370" y="1774"/>
                </a:cubicBezTo>
                <a:cubicBezTo>
                  <a:pt x="2798" y="1977"/>
                  <a:pt x="2941" y="2286"/>
                  <a:pt x="2858" y="2501"/>
                </a:cubicBezTo>
                <a:lnTo>
                  <a:pt x="2858" y="2501"/>
                </a:lnTo>
                <a:cubicBezTo>
                  <a:pt x="3001" y="2024"/>
                  <a:pt x="2643" y="1882"/>
                  <a:pt x="2620" y="1489"/>
                </a:cubicBezTo>
                <a:cubicBezTo>
                  <a:pt x="2274" y="1905"/>
                  <a:pt x="2560" y="2167"/>
                  <a:pt x="2667" y="2453"/>
                </a:cubicBezTo>
                <a:lnTo>
                  <a:pt x="2667" y="2453"/>
                </a:lnTo>
                <a:cubicBezTo>
                  <a:pt x="2370" y="1739"/>
                  <a:pt x="1965" y="1893"/>
                  <a:pt x="1620" y="1608"/>
                </a:cubicBezTo>
                <a:cubicBezTo>
                  <a:pt x="1917" y="1953"/>
                  <a:pt x="1751" y="2358"/>
                  <a:pt x="2465" y="2655"/>
                </a:cubicBezTo>
                <a:lnTo>
                  <a:pt x="2465" y="2655"/>
                </a:lnTo>
                <a:cubicBezTo>
                  <a:pt x="2167" y="2548"/>
                  <a:pt x="1917" y="2263"/>
                  <a:pt x="1500" y="2608"/>
                </a:cubicBezTo>
                <a:cubicBezTo>
                  <a:pt x="1893" y="2632"/>
                  <a:pt x="2036" y="2989"/>
                  <a:pt x="2513" y="2834"/>
                </a:cubicBezTo>
                <a:lnTo>
                  <a:pt x="2513" y="2834"/>
                </a:lnTo>
                <a:cubicBezTo>
                  <a:pt x="2298" y="2929"/>
                  <a:pt x="1989" y="2786"/>
                  <a:pt x="1786" y="3358"/>
                </a:cubicBezTo>
                <a:cubicBezTo>
                  <a:pt x="2012" y="3167"/>
                  <a:pt x="2060" y="3310"/>
                  <a:pt x="2286" y="3263"/>
                </a:cubicBezTo>
                <a:cubicBezTo>
                  <a:pt x="2215" y="3560"/>
                  <a:pt x="2501" y="3941"/>
                  <a:pt x="2810" y="3775"/>
                </a:cubicBezTo>
                <a:cubicBezTo>
                  <a:pt x="2489" y="3644"/>
                  <a:pt x="2608" y="3382"/>
                  <a:pt x="2727" y="3275"/>
                </a:cubicBezTo>
                <a:cubicBezTo>
                  <a:pt x="2774" y="3227"/>
                  <a:pt x="2834" y="3203"/>
                  <a:pt x="2894" y="3203"/>
                </a:cubicBezTo>
                <a:cubicBezTo>
                  <a:pt x="2965" y="3203"/>
                  <a:pt x="3108" y="3263"/>
                  <a:pt x="3120" y="3346"/>
                </a:cubicBezTo>
                <a:cubicBezTo>
                  <a:pt x="3132" y="3441"/>
                  <a:pt x="3013" y="3513"/>
                  <a:pt x="2941" y="3382"/>
                </a:cubicBezTo>
                <a:cubicBezTo>
                  <a:pt x="2882" y="3572"/>
                  <a:pt x="3108" y="3703"/>
                  <a:pt x="3239" y="3572"/>
                </a:cubicBezTo>
                <a:cubicBezTo>
                  <a:pt x="3251" y="3560"/>
                  <a:pt x="3263" y="3536"/>
                  <a:pt x="3275" y="3525"/>
                </a:cubicBezTo>
                <a:lnTo>
                  <a:pt x="3275" y="3513"/>
                </a:lnTo>
                <a:cubicBezTo>
                  <a:pt x="3298" y="3477"/>
                  <a:pt x="3310" y="3429"/>
                  <a:pt x="3298" y="3382"/>
                </a:cubicBezTo>
                <a:cubicBezTo>
                  <a:pt x="3644" y="3608"/>
                  <a:pt x="3917" y="3929"/>
                  <a:pt x="4096" y="4298"/>
                </a:cubicBezTo>
                <a:lnTo>
                  <a:pt x="4096" y="4298"/>
                </a:lnTo>
                <a:cubicBezTo>
                  <a:pt x="3465" y="3275"/>
                  <a:pt x="2905" y="4370"/>
                  <a:pt x="2393" y="3870"/>
                </a:cubicBezTo>
                <a:lnTo>
                  <a:pt x="2393" y="3870"/>
                </a:lnTo>
                <a:cubicBezTo>
                  <a:pt x="2572" y="4168"/>
                  <a:pt x="2715" y="4310"/>
                  <a:pt x="2870" y="4370"/>
                </a:cubicBezTo>
                <a:cubicBezTo>
                  <a:pt x="3263" y="4501"/>
                  <a:pt x="3429" y="4132"/>
                  <a:pt x="3632" y="4144"/>
                </a:cubicBezTo>
                <a:cubicBezTo>
                  <a:pt x="3477" y="4334"/>
                  <a:pt x="3536" y="4465"/>
                  <a:pt x="3727" y="4537"/>
                </a:cubicBezTo>
                <a:cubicBezTo>
                  <a:pt x="3703" y="4298"/>
                  <a:pt x="3929" y="4275"/>
                  <a:pt x="4048" y="4406"/>
                </a:cubicBezTo>
                <a:cubicBezTo>
                  <a:pt x="4239" y="4608"/>
                  <a:pt x="4275" y="5049"/>
                  <a:pt x="4822" y="5156"/>
                </a:cubicBezTo>
                <a:cubicBezTo>
                  <a:pt x="4894" y="5215"/>
                  <a:pt x="4965" y="5263"/>
                  <a:pt x="5049" y="5299"/>
                </a:cubicBezTo>
                <a:cubicBezTo>
                  <a:pt x="4965" y="5275"/>
                  <a:pt x="4870" y="5251"/>
                  <a:pt x="4787" y="5239"/>
                </a:cubicBezTo>
                <a:cubicBezTo>
                  <a:pt x="4334" y="4930"/>
                  <a:pt x="3977" y="5227"/>
                  <a:pt x="3703" y="5239"/>
                </a:cubicBezTo>
                <a:cubicBezTo>
                  <a:pt x="3525" y="5239"/>
                  <a:pt x="3394" y="5060"/>
                  <a:pt x="3572" y="4906"/>
                </a:cubicBezTo>
                <a:cubicBezTo>
                  <a:pt x="3394" y="4822"/>
                  <a:pt x="3263" y="4882"/>
                  <a:pt x="3227" y="5108"/>
                </a:cubicBezTo>
                <a:cubicBezTo>
                  <a:pt x="3084" y="4977"/>
                  <a:pt x="3215" y="4608"/>
                  <a:pt x="2858" y="4418"/>
                </a:cubicBezTo>
                <a:cubicBezTo>
                  <a:pt x="2703" y="4346"/>
                  <a:pt x="2501" y="4346"/>
                  <a:pt x="2167" y="4441"/>
                </a:cubicBezTo>
                <a:cubicBezTo>
                  <a:pt x="2191" y="4441"/>
                  <a:pt x="2215" y="4441"/>
                  <a:pt x="2239" y="4441"/>
                </a:cubicBezTo>
                <a:lnTo>
                  <a:pt x="2167" y="4441"/>
                </a:lnTo>
                <a:cubicBezTo>
                  <a:pt x="2882" y="4453"/>
                  <a:pt x="2501" y="5608"/>
                  <a:pt x="3667" y="5334"/>
                </a:cubicBezTo>
                <a:lnTo>
                  <a:pt x="3667" y="5334"/>
                </a:lnTo>
                <a:cubicBezTo>
                  <a:pt x="3286" y="5477"/>
                  <a:pt x="2858" y="5501"/>
                  <a:pt x="2453" y="5430"/>
                </a:cubicBezTo>
                <a:cubicBezTo>
                  <a:pt x="2489" y="5394"/>
                  <a:pt x="2524" y="5358"/>
                  <a:pt x="2536" y="5311"/>
                </a:cubicBezTo>
                <a:lnTo>
                  <a:pt x="2536" y="5299"/>
                </a:lnTo>
                <a:cubicBezTo>
                  <a:pt x="2536" y="5275"/>
                  <a:pt x="2536" y="5263"/>
                  <a:pt x="2536" y="5239"/>
                </a:cubicBezTo>
                <a:cubicBezTo>
                  <a:pt x="2536" y="5060"/>
                  <a:pt x="2286" y="5001"/>
                  <a:pt x="2203" y="5168"/>
                </a:cubicBezTo>
                <a:cubicBezTo>
                  <a:pt x="2346" y="5120"/>
                  <a:pt x="2370" y="5263"/>
                  <a:pt x="2298" y="5311"/>
                </a:cubicBezTo>
                <a:cubicBezTo>
                  <a:pt x="2239" y="5370"/>
                  <a:pt x="2084" y="5311"/>
                  <a:pt x="2036" y="5263"/>
                </a:cubicBezTo>
                <a:cubicBezTo>
                  <a:pt x="2001" y="5215"/>
                  <a:pt x="1977" y="5156"/>
                  <a:pt x="1965" y="5096"/>
                </a:cubicBezTo>
                <a:cubicBezTo>
                  <a:pt x="1965" y="4930"/>
                  <a:pt x="2060" y="4668"/>
                  <a:pt x="2382" y="4799"/>
                </a:cubicBezTo>
                <a:cubicBezTo>
                  <a:pt x="2286" y="4453"/>
                  <a:pt x="1822" y="4513"/>
                  <a:pt x="1643" y="4775"/>
                </a:cubicBezTo>
                <a:cubicBezTo>
                  <a:pt x="1524" y="4584"/>
                  <a:pt x="1381" y="4656"/>
                  <a:pt x="1370" y="4358"/>
                </a:cubicBezTo>
                <a:cubicBezTo>
                  <a:pt x="1096" y="4906"/>
                  <a:pt x="1429" y="5025"/>
                  <a:pt x="1512" y="5239"/>
                </a:cubicBezTo>
                <a:lnTo>
                  <a:pt x="1512" y="5239"/>
                </a:lnTo>
                <a:cubicBezTo>
                  <a:pt x="1286" y="4799"/>
                  <a:pt x="917" y="4941"/>
                  <a:pt x="631" y="4679"/>
                </a:cubicBezTo>
                <a:cubicBezTo>
                  <a:pt x="679" y="5227"/>
                  <a:pt x="1060" y="5215"/>
                  <a:pt x="1346" y="5346"/>
                </a:cubicBezTo>
                <a:lnTo>
                  <a:pt x="1346" y="5346"/>
                </a:lnTo>
                <a:cubicBezTo>
                  <a:pt x="631" y="5049"/>
                  <a:pt x="453" y="5441"/>
                  <a:pt x="0" y="5477"/>
                </a:cubicBezTo>
                <a:cubicBezTo>
                  <a:pt x="453" y="5513"/>
                  <a:pt x="631" y="5930"/>
                  <a:pt x="1346" y="5620"/>
                </a:cubicBezTo>
                <a:lnTo>
                  <a:pt x="1346" y="5620"/>
                </a:lnTo>
                <a:cubicBezTo>
                  <a:pt x="1060" y="5751"/>
                  <a:pt x="679" y="5727"/>
                  <a:pt x="631" y="6275"/>
                </a:cubicBezTo>
                <a:cubicBezTo>
                  <a:pt x="929" y="6013"/>
                  <a:pt x="1286" y="6168"/>
                  <a:pt x="1512" y="5715"/>
                </a:cubicBezTo>
                <a:lnTo>
                  <a:pt x="1512" y="5715"/>
                </a:lnTo>
                <a:cubicBezTo>
                  <a:pt x="1429" y="5930"/>
                  <a:pt x="1096" y="6049"/>
                  <a:pt x="1370" y="6596"/>
                </a:cubicBezTo>
                <a:cubicBezTo>
                  <a:pt x="1358" y="6287"/>
                  <a:pt x="1489" y="6358"/>
                  <a:pt x="1620" y="6168"/>
                </a:cubicBezTo>
                <a:close/>
                <a:moveTo>
                  <a:pt x="7275" y="5299"/>
                </a:moveTo>
                <a:close/>
                <a:moveTo>
                  <a:pt x="6739" y="5132"/>
                </a:moveTo>
                <a:cubicBezTo>
                  <a:pt x="6930" y="5180"/>
                  <a:pt x="7120" y="5334"/>
                  <a:pt x="7466" y="5406"/>
                </a:cubicBezTo>
                <a:cubicBezTo>
                  <a:pt x="7561" y="5418"/>
                  <a:pt x="7656" y="5441"/>
                  <a:pt x="7763" y="5453"/>
                </a:cubicBezTo>
                <a:cubicBezTo>
                  <a:pt x="7668" y="5465"/>
                  <a:pt x="7573" y="5477"/>
                  <a:pt x="7466" y="5501"/>
                </a:cubicBezTo>
                <a:cubicBezTo>
                  <a:pt x="7120" y="5572"/>
                  <a:pt x="6930" y="5727"/>
                  <a:pt x="6739" y="5775"/>
                </a:cubicBezTo>
                <a:cubicBezTo>
                  <a:pt x="6596" y="5799"/>
                  <a:pt x="6442" y="5775"/>
                  <a:pt x="6311" y="5703"/>
                </a:cubicBezTo>
                <a:cubicBezTo>
                  <a:pt x="6537" y="5715"/>
                  <a:pt x="6751" y="5620"/>
                  <a:pt x="6906" y="5453"/>
                </a:cubicBezTo>
                <a:cubicBezTo>
                  <a:pt x="6751" y="5287"/>
                  <a:pt x="6537" y="5191"/>
                  <a:pt x="6311" y="5203"/>
                </a:cubicBezTo>
                <a:cubicBezTo>
                  <a:pt x="6442" y="5120"/>
                  <a:pt x="6596" y="5096"/>
                  <a:pt x="6751" y="5132"/>
                </a:cubicBezTo>
                <a:close/>
                <a:moveTo>
                  <a:pt x="6846" y="6632"/>
                </a:moveTo>
                <a:close/>
                <a:moveTo>
                  <a:pt x="6632" y="4060"/>
                </a:moveTo>
                <a:close/>
                <a:moveTo>
                  <a:pt x="6144" y="4322"/>
                </a:moveTo>
                <a:cubicBezTo>
                  <a:pt x="6311" y="4215"/>
                  <a:pt x="6537" y="4191"/>
                  <a:pt x="6846" y="3989"/>
                </a:cubicBezTo>
                <a:cubicBezTo>
                  <a:pt x="6930" y="3941"/>
                  <a:pt x="7013" y="3882"/>
                  <a:pt x="7096" y="3810"/>
                </a:cubicBezTo>
                <a:cubicBezTo>
                  <a:pt x="7025" y="3894"/>
                  <a:pt x="6965" y="3977"/>
                  <a:pt x="6918" y="4060"/>
                </a:cubicBezTo>
                <a:cubicBezTo>
                  <a:pt x="6715" y="4358"/>
                  <a:pt x="6692" y="4596"/>
                  <a:pt x="6584" y="4763"/>
                </a:cubicBezTo>
                <a:cubicBezTo>
                  <a:pt x="6513" y="4894"/>
                  <a:pt x="6382" y="4989"/>
                  <a:pt x="6239" y="5025"/>
                </a:cubicBezTo>
                <a:cubicBezTo>
                  <a:pt x="6406" y="4882"/>
                  <a:pt x="6489" y="4656"/>
                  <a:pt x="6477" y="4429"/>
                </a:cubicBezTo>
                <a:cubicBezTo>
                  <a:pt x="6251" y="4418"/>
                  <a:pt x="6037" y="4513"/>
                  <a:pt x="5882" y="4679"/>
                </a:cubicBezTo>
                <a:cubicBezTo>
                  <a:pt x="5918" y="4525"/>
                  <a:pt x="6013" y="4406"/>
                  <a:pt x="6144" y="4322"/>
                </a:cubicBezTo>
                <a:close/>
                <a:moveTo>
                  <a:pt x="6477" y="6477"/>
                </a:moveTo>
                <a:cubicBezTo>
                  <a:pt x="6489" y="6251"/>
                  <a:pt x="6406" y="6037"/>
                  <a:pt x="6239" y="5882"/>
                </a:cubicBezTo>
                <a:cubicBezTo>
                  <a:pt x="6382" y="5918"/>
                  <a:pt x="6513" y="6013"/>
                  <a:pt x="6584" y="6144"/>
                </a:cubicBezTo>
                <a:cubicBezTo>
                  <a:pt x="6692" y="6311"/>
                  <a:pt x="6715" y="6549"/>
                  <a:pt x="6918" y="6846"/>
                </a:cubicBezTo>
                <a:cubicBezTo>
                  <a:pt x="6965" y="6930"/>
                  <a:pt x="7025" y="7013"/>
                  <a:pt x="7096" y="7096"/>
                </a:cubicBezTo>
                <a:cubicBezTo>
                  <a:pt x="7013" y="7037"/>
                  <a:pt x="6930" y="6977"/>
                  <a:pt x="6846" y="6918"/>
                </a:cubicBezTo>
                <a:cubicBezTo>
                  <a:pt x="6549" y="6727"/>
                  <a:pt x="6311" y="6692"/>
                  <a:pt x="6144" y="6596"/>
                </a:cubicBezTo>
                <a:cubicBezTo>
                  <a:pt x="6013" y="6513"/>
                  <a:pt x="5918" y="6382"/>
                  <a:pt x="5882" y="6239"/>
                </a:cubicBezTo>
                <a:cubicBezTo>
                  <a:pt x="6037" y="6406"/>
                  <a:pt x="6251" y="6489"/>
                  <a:pt x="6489" y="6477"/>
                </a:cubicBezTo>
                <a:close/>
                <a:moveTo>
                  <a:pt x="5608" y="7275"/>
                </a:moveTo>
                <a:close/>
                <a:moveTo>
                  <a:pt x="5203" y="4596"/>
                </a:moveTo>
                <a:cubicBezTo>
                  <a:pt x="5132" y="4465"/>
                  <a:pt x="5108" y="4310"/>
                  <a:pt x="5132" y="4156"/>
                </a:cubicBezTo>
                <a:cubicBezTo>
                  <a:pt x="5180" y="3965"/>
                  <a:pt x="5334" y="3787"/>
                  <a:pt x="5406" y="3429"/>
                </a:cubicBezTo>
                <a:cubicBezTo>
                  <a:pt x="5430" y="3346"/>
                  <a:pt x="5441" y="3239"/>
                  <a:pt x="5453" y="3132"/>
                </a:cubicBezTo>
                <a:cubicBezTo>
                  <a:pt x="5465" y="3251"/>
                  <a:pt x="5489" y="3346"/>
                  <a:pt x="5501" y="3429"/>
                </a:cubicBezTo>
                <a:cubicBezTo>
                  <a:pt x="5584" y="3787"/>
                  <a:pt x="5727" y="3965"/>
                  <a:pt x="5775" y="4156"/>
                </a:cubicBezTo>
                <a:cubicBezTo>
                  <a:pt x="5799" y="4310"/>
                  <a:pt x="5787" y="4465"/>
                  <a:pt x="5703" y="4596"/>
                </a:cubicBezTo>
                <a:cubicBezTo>
                  <a:pt x="5930" y="4370"/>
                  <a:pt x="5763" y="4001"/>
                  <a:pt x="5453" y="4001"/>
                </a:cubicBezTo>
                <a:cubicBezTo>
                  <a:pt x="5144" y="4001"/>
                  <a:pt x="4989" y="4370"/>
                  <a:pt x="5203" y="4596"/>
                </a:cubicBezTo>
                <a:close/>
                <a:moveTo>
                  <a:pt x="5453" y="6894"/>
                </a:moveTo>
                <a:cubicBezTo>
                  <a:pt x="5620" y="6739"/>
                  <a:pt x="5715" y="6525"/>
                  <a:pt x="5703" y="6299"/>
                </a:cubicBezTo>
                <a:cubicBezTo>
                  <a:pt x="5787" y="6430"/>
                  <a:pt x="5799" y="6584"/>
                  <a:pt x="5775" y="6739"/>
                </a:cubicBezTo>
                <a:cubicBezTo>
                  <a:pt x="5727" y="6930"/>
                  <a:pt x="5584" y="7108"/>
                  <a:pt x="5501" y="7466"/>
                </a:cubicBezTo>
                <a:cubicBezTo>
                  <a:pt x="5489" y="7561"/>
                  <a:pt x="5465" y="7656"/>
                  <a:pt x="5453" y="7763"/>
                </a:cubicBezTo>
                <a:cubicBezTo>
                  <a:pt x="5441" y="7644"/>
                  <a:pt x="5430" y="7549"/>
                  <a:pt x="5406" y="7466"/>
                </a:cubicBezTo>
                <a:cubicBezTo>
                  <a:pt x="5334" y="7108"/>
                  <a:pt x="5180" y="6930"/>
                  <a:pt x="5132" y="6739"/>
                </a:cubicBezTo>
                <a:cubicBezTo>
                  <a:pt x="5108" y="6584"/>
                  <a:pt x="5132" y="6430"/>
                  <a:pt x="5203" y="6299"/>
                </a:cubicBezTo>
                <a:cubicBezTo>
                  <a:pt x="5191" y="6525"/>
                  <a:pt x="5287" y="6751"/>
                  <a:pt x="5465" y="6906"/>
                </a:cubicBezTo>
                <a:close/>
                <a:moveTo>
                  <a:pt x="4275" y="6846"/>
                </a:moveTo>
                <a:close/>
                <a:moveTo>
                  <a:pt x="4275" y="4048"/>
                </a:moveTo>
                <a:close/>
                <a:moveTo>
                  <a:pt x="4429" y="4418"/>
                </a:moveTo>
                <a:cubicBezTo>
                  <a:pt x="4418" y="4644"/>
                  <a:pt x="4501" y="4858"/>
                  <a:pt x="4668" y="5013"/>
                </a:cubicBezTo>
                <a:cubicBezTo>
                  <a:pt x="4525" y="4977"/>
                  <a:pt x="4394" y="4882"/>
                  <a:pt x="4322" y="4751"/>
                </a:cubicBezTo>
                <a:cubicBezTo>
                  <a:pt x="4215" y="4584"/>
                  <a:pt x="4191" y="4358"/>
                  <a:pt x="3989" y="4048"/>
                </a:cubicBezTo>
                <a:cubicBezTo>
                  <a:pt x="3929" y="3965"/>
                  <a:pt x="3870" y="3882"/>
                  <a:pt x="3810" y="3798"/>
                </a:cubicBezTo>
                <a:cubicBezTo>
                  <a:pt x="3894" y="3870"/>
                  <a:pt x="3977" y="3929"/>
                  <a:pt x="4060" y="3977"/>
                </a:cubicBezTo>
                <a:cubicBezTo>
                  <a:pt x="4358" y="4179"/>
                  <a:pt x="4596" y="4203"/>
                  <a:pt x="4763" y="4310"/>
                </a:cubicBezTo>
                <a:cubicBezTo>
                  <a:pt x="4894" y="4394"/>
                  <a:pt x="4989" y="4513"/>
                  <a:pt x="5025" y="4656"/>
                </a:cubicBezTo>
                <a:cubicBezTo>
                  <a:pt x="4870" y="4501"/>
                  <a:pt x="4656" y="4418"/>
                  <a:pt x="4441" y="4429"/>
                </a:cubicBezTo>
                <a:close/>
                <a:moveTo>
                  <a:pt x="5025" y="6227"/>
                </a:moveTo>
                <a:cubicBezTo>
                  <a:pt x="4977" y="6370"/>
                  <a:pt x="4882" y="6501"/>
                  <a:pt x="4763" y="6584"/>
                </a:cubicBezTo>
                <a:cubicBezTo>
                  <a:pt x="4584" y="6680"/>
                  <a:pt x="4358" y="6704"/>
                  <a:pt x="4048" y="6906"/>
                </a:cubicBezTo>
                <a:cubicBezTo>
                  <a:pt x="3965" y="6965"/>
                  <a:pt x="3882" y="7025"/>
                  <a:pt x="3810" y="7085"/>
                </a:cubicBezTo>
                <a:cubicBezTo>
                  <a:pt x="3870" y="7001"/>
                  <a:pt x="3929" y="6918"/>
                  <a:pt x="3989" y="6835"/>
                </a:cubicBezTo>
                <a:cubicBezTo>
                  <a:pt x="4179" y="6537"/>
                  <a:pt x="4203" y="6299"/>
                  <a:pt x="4310" y="6132"/>
                </a:cubicBezTo>
                <a:cubicBezTo>
                  <a:pt x="4394" y="6001"/>
                  <a:pt x="4513" y="5906"/>
                  <a:pt x="4668" y="5870"/>
                </a:cubicBezTo>
                <a:cubicBezTo>
                  <a:pt x="4501" y="6025"/>
                  <a:pt x="4406" y="6239"/>
                  <a:pt x="4418" y="6465"/>
                </a:cubicBezTo>
                <a:cubicBezTo>
                  <a:pt x="4644" y="6489"/>
                  <a:pt x="4882" y="6406"/>
                  <a:pt x="5037" y="6239"/>
                </a:cubicBezTo>
                <a:close/>
                <a:moveTo>
                  <a:pt x="3620" y="5596"/>
                </a:moveTo>
                <a:close/>
                <a:moveTo>
                  <a:pt x="3429" y="5394"/>
                </a:moveTo>
                <a:cubicBezTo>
                  <a:pt x="3786" y="5322"/>
                  <a:pt x="3965" y="5180"/>
                  <a:pt x="4156" y="5132"/>
                </a:cubicBezTo>
                <a:cubicBezTo>
                  <a:pt x="4310" y="5096"/>
                  <a:pt x="4465" y="5120"/>
                  <a:pt x="4596" y="5191"/>
                </a:cubicBezTo>
                <a:cubicBezTo>
                  <a:pt x="4370" y="5180"/>
                  <a:pt x="4144" y="5275"/>
                  <a:pt x="4001" y="5441"/>
                </a:cubicBezTo>
                <a:cubicBezTo>
                  <a:pt x="4144" y="5620"/>
                  <a:pt x="4370" y="5703"/>
                  <a:pt x="4596" y="5703"/>
                </a:cubicBezTo>
                <a:cubicBezTo>
                  <a:pt x="4465" y="5775"/>
                  <a:pt x="4310" y="5799"/>
                  <a:pt x="4156" y="5763"/>
                </a:cubicBezTo>
                <a:cubicBezTo>
                  <a:pt x="3965" y="5715"/>
                  <a:pt x="3786" y="5572"/>
                  <a:pt x="3429" y="5489"/>
                </a:cubicBezTo>
                <a:cubicBezTo>
                  <a:pt x="3334" y="5477"/>
                  <a:pt x="3239" y="5453"/>
                  <a:pt x="3132" y="5441"/>
                </a:cubicBezTo>
                <a:cubicBezTo>
                  <a:pt x="3251" y="5441"/>
                  <a:pt x="3358" y="5430"/>
                  <a:pt x="3441" y="5406"/>
                </a:cubicBezTo>
                <a:close/>
              </a:path>
            </a:pathLst>
          </a:custGeom>
          <a:solidFill>
            <a:schemeClr val="accent2">
              <a:alpha val="1450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5"/>
          <p:cNvSpPr/>
          <p:nvPr/>
        </p:nvSpPr>
        <p:spPr>
          <a:xfrm rot="5400000">
            <a:off x="48559" y="3880214"/>
            <a:ext cx="744557" cy="744557"/>
          </a:xfrm>
          <a:custGeom>
            <a:avLst/>
            <a:gdLst/>
            <a:ahLst/>
            <a:cxnLst/>
            <a:rect l="l" t="t" r="r" b="b"/>
            <a:pathLst>
              <a:path w="10955" h="10955" extrusionOk="0">
                <a:moveTo>
                  <a:pt x="9312" y="4763"/>
                </a:moveTo>
                <a:cubicBezTo>
                  <a:pt x="9145" y="4513"/>
                  <a:pt x="8669" y="4453"/>
                  <a:pt x="8573" y="4787"/>
                </a:cubicBezTo>
                <a:cubicBezTo>
                  <a:pt x="8895" y="4656"/>
                  <a:pt x="9002" y="4918"/>
                  <a:pt x="8990" y="5084"/>
                </a:cubicBezTo>
                <a:cubicBezTo>
                  <a:pt x="8990" y="5144"/>
                  <a:pt x="8966" y="5204"/>
                  <a:pt x="8919" y="5251"/>
                </a:cubicBezTo>
                <a:cubicBezTo>
                  <a:pt x="8871" y="5299"/>
                  <a:pt x="8728" y="5358"/>
                  <a:pt x="8657" y="5311"/>
                </a:cubicBezTo>
                <a:cubicBezTo>
                  <a:pt x="8597" y="5251"/>
                  <a:pt x="8609" y="5120"/>
                  <a:pt x="8764" y="5156"/>
                </a:cubicBezTo>
                <a:cubicBezTo>
                  <a:pt x="8669" y="4989"/>
                  <a:pt x="8430" y="5049"/>
                  <a:pt x="8419" y="5239"/>
                </a:cubicBezTo>
                <a:cubicBezTo>
                  <a:pt x="8419" y="5251"/>
                  <a:pt x="8419" y="5275"/>
                  <a:pt x="8419" y="5287"/>
                </a:cubicBezTo>
                <a:lnTo>
                  <a:pt x="8419" y="5299"/>
                </a:lnTo>
                <a:cubicBezTo>
                  <a:pt x="8430" y="5358"/>
                  <a:pt x="8466" y="5394"/>
                  <a:pt x="8502" y="5418"/>
                </a:cubicBezTo>
                <a:cubicBezTo>
                  <a:pt x="8097" y="5501"/>
                  <a:pt x="7680" y="5465"/>
                  <a:pt x="7287" y="5335"/>
                </a:cubicBezTo>
                <a:cubicBezTo>
                  <a:pt x="8466" y="5608"/>
                  <a:pt x="8085" y="4442"/>
                  <a:pt x="8800" y="4442"/>
                </a:cubicBezTo>
                <a:lnTo>
                  <a:pt x="8728" y="4442"/>
                </a:lnTo>
                <a:cubicBezTo>
                  <a:pt x="8752" y="4430"/>
                  <a:pt x="8776" y="4430"/>
                  <a:pt x="8800" y="4442"/>
                </a:cubicBezTo>
                <a:cubicBezTo>
                  <a:pt x="8466" y="4346"/>
                  <a:pt x="8252" y="4346"/>
                  <a:pt x="8109" y="4418"/>
                </a:cubicBezTo>
                <a:cubicBezTo>
                  <a:pt x="7740" y="4596"/>
                  <a:pt x="7883" y="4977"/>
                  <a:pt x="7740" y="5108"/>
                </a:cubicBezTo>
                <a:cubicBezTo>
                  <a:pt x="7704" y="4882"/>
                  <a:pt x="7573" y="4823"/>
                  <a:pt x="7395" y="4906"/>
                </a:cubicBezTo>
                <a:cubicBezTo>
                  <a:pt x="7573" y="5049"/>
                  <a:pt x="7430" y="5239"/>
                  <a:pt x="7252" y="5227"/>
                </a:cubicBezTo>
                <a:cubicBezTo>
                  <a:pt x="6978" y="5215"/>
                  <a:pt x="6633" y="4930"/>
                  <a:pt x="6180" y="5239"/>
                </a:cubicBezTo>
                <a:cubicBezTo>
                  <a:pt x="6085" y="5251"/>
                  <a:pt x="6002" y="5275"/>
                  <a:pt x="5906" y="5299"/>
                </a:cubicBezTo>
                <a:cubicBezTo>
                  <a:pt x="5990" y="5251"/>
                  <a:pt x="6073" y="5204"/>
                  <a:pt x="6144" y="5156"/>
                </a:cubicBezTo>
                <a:cubicBezTo>
                  <a:pt x="6680" y="5049"/>
                  <a:pt x="6728" y="4596"/>
                  <a:pt x="6906" y="4394"/>
                </a:cubicBezTo>
                <a:cubicBezTo>
                  <a:pt x="7037" y="4263"/>
                  <a:pt x="7264" y="4299"/>
                  <a:pt x="7240" y="4537"/>
                </a:cubicBezTo>
                <a:cubicBezTo>
                  <a:pt x="7418" y="4465"/>
                  <a:pt x="7478" y="4334"/>
                  <a:pt x="7335" y="4144"/>
                </a:cubicBezTo>
                <a:cubicBezTo>
                  <a:pt x="7526" y="4132"/>
                  <a:pt x="7704" y="4501"/>
                  <a:pt x="8085" y="4370"/>
                </a:cubicBezTo>
                <a:cubicBezTo>
                  <a:pt x="8240" y="4311"/>
                  <a:pt x="8383" y="4168"/>
                  <a:pt x="8561" y="3858"/>
                </a:cubicBezTo>
                <a:lnTo>
                  <a:pt x="8561" y="3858"/>
                </a:lnTo>
                <a:cubicBezTo>
                  <a:pt x="8049" y="4358"/>
                  <a:pt x="7502" y="3263"/>
                  <a:pt x="6859" y="4299"/>
                </a:cubicBezTo>
                <a:lnTo>
                  <a:pt x="6859" y="4299"/>
                </a:lnTo>
                <a:cubicBezTo>
                  <a:pt x="7037" y="3930"/>
                  <a:pt x="7311" y="3608"/>
                  <a:pt x="7657" y="3370"/>
                </a:cubicBezTo>
                <a:cubicBezTo>
                  <a:pt x="7645" y="3418"/>
                  <a:pt x="7657" y="3477"/>
                  <a:pt x="7680" y="3513"/>
                </a:cubicBezTo>
                <a:cubicBezTo>
                  <a:pt x="7680" y="3513"/>
                  <a:pt x="7680" y="3525"/>
                  <a:pt x="7680" y="3525"/>
                </a:cubicBezTo>
                <a:cubicBezTo>
                  <a:pt x="7692" y="3537"/>
                  <a:pt x="7704" y="3549"/>
                  <a:pt x="7728" y="3560"/>
                </a:cubicBezTo>
                <a:cubicBezTo>
                  <a:pt x="7859" y="3703"/>
                  <a:pt x="8085" y="3560"/>
                  <a:pt x="8026" y="3382"/>
                </a:cubicBezTo>
                <a:cubicBezTo>
                  <a:pt x="7942" y="3513"/>
                  <a:pt x="7835" y="3430"/>
                  <a:pt x="7847" y="3346"/>
                </a:cubicBezTo>
                <a:cubicBezTo>
                  <a:pt x="7847" y="3263"/>
                  <a:pt x="7990" y="3203"/>
                  <a:pt x="8061" y="3203"/>
                </a:cubicBezTo>
                <a:cubicBezTo>
                  <a:pt x="8121" y="3203"/>
                  <a:pt x="8180" y="3227"/>
                  <a:pt x="8228" y="3275"/>
                </a:cubicBezTo>
                <a:cubicBezTo>
                  <a:pt x="8347" y="3382"/>
                  <a:pt x="8466" y="3632"/>
                  <a:pt x="8145" y="3763"/>
                </a:cubicBezTo>
                <a:cubicBezTo>
                  <a:pt x="8454" y="3941"/>
                  <a:pt x="8740" y="3572"/>
                  <a:pt x="8681" y="3263"/>
                </a:cubicBezTo>
                <a:cubicBezTo>
                  <a:pt x="8907" y="3310"/>
                  <a:pt x="8942" y="3168"/>
                  <a:pt x="9169" y="3358"/>
                </a:cubicBezTo>
                <a:cubicBezTo>
                  <a:pt x="8966" y="2775"/>
                  <a:pt x="8657" y="2929"/>
                  <a:pt x="8442" y="2834"/>
                </a:cubicBezTo>
                <a:lnTo>
                  <a:pt x="8442" y="2834"/>
                </a:lnTo>
                <a:cubicBezTo>
                  <a:pt x="8919" y="2989"/>
                  <a:pt x="9062" y="2632"/>
                  <a:pt x="9466" y="2608"/>
                </a:cubicBezTo>
                <a:cubicBezTo>
                  <a:pt x="9050" y="2251"/>
                  <a:pt x="8788" y="2537"/>
                  <a:pt x="8490" y="2644"/>
                </a:cubicBezTo>
                <a:lnTo>
                  <a:pt x="8490" y="2644"/>
                </a:lnTo>
                <a:cubicBezTo>
                  <a:pt x="9216" y="2358"/>
                  <a:pt x="9050" y="1953"/>
                  <a:pt x="9335" y="1608"/>
                </a:cubicBezTo>
                <a:cubicBezTo>
                  <a:pt x="8990" y="1894"/>
                  <a:pt x="8585" y="1727"/>
                  <a:pt x="8300" y="2453"/>
                </a:cubicBezTo>
                <a:lnTo>
                  <a:pt x="8300" y="2453"/>
                </a:lnTo>
                <a:cubicBezTo>
                  <a:pt x="8407" y="2156"/>
                  <a:pt x="8692" y="1894"/>
                  <a:pt x="8335" y="1489"/>
                </a:cubicBezTo>
                <a:cubicBezTo>
                  <a:pt x="8311" y="1882"/>
                  <a:pt x="7954" y="2025"/>
                  <a:pt x="8109" y="2501"/>
                </a:cubicBezTo>
                <a:lnTo>
                  <a:pt x="8109" y="2501"/>
                </a:lnTo>
                <a:cubicBezTo>
                  <a:pt x="8014" y="2287"/>
                  <a:pt x="8169" y="1977"/>
                  <a:pt x="7585" y="1775"/>
                </a:cubicBezTo>
                <a:cubicBezTo>
                  <a:pt x="7776" y="2001"/>
                  <a:pt x="7633" y="2036"/>
                  <a:pt x="7680" y="2263"/>
                </a:cubicBezTo>
                <a:cubicBezTo>
                  <a:pt x="7383" y="2203"/>
                  <a:pt x="7002" y="2489"/>
                  <a:pt x="7180" y="2798"/>
                </a:cubicBezTo>
                <a:cubicBezTo>
                  <a:pt x="7311" y="2477"/>
                  <a:pt x="7561" y="2596"/>
                  <a:pt x="7668" y="2715"/>
                </a:cubicBezTo>
                <a:cubicBezTo>
                  <a:pt x="7716" y="2763"/>
                  <a:pt x="7740" y="2822"/>
                  <a:pt x="7740" y="2882"/>
                </a:cubicBezTo>
                <a:cubicBezTo>
                  <a:pt x="7740" y="2953"/>
                  <a:pt x="7680" y="3096"/>
                  <a:pt x="7597" y="3108"/>
                </a:cubicBezTo>
                <a:cubicBezTo>
                  <a:pt x="7514" y="3108"/>
                  <a:pt x="7430" y="3001"/>
                  <a:pt x="7561" y="2929"/>
                </a:cubicBezTo>
                <a:cubicBezTo>
                  <a:pt x="7383" y="2870"/>
                  <a:pt x="7240" y="3096"/>
                  <a:pt x="7383" y="3227"/>
                </a:cubicBezTo>
                <a:cubicBezTo>
                  <a:pt x="7395" y="3239"/>
                  <a:pt x="7407" y="3251"/>
                  <a:pt x="7418" y="3263"/>
                </a:cubicBezTo>
                <a:lnTo>
                  <a:pt x="7430" y="3263"/>
                </a:lnTo>
                <a:cubicBezTo>
                  <a:pt x="7478" y="3299"/>
                  <a:pt x="7526" y="3310"/>
                  <a:pt x="7585" y="3299"/>
                </a:cubicBezTo>
                <a:cubicBezTo>
                  <a:pt x="7347" y="3644"/>
                  <a:pt x="7026" y="3918"/>
                  <a:pt x="6656" y="4096"/>
                </a:cubicBezTo>
                <a:cubicBezTo>
                  <a:pt x="7680" y="3453"/>
                  <a:pt x="6585" y="2906"/>
                  <a:pt x="7097" y="2394"/>
                </a:cubicBezTo>
                <a:cubicBezTo>
                  <a:pt x="7085" y="2406"/>
                  <a:pt x="7061" y="2429"/>
                  <a:pt x="7049" y="2441"/>
                </a:cubicBezTo>
                <a:cubicBezTo>
                  <a:pt x="7061" y="2429"/>
                  <a:pt x="7085" y="2406"/>
                  <a:pt x="7097" y="2394"/>
                </a:cubicBezTo>
                <a:cubicBezTo>
                  <a:pt x="6799" y="2560"/>
                  <a:pt x="6656" y="2715"/>
                  <a:pt x="6597" y="2858"/>
                </a:cubicBezTo>
                <a:cubicBezTo>
                  <a:pt x="6466" y="3251"/>
                  <a:pt x="6835" y="3418"/>
                  <a:pt x="6823" y="3620"/>
                </a:cubicBezTo>
                <a:cubicBezTo>
                  <a:pt x="6633" y="3477"/>
                  <a:pt x="6502" y="3525"/>
                  <a:pt x="6430" y="3715"/>
                </a:cubicBezTo>
                <a:cubicBezTo>
                  <a:pt x="6668" y="3691"/>
                  <a:pt x="6704" y="3918"/>
                  <a:pt x="6561" y="4049"/>
                </a:cubicBezTo>
                <a:cubicBezTo>
                  <a:pt x="6371" y="4227"/>
                  <a:pt x="5918" y="4263"/>
                  <a:pt x="5811" y="4811"/>
                </a:cubicBezTo>
                <a:cubicBezTo>
                  <a:pt x="5763" y="4882"/>
                  <a:pt x="5704" y="4954"/>
                  <a:pt x="5668" y="5037"/>
                </a:cubicBezTo>
                <a:cubicBezTo>
                  <a:pt x="5692" y="4954"/>
                  <a:pt x="5716" y="4858"/>
                  <a:pt x="5728" y="4775"/>
                </a:cubicBezTo>
                <a:cubicBezTo>
                  <a:pt x="6037" y="4322"/>
                  <a:pt x="5740" y="3977"/>
                  <a:pt x="5740" y="3703"/>
                </a:cubicBezTo>
                <a:cubicBezTo>
                  <a:pt x="5740" y="3525"/>
                  <a:pt x="5918" y="3382"/>
                  <a:pt x="6061" y="3560"/>
                </a:cubicBezTo>
                <a:cubicBezTo>
                  <a:pt x="6144" y="3382"/>
                  <a:pt x="6085" y="3251"/>
                  <a:pt x="5859" y="3215"/>
                </a:cubicBezTo>
                <a:cubicBezTo>
                  <a:pt x="5990" y="3072"/>
                  <a:pt x="6371" y="3215"/>
                  <a:pt x="6549" y="2846"/>
                </a:cubicBezTo>
                <a:cubicBezTo>
                  <a:pt x="6621" y="2691"/>
                  <a:pt x="6621" y="2489"/>
                  <a:pt x="6525" y="2156"/>
                </a:cubicBezTo>
                <a:cubicBezTo>
                  <a:pt x="6514" y="2870"/>
                  <a:pt x="5359" y="2489"/>
                  <a:pt x="5633" y="3668"/>
                </a:cubicBezTo>
                <a:cubicBezTo>
                  <a:pt x="5490" y="3275"/>
                  <a:pt x="5466" y="2858"/>
                  <a:pt x="5537" y="2453"/>
                </a:cubicBezTo>
                <a:cubicBezTo>
                  <a:pt x="5573" y="2489"/>
                  <a:pt x="5609" y="2513"/>
                  <a:pt x="5656" y="2525"/>
                </a:cubicBezTo>
                <a:lnTo>
                  <a:pt x="5668" y="2525"/>
                </a:lnTo>
                <a:cubicBezTo>
                  <a:pt x="5692" y="2537"/>
                  <a:pt x="5704" y="2537"/>
                  <a:pt x="5728" y="2525"/>
                </a:cubicBezTo>
                <a:cubicBezTo>
                  <a:pt x="5894" y="2525"/>
                  <a:pt x="5954" y="2310"/>
                  <a:pt x="5823" y="2215"/>
                </a:cubicBezTo>
                <a:cubicBezTo>
                  <a:pt x="5811" y="2203"/>
                  <a:pt x="5799" y="2191"/>
                  <a:pt x="5787" y="2191"/>
                </a:cubicBezTo>
                <a:cubicBezTo>
                  <a:pt x="5835" y="2334"/>
                  <a:pt x="5692" y="2358"/>
                  <a:pt x="5644" y="2287"/>
                </a:cubicBezTo>
                <a:cubicBezTo>
                  <a:pt x="5585" y="2227"/>
                  <a:pt x="5644" y="2084"/>
                  <a:pt x="5692" y="2025"/>
                </a:cubicBezTo>
                <a:cubicBezTo>
                  <a:pt x="5740" y="1989"/>
                  <a:pt x="5799" y="1965"/>
                  <a:pt x="5859" y="1965"/>
                </a:cubicBezTo>
                <a:cubicBezTo>
                  <a:pt x="6025" y="1953"/>
                  <a:pt x="6287" y="2048"/>
                  <a:pt x="6156" y="2370"/>
                </a:cubicBezTo>
                <a:cubicBezTo>
                  <a:pt x="6502" y="2275"/>
                  <a:pt x="6442" y="1810"/>
                  <a:pt x="6180" y="1632"/>
                </a:cubicBezTo>
                <a:cubicBezTo>
                  <a:pt x="6371" y="1513"/>
                  <a:pt x="6299" y="1382"/>
                  <a:pt x="6597" y="1358"/>
                </a:cubicBezTo>
                <a:cubicBezTo>
                  <a:pt x="6049" y="1084"/>
                  <a:pt x="5930" y="1417"/>
                  <a:pt x="5716" y="1501"/>
                </a:cubicBezTo>
                <a:lnTo>
                  <a:pt x="5716" y="1501"/>
                </a:lnTo>
                <a:cubicBezTo>
                  <a:pt x="6156" y="1274"/>
                  <a:pt x="6014" y="917"/>
                  <a:pt x="6275" y="620"/>
                </a:cubicBezTo>
                <a:cubicBezTo>
                  <a:pt x="5728" y="667"/>
                  <a:pt x="5740" y="1060"/>
                  <a:pt x="5609" y="1334"/>
                </a:cubicBezTo>
                <a:lnTo>
                  <a:pt x="5609" y="1334"/>
                </a:lnTo>
                <a:cubicBezTo>
                  <a:pt x="5918" y="620"/>
                  <a:pt x="5513" y="441"/>
                  <a:pt x="5478" y="1"/>
                </a:cubicBezTo>
                <a:cubicBezTo>
                  <a:pt x="5430" y="441"/>
                  <a:pt x="5025" y="620"/>
                  <a:pt x="5335" y="1334"/>
                </a:cubicBezTo>
                <a:lnTo>
                  <a:pt x="5335" y="1334"/>
                </a:lnTo>
                <a:cubicBezTo>
                  <a:pt x="5204" y="1060"/>
                  <a:pt x="5228" y="667"/>
                  <a:pt x="4680" y="620"/>
                </a:cubicBezTo>
                <a:cubicBezTo>
                  <a:pt x="4942" y="917"/>
                  <a:pt x="4787" y="1274"/>
                  <a:pt x="5240" y="1501"/>
                </a:cubicBezTo>
                <a:lnTo>
                  <a:pt x="5240" y="1501"/>
                </a:lnTo>
                <a:cubicBezTo>
                  <a:pt x="5013" y="1417"/>
                  <a:pt x="4906" y="1096"/>
                  <a:pt x="4359" y="1358"/>
                </a:cubicBezTo>
                <a:cubicBezTo>
                  <a:pt x="4656" y="1382"/>
                  <a:pt x="4573" y="1513"/>
                  <a:pt x="4763" y="1632"/>
                </a:cubicBezTo>
                <a:cubicBezTo>
                  <a:pt x="4513" y="1810"/>
                  <a:pt x="4454" y="2275"/>
                  <a:pt x="4787" y="2370"/>
                </a:cubicBezTo>
                <a:cubicBezTo>
                  <a:pt x="4656" y="2048"/>
                  <a:pt x="4918" y="1953"/>
                  <a:pt x="5085" y="1965"/>
                </a:cubicBezTo>
                <a:cubicBezTo>
                  <a:pt x="5144" y="1965"/>
                  <a:pt x="5204" y="1989"/>
                  <a:pt x="5252" y="2025"/>
                </a:cubicBezTo>
                <a:cubicBezTo>
                  <a:pt x="5311" y="2084"/>
                  <a:pt x="5359" y="2227"/>
                  <a:pt x="5311" y="2287"/>
                </a:cubicBezTo>
                <a:cubicBezTo>
                  <a:pt x="5252" y="2358"/>
                  <a:pt x="5109" y="2334"/>
                  <a:pt x="5156" y="2191"/>
                </a:cubicBezTo>
                <a:cubicBezTo>
                  <a:pt x="4990" y="2275"/>
                  <a:pt x="5049" y="2525"/>
                  <a:pt x="5240" y="2525"/>
                </a:cubicBezTo>
                <a:cubicBezTo>
                  <a:pt x="5252" y="2525"/>
                  <a:pt x="5275" y="2525"/>
                  <a:pt x="5287" y="2525"/>
                </a:cubicBezTo>
                <a:lnTo>
                  <a:pt x="5299" y="2525"/>
                </a:lnTo>
                <a:cubicBezTo>
                  <a:pt x="5359" y="2513"/>
                  <a:pt x="5394" y="2477"/>
                  <a:pt x="5418" y="2441"/>
                </a:cubicBezTo>
                <a:cubicBezTo>
                  <a:pt x="5502" y="2846"/>
                  <a:pt x="5466" y="3275"/>
                  <a:pt x="5335" y="3656"/>
                </a:cubicBezTo>
                <a:cubicBezTo>
                  <a:pt x="5609" y="2489"/>
                  <a:pt x="4442" y="2870"/>
                  <a:pt x="4442" y="2144"/>
                </a:cubicBezTo>
                <a:cubicBezTo>
                  <a:pt x="4347" y="2477"/>
                  <a:pt x="4347" y="2691"/>
                  <a:pt x="4418" y="2834"/>
                </a:cubicBezTo>
                <a:cubicBezTo>
                  <a:pt x="4597" y="3203"/>
                  <a:pt x="4978" y="3060"/>
                  <a:pt x="5109" y="3215"/>
                </a:cubicBezTo>
                <a:cubicBezTo>
                  <a:pt x="4882" y="3239"/>
                  <a:pt x="4823" y="3370"/>
                  <a:pt x="4894" y="3560"/>
                </a:cubicBezTo>
                <a:cubicBezTo>
                  <a:pt x="5049" y="3370"/>
                  <a:pt x="5240" y="3513"/>
                  <a:pt x="5228" y="3691"/>
                </a:cubicBezTo>
                <a:cubicBezTo>
                  <a:pt x="5216" y="3965"/>
                  <a:pt x="4930" y="4311"/>
                  <a:pt x="5240" y="4763"/>
                </a:cubicBezTo>
                <a:cubicBezTo>
                  <a:pt x="5252" y="4858"/>
                  <a:pt x="5275" y="4942"/>
                  <a:pt x="5299" y="5037"/>
                </a:cubicBezTo>
                <a:cubicBezTo>
                  <a:pt x="5252" y="4954"/>
                  <a:pt x="5204" y="4882"/>
                  <a:pt x="5144" y="4811"/>
                </a:cubicBezTo>
                <a:cubicBezTo>
                  <a:pt x="5049" y="4263"/>
                  <a:pt x="4597" y="4227"/>
                  <a:pt x="4394" y="4037"/>
                </a:cubicBezTo>
                <a:cubicBezTo>
                  <a:pt x="4263" y="3918"/>
                  <a:pt x="4299" y="3691"/>
                  <a:pt x="4537" y="3703"/>
                </a:cubicBezTo>
                <a:cubicBezTo>
                  <a:pt x="4466" y="3525"/>
                  <a:pt x="4323" y="3465"/>
                  <a:pt x="4144" y="3608"/>
                </a:cubicBezTo>
                <a:cubicBezTo>
                  <a:pt x="4132" y="3418"/>
                  <a:pt x="4501" y="3251"/>
                  <a:pt x="4370" y="2858"/>
                </a:cubicBezTo>
                <a:cubicBezTo>
                  <a:pt x="4311" y="2715"/>
                  <a:pt x="4168" y="2548"/>
                  <a:pt x="3858" y="2382"/>
                </a:cubicBezTo>
                <a:lnTo>
                  <a:pt x="3858" y="2382"/>
                </a:lnTo>
                <a:cubicBezTo>
                  <a:pt x="4370" y="2894"/>
                  <a:pt x="3263" y="3453"/>
                  <a:pt x="4311" y="4084"/>
                </a:cubicBezTo>
                <a:cubicBezTo>
                  <a:pt x="3930" y="3906"/>
                  <a:pt x="3620" y="3632"/>
                  <a:pt x="3382" y="3287"/>
                </a:cubicBezTo>
                <a:cubicBezTo>
                  <a:pt x="3430" y="3299"/>
                  <a:pt x="3477" y="3287"/>
                  <a:pt x="3525" y="3263"/>
                </a:cubicBezTo>
                <a:lnTo>
                  <a:pt x="3537" y="3251"/>
                </a:lnTo>
                <a:cubicBezTo>
                  <a:pt x="3549" y="3239"/>
                  <a:pt x="3561" y="3227"/>
                  <a:pt x="3573" y="3215"/>
                </a:cubicBezTo>
                <a:cubicBezTo>
                  <a:pt x="3716" y="3084"/>
                  <a:pt x="3573" y="2858"/>
                  <a:pt x="3394" y="2918"/>
                </a:cubicBezTo>
                <a:cubicBezTo>
                  <a:pt x="3525" y="2989"/>
                  <a:pt x="3442" y="3108"/>
                  <a:pt x="3358" y="3096"/>
                </a:cubicBezTo>
                <a:cubicBezTo>
                  <a:pt x="3275" y="3084"/>
                  <a:pt x="3216" y="2953"/>
                  <a:pt x="3216" y="2870"/>
                </a:cubicBezTo>
                <a:cubicBezTo>
                  <a:pt x="3216" y="2810"/>
                  <a:pt x="3239" y="2751"/>
                  <a:pt x="3275" y="2703"/>
                </a:cubicBezTo>
                <a:cubicBezTo>
                  <a:pt x="3394" y="2584"/>
                  <a:pt x="3644" y="2465"/>
                  <a:pt x="3775" y="2798"/>
                </a:cubicBezTo>
                <a:cubicBezTo>
                  <a:pt x="3954" y="2489"/>
                  <a:pt x="3573" y="2203"/>
                  <a:pt x="3275" y="2263"/>
                </a:cubicBezTo>
                <a:cubicBezTo>
                  <a:pt x="3323" y="2036"/>
                  <a:pt x="3180" y="1989"/>
                  <a:pt x="3370" y="1763"/>
                </a:cubicBezTo>
                <a:cubicBezTo>
                  <a:pt x="2787" y="1965"/>
                  <a:pt x="2942" y="2275"/>
                  <a:pt x="2846" y="2501"/>
                </a:cubicBezTo>
                <a:lnTo>
                  <a:pt x="2846" y="2501"/>
                </a:lnTo>
                <a:cubicBezTo>
                  <a:pt x="3001" y="2013"/>
                  <a:pt x="2644" y="1870"/>
                  <a:pt x="2620" y="1477"/>
                </a:cubicBezTo>
                <a:cubicBezTo>
                  <a:pt x="2263" y="1894"/>
                  <a:pt x="2549" y="2156"/>
                  <a:pt x="2656" y="2453"/>
                </a:cubicBezTo>
                <a:lnTo>
                  <a:pt x="2656" y="2453"/>
                </a:lnTo>
                <a:cubicBezTo>
                  <a:pt x="2370" y="1727"/>
                  <a:pt x="1965" y="1894"/>
                  <a:pt x="1620" y="1596"/>
                </a:cubicBezTo>
                <a:cubicBezTo>
                  <a:pt x="1918" y="1941"/>
                  <a:pt x="1739" y="2358"/>
                  <a:pt x="2465" y="2644"/>
                </a:cubicBezTo>
                <a:lnTo>
                  <a:pt x="2465" y="2644"/>
                </a:lnTo>
                <a:cubicBezTo>
                  <a:pt x="2168" y="2537"/>
                  <a:pt x="1918" y="2251"/>
                  <a:pt x="1501" y="2608"/>
                </a:cubicBezTo>
                <a:cubicBezTo>
                  <a:pt x="1894" y="2620"/>
                  <a:pt x="2037" y="2989"/>
                  <a:pt x="2513" y="2834"/>
                </a:cubicBezTo>
                <a:lnTo>
                  <a:pt x="2513" y="2834"/>
                </a:lnTo>
                <a:cubicBezTo>
                  <a:pt x="2299" y="2929"/>
                  <a:pt x="1989" y="2775"/>
                  <a:pt x="1787" y="3346"/>
                </a:cubicBezTo>
                <a:cubicBezTo>
                  <a:pt x="2013" y="3156"/>
                  <a:pt x="2049" y="3299"/>
                  <a:pt x="2275" y="3263"/>
                </a:cubicBezTo>
                <a:cubicBezTo>
                  <a:pt x="2215" y="3560"/>
                  <a:pt x="2501" y="3930"/>
                  <a:pt x="2811" y="3763"/>
                </a:cubicBezTo>
                <a:cubicBezTo>
                  <a:pt x="2489" y="3632"/>
                  <a:pt x="2608" y="3370"/>
                  <a:pt x="2727" y="3263"/>
                </a:cubicBezTo>
                <a:cubicBezTo>
                  <a:pt x="2775" y="3215"/>
                  <a:pt x="2835" y="3191"/>
                  <a:pt x="2894" y="3191"/>
                </a:cubicBezTo>
                <a:cubicBezTo>
                  <a:pt x="2966" y="3191"/>
                  <a:pt x="3108" y="3251"/>
                  <a:pt x="3120" y="3346"/>
                </a:cubicBezTo>
                <a:cubicBezTo>
                  <a:pt x="3120" y="3430"/>
                  <a:pt x="3013" y="3513"/>
                  <a:pt x="2942" y="3382"/>
                </a:cubicBezTo>
                <a:cubicBezTo>
                  <a:pt x="2882" y="3560"/>
                  <a:pt x="3108" y="3691"/>
                  <a:pt x="3239" y="3560"/>
                </a:cubicBezTo>
                <a:cubicBezTo>
                  <a:pt x="3251" y="3549"/>
                  <a:pt x="3263" y="3537"/>
                  <a:pt x="3275" y="3513"/>
                </a:cubicBezTo>
                <a:lnTo>
                  <a:pt x="3275" y="3513"/>
                </a:lnTo>
                <a:cubicBezTo>
                  <a:pt x="3299" y="3465"/>
                  <a:pt x="3311" y="3418"/>
                  <a:pt x="3299" y="3370"/>
                </a:cubicBezTo>
                <a:cubicBezTo>
                  <a:pt x="3644" y="3596"/>
                  <a:pt x="3918" y="3918"/>
                  <a:pt x="4097" y="4299"/>
                </a:cubicBezTo>
                <a:lnTo>
                  <a:pt x="4097" y="4299"/>
                </a:lnTo>
                <a:cubicBezTo>
                  <a:pt x="3466" y="3275"/>
                  <a:pt x="2906" y="4358"/>
                  <a:pt x="2394" y="3858"/>
                </a:cubicBezTo>
                <a:lnTo>
                  <a:pt x="2394" y="3858"/>
                </a:lnTo>
                <a:cubicBezTo>
                  <a:pt x="2561" y="4156"/>
                  <a:pt x="2715" y="4311"/>
                  <a:pt x="2870" y="4358"/>
                </a:cubicBezTo>
                <a:cubicBezTo>
                  <a:pt x="3263" y="4489"/>
                  <a:pt x="3430" y="4132"/>
                  <a:pt x="3620" y="4144"/>
                </a:cubicBezTo>
                <a:cubicBezTo>
                  <a:pt x="3477" y="4322"/>
                  <a:pt x="3537" y="4465"/>
                  <a:pt x="3716" y="4525"/>
                </a:cubicBezTo>
                <a:cubicBezTo>
                  <a:pt x="3704" y="4299"/>
                  <a:pt x="3930" y="4263"/>
                  <a:pt x="4049" y="4394"/>
                </a:cubicBezTo>
                <a:cubicBezTo>
                  <a:pt x="4239" y="4596"/>
                  <a:pt x="4275" y="5049"/>
                  <a:pt x="4823" y="5144"/>
                </a:cubicBezTo>
                <a:cubicBezTo>
                  <a:pt x="4894" y="5204"/>
                  <a:pt x="4966" y="5251"/>
                  <a:pt x="5049" y="5299"/>
                </a:cubicBezTo>
                <a:cubicBezTo>
                  <a:pt x="4966" y="5263"/>
                  <a:pt x="4871" y="5251"/>
                  <a:pt x="4787" y="5239"/>
                </a:cubicBezTo>
                <a:cubicBezTo>
                  <a:pt x="4335" y="4918"/>
                  <a:pt x="3978" y="5215"/>
                  <a:pt x="3704" y="5227"/>
                </a:cubicBezTo>
                <a:cubicBezTo>
                  <a:pt x="3525" y="5227"/>
                  <a:pt x="3382" y="5049"/>
                  <a:pt x="3573" y="4894"/>
                </a:cubicBezTo>
                <a:cubicBezTo>
                  <a:pt x="3394" y="4811"/>
                  <a:pt x="3251" y="4870"/>
                  <a:pt x="3227" y="5108"/>
                </a:cubicBezTo>
                <a:cubicBezTo>
                  <a:pt x="3073" y="4977"/>
                  <a:pt x="3216" y="4596"/>
                  <a:pt x="2846" y="4418"/>
                </a:cubicBezTo>
                <a:cubicBezTo>
                  <a:pt x="2704" y="4346"/>
                  <a:pt x="2489" y="4334"/>
                  <a:pt x="2156" y="4430"/>
                </a:cubicBezTo>
                <a:cubicBezTo>
                  <a:pt x="2180" y="4430"/>
                  <a:pt x="2215" y="4430"/>
                  <a:pt x="2239" y="4430"/>
                </a:cubicBezTo>
                <a:lnTo>
                  <a:pt x="2156" y="4430"/>
                </a:lnTo>
                <a:cubicBezTo>
                  <a:pt x="2882" y="4442"/>
                  <a:pt x="2501" y="5596"/>
                  <a:pt x="3668" y="5323"/>
                </a:cubicBezTo>
                <a:lnTo>
                  <a:pt x="3668" y="5323"/>
                </a:lnTo>
                <a:cubicBezTo>
                  <a:pt x="3275" y="5465"/>
                  <a:pt x="2858" y="5501"/>
                  <a:pt x="2454" y="5418"/>
                </a:cubicBezTo>
                <a:cubicBezTo>
                  <a:pt x="2489" y="5394"/>
                  <a:pt x="2525" y="5346"/>
                  <a:pt x="2537" y="5299"/>
                </a:cubicBezTo>
                <a:lnTo>
                  <a:pt x="2537" y="5287"/>
                </a:lnTo>
                <a:cubicBezTo>
                  <a:pt x="2537" y="5275"/>
                  <a:pt x="2537" y="5251"/>
                  <a:pt x="2537" y="5227"/>
                </a:cubicBezTo>
                <a:cubicBezTo>
                  <a:pt x="2525" y="5049"/>
                  <a:pt x="2287" y="4989"/>
                  <a:pt x="2192" y="5156"/>
                </a:cubicBezTo>
                <a:cubicBezTo>
                  <a:pt x="2346" y="5108"/>
                  <a:pt x="2370" y="5251"/>
                  <a:pt x="2299" y="5299"/>
                </a:cubicBezTo>
                <a:cubicBezTo>
                  <a:pt x="2227" y="5358"/>
                  <a:pt x="2084" y="5299"/>
                  <a:pt x="2037" y="5251"/>
                </a:cubicBezTo>
                <a:cubicBezTo>
                  <a:pt x="1989" y="5204"/>
                  <a:pt x="1965" y="5144"/>
                  <a:pt x="1965" y="5084"/>
                </a:cubicBezTo>
                <a:cubicBezTo>
                  <a:pt x="1953" y="4918"/>
                  <a:pt x="2061" y="4656"/>
                  <a:pt x="2382" y="4787"/>
                </a:cubicBezTo>
                <a:cubicBezTo>
                  <a:pt x="2287" y="4442"/>
                  <a:pt x="1823" y="4501"/>
                  <a:pt x="1644" y="4763"/>
                </a:cubicBezTo>
                <a:cubicBezTo>
                  <a:pt x="1513" y="4573"/>
                  <a:pt x="1382" y="4644"/>
                  <a:pt x="1358" y="4346"/>
                </a:cubicBezTo>
                <a:cubicBezTo>
                  <a:pt x="1096" y="4894"/>
                  <a:pt x="1430" y="5013"/>
                  <a:pt x="1513" y="5227"/>
                </a:cubicBezTo>
                <a:lnTo>
                  <a:pt x="1513" y="5227"/>
                </a:lnTo>
                <a:cubicBezTo>
                  <a:pt x="1275" y="4787"/>
                  <a:pt x="918" y="4930"/>
                  <a:pt x="632" y="4668"/>
                </a:cubicBezTo>
                <a:cubicBezTo>
                  <a:pt x="668" y="5215"/>
                  <a:pt x="1061" y="5204"/>
                  <a:pt x="1346" y="5335"/>
                </a:cubicBezTo>
                <a:lnTo>
                  <a:pt x="1346" y="5335"/>
                </a:lnTo>
                <a:cubicBezTo>
                  <a:pt x="632" y="5037"/>
                  <a:pt x="453" y="5430"/>
                  <a:pt x="1" y="5465"/>
                </a:cubicBezTo>
                <a:cubicBezTo>
                  <a:pt x="453" y="5513"/>
                  <a:pt x="620" y="5918"/>
                  <a:pt x="1346" y="5608"/>
                </a:cubicBezTo>
                <a:lnTo>
                  <a:pt x="1346" y="5608"/>
                </a:lnTo>
                <a:cubicBezTo>
                  <a:pt x="1061" y="5739"/>
                  <a:pt x="668" y="5727"/>
                  <a:pt x="632" y="6263"/>
                </a:cubicBezTo>
                <a:cubicBezTo>
                  <a:pt x="930" y="6001"/>
                  <a:pt x="1275" y="6156"/>
                  <a:pt x="1513" y="5704"/>
                </a:cubicBezTo>
                <a:lnTo>
                  <a:pt x="1513" y="5704"/>
                </a:lnTo>
                <a:cubicBezTo>
                  <a:pt x="1430" y="5930"/>
                  <a:pt x="1096" y="6037"/>
                  <a:pt x="1358" y="6585"/>
                </a:cubicBezTo>
                <a:cubicBezTo>
                  <a:pt x="1382" y="6287"/>
                  <a:pt x="1513" y="6370"/>
                  <a:pt x="1644" y="6180"/>
                </a:cubicBezTo>
                <a:cubicBezTo>
                  <a:pt x="1823" y="6430"/>
                  <a:pt x="2287" y="6489"/>
                  <a:pt x="2382" y="6156"/>
                </a:cubicBezTo>
                <a:cubicBezTo>
                  <a:pt x="2061" y="6287"/>
                  <a:pt x="1953" y="6025"/>
                  <a:pt x="1965" y="5858"/>
                </a:cubicBezTo>
                <a:cubicBezTo>
                  <a:pt x="1965" y="5787"/>
                  <a:pt x="1989" y="5739"/>
                  <a:pt x="2037" y="5692"/>
                </a:cubicBezTo>
                <a:cubicBezTo>
                  <a:pt x="2084" y="5632"/>
                  <a:pt x="2227" y="5585"/>
                  <a:pt x="2299" y="5632"/>
                </a:cubicBezTo>
                <a:cubicBezTo>
                  <a:pt x="2370" y="5692"/>
                  <a:pt x="2346" y="5823"/>
                  <a:pt x="2192" y="5787"/>
                </a:cubicBezTo>
                <a:cubicBezTo>
                  <a:pt x="2287" y="5954"/>
                  <a:pt x="2525" y="5894"/>
                  <a:pt x="2537" y="5704"/>
                </a:cubicBezTo>
                <a:cubicBezTo>
                  <a:pt x="2537" y="5692"/>
                  <a:pt x="2537" y="5668"/>
                  <a:pt x="2537" y="5644"/>
                </a:cubicBezTo>
                <a:lnTo>
                  <a:pt x="2537" y="5632"/>
                </a:lnTo>
                <a:cubicBezTo>
                  <a:pt x="2525" y="5585"/>
                  <a:pt x="2489" y="5549"/>
                  <a:pt x="2454" y="5525"/>
                </a:cubicBezTo>
                <a:cubicBezTo>
                  <a:pt x="2858" y="5442"/>
                  <a:pt x="3275" y="5477"/>
                  <a:pt x="3668" y="5608"/>
                </a:cubicBezTo>
                <a:cubicBezTo>
                  <a:pt x="2489" y="5335"/>
                  <a:pt x="2870" y="6501"/>
                  <a:pt x="2156" y="6501"/>
                </a:cubicBezTo>
                <a:lnTo>
                  <a:pt x="2227" y="6501"/>
                </a:lnTo>
                <a:cubicBezTo>
                  <a:pt x="2204" y="6501"/>
                  <a:pt x="2180" y="6501"/>
                  <a:pt x="2156" y="6501"/>
                </a:cubicBezTo>
                <a:cubicBezTo>
                  <a:pt x="2489" y="6597"/>
                  <a:pt x="2704" y="6597"/>
                  <a:pt x="2846" y="6525"/>
                </a:cubicBezTo>
                <a:cubicBezTo>
                  <a:pt x="3216" y="6347"/>
                  <a:pt x="3073" y="5966"/>
                  <a:pt x="3216" y="5835"/>
                </a:cubicBezTo>
                <a:cubicBezTo>
                  <a:pt x="3251" y="6061"/>
                  <a:pt x="3382" y="6120"/>
                  <a:pt x="3561" y="6049"/>
                </a:cubicBezTo>
                <a:cubicBezTo>
                  <a:pt x="3382" y="5894"/>
                  <a:pt x="3525" y="5704"/>
                  <a:pt x="3704" y="5716"/>
                </a:cubicBezTo>
                <a:cubicBezTo>
                  <a:pt x="3978" y="5727"/>
                  <a:pt x="4323" y="6013"/>
                  <a:pt x="4775" y="5704"/>
                </a:cubicBezTo>
                <a:cubicBezTo>
                  <a:pt x="4871" y="5692"/>
                  <a:pt x="4954" y="5668"/>
                  <a:pt x="5037" y="5644"/>
                </a:cubicBezTo>
                <a:cubicBezTo>
                  <a:pt x="4966" y="5680"/>
                  <a:pt x="4882" y="5739"/>
                  <a:pt x="4811" y="5787"/>
                </a:cubicBezTo>
                <a:cubicBezTo>
                  <a:pt x="4275" y="5894"/>
                  <a:pt x="4228" y="6347"/>
                  <a:pt x="4049" y="6549"/>
                </a:cubicBezTo>
                <a:cubicBezTo>
                  <a:pt x="3918" y="6680"/>
                  <a:pt x="3692" y="6644"/>
                  <a:pt x="3716" y="6406"/>
                </a:cubicBezTo>
                <a:cubicBezTo>
                  <a:pt x="3537" y="6478"/>
                  <a:pt x="3477" y="6608"/>
                  <a:pt x="3620" y="6799"/>
                </a:cubicBezTo>
                <a:cubicBezTo>
                  <a:pt x="3430" y="6811"/>
                  <a:pt x="3251" y="6442"/>
                  <a:pt x="2870" y="6573"/>
                </a:cubicBezTo>
                <a:cubicBezTo>
                  <a:pt x="2715" y="6632"/>
                  <a:pt x="2561" y="6775"/>
                  <a:pt x="2394" y="7085"/>
                </a:cubicBezTo>
                <a:lnTo>
                  <a:pt x="2394" y="7085"/>
                </a:lnTo>
                <a:cubicBezTo>
                  <a:pt x="2906" y="6585"/>
                  <a:pt x="3454" y="7680"/>
                  <a:pt x="4097" y="6644"/>
                </a:cubicBezTo>
                <a:lnTo>
                  <a:pt x="4097" y="6644"/>
                </a:lnTo>
                <a:cubicBezTo>
                  <a:pt x="3918" y="7013"/>
                  <a:pt x="3644" y="7335"/>
                  <a:pt x="3299" y="7573"/>
                </a:cubicBezTo>
                <a:cubicBezTo>
                  <a:pt x="3311" y="7525"/>
                  <a:pt x="3299" y="7466"/>
                  <a:pt x="3275" y="7430"/>
                </a:cubicBezTo>
                <a:lnTo>
                  <a:pt x="3275" y="7418"/>
                </a:lnTo>
                <a:cubicBezTo>
                  <a:pt x="3263" y="7406"/>
                  <a:pt x="3251" y="7394"/>
                  <a:pt x="3227" y="7382"/>
                </a:cubicBezTo>
                <a:cubicBezTo>
                  <a:pt x="3096" y="7240"/>
                  <a:pt x="2870" y="7382"/>
                  <a:pt x="2930" y="7561"/>
                </a:cubicBezTo>
                <a:cubicBezTo>
                  <a:pt x="3013" y="7430"/>
                  <a:pt x="3120" y="7513"/>
                  <a:pt x="3108" y="7597"/>
                </a:cubicBezTo>
                <a:cubicBezTo>
                  <a:pt x="3096" y="7680"/>
                  <a:pt x="2966" y="7740"/>
                  <a:pt x="2894" y="7740"/>
                </a:cubicBezTo>
                <a:cubicBezTo>
                  <a:pt x="2823" y="7740"/>
                  <a:pt x="2775" y="7716"/>
                  <a:pt x="2727" y="7668"/>
                </a:cubicBezTo>
                <a:cubicBezTo>
                  <a:pt x="2596" y="7561"/>
                  <a:pt x="2489" y="7311"/>
                  <a:pt x="2811" y="7180"/>
                </a:cubicBezTo>
                <a:cubicBezTo>
                  <a:pt x="2501" y="7001"/>
                  <a:pt x="2215" y="7370"/>
                  <a:pt x="2275" y="7680"/>
                </a:cubicBezTo>
                <a:cubicBezTo>
                  <a:pt x="2049" y="7632"/>
                  <a:pt x="2001" y="7775"/>
                  <a:pt x="1787" y="7585"/>
                </a:cubicBezTo>
                <a:cubicBezTo>
                  <a:pt x="1989" y="8168"/>
                  <a:pt x="2299" y="8013"/>
                  <a:pt x="2513" y="8109"/>
                </a:cubicBezTo>
                <a:lnTo>
                  <a:pt x="2513" y="8109"/>
                </a:lnTo>
                <a:cubicBezTo>
                  <a:pt x="2025" y="7954"/>
                  <a:pt x="1882" y="8311"/>
                  <a:pt x="1489" y="8335"/>
                </a:cubicBezTo>
                <a:cubicBezTo>
                  <a:pt x="1906" y="8692"/>
                  <a:pt x="2168" y="8406"/>
                  <a:pt x="2465" y="8299"/>
                </a:cubicBezTo>
                <a:lnTo>
                  <a:pt x="2465" y="8299"/>
                </a:lnTo>
                <a:cubicBezTo>
                  <a:pt x="1739" y="8585"/>
                  <a:pt x="1906" y="8990"/>
                  <a:pt x="1608" y="9335"/>
                </a:cubicBezTo>
                <a:cubicBezTo>
                  <a:pt x="1965" y="9049"/>
                  <a:pt x="2370" y="9216"/>
                  <a:pt x="2656" y="8490"/>
                </a:cubicBezTo>
                <a:lnTo>
                  <a:pt x="2656" y="8490"/>
                </a:lnTo>
                <a:cubicBezTo>
                  <a:pt x="2549" y="8787"/>
                  <a:pt x="2263" y="9049"/>
                  <a:pt x="2620" y="9454"/>
                </a:cubicBezTo>
                <a:cubicBezTo>
                  <a:pt x="2632" y="9061"/>
                  <a:pt x="3001" y="8918"/>
                  <a:pt x="2846" y="8442"/>
                </a:cubicBezTo>
                <a:lnTo>
                  <a:pt x="2846" y="8442"/>
                </a:lnTo>
                <a:cubicBezTo>
                  <a:pt x="2942" y="8656"/>
                  <a:pt x="2787" y="8966"/>
                  <a:pt x="3370" y="9168"/>
                </a:cubicBezTo>
                <a:cubicBezTo>
                  <a:pt x="3168" y="8942"/>
                  <a:pt x="3311" y="8906"/>
                  <a:pt x="3275" y="8680"/>
                </a:cubicBezTo>
                <a:cubicBezTo>
                  <a:pt x="3573" y="8740"/>
                  <a:pt x="3954" y="8454"/>
                  <a:pt x="3775" y="8144"/>
                </a:cubicBezTo>
                <a:cubicBezTo>
                  <a:pt x="3644" y="8466"/>
                  <a:pt x="3382" y="8347"/>
                  <a:pt x="3275" y="8228"/>
                </a:cubicBezTo>
                <a:cubicBezTo>
                  <a:pt x="3239" y="8180"/>
                  <a:pt x="3216" y="8121"/>
                  <a:pt x="3204" y="8061"/>
                </a:cubicBezTo>
                <a:cubicBezTo>
                  <a:pt x="3204" y="7990"/>
                  <a:pt x="3275" y="7847"/>
                  <a:pt x="3358" y="7835"/>
                </a:cubicBezTo>
                <a:cubicBezTo>
                  <a:pt x="3442" y="7835"/>
                  <a:pt x="3525" y="7942"/>
                  <a:pt x="3394" y="8013"/>
                </a:cubicBezTo>
                <a:cubicBezTo>
                  <a:pt x="3418" y="8025"/>
                  <a:pt x="3442" y="8025"/>
                  <a:pt x="3466" y="8025"/>
                </a:cubicBezTo>
                <a:cubicBezTo>
                  <a:pt x="3549" y="8013"/>
                  <a:pt x="3620" y="7942"/>
                  <a:pt x="3620" y="7859"/>
                </a:cubicBezTo>
                <a:cubicBezTo>
                  <a:pt x="3620" y="7811"/>
                  <a:pt x="3608" y="7763"/>
                  <a:pt x="3573" y="7728"/>
                </a:cubicBezTo>
                <a:cubicBezTo>
                  <a:pt x="3561" y="7704"/>
                  <a:pt x="3549" y="7692"/>
                  <a:pt x="3525" y="7692"/>
                </a:cubicBezTo>
                <a:lnTo>
                  <a:pt x="3525" y="7680"/>
                </a:lnTo>
                <a:cubicBezTo>
                  <a:pt x="3477" y="7656"/>
                  <a:pt x="3430" y="7644"/>
                  <a:pt x="3382" y="7656"/>
                </a:cubicBezTo>
                <a:cubicBezTo>
                  <a:pt x="3608" y="7311"/>
                  <a:pt x="3930" y="7037"/>
                  <a:pt x="4311" y="6859"/>
                </a:cubicBezTo>
                <a:cubicBezTo>
                  <a:pt x="3275" y="7490"/>
                  <a:pt x="4370" y="8049"/>
                  <a:pt x="3858" y="8561"/>
                </a:cubicBezTo>
                <a:cubicBezTo>
                  <a:pt x="3882" y="8537"/>
                  <a:pt x="3894" y="8525"/>
                  <a:pt x="3918" y="8502"/>
                </a:cubicBezTo>
                <a:cubicBezTo>
                  <a:pt x="3894" y="8525"/>
                  <a:pt x="3882" y="8537"/>
                  <a:pt x="3858" y="8561"/>
                </a:cubicBezTo>
                <a:cubicBezTo>
                  <a:pt x="4156" y="8394"/>
                  <a:pt x="4311" y="8240"/>
                  <a:pt x="4359" y="8085"/>
                </a:cubicBezTo>
                <a:cubicBezTo>
                  <a:pt x="4490" y="7692"/>
                  <a:pt x="4132" y="7525"/>
                  <a:pt x="4144" y="7335"/>
                </a:cubicBezTo>
                <a:cubicBezTo>
                  <a:pt x="4323" y="7478"/>
                  <a:pt x="4466" y="7418"/>
                  <a:pt x="4537" y="7240"/>
                </a:cubicBezTo>
                <a:cubicBezTo>
                  <a:pt x="4299" y="7251"/>
                  <a:pt x="4263" y="7025"/>
                  <a:pt x="4394" y="6906"/>
                </a:cubicBezTo>
                <a:cubicBezTo>
                  <a:pt x="4597" y="6716"/>
                  <a:pt x="5049" y="6680"/>
                  <a:pt x="5144" y="6144"/>
                </a:cubicBezTo>
                <a:cubicBezTo>
                  <a:pt x="5204" y="6061"/>
                  <a:pt x="5252" y="5989"/>
                  <a:pt x="5299" y="5906"/>
                </a:cubicBezTo>
                <a:cubicBezTo>
                  <a:pt x="5275" y="5989"/>
                  <a:pt x="5252" y="6085"/>
                  <a:pt x="5240" y="6180"/>
                </a:cubicBezTo>
                <a:cubicBezTo>
                  <a:pt x="4930" y="6620"/>
                  <a:pt x="5216" y="6978"/>
                  <a:pt x="5228" y="7251"/>
                </a:cubicBezTo>
                <a:cubicBezTo>
                  <a:pt x="5228" y="7430"/>
                  <a:pt x="5049" y="7573"/>
                  <a:pt x="4894" y="7382"/>
                </a:cubicBezTo>
                <a:cubicBezTo>
                  <a:pt x="4823" y="7561"/>
                  <a:pt x="4871" y="7704"/>
                  <a:pt x="5109" y="7728"/>
                </a:cubicBezTo>
                <a:cubicBezTo>
                  <a:pt x="4978" y="7882"/>
                  <a:pt x="4597" y="7740"/>
                  <a:pt x="4418" y="8109"/>
                </a:cubicBezTo>
                <a:cubicBezTo>
                  <a:pt x="4347" y="8252"/>
                  <a:pt x="4347" y="8466"/>
                  <a:pt x="4430" y="8799"/>
                </a:cubicBezTo>
                <a:lnTo>
                  <a:pt x="4430" y="8799"/>
                </a:lnTo>
                <a:cubicBezTo>
                  <a:pt x="4442" y="8085"/>
                  <a:pt x="5597" y="8454"/>
                  <a:pt x="5323" y="7287"/>
                </a:cubicBezTo>
                <a:lnTo>
                  <a:pt x="5323" y="7287"/>
                </a:lnTo>
                <a:cubicBezTo>
                  <a:pt x="5466" y="7680"/>
                  <a:pt x="5502" y="8097"/>
                  <a:pt x="5418" y="8502"/>
                </a:cubicBezTo>
                <a:cubicBezTo>
                  <a:pt x="5394" y="8466"/>
                  <a:pt x="5347" y="8430"/>
                  <a:pt x="5299" y="8430"/>
                </a:cubicBezTo>
                <a:lnTo>
                  <a:pt x="5287" y="8430"/>
                </a:lnTo>
                <a:cubicBezTo>
                  <a:pt x="5275" y="8418"/>
                  <a:pt x="5252" y="8418"/>
                  <a:pt x="5240" y="8430"/>
                </a:cubicBezTo>
                <a:cubicBezTo>
                  <a:pt x="5132" y="8430"/>
                  <a:pt x="5061" y="8513"/>
                  <a:pt x="5061" y="8609"/>
                </a:cubicBezTo>
                <a:cubicBezTo>
                  <a:pt x="5061" y="8656"/>
                  <a:pt x="5085" y="8704"/>
                  <a:pt x="5121" y="8740"/>
                </a:cubicBezTo>
                <a:lnTo>
                  <a:pt x="5156" y="8764"/>
                </a:lnTo>
                <a:cubicBezTo>
                  <a:pt x="5109" y="8609"/>
                  <a:pt x="5252" y="8597"/>
                  <a:pt x="5299" y="8656"/>
                </a:cubicBezTo>
                <a:cubicBezTo>
                  <a:pt x="5359" y="8728"/>
                  <a:pt x="5299" y="8871"/>
                  <a:pt x="5252" y="8918"/>
                </a:cubicBezTo>
                <a:cubicBezTo>
                  <a:pt x="5204" y="8966"/>
                  <a:pt x="5144" y="8990"/>
                  <a:pt x="5085" y="8990"/>
                </a:cubicBezTo>
                <a:cubicBezTo>
                  <a:pt x="4918" y="9002"/>
                  <a:pt x="4656" y="8894"/>
                  <a:pt x="4787" y="8573"/>
                </a:cubicBezTo>
                <a:cubicBezTo>
                  <a:pt x="4442" y="8680"/>
                  <a:pt x="4501" y="9145"/>
                  <a:pt x="4763" y="9311"/>
                </a:cubicBezTo>
                <a:cubicBezTo>
                  <a:pt x="4573" y="9442"/>
                  <a:pt x="4644" y="9573"/>
                  <a:pt x="4347" y="9597"/>
                </a:cubicBezTo>
                <a:cubicBezTo>
                  <a:pt x="4906" y="9859"/>
                  <a:pt x="5013" y="9537"/>
                  <a:pt x="5240" y="9442"/>
                </a:cubicBezTo>
                <a:lnTo>
                  <a:pt x="5240" y="9442"/>
                </a:lnTo>
                <a:cubicBezTo>
                  <a:pt x="4787" y="9680"/>
                  <a:pt x="4942" y="10037"/>
                  <a:pt x="4680" y="10323"/>
                </a:cubicBezTo>
                <a:cubicBezTo>
                  <a:pt x="5216" y="10288"/>
                  <a:pt x="5204" y="9895"/>
                  <a:pt x="5335" y="9609"/>
                </a:cubicBezTo>
                <a:lnTo>
                  <a:pt x="5335" y="9609"/>
                </a:lnTo>
                <a:cubicBezTo>
                  <a:pt x="5037" y="10323"/>
                  <a:pt x="5430" y="10502"/>
                  <a:pt x="5478" y="10954"/>
                </a:cubicBezTo>
                <a:cubicBezTo>
                  <a:pt x="5513" y="10502"/>
                  <a:pt x="5918" y="10323"/>
                  <a:pt x="5609" y="9609"/>
                </a:cubicBezTo>
                <a:lnTo>
                  <a:pt x="5609" y="9609"/>
                </a:lnTo>
                <a:cubicBezTo>
                  <a:pt x="5740" y="9895"/>
                  <a:pt x="5728" y="10288"/>
                  <a:pt x="6264" y="10323"/>
                </a:cubicBezTo>
                <a:cubicBezTo>
                  <a:pt x="6002" y="10026"/>
                  <a:pt x="6156" y="9680"/>
                  <a:pt x="5716" y="9442"/>
                </a:cubicBezTo>
                <a:lnTo>
                  <a:pt x="5716" y="9442"/>
                </a:lnTo>
                <a:cubicBezTo>
                  <a:pt x="5930" y="9537"/>
                  <a:pt x="6049" y="9859"/>
                  <a:pt x="6597" y="9597"/>
                </a:cubicBezTo>
                <a:cubicBezTo>
                  <a:pt x="6299" y="9573"/>
                  <a:pt x="6371" y="9442"/>
                  <a:pt x="6180" y="9311"/>
                </a:cubicBezTo>
                <a:cubicBezTo>
                  <a:pt x="6442" y="9145"/>
                  <a:pt x="6502" y="8680"/>
                  <a:pt x="6156" y="8573"/>
                </a:cubicBezTo>
                <a:cubicBezTo>
                  <a:pt x="6299" y="8894"/>
                  <a:pt x="6037" y="9002"/>
                  <a:pt x="5859" y="8990"/>
                </a:cubicBezTo>
                <a:cubicBezTo>
                  <a:pt x="5799" y="8990"/>
                  <a:pt x="5740" y="8966"/>
                  <a:pt x="5692" y="8918"/>
                </a:cubicBezTo>
                <a:cubicBezTo>
                  <a:pt x="5644" y="8871"/>
                  <a:pt x="5585" y="8728"/>
                  <a:pt x="5644" y="8656"/>
                </a:cubicBezTo>
                <a:cubicBezTo>
                  <a:pt x="5692" y="8585"/>
                  <a:pt x="5835" y="8621"/>
                  <a:pt x="5787" y="8764"/>
                </a:cubicBezTo>
                <a:cubicBezTo>
                  <a:pt x="5799" y="8752"/>
                  <a:pt x="5811" y="8752"/>
                  <a:pt x="5823" y="8740"/>
                </a:cubicBezTo>
                <a:cubicBezTo>
                  <a:pt x="5859" y="8704"/>
                  <a:pt x="5883" y="8656"/>
                  <a:pt x="5883" y="8609"/>
                </a:cubicBezTo>
                <a:cubicBezTo>
                  <a:pt x="5883" y="8513"/>
                  <a:pt x="5811" y="8430"/>
                  <a:pt x="5716" y="8430"/>
                </a:cubicBezTo>
                <a:cubicBezTo>
                  <a:pt x="5692" y="8418"/>
                  <a:pt x="5668" y="8418"/>
                  <a:pt x="5656" y="8430"/>
                </a:cubicBezTo>
                <a:lnTo>
                  <a:pt x="5644" y="8430"/>
                </a:lnTo>
                <a:cubicBezTo>
                  <a:pt x="5597" y="8430"/>
                  <a:pt x="5549" y="8466"/>
                  <a:pt x="5525" y="8502"/>
                </a:cubicBezTo>
                <a:cubicBezTo>
                  <a:pt x="5442" y="8097"/>
                  <a:pt x="5478" y="7680"/>
                  <a:pt x="5621" y="7287"/>
                </a:cubicBezTo>
                <a:cubicBezTo>
                  <a:pt x="5335" y="8466"/>
                  <a:pt x="6502" y="8085"/>
                  <a:pt x="6514" y="8799"/>
                </a:cubicBezTo>
                <a:lnTo>
                  <a:pt x="6514" y="8728"/>
                </a:lnTo>
                <a:cubicBezTo>
                  <a:pt x="6514" y="8752"/>
                  <a:pt x="6514" y="8775"/>
                  <a:pt x="6514" y="8799"/>
                </a:cubicBezTo>
                <a:cubicBezTo>
                  <a:pt x="6609" y="8466"/>
                  <a:pt x="6597" y="8252"/>
                  <a:pt x="6537" y="8109"/>
                </a:cubicBezTo>
                <a:cubicBezTo>
                  <a:pt x="6347" y="7740"/>
                  <a:pt x="5966" y="7882"/>
                  <a:pt x="5835" y="7740"/>
                </a:cubicBezTo>
                <a:cubicBezTo>
                  <a:pt x="6073" y="7704"/>
                  <a:pt x="6133" y="7573"/>
                  <a:pt x="6049" y="7394"/>
                </a:cubicBezTo>
                <a:cubicBezTo>
                  <a:pt x="5906" y="7573"/>
                  <a:pt x="5716" y="7430"/>
                  <a:pt x="5716" y="7251"/>
                </a:cubicBezTo>
                <a:cubicBezTo>
                  <a:pt x="5728" y="6978"/>
                  <a:pt x="6014" y="6632"/>
                  <a:pt x="5704" y="6180"/>
                </a:cubicBezTo>
                <a:cubicBezTo>
                  <a:pt x="5692" y="6085"/>
                  <a:pt x="5680" y="6001"/>
                  <a:pt x="5644" y="5918"/>
                </a:cubicBezTo>
                <a:cubicBezTo>
                  <a:pt x="5692" y="5989"/>
                  <a:pt x="5740" y="6073"/>
                  <a:pt x="5799" y="6144"/>
                </a:cubicBezTo>
                <a:cubicBezTo>
                  <a:pt x="5894" y="6680"/>
                  <a:pt x="6347" y="6728"/>
                  <a:pt x="6549" y="6906"/>
                </a:cubicBezTo>
                <a:cubicBezTo>
                  <a:pt x="6680" y="7037"/>
                  <a:pt x="6656" y="7263"/>
                  <a:pt x="6418" y="7240"/>
                </a:cubicBezTo>
                <a:cubicBezTo>
                  <a:pt x="6490" y="7430"/>
                  <a:pt x="6621" y="7478"/>
                  <a:pt x="6811" y="7335"/>
                </a:cubicBezTo>
                <a:cubicBezTo>
                  <a:pt x="6823" y="7537"/>
                  <a:pt x="6454" y="7704"/>
                  <a:pt x="6585" y="8085"/>
                </a:cubicBezTo>
                <a:cubicBezTo>
                  <a:pt x="6633" y="8240"/>
                  <a:pt x="6787" y="8394"/>
                  <a:pt x="7085" y="8561"/>
                </a:cubicBezTo>
                <a:lnTo>
                  <a:pt x="7085" y="8561"/>
                </a:lnTo>
                <a:cubicBezTo>
                  <a:pt x="6585" y="8049"/>
                  <a:pt x="7668" y="7501"/>
                  <a:pt x="6656" y="6870"/>
                </a:cubicBezTo>
                <a:lnTo>
                  <a:pt x="6656" y="6870"/>
                </a:lnTo>
                <a:cubicBezTo>
                  <a:pt x="7026" y="7049"/>
                  <a:pt x="7347" y="7323"/>
                  <a:pt x="7585" y="7668"/>
                </a:cubicBezTo>
                <a:cubicBezTo>
                  <a:pt x="7526" y="7656"/>
                  <a:pt x="7478" y="7656"/>
                  <a:pt x="7430" y="7692"/>
                </a:cubicBezTo>
                <a:lnTo>
                  <a:pt x="7418" y="7692"/>
                </a:lnTo>
                <a:cubicBezTo>
                  <a:pt x="7407" y="7704"/>
                  <a:pt x="7395" y="7716"/>
                  <a:pt x="7383" y="7740"/>
                </a:cubicBezTo>
                <a:cubicBezTo>
                  <a:pt x="7240" y="7871"/>
                  <a:pt x="7383" y="8097"/>
                  <a:pt x="7561" y="8037"/>
                </a:cubicBezTo>
                <a:cubicBezTo>
                  <a:pt x="7430" y="7954"/>
                  <a:pt x="7514" y="7847"/>
                  <a:pt x="7597" y="7859"/>
                </a:cubicBezTo>
                <a:cubicBezTo>
                  <a:pt x="7680" y="7859"/>
                  <a:pt x="7740" y="8002"/>
                  <a:pt x="7740" y="8073"/>
                </a:cubicBezTo>
                <a:cubicBezTo>
                  <a:pt x="7740" y="8144"/>
                  <a:pt x="7716" y="8204"/>
                  <a:pt x="7668" y="8240"/>
                </a:cubicBezTo>
                <a:cubicBezTo>
                  <a:pt x="7561" y="8371"/>
                  <a:pt x="7311" y="8478"/>
                  <a:pt x="7180" y="8156"/>
                </a:cubicBezTo>
                <a:cubicBezTo>
                  <a:pt x="7002" y="8466"/>
                  <a:pt x="7371" y="8752"/>
                  <a:pt x="7680" y="8692"/>
                </a:cubicBezTo>
                <a:cubicBezTo>
                  <a:pt x="7633" y="8918"/>
                  <a:pt x="7776" y="8966"/>
                  <a:pt x="7585" y="9180"/>
                </a:cubicBezTo>
                <a:cubicBezTo>
                  <a:pt x="8157" y="8990"/>
                  <a:pt x="8014" y="8668"/>
                  <a:pt x="8109" y="8454"/>
                </a:cubicBezTo>
                <a:lnTo>
                  <a:pt x="8109" y="8454"/>
                </a:lnTo>
                <a:cubicBezTo>
                  <a:pt x="7954" y="8930"/>
                  <a:pt x="8311" y="9085"/>
                  <a:pt x="8335" y="9478"/>
                </a:cubicBezTo>
                <a:cubicBezTo>
                  <a:pt x="8692" y="9061"/>
                  <a:pt x="8407" y="8799"/>
                  <a:pt x="8300" y="8502"/>
                </a:cubicBezTo>
                <a:lnTo>
                  <a:pt x="8300" y="8502"/>
                </a:lnTo>
                <a:cubicBezTo>
                  <a:pt x="8585" y="9228"/>
                  <a:pt x="8990" y="9061"/>
                  <a:pt x="9335" y="9347"/>
                </a:cubicBezTo>
                <a:cubicBezTo>
                  <a:pt x="9038" y="9002"/>
                  <a:pt x="9216" y="8597"/>
                  <a:pt x="8490" y="8311"/>
                </a:cubicBezTo>
                <a:lnTo>
                  <a:pt x="8490" y="8311"/>
                </a:lnTo>
                <a:cubicBezTo>
                  <a:pt x="8788" y="8418"/>
                  <a:pt x="9050" y="8704"/>
                  <a:pt x="9454" y="8347"/>
                </a:cubicBezTo>
                <a:cubicBezTo>
                  <a:pt x="9062" y="8335"/>
                  <a:pt x="8919" y="7966"/>
                  <a:pt x="8442" y="8121"/>
                </a:cubicBezTo>
                <a:lnTo>
                  <a:pt x="8442" y="8121"/>
                </a:lnTo>
                <a:cubicBezTo>
                  <a:pt x="8657" y="8025"/>
                  <a:pt x="8966" y="8180"/>
                  <a:pt x="9169" y="7597"/>
                </a:cubicBezTo>
                <a:cubicBezTo>
                  <a:pt x="8942" y="7799"/>
                  <a:pt x="8907" y="7644"/>
                  <a:pt x="8681" y="7692"/>
                </a:cubicBezTo>
                <a:cubicBezTo>
                  <a:pt x="8740" y="7394"/>
                  <a:pt x="8454" y="7013"/>
                  <a:pt x="8145" y="7192"/>
                </a:cubicBezTo>
                <a:cubicBezTo>
                  <a:pt x="8466" y="7323"/>
                  <a:pt x="8347" y="7573"/>
                  <a:pt x="8228" y="7692"/>
                </a:cubicBezTo>
                <a:cubicBezTo>
                  <a:pt x="8180" y="7728"/>
                  <a:pt x="8121" y="7751"/>
                  <a:pt x="8061" y="7763"/>
                </a:cubicBezTo>
                <a:cubicBezTo>
                  <a:pt x="7990" y="7763"/>
                  <a:pt x="7847" y="7692"/>
                  <a:pt x="7835" y="7609"/>
                </a:cubicBezTo>
                <a:cubicBezTo>
                  <a:pt x="7823" y="7525"/>
                  <a:pt x="7942" y="7442"/>
                  <a:pt x="8014" y="7573"/>
                </a:cubicBezTo>
                <a:cubicBezTo>
                  <a:pt x="8026" y="7549"/>
                  <a:pt x="8026" y="7525"/>
                  <a:pt x="8014" y="7501"/>
                </a:cubicBezTo>
                <a:cubicBezTo>
                  <a:pt x="8014" y="7418"/>
                  <a:pt x="7942" y="7347"/>
                  <a:pt x="7847" y="7347"/>
                </a:cubicBezTo>
                <a:cubicBezTo>
                  <a:pt x="7799" y="7347"/>
                  <a:pt x="7752" y="7359"/>
                  <a:pt x="7716" y="7394"/>
                </a:cubicBezTo>
                <a:cubicBezTo>
                  <a:pt x="7704" y="7406"/>
                  <a:pt x="7692" y="7418"/>
                  <a:pt x="7680" y="7430"/>
                </a:cubicBezTo>
                <a:lnTo>
                  <a:pt x="7680" y="7442"/>
                </a:lnTo>
                <a:cubicBezTo>
                  <a:pt x="7657" y="7490"/>
                  <a:pt x="7645" y="7537"/>
                  <a:pt x="7657" y="7585"/>
                </a:cubicBezTo>
                <a:cubicBezTo>
                  <a:pt x="7311" y="7347"/>
                  <a:pt x="7037" y="7037"/>
                  <a:pt x="6859" y="6656"/>
                </a:cubicBezTo>
                <a:cubicBezTo>
                  <a:pt x="7490" y="7692"/>
                  <a:pt x="8049" y="6597"/>
                  <a:pt x="8561" y="7097"/>
                </a:cubicBezTo>
                <a:lnTo>
                  <a:pt x="8502" y="7049"/>
                </a:lnTo>
                <a:cubicBezTo>
                  <a:pt x="8526" y="7061"/>
                  <a:pt x="8538" y="7073"/>
                  <a:pt x="8561" y="7097"/>
                </a:cubicBezTo>
                <a:cubicBezTo>
                  <a:pt x="8395" y="6799"/>
                  <a:pt x="8240" y="6656"/>
                  <a:pt x="8085" y="6597"/>
                </a:cubicBezTo>
                <a:cubicBezTo>
                  <a:pt x="7692" y="6466"/>
                  <a:pt x="7526" y="6835"/>
                  <a:pt x="7335" y="6823"/>
                </a:cubicBezTo>
                <a:cubicBezTo>
                  <a:pt x="7478" y="6632"/>
                  <a:pt x="7418" y="6501"/>
                  <a:pt x="7240" y="6430"/>
                </a:cubicBezTo>
                <a:cubicBezTo>
                  <a:pt x="7252" y="6668"/>
                  <a:pt x="7026" y="6692"/>
                  <a:pt x="6906" y="6561"/>
                </a:cubicBezTo>
                <a:cubicBezTo>
                  <a:pt x="6716" y="6358"/>
                  <a:pt x="6680" y="5906"/>
                  <a:pt x="6144" y="5811"/>
                </a:cubicBezTo>
                <a:cubicBezTo>
                  <a:pt x="6061" y="5751"/>
                  <a:pt x="5990" y="5704"/>
                  <a:pt x="5906" y="5668"/>
                </a:cubicBezTo>
                <a:cubicBezTo>
                  <a:pt x="5990" y="5692"/>
                  <a:pt x="6085" y="5704"/>
                  <a:pt x="6180" y="5727"/>
                </a:cubicBezTo>
                <a:cubicBezTo>
                  <a:pt x="6621" y="6037"/>
                  <a:pt x="6978" y="5739"/>
                  <a:pt x="7252" y="5727"/>
                </a:cubicBezTo>
                <a:cubicBezTo>
                  <a:pt x="7430" y="5727"/>
                  <a:pt x="7573" y="5906"/>
                  <a:pt x="7383" y="6061"/>
                </a:cubicBezTo>
                <a:cubicBezTo>
                  <a:pt x="7561" y="6144"/>
                  <a:pt x="7704" y="6085"/>
                  <a:pt x="7728" y="5858"/>
                </a:cubicBezTo>
                <a:cubicBezTo>
                  <a:pt x="7883" y="5977"/>
                  <a:pt x="7728" y="6358"/>
                  <a:pt x="8109" y="6549"/>
                </a:cubicBezTo>
                <a:cubicBezTo>
                  <a:pt x="8252" y="6620"/>
                  <a:pt x="8466" y="6620"/>
                  <a:pt x="8800" y="6525"/>
                </a:cubicBezTo>
                <a:lnTo>
                  <a:pt x="8800" y="6525"/>
                </a:lnTo>
                <a:cubicBezTo>
                  <a:pt x="8085" y="6513"/>
                  <a:pt x="8454" y="5358"/>
                  <a:pt x="7287" y="5632"/>
                </a:cubicBezTo>
                <a:lnTo>
                  <a:pt x="7287" y="5632"/>
                </a:lnTo>
                <a:cubicBezTo>
                  <a:pt x="7680" y="5489"/>
                  <a:pt x="8097" y="5454"/>
                  <a:pt x="8502" y="5537"/>
                </a:cubicBezTo>
                <a:cubicBezTo>
                  <a:pt x="8466" y="5561"/>
                  <a:pt x="8442" y="5608"/>
                  <a:pt x="8430" y="5656"/>
                </a:cubicBezTo>
                <a:lnTo>
                  <a:pt x="8430" y="5668"/>
                </a:lnTo>
                <a:cubicBezTo>
                  <a:pt x="8419" y="5692"/>
                  <a:pt x="8419" y="5704"/>
                  <a:pt x="8430" y="5727"/>
                </a:cubicBezTo>
                <a:cubicBezTo>
                  <a:pt x="8430" y="5906"/>
                  <a:pt x="8681" y="5966"/>
                  <a:pt x="8764" y="5799"/>
                </a:cubicBezTo>
                <a:cubicBezTo>
                  <a:pt x="8609" y="5846"/>
                  <a:pt x="8597" y="5704"/>
                  <a:pt x="8657" y="5656"/>
                </a:cubicBezTo>
                <a:cubicBezTo>
                  <a:pt x="8728" y="5596"/>
                  <a:pt x="8871" y="5656"/>
                  <a:pt x="8931" y="5704"/>
                </a:cubicBezTo>
                <a:cubicBezTo>
                  <a:pt x="8966" y="5751"/>
                  <a:pt x="8990" y="5811"/>
                  <a:pt x="8990" y="5870"/>
                </a:cubicBezTo>
                <a:cubicBezTo>
                  <a:pt x="9002" y="6037"/>
                  <a:pt x="8907" y="6299"/>
                  <a:pt x="8585" y="6168"/>
                </a:cubicBezTo>
                <a:cubicBezTo>
                  <a:pt x="8681" y="6513"/>
                  <a:pt x="9145" y="6454"/>
                  <a:pt x="9312" y="6192"/>
                </a:cubicBezTo>
                <a:cubicBezTo>
                  <a:pt x="9443" y="6382"/>
                  <a:pt x="9573" y="6311"/>
                  <a:pt x="9597" y="6608"/>
                </a:cubicBezTo>
                <a:cubicBezTo>
                  <a:pt x="9859" y="6061"/>
                  <a:pt x="9538" y="5942"/>
                  <a:pt x="9443" y="5727"/>
                </a:cubicBezTo>
                <a:lnTo>
                  <a:pt x="9443" y="5727"/>
                </a:lnTo>
                <a:cubicBezTo>
                  <a:pt x="9681" y="6168"/>
                  <a:pt x="10038" y="6025"/>
                  <a:pt x="10324" y="6287"/>
                </a:cubicBezTo>
                <a:cubicBezTo>
                  <a:pt x="10288" y="5739"/>
                  <a:pt x="9895" y="5763"/>
                  <a:pt x="9609" y="5632"/>
                </a:cubicBezTo>
                <a:lnTo>
                  <a:pt x="9609" y="5632"/>
                </a:lnTo>
                <a:cubicBezTo>
                  <a:pt x="10335" y="5930"/>
                  <a:pt x="10502" y="5525"/>
                  <a:pt x="10955" y="5489"/>
                </a:cubicBezTo>
                <a:cubicBezTo>
                  <a:pt x="10502" y="5454"/>
                  <a:pt x="10335" y="5049"/>
                  <a:pt x="9609" y="5346"/>
                </a:cubicBezTo>
                <a:lnTo>
                  <a:pt x="9609" y="5346"/>
                </a:lnTo>
                <a:cubicBezTo>
                  <a:pt x="9895" y="5215"/>
                  <a:pt x="10288" y="5239"/>
                  <a:pt x="10324" y="4692"/>
                </a:cubicBezTo>
                <a:cubicBezTo>
                  <a:pt x="10026" y="4954"/>
                  <a:pt x="9681" y="4799"/>
                  <a:pt x="9443" y="5251"/>
                </a:cubicBezTo>
                <a:lnTo>
                  <a:pt x="9443" y="5251"/>
                </a:lnTo>
                <a:cubicBezTo>
                  <a:pt x="9538" y="5037"/>
                  <a:pt x="9859" y="4918"/>
                  <a:pt x="9597" y="4370"/>
                </a:cubicBezTo>
                <a:cubicBezTo>
                  <a:pt x="9573" y="4644"/>
                  <a:pt x="9443" y="4573"/>
                  <a:pt x="9312" y="4763"/>
                </a:cubicBezTo>
                <a:close/>
                <a:moveTo>
                  <a:pt x="3656" y="5632"/>
                </a:moveTo>
                <a:close/>
                <a:moveTo>
                  <a:pt x="4620" y="5727"/>
                </a:moveTo>
                <a:cubicBezTo>
                  <a:pt x="4490" y="5799"/>
                  <a:pt x="4335" y="5823"/>
                  <a:pt x="4192" y="5799"/>
                </a:cubicBezTo>
                <a:cubicBezTo>
                  <a:pt x="4001" y="5751"/>
                  <a:pt x="3811" y="5596"/>
                  <a:pt x="3466" y="5525"/>
                </a:cubicBezTo>
                <a:cubicBezTo>
                  <a:pt x="3370" y="5501"/>
                  <a:pt x="3263" y="5489"/>
                  <a:pt x="3168" y="5477"/>
                </a:cubicBezTo>
                <a:cubicBezTo>
                  <a:pt x="3275" y="5465"/>
                  <a:pt x="3370" y="5454"/>
                  <a:pt x="3466" y="5430"/>
                </a:cubicBezTo>
                <a:cubicBezTo>
                  <a:pt x="3811" y="5358"/>
                  <a:pt x="4001" y="5204"/>
                  <a:pt x="4192" y="5156"/>
                </a:cubicBezTo>
                <a:cubicBezTo>
                  <a:pt x="4335" y="5132"/>
                  <a:pt x="4490" y="5144"/>
                  <a:pt x="4620" y="5227"/>
                </a:cubicBezTo>
                <a:cubicBezTo>
                  <a:pt x="4394" y="5215"/>
                  <a:pt x="4180" y="5311"/>
                  <a:pt x="4025" y="5477"/>
                </a:cubicBezTo>
                <a:cubicBezTo>
                  <a:pt x="4180" y="5644"/>
                  <a:pt x="4394" y="5739"/>
                  <a:pt x="4620" y="5727"/>
                </a:cubicBezTo>
                <a:close/>
                <a:moveTo>
                  <a:pt x="4299" y="4084"/>
                </a:moveTo>
                <a:close/>
                <a:moveTo>
                  <a:pt x="4299" y="6870"/>
                </a:moveTo>
                <a:close/>
                <a:moveTo>
                  <a:pt x="4787" y="6608"/>
                </a:moveTo>
                <a:cubicBezTo>
                  <a:pt x="4620" y="6716"/>
                  <a:pt x="4394" y="6739"/>
                  <a:pt x="4085" y="6942"/>
                </a:cubicBezTo>
                <a:cubicBezTo>
                  <a:pt x="4001" y="6989"/>
                  <a:pt x="3918" y="7049"/>
                  <a:pt x="3835" y="7120"/>
                </a:cubicBezTo>
                <a:cubicBezTo>
                  <a:pt x="3906" y="7037"/>
                  <a:pt x="3966" y="6954"/>
                  <a:pt x="4013" y="6870"/>
                </a:cubicBezTo>
                <a:cubicBezTo>
                  <a:pt x="4216" y="6573"/>
                  <a:pt x="4239" y="6335"/>
                  <a:pt x="4347" y="6168"/>
                </a:cubicBezTo>
                <a:cubicBezTo>
                  <a:pt x="4418" y="6037"/>
                  <a:pt x="4549" y="5942"/>
                  <a:pt x="4692" y="5906"/>
                </a:cubicBezTo>
                <a:cubicBezTo>
                  <a:pt x="4525" y="6049"/>
                  <a:pt x="4442" y="6275"/>
                  <a:pt x="4454" y="6501"/>
                </a:cubicBezTo>
                <a:cubicBezTo>
                  <a:pt x="4680" y="6501"/>
                  <a:pt x="4894" y="6418"/>
                  <a:pt x="5049" y="6251"/>
                </a:cubicBezTo>
                <a:cubicBezTo>
                  <a:pt x="5001" y="6406"/>
                  <a:pt x="4906" y="6525"/>
                  <a:pt x="4787" y="6608"/>
                </a:cubicBezTo>
                <a:close/>
                <a:moveTo>
                  <a:pt x="4454" y="4453"/>
                </a:moveTo>
                <a:cubicBezTo>
                  <a:pt x="4442" y="4680"/>
                  <a:pt x="4525" y="4894"/>
                  <a:pt x="4692" y="5049"/>
                </a:cubicBezTo>
                <a:cubicBezTo>
                  <a:pt x="4549" y="5001"/>
                  <a:pt x="4418" y="4918"/>
                  <a:pt x="4347" y="4787"/>
                </a:cubicBezTo>
                <a:cubicBezTo>
                  <a:pt x="4239" y="4620"/>
                  <a:pt x="4216" y="4382"/>
                  <a:pt x="4013" y="4084"/>
                </a:cubicBezTo>
                <a:cubicBezTo>
                  <a:pt x="3966" y="4001"/>
                  <a:pt x="3906" y="3918"/>
                  <a:pt x="3835" y="3834"/>
                </a:cubicBezTo>
                <a:cubicBezTo>
                  <a:pt x="3918" y="3894"/>
                  <a:pt x="4001" y="3953"/>
                  <a:pt x="4085" y="4013"/>
                </a:cubicBezTo>
                <a:cubicBezTo>
                  <a:pt x="4382" y="4203"/>
                  <a:pt x="4620" y="4239"/>
                  <a:pt x="4787" y="4334"/>
                </a:cubicBezTo>
                <a:cubicBezTo>
                  <a:pt x="4918" y="4418"/>
                  <a:pt x="5013" y="4549"/>
                  <a:pt x="5049" y="4692"/>
                </a:cubicBezTo>
                <a:cubicBezTo>
                  <a:pt x="4894" y="4525"/>
                  <a:pt x="4668" y="4442"/>
                  <a:pt x="4442" y="4453"/>
                </a:cubicBezTo>
                <a:close/>
                <a:moveTo>
                  <a:pt x="5633" y="7299"/>
                </a:moveTo>
                <a:close/>
                <a:moveTo>
                  <a:pt x="5728" y="6335"/>
                </a:moveTo>
                <a:cubicBezTo>
                  <a:pt x="5799" y="6466"/>
                  <a:pt x="5823" y="6620"/>
                  <a:pt x="5799" y="6763"/>
                </a:cubicBezTo>
                <a:cubicBezTo>
                  <a:pt x="5752" y="6954"/>
                  <a:pt x="5597" y="7144"/>
                  <a:pt x="5525" y="7490"/>
                </a:cubicBezTo>
                <a:cubicBezTo>
                  <a:pt x="5502" y="7585"/>
                  <a:pt x="5490" y="7680"/>
                  <a:pt x="5478" y="7787"/>
                </a:cubicBezTo>
                <a:cubicBezTo>
                  <a:pt x="5466" y="7692"/>
                  <a:pt x="5454" y="7585"/>
                  <a:pt x="5430" y="7490"/>
                </a:cubicBezTo>
                <a:cubicBezTo>
                  <a:pt x="5347" y="7144"/>
                  <a:pt x="5204" y="6954"/>
                  <a:pt x="5156" y="6763"/>
                </a:cubicBezTo>
                <a:cubicBezTo>
                  <a:pt x="5121" y="6620"/>
                  <a:pt x="5144" y="6466"/>
                  <a:pt x="5228" y="6335"/>
                </a:cubicBezTo>
                <a:cubicBezTo>
                  <a:pt x="5001" y="6549"/>
                  <a:pt x="5168" y="6930"/>
                  <a:pt x="5478" y="6930"/>
                </a:cubicBezTo>
                <a:cubicBezTo>
                  <a:pt x="5787" y="6930"/>
                  <a:pt x="5942" y="6549"/>
                  <a:pt x="5728" y="6335"/>
                </a:cubicBezTo>
                <a:close/>
                <a:moveTo>
                  <a:pt x="5478" y="4025"/>
                </a:moveTo>
                <a:cubicBezTo>
                  <a:pt x="5311" y="4180"/>
                  <a:pt x="5216" y="4394"/>
                  <a:pt x="5228" y="4620"/>
                </a:cubicBezTo>
                <a:cubicBezTo>
                  <a:pt x="5144" y="4489"/>
                  <a:pt x="5121" y="4334"/>
                  <a:pt x="5156" y="4192"/>
                </a:cubicBezTo>
                <a:cubicBezTo>
                  <a:pt x="5204" y="4001"/>
                  <a:pt x="5347" y="3811"/>
                  <a:pt x="5430" y="3465"/>
                </a:cubicBezTo>
                <a:cubicBezTo>
                  <a:pt x="5454" y="3358"/>
                  <a:pt x="5466" y="3263"/>
                  <a:pt x="5478" y="3168"/>
                </a:cubicBezTo>
                <a:cubicBezTo>
                  <a:pt x="5490" y="3275"/>
                  <a:pt x="5502" y="3370"/>
                  <a:pt x="5525" y="3465"/>
                </a:cubicBezTo>
                <a:cubicBezTo>
                  <a:pt x="5597" y="3811"/>
                  <a:pt x="5740" y="4001"/>
                  <a:pt x="5787" y="4192"/>
                </a:cubicBezTo>
                <a:cubicBezTo>
                  <a:pt x="5823" y="4334"/>
                  <a:pt x="5799" y="4489"/>
                  <a:pt x="5728" y="4620"/>
                </a:cubicBezTo>
                <a:cubicBezTo>
                  <a:pt x="5740" y="4394"/>
                  <a:pt x="5644" y="4180"/>
                  <a:pt x="5466" y="4025"/>
                </a:cubicBezTo>
                <a:close/>
                <a:moveTo>
                  <a:pt x="6656" y="4084"/>
                </a:moveTo>
                <a:close/>
                <a:moveTo>
                  <a:pt x="6871" y="6656"/>
                </a:moveTo>
                <a:close/>
                <a:moveTo>
                  <a:pt x="6502" y="6513"/>
                </a:moveTo>
                <a:cubicBezTo>
                  <a:pt x="6514" y="6287"/>
                  <a:pt x="6418" y="6061"/>
                  <a:pt x="6264" y="5918"/>
                </a:cubicBezTo>
                <a:cubicBezTo>
                  <a:pt x="6406" y="5954"/>
                  <a:pt x="6525" y="6049"/>
                  <a:pt x="6609" y="6180"/>
                </a:cubicBezTo>
                <a:cubicBezTo>
                  <a:pt x="6716" y="6347"/>
                  <a:pt x="6740" y="6573"/>
                  <a:pt x="6930" y="6882"/>
                </a:cubicBezTo>
                <a:cubicBezTo>
                  <a:pt x="6990" y="6966"/>
                  <a:pt x="7049" y="7049"/>
                  <a:pt x="7121" y="7132"/>
                </a:cubicBezTo>
                <a:cubicBezTo>
                  <a:pt x="7037" y="7061"/>
                  <a:pt x="6954" y="7001"/>
                  <a:pt x="6871" y="6954"/>
                </a:cubicBezTo>
                <a:cubicBezTo>
                  <a:pt x="6573" y="6751"/>
                  <a:pt x="6335" y="6728"/>
                  <a:pt x="6156" y="6620"/>
                </a:cubicBezTo>
                <a:cubicBezTo>
                  <a:pt x="6037" y="6537"/>
                  <a:pt x="5942" y="6418"/>
                  <a:pt x="5894" y="6275"/>
                </a:cubicBezTo>
                <a:cubicBezTo>
                  <a:pt x="6049" y="6430"/>
                  <a:pt x="6275" y="6513"/>
                  <a:pt x="6490" y="6501"/>
                </a:cubicBezTo>
                <a:close/>
                <a:moveTo>
                  <a:pt x="5906" y="4703"/>
                </a:moveTo>
                <a:cubicBezTo>
                  <a:pt x="5942" y="4561"/>
                  <a:pt x="6037" y="4430"/>
                  <a:pt x="6168" y="4346"/>
                </a:cubicBezTo>
                <a:cubicBezTo>
                  <a:pt x="6335" y="4251"/>
                  <a:pt x="6573" y="4215"/>
                  <a:pt x="6871" y="4025"/>
                </a:cubicBezTo>
                <a:cubicBezTo>
                  <a:pt x="6954" y="3965"/>
                  <a:pt x="7037" y="3906"/>
                  <a:pt x="7121" y="3846"/>
                </a:cubicBezTo>
                <a:cubicBezTo>
                  <a:pt x="7061" y="3918"/>
                  <a:pt x="7002" y="4001"/>
                  <a:pt x="6942" y="4096"/>
                </a:cubicBezTo>
                <a:cubicBezTo>
                  <a:pt x="6752" y="4394"/>
                  <a:pt x="6716" y="4632"/>
                  <a:pt x="6621" y="4799"/>
                </a:cubicBezTo>
                <a:cubicBezTo>
                  <a:pt x="6537" y="4930"/>
                  <a:pt x="6406" y="5013"/>
                  <a:pt x="6264" y="5061"/>
                </a:cubicBezTo>
                <a:cubicBezTo>
                  <a:pt x="6430" y="4906"/>
                  <a:pt x="6514" y="4692"/>
                  <a:pt x="6502" y="4465"/>
                </a:cubicBezTo>
                <a:cubicBezTo>
                  <a:pt x="6275" y="4442"/>
                  <a:pt x="6049" y="4525"/>
                  <a:pt x="5894" y="4692"/>
                </a:cubicBezTo>
                <a:close/>
                <a:moveTo>
                  <a:pt x="7299" y="5335"/>
                </a:moveTo>
                <a:close/>
                <a:moveTo>
                  <a:pt x="7502" y="5537"/>
                </a:moveTo>
                <a:cubicBezTo>
                  <a:pt x="7145" y="5608"/>
                  <a:pt x="6966" y="5751"/>
                  <a:pt x="6764" y="5799"/>
                </a:cubicBezTo>
                <a:cubicBezTo>
                  <a:pt x="6621" y="5835"/>
                  <a:pt x="6466" y="5811"/>
                  <a:pt x="6335" y="5739"/>
                </a:cubicBezTo>
                <a:cubicBezTo>
                  <a:pt x="6561" y="5739"/>
                  <a:pt x="6776" y="5656"/>
                  <a:pt x="6930" y="5489"/>
                </a:cubicBezTo>
                <a:cubicBezTo>
                  <a:pt x="6776" y="5311"/>
                  <a:pt x="6561" y="5215"/>
                  <a:pt x="6335" y="5227"/>
                </a:cubicBezTo>
                <a:cubicBezTo>
                  <a:pt x="6466" y="5156"/>
                  <a:pt x="6621" y="5132"/>
                  <a:pt x="6764" y="5168"/>
                </a:cubicBezTo>
                <a:cubicBezTo>
                  <a:pt x="6966" y="5215"/>
                  <a:pt x="7145" y="5358"/>
                  <a:pt x="7502" y="5430"/>
                </a:cubicBezTo>
                <a:cubicBezTo>
                  <a:pt x="7585" y="5454"/>
                  <a:pt x="7692" y="5465"/>
                  <a:pt x="7799" y="5489"/>
                </a:cubicBezTo>
                <a:cubicBezTo>
                  <a:pt x="7692" y="5489"/>
                  <a:pt x="7585" y="5501"/>
                  <a:pt x="7490" y="5525"/>
                </a:cubicBezTo>
                <a:close/>
              </a:path>
            </a:pathLst>
          </a:custGeom>
          <a:solidFill>
            <a:schemeClr val="accent2">
              <a:alpha val="1450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5"/>
          <p:cNvSpPr/>
          <p:nvPr/>
        </p:nvSpPr>
        <p:spPr>
          <a:xfrm rot="5400000">
            <a:off x="47744" y="4721009"/>
            <a:ext cx="743741" cy="743741"/>
          </a:xfrm>
          <a:custGeom>
            <a:avLst/>
            <a:gdLst/>
            <a:ahLst/>
            <a:cxnLst/>
            <a:rect l="l" t="t" r="r" b="b"/>
            <a:pathLst>
              <a:path w="10943" h="10943" extrusionOk="0">
                <a:moveTo>
                  <a:pt x="1620" y="6168"/>
                </a:moveTo>
                <a:cubicBezTo>
                  <a:pt x="1798" y="6418"/>
                  <a:pt x="2263" y="6477"/>
                  <a:pt x="2358" y="6144"/>
                </a:cubicBezTo>
                <a:cubicBezTo>
                  <a:pt x="2036" y="6275"/>
                  <a:pt x="1929" y="6013"/>
                  <a:pt x="1941" y="5846"/>
                </a:cubicBezTo>
                <a:cubicBezTo>
                  <a:pt x="1941" y="5775"/>
                  <a:pt x="1965" y="5715"/>
                  <a:pt x="2013" y="5680"/>
                </a:cubicBezTo>
                <a:cubicBezTo>
                  <a:pt x="2060" y="5620"/>
                  <a:pt x="2203" y="5572"/>
                  <a:pt x="2275" y="5620"/>
                </a:cubicBezTo>
                <a:cubicBezTo>
                  <a:pt x="2346" y="5680"/>
                  <a:pt x="2322" y="5811"/>
                  <a:pt x="2179" y="5775"/>
                </a:cubicBezTo>
                <a:cubicBezTo>
                  <a:pt x="2263" y="5942"/>
                  <a:pt x="2501" y="5882"/>
                  <a:pt x="2513" y="5692"/>
                </a:cubicBezTo>
                <a:cubicBezTo>
                  <a:pt x="2513" y="5680"/>
                  <a:pt x="2513" y="5656"/>
                  <a:pt x="2513" y="5632"/>
                </a:cubicBezTo>
                <a:cubicBezTo>
                  <a:pt x="2513" y="5632"/>
                  <a:pt x="2513" y="5632"/>
                  <a:pt x="2513" y="5620"/>
                </a:cubicBezTo>
                <a:cubicBezTo>
                  <a:pt x="2501" y="5572"/>
                  <a:pt x="2465" y="5537"/>
                  <a:pt x="2429" y="5513"/>
                </a:cubicBezTo>
                <a:cubicBezTo>
                  <a:pt x="2834" y="5430"/>
                  <a:pt x="3251" y="5465"/>
                  <a:pt x="3644" y="5596"/>
                </a:cubicBezTo>
                <a:cubicBezTo>
                  <a:pt x="2465" y="5322"/>
                  <a:pt x="2858" y="6489"/>
                  <a:pt x="2132" y="6489"/>
                </a:cubicBezTo>
                <a:lnTo>
                  <a:pt x="2203" y="6489"/>
                </a:lnTo>
                <a:cubicBezTo>
                  <a:pt x="2179" y="6489"/>
                  <a:pt x="2155" y="6489"/>
                  <a:pt x="2132" y="6489"/>
                </a:cubicBezTo>
                <a:cubicBezTo>
                  <a:pt x="2465" y="6584"/>
                  <a:pt x="2679" y="6584"/>
                  <a:pt x="2822" y="6513"/>
                </a:cubicBezTo>
                <a:cubicBezTo>
                  <a:pt x="3191" y="6334"/>
                  <a:pt x="3048" y="5953"/>
                  <a:pt x="3203" y="5822"/>
                </a:cubicBezTo>
                <a:cubicBezTo>
                  <a:pt x="3227" y="6049"/>
                  <a:pt x="3358" y="6108"/>
                  <a:pt x="3549" y="6037"/>
                </a:cubicBezTo>
                <a:cubicBezTo>
                  <a:pt x="3358" y="5882"/>
                  <a:pt x="3501" y="5692"/>
                  <a:pt x="3679" y="5703"/>
                </a:cubicBezTo>
                <a:cubicBezTo>
                  <a:pt x="3953" y="5715"/>
                  <a:pt x="4299" y="6001"/>
                  <a:pt x="4751" y="5692"/>
                </a:cubicBezTo>
                <a:cubicBezTo>
                  <a:pt x="4846" y="5680"/>
                  <a:pt x="4930" y="5656"/>
                  <a:pt x="5025" y="5632"/>
                </a:cubicBezTo>
                <a:cubicBezTo>
                  <a:pt x="4942" y="5668"/>
                  <a:pt x="4858" y="5727"/>
                  <a:pt x="4787" y="5775"/>
                </a:cubicBezTo>
                <a:cubicBezTo>
                  <a:pt x="4251" y="5882"/>
                  <a:pt x="4215" y="6334"/>
                  <a:pt x="4025" y="6537"/>
                </a:cubicBezTo>
                <a:cubicBezTo>
                  <a:pt x="3906" y="6668"/>
                  <a:pt x="3668" y="6632"/>
                  <a:pt x="3691" y="6394"/>
                </a:cubicBezTo>
                <a:cubicBezTo>
                  <a:pt x="3513" y="6465"/>
                  <a:pt x="3453" y="6596"/>
                  <a:pt x="3596" y="6787"/>
                </a:cubicBezTo>
                <a:cubicBezTo>
                  <a:pt x="3406" y="6799"/>
                  <a:pt x="3227" y="6430"/>
                  <a:pt x="2846" y="6561"/>
                </a:cubicBezTo>
                <a:cubicBezTo>
                  <a:pt x="2691" y="6620"/>
                  <a:pt x="2548" y="6763"/>
                  <a:pt x="2370" y="7073"/>
                </a:cubicBezTo>
                <a:lnTo>
                  <a:pt x="2370" y="7073"/>
                </a:lnTo>
                <a:cubicBezTo>
                  <a:pt x="2882" y="6573"/>
                  <a:pt x="3429" y="7668"/>
                  <a:pt x="4072" y="6632"/>
                </a:cubicBezTo>
                <a:lnTo>
                  <a:pt x="4072" y="6632"/>
                </a:lnTo>
                <a:cubicBezTo>
                  <a:pt x="3894" y="7001"/>
                  <a:pt x="3620" y="7323"/>
                  <a:pt x="3275" y="7561"/>
                </a:cubicBezTo>
                <a:cubicBezTo>
                  <a:pt x="3287" y="7513"/>
                  <a:pt x="3275" y="7454"/>
                  <a:pt x="3251" y="7418"/>
                </a:cubicBezTo>
                <a:lnTo>
                  <a:pt x="3251" y="7406"/>
                </a:lnTo>
                <a:cubicBezTo>
                  <a:pt x="3239" y="7394"/>
                  <a:pt x="3227" y="7382"/>
                  <a:pt x="3215" y="7370"/>
                </a:cubicBezTo>
                <a:cubicBezTo>
                  <a:pt x="3072" y="7227"/>
                  <a:pt x="2846" y="7370"/>
                  <a:pt x="2917" y="7549"/>
                </a:cubicBezTo>
                <a:cubicBezTo>
                  <a:pt x="2989" y="7418"/>
                  <a:pt x="3096" y="7501"/>
                  <a:pt x="3096" y="7585"/>
                </a:cubicBezTo>
                <a:cubicBezTo>
                  <a:pt x="3084" y="7668"/>
                  <a:pt x="2941" y="7727"/>
                  <a:pt x="2870" y="7727"/>
                </a:cubicBezTo>
                <a:cubicBezTo>
                  <a:pt x="2810" y="7727"/>
                  <a:pt x="2751" y="7704"/>
                  <a:pt x="2703" y="7656"/>
                </a:cubicBezTo>
                <a:cubicBezTo>
                  <a:pt x="2584" y="7549"/>
                  <a:pt x="2465" y="7299"/>
                  <a:pt x="2787" y="7168"/>
                </a:cubicBezTo>
                <a:cubicBezTo>
                  <a:pt x="2477" y="6989"/>
                  <a:pt x="2191" y="7358"/>
                  <a:pt x="2251" y="7668"/>
                </a:cubicBezTo>
                <a:cubicBezTo>
                  <a:pt x="2025" y="7620"/>
                  <a:pt x="1989" y="7763"/>
                  <a:pt x="1763" y="7573"/>
                </a:cubicBezTo>
                <a:cubicBezTo>
                  <a:pt x="1965" y="8156"/>
                  <a:pt x="2275" y="8001"/>
                  <a:pt x="2489" y="8097"/>
                </a:cubicBezTo>
                <a:lnTo>
                  <a:pt x="2489" y="8097"/>
                </a:lnTo>
                <a:cubicBezTo>
                  <a:pt x="2013" y="7942"/>
                  <a:pt x="1870" y="8299"/>
                  <a:pt x="1477" y="8323"/>
                </a:cubicBezTo>
                <a:cubicBezTo>
                  <a:pt x="1882" y="8680"/>
                  <a:pt x="2155" y="8394"/>
                  <a:pt x="2441" y="8287"/>
                </a:cubicBezTo>
                <a:lnTo>
                  <a:pt x="2441" y="8287"/>
                </a:lnTo>
                <a:cubicBezTo>
                  <a:pt x="1715" y="8573"/>
                  <a:pt x="1882" y="8978"/>
                  <a:pt x="1596" y="9323"/>
                </a:cubicBezTo>
                <a:cubicBezTo>
                  <a:pt x="1941" y="9037"/>
                  <a:pt x="2346" y="9204"/>
                  <a:pt x="2632" y="8478"/>
                </a:cubicBezTo>
                <a:lnTo>
                  <a:pt x="2632" y="8478"/>
                </a:lnTo>
                <a:cubicBezTo>
                  <a:pt x="2525" y="8775"/>
                  <a:pt x="2239" y="9037"/>
                  <a:pt x="2596" y="9442"/>
                </a:cubicBezTo>
                <a:cubicBezTo>
                  <a:pt x="2620" y="9049"/>
                  <a:pt x="2977" y="8906"/>
                  <a:pt x="2822" y="8430"/>
                </a:cubicBezTo>
                <a:lnTo>
                  <a:pt x="2822" y="8430"/>
                </a:lnTo>
                <a:cubicBezTo>
                  <a:pt x="2917" y="8644"/>
                  <a:pt x="2775" y="8954"/>
                  <a:pt x="3346" y="9156"/>
                </a:cubicBezTo>
                <a:cubicBezTo>
                  <a:pt x="3156" y="8930"/>
                  <a:pt x="3298" y="8894"/>
                  <a:pt x="3251" y="8668"/>
                </a:cubicBezTo>
                <a:cubicBezTo>
                  <a:pt x="3549" y="8728"/>
                  <a:pt x="3930" y="8442"/>
                  <a:pt x="3751" y="8132"/>
                </a:cubicBezTo>
                <a:cubicBezTo>
                  <a:pt x="3632" y="8454"/>
                  <a:pt x="3370" y="8335"/>
                  <a:pt x="3263" y="8216"/>
                </a:cubicBezTo>
                <a:cubicBezTo>
                  <a:pt x="3215" y="8168"/>
                  <a:pt x="3191" y="8108"/>
                  <a:pt x="3191" y="8049"/>
                </a:cubicBezTo>
                <a:cubicBezTo>
                  <a:pt x="3191" y="7978"/>
                  <a:pt x="3251" y="7835"/>
                  <a:pt x="3334" y="7823"/>
                </a:cubicBezTo>
                <a:cubicBezTo>
                  <a:pt x="3429" y="7823"/>
                  <a:pt x="3501" y="7930"/>
                  <a:pt x="3370" y="8001"/>
                </a:cubicBezTo>
                <a:cubicBezTo>
                  <a:pt x="3394" y="8013"/>
                  <a:pt x="3418" y="8013"/>
                  <a:pt x="3441" y="8013"/>
                </a:cubicBezTo>
                <a:cubicBezTo>
                  <a:pt x="3525" y="8001"/>
                  <a:pt x="3596" y="7930"/>
                  <a:pt x="3596" y="7847"/>
                </a:cubicBezTo>
                <a:cubicBezTo>
                  <a:pt x="3596" y="7799"/>
                  <a:pt x="3584" y="7751"/>
                  <a:pt x="3549" y="7716"/>
                </a:cubicBezTo>
                <a:cubicBezTo>
                  <a:pt x="3537" y="7692"/>
                  <a:pt x="3525" y="7680"/>
                  <a:pt x="3513" y="7680"/>
                </a:cubicBezTo>
                <a:lnTo>
                  <a:pt x="3501" y="7668"/>
                </a:lnTo>
                <a:cubicBezTo>
                  <a:pt x="3465" y="7644"/>
                  <a:pt x="3406" y="7632"/>
                  <a:pt x="3358" y="7644"/>
                </a:cubicBezTo>
                <a:cubicBezTo>
                  <a:pt x="3596" y="7299"/>
                  <a:pt x="3918" y="7025"/>
                  <a:pt x="4287" y="6846"/>
                </a:cubicBezTo>
                <a:cubicBezTo>
                  <a:pt x="3263" y="7477"/>
                  <a:pt x="4346" y="8037"/>
                  <a:pt x="3846" y="8549"/>
                </a:cubicBezTo>
                <a:cubicBezTo>
                  <a:pt x="3858" y="8525"/>
                  <a:pt x="3882" y="8513"/>
                  <a:pt x="3894" y="8489"/>
                </a:cubicBezTo>
                <a:cubicBezTo>
                  <a:pt x="3882" y="8513"/>
                  <a:pt x="3858" y="8525"/>
                  <a:pt x="3846" y="8549"/>
                </a:cubicBezTo>
                <a:cubicBezTo>
                  <a:pt x="4144" y="8382"/>
                  <a:pt x="4287" y="8228"/>
                  <a:pt x="4346" y="8073"/>
                </a:cubicBezTo>
                <a:cubicBezTo>
                  <a:pt x="4477" y="7680"/>
                  <a:pt x="4108" y="7513"/>
                  <a:pt x="4120" y="7323"/>
                </a:cubicBezTo>
                <a:cubicBezTo>
                  <a:pt x="4311" y="7466"/>
                  <a:pt x="4441" y="7406"/>
                  <a:pt x="4513" y="7227"/>
                </a:cubicBezTo>
                <a:cubicBezTo>
                  <a:pt x="4275" y="7239"/>
                  <a:pt x="4239" y="7013"/>
                  <a:pt x="4370" y="6894"/>
                </a:cubicBezTo>
                <a:cubicBezTo>
                  <a:pt x="4572" y="6704"/>
                  <a:pt x="5025" y="6668"/>
                  <a:pt x="5132" y="6132"/>
                </a:cubicBezTo>
                <a:cubicBezTo>
                  <a:pt x="5180" y="6049"/>
                  <a:pt x="5239" y="5977"/>
                  <a:pt x="5275" y="5894"/>
                </a:cubicBezTo>
                <a:cubicBezTo>
                  <a:pt x="5251" y="5977"/>
                  <a:pt x="5227" y="6073"/>
                  <a:pt x="5215" y="6168"/>
                </a:cubicBezTo>
                <a:cubicBezTo>
                  <a:pt x="4906" y="6608"/>
                  <a:pt x="5203" y="6965"/>
                  <a:pt x="5203" y="7239"/>
                </a:cubicBezTo>
                <a:cubicBezTo>
                  <a:pt x="5203" y="7418"/>
                  <a:pt x="5025" y="7561"/>
                  <a:pt x="4882" y="7370"/>
                </a:cubicBezTo>
                <a:cubicBezTo>
                  <a:pt x="4799" y="7549"/>
                  <a:pt x="4858" y="7692"/>
                  <a:pt x="5084" y="7716"/>
                </a:cubicBezTo>
                <a:cubicBezTo>
                  <a:pt x="4953" y="7870"/>
                  <a:pt x="4572" y="7727"/>
                  <a:pt x="4394" y="8097"/>
                </a:cubicBezTo>
                <a:cubicBezTo>
                  <a:pt x="4322" y="8239"/>
                  <a:pt x="4322" y="8454"/>
                  <a:pt x="4418" y="8787"/>
                </a:cubicBezTo>
                <a:lnTo>
                  <a:pt x="4418" y="8787"/>
                </a:lnTo>
                <a:cubicBezTo>
                  <a:pt x="4430" y="8073"/>
                  <a:pt x="5584" y="8442"/>
                  <a:pt x="5311" y="7275"/>
                </a:cubicBezTo>
                <a:lnTo>
                  <a:pt x="5311" y="7275"/>
                </a:lnTo>
                <a:cubicBezTo>
                  <a:pt x="5442" y="7668"/>
                  <a:pt x="5477" y="8085"/>
                  <a:pt x="5406" y="8489"/>
                </a:cubicBezTo>
                <a:cubicBezTo>
                  <a:pt x="5370" y="8454"/>
                  <a:pt x="5334" y="8418"/>
                  <a:pt x="5287" y="8418"/>
                </a:cubicBezTo>
                <a:lnTo>
                  <a:pt x="5275" y="8418"/>
                </a:lnTo>
                <a:cubicBezTo>
                  <a:pt x="5251" y="8406"/>
                  <a:pt x="5227" y="8406"/>
                  <a:pt x="5215" y="8418"/>
                </a:cubicBezTo>
                <a:cubicBezTo>
                  <a:pt x="5120" y="8418"/>
                  <a:pt x="5037" y="8501"/>
                  <a:pt x="5037" y="8597"/>
                </a:cubicBezTo>
                <a:cubicBezTo>
                  <a:pt x="5037" y="8644"/>
                  <a:pt x="5061" y="8692"/>
                  <a:pt x="5108" y="8728"/>
                </a:cubicBezTo>
                <a:cubicBezTo>
                  <a:pt x="5120" y="8740"/>
                  <a:pt x="5120" y="8740"/>
                  <a:pt x="5132" y="8751"/>
                </a:cubicBezTo>
                <a:cubicBezTo>
                  <a:pt x="5096" y="8597"/>
                  <a:pt x="5227" y="8585"/>
                  <a:pt x="5287" y="8644"/>
                </a:cubicBezTo>
                <a:cubicBezTo>
                  <a:pt x="5334" y="8716"/>
                  <a:pt x="5287" y="8859"/>
                  <a:pt x="5227" y="8906"/>
                </a:cubicBezTo>
                <a:cubicBezTo>
                  <a:pt x="5192" y="8954"/>
                  <a:pt x="5132" y="8978"/>
                  <a:pt x="5061" y="8978"/>
                </a:cubicBezTo>
                <a:cubicBezTo>
                  <a:pt x="4906" y="8990"/>
                  <a:pt x="4632" y="8882"/>
                  <a:pt x="4763" y="8561"/>
                </a:cubicBezTo>
                <a:cubicBezTo>
                  <a:pt x="4430" y="8668"/>
                  <a:pt x="4489" y="9132"/>
                  <a:pt x="4751" y="9299"/>
                </a:cubicBezTo>
                <a:cubicBezTo>
                  <a:pt x="4549" y="9430"/>
                  <a:pt x="4620" y="9561"/>
                  <a:pt x="4334" y="9585"/>
                </a:cubicBezTo>
                <a:cubicBezTo>
                  <a:pt x="4882" y="9847"/>
                  <a:pt x="5001" y="9525"/>
                  <a:pt x="5215" y="9430"/>
                </a:cubicBezTo>
                <a:lnTo>
                  <a:pt x="5215" y="9430"/>
                </a:lnTo>
                <a:cubicBezTo>
                  <a:pt x="4763" y="9668"/>
                  <a:pt x="4918" y="10025"/>
                  <a:pt x="4656" y="10311"/>
                </a:cubicBezTo>
                <a:cubicBezTo>
                  <a:pt x="5203" y="10275"/>
                  <a:pt x="5180" y="9883"/>
                  <a:pt x="5311" y="9597"/>
                </a:cubicBezTo>
                <a:lnTo>
                  <a:pt x="5311" y="9597"/>
                </a:lnTo>
                <a:cubicBezTo>
                  <a:pt x="5013" y="10311"/>
                  <a:pt x="5418" y="10490"/>
                  <a:pt x="5454" y="10942"/>
                </a:cubicBezTo>
                <a:cubicBezTo>
                  <a:pt x="5489" y="10490"/>
                  <a:pt x="5894" y="10311"/>
                  <a:pt x="5584" y="9597"/>
                </a:cubicBezTo>
                <a:lnTo>
                  <a:pt x="5584" y="9597"/>
                </a:lnTo>
                <a:cubicBezTo>
                  <a:pt x="5715" y="9883"/>
                  <a:pt x="5704" y="10275"/>
                  <a:pt x="6251" y="10311"/>
                </a:cubicBezTo>
                <a:cubicBezTo>
                  <a:pt x="5989" y="10013"/>
                  <a:pt x="6132" y="9668"/>
                  <a:pt x="5692" y="9430"/>
                </a:cubicBezTo>
                <a:lnTo>
                  <a:pt x="5692" y="9430"/>
                </a:lnTo>
                <a:cubicBezTo>
                  <a:pt x="5906" y="9525"/>
                  <a:pt x="6025" y="9847"/>
                  <a:pt x="6573" y="9585"/>
                </a:cubicBezTo>
                <a:cubicBezTo>
                  <a:pt x="6275" y="9561"/>
                  <a:pt x="6346" y="9430"/>
                  <a:pt x="6156" y="9299"/>
                </a:cubicBezTo>
                <a:cubicBezTo>
                  <a:pt x="6418" y="9132"/>
                  <a:pt x="6477" y="8668"/>
                  <a:pt x="6132" y="8561"/>
                </a:cubicBezTo>
                <a:cubicBezTo>
                  <a:pt x="6275" y="8882"/>
                  <a:pt x="6013" y="8990"/>
                  <a:pt x="5835" y="8978"/>
                </a:cubicBezTo>
                <a:cubicBezTo>
                  <a:pt x="5775" y="8978"/>
                  <a:pt x="5715" y="8954"/>
                  <a:pt x="5668" y="8906"/>
                </a:cubicBezTo>
                <a:cubicBezTo>
                  <a:pt x="5620" y="8859"/>
                  <a:pt x="5561" y="8716"/>
                  <a:pt x="5620" y="8644"/>
                </a:cubicBezTo>
                <a:cubicBezTo>
                  <a:pt x="5680" y="8573"/>
                  <a:pt x="5811" y="8609"/>
                  <a:pt x="5763" y="8751"/>
                </a:cubicBezTo>
                <a:lnTo>
                  <a:pt x="5799" y="8728"/>
                </a:lnTo>
                <a:cubicBezTo>
                  <a:pt x="5835" y="8692"/>
                  <a:pt x="5858" y="8644"/>
                  <a:pt x="5870" y="8597"/>
                </a:cubicBezTo>
                <a:cubicBezTo>
                  <a:pt x="5858" y="8501"/>
                  <a:pt x="5787" y="8418"/>
                  <a:pt x="5692" y="8418"/>
                </a:cubicBezTo>
                <a:cubicBezTo>
                  <a:pt x="5668" y="8406"/>
                  <a:pt x="5656" y="8406"/>
                  <a:pt x="5632" y="8418"/>
                </a:cubicBezTo>
                <a:lnTo>
                  <a:pt x="5620" y="8418"/>
                </a:lnTo>
                <a:cubicBezTo>
                  <a:pt x="5573" y="8418"/>
                  <a:pt x="5525" y="8454"/>
                  <a:pt x="5501" y="8489"/>
                </a:cubicBezTo>
                <a:cubicBezTo>
                  <a:pt x="5418" y="8085"/>
                  <a:pt x="5454" y="7668"/>
                  <a:pt x="5596" y="7275"/>
                </a:cubicBezTo>
                <a:cubicBezTo>
                  <a:pt x="5323" y="8454"/>
                  <a:pt x="6477" y="8073"/>
                  <a:pt x="6489" y="8787"/>
                </a:cubicBezTo>
                <a:lnTo>
                  <a:pt x="6489" y="8716"/>
                </a:lnTo>
                <a:cubicBezTo>
                  <a:pt x="6489" y="8740"/>
                  <a:pt x="6489" y="8763"/>
                  <a:pt x="6489" y="8787"/>
                </a:cubicBezTo>
                <a:cubicBezTo>
                  <a:pt x="6585" y="8454"/>
                  <a:pt x="6585" y="8239"/>
                  <a:pt x="6513" y="8097"/>
                </a:cubicBezTo>
                <a:cubicBezTo>
                  <a:pt x="6323" y="7727"/>
                  <a:pt x="5942" y="7870"/>
                  <a:pt x="5823" y="7727"/>
                </a:cubicBezTo>
                <a:cubicBezTo>
                  <a:pt x="6049" y="7692"/>
                  <a:pt x="6120" y="7561"/>
                  <a:pt x="6025" y="7382"/>
                </a:cubicBezTo>
                <a:cubicBezTo>
                  <a:pt x="5882" y="7561"/>
                  <a:pt x="5692" y="7418"/>
                  <a:pt x="5692" y="7239"/>
                </a:cubicBezTo>
                <a:cubicBezTo>
                  <a:pt x="5704" y="6965"/>
                  <a:pt x="5989" y="6620"/>
                  <a:pt x="5692" y="6168"/>
                </a:cubicBezTo>
                <a:cubicBezTo>
                  <a:pt x="5668" y="6073"/>
                  <a:pt x="5656" y="5989"/>
                  <a:pt x="5632" y="5906"/>
                </a:cubicBezTo>
                <a:cubicBezTo>
                  <a:pt x="5668" y="5977"/>
                  <a:pt x="5715" y="6061"/>
                  <a:pt x="5775" y="6132"/>
                </a:cubicBezTo>
                <a:cubicBezTo>
                  <a:pt x="5870" y="6668"/>
                  <a:pt x="6323" y="6715"/>
                  <a:pt x="6525" y="6894"/>
                </a:cubicBezTo>
                <a:cubicBezTo>
                  <a:pt x="6656" y="7025"/>
                  <a:pt x="6632" y="7251"/>
                  <a:pt x="6394" y="7227"/>
                </a:cubicBezTo>
                <a:cubicBezTo>
                  <a:pt x="6466" y="7418"/>
                  <a:pt x="6597" y="7466"/>
                  <a:pt x="6787" y="7323"/>
                </a:cubicBezTo>
                <a:cubicBezTo>
                  <a:pt x="6799" y="7525"/>
                  <a:pt x="6430" y="7692"/>
                  <a:pt x="6561" y="8073"/>
                </a:cubicBezTo>
                <a:cubicBezTo>
                  <a:pt x="6608" y="8228"/>
                  <a:pt x="6763" y="8382"/>
                  <a:pt x="7061" y="8549"/>
                </a:cubicBezTo>
                <a:lnTo>
                  <a:pt x="7061" y="8549"/>
                </a:lnTo>
                <a:cubicBezTo>
                  <a:pt x="6561" y="8037"/>
                  <a:pt x="7644" y="7489"/>
                  <a:pt x="6632" y="6858"/>
                </a:cubicBezTo>
                <a:lnTo>
                  <a:pt x="6632" y="6858"/>
                </a:lnTo>
                <a:cubicBezTo>
                  <a:pt x="7001" y="7037"/>
                  <a:pt x="7323" y="7311"/>
                  <a:pt x="7561" y="7656"/>
                </a:cubicBezTo>
                <a:cubicBezTo>
                  <a:pt x="7513" y="7644"/>
                  <a:pt x="7454" y="7656"/>
                  <a:pt x="7418" y="7680"/>
                </a:cubicBezTo>
                <a:lnTo>
                  <a:pt x="7406" y="7680"/>
                </a:lnTo>
                <a:cubicBezTo>
                  <a:pt x="7394" y="7692"/>
                  <a:pt x="7382" y="7704"/>
                  <a:pt x="7370" y="7727"/>
                </a:cubicBezTo>
                <a:cubicBezTo>
                  <a:pt x="7216" y="7847"/>
                  <a:pt x="7359" y="8085"/>
                  <a:pt x="7549" y="8025"/>
                </a:cubicBezTo>
                <a:cubicBezTo>
                  <a:pt x="7418" y="7942"/>
                  <a:pt x="7489" y="7835"/>
                  <a:pt x="7585" y="7847"/>
                </a:cubicBezTo>
                <a:cubicBezTo>
                  <a:pt x="7668" y="7847"/>
                  <a:pt x="7728" y="7989"/>
                  <a:pt x="7728" y="8061"/>
                </a:cubicBezTo>
                <a:cubicBezTo>
                  <a:pt x="7728" y="8132"/>
                  <a:pt x="7704" y="8192"/>
                  <a:pt x="7656" y="8228"/>
                </a:cubicBezTo>
                <a:cubicBezTo>
                  <a:pt x="7549" y="8359"/>
                  <a:pt x="7287" y="8466"/>
                  <a:pt x="7168" y="8144"/>
                </a:cubicBezTo>
                <a:cubicBezTo>
                  <a:pt x="6989" y="8454"/>
                  <a:pt x="7359" y="8740"/>
                  <a:pt x="7668" y="8680"/>
                </a:cubicBezTo>
                <a:cubicBezTo>
                  <a:pt x="7620" y="8906"/>
                  <a:pt x="7763" y="8954"/>
                  <a:pt x="7573" y="9168"/>
                </a:cubicBezTo>
                <a:cubicBezTo>
                  <a:pt x="8144" y="8978"/>
                  <a:pt x="8001" y="8656"/>
                  <a:pt x="8097" y="8442"/>
                </a:cubicBezTo>
                <a:lnTo>
                  <a:pt x="8097" y="8442"/>
                </a:lnTo>
                <a:cubicBezTo>
                  <a:pt x="7942" y="8918"/>
                  <a:pt x="8299" y="9073"/>
                  <a:pt x="8323" y="9466"/>
                </a:cubicBezTo>
                <a:cubicBezTo>
                  <a:pt x="8668" y="9049"/>
                  <a:pt x="8382" y="8787"/>
                  <a:pt x="8287" y="8489"/>
                </a:cubicBezTo>
                <a:lnTo>
                  <a:pt x="8287" y="8489"/>
                </a:lnTo>
                <a:cubicBezTo>
                  <a:pt x="8585" y="9216"/>
                  <a:pt x="8978" y="9049"/>
                  <a:pt x="9323" y="9335"/>
                </a:cubicBezTo>
                <a:cubicBezTo>
                  <a:pt x="9025" y="8990"/>
                  <a:pt x="9204" y="8585"/>
                  <a:pt x="8478" y="8299"/>
                </a:cubicBezTo>
                <a:lnTo>
                  <a:pt x="8478" y="8299"/>
                </a:lnTo>
                <a:cubicBezTo>
                  <a:pt x="8775" y="8406"/>
                  <a:pt x="9025" y="8692"/>
                  <a:pt x="9442" y="8335"/>
                </a:cubicBezTo>
                <a:cubicBezTo>
                  <a:pt x="9049" y="8323"/>
                  <a:pt x="8906" y="7954"/>
                  <a:pt x="8430" y="8108"/>
                </a:cubicBezTo>
                <a:lnTo>
                  <a:pt x="8430" y="8108"/>
                </a:lnTo>
                <a:cubicBezTo>
                  <a:pt x="8644" y="8013"/>
                  <a:pt x="8954" y="8168"/>
                  <a:pt x="9156" y="7585"/>
                </a:cubicBezTo>
                <a:cubicBezTo>
                  <a:pt x="8930" y="7787"/>
                  <a:pt x="8894" y="7632"/>
                  <a:pt x="8668" y="7680"/>
                </a:cubicBezTo>
                <a:cubicBezTo>
                  <a:pt x="8728" y="7382"/>
                  <a:pt x="8442" y="7001"/>
                  <a:pt x="8132" y="7180"/>
                </a:cubicBezTo>
                <a:cubicBezTo>
                  <a:pt x="8454" y="7311"/>
                  <a:pt x="8335" y="7561"/>
                  <a:pt x="8216" y="7680"/>
                </a:cubicBezTo>
                <a:cubicBezTo>
                  <a:pt x="8168" y="7716"/>
                  <a:pt x="8109" y="7739"/>
                  <a:pt x="8049" y="7751"/>
                </a:cubicBezTo>
                <a:cubicBezTo>
                  <a:pt x="7978" y="7751"/>
                  <a:pt x="7835" y="7680"/>
                  <a:pt x="7823" y="7597"/>
                </a:cubicBezTo>
                <a:cubicBezTo>
                  <a:pt x="7823" y="7513"/>
                  <a:pt x="7930" y="7430"/>
                  <a:pt x="8001" y="7561"/>
                </a:cubicBezTo>
                <a:cubicBezTo>
                  <a:pt x="8013" y="7537"/>
                  <a:pt x="8013" y="7513"/>
                  <a:pt x="8013" y="7489"/>
                </a:cubicBezTo>
                <a:cubicBezTo>
                  <a:pt x="8001" y="7406"/>
                  <a:pt x="7930" y="7335"/>
                  <a:pt x="7847" y="7335"/>
                </a:cubicBezTo>
                <a:cubicBezTo>
                  <a:pt x="7799" y="7335"/>
                  <a:pt x="7751" y="7346"/>
                  <a:pt x="7716" y="7382"/>
                </a:cubicBezTo>
                <a:cubicBezTo>
                  <a:pt x="7692" y="7394"/>
                  <a:pt x="7680" y="7406"/>
                  <a:pt x="7668" y="7418"/>
                </a:cubicBezTo>
                <a:lnTo>
                  <a:pt x="7668" y="7430"/>
                </a:lnTo>
                <a:cubicBezTo>
                  <a:pt x="7644" y="7477"/>
                  <a:pt x="7632" y="7525"/>
                  <a:pt x="7644" y="7573"/>
                </a:cubicBezTo>
                <a:cubicBezTo>
                  <a:pt x="7299" y="7346"/>
                  <a:pt x="7025" y="7025"/>
                  <a:pt x="6847" y="6644"/>
                </a:cubicBezTo>
                <a:cubicBezTo>
                  <a:pt x="7478" y="7680"/>
                  <a:pt x="8037" y="6584"/>
                  <a:pt x="8549" y="7085"/>
                </a:cubicBezTo>
                <a:cubicBezTo>
                  <a:pt x="8525" y="7073"/>
                  <a:pt x="8513" y="7049"/>
                  <a:pt x="8490" y="7037"/>
                </a:cubicBezTo>
                <a:cubicBezTo>
                  <a:pt x="8513" y="7049"/>
                  <a:pt x="8525" y="7061"/>
                  <a:pt x="8549" y="7085"/>
                </a:cubicBezTo>
                <a:cubicBezTo>
                  <a:pt x="8382" y="6787"/>
                  <a:pt x="8228" y="6644"/>
                  <a:pt x="8073" y="6584"/>
                </a:cubicBezTo>
                <a:cubicBezTo>
                  <a:pt x="7680" y="6454"/>
                  <a:pt x="7513" y="6823"/>
                  <a:pt x="7323" y="6811"/>
                </a:cubicBezTo>
                <a:cubicBezTo>
                  <a:pt x="7466" y="6620"/>
                  <a:pt x="7406" y="6489"/>
                  <a:pt x="7228" y="6418"/>
                </a:cubicBezTo>
                <a:cubicBezTo>
                  <a:pt x="7239" y="6656"/>
                  <a:pt x="7013" y="6680"/>
                  <a:pt x="6894" y="6549"/>
                </a:cubicBezTo>
                <a:cubicBezTo>
                  <a:pt x="6704" y="6346"/>
                  <a:pt x="6668" y="5894"/>
                  <a:pt x="6120" y="5799"/>
                </a:cubicBezTo>
                <a:cubicBezTo>
                  <a:pt x="6049" y="5739"/>
                  <a:pt x="5977" y="5692"/>
                  <a:pt x="5894" y="5656"/>
                </a:cubicBezTo>
                <a:cubicBezTo>
                  <a:pt x="5977" y="5680"/>
                  <a:pt x="6073" y="5692"/>
                  <a:pt x="6156" y="5715"/>
                </a:cubicBezTo>
                <a:cubicBezTo>
                  <a:pt x="6608" y="6025"/>
                  <a:pt x="6966" y="5727"/>
                  <a:pt x="7239" y="5715"/>
                </a:cubicBezTo>
                <a:cubicBezTo>
                  <a:pt x="7418" y="5715"/>
                  <a:pt x="7549" y="5894"/>
                  <a:pt x="7370" y="6049"/>
                </a:cubicBezTo>
                <a:cubicBezTo>
                  <a:pt x="7549" y="6132"/>
                  <a:pt x="7680" y="6073"/>
                  <a:pt x="7716" y="5846"/>
                </a:cubicBezTo>
                <a:cubicBezTo>
                  <a:pt x="7870" y="5965"/>
                  <a:pt x="7716" y="6346"/>
                  <a:pt x="8097" y="6537"/>
                </a:cubicBezTo>
                <a:cubicBezTo>
                  <a:pt x="8240" y="6608"/>
                  <a:pt x="8454" y="6608"/>
                  <a:pt x="8787" y="6513"/>
                </a:cubicBezTo>
                <a:lnTo>
                  <a:pt x="8787" y="6513"/>
                </a:lnTo>
                <a:cubicBezTo>
                  <a:pt x="8061" y="6501"/>
                  <a:pt x="8442" y="5346"/>
                  <a:pt x="7275" y="5620"/>
                </a:cubicBezTo>
                <a:lnTo>
                  <a:pt x="7275" y="5620"/>
                </a:lnTo>
                <a:cubicBezTo>
                  <a:pt x="7668" y="5477"/>
                  <a:pt x="8085" y="5441"/>
                  <a:pt x="8490" y="5525"/>
                </a:cubicBezTo>
                <a:cubicBezTo>
                  <a:pt x="8454" y="5549"/>
                  <a:pt x="8418" y="5596"/>
                  <a:pt x="8406" y="5644"/>
                </a:cubicBezTo>
                <a:lnTo>
                  <a:pt x="8406" y="5656"/>
                </a:lnTo>
                <a:cubicBezTo>
                  <a:pt x="8406" y="5680"/>
                  <a:pt x="8406" y="5692"/>
                  <a:pt x="8406" y="5715"/>
                </a:cubicBezTo>
                <a:cubicBezTo>
                  <a:pt x="8418" y="5894"/>
                  <a:pt x="8656" y="5953"/>
                  <a:pt x="8752" y="5787"/>
                </a:cubicBezTo>
                <a:cubicBezTo>
                  <a:pt x="8597" y="5834"/>
                  <a:pt x="8573" y="5692"/>
                  <a:pt x="8644" y="5644"/>
                </a:cubicBezTo>
                <a:cubicBezTo>
                  <a:pt x="8716" y="5584"/>
                  <a:pt x="8859" y="5644"/>
                  <a:pt x="8906" y="5692"/>
                </a:cubicBezTo>
                <a:cubicBezTo>
                  <a:pt x="8954" y="5739"/>
                  <a:pt x="8978" y="5799"/>
                  <a:pt x="8978" y="5858"/>
                </a:cubicBezTo>
                <a:cubicBezTo>
                  <a:pt x="8990" y="6025"/>
                  <a:pt x="8883" y="6287"/>
                  <a:pt x="8561" y="6156"/>
                </a:cubicBezTo>
                <a:cubicBezTo>
                  <a:pt x="8656" y="6501"/>
                  <a:pt x="9121" y="6442"/>
                  <a:pt x="9299" y="6180"/>
                </a:cubicBezTo>
                <a:cubicBezTo>
                  <a:pt x="9430" y="6370"/>
                  <a:pt x="9561" y="6299"/>
                  <a:pt x="9585" y="6596"/>
                </a:cubicBezTo>
                <a:cubicBezTo>
                  <a:pt x="9847" y="6049"/>
                  <a:pt x="9514" y="5930"/>
                  <a:pt x="9430" y="5715"/>
                </a:cubicBezTo>
                <a:lnTo>
                  <a:pt x="9430" y="5715"/>
                </a:lnTo>
                <a:cubicBezTo>
                  <a:pt x="9668" y="6156"/>
                  <a:pt x="10026" y="6013"/>
                  <a:pt x="10311" y="6275"/>
                </a:cubicBezTo>
                <a:cubicBezTo>
                  <a:pt x="10276" y="5727"/>
                  <a:pt x="9883" y="5751"/>
                  <a:pt x="9597" y="5620"/>
                </a:cubicBezTo>
                <a:lnTo>
                  <a:pt x="9597" y="5620"/>
                </a:lnTo>
                <a:cubicBezTo>
                  <a:pt x="10311" y="5918"/>
                  <a:pt x="10490" y="5513"/>
                  <a:pt x="10942" y="5477"/>
                </a:cubicBezTo>
                <a:cubicBezTo>
                  <a:pt x="10490" y="5441"/>
                  <a:pt x="10323" y="5037"/>
                  <a:pt x="9597" y="5334"/>
                </a:cubicBezTo>
                <a:lnTo>
                  <a:pt x="9597" y="5334"/>
                </a:lnTo>
                <a:cubicBezTo>
                  <a:pt x="9883" y="5203"/>
                  <a:pt x="10276" y="5227"/>
                  <a:pt x="10311" y="4679"/>
                </a:cubicBezTo>
                <a:cubicBezTo>
                  <a:pt x="10014" y="4941"/>
                  <a:pt x="9668" y="4787"/>
                  <a:pt x="9430" y="5239"/>
                </a:cubicBezTo>
                <a:lnTo>
                  <a:pt x="9430" y="5239"/>
                </a:lnTo>
                <a:cubicBezTo>
                  <a:pt x="9514" y="5025"/>
                  <a:pt x="9847" y="4906"/>
                  <a:pt x="9585" y="4358"/>
                </a:cubicBezTo>
                <a:cubicBezTo>
                  <a:pt x="9561" y="4656"/>
                  <a:pt x="9430" y="4572"/>
                  <a:pt x="9299" y="4775"/>
                </a:cubicBezTo>
                <a:cubicBezTo>
                  <a:pt x="9121" y="4513"/>
                  <a:pt x="8656" y="4453"/>
                  <a:pt x="8561" y="4787"/>
                </a:cubicBezTo>
                <a:cubicBezTo>
                  <a:pt x="8883" y="4656"/>
                  <a:pt x="8990" y="4918"/>
                  <a:pt x="8978" y="5084"/>
                </a:cubicBezTo>
                <a:cubicBezTo>
                  <a:pt x="8978" y="5156"/>
                  <a:pt x="8954" y="5215"/>
                  <a:pt x="8906" y="5251"/>
                </a:cubicBezTo>
                <a:cubicBezTo>
                  <a:pt x="8859" y="5311"/>
                  <a:pt x="8716" y="5358"/>
                  <a:pt x="8644" y="5311"/>
                </a:cubicBezTo>
                <a:cubicBezTo>
                  <a:pt x="8573" y="5251"/>
                  <a:pt x="8597" y="5120"/>
                  <a:pt x="8752" y="5156"/>
                </a:cubicBezTo>
                <a:cubicBezTo>
                  <a:pt x="8656" y="5001"/>
                  <a:pt x="8418" y="5049"/>
                  <a:pt x="8406" y="5239"/>
                </a:cubicBezTo>
                <a:cubicBezTo>
                  <a:pt x="8406" y="5263"/>
                  <a:pt x="8406" y="5275"/>
                  <a:pt x="8406" y="5299"/>
                </a:cubicBezTo>
                <a:lnTo>
                  <a:pt x="8406" y="5311"/>
                </a:lnTo>
                <a:cubicBezTo>
                  <a:pt x="8418" y="5358"/>
                  <a:pt x="8454" y="5394"/>
                  <a:pt x="8490" y="5430"/>
                </a:cubicBezTo>
                <a:cubicBezTo>
                  <a:pt x="8085" y="5501"/>
                  <a:pt x="7668" y="5477"/>
                  <a:pt x="7275" y="5334"/>
                </a:cubicBezTo>
                <a:cubicBezTo>
                  <a:pt x="8454" y="5608"/>
                  <a:pt x="8073" y="4453"/>
                  <a:pt x="8787" y="4441"/>
                </a:cubicBezTo>
                <a:lnTo>
                  <a:pt x="8716" y="4441"/>
                </a:lnTo>
                <a:cubicBezTo>
                  <a:pt x="8740" y="4441"/>
                  <a:pt x="8763" y="4441"/>
                  <a:pt x="8787" y="4441"/>
                </a:cubicBezTo>
                <a:cubicBezTo>
                  <a:pt x="8454" y="4346"/>
                  <a:pt x="8240" y="4346"/>
                  <a:pt x="8097" y="4418"/>
                </a:cubicBezTo>
                <a:cubicBezTo>
                  <a:pt x="7728" y="4596"/>
                  <a:pt x="7870" y="4977"/>
                  <a:pt x="7728" y="5108"/>
                </a:cubicBezTo>
                <a:cubicBezTo>
                  <a:pt x="7692" y="4882"/>
                  <a:pt x="7561" y="4822"/>
                  <a:pt x="7382" y="4906"/>
                </a:cubicBezTo>
                <a:cubicBezTo>
                  <a:pt x="7561" y="5049"/>
                  <a:pt x="7418" y="5239"/>
                  <a:pt x="7239" y="5227"/>
                </a:cubicBezTo>
                <a:cubicBezTo>
                  <a:pt x="6966" y="5227"/>
                  <a:pt x="6620" y="4930"/>
                  <a:pt x="6168" y="5239"/>
                </a:cubicBezTo>
                <a:cubicBezTo>
                  <a:pt x="6073" y="5251"/>
                  <a:pt x="5989" y="5275"/>
                  <a:pt x="5906" y="5299"/>
                </a:cubicBezTo>
                <a:cubicBezTo>
                  <a:pt x="5977" y="5263"/>
                  <a:pt x="6061" y="5203"/>
                  <a:pt x="6132" y="5156"/>
                </a:cubicBezTo>
                <a:cubicBezTo>
                  <a:pt x="6668" y="5049"/>
                  <a:pt x="6716" y="4596"/>
                  <a:pt x="6894" y="4394"/>
                </a:cubicBezTo>
                <a:cubicBezTo>
                  <a:pt x="7025" y="4263"/>
                  <a:pt x="7251" y="4298"/>
                  <a:pt x="7228" y="4537"/>
                </a:cubicBezTo>
                <a:cubicBezTo>
                  <a:pt x="7418" y="4465"/>
                  <a:pt x="7466" y="4334"/>
                  <a:pt x="7323" y="4144"/>
                </a:cubicBezTo>
                <a:cubicBezTo>
                  <a:pt x="7513" y="4132"/>
                  <a:pt x="7692" y="4501"/>
                  <a:pt x="8073" y="4370"/>
                </a:cubicBezTo>
                <a:cubicBezTo>
                  <a:pt x="8228" y="4310"/>
                  <a:pt x="8382" y="4168"/>
                  <a:pt x="8549" y="3870"/>
                </a:cubicBezTo>
                <a:lnTo>
                  <a:pt x="8549" y="3870"/>
                </a:lnTo>
                <a:cubicBezTo>
                  <a:pt x="8037" y="4370"/>
                  <a:pt x="7489" y="3275"/>
                  <a:pt x="6847" y="4298"/>
                </a:cubicBezTo>
                <a:lnTo>
                  <a:pt x="6847" y="4298"/>
                </a:lnTo>
                <a:cubicBezTo>
                  <a:pt x="7025" y="3929"/>
                  <a:pt x="7299" y="3608"/>
                  <a:pt x="7644" y="3370"/>
                </a:cubicBezTo>
                <a:cubicBezTo>
                  <a:pt x="7632" y="3429"/>
                  <a:pt x="7644" y="3477"/>
                  <a:pt x="7668" y="3513"/>
                </a:cubicBezTo>
                <a:lnTo>
                  <a:pt x="7680" y="3525"/>
                </a:lnTo>
                <a:cubicBezTo>
                  <a:pt x="7692" y="3536"/>
                  <a:pt x="7704" y="3560"/>
                  <a:pt x="7716" y="3572"/>
                </a:cubicBezTo>
                <a:cubicBezTo>
                  <a:pt x="7847" y="3703"/>
                  <a:pt x="8073" y="3572"/>
                  <a:pt x="8013" y="3382"/>
                </a:cubicBezTo>
                <a:cubicBezTo>
                  <a:pt x="7942" y="3513"/>
                  <a:pt x="7835" y="3441"/>
                  <a:pt x="7835" y="3346"/>
                </a:cubicBezTo>
                <a:cubicBezTo>
                  <a:pt x="7847" y="3263"/>
                  <a:pt x="7990" y="3203"/>
                  <a:pt x="8061" y="3203"/>
                </a:cubicBezTo>
                <a:cubicBezTo>
                  <a:pt x="8121" y="3203"/>
                  <a:pt x="8180" y="3227"/>
                  <a:pt x="8228" y="3275"/>
                </a:cubicBezTo>
                <a:cubicBezTo>
                  <a:pt x="8347" y="3382"/>
                  <a:pt x="8466" y="3644"/>
                  <a:pt x="8144" y="3775"/>
                </a:cubicBezTo>
                <a:cubicBezTo>
                  <a:pt x="8454" y="3941"/>
                  <a:pt x="8740" y="3572"/>
                  <a:pt x="8680" y="3263"/>
                </a:cubicBezTo>
                <a:cubicBezTo>
                  <a:pt x="8906" y="3310"/>
                  <a:pt x="8942" y="3167"/>
                  <a:pt x="9168" y="3358"/>
                </a:cubicBezTo>
                <a:cubicBezTo>
                  <a:pt x="8966" y="2786"/>
                  <a:pt x="8656" y="2929"/>
                  <a:pt x="8442" y="2834"/>
                </a:cubicBezTo>
                <a:lnTo>
                  <a:pt x="8442" y="2834"/>
                </a:lnTo>
                <a:cubicBezTo>
                  <a:pt x="8918" y="2989"/>
                  <a:pt x="9061" y="2632"/>
                  <a:pt x="9454" y="2608"/>
                </a:cubicBezTo>
                <a:cubicBezTo>
                  <a:pt x="9037" y="2263"/>
                  <a:pt x="8775" y="2548"/>
                  <a:pt x="8490" y="2655"/>
                </a:cubicBezTo>
                <a:lnTo>
                  <a:pt x="8490" y="2655"/>
                </a:lnTo>
                <a:cubicBezTo>
                  <a:pt x="9216" y="2358"/>
                  <a:pt x="9049" y="1953"/>
                  <a:pt x="9335" y="1608"/>
                </a:cubicBezTo>
                <a:cubicBezTo>
                  <a:pt x="8990" y="1893"/>
                  <a:pt x="8585" y="1739"/>
                  <a:pt x="8299" y="2453"/>
                </a:cubicBezTo>
                <a:lnTo>
                  <a:pt x="8299" y="2453"/>
                </a:lnTo>
                <a:cubicBezTo>
                  <a:pt x="8394" y="2155"/>
                  <a:pt x="8680" y="1905"/>
                  <a:pt x="8335" y="1489"/>
                </a:cubicBezTo>
                <a:cubicBezTo>
                  <a:pt x="8311" y="1882"/>
                  <a:pt x="7954" y="2024"/>
                  <a:pt x="8109" y="2501"/>
                </a:cubicBezTo>
                <a:lnTo>
                  <a:pt x="8109" y="2501"/>
                </a:lnTo>
                <a:cubicBezTo>
                  <a:pt x="8013" y="2286"/>
                  <a:pt x="8156" y="1977"/>
                  <a:pt x="7585" y="1774"/>
                </a:cubicBezTo>
                <a:cubicBezTo>
                  <a:pt x="7775" y="2001"/>
                  <a:pt x="7632" y="2036"/>
                  <a:pt x="7680" y="2263"/>
                </a:cubicBezTo>
                <a:cubicBezTo>
                  <a:pt x="7382" y="2203"/>
                  <a:pt x="7001" y="2489"/>
                  <a:pt x="7180" y="2798"/>
                </a:cubicBezTo>
                <a:cubicBezTo>
                  <a:pt x="7299" y="2477"/>
                  <a:pt x="7561" y="2596"/>
                  <a:pt x="7668" y="2715"/>
                </a:cubicBezTo>
                <a:cubicBezTo>
                  <a:pt x="7716" y="2763"/>
                  <a:pt x="7740" y="2822"/>
                  <a:pt x="7740" y="2882"/>
                </a:cubicBezTo>
                <a:cubicBezTo>
                  <a:pt x="7740" y="2953"/>
                  <a:pt x="7680" y="3096"/>
                  <a:pt x="7597" y="3108"/>
                </a:cubicBezTo>
                <a:cubicBezTo>
                  <a:pt x="7501" y="3120"/>
                  <a:pt x="7430" y="3001"/>
                  <a:pt x="7561" y="2929"/>
                </a:cubicBezTo>
                <a:cubicBezTo>
                  <a:pt x="7382" y="2870"/>
                  <a:pt x="7239" y="3096"/>
                  <a:pt x="7382" y="3227"/>
                </a:cubicBezTo>
                <a:cubicBezTo>
                  <a:pt x="7394" y="3239"/>
                  <a:pt x="7406" y="3251"/>
                  <a:pt x="7418" y="3263"/>
                </a:cubicBezTo>
                <a:lnTo>
                  <a:pt x="7430" y="3275"/>
                </a:lnTo>
                <a:cubicBezTo>
                  <a:pt x="7466" y="3298"/>
                  <a:pt x="7525" y="3310"/>
                  <a:pt x="7573" y="3298"/>
                </a:cubicBezTo>
                <a:cubicBezTo>
                  <a:pt x="7335" y="3644"/>
                  <a:pt x="7013" y="3917"/>
                  <a:pt x="6644" y="4096"/>
                </a:cubicBezTo>
                <a:cubicBezTo>
                  <a:pt x="7668" y="3453"/>
                  <a:pt x="6585" y="2905"/>
                  <a:pt x="7085" y="2393"/>
                </a:cubicBezTo>
                <a:cubicBezTo>
                  <a:pt x="7073" y="2405"/>
                  <a:pt x="7049" y="2429"/>
                  <a:pt x="7037" y="2441"/>
                </a:cubicBezTo>
                <a:cubicBezTo>
                  <a:pt x="7049" y="2429"/>
                  <a:pt x="7073" y="2405"/>
                  <a:pt x="7085" y="2393"/>
                </a:cubicBezTo>
                <a:cubicBezTo>
                  <a:pt x="6787" y="2560"/>
                  <a:pt x="6644" y="2715"/>
                  <a:pt x="6585" y="2870"/>
                </a:cubicBezTo>
                <a:cubicBezTo>
                  <a:pt x="6454" y="3251"/>
                  <a:pt x="6823" y="3429"/>
                  <a:pt x="6811" y="3620"/>
                </a:cubicBezTo>
                <a:cubicBezTo>
                  <a:pt x="6620" y="3477"/>
                  <a:pt x="6489" y="3525"/>
                  <a:pt x="6418" y="3715"/>
                </a:cubicBezTo>
                <a:cubicBezTo>
                  <a:pt x="6656" y="3691"/>
                  <a:pt x="6692" y="3917"/>
                  <a:pt x="6549" y="4048"/>
                </a:cubicBezTo>
                <a:cubicBezTo>
                  <a:pt x="6358" y="4227"/>
                  <a:pt x="5906" y="4275"/>
                  <a:pt x="5799" y="4810"/>
                </a:cubicBezTo>
                <a:cubicBezTo>
                  <a:pt x="5739" y="4882"/>
                  <a:pt x="5692" y="4965"/>
                  <a:pt x="5656" y="5049"/>
                </a:cubicBezTo>
                <a:cubicBezTo>
                  <a:pt x="5680" y="4953"/>
                  <a:pt x="5704" y="4870"/>
                  <a:pt x="5715" y="4775"/>
                </a:cubicBezTo>
                <a:cubicBezTo>
                  <a:pt x="6025" y="4334"/>
                  <a:pt x="5727" y="3977"/>
                  <a:pt x="5715" y="3703"/>
                </a:cubicBezTo>
                <a:cubicBezTo>
                  <a:pt x="5715" y="3525"/>
                  <a:pt x="5906" y="3382"/>
                  <a:pt x="6049" y="3560"/>
                </a:cubicBezTo>
                <a:cubicBezTo>
                  <a:pt x="6132" y="3382"/>
                  <a:pt x="6073" y="3251"/>
                  <a:pt x="5846" y="3215"/>
                </a:cubicBezTo>
                <a:cubicBezTo>
                  <a:pt x="5977" y="3072"/>
                  <a:pt x="6346" y="3215"/>
                  <a:pt x="6537" y="2846"/>
                </a:cubicBezTo>
                <a:cubicBezTo>
                  <a:pt x="6608" y="2691"/>
                  <a:pt x="6608" y="2489"/>
                  <a:pt x="6513" y="2155"/>
                </a:cubicBezTo>
                <a:cubicBezTo>
                  <a:pt x="6501" y="2870"/>
                  <a:pt x="5346" y="2489"/>
                  <a:pt x="5620" y="3667"/>
                </a:cubicBezTo>
                <a:cubicBezTo>
                  <a:pt x="5477" y="3275"/>
                  <a:pt x="5454" y="2858"/>
                  <a:pt x="5525" y="2453"/>
                </a:cubicBezTo>
                <a:cubicBezTo>
                  <a:pt x="5561" y="2489"/>
                  <a:pt x="5596" y="2524"/>
                  <a:pt x="5644" y="2536"/>
                </a:cubicBezTo>
                <a:lnTo>
                  <a:pt x="5656" y="2536"/>
                </a:lnTo>
                <a:cubicBezTo>
                  <a:pt x="5680" y="2536"/>
                  <a:pt x="5692" y="2536"/>
                  <a:pt x="5715" y="2536"/>
                </a:cubicBezTo>
                <a:cubicBezTo>
                  <a:pt x="5882" y="2524"/>
                  <a:pt x="5954" y="2322"/>
                  <a:pt x="5823" y="2215"/>
                </a:cubicBezTo>
                <a:cubicBezTo>
                  <a:pt x="5811" y="2215"/>
                  <a:pt x="5799" y="2203"/>
                  <a:pt x="5799" y="2203"/>
                </a:cubicBezTo>
                <a:cubicBezTo>
                  <a:pt x="5835" y="2346"/>
                  <a:pt x="5704" y="2370"/>
                  <a:pt x="5644" y="2298"/>
                </a:cubicBezTo>
                <a:cubicBezTo>
                  <a:pt x="5596" y="2227"/>
                  <a:pt x="5644" y="2084"/>
                  <a:pt x="5692" y="2036"/>
                </a:cubicBezTo>
                <a:cubicBezTo>
                  <a:pt x="5739" y="1989"/>
                  <a:pt x="5799" y="1965"/>
                  <a:pt x="5858" y="1965"/>
                </a:cubicBezTo>
                <a:cubicBezTo>
                  <a:pt x="6025" y="1953"/>
                  <a:pt x="6287" y="2060"/>
                  <a:pt x="6156" y="2382"/>
                </a:cubicBezTo>
                <a:cubicBezTo>
                  <a:pt x="6501" y="2286"/>
                  <a:pt x="6442" y="1822"/>
                  <a:pt x="6180" y="1643"/>
                </a:cubicBezTo>
                <a:cubicBezTo>
                  <a:pt x="6382" y="1524"/>
                  <a:pt x="6299" y="1381"/>
                  <a:pt x="6597" y="1358"/>
                </a:cubicBezTo>
                <a:cubicBezTo>
                  <a:pt x="6049" y="1096"/>
                  <a:pt x="5930" y="1429"/>
                  <a:pt x="5715" y="1512"/>
                </a:cubicBezTo>
                <a:lnTo>
                  <a:pt x="5715" y="1512"/>
                </a:lnTo>
                <a:cubicBezTo>
                  <a:pt x="6156" y="1274"/>
                  <a:pt x="6013" y="929"/>
                  <a:pt x="6275" y="631"/>
                </a:cubicBezTo>
                <a:cubicBezTo>
                  <a:pt x="5727" y="679"/>
                  <a:pt x="5751" y="1060"/>
                  <a:pt x="5620" y="1346"/>
                </a:cubicBezTo>
                <a:lnTo>
                  <a:pt x="5620" y="1346"/>
                </a:lnTo>
                <a:cubicBezTo>
                  <a:pt x="5918" y="631"/>
                  <a:pt x="5513" y="453"/>
                  <a:pt x="5477" y="0"/>
                </a:cubicBezTo>
                <a:cubicBezTo>
                  <a:pt x="5442" y="453"/>
                  <a:pt x="5025" y="631"/>
                  <a:pt x="5334" y="1346"/>
                </a:cubicBezTo>
                <a:lnTo>
                  <a:pt x="5334" y="1346"/>
                </a:lnTo>
                <a:cubicBezTo>
                  <a:pt x="5203" y="1060"/>
                  <a:pt x="5227" y="679"/>
                  <a:pt x="4680" y="631"/>
                </a:cubicBezTo>
                <a:cubicBezTo>
                  <a:pt x="4942" y="929"/>
                  <a:pt x="4799" y="1286"/>
                  <a:pt x="5239" y="1512"/>
                </a:cubicBezTo>
                <a:lnTo>
                  <a:pt x="5239" y="1512"/>
                </a:lnTo>
                <a:cubicBezTo>
                  <a:pt x="5025" y="1429"/>
                  <a:pt x="4906" y="1096"/>
                  <a:pt x="4358" y="1358"/>
                </a:cubicBezTo>
                <a:cubicBezTo>
                  <a:pt x="4656" y="1381"/>
                  <a:pt x="4572" y="1524"/>
                  <a:pt x="4775" y="1643"/>
                </a:cubicBezTo>
                <a:cubicBezTo>
                  <a:pt x="4513" y="1822"/>
                  <a:pt x="4453" y="2286"/>
                  <a:pt x="4799" y="2382"/>
                </a:cubicBezTo>
                <a:cubicBezTo>
                  <a:pt x="4656" y="2060"/>
                  <a:pt x="4918" y="1953"/>
                  <a:pt x="5096" y="1965"/>
                </a:cubicBezTo>
                <a:cubicBezTo>
                  <a:pt x="5156" y="1965"/>
                  <a:pt x="5215" y="1989"/>
                  <a:pt x="5251" y="2036"/>
                </a:cubicBezTo>
                <a:cubicBezTo>
                  <a:pt x="5311" y="2084"/>
                  <a:pt x="5370" y="2227"/>
                  <a:pt x="5311" y="2298"/>
                </a:cubicBezTo>
                <a:cubicBezTo>
                  <a:pt x="5251" y="2370"/>
                  <a:pt x="5120" y="2346"/>
                  <a:pt x="5156" y="2203"/>
                </a:cubicBezTo>
                <a:cubicBezTo>
                  <a:pt x="5001" y="2286"/>
                  <a:pt x="5049" y="2524"/>
                  <a:pt x="5239" y="2536"/>
                </a:cubicBezTo>
                <a:cubicBezTo>
                  <a:pt x="5263" y="2536"/>
                  <a:pt x="5275" y="2536"/>
                  <a:pt x="5299" y="2536"/>
                </a:cubicBezTo>
                <a:lnTo>
                  <a:pt x="5311" y="2536"/>
                </a:lnTo>
                <a:cubicBezTo>
                  <a:pt x="5358" y="2524"/>
                  <a:pt x="5394" y="2489"/>
                  <a:pt x="5430" y="2453"/>
                </a:cubicBezTo>
                <a:cubicBezTo>
                  <a:pt x="5501" y="2858"/>
                  <a:pt x="5477" y="3275"/>
                  <a:pt x="5334" y="3667"/>
                </a:cubicBezTo>
                <a:cubicBezTo>
                  <a:pt x="5608" y="2489"/>
                  <a:pt x="4453" y="2870"/>
                  <a:pt x="4441" y="2155"/>
                </a:cubicBezTo>
                <a:cubicBezTo>
                  <a:pt x="4346" y="2489"/>
                  <a:pt x="4346" y="2703"/>
                  <a:pt x="4418" y="2846"/>
                </a:cubicBezTo>
                <a:cubicBezTo>
                  <a:pt x="4608" y="3215"/>
                  <a:pt x="4977" y="3072"/>
                  <a:pt x="5108" y="3215"/>
                </a:cubicBezTo>
                <a:cubicBezTo>
                  <a:pt x="4882" y="3251"/>
                  <a:pt x="4811" y="3382"/>
                  <a:pt x="4906" y="3560"/>
                </a:cubicBezTo>
                <a:cubicBezTo>
                  <a:pt x="5049" y="3382"/>
                  <a:pt x="5239" y="3525"/>
                  <a:pt x="5239" y="3703"/>
                </a:cubicBezTo>
                <a:cubicBezTo>
                  <a:pt x="5227" y="3977"/>
                  <a:pt x="4942" y="4322"/>
                  <a:pt x="5239" y="4775"/>
                </a:cubicBezTo>
                <a:cubicBezTo>
                  <a:pt x="5251" y="4870"/>
                  <a:pt x="5275" y="4953"/>
                  <a:pt x="5299" y="5049"/>
                </a:cubicBezTo>
                <a:cubicBezTo>
                  <a:pt x="5263" y="4965"/>
                  <a:pt x="5203" y="4882"/>
                  <a:pt x="5156" y="4810"/>
                </a:cubicBezTo>
                <a:cubicBezTo>
                  <a:pt x="5049" y="4275"/>
                  <a:pt x="4596" y="4239"/>
                  <a:pt x="4406" y="4048"/>
                </a:cubicBezTo>
                <a:cubicBezTo>
                  <a:pt x="4263" y="3929"/>
                  <a:pt x="4299" y="3691"/>
                  <a:pt x="4537" y="3715"/>
                </a:cubicBezTo>
                <a:cubicBezTo>
                  <a:pt x="4465" y="3525"/>
                  <a:pt x="4334" y="3477"/>
                  <a:pt x="4144" y="3620"/>
                </a:cubicBezTo>
                <a:cubicBezTo>
                  <a:pt x="4132" y="3429"/>
                  <a:pt x="4501" y="3251"/>
                  <a:pt x="4370" y="2870"/>
                </a:cubicBezTo>
                <a:cubicBezTo>
                  <a:pt x="4322" y="2715"/>
                  <a:pt x="4168" y="2560"/>
                  <a:pt x="3870" y="2393"/>
                </a:cubicBezTo>
                <a:lnTo>
                  <a:pt x="3870" y="2393"/>
                </a:lnTo>
                <a:cubicBezTo>
                  <a:pt x="4370" y="2905"/>
                  <a:pt x="3275" y="3453"/>
                  <a:pt x="4311" y="4096"/>
                </a:cubicBezTo>
                <a:cubicBezTo>
                  <a:pt x="3941" y="3917"/>
                  <a:pt x="3620" y="3644"/>
                  <a:pt x="3382" y="3298"/>
                </a:cubicBezTo>
                <a:cubicBezTo>
                  <a:pt x="3429" y="3310"/>
                  <a:pt x="3489" y="3298"/>
                  <a:pt x="3525" y="3275"/>
                </a:cubicBezTo>
                <a:lnTo>
                  <a:pt x="3537" y="3263"/>
                </a:lnTo>
                <a:cubicBezTo>
                  <a:pt x="3549" y="3251"/>
                  <a:pt x="3560" y="3239"/>
                  <a:pt x="3572" y="3227"/>
                </a:cubicBezTo>
                <a:cubicBezTo>
                  <a:pt x="3715" y="3096"/>
                  <a:pt x="3572" y="2870"/>
                  <a:pt x="3394" y="2929"/>
                </a:cubicBezTo>
                <a:cubicBezTo>
                  <a:pt x="3525" y="3001"/>
                  <a:pt x="3453" y="3120"/>
                  <a:pt x="3358" y="3108"/>
                </a:cubicBezTo>
                <a:cubicBezTo>
                  <a:pt x="3275" y="3096"/>
                  <a:pt x="3215" y="2953"/>
                  <a:pt x="3215" y="2882"/>
                </a:cubicBezTo>
                <a:cubicBezTo>
                  <a:pt x="3215" y="2822"/>
                  <a:pt x="3239" y="2763"/>
                  <a:pt x="3287" y="2715"/>
                </a:cubicBezTo>
                <a:cubicBezTo>
                  <a:pt x="3394" y="2596"/>
                  <a:pt x="3656" y="2477"/>
                  <a:pt x="3775" y="2798"/>
                </a:cubicBezTo>
                <a:cubicBezTo>
                  <a:pt x="3953" y="2489"/>
                  <a:pt x="3584" y="2203"/>
                  <a:pt x="3275" y="2263"/>
                </a:cubicBezTo>
                <a:cubicBezTo>
                  <a:pt x="3322" y="2036"/>
                  <a:pt x="3179" y="2001"/>
                  <a:pt x="3370" y="1774"/>
                </a:cubicBezTo>
                <a:cubicBezTo>
                  <a:pt x="2798" y="1977"/>
                  <a:pt x="2941" y="2286"/>
                  <a:pt x="2846" y="2501"/>
                </a:cubicBezTo>
                <a:lnTo>
                  <a:pt x="2846" y="2501"/>
                </a:lnTo>
                <a:cubicBezTo>
                  <a:pt x="3001" y="2024"/>
                  <a:pt x="2644" y="1882"/>
                  <a:pt x="2620" y="1489"/>
                </a:cubicBezTo>
                <a:cubicBezTo>
                  <a:pt x="2263" y="1905"/>
                  <a:pt x="2548" y="2167"/>
                  <a:pt x="2656" y="2453"/>
                </a:cubicBezTo>
                <a:lnTo>
                  <a:pt x="2656" y="2453"/>
                </a:lnTo>
                <a:cubicBezTo>
                  <a:pt x="2358" y="1739"/>
                  <a:pt x="1965" y="1893"/>
                  <a:pt x="1620" y="1608"/>
                </a:cubicBezTo>
                <a:cubicBezTo>
                  <a:pt x="1905" y="1953"/>
                  <a:pt x="1739" y="2358"/>
                  <a:pt x="2465" y="2655"/>
                </a:cubicBezTo>
                <a:lnTo>
                  <a:pt x="2465" y="2655"/>
                </a:lnTo>
                <a:cubicBezTo>
                  <a:pt x="2167" y="2548"/>
                  <a:pt x="1905" y="2263"/>
                  <a:pt x="1501" y="2608"/>
                </a:cubicBezTo>
                <a:cubicBezTo>
                  <a:pt x="1894" y="2632"/>
                  <a:pt x="2036" y="2989"/>
                  <a:pt x="2513" y="2834"/>
                </a:cubicBezTo>
                <a:lnTo>
                  <a:pt x="2513" y="2834"/>
                </a:lnTo>
                <a:cubicBezTo>
                  <a:pt x="2298" y="2929"/>
                  <a:pt x="1989" y="2786"/>
                  <a:pt x="1786" y="3358"/>
                </a:cubicBezTo>
                <a:cubicBezTo>
                  <a:pt x="2013" y="3167"/>
                  <a:pt x="2048" y="3310"/>
                  <a:pt x="2275" y="3263"/>
                </a:cubicBezTo>
                <a:cubicBezTo>
                  <a:pt x="2215" y="3560"/>
                  <a:pt x="2501" y="3941"/>
                  <a:pt x="2810" y="3775"/>
                </a:cubicBezTo>
                <a:cubicBezTo>
                  <a:pt x="2489" y="3644"/>
                  <a:pt x="2596" y="3382"/>
                  <a:pt x="2727" y="3275"/>
                </a:cubicBezTo>
                <a:cubicBezTo>
                  <a:pt x="2775" y="3227"/>
                  <a:pt x="2834" y="3203"/>
                  <a:pt x="2894" y="3203"/>
                </a:cubicBezTo>
                <a:cubicBezTo>
                  <a:pt x="2965" y="3203"/>
                  <a:pt x="3108" y="3263"/>
                  <a:pt x="3108" y="3346"/>
                </a:cubicBezTo>
                <a:cubicBezTo>
                  <a:pt x="3120" y="3441"/>
                  <a:pt x="3013" y="3513"/>
                  <a:pt x="2941" y="3382"/>
                </a:cubicBezTo>
                <a:cubicBezTo>
                  <a:pt x="2870" y="3572"/>
                  <a:pt x="3096" y="3703"/>
                  <a:pt x="3239" y="3572"/>
                </a:cubicBezTo>
                <a:cubicBezTo>
                  <a:pt x="3251" y="3560"/>
                  <a:pt x="3263" y="3536"/>
                  <a:pt x="3275" y="3525"/>
                </a:cubicBezTo>
                <a:lnTo>
                  <a:pt x="3275" y="3513"/>
                </a:lnTo>
                <a:cubicBezTo>
                  <a:pt x="3298" y="3477"/>
                  <a:pt x="3310" y="3429"/>
                  <a:pt x="3298" y="3382"/>
                </a:cubicBezTo>
                <a:cubicBezTo>
                  <a:pt x="3644" y="3608"/>
                  <a:pt x="3918" y="3929"/>
                  <a:pt x="4096" y="4298"/>
                </a:cubicBezTo>
                <a:lnTo>
                  <a:pt x="4096" y="4298"/>
                </a:lnTo>
                <a:cubicBezTo>
                  <a:pt x="3453" y="3275"/>
                  <a:pt x="2906" y="4370"/>
                  <a:pt x="2394" y="3870"/>
                </a:cubicBezTo>
                <a:lnTo>
                  <a:pt x="2394" y="3870"/>
                </a:lnTo>
                <a:cubicBezTo>
                  <a:pt x="2560" y="4168"/>
                  <a:pt x="2715" y="4310"/>
                  <a:pt x="2870" y="4370"/>
                </a:cubicBezTo>
                <a:cubicBezTo>
                  <a:pt x="3251" y="4501"/>
                  <a:pt x="3429" y="4132"/>
                  <a:pt x="3620" y="4144"/>
                </a:cubicBezTo>
                <a:cubicBezTo>
                  <a:pt x="3477" y="4334"/>
                  <a:pt x="3537" y="4465"/>
                  <a:pt x="3715" y="4537"/>
                </a:cubicBezTo>
                <a:cubicBezTo>
                  <a:pt x="3691" y="4298"/>
                  <a:pt x="3930" y="4275"/>
                  <a:pt x="4049" y="4406"/>
                </a:cubicBezTo>
                <a:cubicBezTo>
                  <a:pt x="4227" y="4608"/>
                  <a:pt x="4275" y="5049"/>
                  <a:pt x="4811" y="5156"/>
                </a:cubicBezTo>
                <a:cubicBezTo>
                  <a:pt x="4882" y="5215"/>
                  <a:pt x="4965" y="5263"/>
                  <a:pt x="5049" y="5299"/>
                </a:cubicBezTo>
                <a:cubicBezTo>
                  <a:pt x="4953" y="5275"/>
                  <a:pt x="4870" y="5251"/>
                  <a:pt x="4775" y="5239"/>
                </a:cubicBezTo>
                <a:cubicBezTo>
                  <a:pt x="4334" y="4930"/>
                  <a:pt x="3977" y="5227"/>
                  <a:pt x="3703" y="5239"/>
                </a:cubicBezTo>
                <a:cubicBezTo>
                  <a:pt x="3525" y="5239"/>
                  <a:pt x="3382" y="5060"/>
                  <a:pt x="3560" y="4906"/>
                </a:cubicBezTo>
                <a:cubicBezTo>
                  <a:pt x="3382" y="4822"/>
                  <a:pt x="3251" y="4882"/>
                  <a:pt x="3227" y="5108"/>
                </a:cubicBezTo>
                <a:cubicBezTo>
                  <a:pt x="3072" y="4977"/>
                  <a:pt x="3227" y="4608"/>
                  <a:pt x="2846" y="4418"/>
                </a:cubicBezTo>
                <a:cubicBezTo>
                  <a:pt x="2703" y="4346"/>
                  <a:pt x="2489" y="4346"/>
                  <a:pt x="2155" y="4441"/>
                </a:cubicBezTo>
                <a:cubicBezTo>
                  <a:pt x="2179" y="4441"/>
                  <a:pt x="2203" y="4441"/>
                  <a:pt x="2227" y="4441"/>
                </a:cubicBezTo>
                <a:lnTo>
                  <a:pt x="2155" y="4441"/>
                </a:lnTo>
                <a:cubicBezTo>
                  <a:pt x="2870" y="4453"/>
                  <a:pt x="2489" y="5608"/>
                  <a:pt x="3668" y="5334"/>
                </a:cubicBezTo>
                <a:lnTo>
                  <a:pt x="3668" y="5334"/>
                </a:lnTo>
                <a:cubicBezTo>
                  <a:pt x="3275" y="5477"/>
                  <a:pt x="2858" y="5501"/>
                  <a:pt x="2441" y="5430"/>
                </a:cubicBezTo>
                <a:cubicBezTo>
                  <a:pt x="2489" y="5406"/>
                  <a:pt x="2513" y="5358"/>
                  <a:pt x="2525" y="5311"/>
                </a:cubicBezTo>
                <a:cubicBezTo>
                  <a:pt x="2525" y="5311"/>
                  <a:pt x="2525" y="5299"/>
                  <a:pt x="2525" y="5299"/>
                </a:cubicBezTo>
                <a:cubicBezTo>
                  <a:pt x="2525" y="5275"/>
                  <a:pt x="2525" y="5263"/>
                  <a:pt x="2525" y="5239"/>
                </a:cubicBezTo>
                <a:cubicBezTo>
                  <a:pt x="2525" y="5060"/>
                  <a:pt x="2275" y="5001"/>
                  <a:pt x="2191" y="5168"/>
                </a:cubicBezTo>
                <a:cubicBezTo>
                  <a:pt x="2346" y="5120"/>
                  <a:pt x="2358" y="5263"/>
                  <a:pt x="2298" y="5311"/>
                </a:cubicBezTo>
                <a:cubicBezTo>
                  <a:pt x="2227" y="5370"/>
                  <a:pt x="2084" y="5311"/>
                  <a:pt x="2036" y="5263"/>
                </a:cubicBezTo>
                <a:cubicBezTo>
                  <a:pt x="1989" y="5215"/>
                  <a:pt x="1965" y="5156"/>
                  <a:pt x="1965" y="5096"/>
                </a:cubicBezTo>
                <a:cubicBezTo>
                  <a:pt x="1953" y="4930"/>
                  <a:pt x="2048" y="4668"/>
                  <a:pt x="2370" y="4799"/>
                </a:cubicBezTo>
                <a:cubicBezTo>
                  <a:pt x="2275" y="4453"/>
                  <a:pt x="1810" y="4513"/>
                  <a:pt x="1644" y="4775"/>
                </a:cubicBezTo>
                <a:cubicBezTo>
                  <a:pt x="1513" y="4584"/>
                  <a:pt x="1382" y="4656"/>
                  <a:pt x="1358" y="4358"/>
                </a:cubicBezTo>
                <a:cubicBezTo>
                  <a:pt x="1096" y="4906"/>
                  <a:pt x="1417" y="5025"/>
                  <a:pt x="1501" y="5239"/>
                </a:cubicBezTo>
                <a:lnTo>
                  <a:pt x="1501" y="5239"/>
                </a:lnTo>
                <a:cubicBezTo>
                  <a:pt x="1274" y="4799"/>
                  <a:pt x="905" y="4941"/>
                  <a:pt x="620" y="4679"/>
                </a:cubicBezTo>
                <a:cubicBezTo>
                  <a:pt x="667" y="5227"/>
                  <a:pt x="1060" y="5215"/>
                  <a:pt x="1334" y="5346"/>
                </a:cubicBezTo>
                <a:lnTo>
                  <a:pt x="1334" y="5346"/>
                </a:lnTo>
                <a:cubicBezTo>
                  <a:pt x="620" y="5049"/>
                  <a:pt x="441" y="5441"/>
                  <a:pt x="0" y="5477"/>
                </a:cubicBezTo>
                <a:cubicBezTo>
                  <a:pt x="441" y="5513"/>
                  <a:pt x="620" y="5930"/>
                  <a:pt x="1334" y="5620"/>
                </a:cubicBezTo>
                <a:lnTo>
                  <a:pt x="1334" y="5620"/>
                </a:lnTo>
                <a:cubicBezTo>
                  <a:pt x="1060" y="5751"/>
                  <a:pt x="667" y="5727"/>
                  <a:pt x="620" y="6275"/>
                </a:cubicBezTo>
                <a:cubicBezTo>
                  <a:pt x="917" y="6013"/>
                  <a:pt x="1274" y="6168"/>
                  <a:pt x="1501" y="5715"/>
                </a:cubicBezTo>
                <a:lnTo>
                  <a:pt x="1501" y="5715"/>
                </a:lnTo>
                <a:cubicBezTo>
                  <a:pt x="1417" y="5930"/>
                  <a:pt x="1096" y="6049"/>
                  <a:pt x="1358" y="6596"/>
                </a:cubicBezTo>
                <a:cubicBezTo>
                  <a:pt x="1358" y="6287"/>
                  <a:pt x="1489" y="6358"/>
                  <a:pt x="1620" y="6168"/>
                </a:cubicBezTo>
                <a:close/>
                <a:moveTo>
                  <a:pt x="7275" y="5299"/>
                </a:moveTo>
                <a:close/>
                <a:moveTo>
                  <a:pt x="6739" y="5132"/>
                </a:moveTo>
                <a:cubicBezTo>
                  <a:pt x="6930" y="5180"/>
                  <a:pt x="7120" y="5334"/>
                  <a:pt x="7466" y="5406"/>
                </a:cubicBezTo>
                <a:cubicBezTo>
                  <a:pt x="7561" y="5418"/>
                  <a:pt x="7656" y="5441"/>
                  <a:pt x="7763" y="5453"/>
                </a:cubicBezTo>
                <a:cubicBezTo>
                  <a:pt x="7656" y="5465"/>
                  <a:pt x="7561" y="5477"/>
                  <a:pt x="7466" y="5501"/>
                </a:cubicBezTo>
                <a:cubicBezTo>
                  <a:pt x="7120" y="5572"/>
                  <a:pt x="6930" y="5727"/>
                  <a:pt x="6739" y="5775"/>
                </a:cubicBezTo>
                <a:cubicBezTo>
                  <a:pt x="6597" y="5799"/>
                  <a:pt x="6442" y="5775"/>
                  <a:pt x="6311" y="5703"/>
                </a:cubicBezTo>
                <a:cubicBezTo>
                  <a:pt x="6537" y="5715"/>
                  <a:pt x="6751" y="5620"/>
                  <a:pt x="6906" y="5453"/>
                </a:cubicBezTo>
                <a:cubicBezTo>
                  <a:pt x="6751" y="5287"/>
                  <a:pt x="6537" y="5191"/>
                  <a:pt x="6311" y="5203"/>
                </a:cubicBezTo>
                <a:cubicBezTo>
                  <a:pt x="6442" y="5120"/>
                  <a:pt x="6597" y="5096"/>
                  <a:pt x="6751" y="5132"/>
                </a:cubicBezTo>
                <a:close/>
                <a:moveTo>
                  <a:pt x="6858" y="6632"/>
                </a:moveTo>
                <a:close/>
                <a:moveTo>
                  <a:pt x="6632" y="4060"/>
                </a:moveTo>
                <a:close/>
                <a:moveTo>
                  <a:pt x="6144" y="4322"/>
                </a:moveTo>
                <a:cubicBezTo>
                  <a:pt x="6311" y="4215"/>
                  <a:pt x="6549" y="4191"/>
                  <a:pt x="6847" y="3989"/>
                </a:cubicBezTo>
                <a:cubicBezTo>
                  <a:pt x="6930" y="3941"/>
                  <a:pt x="7013" y="3882"/>
                  <a:pt x="7097" y="3810"/>
                </a:cubicBezTo>
                <a:cubicBezTo>
                  <a:pt x="7025" y="3894"/>
                  <a:pt x="6966" y="3977"/>
                  <a:pt x="6918" y="4060"/>
                </a:cubicBezTo>
                <a:cubicBezTo>
                  <a:pt x="6716" y="4358"/>
                  <a:pt x="6692" y="4596"/>
                  <a:pt x="6585" y="4763"/>
                </a:cubicBezTo>
                <a:cubicBezTo>
                  <a:pt x="6513" y="4894"/>
                  <a:pt x="6382" y="4989"/>
                  <a:pt x="6239" y="5025"/>
                </a:cubicBezTo>
                <a:cubicBezTo>
                  <a:pt x="6406" y="4882"/>
                  <a:pt x="6489" y="4656"/>
                  <a:pt x="6477" y="4429"/>
                </a:cubicBezTo>
                <a:cubicBezTo>
                  <a:pt x="6251" y="4418"/>
                  <a:pt x="6037" y="4513"/>
                  <a:pt x="5882" y="4679"/>
                </a:cubicBezTo>
                <a:cubicBezTo>
                  <a:pt x="5930" y="4525"/>
                  <a:pt x="6013" y="4406"/>
                  <a:pt x="6144" y="4322"/>
                </a:cubicBezTo>
                <a:close/>
                <a:moveTo>
                  <a:pt x="6477" y="6477"/>
                </a:moveTo>
                <a:cubicBezTo>
                  <a:pt x="6489" y="6251"/>
                  <a:pt x="6406" y="6037"/>
                  <a:pt x="6239" y="5882"/>
                </a:cubicBezTo>
                <a:cubicBezTo>
                  <a:pt x="6382" y="5918"/>
                  <a:pt x="6513" y="6013"/>
                  <a:pt x="6585" y="6144"/>
                </a:cubicBezTo>
                <a:cubicBezTo>
                  <a:pt x="6692" y="6311"/>
                  <a:pt x="6716" y="6549"/>
                  <a:pt x="6918" y="6846"/>
                </a:cubicBezTo>
                <a:cubicBezTo>
                  <a:pt x="6966" y="6930"/>
                  <a:pt x="7025" y="7013"/>
                  <a:pt x="7097" y="7096"/>
                </a:cubicBezTo>
                <a:cubicBezTo>
                  <a:pt x="7013" y="7037"/>
                  <a:pt x="6930" y="6977"/>
                  <a:pt x="6847" y="6918"/>
                </a:cubicBezTo>
                <a:cubicBezTo>
                  <a:pt x="6549" y="6727"/>
                  <a:pt x="6311" y="6692"/>
                  <a:pt x="6144" y="6596"/>
                </a:cubicBezTo>
                <a:cubicBezTo>
                  <a:pt x="6013" y="6513"/>
                  <a:pt x="5918" y="6382"/>
                  <a:pt x="5882" y="6239"/>
                </a:cubicBezTo>
                <a:cubicBezTo>
                  <a:pt x="6037" y="6406"/>
                  <a:pt x="6263" y="6489"/>
                  <a:pt x="6489" y="6477"/>
                </a:cubicBezTo>
                <a:close/>
                <a:moveTo>
                  <a:pt x="5608" y="7275"/>
                </a:moveTo>
                <a:close/>
                <a:moveTo>
                  <a:pt x="5203" y="4596"/>
                </a:moveTo>
                <a:cubicBezTo>
                  <a:pt x="5132" y="4465"/>
                  <a:pt x="5108" y="4310"/>
                  <a:pt x="5144" y="4156"/>
                </a:cubicBezTo>
                <a:cubicBezTo>
                  <a:pt x="5192" y="3965"/>
                  <a:pt x="5334" y="3787"/>
                  <a:pt x="5406" y="3429"/>
                </a:cubicBezTo>
                <a:cubicBezTo>
                  <a:pt x="5430" y="3346"/>
                  <a:pt x="5442" y="3239"/>
                  <a:pt x="5454" y="3132"/>
                </a:cubicBezTo>
                <a:cubicBezTo>
                  <a:pt x="5465" y="3251"/>
                  <a:pt x="5489" y="3346"/>
                  <a:pt x="5501" y="3429"/>
                </a:cubicBezTo>
                <a:cubicBezTo>
                  <a:pt x="5584" y="3787"/>
                  <a:pt x="5727" y="3965"/>
                  <a:pt x="5775" y="4156"/>
                </a:cubicBezTo>
                <a:cubicBezTo>
                  <a:pt x="5811" y="4310"/>
                  <a:pt x="5787" y="4465"/>
                  <a:pt x="5715" y="4596"/>
                </a:cubicBezTo>
                <a:cubicBezTo>
                  <a:pt x="5930" y="4370"/>
                  <a:pt x="5763" y="4001"/>
                  <a:pt x="5454" y="4001"/>
                </a:cubicBezTo>
                <a:cubicBezTo>
                  <a:pt x="5144" y="4001"/>
                  <a:pt x="4989" y="4370"/>
                  <a:pt x="5203" y="4596"/>
                </a:cubicBezTo>
                <a:close/>
                <a:moveTo>
                  <a:pt x="5454" y="6894"/>
                </a:moveTo>
                <a:cubicBezTo>
                  <a:pt x="5620" y="6739"/>
                  <a:pt x="5715" y="6525"/>
                  <a:pt x="5715" y="6299"/>
                </a:cubicBezTo>
                <a:cubicBezTo>
                  <a:pt x="5787" y="6430"/>
                  <a:pt x="5811" y="6584"/>
                  <a:pt x="5775" y="6739"/>
                </a:cubicBezTo>
                <a:cubicBezTo>
                  <a:pt x="5727" y="6930"/>
                  <a:pt x="5584" y="7108"/>
                  <a:pt x="5501" y="7466"/>
                </a:cubicBezTo>
                <a:cubicBezTo>
                  <a:pt x="5489" y="7561"/>
                  <a:pt x="5465" y="7656"/>
                  <a:pt x="5454" y="7763"/>
                </a:cubicBezTo>
                <a:cubicBezTo>
                  <a:pt x="5442" y="7644"/>
                  <a:pt x="5430" y="7549"/>
                  <a:pt x="5406" y="7466"/>
                </a:cubicBezTo>
                <a:cubicBezTo>
                  <a:pt x="5334" y="7108"/>
                  <a:pt x="5192" y="6930"/>
                  <a:pt x="5144" y="6739"/>
                </a:cubicBezTo>
                <a:cubicBezTo>
                  <a:pt x="5108" y="6584"/>
                  <a:pt x="5132" y="6430"/>
                  <a:pt x="5203" y="6299"/>
                </a:cubicBezTo>
                <a:cubicBezTo>
                  <a:pt x="5192" y="6525"/>
                  <a:pt x="5287" y="6751"/>
                  <a:pt x="5465" y="6906"/>
                </a:cubicBezTo>
                <a:close/>
                <a:moveTo>
                  <a:pt x="4275" y="6846"/>
                </a:moveTo>
                <a:close/>
                <a:moveTo>
                  <a:pt x="4275" y="4048"/>
                </a:moveTo>
                <a:close/>
                <a:moveTo>
                  <a:pt x="4430" y="4418"/>
                </a:moveTo>
                <a:cubicBezTo>
                  <a:pt x="4418" y="4644"/>
                  <a:pt x="4501" y="4870"/>
                  <a:pt x="4668" y="5013"/>
                </a:cubicBezTo>
                <a:cubicBezTo>
                  <a:pt x="4525" y="4977"/>
                  <a:pt x="4394" y="4882"/>
                  <a:pt x="4311" y="4751"/>
                </a:cubicBezTo>
                <a:cubicBezTo>
                  <a:pt x="4215" y="4584"/>
                  <a:pt x="4191" y="4358"/>
                  <a:pt x="3989" y="4048"/>
                </a:cubicBezTo>
                <a:cubicBezTo>
                  <a:pt x="3930" y="3965"/>
                  <a:pt x="3870" y="3882"/>
                  <a:pt x="3810" y="3798"/>
                </a:cubicBezTo>
                <a:cubicBezTo>
                  <a:pt x="3894" y="3870"/>
                  <a:pt x="3977" y="3929"/>
                  <a:pt x="4060" y="3977"/>
                </a:cubicBezTo>
                <a:cubicBezTo>
                  <a:pt x="4358" y="4179"/>
                  <a:pt x="4596" y="4203"/>
                  <a:pt x="4763" y="4310"/>
                </a:cubicBezTo>
                <a:cubicBezTo>
                  <a:pt x="4894" y="4394"/>
                  <a:pt x="4989" y="4513"/>
                  <a:pt x="5025" y="4656"/>
                </a:cubicBezTo>
                <a:cubicBezTo>
                  <a:pt x="4870" y="4501"/>
                  <a:pt x="4656" y="4418"/>
                  <a:pt x="4441" y="4429"/>
                </a:cubicBezTo>
                <a:close/>
                <a:moveTo>
                  <a:pt x="5025" y="6227"/>
                </a:moveTo>
                <a:cubicBezTo>
                  <a:pt x="4977" y="6370"/>
                  <a:pt x="4882" y="6501"/>
                  <a:pt x="4763" y="6584"/>
                </a:cubicBezTo>
                <a:cubicBezTo>
                  <a:pt x="4584" y="6680"/>
                  <a:pt x="4358" y="6704"/>
                  <a:pt x="4049" y="6906"/>
                </a:cubicBezTo>
                <a:cubicBezTo>
                  <a:pt x="3965" y="6965"/>
                  <a:pt x="3882" y="7025"/>
                  <a:pt x="3810" y="7085"/>
                </a:cubicBezTo>
                <a:cubicBezTo>
                  <a:pt x="3870" y="7001"/>
                  <a:pt x="3930" y="6918"/>
                  <a:pt x="3989" y="6835"/>
                </a:cubicBezTo>
                <a:cubicBezTo>
                  <a:pt x="4180" y="6537"/>
                  <a:pt x="4203" y="6299"/>
                  <a:pt x="4311" y="6132"/>
                </a:cubicBezTo>
                <a:cubicBezTo>
                  <a:pt x="4394" y="6001"/>
                  <a:pt x="4513" y="5906"/>
                  <a:pt x="4668" y="5870"/>
                </a:cubicBezTo>
                <a:cubicBezTo>
                  <a:pt x="4501" y="6025"/>
                  <a:pt x="4406" y="6239"/>
                  <a:pt x="4418" y="6465"/>
                </a:cubicBezTo>
                <a:cubicBezTo>
                  <a:pt x="4656" y="6489"/>
                  <a:pt x="4882" y="6406"/>
                  <a:pt x="5037" y="6239"/>
                </a:cubicBezTo>
                <a:close/>
                <a:moveTo>
                  <a:pt x="3620" y="5596"/>
                </a:moveTo>
                <a:close/>
                <a:moveTo>
                  <a:pt x="3429" y="5394"/>
                </a:moveTo>
                <a:cubicBezTo>
                  <a:pt x="3787" y="5322"/>
                  <a:pt x="3965" y="5180"/>
                  <a:pt x="4156" y="5132"/>
                </a:cubicBezTo>
                <a:cubicBezTo>
                  <a:pt x="4311" y="5096"/>
                  <a:pt x="4465" y="5120"/>
                  <a:pt x="4596" y="5191"/>
                </a:cubicBezTo>
                <a:cubicBezTo>
                  <a:pt x="4370" y="5180"/>
                  <a:pt x="4144" y="5275"/>
                  <a:pt x="4001" y="5441"/>
                </a:cubicBezTo>
                <a:cubicBezTo>
                  <a:pt x="4144" y="5620"/>
                  <a:pt x="4370" y="5703"/>
                  <a:pt x="4596" y="5703"/>
                </a:cubicBezTo>
                <a:cubicBezTo>
                  <a:pt x="4465" y="5775"/>
                  <a:pt x="4311" y="5799"/>
                  <a:pt x="4156" y="5763"/>
                </a:cubicBezTo>
                <a:cubicBezTo>
                  <a:pt x="3965" y="5715"/>
                  <a:pt x="3787" y="5572"/>
                  <a:pt x="3429" y="5489"/>
                </a:cubicBezTo>
                <a:cubicBezTo>
                  <a:pt x="3334" y="5477"/>
                  <a:pt x="3239" y="5453"/>
                  <a:pt x="3132" y="5441"/>
                </a:cubicBezTo>
                <a:cubicBezTo>
                  <a:pt x="3251" y="5441"/>
                  <a:pt x="3358" y="5430"/>
                  <a:pt x="3453" y="5406"/>
                </a:cubicBezTo>
                <a:close/>
              </a:path>
            </a:pathLst>
          </a:custGeom>
          <a:solidFill>
            <a:schemeClr val="accent2">
              <a:alpha val="1450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5"/>
          <p:cNvSpPr/>
          <p:nvPr/>
        </p:nvSpPr>
        <p:spPr>
          <a:xfrm rot="5400000">
            <a:off x="48559" y="5545560"/>
            <a:ext cx="744557" cy="744557"/>
          </a:xfrm>
          <a:custGeom>
            <a:avLst/>
            <a:gdLst/>
            <a:ahLst/>
            <a:cxnLst/>
            <a:rect l="l" t="t" r="r" b="b"/>
            <a:pathLst>
              <a:path w="10955" h="10955" extrusionOk="0">
                <a:moveTo>
                  <a:pt x="9300" y="4763"/>
                </a:moveTo>
                <a:cubicBezTo>
                  <a:pt x="9133" y="4513"/>
                  <a:pt x="8669" y="4453"/>
                  <a:pt x="8562" y="4787"/>
                </a:cubicBezTo>
                <a:cubicBezTo>
                  <a:pt x="8883" y="4656"/>
                  <a:pt x="8990" y="4918"/>
                  <a:pt x="8978" y="5084"/>
                </a:cubicBezTo>
                <a:cubicBezTo>
                  <a:pt x="8978" y="5144"/>
                  <a:pt x="8954" y="5204"/>
                  <a:pt x="8907" y="5251"/>
                </a:cubicBezTo>
                <a:cubicBezTo>
                  <a:pt x="8859" y="5299"/>
                  <a:pt x="8716" y="5358"/>
                  <a:pt x="8645" y="5311"/>
                </a:cubicBezTo>
                <a:cubicBezTo>
                  <a:pt x="8573" y="5251"/>
                  <a:pt x="8609" y="5120"/>
                  <a:pt x="8752" y="5156"/>
                </a:cubicBezTo>
                <a:cubicBezTo>
                  <a:pt x="8669" y="4989"/>
                  <a:pt x="8419" y="5049"/>
                  <a:pt x="8419" y="5239"/>
                </a:cubicBezTo>
                <a:cubicBezTo>
                  <a:pt x="8407" y="5251"/>
                  <a:pt x="8407" y="5275"/>
                  <a:pt x="8419" y="5287"/>
                </a:cubicBezTo>
                <a:lnTo>
                  <a:pt x="8419" y="5299"/>
                </a:lnTo>
                <a:cubicBezTo>
                  <a:pt x="8419" y="5358"/>
                  <a:pt x="8454" y="5394"/>
                  <a:pt x="8490" y="5418"/>
                </a:cubicBezTo>
                <a:cubicBezTo>
                  <a:pt x="8085" y="5501"/>
                  <a:pt x="7669" y="5465"/>
                  <a:pt x="7276" y="5335"/>
                </a:cubicBezTo>
                <a:cubicBezTo>
                  <a:pt x="8454" y="5608"/>
                  <a:pt x="8073" y="4442"/>
                  <a:pt x="8788" y="4442"/>
                </a:cubicBezTo>
                <a:lnTo>
                  <a:pt x="8716" y="4442"/>
                </a:lnTo>
                <a:cubicBezTo>
                  <a:pt x="8740" y="4430"/>
                  <a:pt x="8764" y="4430"/>
                  <a:pt x="8788" y="4442"/>
                </a:cubicBezTo>
                <a:cubicBezTo>
                  <a:pt x="8454" y="4346"/>
                  <a:pt x="8240" y="4346"/>
                  <a:pt x="8097" y="4418"/>
                </a:cubicBezTo>
                <a:cubicBezTo>
                  <a:pt x="7728" y="4596"/>
                  <a:pt x="7871" y="4977"/>
                  <a:pt x="7728" y="5108"/>
                </a:cubicBezTo>
                <a:cubicBezTo>
                  <a:pt x="7692" y="4882"/>
                  <a:pt x="7561" y="4823"/>
                  <a:pt x="7383" y="4906"/>
                </a:cubicBezTo>
                <a:cubicBezTo>
                  <a:pt x="7561" y="5049"/>
                  <a:pt x="7419" y="5239"/>
                  <a:pt x="7240" y="5227"/>
                </a:cubicBezTo>
                <a:cubicBezTo>
                  <a:pt x="6966" y="5215"/>
                  <a:pt x="6621" y="4930"/>
                  <a:pt x="6168" y="5239"/>
                </a:cubicBezTo>
                <a:cubicBezTo>
                  <a:pt x="6073" y="5251"/>
                  <a:pt x="5990" y="5275"/>
                  <a:pt x="5906" y="5299"/>
                </a:cubicBezTo>
                <a:cubicBezTo>
                  <a:pt x="5978" y="5251"/>
                  <a:pt x="6061" y="5204"/>
                  <a:pt x="6133" y="5156"/>
                </a:cubicBezTo>
                <a:cubicBezTo>
                  <a:pt x="6668" y="5049"/>
                  <a:pt x="6716" y="4596"/>
                  <a:pt x="6895" y="4394"/>
                </a:cubicBezTo>
                <a:cubicBezTo>
                  <a:pt x="7026" y="4263"/>
                  <a:pt x="7252" y="4299"/>
                  <a:pt x="7228" y="4537"/>
                </a:cubicBezTo>
                <a:cubicBezTo>
                  <a:pt x="7419" y="4465"/>
                  <a:pt x="7466" y="4334"/>
                  <a:pt x="7323" y="4144"/>
                </a:cubicBezTo>
                <a:cubicBezTo>
                  <a:pt x="7526" y="4132"/>
                  <a:pt x="7692" y="4501"/>
                  <a:pt x="8073" y="4370"/>
                </a:cubicBezTo>
                <a:cubicBezTo>
                  <a:pt x="8228" y="4311"/>
                  <a:pt x="8383" y="4168"/>
                  <a:pt x="8550" y="3858"/>
                </a:cubicBezTo>
                <a:lnTo>
                  <a:pt x="8550" y="3858"/>
                </a:lnTo>
                <a:cubicBezTo>
                  <a:pt x="8038" y="4358"/>
                  <a:pt x="7490" y="3263"/>
                  <a:pt x="6847" y="4299"/>
                </a:cubicBezTo>
                <a:lnTo>
                  <a:pt x="6847" y="4299"/>
                </a:lnTo>
                <a:cubicBezTo>
                  <a:pt x="7026" y="3930"/>
                  <a:pt x="7299" y="3608"/>
                  <a:pt x="7645" y="3370"/>
                </a:cubicBezTo>
                <a:cubicBezTo>
                  <a:pt x="7633" y="3418"/>
                  <a:pt x="7645" y="3477"/>
                  <a:pt x="7669" y="3513"/>
                </a:cubicBezTo>
                <a:lnTo>
                  <a:pt x="7680" y="3525"/>
                </a:lnTo>
                <a:cubicBezTo>
                  <a:pt x="7692" y="3537"/>
                  <a:pt x="7704" y="3549"/>
                  <a:pt x="7716" y="3560"/>
                </a:cubicBezTo>
                <a:cubicBezTo>
                  <a:pt x="7847" y="3703"/>
                  <a:pt x="8073" y="3560"/>
                  <a:pt x="8014" y="3382"/>
                </a:cubicBezTo>
                <a:cubicBezTo>
                  <a:pt x="7942" y="3513"/>
                  <a:pt x="7835" y="3430"/>
                  <a:pt x="7835" y="3346"/>
                </a:cubicBezTo>
                <a:cubicBezTo>
                  <a:pt x="7847" y="3263"/>
                  <a:pt x="7990" y="3203"/>
                  <a:pt x="8061" y="3203"/>
                </a:cubicBezTo>
                <a:cubicBezTo>
                  <a:pt x="8121" y="3203"/>
                  <a:pt x="8181" y="3227"/>
                  <a:pt x="8228" y="3275"/>
                </a:cubicBezTo>
                <a:cubicBezTo>
                  <a:pt x="8347" y="3382"/>
                  <a:pt x="8466" y="3632"/>
                  <a:pt x="8145" y="3763"/>
                </a:cubicBezTo>
                <a:cubicBezTo>
                  <a:pt x="8454" y="3941"/>
                  <a:pt x="8740" y="3572"/>
                  <a:pt x="8681" y="3263"/>
                </a:cubicBezTo>
                <a:cubicBezTo>
                  <a:pt x="8907" y="3310"/>
                  <a:pt x="8943" y="3168"/>
                  <a:pt x="9169" y="3358"/>
                </a:cubicBezTo>
                <a:cubicBezTo>
                  <a:pt x="8966" y="2775"/>
                  <a:pt x="8657" y="2929"/>
                  <a:pt x="8442" y="2834"/>
                </a:cubicBezTo>
                <a:lnTo>
                  <a:pt x="8442" y="2834"/>
                </a:lnTo>
                <a:cubicBezTo>
                  <a:pt x="8919" y="2989"/>
                  <a:pt x="9062" y="2632"/>
                  <a:pt x="9454" y="2608"/>
                </a:cubicBezTo>
                <a:cubicBezTo>
                  <a:pt x="9038" y="2251"/>
                  <a:pt x="8776" y="2537"/>
                  <a:pt x="8490" y="2644"/>
                </a:cubicBezTo>
                <a:lnTo>
                  <a:pt x="8490" y="2644"/>
                </a:lnTo>
                <a:cubicBezTo>
                  <a:pt x="9204" y="2358"/>
                  <a:pt x="9050" y="1953"/>
                  <a:pt x="9335" y="1608"/>
                </a:cubicBezTo>
                <a:cubicBezTo>
                  <a:pt x="8990" y="1894"/>
                  <a:pt x="8585" y="1727"/>
                  <a:pt x="8288" y="2453"/>
                </a:cubicBezTo>
                <a:lnTo>
                  <a:pt x="8288" y="2453"/>
                </a:lnTo>
                <a:cubicBezTo>
                  <a:pt x="8395" y="2156"/>
                  <a:pt x="8681" y="1894"/>
                  <a:pt x="8335" y="1489"/>
                </a:cubicBezTo>
                <a:cubicBezTo>
                  <a:pt x="8311" y="1882"/>
                  <a:pt x="7954" y="2025"/>
                  <a:pt x="8109" y="2501"/>
                </a:cubicBezTo>
                <a:lnTo>
                  <a:pt x="8109" y="2501"/>
                </a:lnTo>
                <a:cubicBezTo>
                  <a:pt x="8014" y="2287"/>
                  <a:pt x="8157" y="1977"/>
                  <a:pt x="7585" y="1775"/>
                </a:cubicBezTo>
                <a:cubicBezTo>
                  <a:pt x="7776" y="2001"/>
                  <a:pt x="7633" y="2036"/>
                  <a:pt x="7680" y="2263"/>
                </a:cubicBezTo>
                <a:cubicBezTo>
                  <a:pt x="7383" y="2203"/>
                  <a:pt x="7002" y="2489"/>
                  <a:pt x="7168" y="2798"/>
                </a:cubicBezTo>
                <a:cubicBezTo>
                  <a:pt x="7299" y="2477"/>
                  <a:pt x="7561" y="2596"/>
                  <a:pt x="7669" y="2715"/>
                </a:cubicBezTo>
                <a:cubicBezTo>
                  <a:pt x="7716" y="2763"/>
                  <a:pt x="7740" y="2822"/>
                  <a:pt x="7740" y="2882"/>
                </a:cubicBezTo>
                <a:cubicBezTo>
                  <a:pt x="7740" y="2953"/>
                  <a:pt x="7680" y="3096"/>
                  <a:pt x="7597" y="3108"/>
                </a:cubicBezTo>
                <a:cubicBezTo>
                  <a:pt x="7502" y="3108"/>
                  <a:pt x="7430" y="3001"/>
                  <a:pt x="7561" y="2929"/>
                </a:cubicBezTo>
                <a:cubicBezTo>
                  <a:pt x="7383" y="2870"/>
                  <a:pt x="7240" y="3096"/>
                  <a:pt x="7371" y="3227"/>
                </a:cubicBezTo>
                <a:cubicBezTo>
                  <a:pt x="7395" y="3239"/>
                  <a:pt x="7407" y="3251"/>
                  <a:pt x="7419" y="3263"/>
                </a:cubicBezTo>
                <a:lnTo>
                  <a:pt x="7430" y="3263"/>
                </a:lnTo>
                <a:cubicBezTo>
                  <a:pt x="7466" y="3299"/>
                  <a:pt x="7526" y="3299"/>
                  <a:pt x="7573" y="3299"/>
                </a:cubicBezTo>
                <a:cubicBezTo>
                  <a:pt x="7335" y="3644"/>
                  <a:pt x="7014" y="3918"/>
                  <a:pt x="6645" y="4096"/>
                </a:cubicBezTo>
                <a:cubicBezTo>
                  <a:pt x="7669" y="3453"/>
                  <a:pt x="6573" y="2906"/>
                  <a:pt x="7085" y="2394"/>
                </a:cubicBezTo>
                <a:cubicBezTo>
                  <a:pt x="7073" y="2406"/>
                  <a:pt x="7049" y="2429"/>
                  <a:pt x="7038" y="2441"/>
                </a:cubicBezTo>
                <a:cubicBezTo>
                  <a:pt x="7049" y="2429"/>
                  <a:pt x="7073" y="2406"/>
                  <a:pt x="7085" y="2394"/>
                </a:cubicBezTo>
                <a:cubicBezTo>
                  <a:pt x="6787" y="2560"/>
                  <a:pt x="6645" y="2715"/>
                  <a:pt x="6585" y="2858"/>
                </a:cubicBezTo>
                <a:cubicBezTo>
                  <a:pt x="6454" y="3251"/>
                  <a:pt x="6823" y="3418"/>
                  <a:pt x="6811" y="3620"/>
                </a:cubicBezTo>
                <a:cubicBezTo>
                  <a:pt x="6621" y="3477"/>
                  <a:pt x="6490" y="3525"/>
                  <a:pt x="6418" y="3715"/>
                </a:cubicBezTo>
                <a:cubicBezTo>
                  <a:pt x="6657" y="3691"/>
                  <a:pt x="6680" y="3918"/>
                  <a:pt x="6549" y="4049"/>
                </a:cubicBezTo>
                <a:cubicBezTo>
                  <a:pt x="6347" y="4227"/>
                  <a:pt x="5895" y="4263"/>
                  <a:pt x="5799" y="4811"/>
                </a:cubicBezTo>
                <a:cubicBezTo>
                  <a:pt x="5740" y="4882"/>
                  <a:pt x="5692" y="4954"/>
                  <a:pt x="5656" y="5037"/>
                </a:cubicBezTo>
                <a:cubicBezTo>
                  <a:pt x="5680" y="4954"/>
                  <a:pt x="5704" y="4858"/>
                  <a:pt x="5716" y="4775"/>
                </a:cubicBezTo>
                <a:cubicBezTo>
                  <a:pt x="6025" y="4322"/>
                  <a:pt x="5728" y="3977"/>
                  <a:pt x="5716" y="3703"/>
                </a:cubicBezTo>
                <a:cubicBezTo>
                  <a:pt x="5716" y="3525"/>
                  <a:pt x="5895" y="3382"/>
                  <a:pt x="6049" y="3560"/>
                </a:cubicBezTo>
                <a:cubicBezTo>
                  <a:pt x="6133" y="3382"/>
                  <a:pt x="6073" y="3251"/>
                  <a:pt x="5847" y="3215"/>
                </a:cubicBezTo>
                <a:cubicBezTo>
                  <a:pt x="5966" y="3072"/>
                  <a:pt x="6347" y="3215"/>
                  <a:pt x="6537" y="2846"/>
                </a:cubicBezTo>
                <a:cubicBezTo>
                  <a:pt x="6609" y="2691"/>
                  <a:pt x="6609" y="2489"/>
                  <a:pt x="6514" y="2156"/>
                </a:cubicBezTo>
                <a:cubicBezTo>
                  <a:pt x="6502" y="2870"/>
                  <a:pt x="5347" y="2489"/>
                  <a:pt x="5621" y="3668"/>
                </a:cubicBezTo>
                <a:cubicBezTo>
                  <a:pt x="5478" y="3275"/>
                  <a:pt x="5454" y="2858"/>
                  <a:pt x="5525" y="2453"/>
                </a:cubicBezTo>
                <a:cubicBezTo>
                  <a:pt x="5561" y="2489"/>
                  <a:pt x="5597" y="2513"/>
                  <a:pt x="5644" y="2525"/>
                </a:cubicBezTo>
                <a:lnTo>
                  <a:pt x="5656" y="2525"/>
                </a:lnTo>
                <a:cubicBezTo>
                  <a:pt x="5680" y="2537"/>
                  <a:pt x="5692" y="2537"/>
                  <a:pt x="5716" y="2525"/>
                </a:cubicBezTo>
                <a:cubicBezTo>
                  <a:pt x="5883" y="2525"/>
                  <a:pt x="5954" y="2322"/>
                  <a:pt x="5823" y="2215"/>
                </a:cubicBezTo>
                <a:cubicBezTo>
                  <a:pt x="5811" y="2203"/>
                  <a:pt x="5799" y="2203"/>
                  <a:pt x="5787" y="2191"/>
                </a:cubicBezTo>
                <a:cubicBezTo>
                  <a:pt x="5835" y="2346"/>
                  <a:pt x="5692" y="2358"/>
                  <a:pt x="5644" y="2298"/>
                </a:cubicBezTo>
                <a:cubicBezTo>
                  <a:pt x="5585" y="2227"/>
                  <a:pt x="5644" y="2084"/>
                  <a:pt x="5692" y="2036"/>
                </a:cubicBezTo>
                <a:cubicBezTo>
                  <a:pt x="5740" y="1989"/>
                  <a:pt x="5799" y="1965"/>
                  <a:pt x="5859" y="1965"/>
                </a:cubicBezTo>
                <a:cubicBezTo>
                  <a:pt x="6025" y="1953"/>
                  <a:pt x="6287" y="2060"/>
                  <a:pt x="6156" y="2382"/>
                </a:cubicBezTo>
                <a:cubicBezTo>
                  <a:pt x="6502" y="2275"/>
                  <a:pt x="6442" y="1810"/>
                  <a:pt x="6180" y="1644"/>
                </a:cubicBezTo>
                <a:cubicBezTo>
                  <a:pt x="6371" y="1513"/>
                  <a:pt x="6299" y="1382"/>
                  <a:pt x="6597" y="1358"/>
                </a:cubicBezTo>
                <a:cubicBezTo>
                  <a:pt x="6049" y="1096"/>
                  <a:pt x="5930" y="1417"/>
                  <a:pt x="5716" y="1513"/>
                </a:cubicBezTo>
                <a:lnTo>
                  <a:pt x="5716" y="1513"/>
                </a:lnTo>
                <a:cubicBezTo>
                  <a:pt x="6156" y="1274"/>
                  <a:pt x="6014" y="917"/>
                  <a:pt x="6276" y="632"/>
                </a:cubicBezTo>
                <a:cubicBezTo>
                  <a:pt x="5728" y="667"/>
                  <a:pt x="5740" y="1060"/>
                  <a:pt x="5609" y="1346"/>
                </a:cubicBezTo>
                <a:lnTo>
                  <a:pt x="5609" y="1346"/>
                </a:lnTo>
                <a:cubicBezTo>
                  <a:pt x="5918" y="632"/>
                  <a:pt x="5514" y="453"/>
                  <a:pt x="5478" y="1"/>
                </a:cubicBezTo>
                <a:cubicBezTo>
                  <a:pt x="5442" y="453"/>
                  <a:pt x="5025" y="620"/>
                  <a:pt x="5335" y="1346"/>
                </a:cubicBezTo>
                <a:lnTo>
                  <a:pt x="5335" y="1346"/>
                </a:lnTo>
                <a:cubicBezTo>
                  <a:pt x="5204" y="1060"/>
                  <a:pt x="5228" y="667"/>
                  <a:pt x="4680" y="632"/>
                </a:cubicBezTo>
                <a:cubicBezTo>
                  <a:pt x="4942" y="929"/>
                  <a:pt x="4787" y="1274"/>
                  <a:pt x="5240" y="1513"/>
                </a:cubicBezTo>
                <a:lnTo>
                  <a:pt x="5240" y="1513"/>
                </a:lnTo>
                <a:cubicBezTo>
                  <a:pt x="5025" y="1429"/>
                  <a:pt x="4906" y="1096"/>
                  <a:pt x="4359" y="1358"/>
                </a:cubicBezTo>
                <a:cubicBezTo>
                  <a:pt x="4656" y="1382"/>
                  <a:pt x="4573" y="1513"/>
                  <a:pt x="4775" y="1644"/>
                </a:cubicBezTo>
                <a:cubicBezTo>
                  <a:pt x="4513" y="1810"/>
                  <a:pt x="4454" y="2275"/>
                  <a:pt x="4799" y="2382"/>
                </a:cubicBezTo>
                <a:cubicBezTo>
                  <a:pt x="4656" y="2060"/>
                  <a:pt x="4918" y="1953"/>
                  <a:pt x="5097" y="1965"/>
                </a:cubicBezTo>
                <a:cubicBezTo>
                  <a:pt x="5156" y="1965"/>
                  <a:pt x="5216" y="1989"/>
                  <a:pt x="5252" y="2036"/>
                </a:cubicBezTo>
                <a:cubicBezTo>
                  <a:pt x="5311" y="2084"/>
                  <a:pt x="5371" y="2227"/>
                  <a:pt x="5311" y="2298"/>
                </a:cubicBezTo>
                <a:cubicBezTo>
                  <a:pt x="5252" y="2370"/>
                  <a:pt x="5121" y="2334"/>
                  <a:pt x="5156" y="2191"/>
                </a:cubicBezTo>
                <a:cubicBezTo>
                  <a:pt x="5002" y="2275"/>
                  <a:pt x="5061" y="2525"/>
                  <a:pt x="5240" y="2525"/>
                </a:cubicBezTo>
                <a:cubicBezTo>
                  <a:pt x="5263" y="2537"/>
                  <a:pt x="5275" y="2537"/>
                  <a:pt x="5299" y="2525"/>
                </a:cubicBezTo>
                <a:lnTo>
                  <a:pt x="5311" y="2525"/>
                </a:lnTo>
                <a:cubicBezTo>
                  <a:pt x="5359" y="2513"/>
                  <a:pt x="5394" y="2489"/>
                  <a:pt x="5430" y="2453"/>
                </a:cubicBezTo>
                <a:cubicBezTo>
                  <a:pt x="5502" y="2858"/>
                  <a:pt x="5478" y="3275"/>
                  <a:pt x="5335" y="3668"/>
                </a:cubicBezTo>
                <a:cubicBezTo>
                  <a:pt x="5609" y="2489"/>
                  <a:pt x="4454" y="2870"/>
                  <a:pt x="4442" y="2156"/>
                </a:cubicBezTo>
                <a:cubicBezTo>
                  <a:pt x="4347" y="2489"/>
                  <a:pt x="4347" y="2703"/>
                  <a:pt x="4418" y="2846"/>
                </a:cubicBezTo>
                <a:cubicBezTo>
                  <a:pt x="4609" y="3215"/>
                  <a:pt x="4978" y="3072"/>
                  <a:pt x="5109" y="3215"/>
                </a:cubicBezTo>
                <a:cubicBezTo>
                  <a:pt x="4882" y="3251"/>
                  <a:pt x="4811" y="3382"/>
                  <a:pt x="4906" y="3560"/>
                </a:cubicBezTo>
                <a:cubicBezTo>
                  <a:pt x="5049" y="3382"/>
                  <a:pt x="5240" y="3525"/>
                  <a:pt x="5240" y="3703"/>
                </a:cubicBezTo>
                <a:cubicBezTo>
                  <a:pt x="5228" y="3977"/>
                  <a:pt x="4942" y="4322"/>
                  <a:pt x="5240" y="4775"/>
                </a:cubicBezTo>
                <a:cubicBezTo>
                  <a:pt x="5252" y="4858"/>
                  <a:pt x="5275" y="4954"/>
                  <a:pt x="5299" y="5037"/>
                </a:cubicBezTo>
                <a:cubicBezTo>
                  <a:pt x="5263" y="4954"/>
                  <a:pt x="5216" y="4882"/>
                  <a:pt x="5156" y="4811"/>
                </a:cubicBezTo>
                <a:cubicBezTo>
                  <a:pt x="5049" y="4275"/>
                  <a:pt x="4597" y="4227"/>
                  <a:pt x="4406" y="4049"/>
                </a:cubicBezTo>
                <a:cubicBezTo>
                  <a:pt x="4263" y="3918"/>
                  <a:pt x="4299" y="3691"/>
                  <a:pt x="4537" y="3715"/>
                </a:cubicBezTo>
                <a:cubicBezTo>
                  <a:pt x="4466" y="3525"/>
                  <a:pt x="4335" y="3477"/>
                  <a:pt x="4144" y="3620"/>
                </a:cubicBezTo>
                <a:cubicBezTo>
                  <a:pt x="4132" y="3418"/>
                  <a:pt x="4501" y="3251"/>
                  <a:pt x="4371" y="2870"/>
                </a:cubicBezTo>
                <a:cubicBezTo>
                  <a:pt x="4323" y="2715"/>
                  <a:pt x="4168" y="2560"/>
                  <a:pt x="3870" y="2394"/>
                </a:cubicBezTo>
                <a:lnTo>
                  <a:pt x="3870" y="2394"/>
                </a:lnTo>
                <a:cubicBezTo>
                  <a:pt x="4371" y="2906"/>
                  <a:pt x="3275" y="3453"/>
                  <a:pt x="4311" y="4096"/>
                </a:cubicBezTo>
                <a:cubicBezTo>
                  <a:pt x="3942" y="3918"/>
                  <a:pt x="3620" y="3644"/>
                  <a:pt x="3382" y="3299"/>
                </a:cubicBezTo>
                <a:cubicBezTo>
                  <a:pt x="3430" y="3299"/>
                  <a:pt x="3489" y="3299"/>
                  <a:pt x="3525" y="3275"/>
                </a:cubicBezTo>
                <a:lnTo>
                  <a:pt x="3537" y="3263"/>
                </a:lnTo>
                <a:cubicBezTo>
                  <a:pt x="3549" y="3251"/>
                  <a:pt x="3561" y="3239"/>
                  <a:pt x="3573" y="3227"/>
                </a:cubicBezTo>
                <a:cubicBezTo>
                  <a:pt x="3716" y="3096"/>
                  <a:pt x="3573" y="2870"/>
                  <a:pt x="3394" y="2929"/>
                </a:cubicBezTo>
                <a:cubicBezTo>
                  <a:pt x="3525" y="3001"/>
                  <a:pt x="3454" y="3108"/>
                  <a:pt x="3358" y="3108"/>
                </a:cubicBezTo>
                <a:cubicBezTo>
                  <a:pt x="3275" y="3096"/>
                  <a:pt x="3216" y="2953"/>
                  <a:pt x="3216" y="2882"/>
                </a:cubicBezTo>
                <a:cubicBezTo>
                  <a:pt x="3216" y="2822"/>
                  <a:pt x="3239" y="2763"/>
                  <a:pt x="3287" y="2715"/>
                </a:cubicBezTo>
                <a:cubicBezTo>
                  <a:pt x="3394" y="2596"/>
                  <a:pt x="3656" y="2477"/>
                  <a:pt x="3775" y="2798"/>
                </a:cubicBezTo>
                <a:cubicBezTo>
                  <a:pt x="3954" y="2489"/>
                  <a:pt x="3585" y="2203"/>
                  <a:pt x="3275" y="2263"/>
                </a:cubicBezTo>
                <a:cubicBezTo>
                  <a:pt x="3323" y="2036"/>
                  <a:pt x="3180" y="2001"/>
                  <a:pt x="3370" y="1775"/>
                </a:cubicBezTo>
                <a:cubicBezTo>
                  <a:pt x="2799" y="1977"/>
                  <a:pt x="2942" y="2287"/>
                  <a:pt x="2847" y="2501"/>
                </a:cubicBezTo>
                <a:lnTo>
                  <a:pt x="2847" y="2501"/>
                </a:lnTo>
                <a:cubicBezTo>
                  <a:pt x="3001" y="2025"/>
                  <a:pt x="2644" y="1882"/>
                  <a:pt x="2620" y="1489"/>
                </a:cubicBezTo>
                <a:cubicBezTo>
                  <a:pt x="2275" y="1894"/>
                  <a:pt x="2561" y="2167"/>
                  <a:pt x="2656" y="2453"/>
                </a:cubicBezTo>
                <a:lnTo>
                  <a:pt x="2656" y="2453"/>
                </a:lnTo>
                <a:cubicBezTo>
                  <a:pt x="2358" y="1727"/>
                  <a:pt x="1965" y="1894"/>
                  <a:pt x="1620" y="1608"/>
                </a:cubicBezTo>
                <a:cubicBezTo>
                  <a:pt x="1906" y="1953"/>
                  <a:pt x="1739" y="2358"/>
                  <a:pt x="2466" y="2644"/>
                </a:cubicBezTo>
                <a:lnTo>
                  <a:pt x="2466" y="2644"/>
                </a:lnTo>
                <a:cubicBezTo>
                  <a:pt x="2168" y="2537"/>
                  <a:pt x="1918" y="2263"/>
                  <a:pt x="1501" y="2608"/>
                </a:cubicBezTo>
                <a:cubicBezTo>
                  <a:pt x="1894" y="2632"/>
                  <a:pt x="2037" y="2989"/>
                  <a:pt x="2513" y="2834"/>
                </a:cubicBezTo>
                <a:lnTo>
                  <a:pt x="2513" y="2834"/>
                </a:lnTo>
                <a:cubicBezTo>
                  <a:pt x="2299" y="2929"/>
                  <a:pt x="1989" y="2787"/>
                  <a:pt x="1787" y="3358"/>
                </a:cubicBezTo>
                <a:cubicBezTo>
                  <a:pt x="2013" y="3168"/>
                  <a:pt x="2049" y="3310"/>
                  <a:pt x="2275" y="3263"/>
                </a:cubicBezTo>
                <a:cubicBezTo>
                  <a:pt x="2215" y="3560"/>
                  <a:pt x="2501" y="3941"/>
                  <a:pt x="2811" y="3763"/>
                </a:cubicBezTo>
                <a:cubicBezTo>
                  <a:pt x="2489" y="3632"/>
                  <a:pt x="2608" y="3382"/>
                  <a:pt x="2727" y="3275"/>
                </a:cubicBezTo>
                <a:cubicBezTo>
                  <a:pt x="2775" y="3227"/>
                  <a:pt x="2835" y="3203"/>
                  <a:pt x="2894" y="3203"/>
                </a:cubicBezTo>
                <a:cubicBezTo>
                  <a:pt x="2966" y="3203"/>
                  <a:pt x="3108" y="3263"/>
                  <a:pt x="3120" y="3346"/>
                </a:cubicBezTo>
                <a:cubicBezTo>
                  <a:pt x="3120" y="3430"/>
                  <a:pt x="3013" y="3513"/>
                  <a:pt x="2942" y="3382"/>
                </a:cubicBezTo>
                <a:cubicBezTo>
                  <a:pt x="2882" y="3560"/>
                  <a:pt x="3108" y="3703"/>
                  <a:pt x="3239" y="3560"/>
                </a:cubicBezTo>
                <a:cubicBezTo>
                  <a:pt x="3251" y="3549"/>
                  <a:pt x="3263" y="3537"/>
                  <a:pt x="3275" y="3525"/>
                </a:cubicBezTo>
                <a:lnTo>
                  <a:pt x="3275" y="3513"/>
                </a:lnTo>
                <a:cubicBezTo>
                  <a:pt x="3299" y="3477"/>
                  <a:pt x="3311" y="3418"/>
                  <a:pt x="3299" y="3370"/>
                </a:cubicBezTo>
                <a:cubicBezTo>
                  <a:pt x="3644" y="3608"/>
                  <a:pt x="3918" y="3930"/>
                  <a:pt x="4097" y="4299"/>
                </a:cubicBezTo>
                <a:lnTo>
                  <a:pt x="4097" y="4299"/>
                </a:lnTo>
                <a:cubicBezTo>
                  <a:pt x="3466" y="3275"/>
                  <a:pt x="2906" y="4370"/>
                  <a:pt x="2394" y="3870"/>
                </a:cubicBezTo>
                <a:lnTo>
                  <a:pt x="2394" y="3870"/>
                </a:lnTo>
                <a:cubicBezTo>
                  <a:pt x="2561" y="4168"/>
                  <a:pt x="2716" y="4311"/>
                  <a:pt x="2870" y="4370"/>
                </a:cubicBezTo>
                <a:cubicBezTo>
                  <a:pt x="3263" y="4501"/>
                  <a:pt x="3430" y="4132"/>
                  <a:pt x="3620" y="4144"/>
                </a:cubicBezTo>
                <a:cubicBezTo>
                  <a:pt x="3478" y="4334"/>
                  <a:pt x="3537" y="4465"/>
                  <a:pt x="3716" y="4537"/>
                </a:cubicBezTo>
                <a:cubicBezTo>
                  <a:pt x="3704" y="4299"/>
                  <a:pt x="3930" y="4263"/>
                  <a:pt x="4049" y="4394"/>
                </a:cubicBezTo>
                <a:cubicBezTo>
                  <a:pt x="4240" y="4596"/>
                  <a:pt x="4275" y="5049"/>
                  <a:pt x="4811" y="5156"/>
                </a:cubicBezTo>
                <a:cubicBezTo>
                  <a:pt x="4894" y="5204"/>
                  <a:pt x="4966" y="5263"/>
                  <a:pt x="5049" y="5299"/>
                </a:cubicBezTo>
                <a:cubicBezTo>
                  <a:pt x="4966" y="5275"/>
                  <a:pt x="4871" y="5251"/>
                  <a:pt x="4775" y="5239"/>
                </a:cubicBezTo>
                <a:cubicBezTo>
                  <a:pt x="4335" y="4930"/>
                  <a:pt x="3978" y="5227"/>
                  <a:pt x="3704" y="5227"/>
                </a:cubicBezTo>
                <a:cubicBezTo>
                  <a:pt x="3525" y="5227"/>
                  <a:pt x="3382" y="5049"/>
                  <a:pt x="3573" y="4906"/>
                </a:cubicBezTo>
                <a:cubicBezTo>
                  <a:pt x="3394" y="4823"/>
                  <a:pt x="3251" y="4882"/>
                  <a:pt x="3228" y="5108"/>
                </a:cubicBezTo>
                <a:cubicBezTo>
                  <a:pt x="3073" y="4977"/>
                  <a:pt x="3228" y="4596"/>
                  <a:pt x="2847" y="4418"/>
                </a:cubicBezTo>
                <a:cubicBezTo>
                  <a:pt x="2704" y="4346"/>
                  <a:pt x="2489" y="4346"/>
                  <a:pt x="2156" y="4442"/>
                </a:cubicBezTo>
                <a:cubicBezTo>
                  <a:pt x="2180" y="4442"/>
                  <a:pt x="2215" y="4442"/>
                  <a:pt x="2239" y="4442"/>
                </a:cubicBezTo>
                <a:lnTo>
                  <a:pt x="2156" y="4442"/>
                </a:lnTo>
                <a:cubicBezTo>
                  <a:pt x="2882" y="4453"/>
                  <a:pt x="2501" y="5608"/>
                  <a:pt x="3668" y="5335"/>
                </a:cubicBezTo>
                <a:lnTo>
                  <a:pt x="3668" y="5335"/>
                </a:lnTo>
                <a:cubicBezTo>
                  <a:pt x="3275" y="5465"/>
                  <a:pt x="2858" y="5501"/>
                  <a:pt x="2454" y="5430"/>
                </a:cubicBezTo>
                <a:cubicBezTo>
                  <a:pt x="2489" y="5394"/>
                  <a:pt x="2525" y="5358"/>
                  <a:pt x="2537" y="5311"/>
                </a:cubicBezTo>
                <a:lnTo>
                  <a:pt x="2537" y="5299"/>
                </a:lnTo>
                <a:cubicBezTo>
                  <a:pt x="2537" y="5275"/>
                  <a:pt x="2537" y="5251"/>
                  <a:pt x="2537" y="5239"/>
                </a:cubicBezTo>
                <a:cubicBezTo>
                  <a:pt x="2537" y="5049"/>
                  <a:pt x="2287" y="4989"/>
                  <a:pt x="2204" y="5156"/>
                </a:cubicBezTo>
                <a:cubicBezTo>
                  <a:pt x="2346" y="5120"/>
                  <a:pt x="2370" y="5251"/>
                  <a:pt x="2299" y="5311"/>
                </a:cubicBezTo>
                <a:cubicBezTo>
                  <a:pt x="2227" y="5358"/>
                  <a:pt x="2085" y="5311"/>
                  <a:pt x="2037" y="5251"/>
                </a:cubicBezTo>
                <a:cubicBezTo>
                  <a:pt x="1989" y="5215"/>
                  <a:pt x="1965" y="5156"/>
                  <a:pt x="1965" y="5084"/>
                </a:cubicBezTo>
                <a:cubicBezTo>
                  <a:pt x="1954" y="4930"/>
                  <a:pt x="2061" y="4656"/>
                  <a:pt x="2382" y="4787"/>
                </a:cubicBezTo>
                <a:cubicBezTo>
                  <a:pt x="2287" y="4453"/>
                  <a:pt x="1823" y="4513"/>
                  <a:pt x="1644" y="4775"/>
                </a:cubicBezTo>
                <a:cubicBezTo>
                  <a:pt x="1525" y="4573"/>
                  <a:pt x="1382" y="4656"/>
                  <a:pt x="1358" y="4358"/>
                </a:cubicBezTo>
                <a:cubicBezTo>
                  <a:pt x="1096" y="4906"/>
                  <a:pt x="1430" y="5025"/>
                  <a:pt x="1513" y="5239"/>
                </a:cubicBezTo>
                <a:lnTo>
                  <a:pt x="1513" y="5239"/>
                </a:lnTo>
                <a:cubicBezTo>
                  <a:pt x="1287" y="4787"/>
                  <a:pt x="918" y="4942"/>
                  <a:pt x="632" y="4680"/>
                </a:cubicBezTo>
                <a:cubicBezTo>
                  <a:pt x="680" y="5227"/>
                  <a:pt x="1061" y="5204"/>
                  <a:pt x="1346" y="5335"/>
                </a:cubicBezTo>
                <a:lnTo>
                  <a:pt x="1346" y="5335"/>
                </a:lnTo>
                <a:cubicBezTo>
                  <a:pt x="632" y="5037"/>
                  <a:pt x="453" y="5442"/>
                  <a:pt x="1" y="5477"/>
                </a:cubicBezTo>
                <a:cubicBezTo>
                  <a:pt x="453" y="5513"/>
                  <a:pt x="632" y="5918"/>
                  <a:pt x="1346" y="5608"/>
                </a:cubicBezTo>
                <a:lnTo>
                  <a:pt x="1346" y="5608"/>
                </a:lnTo>
                <a:cubicBezTo>
                  <a:pt x="1061" y="5739"/>
                  <a:pt x="680" y="5727"/>
                  <a:pt x="632" y="6275"/>
                </a:cubicBezTo>
                <a:cubicBezTo>
                  <a:pt x="930" y="6001"/>
                  <a:pt x="1287" y="6156"/>
                  <a:pt x="1513" y="5716"/>
                </a:cubicBezTo>
                <a:lnTo>
                  <a:pt x="1513" y="5716"/>
                </a:lnTo>
                <a:cubicBezTo>
                  <a:pt x="1430" y="5930"/>
                  <a:pt x="1096" y="6049"/>
                  <a:pt x="1358" y="6597"/>
                </a:cubicBezTo>
                <a:cubicBezTo>
                  <a:pt x="1382" y="6299"/>
                  <a:pt x="1513" y="6370"/>
                  <a:pt x="1644" y="6180"/>
                </a:cubicBezTo>
                <a:cubicBezTo>
                  <a:pt x="1823" y="6442"/>
                  <a:pt x="2287" y="6501"/>
                  <a:pt x="2382" y="6156"/>
                </a:cubicBezTo>
                <a:cubicBezTo>
                  <a:pt x="2061" y="6299"/>
                  <a:pt x="1954" y="6037"/>
                  <a:pt x="1965" y="5858"/>
                </a:cubicBezTo>
                <a:cubicBezTo>
                  <a:pt x="1965" y="5799"/>
                  <a:pt x="1989" y="5739"/>
                  <a:pt x="2037" y="5692"/>
                </a:cubicBezTo>
                <a:cubicBezTo>
                  <a:pt x="2085" y="5644"/>
                  <a:pt x="2227" y="5585"/>
                  <a:pt x="2299" y="5644"/>
                </a:cubicBezTo>
                <a:cubicBezTo>
                  <a:pt x="2370" y="5692"/>
                  <a:pt x="2346" y="5835"/>
                  <a:pt x="2204" y="5787"/>
                </a:cubicBezTo>
                <a:cubicBezTo>
                  <a:pt x="2287" y="5954"/>
                  <a:pt x="2537" y="5894"/>
                  <a:pt x="2537" y="5716"/>
                </a:cubicBezTo>
                <a:cubicBezTo>
                  <a:pt x="2537" y="5692"/>
                  <a:pt x="2537" y="5668"/>
                  <a:pt x="2537" y="5656"/>
                </a:cubicBezTo>
                <a:lnTo>
                  <a:pt x="2537" y="5644"/>
                </a:lnTo>
                <a:cubicBezTo>
                  <a:pt x="2525" y="5596"/>
                  <a:pt x="2489" y="5549"/>
                  <a:pt x="2454" y="5525"/>
                </a:cubicBezTo>
                <a:cubicBezTo>
                  <a:pt x="2858" y="5442"/>
                  <a:pt x="3275" y="5477"/>
                  <a:pt x="3668" y="5620"/>
                </a:cubicBezTo>
                <a:cubicBezTo>
                  <a:pt x="2489" y="5335"/>
                  <a:pt x="2870" y="6501"/>
                  <a:pt x="2156" y="6513"/>
                </a:cubicBezTo>
                <a:lnTo>
                  <a:pt x="2227" y="6513"/>
                </a:lnTo>
                <a:cubicBezTo>
                  <a:pt x="2204" y="6513"/>
                  <a:pt x="2180" y="6513"/>
                  <a:pt x="2156" y="6513"/>
                </a:cubicBezTo>
                <a:cubicBezTo>
                  <a:pt x="2489" y="6608"/>
                  <a:pt x="2704" y="6597"/>
                  <a:pt x="2847" y="6525"/>
                </a:cubicBezTo>
                <a:cubicBezTo>
                  <a:pt x="3216" y="6347"/>
                  <a:pt x="3073" y="5966"/>
                  <a:pt x="3216" y="5835"/>
                </a:cubicBezTo>
                <a:cubicBezTo>
                  <a:pt x="3251" y="6073"/>
                  <a:pt x="3382" y="6132"/>
                  <a:pt x="3561" y="6049"/>
                </a:cubicBezTo>
                <a:cubicBezTo>
                  <a:pt x="3382" y="5906"/>
                  <a:pt x="3525" y="5716"/>
                  <a:pt x="3704" y="5716"/>
                </a:cubicBezTo>
                <a:cubicBezTo>
                  <a:pt x="3978" y="5727"/>
                  <a:pt x="4323" y="6013"/>
                  <a:pt x="4775" y="5704"/>
                </a:cubicBezTo>
                <a:cubicBezTo>
                  <a:pt x="4871" y="5692"/>
                  <a:pt x="4954" y="5680"/>
                  <a:pt x="5049" y="5644"/>
                </a:cubicBezTo>
                <a:cubicBezTo>
                  <a:pt x="4966" y="5692"/>
                  <a:pt x="4882" y="5739"/>
                  <a:pt x="4811" y="5799"/>
                </a:cubicBezTo>
                <a:cubicBezTo>
                  <a:pt x="4275" y="5894"/>
                  <a:pt x="4228" y="6347"/>
                  <a:pt x="4049" y="6549"/>
                </a:cubicBezTo>
                <a:cubicBezTo>
                  <a:pt x="3930" y="6680"/>
                  <a:pt x="3692" y="6644"/>
                  <a:pt x="3716" y="6418"/>
                </a:cubicBezTo>
                <a:cubicBezTo>
                  <a:pt x="3537" y="6489"/>
                  <a:pt x="3478" y="6620"/>
                  <a:pt x="3620" y="6811"/>
                </a:cubicBezTo>
                <a:cubicBezTo>
                  <a:pt x="3430" y="6823"/>
                  <a:pt x="3251" y="6454"/>
                  <a:pt x="2870" y="6585"/>
                </a:cubicBezTo>
                <a:cubicBezTo>
                  <a:pt x="2716" y="6632"/>
                  <a:pt x="2561" y="6787"/>
                  <a:pt x="2394" y="7085"/>
                </a:cubicBezTo>
                <a:lnTo>
                  <a:pt x="2394" y="7085"/>
                </a:lnTo>
                <a:cubicBezTo>
                  <a:pt x="2906" y="6585"/>
                  <a:pt x="3454" y="7680"/>
                  <a:pt x="4097" y="6644"/>
                </a:cubicBezTo>
                <a:lnTo>
                  <a:pt x="4097" y="6644"/>
                </a:lnTo>
                <a:cubicBezTo>
                  <a:pt x="3918" y="7025"/>
                  <a:pt x="3644" y="7347"/>
                  <a:pt x="3299" y="7573"/>
                </a:cubicBezTo>
                <a:cubicBezTo>
                  <a:pt x="3311" y="7525"/>
                  <a:pt x="3299" y="7478"/>
                  <a:pt x="3275" y="7442"/>
                </a:cubicBezTo>
                <a:lnTo>
                  <a:pt x="3275" y="7430"/>
                </a:lnTo>
                <a:cubicBezTo>
                  <a:pt x="3263" y="7406"/>
                  <a:pt x="3251" y="7394"/>
                  <a:pt x="3239" y="7382"/>
                </a:cubicBezTo>
                <a:cubicBezTo>
                  <a:pt x="3097" y="7251"/>
                  <a:pt x="2870" y="7382"/>
                  <a:pt x="2942" y="7561"/>
                </a:cubicBezTo>
                <a:cubicBezTo>
                  <a:pt x="3013" y="7430"/>
                  <a:pt x="3120" y="7513"/>
                  <a:pt x="3108" y="7597"/>
                </a:cubicBezTo>
                <a:cubicBezTo>
                  <a:pt x="3108" y="7692"/>
                  <a:pt x="2966" y="7751"/>
                  <a:pt x="2894" y="7751"/>
                </a:cubicBezTo>
                <a:cubicBezTo>
                  <a:pt x="2835" y="7751"/>
                  <a:pt x="2775" y="7728"/>
                  <a:pt x="2727" y="7680"/>
                </a:cubicBezTo>
                <a:cubicBezTo>
                  <a:pt x="2596" y="7573"/>
                  <a:pt x="2489" y="7311"/>
                  <a:pt x="2811" y="7180"/>
                </a:cubicBezTo>
                <a:cubicBezTo>
                  <a:pt x="2501" y="7013"/>
                  <a:pt x="2215" y="7382"/>
                  <a:pt x="2275" y="7692"/>
                </a:cubicBezTo>
                <a:cubicBezTo>
                  <a:pt x="2049" y="7644"/>
                  <a:pt x="2001" y="7787"/>
                  <a:pt x="1787" y="7597"/>
                </a:cubicBezTo>
                <a:cubicBezTo>
                  <a:pt x="1989" y="8168"/>
                  <a:pt x="2299" y="8013"/>
                  <a:pt x="2513" y="8109"/>
                </a:cubicBezTo>
                <a:lnTo>
                  <a:pt x="2513" y="8109"/>
                </a:lnTo>
                <a:cubicBezTo>
                  <a:pt x="2037" y="7966"/>
                  <a:pt x="1894" y="8323"/>
                  <a:pt x="1489" y="8335"/>
                </a:cubicBezTo>
                <a:cubicBezTo>
                  <a:pt x="1906" y="8692"/>
                  <a:pt x="2168" y="8406"/>
                  <a:pt x="2466" y="8299"/>
                </a:cubicBezTo>
                <a:lnTo>
                  <a:pt x="2466" y="8299"/>
                </a:lnTo>
                <a:cubicBezTo>
                  <a:pt x="1739" y="8597"/>
                  <a:pt x="1906" y="9002"/>
                  <a:pt x="1620" y="9347"/>
                </a:cubicBezTo>
                <a:cubicBezTo>
                  <a:pt x="1965" y="9049"/>
                  <a:pt x="2370" y="9216"/>
                  <a:pt x="2656" y="8490"/>
                </a:cubicBezTo>
                <a:lnTo>
                  <a:pt x="2656" y="8490"/>
                </a:lnTo>
                <a:cubicBezTo>
                  <a:pt x="2549" y="8787"/>
                  <a:pt x="2263" y="9049"/>
                  <a:pt x="2620" y="9466"/>
                </a:cubicBezTo>
                <a:cubicBezTo>
                  <a:pt x="2644" y="9073"/>
                  <a:pt x="3001" y="8930"/>
                  <a:pt x="2847" y="8442"/>
                </a:cubicBezTo>
                <a:lnTo>
                  <a:pt x="2847" y="8442"/>
                </a:lnTo>
                <a:cubicBezTo>
                  <a:pt x="2942" y="8668"/>
                  <a:pt x="2787" y="8978"/>
                  <a:pt x="3370" y="9180"/>
                </a:cubicBezTo>
                <a:cubicBezTo>
                  <a:pt x="3180" y="8954"/>
                  <a:pt x="3323" y="8906"/>
                  <a:pt x="3275" y="8680"/>
                </a:cubicBezTo>
                <a:cubicBezTo>
                  <a:pt x="3573" y="8752"/>
                  <a:pt x="3954" y="8454"/>
                  <a:pt x="3775" y="8144"/>
                </a:cubicBezTo>
                <a:cubicBezTo>
                  <a:pt x="3644" y="8478"/>
                  <a:pt x="3394" y="8359"/>
                  <a:pt x="3275" y="8240"/>
                </a:cubicBezTo>
                <a:cubicBezTo>
                  <a:pt x="3239" y="8192"/>
                  <a:pt x="3216" y="8132"/>
                  <a:pt x="3216" y="8073"/>
                </a:cubicBezTo>
                <a:cubicBezTo>
                  <a:pt x="3216" y="8002"/>
                  <a:pt x="3275" y="7859"/>
                  <a:pt x="3358" y="7847"/>
                </a:cubicBezTo>
                <a:cubicBezTo>
                  <a:pt x="3442" y="7835"/>
                  <a:pt x="3525" y="7954"/>
                  <a:pt x="3394" y="8025"/>
                </a:cubicBezTo>
                <a:cubicBezTo>
                  <a:pt x="3418" y="8025"/>
                  <a:pt x="3442" y="8037"/>
                  <a:pt x="3466" y="8025"/>
                </a:cubicBezTo>
                <a:cubicBezTo>
                  <a:pt x="3549" y="8025"/>
                  <a:pt x="3620" y="7954"/>
                  <a:pt x="3620" y="7871"/>
                </a:cubicBezTo>
                <a:cubicBezTo>
                  <a:pt x="3620" y="7811"/>
                  <a:pt x="3609" y="7763"/>
                  <a:pt x="3573" y="7728"/>
                </a:cubicBezTo>
                <a:cubicBezTo>
                  <a:pt x="3561" y="7716"/>
                  <a:pt x="3549" y="7704"/>
                  <a:pt x="3537" y="7692"/>
                </a:cubicBezTo>
                <a:lnTo>
                  <a:pt x="3525" y="7680"/>
                </a:lnTo>
                <a:cubicBezTo>
                  <a:pt x="3478" y="7656"/>
                  <a:pt x="3430" y="7644"/>
                  <a:pt x="3382" y="7656"/>
                </a:cubicBezTo>
                <a:cubicBezTo>
                  <a:pt x="3620" y="7311"/>
                  <a:pt x="3930" y="7037"/>
                  <a:pt x="4311" y="6859"/>
                </a:cubicBezTo>
                <a:cubicBezTo>
                  <a:pt x="3275" y="7501"/>
                  <a:pt x="4371" y="8049"/>
                  <a:pt x="3859" y="8561"/>
                </a:cubicBezTo>
                <a:cubicBezTo>
                  <a:pt x="3882" y="8549"/>
                  <a:pt x="3894" y="8525"/>
                  <a:pt x="3918" y="8513"/>
                </a:cubicBezTo>
                <a:cubicBezTo>
                  <a:pt x="3894" y="8525"/>
                  <a:pt x="3882" y="8549"/>
                  <a:pt x="3859" y="8561"/>
                </a:cubicBezTo>
                <a:cubicBezTo>
                  <a:pt x="4156" y="8394"/>
                  <a:pt x="4311" y="8240"/>
                  <a:pt x="4371" y="8085"/>
                </a:cubicBezTo>
                <a:cubicBezTo>
                  <a:pt x="4501" y="7704"/>
                  <a:pt x="4132" y="7537"/>
                  <a:pt x="4144" y="7335"/>
                </a:cubicBezTo>
                <a:cubicBezTo>
                  <a:pt x="4323" y="7490"/>
                  <a:pt x="4466" y="7430"/>
                  <a:pt x="4537" y="7240"/>
                </a:cubicBezTo>
                <a:cubicBezTo>
                  <a:pt x="4299" y="7263"/>
                  <a:pt x="4263" y="7037"/>
                  <a:pt x="4394" y="6906"/>
                </a:cubicBezTo>
                <a:cubicBezTo>
                  <a:pt x="4597" y="6728"/>
                  <a:pt x="5049" y="6680"/>
                  <a:pt x="5144" y="6144"/>
                </a:cubicBezTo>
                <a:cubicBezTo>
                  <a:pt x="5204" y="6073"/>
                  <a:pt x="5252" y="5989"/>
                  <a:pt x="5299" y="5918"/>
                </a:cubicBezTo>
                <a:cubicBezTo>
                  <a:pt x="5275" y="6001"/>
                  <a:pt x="5252" y="6085"/>
                  <a:pt x="5240" y="6180"/>
                </a:cubicBezTo>
                <a:cubicBezTo>
                  <a:pt x="4930" y="6632"/>
                  <a:pt x="5216" y="6978"/>
                  <a:pt x="5228" y="7251"/>
                </a:cubicBezTo>
                <a:cubicBezTo>
                  <a:pt x="5228" y="7430"/>
                  <a:pt x="5049" y="7573"/>
                  <a:pt x="4894" y="7394"/>
                </a:cubicBezTo>
                <a:cubicBezTo>
                  <a:pt x="4823" y="7573"/>
                  <a:pt x="4882" y="7704"/>
                  <a:pt x="5109" y="7740"/>
                </a:cubicBezTo>
                <a:cubicBezTo>
                  <a:pt x="4978" y="7882"/>
                  <a:pt x="4597" y="7740"/>
                  <a:pt x="4418" y="8109"/>
                </a:cubicBezTo>
                <a:cubicBezTo>
                  <a:pt x="4347" y="8263"/>
                  <a:pt x="4347" y="8466"/>
                  <a:pt x="4442" y="8799"/>
                </a:cubicBezTo>
                <a:lnTo>
                  <a:pt x="4442" y="8799"/>
                </a:lnTo>
                <a:cubicBezTo>
                  <a:pt x="4442" y="8085"/>
                  <a:pt x="5609" y="8466"/>
                  <a:pt x="5335" y="7299"/>
                </a:cubicBezTo>
                <a:lnTo>
                  <a:pt x="5335" y="7299"/>
                </a:lnTo>
                <a:cubicBezTo>
                  <a:pt x="5466" y="7680"/>
                  <a:pt x="5502" y="8109"/>
                  <a:pt x="5418" y="8513"/>
                </a:cubicBezTo>
                <a:cubicBezTo>
                  <a:pt x="5394" y="8466"/>
                  <a:pt x="5359" y="8442"/>
                  <a:pt x="5299" y="8430"/>
                </a:cubicBezTo>
                <a:lnTo>
                  <a:pt x="5287" y="8430"/>
                </a:lnTo>
                <a:cubicBezTo>
                  <a:pt x="5275" y="8430"/>
                  <a:pt x="5252" y="8430"/>
                  <a:pt x="5240" y="8430"/>
                </a:cubicBezTo>
                <a:cubicBezTo>
                  <a:pt x="5133" y="8442"/>
                  <a:pt x="5061" y="8513"/>
                  <a:pt x="5061" y="8621"/>
                </a:cubicBezTo>
                <a:cubicBezTo>
                  <a:pt x="5061" y="8668"/>
                  <a:pt x="5085" y="8716"/>
                  <a:pt x="5133" y="8740"/>
                </a:cubicBezTo>
                <a:cubicBezTo>
                  <a:pt x="5133" y="8752"/>
                  <a:pt x="5144" y="8764"/>
                  <a:pt x="5156" y="8764"/>
                </a:cubicBezTo>
                <a:cubicBezTo>
                  <a:pt x="5121" y="8621"/>
                  <a:pt x="5252" y="8597"/>
                  <a:pt x="5311" y="8668"/>
                </a:cubicBezTo>
                <a:cubicBezTo>
                  <a:pt x="5359" y="8728"/>
                  <a:pt x="5311" y="8871"/>
                  <a:pt x="5252" y="8930"/>
                </a:cubicBezTo>
                <a:cubicBezTo>
                  <a:pt x="5204" y="8966"/>
                  <a:pt x="5144" y="8990"/>
                  <a:pt x="5085" y="8990"/>
                </a:cubicBezTo>
                <a:cubicBezTo>
                  <a:pt x="4918" y="9002"/>
                  <a:pt x="4656" y="8906"/>
                  <a:pt x="4787" y="8585"/>
                </a:cubicBezTo>
                <a:cubicBezTo>
                  <a:pt x="4442" y="8680"/>
                  <a:pt x="4513" y="9145"/>
                  <a:pt x="4763" y="9323"/>
                </a:cubicBezTo>
                <a:cubicBezTo>
                  <a:pt x="4573" y="9442"/>
                  <a:pt x="4644" y="9573"/>
                  <a:pt x="4347" y="9597"/>
                </a:cubicBezTo>
                <a:cubicBezTo>
                  <a:pt x="4906" y="9871"/>
                  <a:pt x="5013" y="9537"/>
                  <a:pt x="5240" y="9454"/>
                </a:cubicBezTo>
                <a:lnTo>
                  <a:pt x="5240" y="9454"/>
                </a:lnTo>
                <a:cubicBezTo>
                  <a:pt x="4787" y="9680"/>
                  <a:pt x="4942" y="10037"/>
                  <a:pt x="4680" y="10335"/>
                </a:cubicBezTo>
                <a:cubicBezTo>
                  <a:pt x="5216" y="10288"/>
                  <a:pt x="5204" y="9895"/>
                  <a:pt x="5335" y="9621"/>
                </a:cubicBezTo>
                <a:lnTo>
                  <a:pt x="5335" y="9621"/>
                </a:lnTo>
                <a:cubicBezTo>
                  <a:pt x="5037" y="10335"/>
                  <a:pt x="5430" y="10514"/>
                  <a:pt x="5466" y="10954"/>
                </a:cubicBezTo>
                <a:cubicBezTo>
                  <a:pt x="5514" y="10514"/>
                  <a:pt x="5918" y="10335"/>
                  <a:pt x="5609" y="9621"/>
                </a:cubicBezTo>
                <a:lnTo>
                  <a:pt x="5609" y="9621"/>
                </a:lnTo>
                <a:cubicBezTo>
                  <a:pt x="5740" y="9895"/>
                  <a:pt x="5728" y="10288"/>
                  <a:pt x="6264" y="10335"/>
                </a:cubicBezTo>
                <a:cubicBezTo>
                  <a:pt x="6002" y="10037"/>
                  <a:pt x="6156" y="9680"/>
                  <a:pt x="5704" y="9454"/>
                </a:cubicBezTo>
                <a:lnTo>
                  <a:pt x="5704" y="9454"/>
                </a:lnTo>
                <a:cubicBezTo>
                  <a:pt x="5930" y="9537"/>
                  <a:pt x="6037" y="9859"/>
                  <a:pt x="6597" y="9597"/>
                </a:cubicBezTo>
                <a:cubicBezTo>
                  <a:pt x="6299" y="9573"/>
                  <a:pt x="6371" y="9442"/>
                  <a:pt x="6180" y="9323"/>
                </a:cubicBezTo>
                <a:cubicBezTo>
                  <a:pt x="6442" y="9145"/>
                  <a:pt x="6502" y="8680"/>
                  <a:pt x="6156" y="8585"/>
                </a:cubicBezTo>
                <a:cubicBezTo>
                  <a:pt x="6287" y="8906"/>
                  <a:pt x="6025" y="9002"/>
                  <a:pt x="5859" y="8990"/>
                </a:cubicBezTo>
                <a:cubicBezTo>
                  <a:pt x="5799" y="8990"/>
                  <a:pt x="5740" y="8966"/>
                  <a:pt x="5692" y="8930"/>
                </a:cubicBezTo>
                <a:cubicBezTo>
                  <a:pt x="5644" y="8871"/>
                  <a:pt x="5585" y="8728"/>
                  <a:pt x="5644" y="8668"/>
                </a:cubicBezTo>
                <a:cubicBezTo>
                  <a:pt x="5692" y="8597"/>
                  <a:pt x="5835" y="8621"/>
                  <a:pt x="5787" y="8764"/>
                </a:cubicBezTo>
                <a:cubicBezTo>
                  <a:pt x="5799" y="8764"/>
                  <a:pt x="5811" y="8752"/>
                  <a:pt x="5823" y="8740"/>
                </a:cubicBezTo>
                <a:cubicBezTo>
                  <a:pt x="5859" y="8716"/>
                  <a:pt x="5883" y="8668"/>
                  <a:pt x="5883" y="8621"/>
                </a:cubicBezTo>
                <a:cubicBezTo>
                  <a:pt x="5883" y="8513"/>
                  <a:pt x="5811" y="8442"/>
                  <a:pt x="5704" y="8430"/>
                </a:cubicBezTo>
                <a:cubicBezTo>
                  <a:pt x="5692" y="8430"/>
                  <a:pt x="5668" y="8430"/>
                  <a:pt x="5656" y="8430"/>
                </a:cubicBezTo>
                <a:lnTo>
                  <a:pt x="5644" y="8430"/>
                </a:lnTo>
                <a:cubicBezTo>
                  <a:pt x="5597" y="8442"/>
                  <a:pt x="5549" y="8466"/>
                  <a:pt x="5525" y="8513"/>
                </a:cubicBezTo>
                <a:cubicBezTo>
                  <a:pt x="5442" y="8109"/>
                  <a:pt x="5478" y="7680"/>
                  <a:pt x="5621" y="7299"/>
                </a:cubicBezTo>
                <a:cubicBezTo>
                  <a:pt x="5335" y="8466"/>
                  <a:pt x="6502" y="8085"/>
                  <a:pt x="6514" y="8811"/>
                </a:cubicBezTo>
                <a:lnTo>
                  <a:pt x="6514" y="8728"/>
                </a:lnTo>
                <a:cubicBezTo>
                  <a:pt x="6514" y="8752"/>
                  <a:pt x="6514" y="8787"/>
                  <a:pt x="6514" y="8811"/>
                </a:cubicBezTo>
                <a:cubicBezTo>
                  <a:pt x="6597" y="8478"/>
                  <a:pt x="6597" y="8263"/>
                  <a:pt x="6526" y="8121"/>
                </a:cubicBezTo>
                <a:cubicBezTo>
                  <a:pt x="6347" y="7751"/>
                  <a:pt x="5966" y="7894"/>
                  <a:pt x="5835" y="7740"/>
                </a:cubicBezTo>
                <a:cubicBezTo>
                  <a:pt x="6073" y="7716"/>
                  <a:pt x="6133" y="7573"/>
                  <a:pt x="6049" y="7394"/>
                </a:cubicBezTo>
                <a:cubicBezTo>
                  <a:pt x="5895" y="7585"/>
                  <a:pt x="5704" y="7442"/>
                  <a:pt x="5716" y="7263"/>
                </a:cubicBezTo>
                <a:cubicBezTo>
                  <a:pt x="5728" y="6989"/>
                  <a:pt x="6014" y="6644"/>
                  <a:pt x="5704" y="6192"/>
                </a:cubicBezTo>
                <a:cubicBezTo>
                  <a:pt x="5692" y="6097"/>
                  <a:pt x="5680" y="6001"/>
                  <a:pt x="5644" y="5918"/>
                </a:cubicBezTo>
                <a:cubicBezTo>
                  <a:pt x="5692" y="6001"/>
                  <a:pt x="5740" y="6073"/>
                  <a:pt x="5799" y="6156"/>
                </a:cubicBezTo>
                <a:cubicBezTo>
                  <a:pt x="5895" y="6692"/>
                  <a:pt x="6347" y="6728"/>
                  <a:pt x="6549" y="6918"/>
                </a:cubicBezTo>
                <a:cubicBezTo>
                  <a:pt x="6680" y="7037"/>
                  <a:pt x="6645" y="7263"/>
                  <a:pt x="6406" y="7251"/>
                </a:cubicBezTo>
                <a:cubicBezTo>
                  <a:pt x="6478" y="7430"/>
                  <a:pt x="6621" y="7490"/>
                  <a:pt x="6799" y="7347"/>
                </a:cubicBezTo>
                <a:cubicBezTo>
                  <a:pt x="6811" y="7537"/>
                  <a:pt x="6454" y="7704"/>
                  <a:pt x="6585" y="8097"/>
                </a:cubicBezTo>
                <a:cubicBezTo>
                  <a:pt x="6633" y="8240"/>
                  <a:pt x="6776" y="8406"/>
                  <a:pt x="7085" y="8573"/>
                </a:cubicBezTo>
                <a:lnTo>
                  <a:pt x="7085" y="8573"/>
                </a:lnTo>
                <a:cubicBezTo>
                  <a:pt x="6585" y="8061"/>
                  <a:pt x="7669" y="7513"/>
                  <a:pt x="6645" y="6870"/>
                </a:cubicBezTo>
                <a:cubicBezTo>
                  <a:pt x="7026" y="7049"/>
                  <a:pt x="7347" y="7323"/>
                  <a:pt x="7573" y="7668"/>
                </a:cubicBezTo>
                <a:cubicBezTo>
                  <a:pt x="7526" y="7656"/>
                  <a:pt x="7478" y="7668"/>
                  <a:pt x="7442" y="7692"/>
                </a:cubicBezTo>
                <a:lnTo>
                  <a:pt x="7430" y="7704"/>
                </a:lnTo>
                <a:cubicBezTo>
                  <a:pt x="7407" y="7716"/>
                  <a:pt x="7395" y="7728"/>
                  <a:pt x="7383" y="7740"/>
                </a:cubicBezTo>
                <a:cubicBezTo>
                  <a:pt x="7252" y="7871"/>
                  <a:pt x="7383" y="8097"/>
                  <a:pt x="7561" y="8037"/>
                </a:cubicBezTo>
                <a:cubicBezTo>
                  <a:pt x="7430" y="7966"/>
                  <a:pt x="7514" y="7847"/>
                  <a:pt x="7597" y="7859"/>
                </a:cubicBezTo>
                <a:cubicBezTo>
                  <a:pt x="7692" y="7871"/>
                  <a:pt x="7752" y="8013"/>
                  <a:pt x="7752" y="8085"/>
                </a:cubicBezTo>
                <a:cubicBezTo>
                  <a:pt x="7752" y="8144"/>
                  <a:pt x="7728" y="8204"/>
                  <a:pt x="7680" y="8252"/>
                </a:cubicBezTo>
                <a:cubicBezTo>
                  <a:pt x="7573" y="8371"/>
                  <a:pt x="7311" y="8490"/>
                  <a:pt x="7180" y="8168"/>
                </a:cubicBezTo>
                <a:cubicBezTo>
                  <a:pt x="7014" y="8478"/>
                  <a:pt x="7383" y="8764"/>
                  <a:pt x="7680" y="8704"/>
                </a:cubicBezTo>
                <a:cubicBezTo>
                  <a:pt x="7645" y="8930"/>
                  <a:pt x="7788" y="8966"/>
                  <a:pt x="7597" y="9192"/>
                </a:cubicBezTo>
                <a:cubicBezTo>
                  <a:pt x="8169" y="8990"/>
                  <a:pt x="8014" y="8680"/>
                  <a:pt x="8109" y="8466"/>
                </a:cubicBezTo>
                <a:lnTo>
                  <a:pt x="8109" y="8466"/>
                </a:lnTo>
                <a:cubicBezTo>
                  <a:pt x="7966" y="8942"/>
                  <a:pt x="8323" y="9085"/>
                  <a:pt x="8335" y="9478"/>
                </a:cubicBezTo>
                <a:cubicBezTo>
                  <a:pt x="8692" y="9061"/>
                  <a:pt x="8407" y="8799"/>
                  <a:pt x="8300" y="8513"/>
                </a:cubicBezTo>
                <a:lnTo>
                  <a:pt x="8300" y="8513"/>
                </a:lnTo>
                <a:cubicBezTo>
                  <a:pt x="8597" y="9228"/>
                  <a:pt x="9002" y="9073"/>
                  <a:pt x="9347" y="9359"/>
                </a:cubicBezTo>
                <a:cubicBezTo>
                  <a:pt x="9050" y="9014"/>
                  <a:pt x="9216" y="8609"/>
                  <a:pt x="8490" y="8311"/>
                </a:cubicBezTo>
                <a:lnTo>
                  <a:pt x="8490" y="8311"/>
                </a:lnTo>
                <a:cubicBezTo>
                  <a:pt x="8788" y="8418"/>
                  <a:pt x="9050" y="8704"/>
                  <a:pt x="9466" y="8359"/>
                </a:cubicBezTo>
                <a:cubicBezTo>
                  <a:pt x="9073" y="8335"/>
                  <a:pt x="8931" y="7978"/>
                  <a:pt x="8442" y="8132"/>
                </a:cubicBezTo>
                <a:lnTo>
                  <a:pt x="8442" y="8132"/>
                </a:lnTo>
                <a:cubicBezTo>
                  <a:pt x="8669" y="8037"/>
                  <a:pt x="8978" y="8180"/>
                  <a:pt x="9181" y="7609"/>
                </a:cubicBezTo>
                <a:cubicBezTo>
                  <a:pt x="8954" y="7799"/>
                  <a:pt x="8907" y="7656"/>
                  <a:pt x="8681" y="7704"/>
                </a:cubicBezTo>
                <a:cubicBezTo>
                  <a:pt x="8752" y="7406"/>
                  <a:pt x="8454" y="7025"/>
                  <a:pt x="8145" y="7192"/>
                </a:cubicBezTo>
                <a:cubicBezTo>
                  <a:pt x="8478" y="7323"/>
                  <a:pt x="8359" y="7585"/>
                  <a:pt x="8240" y="7692"/>
                </a:cubicBezTo>
                <a:cubicBezTo>
                  <a:pt x="8192" y="7740"/>
                  <a:pt x="8133" y="7763"/>
                  <a:pt x="8073" y="7763"/>
                </a:cubicBezTo>
                <a:cubicBezTo>
                  <a:pt x="8002" y="7763"/>
                  <a:pt x="7859" y="7704"/>
                  <a:pt x="7847" y="7621"/>
                </a:cubicBezTo>
                <a:cubicBezTo>
                  <a:pt x="7835" y="7525"/>
                  <a:pt x="7954" y="7454"/>
                  <a:pt x="8026" y="7585"/>
                </a:cubicBezTo>
                <a:cubicBezTo>
                  <a:pt x="8026" y="7561"/>
                  <a:pt x="8038" y="7537"/>
                  <a:pt x="8026" y="7513"/>
                </a:cubicBezTo>
                <a:cubicBezTo>
                  <a:pt x="8026" y="7418"/>
                  <a:pt x="7954" y="7359"/>
                  <a:pt x="7871" y="7359"/>
                </a:cubicBezTo>
                <a:cubicBezTo>
                  <a:pt x="7811" y="7347"/>
                  <a:pt x="7764" y="7370"/>
                  <a:pt x="7728" y="7394"/>
                </a:cubicBezTo>
                <a:cubicBezTo>
                  <a:pt x="7716" y="7406"/>
                  <a:pt x="7704" y="7430"/>
                  <a:pt x="7692" y="7442"/>
                </a:cubicBezTo>
                <a:lnTo>
                  <a:pt x="7680" y="7454"/>
                </a:lnTo>
                <a:cubicBezTo>
                  <a:pt x="7657" y="7490"/>
                  <a:pt x="7657" y="7537"/>
                  <a:pt x="7657" y="7597"/>
                </a:cubicBezTo>
                <a:cubicBezTo>
                  <a:pt x="7323" y="7359"/>
                  <a:pt x="7038" y="7037"/>
                  <a:pt x="6859" y="6668"/>
                </a:cubicBezTo>
                <a:cubicBezTo>
                  <a:pt x="7502" y="7692"/>
                  <a:pt x="8050" y="6597"/>
                  <a:pt x="8562" y="7109"/>
                </a:cubicBezTo>
                <a:cubicBezTo>
                  <a:pt x="8550" y="7085"/>
                  <a:pt x="8526" y="7073"/>
                  <a:pt x="8514" y="7049"/>
                </a:cubicBezTo>
                <a:cubicBezTo>
                  <a:pt x="8526" y="7061"/>
                  <a:pt x="8550" y="7085"/>
                  <a:pt x="8562" y="7109"/>
                </a:cubicBezTo>
                <a:cubicBezTo>
                  <a:pt x="8395" y="6811"/>
                  <a:pt x="8240" y="6656"/>
                  <a:pt x="8085" y="6597"/>
                </a:cubicBezTo>
                <a:cubicBezTo>
                  <a:pt x="7704" y="6466"/>
                  <a:pt x="7538" y="6835"/>
                  <a:pt x="7335" y="6823"/>
                </a:cubicBezTo>
                <a:cubicBezTo>
                  <a:pt x="7490" y="6644"/>
                  <a:pt x="7430" y="6501"/>
                  <a:pt x="7240" y="6430"/>
                </a:cubicBezTo>
                <a:cubicBezTo>
                  <a:pt x="7264" y="6668"/>
                  <a:pt x="7038" y="6704"/>
                  <a:pt x="6907" y="6573"/>
                </a:cubicBezTo>
                <a:cubicBezTo>
                  <a:pt x="6728" y="6370"/>
                  <a:pt x="6680" y="5918"/>
                  <a:pt x="6145" y="5823"/>
                </a:cubicBezTo>
                <a:cubicBezTo>
                  <a:pt x="6073" y="5763"/>
                  <a:pt x="6002" y="5716"/>
                  <a:pt x="5918" y="5668"/>
                </a:cubicBezTo>
                <a:cubicBezTo>
                  <a:pt x="6002" y="5692"/>
                  <a:pt x="6097" y="5716"/>
                  <a:pt x="6180" y="5727"/>
                </a:cubicBezTo>
                <a:cubicBezTo>
                  <a:pt x="6633" y="6037"/>
                  <a:pt x="6978" y="5751"/>
                  <a:pt x="7252" y="5739"/>
                </a:cubicBezTo>
                <a:cubicBezTo>
                  <a:pt x="7430" y="5739"/>
                  <a:pt x="7573" y="5918"/>
                  <a:pt x="7395" y="6073"/>
                </a:cubicBezTo>
                <a:cubicBezTo>
                  <a:pt x="7573" y="6144"/>
                  <a:pt x="7704" y="6085"/>
                  <a:pt x="7740" y="5858"/>
                </a:cubicBezTo>
                <a:cubicBezTo>
                  <a:pt x="7883" y="5989"/>
                  <a:pt x="7740" y="6370"/>
                  <a:pt x="8109" y="6549"/>
                </a:cubicBezTo>
                <a:cubicBezTo>
                  <a:pt x="8264" y="6620"/>
                  <a:pt x="8466" y="6620"/>
                  <a:pt x="8800" y="6525"/>
                </a:cubicBezTo>
                <a:lnTo>
                  <a:pt x="8800" y="6525"/>
                </a:lnTo>
                <a:cubicBezTo>
                  <a:pt x="8085" y="6525"/>
                  <a:pt x="8466" y="5358"/>
                  <a:pt x="7299" y="5632"/>
                </a:cubicBezTo>
                <a:lnTo>
                  <a:pt x="7299" y="5632"/>
                </a:lnTo>
                <a:cubicBezTo>
                  <a:pt x="7680" y="5501"/>
                  <a:pt x="8109" y="5465"/>
                  <a:pt x="8514" y="5549"/>
                </a:cubicBezTo>
                <a:cubicBezTo>
                  <a:pt x="8478" y="5573"/>
                  <a:pt x="8442" y="5608"/>
                  <a:pt x="8431" y="5668"/>
                </a:cubicBezTo>
                <a:lnTo>
                  <a:pt x="8431" y="5680"/>
                </a:lnTo>
                <a:cubicBezTo>
                  <a:pt x="8431" y="5692"/>
                  <a:pt x="8431" y="5716"/>
                  <a:pt x="8431" y="5727"/>
                </a:cubicBezTo>
                <a:cubicBezTo>
                  <a:pt x="8431" y="5918"/>
                  <a:pt x="8681" y="5977"/>
                  <a:pt x="8764" y="5811"/>
                </a:cubicBezTo>
                <a:cubicBezTo>
                  <a:pt x="8621" y="5858"/>
                  <a:pt x="8597" y="5716"/>
                  <a:pt x="8669" y="5656"/>
                </a:cubicBezTo>
                <a:cubicBezTo>
                  <a:pt x="8728" y="5608"/>
                  <a:pt x="8871" y="5656"/>
                  <a:pt x="8931" y="5716"/>
                </a:cubicBezTo>
                <a:cubicBezTo>
                  <a:pt x="8966" y="5763"/>
                  <a:pt x="9002" y="5823"/>
                  <a:pt x="8990" y="5882"/>
                </a:cubicBezTo>
                <a:cubicBezTo>
                  <a:pt x="9002" y="6049"/>
                  <a:pt x="8907" y="6311"/>
                  <a:pt x="8585" y="6180"/>
                </a:cubicBezTo>
                <a:cubicBezTo>
                  <a:pt x="8681" y="6525"/>
                  <a:pt x="9145" y="6454"/>
                  <a:pt x="9324" y="6204"/>
                </a:cubicBezTo>
                <a:cubicBezTo>
                  <a:pt x="9443" y="6394"/>
                  <a:pt x="9574" y="6323"/>
                  <a:pt x="9597" y="6620"/>
                </a:cubicBezTo>
                <a:cubicBezTo>
                  <a:pt x="9871" y="6061"/>
                  <a:pt x="9538" y="5954"/>
                  <a:pt x="9454" y="5727"/>
                </a:cubicBezTo>
                <a:lnTo>
                  <a:pt x="9454" y="5727"/>
                </a:lnTo>
                <a:cubicBezTo>
                  <a:pt x="9681" y="6180"/>
                  <a:pt x="10038" y="6025"/>
                  <a:pt x="10336" y="6287"/>
                </a:cubicBezTo>
                <a:cubicBezTo>
                  <a:pt x="10288" y="5751"/>
                  <a:pt x="9895" y="5763"/>
                  <a:pt x="9621" y="5632"/>
                </a:cubicBezTo>
                <a:lnTo>
                  <a:pt x="9621" y="5632"/>
                </a:lnTo>
                <a:cubicBezTo>
                  <a:pt x="10336" y="5942"/>
                  <a:pt x="10514" y="5537"/>
                  <a:pt x="10955" y="5501"/>
                </a:cubicBezTo>
                <a:cubicBezTo>
                  <a:pt x="10514" y="5454"/>
                  <a:pt x="10336" y="5049"/>
                  <a:pt x="9621" y="5358"/>
                </a:cubicBezTo>
                <a:lnTo>
                  <a:pt x="9621" y="5358"/>
                </a:lnTo>
                <a:cubicBezTo>
                  <a:pt x="9907" y="5227"/>
                  <a:pt x="10288" y="5239"/>
                  <a:pt x="10336" y="4703"/>
                </a:cubicBezTo>
                <a:cubicBezTo>
                  <a:pt x="10038" y="4965"/>
                  <a:pt x="9681" y="4811"/>
                  <a:pt x="9454" y="5263"/>
                </a:cubicBezTo>
                <a:lnTo>
                  <a:pt x="9454" y="5263"/>
                </a:lnTo>
                <a:cubicBezTo>
                  <a:pt x="9538" y="5037"/>
                  <a:pt x="9859" y="4930"/>
                  <a:pt x="9597" y="4370"/>
                </a:cubicBezTo>
                <a:cubicBezTo>
                  <a:pt x="9562" y="4644"/>
                  <a:pt x="9431" y="4573"/>
                  <a:pt x="9300" y="4763"/>
                </a:cubicBezTo>
                <a:close/>
                <a:moveTo>
                  <a:pt x="3644" y="5632"/>
                </a:moveTo>
                <a:close/>
                <a:moveTo>
                  <a:pt x="4609" y="5727"/>
                </a:moveTo>
                <a:cubicBezTo>
                  <a:pt x="4478" y="5799"/>
                  <a:pt x="4323" y="5823"/>
                  <a:pt x="4180" y="5799"/>
                </a:cubicBezTo>
                <a:cubicBezTo>
                  <a:pt x="3990" y="5751"/>
                  <a:pt x="3799" y="5596"/>
                  <a:pt x="3454" y="5525"/>
                </a:cubicBezTo>
                <a:cubicBezTo>
                  <a:pt x="3358" y="5501"/>
                  <a:pt x="3263" y="5489"/>
                  <a:pt x="3156" y="5477"/>
                </a:cubicBezTo>
                <a:cubicBezTo>
                  <a:pt x="3263" y="5465"/>
                  <a:pt x="3358" y="5454"/>
                  <a:pt x="3454" y="5430"/>
                </a:cubicBezTo>
                <a:cubicBezTo>
                  <a:pt x="3799" y="5358"/>
                  <a:pt x="3990" y="5204"/>
                  <a:pt x="4180" y="5156"/>
                </a:cubicBezTo>
                <a:cubicBezTo>
                  <a:pt x="4323" y="5132"/>
                  <a:pt x="4478" y="5144"/>
                  <a:pt x="4609" y="5227"/>
                </a:cubicBezTo>
                <a:cubicBezTo>
                  <a:pt x="4382" y="5215"/>
                  <a:pt x="4168" y="5311"/>
                  <a:pt x="4013" y="5477"/>
                </a:cubicBezTo>
                <a:cubicBezTo>
                  <a:pt x="4168" y="5644"/>
                  <a:pt x="4382" y="5739"/>
                  <a:pt x="4609" y="5727"/>
                </a:cubicBezTo>
                <a:close/>
                <a:moveTo>
                  <a:pt x="4287" y="4084"/>
                </a:moveTo>
                <a:close/>
                <a:moveTo>
                  <a:pt x="4287" y="6870"/>
                </a:moveTo>
                <a:close/>
                <a:moveTo>
                  <a:pt x="4787" y="6608"/>
                </a:moveTo>
                <a:cubicBezTo>
                  <a:pt x="4609" y="6716"/>
                  <a:pt x="4382" y="6739"/>
                  <a:pt x="4073" y="6942"/>
                </a:cubicBezTo>
                <a:cubicBezTo>
                  <a:pt x="3990" y="6989"/>
                  <a:pt x="3906" y="7049"/>
                  <a:pt x="3823" y="7120"/>
                </a:cubicBezTo>
                <a:cubicBezTo>
                  <a:pt x="3894" y="7037"/>
                  <a:pt x="3954" y="6954"/>
                  <a:pt x="4001" y="6870"/>
                </a:cubicBezTo>
                <a:cubicBezTo>
                  <a:pt x="4204" y="6573"/>
                  <a:pt x="4228" y="6335"/>
                  <a:pt x="4335" y="6168"/>
                </a:cubicBezTo>
                <a:cubicBezTo>
                  <a:pt x="4418" y="6037"/>
                  <a:pt x="4537" y="5942"/>
                  <a:pt x="4680" y="5906"/>
                </a:cubicBezTo>
                <a:cubicBezTo>
                  <a:pt x="4513" y="6049"/>
                  <a:pt x="4430" y="6275"/>
                  <a:pt x="4442" y="6501"/>
                </a:cubicBezTo>
                <a:cubicBezTo>
                  <a:pt x="4668" y="6501"/>
                  <a:pt x="4882" y="6418"/>
                  <a:pt x="5037" y="6251"/>
                </a:cubicBezTo>
                <a:cubicBezTo>
                  <a:pt x="5002" y="6406"/>
                  <a:pt x="4906" y="6525"/>
                  <a:pt x="4775" y="6608"/>
                </a:cubicBezTo>
                <a:close/>
                <a:moveTo>
                  <a:pt x="4442" y="4453"/>
                </a:moveTo>
                <a:cubicBezTo>
                  <a:pt x="4430" y="4680"/>
                  <a:pt x="4513" y="4894"/>
                  <a:pt x="4680" y="5049"/>
                </a:cubicBezTo>
                <a:cubicBezTo>
                  <a:pt x="4537" y="5001"/>
                  <a:pt x="4418" y="4918"/>
                  <a:pt x="4335" y="4787"/>
                </a:cubicBezTo>
                <a:cubicBezTo>
                  <a:pt x="4228" y="4620"/>
                  <a:pt x="4204" y="4382"/>
                  <a:pt x="4013" y="4084"/>
                </a:cubicBezTo>
                <a:cubicBezTo>
                  <a:pt x="3954" y="3989"/>
                  <a:pt x="3894" y="3906"/>
                  <a:pt x="3823" y="3834"/>
                </a:cubicBezTo>
                <a:cubicBezTo>
                  <a:pt x="3906" y="3894"/>
                  <a:pt x="3990" y="3953"/>
                  <a:pt x="4073" y="4013"/>
                </a:cubicBezTo>
                <a:cubicBezTo>
                  <a:pt x="4371" y="4203"/>
                  <a:pt x="4609" y="4239"/>
                  <a:pt x="4787" y="4334"/>
                </a:cubicBezTo>
                <a:cubicBezTo>
                  <a:pt x="4906" y="4418"/>
                  <a:pt x="5002" y="4549"/>
                  <a:pt x="5049" y="4692"/>
                </a:cubicBezTo>
                <a:cubicBezTo>
                  <a:pt x="4882" y="4525"/>
                  <a:pt x="4668" y="4430"/>
                  <a:pt x="4430" y="4453"/>
                </a:cubicBezTo>
                <a:close/>
                <a:moveTo>
                  <a:pt x="5621" y="7299"/>
                </a:moveTo>
                <a:close/>
                <a:moveTo>
                  <a:pt x="5716" y="6335"/>
                </a:moveTo>
                <a:cubicBezTo>
                  <a:pt x="5799" y="6466"/>
                  <a:pt x="5811" y="6620"/>
                  <a:pt x="5787" y="6763"/>
                </a:cubicBezTo>
                <a:cubicBezTo>
                  <a:pt x="5740" y="6954"/>
                  <a:pt x="5597" y="7144"/>
                  <a:pt x="5514" y="7490"/>
                </a:cubicBezTo>
                <a:cubicBezTo>
                  <a:pt x="5502" y="7585"/>
                  <a:pt x="5478" y="7680"/>
                  <a:pt x="5466" y="7787"/>
                </a:cubicBezTo>
                <a:cubicBezTo>
                  <a:pt x="5454" y="7680"/>
                  <a:pt x="5442" y="7573"/>
                  <a:pt x="5418" y="7490"/>
                </a:cubicBezTo>
                <a:cubicBezTo>
                  <a:pt x="5347" y="7144"/>
                  <a:pt x="5192" y="6954"/>
                  <a:pt x="5144" y="6763"/>
                </a:cubicBezTo>
                <a:cubicBezTo>
                  <a:pt x="5121" y="6620"/>
                  <a:pt x="5144" y="6466"/>
                  <a:pt x="5216" y="6335"/>
                </a:cubicBezTo>
                <a:cubicBezTo>
                  <a:pt x="5002" y="6549"/>
                  <a:pt x="5156" y="6930"/>
                  <a:pt x="5466" y="6930"/>
                </a:cubicBezTo>
                <a:cubicBezTo>
                  <a:pt x="5775" y="6930"/>
                  <a:pt x="5942" y="6549"/>
                  <a:pt x="5716" y="6335"/>
                </a:cubicBezTo>
                <a:close/>
                <a:moveTo>
                  <a:pt x="5466" y="4025"/>
                </a:moveTo>
                <a:cubicBezTo>
                  <a:pt x="5299" y="4180"/>
                  <a:pt x="5204" y="4394"/>
                  <a:pt x="5216" y="4620"/>
                </a:cubicBezTo>
                <a:cubicBezTo>
                  <a:pt x="5144" y="4489"/>
                  <a:pt x="5121" y="4334"/>
                  <a:pt x="5144" y="4192"/>
                </a:cubicBezTo>
                <a:cubicBezTo>
                  <a:pt x="5192" y="4001"/>
                  <a:pt x="5347" y="3811"/>
                  <a:pt x="5418" y="3465"/>
                </a:cubicBezTo>
                <a:cubicBezTo>
                  <a:pt x="5442" y="3370"/>
                  <a:pt x="5454" y="3263"/>
                  <a:pt x="5466" y="3168"/>
                </a:cubicBezTo>
                <a:cubicBezTo>
                  <a:pt x="5478" y="3275"/>
                  <a:pt x="5490" y="3370"/>
                  <a:pt x="5514" y="3465"/>
                </a:cubicBezTo>
                <a:cubicBezTo>
                  <a:pt x="5585" y="3811"/>
                  <a:pt x="5740" y="4001"/>
                  <a:pt x="5787" y="4192"/>
                </a:cubicBezTo>
                <a:cubicBezTo>
                  <a:pt x="5811" y="4334"/>
                  <a:pt x="5799" y="4489"/>
                  <a:pt x="5716" y="4620"/>
                </a:cubicBezTo>
                <a:cubicBezTo>
                  <a:pt x="5728" y="4394"/>
                  <a:pt x="5633" y="4180"/>
                  <a:pt x="5454" y="4025"/>
                </a:cubicBezTo>
                <a:close/>
                <a:moveTo>
                  <a:pt x="6645" y="4084"/>
                </a:moveTo>
                <a:close/>
                <a:moveTo>
                  <a:pt x="6859" y="6656"/>
                </a:moveTo>
                <a:close/>
                <a:moveTo>
                  <a:pt x="6490" y="6513"/>
                </a:moveTo>
                <a:cubicBezTo>
                  <a:pt x="6502" y="6287"/>
                  <a:pt x="6418" y="6061"/>
                  <a:pt x="6252" y="5918"/>
                </a:cubicBezTo>
                <a:cubicBezTo>
                  <a:pt x="6395" y="5954"/>
                  <a:pt x="6514" y="6049"/>
                  <a:pt x="6597" y="6180"/>
                </a:cubicBezTo>
                <a:cubicBezTo>
                  <a:pt x="6704" y="6347"/>
                  <a:pt x="6728" y="6573"/>
                  <a:pt x="6930" y="6882"/>
                </a:cubicBezTo>
                <a:cubicBezTo>
                  <a:pt x="6978" y="6966"/>
                  <a:pt x="7038" y="7049"/>
                  <a:pt x="7109" y="7132"/>
                </a:cubicBezTo>
                <a:cubicBezTo>
                  <a:pt x="7026" y="7061"/>
                  <a:pt x="6942" y="7001"/>
                  <a:pt x="6859" y="6954"/>
                </a:cubicBezTo>
                <a:cubicBezTo>
                  <a:pt x="6561" y="6751"/>
                  <a:pt x="6323" y="6728"/>
                  <a:pt x="6156" y="6620"/>
                </a:cubicBezTo>
                <a:cubicBezTo>
                  <a:pt x="6025" y="6537"/>
                  <a:pt x="5930" y="6418"/>
                  <a:pt x="5895" y="6275"/>
                </a:cubicBezTo>
                <a:cubicBezTo>
                  <a:pt x="6049" y="6430"/>
                  <a:pt x="6264" y="6513"/>
                  <a:pt x="6490" y="6501"/>
                </a:cubicBezTo>
                <a:close/>
                <a:moveTo>
                  <a:pt x="5895" y="4703"/>
                </a:moveTo>
                <a:cubicBezTo>
                  <a:pt x="5942" y="4561"/>
                  <a:pt x="6025" y="4430"/>
                  <a:pt x="6156" y="4346"/>
                </a:cubicBezTo>
                <a:cubicBezTo>
                  <a:pt x="6323" y="4251"/>
                  <a:pt x="6561" y="4215"/>
                  <a:pt x="6859" y="4025"/>
                </a:cubicBezTo>
                <a:cubicBezTo>
                  <a:pt x="6954" y="3965"/>
                  <a:pt x="7038" y="3906"/>
                  <a:pt x="7109" y="3846"/>
                </a:cubicBezTo>
                <a:cubicBezTo>
                  <a:pt x="7049" y="3918"/>
                  <a:pt x="6990" y="4001"/>
                  <a:pt x="6930" y="4096"/>
                </a:cubicBezTo>
                <a:cubicBezTo>
                  <a:pt x="6740" y="4394"/>
                  <a:pt x="6716" y="4632"/>
                  <a:pt x="6609" y="4799"/>
                </a:cubicBezTo>
                <a:cubicBezTo>
                  <a:pt x="6526" y="4930"/>
                  <a:pt x="6395" y="5013"/>
                  <a:pt x="6252" y="5061"/>
                </a:cubicBezTo>
                <a:cubicBezTo>
                  <a:pt x="6418" y="4906"/>
                  <a:pt x="6514" y="4692"/>
                  <a:pt x="6502" y="4465"/>
                </a:cubicBezTo>
                <a:cubicBezTo>
                  <a:pt x="6264" y="4442"/>
                  <a:pt x="6037" y="4525"/>
                  <a:pt x="5883" y="4692"/>
                </a:cubicBezTo>
                <a:close/>
                <a:moveTo>
                  <a:pt x="7299" y="5335"/>
                </a:moveTo>
                <a:close/>
                <a:moveTo>
                  <a:pt x="7490" y="5537"/>
                </a:moveTo>
                <a:cubicBezTo>
                  <a:pt x="7133" y="5608"/>
                  <a:pt x="6954" y="5751"/>
                  <a:pt x="6764" y="5799"/>
                </a:cubicBezTo>
                <a:cubicBezTo>
                  <a:pt x="6609" y="5835"/>
                  <a:pt x="6454" y="5811"/>
                  <a:pt x="6323" y="5739"/>
                </a:cubicBezTo>
                <a:cubicBezTo>
                  <a:pt x="6549" y="5739"/>
                  <a:pt x="6764" y="5656"/>
                  <a:pt x="6918" y="5489"/>
                </a:cubicBezTo>
                <a:cubicBezTo>
                  <a:pt x="6764" y="5311"/>
                  <a:pt x="6549" y="5215"/>
                  <a:pt x="6323" y="5227"/>
                </a:cubicBezTo>
                <a:cubicBezTo>
                  <a:pt x="6454" y="5156"/>
                  <a:pt x="6609" y="5132"/>
                  <a:pt x="6764" y="5168"/>
                </a:cubicBezTo>
                <a:cubicBezTo>
                  <a:pt x="6954" y="5215"/>
                  <a:pt x="7133" y="5358"/>
                  <a:pt x="7490" y="5430"/>
                </a:cubicBezTo>
                <a:cubicBezTo>
                  <a:pt x="7585" y="5454"/>
                  <a:pt x="7680" y="5465"/>
                  <a:pt x="7788" y="5489"/>
                </a:cubicBezTo>
                <a:cubicBezTo>
                  <a:pt x="7669" y="5489"/>
                  <a:pt x="7561" y="5501"/>
                  <a:pt x="7478" y="5525"/>
                </a:cubicBezTo>
                <a:close/>
              </a:path>
            </a:pathLst>
          </a:custGeom>
          <a:solidFill>
            <a:schemeClr val="accent2">
              <a:alpha val="1450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5"/>
          <p:cNvSpPr/>
          <p:nvPr/>
        </p:nvSpPr>
        <p:spPr>
          <a:xfrm rot="5400000">
            <a:off x="-2908292" y="2587893"/>
            <a:ext cx="6658259" cy="851398"/>
          </a:xfrm>
          <a:custGeom>
            <a:avLst/>
            <a:gdLst/>
            <a:ahLst/>
            <a:cxnLst/>
            <a:rect l="l" t="t" r="r" b="b"/>
            <a:pathLst>
              <a:path w="97966" h="12527" extrusionOk="0">
                <a:moveTo>
                  <a:pt x="96132" y="4430"/>
                </a:moveTo>
                <a:lnTo>
                  <a:pt x="96132" y="1834"/>
                </a:lnTo>
                <a:lnTo>
                  <a:pt x="93536" y="1834"/>
                </a:lnTo>
                <a:lnTo>
                  <a:pt x="91751" y="36"/>
                </a:lnTo>
                <a:lnTo>
                  <a:pt x="91703" y="1"/>
                </a:lnTo>
                <a:lnTo>
                  <a:pt x="91667" y="36"/>
                </a:lnTo>
                <a:lnTo>
                  <a:pt x="89881" y="1834"/>
                </a:lnTo>
                <a:lnTo>
                  <a:pt x="87286" y="1834"/>
                </a:lnTo>
                <a:lnTo>
                  <a:pt x="87286" y="4430"/>
                </a:lnTo>
                <a:lnTo>
                  <a:pt x="85643" y="6061"/>
                </a:lnTo>
                <a:lnTo>
                  <a:pt x="84011" y="4430"/>
                </a:lnTo>
                <a:lnTo>
                  <a:pt x="84011" y="1834"/>
                </a:lnTo>
                <a:lnTo>
                  <a:pt x="81404" y="1834"/>
                </a:lnTo>
                <a:lnTo>
                  <a:pt x="79618" y="36"/>
                </a:lnTo>
                <a:lnTo>
                  <a:pt x="79570" y="1"/>
                </a:lnTo>
                <a:lnTo>
                  <a:pt x="79523" y="36"/>
                </a:lnTo>
                <a:lnTo>
                  <a:pt x="77737" y="1834"/>
                </a:lnTo>
                <a:lnTo>
                  <a:pt x="75141" y="1834"/>
                </a:lnTo>
                <a:lnTo>
                  <a:pt x="75141" y="4430"/>
                </a:lnTo>
                <a:lnTo>
                  <a:pt x="73391" y="6180"/>
                </a:lnTo>
                <a:lnTo>
                  <a:pt x="71641" y="4430"/>
                </a:lnTo>
                <a:lnTo>
                  <a:pt x="71641" y="1834"/>
                </a:lnTo>
                <a:lnTo>
                  <a:pt x="69045" y="1834"/>
                </a:lnTo>
                <a:lnTo>
                  <a:pt x="67259" y="36"/>
                </a:lnTo>
                <a:lnTo>
                  <a:pt x="67212" y="1"/>
                </a:lnTo>
                <a:lnTo>
                  <a:pt x="67176" y="36"/>
                </a:lnTo>
                <a:lnTo>
                  <a:pt x="65390" y="1834"/>
                </a:lnTo>
                <a:lnTo>
                  <a:pt x="62795" y="1834"/>
                </a:lnTo>
                <a:lnTo>
                  <a:pt x="62795" y="4430"/>
                </a:lnTo>
                <a:lnTo>
                  <a:pt x="61151" y="6061"/>
                </a:lnTo>
                <a:lnTo>
                  <a:pt x="59520" y="4430"/>
                </a:lnTo>
                <a:lnTo>
                  <a:pt x="59520" y="1834"/>
                </a:lnTo>
                <a:lnTo>
                  <a:pt x="56925" y="1834"/>
                </a:lnTo>
                <a:lnTo>
                  <a:pt x="55139" y="36"/>
                </a:lnTo>
                <a:lnTo>
                  <a:pt x="55091" y="1"/>
                </a:lnTo>
                <a:lnTo>
                  <a:pt x="55044" y="36"/>
                </a:lnTo>
                <a:lnTo>
                  <a:pt x="53258" y="1834"/>
                </a:lnTo>
                <a:lnTo>
                  <a:pt x="50662" y="1834"/>
                </a:lnTo>
                <a:lnTo>
                  <a:pt x="50662" y="4430"/>
                </a:lnTo>
                <a:lnTo>
                  <a:pt x="48959" y="6109"/>
                </a:lnTo>
                <a:lnTo>
                  <a:pt x="47269" y="4430"/>
                </a:lnTo>
                <a:lnTo>
                  <a:pt x="47269" y="1834"/>
                </a:lnTo>
                <a:lnTo>
                  <a:pt x="44685" y="1834"/>
                </a:lnTo>
                <a:lnTo>
                  <a:pt x="42899" y="36"/>
                </a:lnTo>
                <a:lnTo>
                  <a:pt x="42852" y="1"/>
                </a:lnTo>
                <a:lnTo>
                  <a:pt x="42816" y="36"/>
                </a:lnTo>
                <a:lnTo>
                  <a:pt x="41030" y="1834"/>
                </a:lnTo>
                <a:lnTo>
                  <a:pt x="38422" y="1834"/>
                </a:lnTo>
                <a:lnTo>
                  <a:pt x="38422" y="4430"/>
                </a:lnTo>
                <a:lnTo>
                  <a:pt x="36791" y="6061"/>
                </a:lnTo>
                <a:lnTo>
                  <a:pt x="35148" y="4430"/>
                </a:lnTo>
                <a:lnTo>
                  <a:pt x="35148" y="1834"/>
                </a:lnTo>
                <a:lnTo>
                  <a:pt x="32553" y="1834"/>
                </a:lnTo>
                <a:lnTo>
                  <a:pt x="30767" y="36"/>
                </a:lnTo>
                <a:lnTo>
                  <a:pt x="30719" y="1"/>
                </a:lnTo>
                <a:lnTo>
                  <a:pt x="30683" y="36"/>
                </a:lnTo>
                <a:lnTo>
                  <a:pt x="28897" y="1834"/>
                </a:lnTo>
                <a:lnTo>
                  <a:pt x="26302" y="1834"/>
                </a:lnTo>
                <a:lnTo>
                  <a:pt x="26302" y="4430"/>
                </a:lnTo>
                <a:lnTo>
                  <a:pt x="24552" y="6180"/>
                </a:lnTo>
                <a:lnTo>
                  <a:pt x="22801" y="4430"/>
                </a:lnTo>
                <a:lnTo>
                  <a:pt x="22801" y="1834"/>
                </a:lnTo>
                <a:lnTo>
                  <a:pt x="20206" y="1834"/>
                </a:lnTo>
                <a:lnTo>
                  <a:pt x="18420" y="36"/>
                </a:lnTo>
                <a:lnTo>
                  <a:pt x="18372" y="1"/>
                </a:lnTo>
                <a:lnTo>
                  <a:pt x="18337" y="36"/>
                </a:lnTo>
                <a:lnTo>
                  <a:pt x="16551" y="1834"/>
                </a:lnTo>
                <a:lnTo>
                  <a:pt x="13955" y="1834"/>
                </a:lnTo>
                <a:lnTo>
                  <a:pt x="13955" y="4430"/>
                </a:lnTo>
                <a:lnTo>
                  <a:pt x="12312" y="6061"/>
                </a:lnTo>
                <a:lnTo>
                  <a:pt x="10681" y="4430"/>
                </a:lnTo>
                <a:lnTo>
                  <a:pt x="10681" y="1834"/>
                </a:lnTo>
                <a:lnTo>
                  <a:pt x="8073" y="1834"/>
                </a:lnTo>
                <a:lnTo>
                  <a:pt x="6287" y="36"/>
                </a:lnTo>
                <a:lnTo>
                  <a:pt x="6252" y="1"/>
                </a:lnTo>
                <a:lnTo>
                  <a:pt x="6204" y="36"/>
                </a:lnTo>
                <a:lnTo>
                  <a:pt x="4418" y="1834"/>
                </a:lnTo>
                <a:lnTo>
                  <a:pt x="1823" y="1834"/>
                </a:lnTo>
                <a:lnTo>
                  <a:pt x="1823" y="4430"/>
                </a:lnTo>
                <a:lnTo>
                  <a:pt x="37" y="6216"/>
                </a:lnTo>
                <a:lnTo>
                  <a:pt x="1" y="6263"/>
                </a:lnTo>
                <a:lnTo>
                  <a:pt x="37" y="6311"/>
                </a:lnTo>
                <a:lnTo>
                  <a:pt x="1823" y="8097"/>
                </a:lnTo>
                <a:lnTo>
                  <a:pt x="1823" y="10693"/>
                </a:lnTo>
                <a:lnTo>
                  <a:pt x="4418" y="10693"/>
                </a:lnTo>
                <a:lnTo>
                  <a:pt x="6204" y="12478"/>
                </a:lnTo>
                <a:lnTo>
                  <a:pt x="6252" y="12514"/>
                </a:lnTo>
                <a:lnTo>
                  <a:pt x="6252" y="12514"/>
                </a:lnTo>
                <a:lnTo>
                  <a:pt x="6287" y="12478"/>
                </a:lnTo>
                <a:lnTo>
                  <a:pt x="8073" y="10693"/>
                </a:lnTo>
                <a:lnTo>
                  <a:pt x="10669" y="10693"/>
                </a:lnTo>
                <a:lnTo>
                  <a:pt x="10669" y="8097"/>
                </a:lnTo>
                <a:lnTo>
                  <a:pt x="12312" y="6466"/>
                </a:lnTo>
                <a:lnTo>
                  <a:pt x="13943" y="8097"/>
                </a:lnTo>
                <a:lnTo>
                  <a:pt x="13943" y="10693"/>
                </a:lnTo>
                <a:lnTo>
                  <a:pt x="16539" y="10693"/>
                </a:lnTo>
                <a:lnTo>
                  <a:pt x="18325" y="12478"/>
                </a:lnTo>
                <a:lnTo>
                  <a:pt x="18372" y="12526"/>
                </a:lnTo>
                <a:lnTo>
                  <a:pt x="18372" y="12526"/>
                </a:lnTo>
                <a:lnTo>
                  <a:pt x="18420" y="12478"/>
                </a:lnTo>
                <a:lnTo>
                  <a:pt x="20206" y="10693"/>
                </a:lnTo>
                <a:lnTo>
                  <a:pt x="22801" y="10693"/>
                </a:lnTo>
                <a:lnTo>
                  <a:pt x="22801" y="8097"/>
                </a:lnTo>
                <a:lnTo>
                  <a:pt x="24552" y="6347"/>
                </a:lnTo>
                <a:lnTo>
                  <a:pt x="26290" y="8097"/>
                </a:lnTo>
                <a:lnTo>
                  <a:pt x="26290" y="10693"/>
                </a:lnTo>
                <a:lnTo>
                  <a:pt x="28897" y="10693"/>
                </a:lnTo>
                <a:lnTo>
                  <a:pt x="30683" y="12478"/>
                </a:lnTo>
                <a:lnTo>
                  <a:pt x="30719" y="12526"/>
                </a:lnTo>
                <a:lnTo>
                  <a:pt x="30719" y="12526"/>
                </a:lnTo>
                <a:lnTo>
                  <a:pt x="30767" y="12478"/>
                </a:lnTo>
                <a:lnTo>
                  <a:pt x="32553" y="10693"/>
                </a:lnTo>
                <a:lnTo>
                  <a:pt x="35148" y="10693"/>
                </a:lnTo>
                <a:lnTo>
                  <a:pt x="35148" y="8097"/>
                </a:lnTo>
                <a:lnTo>
                  <a:pt x="36779" y="6466"/>
                </a:lnTo>
                <a:lnTo>
                  <a:pt x="38422" y="8097"/>
                </a:lnTo>
                <a:lnTo>
                  <a:pt x="38422" y="10693"/>
                </a:lnTo>
                <a:lnTo>
                  <a:pt x="41018" y="10693"/>
                </a:lnTo>
                <a:lnTo>
                  <a:pt x="42804" y="12478"/>
                </a:lnTo>
                <a:lnTo>
                  <a:pt x="42852" y="12526"/>
                </a:lnTo>
                <a:lnTo>
                  <a:pt x="42852" y="12526"/>
                </a:lnTo>
                <a:lnTo>
                  <a:pt x="42887" y="12478"/>
                </a:lnTo>
                <a:lnTo>
                  <a:pt x="44673" y="10693"/>
                </a:lnTo>
                <a:lnTo>
                  <a:pt x="47269" y="10693"/>
                </a:lnTo>
                <a:lnTo>
                  <a:pt x="47269" y="8097"/>
                </a:lnTo>
                <a:lnTo>
                  <a:pt x="48959" y="6418"/>
                </a:lnTo>
                <a:lnTo>
                  <a:pt x="50638" y="8097"/>
                </a:lnTo>
                <a:lnTo>
                  <a:pt x="50638" y="10693"/>
                </a:lnTo>
                <a:lnTo>
                  <a:pt x="53234" y="10693"/>
                </a:lnTo>
                <a:lnTo>
                  <a:pt x="55020" y="12478"/>
                </a:lnTo>
                <a:lnTo>
                  <a:pt x="55067" y="12526"/>
                </a:lnTo>
                <a:lnTo>
                  <a:pt x="55067" y="12526"/>
                </a:lnTo>
                <a:lnTo>
                  <a:pt x="55103" y="12478"/>
                </a:lnTo>
                <a:lnTo>
                  <a:pt x="56889" y="10693"/>
                </a:lnTo>
                <a:lnTo>
                  <a:pt x="59485" y="10693"/>
                </a:lnTo>
                <a:lnTo>
                  <a:pt x="59485" y="8097"/>
                </a:lnTo>
                <a:lnTo>
                  <a:pt x="61128" y="6466"/>
                </a:lnTo>
                <a:lnTo>
                  <a:pt x="62759" y="8097"/>
                </a:lnTo>
                <a:lnTo>
                  <a:pt x="62759" y="10693"/>
                </a:lnTo>
                <a:lnTo>
                  <a:pt x="65354" y="10693"/>
                </a:lnTo>
                <a:lnTo>
                  <a:pt x="67140" y="12478"/>
                </a:lnTo>
                <a:lnTo>
                  <a:pt x="67188" y="12526"/>
                </a:lnTo>
                <a:lnTo>
                  <a:pt x="67188" y="12526"/>
                </a:lnTo>
                <a:lnTo>
                  <a:pt x="67236" y="12478"/>
                </a:lnTo>
                <a:lnTo>
                  <a:pt x="69021" y="10693"/>
                </a:lnTo>
                <a:lnTo>
                  <a:pt x="71617" y="10693"/>
                </a:lnTo>
                <a:lnTo>
                  <a:pt x="71617" y="8097"/>
                </a:lnTo>
                <a:lnTo>
                  <a:pt x="73367" y="6347"/>
                </a:lnTo>
                <a:lnTo>
                  <a:pt x="75117" y="8097"/>
                </a:lnTo>
                <a:lnTo>
                  <a:pt x="75117" y="10693"/>
                </a:lnTo>
                <a:lnTo>
                  <a:pt x="77713" y="10693"/>
                </a:lnTo>
                <a:lnTo>
                  <a:pt x="79499" y="12478"/>
                </a:lnTo>
                <a:lnTo>
                  <a:pt x="79535" y="12526"/>
                </a:lnTo>
                <a:lnTo>
                  <a:pt x="79535" y="12526"/>
                </a:lnTo>
                <a:lnTo>
                  <a:pt x="79582" y="12478"/>
                </a:lnTo>
                <a:lnTo>
                  <a:pt x="81368" y="10693"/>
                </a:lnTo>
                <a:lnTo>
                  <a:pt x="83964" y="10693"/>
                </a:lnTo>
                <a:lnTo>
                  <a:pt x="83964" y="8097"/>
                </a:lnTo>
                <a:lnTo>
                  <a:pt x="85595" y="6466"/>
                </a:lnTo>
                <a:lnTo>
                  <a:pt x="87238" y="8097"/>
                </a:lnTo>
                <a:lnTo>
                  <a:pt x="87238" y="10693"/>
                </a:lnTo>
                <a:lnTo>
                  <a:pt x="89834" y="10693"/>
                </a:lnTo>
                <a:lnTo>
                  <a:pt x="91620" y="12478"/>
                </a:lnTo>
                <a:lnTo>
                  <a:pt x="91655" y="12526"/>
                </a:lnTo>
                <a:lnTo>
                  <a:pt x="91655" y="12526"/>
                </a:lnTo>
                <a:lnTo>
                  <a:pt x="91703" y="12478"/>
                </a:lnTo>
                <a:lnTo>
                  <a:pt x="93489" y="10693"/>
                </a:lnTo>
                <a:lnTo>
                  <a:pt x="96132" y="10693"/>
                </a:lnTo>
                <a:lnTo>
                  <a:pt x="96132" y="8097"/>
                </a:lnTo>
                <a:lnTo>
                  <a:pt x="97918" y="6311"/>
                </a:lnTo>
                <a:lnTo>
                  <a:pt x="97966" y="6275"/>
                </a:lnTo>
                <a:lnTo>
                  <a:pt x="97966" y="6275"/>
                </a:lnTo>
                <a:lnTo>
                  <a:pt x="97918" y="6228"/>
                </a:lnTo>
                <a:close/>
                <a:moveTo>
                  <a:pt x="50757" y="4501"/>
                </a:moveTo>
                <a:lnTo>
                  <a:pt x="50769" y="4477"/>
                </a:lnTo>
                <a:lnTo>
                  <a:pt x="50769" y="1953"/>
                </a:lnTo>
                <a:lnTo>
                  <a:pt x="53293" y="1953"/>
                </a:lnTo>
                <a:lnTo>
                  <a:pt x="53317" y="1941"/>
                </a:lnTo>
                <a:lnTo>
                  <a:pt x="55079" y="167"/>
                </a:lnTo>
                <a:lnTo>
                  <a:pt x="56841" y="1941"/>
                </a:lnTo>
                <a:lnTo>
                  <a:pt x="56865" y="1953"/>
                </a:lnTo>
                <a:lnTo>
                  <a:pt x="59389" y="1953"/>
                </a:lnTo>
                <a:lnTo>
                  <a:pt x="59389" y="4489"/>
                </a:lnTo>
                <a:lnTo>
                  <a:pt x="59413" y="4501"/>
                </a:lnTo>
                <a:lnTo>
                  <a:pt x="61056" y="6156"/>
                </a:lnTo>
                <a:lnTo>
                  <a:pt x="61020" y="6192"/>
                </a:lnTo>
                <a:lnTo>
                  <a:pt x="59342" y="4501"/>
                </a:lnTo>
                <a:lnTo>
                  <a:pt x="59342" y="2001"/>
                </a:lnTo>
                <a:lnTo>
                  <a:pt x="56841" y="2001"/>
                </a:lnTo>
                <a:lnTo>
                  <a:pt x="55115" y="275"/>
                </a:lnTo>
                <a:lnTo>
                  <a:pt x="55079" y="239"/>
                </a:lnTo>
                <a:lnTo>
                  <a:pt x="55032" y="275"/>
                </a:lnTo>
                <a:lnTo>
                  <a:pt x="53305" y="2001"/>
                </a:lnTo>
                <a:lnTo>
                  <a:pt x="50817" y="2001"/>
                </a:lnTo>
                <a:lnTo>
                  <a:pt x="50817" y="4501"/>
                </a:lnTo>
                <a:lnTo>
                  <a:pt x="49090" y="6216"/>
                </a:lnTo>
                <a:lnTo>
                  <a:pt x="49079" y="6228"/>
                </a:lnTo>
                <a:lnTo>
                  <a:pt x="49079" y="6216"/>
                </a:lnTo>
                <a:lnTo>
                  <a:pt x="49055" y="6192"/>
                </a:lnTo>
                <a:close/>
                <a:moveTo>
                  <a:pt x="61175" y="6263"/>
                </a:moveTo>
                <a:lnTo>
                  <a:pt x="61140" y="6287"/>
                </a:lnTo>
                <a:lnTo>
                  <a:pt x="61104" y="6263"/>
                </a:lnTo>
                <a:lnTo>
                  <a:pt x="61140" y="6228"/>
                </a:lnTo>
                <a:close/>
                <a:moveTo>
                  <a:pt x="50912" y="7966"/>
                </a:moveTo>
                <a:lnTo>
                  <a:pt x="49209" y="6275"/>
                </a:lnTo>
                <a:lnTo>
                  <a:pt x="50912" y="4573"/>
                </a:lnTo>
                <a:lnTo>
                  <a:pt x="50936" y="4549"/>
                </a:lnTo>
                <a:lnTo>
                  <a:pt x="50936" y="2120"/>
                </a:lnTo>
                <a:lnTo>
                  <a:pt x="53353" y="2120"/>
                </a:lnTo>
                <a:lnTo>
                  <a:pt x="53377" y="2096"/>
                </a:lnTo>
                <a:lnTo>
                  <a:pt x="55079" y="406"/>
                </a:lnTo>
                <a:lnTo>
                  <a:pt x="56770" y="2108"/>
                </a:lnTo>
                <a:lnTo>
                  <a:pt x="56794" y="2120"/>
                </a:lnTo>
                <a:lnTo>
                  <a:pt x="59223" y="2120"/>
                </a:lnTo>
                <a:lnTo>
                  <a:pt x="59223" y="4549"/>
                </a:lnTo>
                <a:lnTo>
                  <a:pt x="59235" y="4561"/>
                </a:lnTo>
                <a:lnTo>
                  <a:pt x="60937" y="6275"/>
                </a:lnTo>
                <a:lnTo>
                  <a:pt x="59235" y="7966"/>
                </a:lnTo>
                <a:lnTo>
                  <a:pt x="59223" y="7990"/>
                </a:lnTo>
                <a:lnTo>
                  <a:pt x="59223" y="10419"/>
                </a:lnTo>
                <a:lnTo>
                  <a:pt x="56794" y="10419"/>
                </a:lnTo>
                <a:lnTo>
                  <a:pt x="56770" y="10431"/>
                </a:lnTo>
                <a:lnTo>
                  <a:pt x="55079" y="12133"/>
                </a:lnTo>
                <a:lnTo>
                  <a:pt x="53377" y="10431"/>
                </a:lnTo>
                <a:lnTo>
                  <a:pt x="53353" y="10419"/>
                </a:lnTo>
                <a:lnTo>
                  <a:pt x="50936" y="10419"/>
                </a:lnTo>
                <a:lnTo>
                  <a:pt x="50936" y="7978"/>
                </a:lnTo>
                <a:close/>
                <a:moveTo>
                  <a:pt x="38518" y="4501"/>
                </a:moveTo>
                <a:lnTo>
                  <a:pt x="38530" y="4477"/>
                </a:lnTo>
                <a:lnTo>
                  <a:pt x="38530" y="1953"/>
                </a:lnTo>
                <a:lnTo>
                  <a:pt x="41066" y="1953"/>
                </a:lnTo>
                <a:lnTo>
                  <a:pt x="41078" y="1941"/>
                </a:lnTo>
                <a:lnTo>
                  <a:pt x="42852" y="167"/>
                </a:lnTo>
                <a:lnTo>
                  <a:pt x="44626" y="1941"/>
                </a:lnTo>
                <a:lnTo>
                  <a:pt x="44637" y="1953"/>
                </a:lnTo>
                <a:lnTo>
                  <a:pt x="47174" y="1953"/>
                </a:lnTo>
                <a:lnTo>
                  <a:pt x="47174" y="4489"/>
                </a:lnTo>
                <a:lnTo>
                  <a:pt x="47185" y="4501"/>
                </a:lnTo>
                <a:lnTo>
                  <a:pt x="48888" y="6204"/>
                </a:lnTo>
                <a:lnTo>
                  <a:pt x="48864" y="6228"/>
                </a:lnTo>
                <a:lnTo>
                  <a:pt x="48852" y="6240"/>
                </a:lnTo>
                <a:lnTo>
                  <a:pt x="48852" y="6228"/>
                </a:lnTo>
                <a:lnTo>
                  <a:pt x="47126" y="4501"/>
                </a:lnTo>
                <a:lnTo>
                  <a:pt x="47126" y="2001"/>
                </a:lnTo>
                <a:lnTo>
                  <a:pt x="44637" y="2001"/>
                </a:lnTo>
                <a:lnTo>
                  <a:pt x="42911" y="275"/>
                </a:lnTo>
                <a:lnTo>
                  <a:pt x="42863" y="239"/>
                </a:lnTo>
                <a:lnTo>
                  <a:pt x="42828" y="275"/>
                </a:lnTo>
                <a:lnTo>
                  <a:pt x="41101" y="2001"/>
                </a:lnTo>
                <a:lnTo>
                  <a:pt x="38601" y="2001"/>
                </a:lnTo>
                <a:lnTo>
                  <a:pt x="38601" y="4501"/>
                </a:lnTo>
                <a:lnTo>
                  <a:pt x="36898" y="6180"/>
                </a:lnTo>
                <a:lnTo>
                  <a:pt x="36863" y="6144"/>
                </a:lnTo>
                <a:close/>
                <a:moveTo>
                  <a:pt x="38684" y="7966"/>
                </a:moveTo>
                <a:lnTo>
                  <a:pt x="36982" y="6275"/>
                </a:lnTo>
                <a:lnTo>
                  <a:pt x="38684" y="4561"/>
                </a:lnTo>
                <a:lnTo>
                  <a:pt x="38696" y="4549"/>
                </a:lnTo>
                <a:lnTo>
                  <a:pt x="38696" y="2120"/>
                </a:lnTo>
                <a:lnTo>
                  <a:pt x="41125" y="2120"/>
                </a:lnTo>
                <a:lnTo>
                  <a:pt x="41149" y="2096"/>
                </a:lnTo>
                <a:lnTo>
                  <a:pt x="42852" y="406"/>
                </a:lnTo>
                <a:lnTo>
                  <a:pt x="44542" y="2108"/>
                </a:lnTo>
                <a:lnTo>
                  <a:pt x="44566" y="2120"/>
                </a:lnTo>
                <a:lnTo>
                  <a:pt x="46995" y="2120"/>
                </a:lnTo>
                <a:lnTo>
                  <a:pt x="46995" y="4549"/>
                </a:lnTo>
                <a:lnTo>
                  <a:pt x="47007" y="4561"/>
                </a:lnTo>
                <a:lnTo>
                  <a:pt x="48709" y="6275"/>
                </a:lnTo>
                <a:lnTo>
                  <a:pt x="47007" y="7966"/>
                </a:lnTo>
                <a:lnTo>
                  <a:pt x="46995" y="7990"/>
                </a:lnTo>
                <a:lnTo>
                  <a:pt x="46995" y="10419"/>
                </a:lnTo>
                <a:lnTo>
                  <a:pt x="44566" y="10419"/>
                </a:lnTo>
                <a:lnTo>
                  <a:pt x="44542" y="10431"/>
                </a:lnTo>
                <a:lnTo>
                  <a:pt x="42852" y="12121"/>
                </a:lnTo>
                <a:lnTo>
                  <a:pt x="41149" y="10419"/>
                </a:lnTo>
                <a:lnTo>
                  <a:pt x="41137" y="10407"/>
                </a:lnTo>
                <a:lnTo>
                  <a:pt x="38708" y="10407"/>
                </a:lnTo>
                <a:lnTo>
                  <a:pt x="38708" y="7978"/>
                </a:lnTo>
                <a:close/>
                <a:moveTo>
                  <a:pt x="36756" y="6275"/>
                </a:moveTo>
                <a:lnTo>
                  <a:pt x="36779" y="6240"/>
                </a:lnTo>
                <a:lnTo>
                  <a:pt x="36815" y="6275"/>
                </a:lnTo>
                <a:lnTo>
                  <a:pt x="36779" y="6299"/>
                </a:lnTo>
                <a:close/>
                <a:moveTo>
                  <a:pt x="10562" y="8037"/>
                </a:moveTo>
                <a:lnTo>
                  <a:pt x="10538" y="8049"/>
                </a:lnTo>
                <a:lnTo>
                  <a:pt x="10538" y="10585"/>
                </a:lnTo>
                <a:lnTo>
                  <a:pt x="8014" y="10585"/>
                </a:lnTo>
                <a:lnTo>
                  <a:pt x="7990" y="10597"/>
                </a:lnTo>
                <a:lnTo>
                  <a:pt x="6228" y="12371"/>
                </a:lnTo>
                <a:lnTo>
                  <a:pt x="4454" y="10585"/>
                </a:lnTo>
                <a:lnTo>
                  <a:pt x="4442" y="10573"/>
                </a:lnTo>
                <a:lnTo>
                  <a:pt x="1906" y="10573"/>
                </a:lnTo>
                <a:lnTo>
                  <a:pt x="1906" y="8061"/>
                </a:lnTo>
                <a:lnTo>
                  <a:pt x="1894" y="8037"/>
                </a:lnTo>
                <a:lnTo>
                  <a:pt x="132" y="6275"/>
                </a:lnTo>
                <a:lnTo>
                  <a:pt x="1894" y="4501"/>
                </a:lnTo>
                <a:lnTo>
                  <a:pt x="1918" y="4489"/>
                </a:lnTo>
                <a:lnTo>
                  <a:pt x="1918" y="1953"/>
                </a:lnTo>
                <a:lnTo>
                  <a:pt x="4442" y="1953"/>
                </a:lnTo>
                <a:lnTo>
                  <a:pt x="4466" y="1941"/>
                </a:lnTo>
                <a:lnTo>
                  <a:pt x="6228" y="167"/>
                </a:lnTo>
                <a:lnTo>
                  <a:pt x="7990" y="1941"/>
                </a:lnTo>
                <a:lnTo>
                  <a:pt x="8014" y="1953"/>
                </a:lnTo>
                <a:lnTo>
                  <a:pt x="10538" y="1953"/>
                </a:lnTo>
                <a:lnTo>
                  <a:pt x="10538" y="4489"/>
                </a:lnTo>
                <a:lnTo>
                  <a:pt x="10562" y="4501"/>
                </a:lnTo>
                <a:lnTo>
                  <a:pt x="12205" y="6156"/>
                </a:lnTo>
                <a:lnTo>
                  <a:pt x="12169" y="6192"/>
                </a:lnTo>
                <a:lnTo>
                  <a:pt x="10490" y="4501"/>
                </a:lnTo>
                <a:lnTo>
                  <a:pt x="10490" y="2001"/>
                </a:lnTo>
                <a:lnTo>
                  <a:pt x="8002" y="2001"/>
                </a:lnTo>
                <a:lnTo>
                  <a:pt x="6276" y="275"/>
                </a:lnTo>
                <a:lnTo>
                  <a:pt x="6228" y="239"/>
                </a:lnTo>
                <a:lnTo>
                  <a:pt x="6192" y="275"/>
                </a:lnTo>
                <a:lnTo>
                  <a:pt x="4454" y="2001"/>
                </a:lnTo>
                <a:lnTo>
                  <a:pt x="1954" y="2001"/>
                </a:lnTo>
                <a:lnTo>
                  <a:pt x="1954" y="4501"/>
                </a:lnTo>
                <a:lnTo>
                  <a:pt x="239" y="6216"/>
                </a:lnTo>
                <a:lnTo>
                  <a:pt x="191" y="6263"/>
                </a:lnTo>
                <a:lnTo>
                  <a:pt x="239" y="6299"/>
                </a:lnTo>
                <a:lnTo>
                  <a:pt x="1954" y="8026"/>
                </a:lnTo>
                <a:lnTo>
                  <a:pt x="1954" y="10526"/>
                </a:lnTo>
                <a:lnTo>
                  <a:pt x="4454" y="10526"/>
                </a:lnTo>
                <a:lnTo>
                  <a:pt x="6180" y="12252"/>
                </a:lnTo>
                <a:lnTo>
                  <a:pt x="6216" y="12288"/>
                </a:lnTo>
                <a:lnTo>
                  <a:pt x="6264" y="12252"/>
                </a:lnTo>
                <a:lnTo>
                  <a:pt x="7990" y="10526"/>
                </a:lnTo>
                <a:lnTo>
                  <a:pt x="10478" y="10526"/>
                </a:lnTo>
                <a:lnTo>
                  <a:pt x="10478" y="8026"/>
                </a:lnTo>
                <a:lnTo>
                  <a:pt x="12169" y="6347"/>
                </a:lnTo>
                <a:lnTo>
                  <a:pt x="12193" y="6382"/>
                </a:lnTo>
                <a:close/>
                <a:moveTo>
                  <a:pt x="12324" y="6275"/>
                </a:moveTo>
                <a:lnTo>
                  <a:pt x="12288" y="6299"/>
                </a:lnTo>
                <a:lnTo>
                  <a:pt x="12252" y="6275"/>
                </a:lnTo>
                <a:lnTo>
                  <a:pt x="12288" y="6240"/>
                </a:lnTo>
                <a:close/>
                <a:moveTo>
                  <a:pt x="2061" y="7966"/>
                </a:moveTo>
                <a:lnTo>
                  <a:pt x="358" y="6275"/>
                </a:lnTo>
                <a:lnTo>
                  <a:pt x="2061" y="4573"/>
                </a:lnTo>
                <a:lnTo>
                  <a:pt x="2085" y="4549"/>
                </a:lnTo>
                <a:lnTo>
                  <a:pt x="2085" y="2120"/>
                </a:lnTo>
                <a:lnTo>
                  <a:pt x="4502" y="2120"/>
                </a:lnTo>
                <a:lnTo>
                  <a:pt x="4525" y="2096"/>
                </a:lnTo>
                <a:lnTo>
                  <a:pt x="6228" y="406"/>
                </a:lnTo>
                <a:lnTo>
                  <a:pt x="7931" y="2108"/>
                </a:lnTo>
                <a:lnTo>
                  <a:pt x="7942" y="2120"/>
                </a:lnTo>
                <a:lnTo>
                  <a:pt x="10371" y="2120"/>
                </a:lnTo>
                <a:lnTo>
                  <a:pt x="10371" y="4549"/>
                </a:lnTo>
                <a:lnTo>
                  <a:pt x="10383" y="4561"/>
                </a:lnTo>
                <a:lnTo>
                  <a:pt x="12086" y="6275"/>
                </a:lnTo>
                <a:lnTo>
                  <a:pt x="10383" y="7966"/>
                </a:lnTo>
                <a:lnTo>
                  <a:pt x="10371" y="7990"/>
                </a:lnTo>
                <a:lnTo>
                  <a:pt x="10371" y="10419"/>
                </a:lnTo>
                <a:lnTo>
                  <a:pt x="7942" y="10419"/>
                </a:lnTo>
                <a:lnTo>
                  <a:pt x="7931" y="10431"/>
                </a:lnTo>
                <a:lnTo>
                  <a:pt x="6228" y="12133"/>
                </a:lnTo>
                <a:lnTo>
                  <a:pt x="4525" y="10431"/>
                </a:lnTo>
                <a:lnTo>
                  <a:pt x="4513" y="10419"/>
                </a:lnTo>
                <a:lnTo>
                  <a:pt x="2073" y="10419"/>
                </a:lnTo>
                <a:lnTo>
                  <a:pt x="2073" y="7978"/>
                </a:lnTo>
                <a:close/>
                <a:moveTo>
                  <a:pt x="22682" y="8037"/>
                </a:moveTo>
                <a:lnTo>
                  <a:pt x="22659" y="8049"/>
                </a:lnTo>
                <a:lnTo>
                  <a:pt x="22659" y="10585"/>
                </a:lnTo>
                <a:lnTo>
                  <a:pt x="20134" y="10585"/>
                </a:lnTo>
                <a:lnTo>
                  <a:pt x="20111" y="10597"/>
                </a:lnTo>
                <a:lnTo>
                  <a:pt x="18348" y="12371"/>
                </a:lnTo>
                <a:lnTo>
                  <a:pt x="16586" y="10585"/>
                </a:lnTo>
                <a:lnTo>
                  <a:pt x="16574" y="10573"/>
                </a:lnTo>
                <a:lnTo>
                  <a:pt x="14038" y="10573"/>
                </a:lnTo>
                <a:lnTo>
                  <a:pt x="14038" y="8061"/>
                </a:lnTo>
                <a:lnTo>
                  <a:pt x="14027" y="8037"/>
                </a:lnTo>
                <a:lnTo>
                  <a:pt x="12372" y="6382"/>
                </a:lnTo>
                <a:lnTo>
                  <a:pt x="12407" y="6359"/>
                </a:lnTo>
                <a:lnTo>
                  <a:pt x="14086" y="8037"/>
                </a:lnTo>
                <a:lnTo>
                  <a:pt x="14086" y="10526"/>
                </a:lnTo>
                <a:lnTo>
                  <a:pt x="16586" y="10526"/>
                </a:lnTo>
                <a:lnTo>
                  <a:pt x="18313" y="12252"/>
                </a:lnTo>
                <a:lnTo>
                  <a:pt x="18348" y="12288"/>
                </a:lnTo>
                <a:lnTo>
                  <a:pt x="18384" y="12252"/>
                </a:lnTo>
                <a:lnTo>
                  <a:pt x="20111" y="10526"/>
                </a:lnTo>
                <a:lnTo>
                  <a:pt x="22611" y="10526"/>
                </a:lnTo>
                <a:lnTo>
                  <a:pt x="22611" y="8026"/>
                </a:lnTo>
                <a:lnTo>
                  <a:pt x="24337" y="6299"/>
                </a:lnTo>
                <a:lnTo>
                  <a:pt x="24373" y="6263"/>
                </a:lnTo>
                <a:lnTo>
                  <a:pt x="24337" y="6228"/>
                </a:lnTo>
                <a:lnTo>
                  <a:pt x="22611" y="4501"/>
                </a:lnTo>
                <a:lnTo>
                  <a:pt x="22611" y="2001"/>
                </a:lnTo>
                <a:lnTo>
                  <a:pt x="20111" y="2001"/>
                </a:lnTo>
                <a:lnTo>
                  <a:pt x="18384" y="275"/>
                </a:lnTo>
                <a:lnTo>
                  <a:pt x="18348" y="239"/>
                </a:lnTo>
                <a:lnTo>
                  <a:pt x="18313" y="275"/>
                </a:lnTo>
                <a:lnTo>
                  <a:pt x="16586" y="2001"/>
                </a:lnTo>
                <a:lnTo>
                  <a:pt x="14086" y="2001"/>
                </a:lnTo>
                <a:lnTo>
                  <a:pt x="14086" y="4501"/>
                </a:lnTo>
                <a:lnTo>
                  <a:pt x="12407" y="6180"/>
                </a:lnTo>
                <a:lnTo>
                  <a:pt x="12372" y="6144"/>
                </a:lnTo>
                <a:lnTo>
                  <a:pt x="14027" y="4501"/>
                </a:lnTo>
                <a:lnTo>
                  <a:pt x="14038" y="4477"/>
                </a:lnTo>
                <a:lnTo>
                  <a:pt x="14038" y="1953"/>
                </a:lnTo>
                <a:lnTo>
                  <a:pt x="16574" y="1953"/>
                </a:lnTo>
                <a:lnTo>
                  <a:pt x="16586" y="1941"/>
                </a:lnTo>
                <a:lnTo>
                  <a:pt x="18360" y="167"/>
                </a:lnTo>
                <a:lnTo>
                  <a:pt x="20123" y="1941"/>
                </a:lnTo>
                <a:lnTo>
                  <a:pt x="20134" y="1953"/>
                </a:lnTo>
                <a:lnTo>
                  <a:pt x="22670" y="1953"/>
                </a:lnTo>
                <a:lnTo>
                  <a:pt x="22670" y="4489"/>
                </a:lnTo>
                <a:lnTo>
                  <a:pt x="22682" y="4501"/>
                </a:lnTo>
                <a:lnTo>
                  <a:pt x="24444" y="6275"/>
                </a:lnTo>
                <a:close/>
                <a:moveTo>
                  <a:pt x="22516" y="4573"/>
                </a:moveTo>
                <a:lnTo>
                  <a:pt x="24218" y="6275"/>
                </a:lnTo>
                <a:lnTo>
                  <a:pt x="22516" y="7966"/>
                </a:lnTo>
                <a:lnTo>
                  <a:pt x="22504" y="7990"/>
                </a:lnTo>
                <a:lnTo>
                  <a:pt x="22504" y="10419"/>
                </a:lnTo>
                <a:lnTo>
                  <a:pt x="20075" y="10419"/>
                </a:lnTo>
                <a:lnTo>
                  <a:pt x="20051" y="10431"/>
                </a:lnTo>
                <a:lnTo>
                  <a:pt x="18360" y="12133"/>
                </a:lnTo>
                <a:lnTo>
                  <a:pt x="16658" y="10431"/>
                </a:lnTo>
                <a:lnTo>
                  <a:pt x="16646" y="10407"/>
                </a:lnTo>
                <a:lnTo>
                  <a:pt x="14217" y="10407"/>
                </a:lnTo>
                <a:lnTo>
                  <a:pt x="14217" y="7978"/>
                </a:lnTo>
                <a:lnTo>
                  <a:pt x="14193" y="7966"/>
                </a:lnTo>
                <a:lnTo>
                  <a:pt x="12491" y="6275"/>
                </a:lnTo>
                <a:lnTo>
                  <a:pt x="14193" y="4573"/>
                </a:lnTo>
                <a:lnTo>
                  <a:pt x="14205" y="4549"/>
                </a:lnTo>
                <a:lnTo>
                  <a:pt x="14205" y="2120"/>
                </a:lnTo>
                <a:lnTo>
                  <a:pt x="16634" y="2120"/>
                </a:lnTo>
                <a:lnTo>
                  <a:pt x="16646" y="2096"/>
                </a:lnTo>
                <a:lnTo>
                  <a:pt x="18348" y="406"/>
                </a:lnTo>
                <a:lnTo>
                  <a:pt x="20051" y="2108"/>
                </a:lnTo>
                <a:lnTo>
                  <a:pt x="20075" y="2120"/>
                </a:lnTo>
                <a:lnTo>
                  <a:pt x="22504" y="2120"/>
                </a:lnTo>
                <a:lnTo>
                  <a:pt x="22504" y="4549"/>
                </a:lnTo>
                <a:close/>
                <a:moveTo>
                  <a:pt x="35041" y="8037"/>
                </a:moveTo>
                <a:lnTo>
                  <a:pt x="35029" y="8049"/>
                </a:lnTo>
                <a:lnTo>
                  <a:pt x="35029" y="10585"/>
                </a:lnTo>
                <a:lnTo>
                  <a:pt x="32493" y="10585"/>
                </a:lnTo>
                <a:lnTo>
                  <a:pt x="32481" y="10597"/>
                </a:lnTo>
                <a:lnTo>
                  <a:pt x="30707" y="12371"/>
                </a:lnTo>
                <a:lnTo>
                  <a:pt x="28945" y="10585"/>
                </a:lnTo>
                <a:lnTo>
                  <a:pt x="28933" y="10573"/>
                </a:lnTo>
                <a:lnTo>
                  <a:pt x="26397" y="10573"/>
                </a:lnTo>
                <a:lnTo>
                  <a:pt x="26397" y="8061"/>
                </a:lnTo>
                <a:lnTo>
                  <a:pt x="26385" y="8037"/>
                </a:lnTo>
                <a:lnTo>
                  <a:pt x="24623" y="6275"/>
                </a:lnTo>
                <a:lnTo>
                  <a:pt x="26385" y="4501"/>
                </a:lnTo>
                <a:lnTo>
                  <a:pt x="26409" y="4489"/>
                </a:lnTo>
                <a:lnTo>
                  <a:pt x="26409" y="1953"/>
                </a:lnTo>
                <a:lnTo>
                  <a:pt x="28933" y="1953"/>
                </a:lnTo>
                <a:lnTo>
                  <a:pt x="28957" y="1941"/>
                </a:lnTo>
                <a:lnTo>
                  <a:pt x="30719" y="167"/>
                </a:lnTo>
                <a:lnTo>
                  <a:pt x="32481" y="1941"/>
                </a:lnTo>
                <a:lnTo>
                  <a:pt x="32505" y="1953"/>
                </a:lnTo>
                <a:lnTo>
                  <a:pt x="35029" y="1953"/>
                </a:lnTo>
                <a:lnTo>
                  <a:pt x="35029" y="4489"/>
                </a:lnTo>
                <a:lnTo>
                  <a:pt x="35053" y="4501"/>
                </a:lnTo>
                <a:lnTo>
                  <a:pt x="36696" y="6156"/>
                </a:lnTo>
                <a:lnTo>
                  <a:pt x="36672" y="6192"/>
                </a:lnTo>
                <a:lnTo>
                  <a:pt x="34982" y="4501"/>
                </a:lnTo>
                <a:lnTo>
                  <a:pt x="34982" y="2001"/>
                </a:lnTo>
                <a:lnTo>
                  <a:pt x="32493" y="2001"/>
                </a:lnTo>
                <a:lnTo>
                  <a:pt x="30767" y="275"/>
                </a:lnTo>
                <a:lnTo>
                  <a:pt x="30719" y="239"/>
                </a:lnTo>
                <a:lnTo>
                  <a:pt x="30683" y="275"/>
                </a:lnTo>
                <a:lnTo>
                  <a:pt x="28957" y="2001"/>
                </a:lnTo>
                <a:lnTo>
                  <a:pt x="26457" y="2001"/>
                </a:lnTo>
                <a:lnTo>
                  <a:pt x="26457" y="4501"/>
                </a:lnTo>
                <a:lnTo>
                  <a:pt x="24742" y="6216"/>
                </a:lnTo>
                <a:lnTo>
                  <a:pt x="24695" y="6263"/>
                </a:lnTo>
                <a:lnTo>
                  <a:pt x="24742" y="6299"/>
                </a:lnTo>
                <a:lnTo>
                  <a:pt x="26457" y="8026"/>
                </a:lnTo>
                <a:lnTo>
                  <a:pt x="26457" y="10526"/>
                </a:lnTo>
                <a:lnTo>
                  <a:pt x="28957" y="10526"/>
                </a:lnTo>
                <a:lnTo>
                  <a:pt x="30683" y="12252"/>
                </a:lnTo>
                <a:lnTo>
                  <a:pt x="30719" y="12288"/>
                </a:lnTo>
                <a:lnTo>
                  <a:pt x="30767" y="12252"/>
                </a:lnTo>
                <a:lnTo>
                  <a:pt x="32493" y="10526"/>
                </a:lnTo>
                <a:lnTo>
                  <a:pt x="34982" y="10526"/>
                </a:lnTo>
                <a:lnTo>
                  <a:pt x="34982" y="8026"/>
                </a:lnTo>
                <a:lnTo>
                  <a:pt x="36672" y="6347"/>
                </a:lnTo>
                <a:lnTo>
                  <a:pt x="36696" y="6382"/>
                </a:lnTo>
                <a:close/>
                <a:moveTo>
                  <a:pt x="26564" y="7966"/>
                </a:moveTo>
                <a:lnTo>
                  <a:pt x="24849" y="6275"/>
                </a:lnTo>
                <a:lnTo>
                  <a:pt x="26552" y="4573"/>
                </a:lnTo>
                <a:lnTo>
                  <a:pt x="26576" y="4549"/>
                </a:lnTo>
                <a:lnTo>
                  <a:pt x="26576" y="2120"/>
                </a:lnTo>
                <a:lnTo>
                  <a:pt x="29005" y="2120"/>
                </a:lnTo>
                <a:lnTo>
                  <a:pt x="29016" y="2096"/>
                </a:lnTo>
                <a:lnTo>
                  <a:pt x="30719" y="406"/>
                </a:lnTo>
                <a:lnTo>
                  <a:pt x="32422" y="2108"/>
                </a:lnTo>
                <a:lnTo>
                  <a:pt x="32434" y="2120"/>
                </a:lnTo>
                <a:lnTo>
                  <a:pt x="34862" y="2120"/>
                </a:lnTo>
                <a:lnTo>
                  <a:pt x="34862" y="4549"/>
                </a:lnTo>
                <a:lnTo>
                  <a:pt x="34874" y="4561"/>
                </a:lnTo>
                <a:lnTo>
                  <a:pt x="36577" y="6275"/>
                </a:lnTo>
                <a:lnTo>
                  <a:pt x="34874" y="7966"/>
                </a:lnTo>
                <a:lnTo>
                  <a:pt x="34862" y="7990"/>
                </a:lnTo>
                <a:lnTo>
                  <a:pt x="34862" y="10419"/>
                </a:lnTo>
                <a:lnTo>
                  <a:pt x="32434" y="10419"/>
                </a:lnTo>
                <a:lnTo>
                  <a:pt x="32422" y="10431"/>
                </a:lnTo>
                <a:lnTo>
                  <a:pt x="30719" y="12133"/>
                </a:lnTo>
                <a:lnTo>
                  <a:pt x="29016" y="10431"/>
                </a:lnTo>
                <a:lnTo>
                  <a:pt x="28993" y="10407"/>
                </a:lnTo>
                <a:lnTo>
                  <a:pt x="26564" y="10407"/>
                </a:lnTo>
                <a:lnTo>
                  <a:pt x="26564" y="7978"/>
                </a:lnTo>
                <a:close/>
                <a:moveTo>
                  <a:pt x="47185" y="8037"/>
                </a:moveTo>
                <a:lnTo>
                  <a:pt x="47162" y="8049"/>
                </a:lnTo>
                <a:lnTo>
                  <a:pt x="47162" y="10585"/>
                </a:lnTo>
                <a:lnTo>
                  <a:pt x="44637" y="10585"/>
                </a:lnTo>
                <a:lnTo>
                  <a:pt x="44614" y="10597"/>
                </a:lnTo>
                <a:lnTo>
                  <a:pt x="42852" y="12359"/>
                </a:lnTo>
                <a:lnTo>
                  <a:pt x="41078" y="10585"/>
                </a:lnTo>
                <a:lnTo>
                  <a:pt x="41066" y="10573"/>
                </a:lnTo>
                <a:lnTo>
                  <a:pt x="38530" y="10573"/>
                </a:lnTo>
                <a:lnTo>
                  <a:pt x="38530" y="8061"/>
                </a:lnTo>
                <a:lnTo>
                  <a:pt x="38518" y="8037"/>
                </a:lnTo>
                <a:lnTo>
                  <a:pt x="36863" y="6382"/>
                </a:lnTo>
                <a:lnTo>
                  <a:pt x="36898" y="6359"/>
                </a:lnTo>
                <a:lnTo>
                  <a:pt x="38577" y="8037"/>
                </a:lnTo>
                <a:lnTo>
                  <a:pt x="38577" y="10526"/>
                </a:lnTo>
                <a:lnTo>
                  <a:pt x="41078" y="10526"/>
                </a:lnTo>
                <a:lnTo>
                  <a:pt x="42804" y="12252"/>
                </a:lnTo>
                <a:lnTo>
                  <a:pt x="42840" y="12288"/>
                </a:lnTo>
                <a:lnTo>
                  <a:pt x="42887" y="12252"/>
                </a:lnTo>
                <a:lnTo>
                  <a:pt x="44614" y="10526"/>
                </a:lnTo>
                <a:lnTo>
                  <a:pt x="47102" y="10526"/>
                </a:lnTo>
                <a:lnTo>
                  <a:pt x="47102" y="8026"/>
                </a:lnTo>
                <a:lnTo>
                  <a:pt x="48828" y="6299"/>
                </a:lnTo>
                <a:lnTo>
                  <a:pt x="48828" y="6299"/>
                </a:lnTo>
                <a:lnTo>
                  <a:pt x="48840" y="6311"/>
                </a:lnTo>
                <a:lnTo>
                  <a:pt x="48864" y="6335"/>
                </a:lnTo>
                <a:close/>
                <a:moveTo>
                  <a:pt x="59413" y="8037"/>
                </a:moveTo>
                <a:lnTo>
                  <a:pt x="59389" y="8049"/>
                </a:lnTo>
                <a:lnTo>
                  <a:pt x="59389" y="10585"/>
                </a:lnTo>
                <a:lnTo>
                  <a:pt x="56865" y="10585"/>
                </a:lnTo>
                <a:lnTo>
                  <a:pt x="56841" y="10597"/>
                </a:lnTo>
                <a:lnTo>
                  <a:pt x="55079" y="12371"/>
                </a:lnTo>
                <a:lnTo>
                  <a:pt x="53305" y="10585"/>
                </a:lnTo>
                <a:lnTo>
                  <a:pt x="53293" y="10573"/>
                </a:lnTo>
                <a:lnTo>
                  <a:pt x="50757" y="10573"/>
                </a:lnTo>
                <a:lnTo>
                  <a:pt x="50757" y="8061"/>
                </a:lnTo>
                <a:lnTo>
                  <a:pt x="50745" y="8037"/>
                </a:lnTo>
                <a:lnTo>
                  <a:pt x="49043" y="6335"/>
                </a:lnTo>
                <a:lnTo>
                  <a:pt x="49067" y="6311"/>
                </a:lnTo>
                <a:lnTo>
                  <a:pt x="49079" y="6299"/>
                </a:lnTo>
                <a:lnTo>
                  <a:pt x="49079" y="6311"/>
                </a:lnTo>
                <a:lnTo>
                  <a:pt x="50805" y="8037"/>
                </a:lnTo>
                <a:lnTo>
                  <a:pt x="50805" y="10526"/>
                </a:lnTo>
                <a:lnTo>
                  <a:pt x="53305" y="10526"/>
                </a:lnTo>
                <a:lnTo>
                  <a:pt x="55032" y="12252"/>
                </a:lnTo>
                <a:lnTo>
                  <a:pt x="55067" y="12288"/>
                </a:lnTo>
                <a:lnTo>
                  <a:pt x="55115" y="12252"/>
                </a:lnTo>
                <a:lnTo>
                  <a:pt x="56841" y="10526"/>
                </a:lnTo>
                <a:lnTo>
                  <a:pt x="59342" y="10526"/>
                </a:lnTo>
                <a:lnTo>
                  <a:pt x="59342" y="8026"/>
                </a:lnTo>
                <a:lnTo>
                  <a:pt x="61020" y="6347"/>
                </a:lnTo>
                <a:lnTo>
                  <a:pt x="61056" y="6382"/>
                </a:lnTo>
                <a:close/>
                <a:moveTo>
                  <a:pt x="71534" y="8037"/>
                </a:moveTo>
                <a:lnTo>
                  <a:pt x="71522" y="8049"/>
                </a:lnTo>
                <a:lnTo>
                  <a:pt x="71522" y="10585"/>
                </a:lnTo>
                <a:lnTo>
                  <a:pt x="68986" y="10585"/>
                </a:lnTo>
                <a:lnTo>
                  <a:pt x="68974" y="10597"/>
                </a:lnTo>
                <a:lnTo>
                  <a:pt x="67212" y="12371"/>
                </a:lnTo>
                <a:lnTo>
                  <a:pt x="65438" y="10585"/>
                </a:lnTo>
                <a:lnTo>
                  <a:pt x="65414" y="10573"/>
                </a:lnTo>
                <a:lnTo>
                  <a:pt x="62890" y="10573"/>
                </a:lnTo>
                <a:lnTo>
                  <a:pt x="62890" y="8061"/>
                </a:lnTo>
                <a:lnTo>
                  <a:pt x="62866" y="8037"/>
                </a:lnTo>
                <a:lnTo>
                  <a:pt x="61223" y="6382"/>
                </a:lnTo>
                <a:lnTo>
                  <a:pt x="61259" y="6359"/>
                </a:lnTo>
                <a:lnTo>
                  <a:pt x="62949" y="8026"/>
                </a:lnTo>
                <a:lnTo>
                  <a:pt x="62949" y="10526"/>
                </a:lnTo>
                <a:lnTo>
                  <a:pt x="65438" y="10526"/>
                </a:lnTo>
                <a:lnTo>
                  <a:pt x="67164" y="12252"/>
                </a:lnTo>
                <a:lnTo>
                  <a:pt x="67212" y="12288"/>
                </a:lnTo>
                <a:lnTo>
                  <a:pt x="67247" y="12252"/>
                </a:lnTo>
                <a:lnTo>
                  <a:pt x="68974" y="10526"/>
                </a:lnTo>
                <a:lnTo>
                  <a:pt x="71462" y="10526"/>
                </a:lnTo>
                <a:lnTo>
                  <a:pt x="71462" y="8026"/>
                </a:lnTo>
                <a:lnTo>
                  <a:pt x="73189" y="6299"/>
                </a:lnTo>
                <a:lnTo>
                  <a:pt x="73236" y="6263"/>
                </a:lnTo>
                <a:lnTo>
                  <a:pt x="73189" y="6228"/>
                </a:lnTo>
                <a:lnTo>
                  <a:pt x="71462" y="4501"/>
                </a:lnTo>
                <a:lnTo>
                  <a:pt x="71462" y="2001"/>
                </a:lnTo>
                <a:lnTo>
                  <a:pt x="68974" y="2001"/>
                </a:lnTo>
                <a:lnTo>
                  <a:pt x="67247" y="275"/>
                </a:lnTo>
                <a:lnTo>
                  <a:pt x="67212" y="239"/>
                </a:lnTo>
                <a:lnTo>
                  <a:pt x="67164" y="275"/>
                </a:lnTo>
                <a:lnTo>
                  <a:pt x="65438" y="2001"/>
                </a:lnTo>
                <a:lnTo>
                  <a:pt x="62949" y="2001"/>
                </a:lnTo>
                <a:lnTo>
                  <a:pt x="62949" y="4501"/>
                </a:lnTo>
                <a:lnTo>
                  <a:pt x="61259" y="6180"/>
                </a:lnTo>
                <a:lnTo>
                  <a:pt x="61223" y="6144"/>
                </a:lnTo>
                <a:lnTo>
                  <a:pt x="62878" y="4501"/>
                </a:lnTo>
                <a:lnTo>
                  <a:pt x="62890" y="4477"/>
                </a:lnTo>
                <a:lnTo>
                  <a:pt x="62890" y="1953"/>
                </a:lnTo>
                <a:lnTo>
                  <a:pt x="65426" y="1953"/>
                </a:lnTo>
                <a:lnTo>
                  <a:pt x="65438" y="1941"/>
                </a:lnTo>
                <a:lnTo>
                  <a:pt x="67200" y="167"/>
                </a:lnTo>
                <a:lnTo>
                  <a:pt x="68974" y="1941"/>
                </a:lnTo>
                <a:lnTo>
                  <a:pt x="68986" y="1953"/>
                </a:lnTo>
                <a:lnTo>
                  <a:pt x="71522" y="1953"/>
                </a:lnTo>
                <a:lnTo>
                  <a:pt x="71522" y="4489"/>
                </a:lnTo>
                <a:lnTo>
                  <a:pt x="71534" y="4501"/>
                </a:lnTo>
                <a:lnTo>
                  <a:pt x="73296" y="6275"/>
                </a:lnTo>
                <a:close/>
                <a:moveTo>
                  <a:pt x="71367" y="4573"/>
                </a:moveTo>
                <a:lnTo>
                  <a:pt x="73070" y="6275"/>
                </a:lnTo>
                <a:lnTo>
                  <a:pt x="71367" y="7966"/>
                </a:lnTo>
                <a:lnTo>
                  <a:pt x="71343" y="7990"/>
                </a:lnTo>
                <a:lnTo>
                  <a:pt x="71343" y="10419"/>
                </a:lnTo>
                <a:lnTo>
                  <a:pt x="68914" y="10419"/>
                </a:lnTo>
                <a:lnTo>
                  <a:pt x="68902" y="10431"/>
                </a:lnTo>
                <a:lnTo>
                  <a:pt x="67200" y="12133"/>
                </a:lnTo>
                <a:lnTo>
                  <a:pt x="65509" y="10431"/>
                </a:lnTo>
                <a:lnTo>
                  <a:pt x="65485" y="10419"/>
                </a:lnTo>
                <a:lnTo>
                  <a:pt x="63056" y="10419"/>
                </a:lnTo>
                <a:lnTo>
                  <a:pt x="63056" y="7978"/>
                </a:lnTo>
                <a:lnTo>
                  <a:pt x="63045" y="7966"/>
                </a:lnTo>
                <a:lnTo>
                  <a:pt x="61342" y="6275"/>
                </a:lnTo>
                <a:lnTo>
                  <a:pt x="63045" y="4573"/>
                </a:lnTo>
                <a:lnTo>
                  <a:pt x="63056" y="4549"/>
                </a:lnTo>
                <a:lnTo>
                  <a:pt x="63056" y="2120"/>
                </a:lnTo>
                <a:lnTo>
                  <a:pt x="65485" y="2120"/>
                </a:lnTo>
                <a:lnTo>
                  <a:pt x="65509" y="2096"/>
                </a:lnTo>
                <a:lnTo>
                  <a:pt x="67200" y="406"/>
                </a:lnTo>
                <a:lnTo>
                  <a:pt x="68902" y="2108"/>
                </a:lnTo>
                <a:lnTo>
                  <a:pt x="68926" y="2120"/>
                </a:lnTo>
                <a:lnTo>
                  <a:pt x="71343" y="2120"/>
                </a:lnTo>
                <a:lnTo>
                  <a:pt x="71343" y="4549"/>
                </a:lnTo>
                <a:close/>
                <a:moveTo>
                  <a:pt x="83904" y="8037"/>
                </a:moveTo>
                <a:lnTo>
                  <a:pt x="83880" y="8049"/>
                </a:lnTo>
                <a:lnTo>
                  <a:pt x="83880" y="10585"/>
                </a:lnTo>
                <a:lnTo>
                  <a:pt x="81356" y="10585"/>
                </a:lnTo>
                <a:lnTo>
                  <a:pt x="81333" y="10597"/>
                </a:lnTo>
                <a:lnTo>
                  <a:pt x="79570" y="12371"/>
                </a:lnTo>
                <a:lnTo>
                  <a:pt x="77796" y="10585"/>
                </a:lnTo>
                <a:lnTo>
                  <a:pt x="77784" y="10573"/>
                </a:lnTo>
                <a:lnTo>
                  <a:pt x="75248" y="10573"/>
                </a:lnTo>
                <a:lnTo>
                  <a:pt x="75248" y="8061"/>
                </a:lnTo>
                <a:lnTo>
                  <a:pt x="75237" y="8037"/>
                </a:lnTo>
                <a:lnTo>
                  <a:pt x="73474" y="6275"/>
                </a:lnTo>
                <a:lnTo>
                  <a:pt x="75237" y="4501"/>
                </a:lnTo>
                <a:lnTo>
                  <a:pt x="75260" y="4489"/>
                </a:lnTo>
                <a:lnTo>
                  <a:pt x="75260" y="1953"/>
                </a:lnTo>
                <a:lnTo>
                  <a:pt x="77784" y="1953"/>
                </a:lnTo>
                <a:lnTo>
                  <a:pt x="77808" y="1941"/>
                </a:lnTo>
                <a:lnTo>
                  <a:pt x="79570" y="167"/>
                </a:lnTo>
                <a:lnTo>
                  <a:pt x="81333" y="1941"/>
                </a:lnTo>
                <a:lnTo>
                  <a:pt x="81356" y="1953"/>
                </a:lnTo>
                <a:lnTo>
                  <a:pt x="83880" y="1953"/>
                </a:lnTo>
                <a:lnTo>
                  <a:pt x="83880" y="4489"/>
                </a:lnTo>
                <a:lnTo>
                  <a:pt x="83904" y="4501"/>
                </a:lnTo>
                <a:lnTo>
                  <a:pt x="85547" y="6156"/>
                </a:lnTo>
                <a:lnTo>
                  <a:pt x="85512" y="6192"/>
                </a:lnTo>
                <a:lnTo>
                  <a:pt x="83833" y="4501"/>
                </a:lnTo>
                <a:lnTo>
                  <a:pt x="83833" y="2001"/>
                </a:lnTo>
                <a:lnTo>
                  <a:pt x="81344" y="2001"/>
                </a:lnTo>
                <a:lnTo>
                  <a:pt x="79618" y="275"/>
                </a:lnTo>
                <a:lnTo>
                  <a:pt x="79570" y="239"/>
                </a:lnTo>
                <a:lnTo>
                  <a:pt x="79535" y="275"/>
                </a:lnTo>
                <a:lnTo>
                  <a:pt x="77808" y="2001"/>
                </a:lnTo>
                <a:lnTo>
                  <a:pt x="75308" y="2001"/>
                </a:lnTo>
                <a:lnTo>
                  <a:pt x="75308" y="4501"/>
                </a:lnTo>
                <a:lnTo>
                  <a:pt x="73582" y="6216"/>
                </a:lnTo>
                <a:lnTo>
                  <a:pt x="73546" y="6263"/>
                </a:lnTo>
                <a:lnTo>
                  <a:pt x="73582" y="6299"/>
                </a:lnTo>
                <a:lnTo>
                  <a:pt x="75308" y="8026"/>
                </a:lnTo>
                <a:lnTo>
                  <a:pt x="75308" y="10526"/>
                </a:lnTo>
                <a:lnTo>
                  <a:pt x="77808" y="10526"/>
                </a:lnTo>
                <a:lnTo>
                  <a:pt x="79535" y="12252"/>
                </a:lnTo>
                <a:lnTo>
                  <a:pt x="79570" y="12288"/>
                </a:lnTo>
                <a:lnTo>
                  <a:pt x="79618" y="12252"/>
                </a:lnTo>
                <a:lnTo>
                  <a:pt x="81333" y="10526"/>
                </a:lnTo>
                <a:lnTo>
                  <a:pt x="83833" y="10526"/>
                </a:lnTo>
                <a:lnTo>
                  <a:pt x="83833" y="8026"/>
                </a:lnTo>
                <a:lnTo>
                  <a:pt x="85512" y="6347"/>
                </a:lnTo>
                <a:lnTo>
                  <a:pt x="85547" y="6382"/>
                </a:lnTo>
                <a:close/>
                <a:moveTo>
                  <a:pt x="85666" y="6275"/>
                </a:moveTo>
                <a:lnTo>
                  <a:pt x="85631" y="6299"/>
                </a:lnTo>
                <a:lnTo>
                  <a:pt x="85607" y="6275"/>
                </a:lnTo>
                <a:lnTo>
                  <a:pt x="85631" y="6240"/>
                </a:lnTo>
                <a:close/>
                <a:moveTo>
                  <a:pt x="75403" y="7966"/>
                </a:moveTo>
                <a:lnTo>
                  <a:pt x="73701" y="6275"/>
                </a:lnTo>
                <a:lnTo>
                  <a:pt x="75403" y="4573"/>
                </a:lnTo>
                <a:lnTo>
                  <a:pt x="75427" y="4549"/>
                </a:lnTo>
                <a:lnTo>
                  <a:pt x="75427" y="2120"/>
                </a:lnTo>
                <a:lnTo>
                  <a:pt x="77856" y="2120"/>
                </a:lnTo>
                <a:lnTo>
                  <a:pt x="77868" y="2096"/>
                </a:lnTo>
                <a:lnTo>
                  <a:pt x="79570" y="406"/>
                </a:lnTo>
                <a:lnTo>
                  <a:pt x="81261" y="2108"/>
                </a:lnTo>
                <a:lnTo>
                  <a:pt x="81285" y="2120"/>
                </a:lnTo>
                <a:lnTo>
                  <a:pt x="83714" y="2120"/>
                </a:lnTo>
                <a:lnTo>
                  <a:pt x="83714" y="4549"/>
                </a:lnTo>
                <a:lnTo>
                  <a:pt x="83726" y="4561"/>
                </a:lnTo>
                <a:lnTo>
                  <a:pt x="85428" y="6275"/>
                </a:lnTo>
                <a:lnTo>
                  <a:pt x="83726" y="7966"/>
                </a:lnTo>
                <a:lnTo>
                  <a:pt x="83714" y="7990"/>
                </a:lnTo>
                <a:lnTo>
                  <a:pt x="83714" y="10419"/>
                </a:lnTo>
                <a:lnTo>
                  <a:pt x="81285" y="10419"/>
                </a:lnTo>
                <a:lnTo>
                  <a:pt x="81261" y="10431"/>
                </a:lnTo>
                <a:lnTo>
                  <a:pt x="79570" y="12133"/>
                </a:lnTo>
                <a:lnTo>
                  <a:pt x="77868" y="10431"/>
                </a:lnTo>
                <a:lnTo>
                  <a:pt x="77856" y="10419"/>
                </a:lnTo>
                <a:lnTo>
                  <a:pt x="75427" y="10419"/>
                </a:lnTo>
                <a:lnTo>
                  <a:pt x="75427" y="7978"/>
                </a:lnTo>
                <a:close/>
                <a:moveTo>
                  <a:pt x="96025" y="8037"/>
                </a:moveTo>
                <a:lnTo>
                  <a:pt x="96001" y="8049"/>
                </a:lnTo>
                <a:lnTo>
                  <a:pt x="96001" y="10585"/>
                </a:lnTo>
                <a:lnTo>
                  <a:pt x="93477" y="10585"/>
                </a:lnTo>
                <a:lnTo>
                  <a:pt x="93453" y="10597"/>
                </a:lnTo>
                <a:lnTo>
                  <a:pt x="91691" y="12371"/>
                </a:lnTo>
                <a:lnTo>
                  <a:pt x="89929" y="10585"/>
                </a:lnTo>
                <a:lnTo>
                  <a:pt x="89917" y="10573"/>
                </a:lnTo>
                <a:lnTo>
                  <a:pt x="87381" y="10573"/>
                </a:lnTo>
                <a:lnTo>
                  <a:pt x="87381" y="8061"/>
                </a:lnTo>
                <a:lnTo>
                  <a:pt x="87369" y="8037"/>
                </a:lnTo>
                <a:lnTo>
                  <a:pt x="85714" y="6382"/>
                </a:lnTo>
                <a:lnTo>
                  <a:pt x="85750" y="6347"/>
                </a:lnTo>
                <a:lnTo>
                  <a:pt x="87429" y="8026"/>
                </a:lnTo>
                <a:lnTo>
                  <a:pt x="87429" y="10526"/>
                </a:lnTo>
                <a:lnTo>
                  <a:pt x="89929" y="10526"/>
                </a:lnTo>
                <a:lnTo>
                  <a:pt x="91655" y="12252"/>
                </a:lnTo>
                <a:lnTo>
                  <a:pt x="91691" y="12288"/>
                </a:lnTo>
                <a:lnTo>
                  <a:pt x="91739" y="12252"/>
                </a:lnTo>
                <a:lnTo>
                  <a:pt x="93453" y="10526"/>
                </a:lnTo>
                <a:lnTo>
                  <a:pt x="95953" y="10526"/>
                </a:lnTo>
                <a:lnTo>
                  <a:pt x="95953" y="8026"/>
                </a:lnTo>
                <a:lnTo>
                  <a:pt x="97680" y="6299"/>
                </a:lnTo>
                <a:lnTo>
                  <a:pt x="97716" y="6263"/>
                </a:lnTo>
                <a:lnTo>
                  <a:pt x="97680" y="6228"/>
                </a:lnTo>
                <a:lnTo>
                  <a:pt x="95953" y="4501"/>
                </a:lnTo>
                <a:lnTo>
                  <a:pt x="95953" y="2001"/>
                </a:lnTo>
                <a:lnTo>
                  <a:pt x="93453" y="2001"/>
                </a:lnTo>
                <a:lnTo>
                  <a:pt x="91739" y="275"/>
                </a:lnTo>
                <a:lnTo>
                  <a:pt x="91691" y="239"/>
                </a:lnTo>
                <a:lnTo>
                  <a:pt x="91655" y="275"/>
                </a:lnTo>
                <a:lnTo>
                  <a:pt x="89929" y="2001"/>
                </a:lnTo>
                <a:lnTo>
                  <a:pt x="87429" y="2001"/>
                </a:lnTo>
                <a:lnTo>
                  <a:pt x="87429" y="4501"/>
                </a:lnTo>
                <a:lnTo>
                  <a:pt x="85750" y="6180"/>
                </a:lnTo>
                <a:lnTo>
                  <a:pt x="85714" y="6144"/>
                </a:lnTo>
                <a:lnTo>
                  <a:pt x="87369" y="4501"/>
                </a:lnTo>
                <a:lnTo>
                  <a:pt x="87381" y="4477"/>
                </a:lnTo>
                <a:lnTo>
                  <a:pt x="87381" y="1953"/>
                </a:lnTo>
                <a:lnTo>
                  <a:pt x="89917" y="1953"/>
                </a:lnTo>
                <a:lnTo>
                  <a:pt x="89929" y="1941"/>
                </a:lnTo>
                <a:lnTo>
                  <a:pt x="91691" y="167"/>
                </a:lnTo>
                <a:lnTo>
                  <a:pt x="93465" y="1941"/>
                </a:lnTo>
                <a:lnTo>
                  <a:pt x="93477" y="1953"/>
                </a:lnTo>
                <a:lnTo>
                  <a:pt x="96013" y="1953"/>
                </a:lnTo>
                <a:lnTo>
                  <a:pt x="96013" y="4489"/>
                </a:lnTo>
                <a:lnTo>
                  <a:pt x="96025" y="4501"/>
                </a:lnTo>
                <a:lnTo>
                  <a:pt x="97787" y="6275"/>
                </a:lnTo>
                <a:close/>
                <a:moveTo>
                  <a:pt x="95858" y="4573"/>
                </a:moveTo>
                <a:lnTo>
                  <a:pt x="97561" y="6275"/>
                </a:lnTo>
                <a:lnTo>
                  <a:pt x="95858" y="7966"/>
                </a:lnTo>
                <a:lnTo>
                  <a:pt x="95846" y="7990"/>
                </a:lnTo>
                <a:lnTo>
                  <a:pt x="95846" y="10419"/>
                </a:lnTo>
                <a:lnTo>
                  <a:pt x="93417" y="10419"/>
                </a:lnTo>
                <a:lnTo>
                  <a:pt x="93394" y="10431"/>
                </a:lnTo>
                <a:lnTo>
                  <a:pt x="91691" y="12133"/>
                </a:lnTo>
                <a:lnTo>
                  <a:pt x="90000" y="10431"/>
                </a:lnTo>
                <a:lnTo>
                  <a:pt x="89976" y="10419"/>
                </a:lnTo>
                <a:lnTo>
                  <a:pt x="87548" y="10419"/>
                </a:lnTo>
                <a:lnTo>
                  <a:pt x="87548" y="7978"/>
                </a:lnTo>
                <a:lnTo>
                  <a:pt x="87536" y="7966"/>
                </a:lnTo>
                <a:lnTo>
                  <a:pt x="85833" y="6275"/>
                </a:lnTo>
                <a:lnTo>
                  <a:pt x="87536" y="4573"/>
                </a:lnTo>
                <a:lnTo>
                  <a:pt x="87548" y="4549"/>
                </a:lnTo>
                <a:lnTo>
                  <a:pt x="87548" y="2120"/>
                </a:lnTo>
                <a:lnTo>
                  <a:pt x="89976" y="2120"/>
                </a:lnTo>
                <a:lnTo>
                  <a:pt x="90000" y="2096"/>
                </a:lnTo>
                <a:lnTo>
                  <a:pt x="91691" y="406"/>
                </a:lnTo>
                <a:lnTo>
                  <a:pt x="93394" y="2108"/>
                </a:lnTo>
                <a:lnTo>
                  <a:pt x="93417" y="2120"/>
                </a:lnTo>
                <a:lnTo>
                  <a:pt x="95846" y="2120"/>
                </a:lnTo>
                <a:lnTo>
                  <a:pt x="95846" y="4549"/>
                </a:lnTo>
                <a:close/>
              </a:path>
            </a:pathLst>
          </a:custGeom>
          <a:solidFill>
            <a:schemeClr val="accent2">
              <a:alpha val="1450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5"/>
          <p:cNvSpPr/>
          <p:nvPr/>
        </p:nvSpPr>
        <p:spPr>
          <a:xfrm rot="5400000">
            <a:off x="-394844" y="232328"/>
            <a:ext cx="560847" cy="562478"/>
          </a:xfrm>
          <a:custGeom>
            <a:avLst/>
            <a:gdLst/>
            <a:ahLst/>
            <a:cxnLst/>
            <a:rect l="l" t="t" r="r" b="b"/>
            <a:pathLst>
              <a:path w="8252" h="8276" extrusionOk="0">
                <a:moveTo>
                  <a:pt x="0" y="4132"/>
                </a:moveTo>
                <a:cubicBezTo>
                  <a:pt x="334" y="4156"/>
                  <a:pt x="465" y="4466"/>
                  <a:pt x="1001" y="4228"/>
                </a:cubicBezTo>
                <a:lnTo>
                  <a:pt x="1001" y="4228"/>
                </a:lnTo>
                <a:cubicBezTo>
                  <a:pt x="786" y="4335"/>
                  <a:pt x="500" y="4323"/>
                  <a:pt x="465" y="4728"/>
                </a:cubicBezTo>
                <a:cubicBezTo>
                  <a:pt x="691" y="4525"/>
                  <a:pt x="953" y="4644"/>
                  <a:pt x="1131" y="4311"/>
                </a:cubicBezTo>
                <a:lnTo>
                  <a:pt x="1131" y="4311"/>
                </a:lnTo>
                <a:cubicBezTo>
                  <a:pt x="1060" y="4466"/>
                  <a:pt x="822" y="4561"/>
                  <a:pt x="1012" y="4966"/>
                </a:cubicBezTo>
                <a:cubicBezTo>
                  <a:pt x="1036" y="4752"/>
                  <a:pt x="1131" y="4799"/>
                  <a:pt x="1227" y="4656"/>
                </a:cubicBezTo>
                <a:cubicBezTo>
                  <a:pt x="1358" y="4859"/>
                  <a:pt x="1715" y="4894"/>
                  <a:pt x="1786" y="4644"/>
                </a:cubicBezTo>
                <a:cubicBezTo>
                  <a:pt x="1536" y="4740"/>
                  <a:pt x="1465" y="4549"/>
                  <a:pt x="1477" y="4418"/>
                </a:cubicBezTo>
                <a:cubicBezTo>
                  <a:pt x="1477" y="4371"/>
                  <a:pt x="1489" y="4335"/>
                  <a:pt x="1524" y="4299"/>
                </a:cubicBezTo>
                <a:cubicBezTo>
                  <a:pt x="1560" y="4263"/>
                  <a:pt x="1667" y="4216"/>
                  <a:pt x="1727" y="4263"/>
                </a:cubicBezTo>
                <a:cubicBezTo>
                  <a:pt x="1774" y="4299"/>
                  <a:pt x="1751" y="4406"/>
                  <a:pt x="1643" y="4371"/>
                </a:cubicBezTo>
                <a:cubicBezTo>
                  <a:pt x="1715" y="4490"/>
                  <a:pt x="1893" y="4442"/>
                  <a:pt x="1893" y="4311"/>
                </a:cubicBezTo>
                <a:cubicBezTo>
                  <a:pt x="1893" y="4299"/>
                  <a:pt x="1893" y="4287"/>
                  <a:pt x="1893" y="4263"/>
                </a:cubicBezTo>
                <a:lnTo>
                  <a:pt x="1893" y="4263"/>
                </a:lnTo>
                <a:cubicBezTo>
                  <a:pt x="1893" y="4228"/>
                  <a:pt x="1870" y="4192"/>
                  <a:pt x="1834" y="4168"/>
                </a:cubicBezTo>
                <a:cubicBezTo>
                  <a:pt x="2144" y="4109"/>
                  <a:pt x="2453" y="4132"/>
                  <a:pt x="2751" y="4240"/>
                </a:cubicBezTo>
                <a:lnTo>
                  <a:pt x="2751" y="4240"/>
                </a:lnTo>
                <a:cubicBezTo>
                  <a:pt x="1870" y="4037"/>
                  <a:pt x="2155" y="4906"/>
                  <a:pt x="1620" y="4906"/>
                </a:cubicBezTo>
                <a:lnTo>
                  <a:pt x="1620" y="4906"/>
                </a:lnTo>
                <a:cubicBezTo>
                  <a:pt x="1870" y="4978"/>
                  <a:pt x="2024" y="4978"/>
                  <a:pt x="2132" y="4930"/>
                </a:cubicBezTo>
                <a:cubicBezTo>
                  <a:pt x="2417" y="4787"/>
                  <a:pt x="2310" y="4501"/>
                  <a:pt x="2417" y="4406"/>
                </a:cubicBezTo>
                <a:cubicBezTo>
                  <a:pt x="2441" y="4585"/>
                  <a:pt x="2536" y="4621"/>
                  <a:pt x="2679" y="4561"/>
                </a:cubicBezTo>
                <a:cubicBezTo>
                  <a:pt x="2536" y="4454"/>
                  <a:pt x="2644" y="4311"/>
                  <a:pt x="2775" y="4311"/>
                </a:cubicBezTo>
                <a:cubicBezTo>
                  <a:pt x="2989" y="4323"/>
                  <a:pt x="3251" y="4537"/>
                  <a:pt x="3584" y="4311"/>
                </a:cubicBezTo>
                <a:cubicBezTo>
                  <a:pt x="3656" y="4311"/>
                  <a:pt x="3727" y="4287"/>
                  <a:pt x="3787" y="4275"/>
                </a:cubicBezTo>
                <a:cubicBezTo>
                  <a:pt x="3727" y="4299"/>
                  <a:pt x="3668" y="4335"/>
                  <a:pt x="3620" y="4382"/>
                </a:cubicBezTo>
                <a:cubicBezTo>
                  <a:pt x="3203" y="4454"/>
                  <a:pt x="3179" y="4799"/>
                  <a:pt x="3036" y="4942"/>
                </a:cubicBezTo>
                <a:cubicBezTo>
                  <a:pt x="2941" y="5049"/>
                  <a:pt x="2775" y="5025"/>
                  <a:pt x="2786" y="4847"/>
                </a:cubicBezTo>
                <a:cubicBezTo>
                  <a:pt x="2655" y="4894"/>
                  <a:pt x="2608" y="4990"/>
                  <a:pt x="2715" y="5144"/>
                </a:cubicBezTo>
                <a:cubicBezTo>
                  <a:pt x="2572" y="5156"/>
                  <a:pt x="2441" y="4871"/>
                  <a:pt x="2155" y="4978"/>
                </a:cubicBezTo>
                <a:cubicBezTo>
                  <a:pt x="2036" y="5013"/>
                  <a:pt x="1917" y="5121"/>
                  <a:pt x="1798" y="5347"/>
                </a:cubicBezTo>
                <a:cubicBezTo>
                  <a:pt x="1810" y="5335"/>
                  <a:pt x="1822" y="5323"/>
                  <a:pt x="1834" y="5311"/>
                </a:cubicBezTo>
                <a:cubicBezTo>
                  <a:pt x="1822" y="5323"/>
                  <a:pt x="1810" y="5335"/>
                  <a:pt x="1798" y="5347"/>
                </a:cubicBezTo>
                <a:cubicBezTo>
                  <a:pt x="2179" y="4978"/>
                  <a:pt x="2596" y="5799"/>
                  <a:pt x="3072" y="5025"/>
                </a:cubicBezTo>
                <a:lnTo>
                  <a:pt x="3072" y="5025"/>
                </a:lnTo>
                <a:cubicBezTo>
                  <a:pt x="2941" y="5299"/>
                  <a:pt x="2727" y="5549"/>
                  <a:pt x="2477" y="5716"/>
                </a:cubicBezTo>
                <a:cubicBezTo>
                  <a:pt x="2477" y="5680"/>
                  <a:pt x="2477" y="5644"/>
                  <a:pt x="2453" y="5621"/>
                </a:cubicBezTo>
                <a:lnTo>
                  <a:pt x="2453" y="5609"/>
                </a:lnTo>
                <a:lnTo>
                  <a:pt x="2429" y="5573"/>
                </a:lnTo>
                <a:cubicBezTo>
                  <a:pt x="2334" y="5478"/>
                  <a:pt x="2167" y="5573"/>
                  <a:pt x="2203" y="5716"/>
                </a:cubicBezTo>
                <a:cubicBezTo>
                  <a:pt x="2263" y="5609"/>
                  <a:pt x="2358" y="5668"/>
                  <a:pt x="2346" y="5740"/>
                </a:cubicBezTo>
                <a:cubicBezTo>
                  <a:pt x="2322" y="5799"/>
                  <a:pt x="2227" y="5847"/>
                  <a:pt x="2167" y="5847"/>
                </a:cubicBezTo>
                <a:cubicBezTo>
                  <a:pt x="2120" y="5847"/>
                  <a:pt x="2084" y="5835"/>
                  <a:pt x="2048" y="5799"/>
                </a:cubicBezTo>
                <a:cubicBezTo>
                  <a:pt x="1953" y="5716"/>
                  <a:pt x="1870" y="5525"/>
                  <a:pt x="2108" y="5430"/>
                </a:cubicBezTo>
                <a:cubicBezTo>
                  <a:pt x="1882" y="5299"/>
                  <a:pt x="1667" y="5573"/>
                  <a:pt x="1715" y="5799"/>
                </a:cubicBezTo>
                <a:cubicBezTo>
                  <a:pt x="1536" y="5764"/>
                  <a:pt x="1512" y="5883"/>
                  <a:pt x="1346" y="5728"/>
                </a:cubicBezTo>
                <a:cubicBezTo>
                  <a:pt x="1489" y="6168"/>
                  <a:pt x="1727" y="6049"/>
                  <a:pt x="1893" y="6121"/>
                </a:cubicBezTo>
                <a:lnTo>
                  <a:pt x="1893" y="6121"/>
                </a:lnTo>
                <a:cubicBezTo>
                  <a:pt x="1524" y="6014"/>
                  <a:pt x="1417" y="6287"/>
                  <a:pt x="1120" y="6299"/>
                </a:cubicBezTo>
                <a:cubicBezTo>
                  <a:pt x="1429" y="6561"/>
                  <a:pt x="1632" y="6347"/>
                  <a:pt x="1858" y="6264"/>
                </a:cubicBezTo>
                <a:lnTo>
                  <a:pt x="1858" y="6264"/>
                </a:lnTo>
                <a:cubicBezTo>
                  <a:pt x="1310" y="6490"/>
                  <a:pt x="1429" y="6787"/>
                  <a:pt x="1215" y="7049"/>
                </a:cubicBezTo>
                <a:cubicBezTo>
                  <a:pt x="1477" y="6835"/>
                  <a:pt x="1786" y="6954"/>
                  <a:pt x="2001" y="6418"/>
                </a:cubicBezTo>
                <a:lnTo>
                  <a:pt x="2001" y="6418"/>
                </a:lnTo>
                <a:cubicBezTo>
                  <a:pt x="1917" y="6633"/>
                  <a:pt x="1703" y="6835"/>
                  <a:pt x="1965" y="7145"/>
                </a:cubicBezTo>
                <a:cubicBezTo>
                  <a:pt x="1977" y="6847"/>
                  <a:pt x="2251" y="6740"/>
                  <a:pt x="2144" y="6383"/>
                </a:cubicBezTo>
                <a:lnTo>
                  <a:pt x="2144" y="6383"/>
                </a:lnTo>
                <a:cubicBezTo>
                  <a:pt x="2215" y="6537"/>
                  <a:pt x="2096" y="6776"/>
                  <a:pt x="2536" y="6930"/>
                </a:cubicBezTo>
                <a:cubicBezTo>
                  <a:pt x="2382" y="6764"/>
                  <a:pt x="2501" y="6728"/>
                  <a:pt x="2465" y="6561"/>
                </a:cubicBezTo>
                <a:cubicBezTo>
                  <a:pt x="2691" y="6609"/>
                  <a:pt x="2965" y="6383"/>
                  <a:pt x="2846" y="6156"/>
                </a:cubicBezTo>
                <a:cubicBezTo>
                  <a:pt x="2798" y="6335"/>
                  <a:pt x="2560" y="6371"/>
                  <a:pt x="2465" y="6216"/>
                </a:cubicBezTo>
                <a:cubicBezTo>
                  <a:pt x="2429" y="6180"/>
                  <a:pt x="2417" y="6145"/>
                  <a:pt x="2417" y="6097"/>
                </a:cubicBezTo>
                <a:cubicBezTo>
                  <a:pt x="2417" y="6037"/>
                  <a:pt x="2465" y="5930"/>
                  <a:pt x="2525" y="5930"/>
                </a:cubicBezTo>
                <a:cubicBezTo>
                  <a:pt x="2584" y="5918"/>
                  <a:pt x="2655" y="6002"/>
                  <a:pt x="2548" y="6061"/>
                </a:cubicBezTo>
                <a:cubicBezTo>
                  <a:pt x="2679" y="6097"/>
                  <a:pt x="2775" y="5942"/>
                  <a:pt x="2691" y="5835"/>
                </a:cubicBezTo>
                <a:cubicBezTo>
                  <a:pt x="2679" y="5823"/>
                  <a:pt x="2667" y="5823"/>
                  <a:pt x="2655" y="5811"/>
                </a:cubicBezTo>
                <a:lnTo>
                  <a:pt x="2655" y="5811"/>
                </a:lnTo>
                <a:cubicBezTo>
                  <a:pt x="2620" y="5787"/>
                  <a:pt x="2584" y="5787"/>
                  <a:pt x="2548" y="5787"/>
                </a:cubicBezTo>
                <a:cubicBezTo>
                  <a:pt x="2727" y="5537"/>
                  <a:pt x="2965" y="5323"/>
                  <a:pt x="3251" y="5192"/>
                </a:cubicBezTo>
                <a:cubicBezTo>
                  <a:pt x="2477" y="5680"/>
                  <a:pt x="3298" y="6085"/>
                  <a:pt x="2917" y="6478"/>
                </a:cubicBezTo>
                <a:lnTo>
                  <a:pt x="2953" y="6430"/>
                </a:lnTo>
                <a:cubicBezTo>
                  <a:pt x="2941" y="6454"/>
                  <a:pt x="2929" y="6466"/>
                  <a:pt x="2917" y="6478"/>
                </a:cubicBezTo>
                <a:cubicBezTo>
                  <a:pt x="3084" y="6406"/>
                  <a:pt x="3215" y="6276"/>
                  <a:pt x="3298" y="6121"/>
                </a:cubicBezTo>
                <a:cubicBezTo>
                  <a:pt x="3394" y="5823"/>
                  <a:pt x="3120" y="5704"/>
                  <a:pt x="3132" y="5549"/>
                </a:cubicBezTo>
                <a:cubicBezTo>
                  <a:pt x="3263" y="5656"/>
                  <a:pt x="3370" y="5621"/>
                  <a:pt x="3429" y="5478"/>
                </a:cubicBezTo>
                <a:cubicBezTo>
                  <a:pt x="3251" y="5502"/>
                  <a:pt x="3227" y="5335"/>
                  <a:pt x="3322" y="5228"/>
                </a:cubicBezTo>
                <a:cubicBezTo>
                  <a:pt x="3465" y="5097"/>
                  <a:pt x="3810" y="5061"/>
                  <a:pt x="3894" y="4656"/>
                </a:cubicBezTo>
                <a:cubicBezTo>
                  <a:pt x="3929" y="4597"/>
                  <a:pt x="3965" y="4537"/>
                  <a:pt x="4001" y="4478"/>
                </a:cubicBezTo>
                <a:cubicBezTo>
                  <a:pt x="3977" y="4549"/>
                  <a:pt x="3965" y="4621"/>
                  <a:pt x="3953" y="4680"/>
                </a:cubicBezTo>
                <a:cubicBezTo>
                  <a:pt x="3715" y="5025"/>
                  <a:pt x="3941" y="5275"/>
                  <a:pt x="3953" y="5490"/>
                </a:cubicBezTo>
                <a:cubicBezTo>
                  <a:pt x="3953" y="5633"/>
                  <a:pt x="3822" y="5728"/>
                  <a:pt x="3703" y="5597"/>
                </a:cubicBezTo>
                <a:cubicBezTo>
                  <a:pt x="3644" y="5728"/>
                  <a:pt x="3691" y="5835"/>
                  <a:pt x="3858" y="5859"/>
                </a:cubicBezTo>
                <a:cubicBezTo>
                  <a:pt x="3763" y="5966"/>
                  <a:pt x="3477" y="5859"/>
                  <a:pt x="3346" y="6133"/>
                </a:cubicBezTo>
                <a:cubicBezTo>
                  <a:pt x="3287" y="6240"/>
                  <a:pt x="3287" y="6406"/>
                  <a:pt x="3358" y="6657"/>
                </a:cubicBezTo>
                <a:lnTo>
                  <a:pt x="3358" y="6657"/>
                </a:lnTo>
                <a:cubicBezTo>
                  <a:pt x="3358" y="6109"/>
                  <a:pt x="4239" y="6406"/>
                  <a:pt x="4025" y="5514"/>
                </a:cubicBezTo>
                <a:lnTo>
                  <a:pt x="4025" y="5514"/>
                </a:lnTo>
                <a:cubicBezTo>
                  <a:pt x="4132" y="5811"/>
                  <a:pt x="4156" y="6133"/>
                  <a:pt x="4096" y="6430"/>
                </a:cubicBezTo>
                <a:cubicBezTo>
                  <a:pt x="4072" y="6406"/>
                  <a:pt x="4049" y="6383"/>
                  <a:pt x="4013" y="6371"/>
                </a:cubicBezTo>
                <a:lnTo>
                  <a:pt x="3977" y="6371"/>
                </a:lnTo>
                <a:cubicBezTo>
                  <a:pt x="3953" y="6371"/>
                  <a:pt x="3941" y="6371"/>
                  <a:pt x="3929" y="6371"/>
                </a:cubicBezTo>
                <a:cubicBezTo>
                  <a:pt x="3787" y="6371"/>
                  <a:pt x="3751" y="6561"/>
                  <a:pt x="3870" y="6633"/>
                </a:cubicBezTo>
                <a:cubicBezTo>
                  <a:pt x="3834" y="6514"/>
                  <a:pt x="3941" y="6502"/>
                  <a:pt x="3989" y="6549"/>
                </a:cubicBezTo>
                <a:cubicBezTo>
                  <a:pt x="4025" y="6597"/>
                  <a:pt x="3989" y="6716"/>
                  <a:pt x="3941" y="6752"/>
                </a:cubicBezTo>
                <a:cubicBezTo>
                  <a:pt x="3906" y="6776"/>
                  <a:pt x="3870" y="6799"/>
                  <a:pt x="3822" y="6799"/>
                </a:cubicBezTo>
                <a:cubicBezTo>
                  <a:pt x="3691" y="6811"/>
                  <a:pt x="3501" y="6728"/>
                  <a:pt x="3596" y="6490"/>
                </a:cubicBezTo>
                <a:cubicBezTo>
                  <a:pt x="3346" y="6561"/>
                  <a:pt x="3394" y="6918"/>
                  <a:pt x="3584" y="7038"/>
                </a:cubicBezTo>
                <a:cubicBezTo>
                  <a:pt x="3429" y="7133"/>
                  <a:pt x="3489" y="7240"/>
                  <a:pt x="3275" y="7252"/>
                </a:cubicBezTo>
                <a:cubicBezTo>
                  <a:pt x="3679" y="7454"/>
                  <a:pt x="3775" y="7204"/>
                  <a:pt x="3941" y="7145"/>
                </a:cubicBezTo>
                <a:lnTo>
                  <a:pt x="3941" y="7145"/>
                </a:lnTo>
                <a:cubicBezTo>
                  <a:pt x="3596" y="7323"/>
                  <a:pt x="3715" y="7585"/>
                  <a:pt x="3513" y="7811"/>
                </a:cubicBezTo>
                <a:cubicBezTo>
                  <a:pt x="3929" y="7776"/>
                  <a:pt x="3918" y="7478"/>
                  <a:pt x="4013" y="7276"/>
                </a:cubicBezTo>
                <a:lnTo>
                  <a:pt x="4013" y="7276"/>
                </a:lnTo>
                <a:cubicBezTo>
                  <a:pt x="3775" y="7811"/>
                  <a:pt x="4084" y="7942"/>
                  <a:pt x="4120" y="8276"/>
                </a:cubicBezTo>
                <a:cubicBezTo>
                  <a:pt x="4144" y="7942"/>
                  <a:pt x="4453" y="7811"/>
                  <a:pt x="4215" y="7276"/>
                </a:cubicBezTo>
                <a:lnTo>
                  <a:pt x="4215" y="7276"/>
                </a:lnTo>
                <a:cubicBezTo>
                  <a:pt x="4322" y="7478"/>
                  <a:pt x="4310" y="7776"/>
                  <a:pt x="4715" y="7811"/>
                </a:cubicBezTo>
                <a:cubicBezTo>
                  <a:pt x="4513" y="7585"/>
                  <a:pt x="4632" y="7323"/>
                  <a:pt x="4299" y="7145"/>
                </a:cubicBezTo>
                <a:lnTo>
                  <a:pt x="4299" y="7145"/>
                </a:lnTo>
                <a:cubicBezTo>
                  <a:pt x="4453" y="7204"/>
                  <a:pt x="4549" y="7454"/>
                  <a:pt x="4953" y="7252"/>
                </a:cubicBezTo>
                <a:cubicBezTo>
                  <a:pt x="4739" y="7240"/>
                  <a:pt x="4787" y="7133"/>
                  <a:pt x="4644" y="7038"/>
                </a:cubicBezTo>
                <a:cubicBezTo>
                  <a:pt x="4846" y="6918"/>
                  <a:pt x="4882" y="6561"/>
                  <a:pt x="4632" y="6490"/>
                </a:cubicBezTo>
                <a:cubicBezTo>
                  <a:pt x="4727" y="6728"/>
                  <a:pt x="4537" y="6811"/>
                  <a:pt x="4406" y="6799"/>
                </a:cubicBezTo>
                <a:cubicBezTo>
                  <a:pt x="4358" y="6799"/>
                  <a:pt x="4322" y="6776"/>
                  <a:pt x="4287" y="6752"/>
                </a:cubicBezTo>
                <a:cubicBezTo>
                  <a:pt x="4251" y="6716"/>
                  <a:pt x="4203" y="6597"/>
                  <a:pt x="4251" y="6549"/>
                </a:cubicBezTo>
                <a:cubicBezTo>
                  <a:pt x="4287" y="6502"/>
                  <a:pt x="4394" y="6514"/>
                  <a:pt x="4358" y="6633"/>
                </a:cubicBezTo>
                <a:cubicBezTo>
                  <a:pt x="4370" y="6621"/>
                  <a:pt x="4382" y="6609"/>
                  <a:pt x="4394" y="6597"/>
                </a:cubicBezTo>
                <a:cubicBezTo>
                  <a:pt x="4441" y="6549"/>
                  <a:pt x="4441" y="6466"/>
                  <a:pt x="4394" y="6418"/>
                </a:cubicBezTo>
                <a:cubicBezTo>
                  <a:pt x="4370" y="6395"/>
                  <a:pt x="4334" y="6383"/>
                  <a:pt x="4299" y="6371"/>
                </a:cubicBezTo>
                <a:cubicBezTo>
                  <a:pt x="4287" y="6371"/>
                  <a:pt x="4275" y="6371"/>
                  <a:pt x="4263" y="6371"/>
                </a:cubicBezTo>
                <a:lnTo>
                  <a:pt x="4251" y="6371"/>
                </a:lnTo>
                <a:cubicBezTo>
                  <a:pt x="4215" y="6383"/>
                  <a:pt x="4179" y="6406"/>
                  <a:pt x="4168" y="6430"/>
                </a:cubicBezTo>
                <a:cubicBezTo>
                  <a:pt x="4108" y="6133"/>
                  <a:pt x="4132" y="5811"/>
                  <a:pt x="4227" y="5514"/>
                </a:cubicBezTo>
                <a:cubicBezTo>
                  <a:pt x="4025" y="6406"/>
                  <a:pt x="4894" y="6109"/>
                  <a:pt x="4906" y="6657"/>
                </a:cubicBezTo>
                <a:lnTo>
                  <a:pt x="4906" y="6597"/>
                </a:lnTo>
                <a:lnTo>
                  <a:pt x="4906" y="6657"/>
                </a:lnTo>
                <a:cubicBezTo>
                  <a:pt x="4977" y="6406"/>
                  <a:pt x="4977" y="6252"/>
                  <a:pt x="4918" y="6133"/>
                </a:cubicBezTo>
                <a:cubicBezTo>
                  <a:pt x="4787" y="5859"/>
                  <a:pt x="4501" y="5966"/>
                  <a:pt x="4394" y="5859"/>
                </a:cubicBezTo>
                <a:cubicBezTo>
                  <a:pt x="4572" y="5835"/>
                  <a:pt x="4620" y="5728"/>
                  <a:pt x="4549" y="5597"/>
                </a:cubicBezTo>
                <a:cubicBezTo>
                  <a:pt x="4430" y="5740"/>
                  <a:pt x="4299" y="5633"/>
                  <a:pt x="4299" y="5490"/>
                </a:cubicBezTo>
                <a:cubicBezTo>
                  <a:pt x="4310" y="5287"/>
                  <a:pt x="4525" y="5025"/>
                  <a:pt x="4299" y="4692"/>
                </a:cubicBezTo>
                <a:cubicBezTo>
                  <a:pt x="4287" y="4621"/>
                  <a:pt x="4275" y="4549"/>
                  <a:pt x="4251" y="4490"/>
                </a:cubicBezTo>
                <a:cubicBezTo>
                  <a:pt x="4287" y="4549"/>
                  <a:pt x="4322" y="4609"/>
                  <a:pt x="4370" y="4656"/>
                </a:cubicBezTo>
                <a:cubicBezTo>
                  <a:pt x="4441" y="5061"/>
                  <a:pt x="4775" y="5097"/>
                  <a:pt x="4930" y="5240"/>
                </a:cubicBezTo>
                <a:cubicBezTo>
                  <a:pt x="5037" y="5323"/>
                  <a:pt x="5001" y="5502"/>
                  <a:pt x="4834" y="5490"/>
                </a:cubicBezTo>
                <a:cubicBezTo>
                  <a:pt x="4882" y="5621"/>
                  <a:pt x="4977" y="5668"/>
                  <a:pt x="5132" y="5561"/>
                </a:cubicBezTo>
                <a:cubicBezTo>
                  <a:pt x="5132" y="5704"/>
                  <a:pt x="4858" y="5835"/>
                  <a:pt x="4953" y="6121"/>
                </a:cubicBezTo>
                <a:cubicBezTo>
                  <a:pt x="5001" y="6240"/>
                  <a:pt x="5108" y="6347"/>
                  <a:pt x="5334" y="6478"/>
                </a:cubicBezTo>
                <a:lnTo>
                  <a:pt x="5334" y="6478"/>
                </a:lnTo>
                <a:cubicBezTo>
                  <a:pt x="4965" y="6097"/>
                  <a:pt x="5787" y="5680"/>
                  <a:pt x="5013" y="5204"/>
                </a:cubicBezTo>
                <a:lnTo>
                  <a:pt x="5013" y="5204"/>
                </a:lnTo>
                <a:cubicBezTo>
                  <a:pt x="5287" y="5335"/>
                  <a:pt x="5525" y="5537"/>
                  <a:pt x="5703" y="5799"/>
                </a:cubicBezTo>
                <a:cubicBezTo>
                  <a:pt x="5668" y="5787"/>
                  <a:pt x="5632" y="5799"/>
                  <a:pt x="5596" y="5823"/>
                </a:cubicBezTo>
                <a:lnTo>
                  <a:pt x="5596" y="5823"/>
                </a:lnTo>
                <a:cubicBezTo>
                  <a:pt x="5584" y="5823"/>
                  <a:pt x="5573" y="5835"/>
                  <a:pt x="5561" y="5847"/>
                </a:cubicBezTo>
                <a:cubicBezTo>
                  <a:pt x="5513" y="5895"/>
                  <a:pt x="5513" y="5978"/>
                  <a:pt x="5561" y="6037"/>
                </a:cubicBezTo>
                <a:cubicBezTo>
                  <a:pt x="5584" y="6061"/>
                  <a:pt x="5632" y="6073"/>
                  <a:pt x="5668" y="6073"/>
                </a:cubicBezTo>
                <a:lnTo>
                  <a:pt x="5692" y="6073"/>
                </a:lnTo>
                <a:cubicBezTo>
                  <a:pt x="5596" y="6014"/>
                  <a:pt x="5656" y="5930"/>
                  <a:pt x="5715" y="5942"/>
                </a:cubicBezTo>
                <a:cubicBezTo>
                  <a:pt x="5787" y="5942"/>
                  <a:pt x="5834" y="6049"/>
                  <a:pt x="5834" y="6109"/>
                </a:cubicBezTo>
                <a:cubicBezTo>
                  <a:pt x="5823" y="6156"/>
                  <a:pt x="5811" y="6192"/>
                  <a:pt x="5775" y="6228"/>
                </a:cubicBezTo>
                <a:cubicBezTo>
                  <a:pt x="5680" y="6383"/>
                  <a:pt x="5442" y="6347"/>
                  <a:pt x="5406" y="6168"/>
                </a:cubicBezTo>
                <a:cubicBezTo>
                  <a:pt x="5275" y="6395"/>
                  <a:pt x="5549" y="6609"/>
                  <a:pt x="5787" y="6573"/>
                </a:cubicBezTo>
                <a:cubicBezTo>
                  <a:pt x="5751" y="6740"/>
                  <a:pt x="5858" y="6776"/>
                  <a:pt x="5715" y="6942"/>
                </a:cubicBezTo>
                <a:cubicBezTo>
                  <a:pt x="6144" y="6787"/>
                  <a:pt x="6037" y="6549"/>
                  <a:pt x="6108" y="6395"/>
                </a:cubicBezTo>
                <a:lnTo>
                  <a:pt x="6108" y="6395"/>
                </a:lnTo>
                <a:cubicBezTo>
                  <a:pt x="5989" y="6752"/>
                  <a:pt x="6263" y="6859"/>
                  <a:pt x="6275" y="7157"/>
                </a:cubicBezTo>
                <a:cubicBezTo>
                  <a:pt x="6537" y="6847"/>
                  <a:pt x="6323" y="6645"/>
                  <a:pt x="6239" y="6430"/>
                </a:cubicBezTo>
                <a:lnTo>
                  <a:pt x="6239" y="6430"/>
                </a:lnTo>
                <a:cubicBezTo>
                  <a:pt x="6465" y="6966"/>
                  <a:pt x="6763" y="6847"/>
                  <a:pt x="7025" y="7061"/>
                </a:cubicBezTo>
                <a:cubicBezTo>
                  <a:pt x="6811" y="6799"/>
                  <a:pt x="6930" y="6502"/>
                  <a:pt x="6394" y="6276"/>
                </a:cubicBezTo>
                <a:lnTo>
                  <a:pt x="6394" y="6276"/>
                </a:lnTo>
                <a:cubicBezTo>
                  <a:pt x="6608" y="6359"/>
                  <a:pt x="6811" y="6573"/>
                  <a:pt x="7120" y="6311"/>
                </a:cubicBezTo>
                <a:cubicBezTo>
                  <a:pt x="6823" y="6287"/>
                  <a:pt x="6716" y="6025"/>
                  <a:pt x="6358" y="6133"/>
                </a:cubicBezTo>
                <a:lnTo>
                  <a:pt x="6358" y="6133"/>
                </a:lnTo>
                <a:cubicBezTo>
                  <a:pt x="6513" y="6061"/>
                  <a:pt x="6751" y="6180"/>
                  <a:pt x="6906" y="5740"/>
                </a:cubicBezTo>
                <a:cubicBezTo>
                  <a:pt x="6739" y="5895"/>
                  <a:pt x="6704" y="5775"/>
                  <a:pt x="6537" y="5811"/>
                </a:cubicBezTo>
                <a:cubicBezTo>
                  <a:pt x="6573" y="5585"/>
                  <a:pt x="6358" y="5299"/>
                  <a:pt x="6132" y="5430"/>
                </a:cubicBezTo>
                <a:cubicBezTo>
                  <a:pt x="6370" y="5537"/>
                  <a:pt x="6275" y="5728"/>
                  <a:pt x="6192" y="5811"/>
                </a:cubicBezTo>
                <a:cubicBezTo>
                  <a:pt x="6156" y="5847"/>
                  <a:pt x="6120" y="5859"/>
                  <a:pt x="6073" y="5859"/>
                </a:cubicBezTo>
                <a:cubicBezTo>
                  <a:pt x="6013" y="5859"/>
                  <a:pt x="5906" y="5811"/>
                  <a:pt x="5906" y="5752"/>
                </a:cubicBezTo>
                <a:cubicBezTo>
                  <a:pt x="5894" y="5680"/>
                  <a:pt x="5977" y="5621"/>
                  <a:pt x="6037" y="5728"/>
                </a:cubicBezTo>
                <a:cubicBezTo>
                  <a:pt x="6037" y="5716"/>
                  <a:pt x="6037" y="5704"/>
                  <a:pt x="6037" y="5692"/>
                </a:cubicBezTo>
                <a:cubicBezTo>
                  <a:pt x="6037" y="5656"/>
                  <a:pt x="6025" y="5621"/>
                  <a:pt x="6001" y="5597"/>
                </a:cubicBezTo>
                <a:cubicBezTo>
                  <a:pt x="5942" y="5549"/>
                  <a:pt x="5858" y="5549"/>
                  <a:pt x="5811" y="5597"/>
                </a:cubicBezTo>
                <a:cubicBezTo>
                  <a:pt x="5799" y="5597"/>
                  <a:pt x="5787" y="5609"/>
                  <a:pt x="5775" y="5621"/>
                </a:cubicBezTo>
                <a:lnTo>
                  <a:pt x="5775" y="5633"/>
                </a:lnTo>
                <a:cubicBezTo>
                  <a:pt x="5763" y="5668"/>
                  <a:pt x="5751" y="5704"/>
                  <a:pt x="5763" y="5740"/>
                </a:cubicBezTo>
                <a:cubicBezTo>
                  <a:pt x="5501" y="5561"/>
                  <a:pt x="5299" y="5323"/>
                  <a:pt x="5168" y="5037"/>
                </a:cubicBezTo>
                <a:cubicBezTo>
                  <a:pt x="5644" y="5811"/>
                  <a:pt x="6061" y="4990"/>
                  <a:pt x="6442" y="5371"/>
                </a:cubicBezTo>
                <a:cubicBezTo>
                  <a:pt x="6430" y="5359"/>
                  <a:pt x="6418" y="5347"/>
                  <a:pt x="6406" y="5335"/>
                </a:cubicBezTo>
                <a:cubicBezTo>
                  <a:pt x="6418" y="5347"/>
                  <a:pt x="6430" y="5359"/>
                  <a:pt x="6442" y="5371"/>
                </a:cubicBezTo>
                <a:cubicBezTo>
                  <a:pt x="6323" y="5144"/>
                  <a:pt x="6204" y="5037"/>
                  <a:pt x="6084" y="4990"/>
                </a:cubicBezTo>
                <a:cubicBezTo>
                  <a:pt x="5787" y="4894"/>
                  <a:pt x="5668" y="5168"/>
                  <a:pt x="5525" y="5156"/>
                </a:cubicBezTo>
                <a:cubicBezTo>
                  <a:pt x="5632" y="5025"/>
                  <a:pt x="5584" y="4918"/>
                  <a:pt x="5453" y="4859"/>
                </a:cubicBezTo>
                <a:cubicBezTo>
                  <a:pt x="5465" y="5037"/>
                  <a:pt x="5299" y="5061"/>
                  <a:pt x="5203" y="4966"/>
                </a:cubicBezTo>
                <a:cubicBezTo>
                  <a:pt x="5061" y="4823"/>
                  <a:pt x="5037" y="4478"/>
                  <a:pt x="4620" y="4406"/>
                </a:cubicBezTo>
                <a:cubicBezTo>
                  <a:pt x="4572" y="4359"/>
                  <a:pt x="4513" y="4323"/>
                  <a:pt x="4453" y="4287"/>
                </a:cubicBezTo>
                <a:cubicBezTo>
                  <a:pt x="4513" y="4311"/>
                  <a:pt x="4584" y="4323"/>
                  <a:pt x="4656" y="4335"/>
                </a:cubicBezTo>
                <a:cubicBezTo>
                  <a:pt x="4989" y="4573"/>
                  <a:pt x="5251" y="4347"/>
                  <a:pt x="5465" y="4335"/>
                </a:cubicBezTo>
                <a:cubicBezTo>
                  <a:pt x="5596" y="4335"/>
                  <a:pt x="5703" y="4466"/>
                  <a:pt x="5561" y="4585"/>
                </a:cubicBezTo>
                <a:cubicBezTo>
                  <a:pt x="5703" y="4644"/>
                  <a:pt x="5799" y="4597"/>
                  <a:pt x="5823" y="4430"/>
                </a:cubicBezTo>
                <a:cubicBezTo>
                  <a:pt x="5930" y="4525"/>
                  <a:pt x="5823" y="4811"/>
                  <a:pt x="6108" y="4942"/>
                </a:cubicBezTo>
                <a:cubicBezTo>
                  <a:pt x="6215" y="5002"/>
                  <a:pt x="6370" y="5002"/>
                  <a:pt x="6620" y="4930"/>
                </a:cubicBezTo>
                <a:lnTo>
                  <a:pt x="6620" y="4930"/>
                </a:lnTo>
                <a:cubicBezTo>
                  <a:pt x="6084" y="4918"/>
                  <a:pt x="6370" y="4049"/>
                  <a:pt x="5489" y="4263"/>
                </a:cubicBezTo>
                <a:lnTo>
                  <a:pt x="5489" y="4263"/>
                </a:lnTo>
                <a:cubicBezTo>
                  <a:pt x="5787" y="4156"/>
                  <a:pt x="6096" y="4132"/>
                  <a:pt x="6406" y="4192"/>
                </a:cubicBezTo>
                <a:cubicBezTo>
                  <a:pt x="6370" y="4216"/>
                  <a:pt x="6358" y="4240"/>
                  <a:pt x="6346" y="4275"/>
                </a:cubicBezTo>
                <a:lnTo>
                  <a:pt x="6346" y="4287"/>
                </a:lnTo>
                <a:cubicBezTo>
                  <a:pt x="6346" y="4299"/>
                  <a:pt x="6346" y="4311"/>
                  <a:pt x="6346" y="4335"/>
                </a:cubicBezTo>
                <a:cubicBezTo>
                  <a:pt x="6346" y="4466"/>
                  <a:pt x="6537" y="4513"/>
                  <a:pt x="6596" y="4394"/>
                </a:cubicBezTo>
                <a:cubicBezTo>
                  <a:pt x="6489" y="4418"/>
                  <a:pt x="6477" y="4323"/>
                  <a:pt x="6525" y="4275"/>
                </a:cubicBezTo>
                <a:cubicBezTo>
                  <a:pt x="6573" y="4240"/>
                  <a:pt x="6680" y="4275"/>
                  <a:pt x="6716" y="4311"/>
                </a:cubicBezTo>
                <a:cubicBezTo>
                  <a:pt x="6751" y="4347"/>
                  <a:pt x="6775" y="4394"/>
                  <a:pt x="6775" y="4442"/>
                </a:cubicBezTo>
                <a:cubicBezTo>
                  <a:pt x="6775" y="4561"/>
                  <a:pt x="6704" y="4763"/>
                  <a:pt x="6465" y="4656"/>
                </a:cubicBezTo>
                <a:cubicBezTo>
                  <a:pt x="6537" y="4918"/>
                  <a:pt x="6882" y="4871"/>
                  <a:pt x="7013" y="4680"/>
                </a:cubicBezTo>
                <a:cubicBezTo>
                  <a:pt x="7108" y="4823"/>
                  <a:pt x="7216" y="4763"/>
                  <a:pt x="7227" y="4990"/>
                </a:cubicBezTo>
                <a:cubicBezTo>
                  <a:pt x="7430" y="4573"/>
                  <a:pt x="7180" y="4490"/>
                  <a:pt x="7120" y="4323"/>
                </a:cubicBezTo>
                <a:lnTo>
                  <a:pt x="7120" y="4323"/>
                </a:lnTo>
                <a:cubicBezTo>
                  <a:pt x="7287" y="4656"/>
                  <a:pt x="7561" y="4549"/>
                  <a:pt x="7775" y="4740"/>
                </a:cubicBezTo>
                <a:cubicBezTo>
                  <a:pt x="7739" y="4335"/>
                  <a:pt x="7454" y="4347"/>
                  <a:pt x="7239" y="4251"/>
                </a:cubicBezTo>
                <a:lnTo>
                  <a:pt x="7239" y="4251"/>
                </a:lnTo>
                <a:cubicBezTo>
                  <a:pt x="7775" y="4478"/>
                  <a:pt x="7906" y="4180"/>
                  <a:pt x="8251" y="4144"/>
                </a:cubicBezTo>
                <a:cubicBezTo>
                  <a:pt x="7906" y="4120"/>
                  <a:pt x="7775" y="3811"/>
                  <a:pt x="7239" y="4037"/>
                </a:cubicBezTo>
                <a:lnTo>
                  <a:pt x="7239" y="4037"/>
                </a:lnTo>
                <a:cubicBezTo>
                  <a:pt x="7454" y="3942"/>
                  <a:pt x="7739" y="3954"/>
                  <a:pt x="7775" y="3549"/>
                </a:cubicBezTo>
                <a:cubicBezTo>
                  <a:pt x="7561" y="3751"/>
                  <a:pt x="7287" y="3632"/>
                  <a:pt x="7120" y="3966"/>
                </a:cubicBezTo>
                <a:lnTo>
                  <a:pt x="7120" y="3966"/>
                </a:lnTo>
                <a:cubicBezTo>
                  <a:pt x="7180" y="3799"/>
                  <a:pt x="7430" y="3716"/>
                  <a:pt x="7227" y="3299"/>
                </a:cubicBezTo>
                <a:cubicBezTo>
                  <a:pt x="7216" y="3525"/>
                  <a:pt x="7108" y="3466"/>
                  <a:pt x="7013" y="3620"/>
                </a:cubicBezTo>
                <a:cubicBezTo>
                  <a:pt x="6882" y="3418"/>
                  <a:pt x="6537" y="3370"/>
                  <a:pt x="6465" y="3632"/>
                </a:cubicBezTo>
                <a:cubicBezTo>
                  <a:pt x="6704" y="3525"/>
                  <a:pt x="6775" y="3728"/>
                  <a:pt x="6775" y="3847"/>
                </a:cubicBezTo>
                <a:cubicBezTo>
                  <a:pt x="6775" y="3894"/>
                  <a:pt x="6751" y="3942"/>
                  <a:pt x="6716" y="3978"/>
                </a:cubicBezTo>
                <a:cubicBezTo>
                  <a:pt x="6680" y="4013"/>
                  <a:pt x="6573" y="4061"/>
                  <a:pt x="6525" y="4013"/>
                </a:cubicBezTo>
                <a:cubicBezTo>
                  <a:pt x="6477" y="3978"/>
                  <a:pt x="6489" y="3870"/>
                  <a:pt x="6596" y="3906"/>
                </a:cubicBezTo>
                <a:cubicBezTo>
                  <a:pt x="6585" y="3882"/>
                  <a:pt x="6573" y="3870"/>
                  <a:pt x="6561" y="3859"/>
                </a:cubicBezTo>
                <a:cubicBezTo>
                  <a:pt x="6513" y="3811"/>
                  <a:pt x="6442" y="3811"/>
                  <a:pt x="6394" y="3859"/>
                </a:cubicBezTo>
                <a:cubicBezTo>
                  <a:pt x="6370" y="3882"/>
                  <a:pt x="6346" y="3918"/>
                  <a:pt x="6346" y="3954"/>
                </a:cubicBezTo>
                <a:cubicBezTo>
                  <a:pt x="6346" y="3978"/>
                  <a:pt x="6346" y="3990"/>
                  <a:pt x="6346" y="4001"/>
                </a:cubicBezTo>
                <a:lnTo>
                  <a:pt x="6346" y="4013"/>
                </a:lnTo>
                <a:cubicBezTo>
                  <a:pt x="6358" y="4049"/>
                  <a:pt x="6370" y="4073"/>
                  <a:pt x="6406" y="4097"/>
                </a:cubicBezTo>
                <a:cubicBezTo>
                  <a:pt x="6096" y="4156"/>
                  <a:pt x="5787" y="4132"/>
                  <a:pt x="5489" y="4025"/>
                </a:cubicBezTo>
                <a:cubicBezTo>
                  <a:pt x="6382" y="4240"/>
                  <a:pt x="6084" y="3358"/>
                  <a:pt x="6632" y="3358"/>
                </a:cubicBezTo>
                <a:lnTo>
                  <a:pt x="6573" y="3358"/>
                </a:lnTo>
                <a:cubicBezTo>
                  <a:pt x="6585" y="3358"/>
                  <a:pt x="6608" y="3358"/>
                  <a:pt x="6632" y="3358"/>
                </a:cubicBezTo>
                <a:cubicBezTo>
                  <a:pt x="6382" y="3287"/>
                  <a:pt x="6215" y="3287"/>
                  <a:pt x="6108" y="3347"/>
                </a:cubicBezTo>
                <a:cubicBezTo>
                  <a:pt x="5834" y="3478"/>
                  <a:pt x="5942" y="3763"/>
                  <a:pt x="5834" y="3859"/>
                </a:cubicBezTo>
                <a:cubicBezTo>
                  <a:pt x="5811" y="3692"/>
                  <a:pt x="5703" y="3644"/>
                  <a:pt x="5573" y="3704"/>
                </a:cubicBezTo>
                <a:cubicBezTo>
                  <a:pt x="5703" y="3823"/>
                  <a:pt x="5596" y="3954"/>
                  <a:pt x="5465" y="3954"/>
                </a:cubicBezTo>
                <a:cubicBezTo>
                  <a:pt x="5263" y="3954"/>
                  <a:pt x="5001" y="3728"/>
                  <a:pt x="4656" y="3966"/>
                </a:cubicBezTo>
                <a:cubicBezTo>
                  <a:pt x="4584" y="3966"/>
                  <a:pt x="4525" y="3990"/>
                  <a:pt x="4453" y="4001"/>
                </a:cubicBezTo>
                <a:cubicBezTo>
                  <a:pt x="4513" y="3978"/>
                  <a:pt x="4572" y="3942"/>
                  <a:pt x="4632" y="3894"/>
                </a:cubicBezTo>
                <a:cubicBezTo>
                  <a:pt x="5037" y="3823"/>
                  <a:pt x="5072" y="3478"/>
                  <a:pt x="5203" y="3335"/>
                </a:cubicBezTo>
                <a:cubicBezTo>
                  <a:pt x="5299" y="3228"/>
                  <a:pt x="5477" y="3251"/>
                  <a:pt x="5453" y="3430"/>
                </a:cubicBezTo>
                <a:cubicBezTo>
                  <a:pt x="5596" y="3382"/>
                  <a:pt x="5632" y="3287"/>
                  <a:pt x="5525" y="3132"/>
                </a:cubicBezTo>
                <a:cubicBezTo>
                  <a:pt x="5680" y="3120"/>
                  <a:pt x="5799" y="3406"/>
                  <a:pt x="6096" y="3299"/>
                </a:cubicBezTo>
                <a:cubicBezTo>
                  <a:pt x="6215" y="3263"/>
                  <a:pt x="6323" y="3156"/>
                  <a:pt x="6454" y="2930"/>
                </a:cubicBezTo>
                <a:lnTo>
                  <a:pt x="6454" y="2930"/>
                </a:lnTo>
                <a:cubicBezTo>
                  <a:pt x="6061" y="3299"/>
                  <a:pt x="5656" y="2477"/>
                  <a:pt x="5180" y="3251"/>
                </a:cubicBezTo>
                <a:lnTo>
                  <a:pt x="5180" y="3251"/>
                </a:lnTo>
                <a:cubicBezTo>
                  <a:pt x="5311" y="2966"/>
                  <a:pt x="5513" y="2727"/>
                  <a:pt x="5775" y="2549"/>
                </a:cubicBezTo>
                <a:cubicBezTo>
                  <a:pt x="5763" y="2585"/>
                  <a:pt x="5763" y="2632"/>
                  <a:pt x="5787" y="2656"/>
                </a:cubicBezTo>
                <a:lnTo>
                  <a:pt x="5787" y="2668"/>
                </a:lnTo>
                <a:cubicBezTo>
                  <a:pt x="5799" y="2680"/>
                  <a:pt x="5811" y="2692"/>
                  <a:pt x="5823" y="2704"/>
                </a:cubicBezTo>
                <a:cubicBezTo>
                  <a:pt x="5918" y="2787"/>
                  <a:pt x="6073" y="2692"/>
                  <a:pt x="6037" y="2561"/>
                </a:cubicBezTo>
                <a:cubicBezTo>
                  <a:pt x="5989" y="2656"/>
                  <a:pt x="5894" y="2596"/>
                  <a:pt x="5906" y="2537"/>
                </a:cubicBezTo>
                <a:cubicBezTo>
                  <a:pt x="5918" y="2466"/>
                  <a:pt x="6013" y="2418"/>
                  <a:pt x="6073" y="2418"/>
                </a:cubicBezTo>
                <a:cubicBezTo>
                  <a:pt x="6120" y="2430"/>
                  <a:pt x="6168" y="2442"/>
                  <a:pt x="6192" y="2477"/>
                </a:cubicBezTo>
                <a:cubicBezTo>
                  <a:pt x="6287" y="2561"/>
                  <a:pt x="6382" y="2751"/>
                  <a:pt x="6132" y="2847"/>
                </a:cubicBezTo>
                <a:cubicBezTo>
                  <a:pt x="6370" y="2977"/>
                  <a:pt x="6585" y="2704"/>
                  <a:pt x="6537" y="2466"/>
                </a:cubicBezTo>
                <a:cubicBezTo>
                  <a:pt x="6704" y="2501"/>
                  <a:pt x="6739" y="2394"/>
                  <a:pt x="6906" y="2537"/>
                </a:cubicBezTo>
                <a:cubicBezTo>
                  <a:pt x="6751" y="2108"/>
                  <a:pt x="6525" y="2227"/>
                  <a:pt x="6358" y="2156"/>
                </a:cubicBezTo>
                <a:lnTo>
                  <a:pt x="6358" y="2156"/>
                </a:lnTo>
                <a:cubicBezTo>
                  <a:pt x="6716" y="2263"/>
                  <a:pt x="6823" y="1989"/>
                  <a:pt x="7120" y="1977"/>
                </a:cubicBezTo>
                <a:cubicBezTo>
                  <a:pt x="6811" y="1715"/>
                  <a:pt x="6608" y="1930"/>
                  <a:pt x="6394" y="2001"/>
                </a:cubicBezTo>
                <a:lnTo>
                  <a:pt x="6394" y="2001"/>
                </a:lnTo>
                <a:cubicBezTo>
                  <a:pt x="6942" y="1787"/>
                  <a:pt x="6811" y="1477"/>
                  <a:pt x="7037" y="1215"/>
                </a:cubicBezTo>
                <a:cubicBezTo>
                  <a:pt x="6775" y="1442"/>
                  <a:pt x="6465" y="1311"/>
                  <a:pt x="6251" y="1858"/>
                </a:cubicBezTo>
                <a:lnTo>
                  <a:pt x="6251" y="1858"/>
                </a:lnTo>
                <a:cubicBezTo>
                  <a:pt x="6323" y="1644"/>
                  <a:pt x="6549" y="1442"/>
                  <a:pt x="6275" y="1132"/>
                </a:cubicBezTo>
                <a:cubicBezTo>
                  <a:pt x="6263" y="1430"/>
                  <a:pt x="5989" y="1537"/>
                  <a:pt x="6108" y="1894"/>
                </a:cubicBezTo>
                <a:lnTo>
                  <a:pt x="6108" y="1894"/>
                </a:lnTo>
                <a:cubicBezTo>
                  <a:pt x="6037" y="1739"/>
                  <a:pt x="6144" y="1501"/>
                  <a:pt x="5715" y="1346"/>
                </a:cubicBezTo>
                <a:cubicBezTo>
                  <a:pt x="5858" y="1513"/>
                  <a:pt x="5751" y="1549"/>
                  <a:pt x="5787" y="1715"/>
                </a:cubicBezTo>
                <a:cubicBezTo>
                  <a:pt x="5561" y="1668"/>
                  <a:pt x="5275" y="1882"/>
                  <a:pt x="5406" y="2120"/>
                </a:cubicBezTo>
                <a:cubicBezTo>
                  <a:pt x="5453" y="1942"/>
                  <a:pt x="5680" y="1906"/>
                  <a:pt x="5775" y="2061"/>
                </a:cubicBezTo>
                <a:cubicBezTo>
                  <a:pt x="5811" y="2085"/>
                  <a:pt x="5834" y="2132"/>
                  <a:pt x="5834" y="2180"/>
                </a:cubicBezTo>
                <a:cubicBezTo>
                  <a:pt x="5834" y="2239"/>
                  <a:pt x="5787" y="2335"/>
                  <a:pt x="5727" y="2346"/>
                </a:cubicBezTo>
                <a:cubicBezTo>
                  <a:pt x="5656" y="2358"/>
                  <a:pt x="5596" y="2275"/>
                  <a:pt x="5692" y="2215"/>
                </a:cubicBezTo>
                <a:cubicBezTo>
                  <a:pt x="5561" y="2180"/>
                  <a:pt x="5465" y="2335"/>
                  <a:pt x="5561" y="2430"/>
                </a:cubicBezTo>
                <a:cubicBezTo>
                  <a:pt x="5573" y="2442"/>
                  <a:pt x="5573" y="2454"/>
                  <a:pt x="5596" y="2466"/>
                </a:cubicBezTo>
                <a:lnTo>
                  <a:pt x="5596" y="2466"/>
                </a:lnTo>
                <a:cubicBezTo>
                  <a:pt x="5632" y="2477"/>
                  <a:pt x="5668" y="2489"/>
                  <a:pt x="5703" y="2477"/>
                </a:cubicBezTo>
                <a:cubicBezTo>
                  <a:pt x="5525" y="2739"/>
                  <a:pt x="5287" y="2942"/>
                  <a:pt x="5013" y="3073"/>
                </a:cubicBezTo>
                <a:cubicBezTo>
                  <a:pt x="5775" y="2596"/>
                  <a:pt x="4953" y="2180"/>
                  <a:pt x="5334" y="1799"/>
                </a:cubicBezTo>
                <a:lnTo>
                  <a:pt x="5299" y="1834"/>
                </a:lnTo>
                <a:cubicBezTo>
                  <a:pt x="5311" y="1823"/>
                  <a:pt x="5322" y="1811"/>
                  <a:pt x="5334" y="1799"/>
                </a:cubicBezTo>
                <a:cubicBezTo>
                  <a:pt x="5108" y="1930"/>
                  <a:pt x="5001" y="2037"/>
                  <a:pt x="4953" y="2156"/>
                </a:cubicBezTo>
                <a:cubicBezTo>
                  <a:pt x="4858" y="2454"/>
                  <a:pt x="5132" y="2573"/>
                  <a:pt x="5132" y="2716"/>
                </a:cubicBezTo>
                <a:cubicBezTo>
                  <a:pt x="4989" y="2608"/>
                  <a:pt x="4882" y="2656"/>
                  <a:pt x="4834" y="2787"/>
                </a:cubicBezTo>
                <a:cubicBezTo>
                  <a:pt x="5013" y="2775"/>
                  <a:pt x="5037" y="2954"/>
                  <a:pt x="4930" y="3037"/>
                </a:cubicBezTo>
                <a:cubicBezTo>
                  <a:pt x="4787" y="3180"/>
                  <a:pt x="4441" y="3216"/>
                  <a:pt x="4370" y="3620"/>
                </a:cubicBezTo>
                <a:cubicBezTo>
                  <a:pt x="4322" y="3668"/>
                  <a:pt x="4287" y="3728"/>
                  <a:pt x="4251" y="3787"/>
                </a:cubicBezTo>
                <a:cubicBezTo>
                  <a:pt x="4275" y="3728"/>
                  <a:pt x="4287" y="3656"/>
                  <a:pt x="4299" y="3597"/>
                </a:cubicBezTo>
                <a:cubicBezTo>
                  <a:pt x="4537" y="3251"/>
                  <a:pt x="4322" y="3001"/>
                  <a:pt x="4299" y="2787"/>
                </a:cubicBezTo>
                <a:cubicBezTo>
                  <a:pt x="4299" y="2644"/>
                  <a:pt x="4441" y="2537"/>
                  <a:pt x="4549" y="2680"/>
                </a:cubicBezTo>
                <a:cubicBezTo>
                  <a:pt x="4608" y="2549"/>
                  <a:pt x="4572" y="2442"/>
                  <a:pt x="4406" y="2418"/>
                </a:cubicBezTo>
                <a:cubicBezTo>
                  <a:pt x="4501" y="2311"/>
                  <a:pt x="4787" y="2418"/>
                  <a:pt x="4918" y="2144"/>
                </a:cubicBezTo>
                <a:cubicBezTo>
                  <a:pt x="4977" y="2025"/>
                  <a:pt x="4977" y="1870"/>
                  <a:pt x="4906" y="1620"/>
                </a:cubicBezTo>
                <a:lnTo>
                  <a:pt x="4906" y="1620"/>
                </a:lnTo>
                <a:cubicBezTo>
                  <a:pt x="4906" y="2156"/>
                  <a:pt x="4025" y="1870"/>
                  <a:pt x="4239" y="2751"/>
                </a:cubicBezTo>
                <a:lnTo>
                  <a:pt x="4239" y="2751"/>
                </a:lnTo>
                <a:cubicBezTo>
                  <a:pt x="4132" y="2466"/>
                  <a:pt x="4108" y="2144"/>
                  <a:pt x="4168" y="1834"/>
                </a:cubicBezTo>
                <a:cubicBezTo>
                  <a:pt x="4179" y="1870"/>
                  <a:pt x="4215" y="1894"/>
                  <a:pt x="4251" y="1906"/>
                </a:cubicBezTo>
                <a:lnTo>
                  <a:pt x="4263" y="1906"/>
                </a:lnTo>
                <a:cubicBezTo>
                  <a:pt x="4275" y="1906"/>
                  <a:pt x="4287" y="1906"/>
                  <a:pt x="4310" y="1906"/>
                </a:cubicBezTo>
                <a:cubicBezTo>
                  <a:pt x="4441" y="1894"/>
                  <a:pt x="4489" y="1715"/>
                  <a:pt x="4370" y="1644"/>
                </a:cubicBezTo>
                <a:cubicBezTo>
                  <a:pt x="4394" y="1763"/>
                  <a:pt x="4299" y="1775"/>
                  <a:pt x="4251" y="1727"/>
                </a:cubicBezTo>
                <a:cubicBezTo>
                  <a:pt x="4215" y="1668"/>
                  <a:pt x="4251" y="1561"/>
                  <a:pt x="4287" y="1525"/>
                </a:cubicBezTo>
                <a:cubicBezTo>
                  <a:pt x="4322" y="1489"/>
                  <a:pt x="4370" y="1477"/>
                  <a:pt x="4418" y="1477"/>
                </a:cubicBezTo>
                <a:cubicBezTo>
                  <a:pt x="4537" y="1465"/>
                  <a:pt x="4739" y="1549"/>
                  <a:pt x="4632" y="1787"/>
                </a:cubicBezTo>
                <a:cubicBezTo>
                  <a:pt x="4894" y="1715"/>
                  <a:pt x="4846" y="1358"/>
                  <a:pt x="4656" y="1239"/>
                </a:cubicBezTo>
                <a:cubicBezTo>
                  <a:pt x="4799" y="1144"/>
                  <a:pt x="4739" y="1037"/>
                  <a:pt x="4965" y="1025"/>
                </a:cubicBezTo>
                <a:cubicBezTo>
                  <a:pt x="4549" y="822"/>
                  <a:pt x="4465" y="1073"/>
                  <a:pt x="4299" y="1132"/>
                </a:cubicBezTo>
                <a:lnTo>
                  <a:pt x="4299" y="1132"/>
                </a:lnTo>
                <a:cubicBezTo>
                  <a:pt x="4632" y="953"/>
                  <a:pt x="4525" y="692"/>
                  <a:pt x="4715" y="465"/>
                </a:cubicBezTo>
                <a:cubicBezTo>
                  <a:pt x="4310" y="501"/>
                  <a:pt x="4322" y="799"/>
                  <a:pt x="4227" y="1001"/>
                </a:cubicBezTo>
                <a:lnTo>
                  <a:pt x="4227" y="1001"/>
                </a:lnTo>
                <a:cubicBezTo>
                  <a:pt x="4453" y="465"/>
                  <a:pt x="4156" y="334"/>
                  <a:pt x="4120" y="1"/>
                </a:cubicBezTo>
                <a:cubicBezTo>
                  <a:pt x="4096" y="334"/>
                  <a:pt x="3787" y="465"/>
                  <a:pt x="4013" y="1001"/>
                </a:cubicBezTo>
                <a:lnTo>
                  <a:pt x="4013" y="1001"/>
                </a:lnTo>
                <a:cubicBezTo>
                  <a:pt x="3918" y="799"/>
                  <a:pt x="3929" y="501"/>
                  <a:pt x="3525" y="465"/>
                </a:cubicBezTo>
                <a:cubicBezTo>
                  <a:pt x="3727" y="692"/>
                  <a:pt x="3608" y="953"/>
                  <a:pt x="3941" y="1132"/>
                </a:cubicBezTo>
                <a:lnTo>
                  <a:pt x="3941" y="1132"/>
                </a:lnTo>
                <a:cubicBezTo>
                  <a:pt x="3775" y="1073"/>
                  <a:pt x="3691" y="822"/>
                  <a:pt x="3275" y="1025"/>
                </a:cubicBezTo>
                <a:cubicBezTo>
                  <a:pt x="3501" y="1037"/>
                  <a:pt x="3441" y="1132"/>
                  <a:pt x="3584" y="1239"/>
                </a:cubicBezTo>
                <a:cubicBezTo>
                  <a:pt x="3394" y="1358"/>
                  <a:pt x="3346" y="1715"/>
                  <a:pt x="3608" y="1787"/>
                </a:cubicBezTo>
                <a:cubicBezTo>
                  <a:pt x="3501" y="1549"/>
                  <a:pt x="3703" y="1465"/>
                  <a:pt x="3822" y="1477"/>
                </a:cubicBezTo>
                <a:cubicBezTo>
                  <a:pt x="3870" y="1477"/>
                  <a:pt x="3918" y="1489"/>
                  <a:pt x="3953" y="1525"/>
                </a:cubicBezTo>
                <a:cubicBezTo>
                  <a:pt x="3989" y="1561"/>
                  <a:pt x="4025" y="1680"/>
                  <a:pt x="3989" y="1727"/>
                </a:cubicBezTo>
                <a:cubicBezTo>
                  <a:pt x="3953" y="1775"/>
                  <a:pt x="3846" y="1763"/>
                  <a:pt x="3882" y="1644"/>
                </a:cubicBezTo>
                <a:cubicBezTo>
                  <a:pt x="3751" y="1715"/>
                  <a:pt x="3798" y="1894"/>
                  <a:pt x="3941" y="1906"/>
                </a:cubicBezTo>
                <a:cubicBezTo>
                  <a:pt x="3953" y="1906"/>
                  <a:pt x="3965" y="1906"/>
                  <a:pt x="3977" y="1906"/>
                </a:cubicBezTo>
                <a:lnTo>
                  <a:pt x="3989" y="1906"/>
                </a:lnTo>
                <a:cubicBezTo>
                  <a:pt x="4025" y="1894"/>
                  <a:pt x="4060" y="1870"/>
                  <a:pt x="4072" y="1834"/>
                </a:cubicBezTo>
                <a:cubicBezTo>
                  <a:pt x="4132" y="2144"/>
                  <a:pt x="4108" y="2466"/>
                  <a:pt x="4001" y="2751"/>
                </a:cubicBezTo>
                <a:cubicBezTo>
                  <a:pt x="4215" y="1870"/>
                  <a:pt x="3346" y="2156"/>
                  <a:pt x="3334" y="1620"/>
                </a:cubicBezTo>
                <a:lnTo>
                  <a:pt x="3334" y="1680"/>
                </a:lnTo>
                <a:lnTo>
                  <a:pt x="3334" y="1620"/>
                </a:lnTo>
                <a:cubicBezTo>
                  <a:pt x="3263" y="1870"/>
                  <a:pt x="3263" y="2025"/>
                  <a:pt x="3322" y="2144"/>
                </a:cubicBezTo>
                <a:cubicBezTo>
                  <a:pt x="3453" y="2418"/>
                  <a:pt x="3739" y="2311"/>
                  <a:pt x="3834" y="2418"/>
                </a:cubicBezTo>
                <a:cubicBezTo>
                  <a:pt x="3668" y="2442"/>
                  <a:pt x="3620" y="2537"/>
                  <a:pt x="3679" y="2680"/>
                </a:cubicBezTo>
                <a:cubicBezTo>
                  <a:pt x="3798" y="2537"/>
                  <a:pt x="3941" y="2644"/>
                  <a:pt x="3929" y="2787"/>
                </a:cubicBezTo>
                <a:cubicBezTo>
                  <a:pt x="3918" y="2989"/>
                  <a:pt x="3703" y="3251"/>
                  <a:pt x="3929" y="3585"/>
                </a:cubicBezTo>
                <a:cubicBezTo>
                  <a:pt x="3941" y="3656"/>
                  <a:pt x="3953" y="3728"/>
                  <a:pt x="3977" y="3787"/>
                </a:cubicBezTo>
                <a:cubicBezTo>
                  <a:pt x="3941" y="3728"/>
                  <a:pt x="3906" y="3668"/>
                  <a:pt x="3870" y="3620"/>
                </a:cubicBezTo>
                <a:cubicBezTo>
                  <a:pt x="3787" y="3216"/>
                  <a:pt x="3453" y="3180"/>
                  <a:pt x="3298" y="3037"/>
                </a:cubicBezTo>
                <a:cubicBezTo>
                  <a:pt x="3203" y="2954"/>
                  <a:pt x="3227" y="2775"/>
                  <a:pt x="3406" y="2787"/>
                </a:cubicBezTo>
                <a:cubicBezTo>
                  <a:pt x="3346" y="2656"/>
                  <a:pt x="3251" y="2608"/>
                  <a:pt x="3108" y="2716"/>
                </a:cubicBezTo>
                <a:cubicBezTo>
                  <a:pt x="3096" y="2573"/>
                  <a:pt x="3370" y="2442"/>
                  <a:pt x="3275" y="2156"/>
                </a:cubicBezTo>
                <a:cubicBezTo>
                  <a:pt x="3191" y="1989"/>
                  <a:pt x="3060" y="1870"/>
                  <a:pt x="2894" y="1799"/>
                </a:cubicBezTo>
                <a:cubicBezTo>
                  <a:pt x="3275" y="2180"/>
                  <a:pt x="2453" y="2596"/>
                  <a:pt x="3227" y="3073"/>
                </a:cubicBezTo>
                <a:cubicBezTo>
                  <a:pt x="2941" y="2942"/>
                  <a:pt x="2703" y="2739"/>
                  <a:pt x="2525" y="2477"/>
                </a:cubicBezTo>
                <a:cubicBezTo>
                  <a:pt x="2560" y="2489"/>
                  <a:pt x="2608" y="2477"/>
                  <a:pt x="2632" y="2466"/>
                </a:cubicBezTo>
                <a:lnTo>
                  <a:pt x="2632" y="2466"/>
                </a:lnTo>
                <a:cubicBezTo>
                  <a:pt x="2644" y="2454"/>
                  <a:pt x="2655" y="2442"/>
                  <a:pt x="2667" y="2430"/>
                </a:cubicBezTo>
                <a:cubicBezTo>
                  <a:pt x="2751" y="2346"/>
                  <a:pt x="2679" y="2192"/>
                  <a:pt x="2560" y="2204"/>
                </a:cubicBezTo>
                <a:lnTo>
                  <a:pt x="2536" y="2204"/>
                </a:lnTo>
                <a:cubicBezTo>
                  <a:pt x="2632" y="2263"/>
                  <a:pt x="2572" y="2346"/>
                  <a:pt x="2501" y="2346"/>
                </a:cubicBezTo>
                <a:cubicBezTo>
                  <a:pt x="2441" y="2335"/>
                  <a:pt x="2394" y="2227"/>
                  <a:pt x="2394" y="2180"/>
                </a:cubicBezTo>
                <a:cubicBezTo>
                  <a:pt x="2394" y="2132"/>
                  <a:pt x="2417" y="2085"/>
                  <a:pt x="2441" y="2049"/>
                </a:cubicBezTo>
                <a:cubicBezTo>
                  <a:pt x="2548" y="1894"/>
                  <a:pt x="2775" y="1930"/>
                  <a:pt x="2822" y="2108"/>
                </a:cubicBezTo>
                <a:cubicBezTo>
                  <a:pt x="2953" y="1882"/>
                  <a:pt x="2667" y="1668"/>
                  <a:pt x="2441" y="1715"/>
                </a:cubicBezTo>
                <a:cubicBezTo>
                  <a:pt x="2477" y="1537"/>
                  <a:pt x="2370" y="1513"/>
                  <a:pt x="2513" y="1346"/>
                </a:cubicBezTo>
                <a:cubicBezTo>
                  <a:pt x="2072" y="1489"/>
                  <a:pt x="2191" y="1727"/>
                  <a:pt x="2120" y="1894"/>
                </a:cubicBezTo>
                <a:lnTo>
                  <a:pt x="2120" y="1894"/>
                </a:lnTo>
                <a:cubicBezTo>
                  <a:pt x="2239" y="1525"/>
                  <a:pt x="1965" y="1418"/>
                  <a:pt x="1953" y="1120"/>
                </a:cubicBezTo>
                <a:cubicBezTo>
                  <a:pt x="1679" y="1442"/>
                  <a:pt x="1893" y="1632"/>
                  <a:pt x="1977" y="1858"/>
                </a:cubicBezTo>
                <a:lnTo>
                  <a:pt x="1977" y="1858"/>
                </a:lnTo>
                <a:cubicBezTo>
                  <a:pt x="1763" y="1311"/>
                  <a:pt x="1453" y="1430"/>
                  <a:pt x="1191" y="1215"/>
                </a:cubicBezTo>
                <a:cubicBezTo>
                  <a:pt x="1417" y="1477"/>
                  <a:pt x="1286" y="1787"/>
                  <a:pt x="1834" y="2001"/>
                </a:cubicBezTo>
                <a:lnTo>
                  <a:pt x="1834" y="2001"/>
                </a:lnTo>
                <a:cubicBezTo>
                  <a:pt x="1608" y="1918"/>
                  <a:pt x="1417" y="1704"/>
                  <a:pt x="1096" y="1977"/>
                </a:cubicBezTo>
                <a:cubicBezTo>
                  <a:pt x="1393" y="1989"/>
                  <a:pt x="1501" y="2263"/>
                  <a:pt x="1870" y="2144"/>
                </a:cubicBezTo>
                <a:lnTo>
                  <a:pt x="1870" y="2144"/>
                </a:lnTo>
                <a:cubicBezTo>
                  <a:pt x="1703" y="2215"/>
                  <a:pt x="1477" y="2108"/>
                  <a:pt x="1322" y="2537"/>
                </a:cubicBezTo>
                <a:cubicBezTo>
                  <a:pt x="1489" y="2382"/>
                  <a:pt x="1524" y="2501"/>
                  <a:pt x="1691" y="2466"/>
                </a:cubicBezTo>
                <a:cubicBezTo>
                  <a:pt x="1643" y="2692"/>
                  <a:pt x="1858" y="2977"/>
                  <a:pt x="2096" y="2847"/>
                </a:cubicBezTo>
                <a:cubicBezTo>
                  <a:pt x="1846" y="2751"/>
                  <a:pt x="1941" y="2549"/>
                  <a:pt x="2024" y="2466"/>
                </a:cubicBezTo>
                <a:cubicBezTo>
                  <a:pt x="2060" y="2442"/>
                  <a:pt x="2108" y="2418"/>
                  <a:pt x="2155" y="2418"/>
                </a:cubicBezTo>
                <a:cubicBezTo>
                  <a:pt x="2203" y="2418"/>
                  <a:pt x="2310" y="2466"/>
                  <a:pt x="2322" y="2525"/>
                </a:cubicBezTo>
                <a:cubicBezTo>
                  <a:pt x="2322" y="2596"/>
                  <a:pt x="2239" y="2656"/>
                  <a:pt x="2191" y="2561"/>
                </a:cubicBezTo>
                <a:cubicBezTo>
                  <a:pt x="2144" y="2692"/>
                  <a:pt x="2310" y="2787"/>
                  <a:pt x="2405" y="2692"/>
                </a:cubicBezTo>
                <a:lnTo>
                  <a:pt x="2441" y="2656"/>
                </a:lnTo>
                <a:lnTo>
                  <a:pt x="2441" y="2656"/>
                </a:lnTo>
                <a:cubicBezTo>
                  <a:pt x="2453" y="2620"/>
                  <a:pt x="2465" y="2585"/>
                  <a:pt x="2453" y="2549"/>
                </a:cubicBezTo>
                <a:cubicBezTo>
                  <a:pt x="2715" y="2727"/>
                  <a:pt x="2917" y="2966"/>
                  <a:pt x="3048" y="3239"/>
                </a:cubicBezTo>
                <a:cubicBezTo>
                  <a:pt x="2572" y="2466"/>
                  <a:pt x="2155" y="3287"/>
                  <a:pt x="1774" y="2918"/>
                </a:cubicBezTo>
                <a:cubicBezTo>
                  <a:pt x="1893" y="3144"/>
                  <a:pt x="2013" y="3251"/>
                  <a:pt x="2132" y="3287"/>
                </a:cubicBezTo>
                <a:cubicBezTo>
                  <a:pt x="2429" y="3394"/>
                  <a:pt x="2548" y="3120"/>
                  <a:pt x="2691" y="3120"/>
                </a:cubicBezTo>
                <a:cubicBezTo>
                  <a:pt x="2584" y="3263"/>
                  <a:pt x="2632" y="3370"/>
                  <a:pt x="2763" y="3418"/>
                </a:cubicBezTo>
                <a:cubicBezTo>
                  <a:pt x="2751" y="3239"/>
                  <a:pt x="2917" y="3216"/>
                  <a:pt x="3013" y="3323"/>
                </a:cubicBezTo>
                <a:cubicBezTo>
                  <a:pt x="3156" y="3466"/>
                  <a:pt x="3179" y="3811"/>
                  <a:pt x="3596" y="3882"/>
                </a:cubicBezTo>
                <a:cubicBezTo>
                  <a:pt x="3644" y="3930"/>
                  <a:pt x="3703" y="3966"/>
                  <a:pt x="3763" y="3990"/>
                </a:cubicBezTo>
                <a:cubicBezTo>
                  <a:pt x="3703" y="3978"/>
                  <a:pt x="3632" y="3954"/>
                  <a:pt x="3560" y="3954"/>
                </a:cubicBezTo>
                <a:cubicBezTo>
                  <a:pt x="3227" y="3716"/>
                  <a:pt x="2965" y="3930"/>
                  <a:pt x="2751" y="3942"/>
                </a:cubicBezTo>
                <a:cubicBezTo>
                  <a:pt x="2620" y="3942"/>
                  <a:pt x="2513" y="3811"/>
                  <a:pt x="2655" y="3692"/>
                </a:cubicBezTo>
                <a:cubicBezTo>
                  <a:pt x="2513" y="3632"/>
                  <a:pt x="2417" y="3680"/>
                  <a:pt x="2394" y="3847"/>
                </a:cubicBezTo>
                <a:cubicBezTo>
                  <a:pt x="2286" y="3751"/>
                  <a:pt x="2394" y="3466"/>
                  <a:pt x="2108" y="3335"/>
                </a:cubicBezTo>
                <a:cubicBezTo>
                  <a:pt x="2001" y="3275"/>
                  <a:pt x="1846" y="3275"/>
                  <a:pt x="1596" y="3347"/>
                </a:cubicBezTo>
                <a:lnTo>
                  <a:pt x="1596" y="3347"/>
                </a:lnTo>
                <a:cubicBezTo>
                  <a:pt x="2132" y="3347"/>
                  <a:pt x="1846" y="4228"/>
                  <a:pt x="2727" y="4013"/>
                </a:cubicBezTo>
                <a:cubicBezTo>
                  <a:pt x="2441" y="4120"/>
                  <a:pt x="2120" y="4144"/>
                  <a:pt x="1810" y="4085"/>
                </a:cubicBezTo>
                <a:cubicBezTo>
                  <a:pt x="1846" y="4061"/>
                  <a:pt x="1870" y="4037"/>
                  <a:pt x="1870" y="4001"/>
                </a:cubicBezTo>
                <a:lnTo>
                  <a:pt x="1870" y="3990"/>
                </a:lnTo>
                <a:cubicBezTo>
                  <a:pt x="1882" y="3978"/>
                  <a:pt x="1882" y="3966"/>
                  <a:pt x="1870" y="3954"/>
                </a:cubicBezTo>
                <a:cubicBezTo>
                  <a:pt x="1870" y="3811"/>
                  <a:pt x="1691" y="3763"/>
                  <a:pt x="1620" y="3882"/>
                </a:cubicBezTo>
                <a:cubicBezTo>
                  <a:pt x="1727" y="3859"/>
                  <a:pt x="1751" y="3966"/>
                  <a:pt x="1703" y="4001"/>
                </a:cubicBezTo>
                <a:cubicBezTo>
                  <a:pt x="1643" y="4037"/>
                  <a:pt x="1536" y="4001"/>
                  <a:pt x="1501" y="3966"/>
                </a:cubicBezTo>
                <a:cubicBezTo>
                  <a:pt x="1465" y="3930"/>
                  <a:pt x="1453" y="3882"/>
                  <a:pt x="1453" y="3835"/>
                </a:cubicBezTo>
                <a:cubicBezTo>
                  <a:pt x="1453" y="3716"/>
                  <a:pt x="1524" y="3513"/>
                  <a:pt x="1763" y="3620"/>
                </a:cubicBezTo>
                <a:cubicBezTo>
                  <a:pt x="1691" y="3358"/>
                  <a:pt x="1334" y="3406"/>
                  <a:pt x="1203" y="3597"/>
                </a:cubicBezTo>
                <a:cubicBezTo>
                  <a:pt x="1108" y="3454"/>
                  <a:pt x="1012" y="3513"/>
                  <a:pt x="1001" y="3287"/>
                </a:cubicBezTo>
                <a:cubicBezTo>
                  <a:pt x="798" y="3704"/>
                  <a:pt x="1036" y="3787"/>
                  <a:pt x="1108" y="3954"/>
                </a:cubicBezTo>
                <a:lnTo>
                  <a:pt x="1108" y="3954"/>
                </a:lnTo>
                <a:cubicBezTo>
                  <a:pt x="929" y="3620"/>
                  <a:pt x="655" y="3728"/>
                  <a:pt x="441" y="3537"/>
                </a:cubicBezTo>
                <a:cubicBezTo>
                  <a:pt x="477" y="3942"/>
                  <a:pt x="774" y="3930"/>
                  <a:pt x="977" y="4025"/>
                </a:cubicBezTo>
                <a:lnTo>
                  <a:pt x="977" y="4025"/>
                </a:lnTo>
                <a:cubicBezTo>
                  <a:pt x="465" y="3799"/>
                  <a:pt x="334" y="4097"/>
                  <a:pt x="0" y="4132"/>
                </a:cubicBezTo>
                <a:close/>
                <a:moveTo>
                  <a:pt x="5489" y="4013"/>
                </a:moveTo>
                <a:close/>
                <a:moveTo>
                  <a:pt x="4763" y="3942"/>
                </a:moveTo>
                <a:cubicBezTo>
                  <a:pt x="4858" y="3882"/>
                  <a:pt x="4977" y="3870"/>
                  <a:pt x="5084" y="3894"/>
                </a:cubicBezTo>
                <a:cubicBezTo>
                  <a:pt x="5263" y="3966"/>
                  <a:pt x="5442" y="4037"/>
                  <a:pt x="5632" y="4097"/>
                </a:cubicBezTo>
                <a:cubicBezTo>
                  <a:pt x="5703" y="4109"/>
                  <a:pt x="5787" y="4120"/>
                  <a:pt x="5858" y="4132"/>
                </a:cubicBezTo>
                <a:cubicBezTo>
                  <a:pt x="5787" y="4132"/>
                  <a:pt x="5703" y="4144"/>
                  <a:pt x="5632" y="4168"/>
                </a:cubicBezTo>
                <a:cubicBezTo>
                  <a:pt x="5442" y="4216"/>
                  <a:pt x="5263" y="4287"/>
                  <a:pt x="5084" y="4371"/>
                </a:cubicBezTo>
                <a:cubicBezTo>
                  <a:pt x="4977" y="4394"/>
                  <a:pt x="4858" y="4371"/>
                  <a:pt x="4763" y="4323"/>
                </a:cubicBezTo>
                <a:cubicBezTo>
                  <a:pt x="4930" y="4323"/>
                  <a:pt x="5096" y="4251"/>
                  <a:pt x="5203" y="4132"/>
                </a:cubicBezTo>
                <a:cubicBezTo>
                  <a:pt x="5096" y="4001"/>
                  <a:pt x="4930" y="3930"/>
                  <a:pt x="4763" y="3942"/>
                </a:cubicBezTo>
                <a:close/>
                <a:moveTo>
                  <a:pt x="5168" y="5013"/>
                </a:moveTo>
                <a:close/>
                <a:moveTo>
                  <a:pt x="4894" y="4894"/>
                </a:moveTo>
                <a:cubicBezTo>
                  <a:pt x="4894" y="4728"/>
                  <a:pt x="4834" y="4561"/>
                  <a:pt x="4703" y="4454"/>
                </a:cubicBezTo>
                <a:cubicBezTo>
                  <a:pt x="4811" y="4478"/>
                  <a:pt x="4906" y="4549"/>
                  <a:pt x="4977" y="4644"/>
                </a:cubicBezTo>
                <a:cubicBezTo>
                  <a:pt x="5049" y="4835"/>
                  <a:pt x="5120" y="5002"/>
                  <a:pt x="5215" y="5180"/>
                </a:cubicBezTo>
                <a:cubicBezTo>
                  <a:pt x="5251" y="5240"/>
                  <a:pt x="5299" y="5299"/>
                  <a:pt x="5346" y="5371"/>
                </a:cubicBezTo>
                <a:cubicBezTo>
                  <a:pt x="5287" y="5323"/>
                  <a:pt x="5227" y="5275"/>
                  <a:pt x="5168" y="5228"/>
                </a:cubicBezTo>
                <a:cubicBezTo>
                  <a:pt x="4989" y="5144"/>
                  <a:pt x="4811" y="5061"/>
                  <a:pt x="4632" y="4990"/>
                </a:cubicBezTo>
                <a:cubicBezTo>
                  <a:pt x="4537" y="4930"/>
                  <a:pt x="4465" y="4835"/>
                  <a:pt x="4441" y="4728"/>
                </a:cubicBezTo>
                <a:cubicBezTo>
                  <a:pt x="4549" y="4847"/>
                  <a:pt x="4715" y="4906"/>
                  <a:pt x="4894" y="4906"/>
                </a:cubicBezTo>
                <a:close/>
                <a:moveTo>
                  <a:pt x="5001" y="3073"/>
                </a:moveTo>
                <a:close/>
                <a:moveTo>
                  <a:pt x="4632" y="3275"/>
                </a:moveTo>
                <a:cubicBezTo>
                  <a:pt x="4811" y="3204"/>
                  <a:pt x="4989" y="3120"/>
                  <a:pt x="5168" y="3037"/>
                </a:cubicBezTo>
                <a:cubicBezTo>
                  <a:pt x="5227" y="2989"/>
                  <a:pt x="5287" y="2942"/>
                  <a:pt x="5346" y="2894"/>
                </a:cubicBezTo>
                <a:cubicBezTo>
                  <a:pt x="5299" y="2966"/>
                  <a:pt x="5251" y="3025"/>
                  <a:pt x="5215" y="3085"/>
                </a:cubicBezTo>
                <a:cubicBezTo>
                  <a:pt x="5120" y="3251"/>
                  <a:pt x="5049" y="3430"/>
                  <a:pt x="4965" y="3609"/>
                </a:cubicBezTo>
                <a:cubicBezTo>
                  <a:pt x="4906" y="3704"/>
                  <a:pt x="4811" y="3775"/>
                  <a:pt x="4703" y="3811"/>
                </a:cubicBezTo>
                <a:cubicBezTo>
                  <a:pt x="4834" y="3692"/>
                  <a:pt x="4894" y="3537"/>
                  <a:pt x="4894" y="3358"/>
                </a:cubicBezTo>
                <a:cubicBezTo>
                  <a:pt x="4715" y="3358"/>
                  <a:pt x="4560" y="3418"/>
                  <a:pt x="4441" y="3549"/>
                </a:cubicBezTo>
                <a:cubicBezTo>
                  <a:pt x="4477" y="3430"/>
                  <a:pt x="4537" y="3335"/>
                  <a:pt x="4632" y="3275"/>
                </a:cubicBezTo>
                <a:close/>
                <a:moveTo>
                  <a:pt x="4239" y="5502"/>
                </a:moveTo>
                <a:close/>
                <a:moveTo>
                  <a:pt x="4001" y="2763"/>
                </a:moveTo>
                <a:close/>
                <a:moveTo>
                  <a:pt x="3929" y="3489"/>
                </a:moveTo>
                <a:cubicBezTo>
                  <a:pt x="3870" y="3382"/>
                  <a:pt x="3858" y="3275"/>
                  <a:pt x="3882" y="3156"/>
                </a:cubicBezTo>
                <a:cubicBezTo>
                  <a:pt x="3918" y="3013"/>
                  <a:pt x="4025" y="2882"/>
                  <a:pt x="4084" y="2608"/>
                </a:cubicBezTo>
                <a:cubicBezTo>
                  <a:pt x="4096" y="2537"/>
                  <a:pt x="4108" y="2454"/>
                  <a:pt x="4120" y="2382"/>
                </a:cubicBezTo>
                <a:cubicBezTo>
                  <a:pt x="4132" y="2454"/>
                  <a:pt x="4144" y="2537"/>
                  <a:pt x="4156" y="2608"/>
                </a:cubicBezTo>
                <a:cubicBezTo>
                  <a:pt x="4215" y="2870"/>
                  <a:pt x="4322" y="3013"/>
                  <a:pt x="4358" y="3156"/>
                </a:cubicBezTo>
                <a:cubicBezTo>
                  <a:pt x="4382" y="3275"/>
                  <a:pt x="4370" y="3382"/>
                  <a:pt x="4310" y="3489"/>
                </a:cubicBezTo>
                <a:cubicBezTo>
                  <a:pt x="4477" y="3323"/>
                  <a:pt x="4358" y="3037"/>
                  <a:pt x="4120" y="3037"/>
                </a:cubicBezTo>
                <a:cubicBezTo>
                  <a:pt x="3882" y="3037"/>
                  <a:pt x="3763" y="3323"/>
                  <a:pt x="3929" y="3489"/>
                </a:cubicBezTo>
                <a:close/>
                <a:moveTo>
                  <a:pt x="4120" y="5216"/>
                </a:moveTo>
                <a:cubicBezTo>
                  <a:pt x="4251" y="5097"/>
                  <a:pt x="4310" y="4942"/>
                  <a:pt x="4310" y="4775"/>
                </a:cubicBezTo>
                <a:cubicBezTo>
                  <a:pt x="4370" y="4871"/>
                  <a:pt x="4382" y="4990"/>
                  <a:pt x="4358" y="5097"/>
                </a:cubicBezTo>
                <a:cubicBezTo>
                  <a:pt x="4322" y="5240"/>
                  <a:pt x="4203" y="5383"/>
                  <a:pt x="4156" y="5644"/>
                </a:cubicBezTo>
                <a:cubicBezTo>
                  <a:pt x="4144" y="5716"/>
                  <a:pt x="4132" y="5799"/>
                  <a:pt x="4120" y="5871"/>
                </a:cubicBezTo>
                <a:cubicBezTo>
                  <a:pt x="4108" y="5799"/>
                  <a:pt x="4096" y="5716"/>
                  <a:pt x="4084" y="5644"/>
                </a:cubicBezTo>
                <a:cubicBezTo>
                  <a:pt x="4025" y="5383"/>
                  <a:pt x="3918" y="5240"/>
                  <a:pt x="3882" y="5097"/>
                </a:cubicBezTo>
                <a:cubicBezTo>
                  <a:pt x="3858" y="4990"/>
                  <a:pt x="3870" y="4871"/>
                  <a:pt x="3929" y="4775"/>
                </a:cubicBezTo>
                <a:cubicBezTo>
                  <a:pt x="3918" y="4942"/>
                  <a:pt x="3989" y="5109"/>
                  <a:pt x="4120" y="5216"/>
                </a:cubicBezTo>
                <a:close/>
                <a:moveTo>
                  <a:pt x="3227" y="5180"/>
                </a:moveTo>
                <a:close/>
                <a:moveTo>
                  <a:pt x="3346" y="3358"/>
                </a:moveTo>
                <a:cubicBezTo>
                  <a:pt x="3334" y="3525"/>
                  <a:pt x="3406" y="3692"/>
                  <a:pt x="3525" y="3799"/>
                </a:cubicBezTo>
                <a:cubicBezTo>
                  <a:pt x="3417" y="3775"/>
                  <a:pt x="3322" y="3704"/>
                  <a:pt x="3263" y="3609"/>
                </a:cubicBezTo>
                <a:cubicBezTo>
                  <a:pt x="3191" y="3418"/>
                  <a:pt x="3108" y="3251"/>
                  <a:pt x="3013" y="3073"/>
                </a:cubicBezTo>
                <a:cubicBezTo>
                  <a:pt x="2977" y="3013"/>
                  <a:pt x="2929" y="2954"/>
                  <a:pt x="2882" y="2882"/>
                </a:cubicBezTo>
                <a:cubicBezTo>
                  <a:pt x="2941" y="2942"/>
                  <a:pt x="3001" y="2989"/>
                  <a:pt x="3060" y="3025"/>
                </a:cubicBezTo>
                <a:cubicBezTo>
                  <a:pt x="3298" y="3168"/>
                  <a:pt x="3465" y="3192"/>
                  <a:pt x="3596" y="3263"/>
                </a:cubicBezTo>
                <a:cubicBezTo>
                  <a:pt x="3691" y="3335"/>
                  <a:pt x="3763" y="3418"/>
                  <a:pt x="3787" y="3537"/>
                </a:cubicBezTo>
                <a:cubicBezTo>
                  <a:pt x="3679" y="3406"/>
                  <a:pt x="3513" y="3347"/>
                  <a:pt x="3346" y="3358"/>
                </a:cubicBezTo>
                <a:close/>
                <a:moveTo>
                  <a:pt x="3787" y="4716"/>
                </a:moveTo>
                <a:cubicBezTo>
                  <a:pt x="3751" y="4823"/>
                  <a:pt x="3679" y="4918"/>
                  <a:pt x="3596" y="4978"/>
                </a:cubicBezTo>
                <a:cubicBezTo>
                  <a:pt x="3406" y="5049"/>
                  <a:pt x="3227" y="5133"/>
                  <a:pt x="3060" y="5228"/>
                </a:cubicBezTo>
                <a:cubicBezTo>
                  <a:pt x="3001" y="5263"/>
                  <a:pt x="2941" y="5311"/>
                  <a:pt x="2870" y="5359"/>
                </a:cubicBezTo>
                <a:cubicBezTo>
                  <a:pt x="2929" y="5299"/>
                  <a:pt x="2965" y="5228"/>
                  <a:pt x="3013" y="5168"/>
                </a:cubicBezTo>
                <a:cubicBezTo>
                  <a:pt x="3096" y="5002"/>
                  <a:pt x="3179" y="4823"/>
                  <a:pt x="3251" y="4644"/>
                </a:cubicBezTo>
                <a:cubicBezTo>
                  <a:pt x="3310" y="4549"/>
                  <a:pt x="3406" y="4478"/>
                  <a:pt x="3513" y="4442"/>
                </a:cubicBezTo>
                <a:cubicBezTo>
                  <a:pt x="3394" y="4561"/>
                  <a:pt x="3322" y="4716"/>
                  <a:pt x="3334" y="4894"/>
                </a:cubicBezTo>
                <a:cubicBezTo>
                  <a:pt x="3513" y="4906"/>
                  <a:pt x="3679" y="4847"/>
                  <a:pt x="3798" y="4716"/>
                </a:cubicBezTo>
                <a:close/>
                <a:moveTo>
                  <a:pt x="2739" y="4013"/>
                </a:moveTo>
                <a:close/>
                <a:moveTo>
                  <a:pt x="2584" y="4085"/>
                </a:moveTo>
                <a:cubicBezTo>
                  <a:pt x="2775" y="4037"/>
                  <a:pt x="2953" y="3966"/>
                  <a:pt x="3132" y="3882"/>
                </a:cubicBezTo>
                <a:cubicBezTo>
                  <a:pt x="3251" y="3859"/>
                  <a:pt x="3358" y="3882"/>
                  <a:pt x="3465" y="3930"/>
                </a:cubicBezTo>
                <a:cubicBezTo>
                  <a:pt x="3287" y="3930"/>
                  <a:pt x="3132" y="4001"/>
                  <a:pt x="3013" y="4120"/>
                </a:cubicBezTo>
                <a:cubicBezTo>
                  <a:pt x="3132" y="4251"/>
                  <a:pt x="3287" y="4323"/>
                  <a:pt x="3465" y="4311"/>
                </a:cubicBezTo>
                <a:cubicBezTo>
                  <a:pt x="3358" y="4371"/>
                  <a:pt x="3251" y="4382"/>
                  <a:pt x="3132" y="4359"/>
                </a:cubicBezTo>
                <a:cubicBezTo>
                  <a:pt x="2953" y="4287"/>
                  <a:pt x="2775" y="4216"/>
                  <a:pt x="2584" y="4156"/>
                </a:cubicBezTo>
                <a:cubicBezTo>
                  <a:pt x="2525" y="4144"/>
                  <a:pt x="2441" y="4132"/>
                  <a:pt x="2358" y="4120"/>
                </a:cubicBezTo>
                <a:cubicBezTo>
                  <a:pt x="2441" y="4120"/>
                  <a:pt x="2525" y="4109"/>
                  <a:pt x="2608" y="4097"/>
                </a:cubicBezTo>
                <a:close/>
              </a:path>
            </a:pathLst>
          </a:custGeom>
          <a:solidFill>
            <a:schemeClr val="accent2">
              <a:alpha val="1450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5"/>
          <p:cNvSpPr/>
          <p:nvPr/>
        </p:nvSpPr>
        <p:spPr>
          <a:xfrm rot="5400000">
            <a:off x="-395660" y="1077949"/>
            <a:ext cx="562478" cy="562478"/>
          </a:xfrm>
          <a:custGeom>
            <a:avLst/>
            <a:gdLst/>
            <a:ahLst/>
            <a:cxnLst/>
            <a:rect l="l" t="t" r="r" b="b"/>
            <a:pathLst>
              <a:path w="8276" h="8276" extrusionOk="0">
                <a:moveTo>
                  <a:pt x="1" y="4132"/>
                </a:moveTo>
                <a:cubicBezTo>
                  <a:pt x="334" y="4156"/>
                  <a:pt x="465" y="4466"/>
                  <a:pt x="1001" y="4228"/>
                </a:cubicBezTo>
                <a:lnTo>
                  <a:pt x="1001" y="4228"/>
                </a:lnTo>
                <a:cubicBezTo>
                  <a:pt x="786" y="4335"/>
                  <a:pt x="501" y="4323"/>
                  <a:pt x="465" y="4728"/>
                </a:cubicBezTo>
                <a:cubicBezTo>
                  <a:pt x="691" y="4525"/>
                  <a:pt x="953" y="4644"/>
                  <a:pt x="1132" y="4311"/>
                </a:cubicBezTo>
                <a:lnTo>
                  <a:pt x="1132" y="4311"/>
                </a:lnTo>
                <a:cubicBezTo>
                  <a:pt x="1060" y="4466"/>
                  <a:pt x="822" y="4561"/>
                  <a:pt x="1024" y="4966"/>
                </a:cubicBezTo>
                <a:cubicBezTo>
                  <a:pt x="1036" y="4752"/>
                  <a:pt x="1132" y="4799"/>
                  <a:pt x="1227" y="4656"/>
                </a:cubicBezTo>
                <a:cubicBezTo>
                  <a:pt x="1358" y="4859"/>
                  <a:pt x="1715" y="4894"/>
                  <a:pt x="1786" y="4644"/>
                </a:cubicBezTo>
                <a:cubicBezTo>
                  <a:pt x="1536" y="4740"/>
                  <a:pt x="1465" y="4549"/>
                  <a:pt x="1477" y="4418"/>
                </a:cubicBezTo>
                <a:cubicBezTo>
                  <a:pt x="1477" y="4371"/>
                  <a:pt x="1489" y="4335"/>
                  <a:pt x="1525" y="4299"/>
                </a:cubicBezTo>
                <a:cubicBezTo>
                  <a:pt x="1560" y="4263"/>
                  <a:pt x="1667" y="4216"/>
                  <a:pt x="1727" y="4263"/>
                </a:cubicBezTo>
                <a:cubicBezTo>
                  <a:pt x="1775" y="4299"/>
                  <a:pt x="1751" y="4406"/>
                  <a:pt x="1644" y="4371"/>
                </a:cubicBezTo>
                <a:cubicBezTo>
                  <a:pt x="1715" y="4490"/>
                  <a:pt x="1894" y="4442"/>
                  <a:pt x="1894" y="4311"/>
                </a:cubicBezTo>
                <a:cubicBezTo>
                  <a:pt x="1906" y="4299"/>
                  <a:pt x="1906" y="4287"/>
                  <a:pt x="1894" y="4263"/>
                </a:cubicBezTo>
                <a:cubicBezTo>
                  <a:pt x="1894" y="4263"/>
                  <a:pt x="1894" y="4263"/>
                  <a:pt x="1894" y="4263"/>
                </a:cubicBezTo>
                <a:cubicBezTo>
                  <a:pt x="1894" y="4228"/>
                  <a:pt x="1870" y="4192"/>
                  <a:pt x="1834" y="4168"/>
                </a:cubicBezTo>
                <a:cubicBezTo>
                  <a:pt x="2144" y="4109"/>
                  <a:pt x="2465" y="4132"/>
                  <a:pt x="2751" y="4240"/>
                </a:cubicBezTo>
                <a:lnTo>
                  <a:pt x="2751" y="4240"/>
                </a:lnTo>
                <a:cubicBezTo>
                  <a:pt x="1870" y="4037"/>
                  <a:pt x="2156" y="4906"/>
                  <a:pt x="1620" y="4906"/>
                </a:cubicBezTo>
                <a:lnTo>
                  <a:pt x="1620" y="4906"/>
                </a:lnTo>
                <a:cubicBezTo>
                  <a:pt x="1870" y="4978"/>
                  <a:pt x="2025" y="4978"/>
                  <a:pt x="2132" y="4930"/>
                </a:cubicBezTo>
                <a:cubicBezTo>
                  <a:pt x="2417" y="4787"/>
                  <a:pt x="2310" y="4501"/>
                  <a:pt x="2417" y="4406"/>
                </a:cubicBezTo>
                <a:cubicBezTo>
                  <a:pt x="2441" y="4585"/>
                  <a:pt x="2548" y="4621"/>
                  <a:pt x="2679" y="4561"/>
                </a:cubicBezTo>
                <a:cubicBezTo>
                  <a:pt x="2537" y="4454"/>
                  <a:pt x="2644" y="4311"/>
                  <a:pt x="2787" y="4311"/>
                </a:cubicBezTo>
                <a:cubicBezTo>
                  <a:pt x="2989" y="4323"/>
                  <a:pt x="3251" y="4537"/>
                  <a:pt x="3584" y="4311"/>
                </a:cubicBezTo>
                <a:cubicBezTo>
                  <a:pt x="3656" y="4311"/>
                  <a:pt x="3727" y="4287"/>
                  <a:pt x="3787" y="4275"/>
                </a:cubicBezTo>
                <a:cubicBezTo>
                  <a:pt x="3727" y="4299"/>
                  <a:pt x="3668" y="4335"/>
                  <a:pt x="3620" y="4382"/>
                </a:cubicBezTo>
                <a:cubicBezTo>
                  <a:pt x="3203" y="4454"/>
                  <a:pt x="3179" y="4799"/>
                  <a:pt x="3037" y="4942"/>
                </a:cubicBezTo>
                <a:cubicBezTo>
                  <a:pt x="2941" y="5049"/>
                  <a:pt x="2775" y="5025"/>
                  <a:pt x="2787" y="4847"/>
                </a:cubicBezTo>
                <a:cubicBezTo>
                  <a:pt x="2656" y="4894"/>
                  <a:pt x="2608" y="4990"/>
                  <a:pt x="2715" y="5144"/>
                </a:cubicBezTo>
                <a:cubicBezTo>
                  <a:pt x="2572" y="5156"/>
                  <a:pt x="2441" y="4871"/>
                  <a:pt x="2156" y="4978"/>
                </a:cubicBezTo>
                <a:cubicBezTo>
                  <a:pt x="2036" y="5013"/>
                  <a:pt x="1917" y="5121"/>
                  <a:pt x="1798" y="5347"/>
                </a:cubicBezTo>
                <a:cubicBezTo>
                  <a:pt x="1810" y="5335"/>
                  <a:pt x="1822" y="5323"/>
                  <a:pt x="1834" y="5311"/>
                </a:cubicBezTo>
                <a:cubicBezTo>
                  <a:pt x="1822" y="5323"/>
                  <a:pt x="1810" y="5335"/>
                  <a:pt x="1798" y="5347"/>
                </a:cubicBezTo>
                <a:cubicBezTo>
                  <a:pt x="2179" y="4978"/>
                  <a:pt x="2596" y="5799"/>
                  <a:pt x="3072" y="5025"/>
                </a:cubicBezTo>
                <a:lnTo>
                  <a:pt x="3072" y="5025"/>
                </a:lnTo>
                <a:cubicBezTo>
                  <a:pt x="2941" y="5299"/>
                  <a:pt x="2739" y="5549"/>
                  <a:pt x="2477" y="5716"/>
                </a:cubicBezTo>
                <a:cubicBezTo>
                  <a:pt x="2489" y="5680"/>
                  <a:pt x="2477" y="5644"/>
                  <a:pt x="2453" y="5621"/>
                </a:cubicBezTo>
                <a:lnTo>
                  <a:pt x="2453" y="5609"/>
                </a:lnTo>
                <a:lnTo>
                  <a:pt x="2429" y="5573"/>
                </a:lnTo>
                <a:cubicBezTo>
                  <a:pt x="2334" y="5478"/>
                  <a:pt x="2167" y="5573"/>
                  <a:pt x="2203" y="5716"/>
                </a:cubicBezTo>
                <a:cubicBezTo>
                  <a:pt x="2263" y="5609"/>
                  <a:pt x="2358" y="5668"/>
                  <a:pt x="2346" y="5740"/>
                </a:cubicBezTo>
                <a:cubicBezTo>
                  <a:pt x="2322" y="5799"/>
                  <a:pt x="2227" y="5847"/>
                  <a:pt x="2167" y="5847"/>
                </a:cubicBezTo>
                <a:cubicBezTo>
                  <a:pt x="2132" y="5847"/>
                  <a:pt x="2084" y="5835"/>
                  <a:pt x="2048" y="5799"/>
                </a:cubicBezTo>
                <a:cubicBezTo>
                  <a:pt x="1953" y="5716"/>
                  <a:pt x="1870" y="5525"/>
                  <a:pt x="2108" y="5430"/>
                </a:cubicBezTo>
                <a:cubicBezTo>
                  <a:pt x="1882" y="5299"/>
                  <a:pt x="1667" y="5573"/>
                  <a:pt x="1715" y="5799"/>
                </a:cubicBezTo>
                <a:cubicBezTo>
                  <a:pt x="1536" y="5764"/>
                  <a:pt x="1513" y="5883"/>
                  <a:pt x="1346" y="5728"/>
                </a:cubicBezTo>
                <a:cubicBezTo>
                  <a:pt x="1489" y="6168"/>
                  <a:pt x="1727" y="6049"/>
                  <a:pt x="1894" y="6121"/>
                </a:cubicBezTo>
                <a:lnTo>
                  <a:pt x="1894" y="6121"/>
                </a:lnTo>
                <a:cubicBezTo>
                  <a:pt x="1525" y="6014"/>
                  <a:pt x="1417" y="6287"/>
                  <a:pt x="1120" y="6299"/>
                </a:cubicBezTo>
                <a:cubicBezTo>
                  <a:pt x="1429" y="6561"/>
                  <a:pt x="1632" y="6347"/>
                  <a:pt x="1858" y="6264"/>
                </a:cubicBezTo>
                <a:lnTo>
                  <a:pt x="1858" y="6264"/>
                </a:lnTo>
                <a:cubicBezTo>
                  <a:pt x="1310" y="6490"/>
                  <a:pt x="1429" y="6787"/>
                  <a:pt x="1215" y="7049"/>
                </a:cubicBezTo>
                <a:cubicBezTo>
                  <a:pt x="1477" y="6835"/>
                  <a:pt x="1775" y="6954"/>
                  <a:pt x="2001" y="6418"/>
                </a:cubicBezTo>
                <a:lnTo>
                  <a:pt x="2001" y="6418"/>
                </a:lnTo>
                <a:cubicBezTo>
                  <a:pt x="1917" y="6633"/>
                  <a:pt x="1703" y="6835"/>
                  <a:pt x="1965" y="7145"/>
                </a:cubicBezTo>
                <a:cubicBezTo>
                  <a:pt x="1989" y="6847"/>
                  <a:pt x="2251" y="6740"/>
                  <a:pt x="2144" y="6383"/>
                </a:cubicBezTo>
                <a:lnTo>
                  <a:pt x="2144" y="6383"/>
                </a:lnTo>
                <a:cubicBezTo>
                  <a:pt x="2215" y="6537"/>
                  <a:pt x="2096" y="6776"/>
                  <a:pt x="2537" y="6930"/>
                </a:cubicBezTo>
                <a:cubicBezTo>
                  <a:pt x="2382" y="6764"/>
                  <a:pt x="2501" y="6728"/>
                  <a:pt x="2465" y="6561"/>
                </a:cubicBezTo>
                <a:cubicBezTo>
                  <a:pt x="2691" y="6609"/>
                  <a:pt x="2977" y="6383"/>
                  <a:pt x="2846" y="6156"/>
                </a:cubicBezTo>
                <a:cubicBezTo>
                  <a:pt x="2798" y="6335"/>
                  <a:pt x="2572" y="6371"/>
                  <a:pt x="2465" y="6216"/>
                </a:cubicBezTo>
                <a:cubicBezTo>
                  <a:pt x="2441" y="6180"/>
                  <a:pt x="2417" y="6145"/>
                  <a:pt x="2417" y="6097"/>
                </a:cubicBezTo>
                <a:cubicBezTo>
                  <a:pt x="2417" y="6037"/>
                  <a:pt x="2465" y="5930"/>
                  <a:pt x="2525" y="5930"/>
                </a:cubicBezTo>
                <a:cubicBezTo>
                  <a:pt x="2596" y="5918"/>
                  <a:pt x="2656" y="6002"/>
                  <a:pt x="2560" y="6061"/>
                </a:cubicBezTo>
                <a:cubicBezTo>
                  <a:pt x="2691" y="6097"/>
                  <a:pt x="2787" y="5942"/>
                  <a:pt x="2691" y="5835"/>
                </a:cubicBezTo>
                <a:cubicBezTo>
                  <a:pt x="2679" y="5823"/>
                  <a:pt x="2668" y="5823"/>
                  <a:pt x="2656" y="5811"/>
                </a:cubicBezTo>
                <a:lnTo>
                  <a:pt x="2656" y="5811"/>
                </a:lnTo>
                <a:cubicBezTo>
                  <a:pt x="2620" y="5787"/>
                  <a:pt x="2584" y="5787"/>
                  <a:pt x="2548" y="5787"/>
                </a:cubicBezTo>
                <a:cubicBezTo>
                  <a:pt x="2715" y="5537"/>
                  <a:pt x="2965" y="5335"/>
                  <a:pt x="3239" y="5192"/>
                </a:cubicBezTo>
                <a:lnTo>
                  <a:pt x="3239" y="5192"/>
                </a:lnTo>
                <a:cubicBezTo>
                  <a:pt x="2465" y="5680"/>
                  <a:pt x="3287" y="6085"/>
                  <a:pt x="2918" y="6478"/>
                </a:cubicBezTo>
                <a:lnTo>
                  <a:pt x="2953" y="6430"/>
                </a:lnTo>
                <a:cubicBezTo>
                  <a:pt x="2941" y="6454"/>
                  <a:pt x="2929" y="6466"/>
                  <a:pt x="2918" y="6478"/>
                </a:cubicBezTo>
                <a:cubicBezTo>
                  <a:pt x="3144" y="6347"/>
                  <a:pt x="3251" y="6240"/>
                  <a:pt x="3287" y="6121"/>
                </a:cubicBezTo>
                <a:cubicBezTo>
                  <a:pt x="3394" y="5823"/>
                  <a:pt x="3108" y="5704"/>
                  <a:pt x="3120" y="5549"/>
                </a:cubicBezTo>
                <a:cubicBezTo>
                  <a:pt x="3263" y="5656"/>
                  <a:pt x="3370" y="5621"/>
                  <a:pt x="3418" y="5478"/>
                </a:cubicBezTo>
                <a:cubicBezTo>
                  <a:pt x="3239" y="5502"/>
                  <a:pt x="3215" y="5335"/>
                  <a:pt x="3310" y="5228"/>
                </a:cubicBezTo>
                <a:cubicBezTo>
                  <a:pt x="3465" y="5097"/>
                  <a:pt x="3811" y="5061"/>
                  <a:pt x="3882" y="4656"/>
                </a:cubicBezTo>
                <a:cubicBezTo>
                  <a:pt x="3930" y="4597"/>
                  <a:pt x="3965" y="4549"/>
                  <a:pt x="3989" y="4478"/>
                </a:cubicBezTo>
                <a:cubicBezTo>
                  <a:pt x="3977" y="4549"/>
                  <a:pt x="3953" y="4621"/>
                  <a:pt x="3941" y="4680"/>
                </a:cubicBezTo>
                <a:cubicBezTo>
                  <a:pt x="3715" y="5025"/>
                  <a:pt x="3930" y="5275"/>
                  <a:pt x="3941" y="5490"/>
                </a:cubicBezTo>
                <a:cubicBezTo>
                  <a:pt x="3941" y="5633"/>
                  <a:pt x="3811" y="5728"/>
                  <a:pt x="3703" y="5597"/>
                </a:cubicBezTo>
                <a:cubicBezTo>
                  <a:pt x="3644" y="5728"/>
                  <a:pt x="3680" y="5835"/>
                  <a:pt x="3858" y="5859"/>
                </a:cubicBezTo>
                <a:cubicBezTo>
                  <a:pt x="3763" y="5966"/>
                  <a:pt x="3477" y="5859"/>
                  <a:pt x="3334" y="6133"/>
                </a:cubicBezTo>
                <a:cubicBezTo>
                  <a:pt x="3275" y="6299"/>
                  <a:pt x="3287" y="6490"/>
                  <a:pt x="3346" y="6657"/>
                </a:cubicBezTo>
                <a:lnTo>
                  <a:pt x="3346" y="6657"/>
                </a:lnTo>
                <a:cubicBezTo>
                  <a:pt x="3346" y="6109"/>
                  <a:pt x="4227" y="6406"/>
                  <a:pt x="4025" y="5514"/>
                </a:cubicBezTo>
                <a:lnTo>
                  <a:pt x="4025" y="5514"/>
                </a:lnTo>
                <a:cubicBezTo>
                  <a:pt x="4132" y="5811"/>
                  <a:pt x="4156" y="6133"/>
                  <a:pt x="4096" y="6430"/>
                </a:cubicBezTo>
                <a:cubicBezTo>
                  <a:pt x="4072" y="6406"/>
                  <a:pt x="4037" y="6383"/>
                  <a:pt x="4001" y="6371"/>
                </a:cubicBezTo>
                <a:lnTo>
                  <a:pt x="3989" y="6371"/>
                </a:lnTo>
                <a:cubicBezTo>
                  <a:pt x="3977" y="6371"/>
                  <a:pt x="3965" y="6371"/>
                  <a:pt x="3953" y="6371"/>
                </a:cubicBezTo>
                <a:cubicBezTo>
                  <a:pt x="3811" y="6371"/>
                  <a:pt x="3775" y="6561"/>
                  <a:pt x="3894" y="6633"/>
                </a:cubicBezTo>
                <a:cubicBezTo>
                  <a:pt x="3858" y="6514"/>
                  <a:pt x="3965" y="6502"/>
                  <a:pt x="4001" y="6549"/>
                </a:cubicBezTo>
                <a:cubicBezTo>
                  <a:pt x="4049" y="6597"/>
                  <a:pt x="4001" y="6716"/>
                  <a:pt x="3965" y="6752"/>
                </a:cubicBezTo>
                <a:cubicBezTo>
                  <a:pt x="3930" y="6776"/>
                  <a:pt x="3894" y="6799"/>
                  <a:pt x="3846" y="6799"/>
                </a:cubicBezTo>
                <a:cubicBezTo>
                  <a:pt x="3715" y="6811"/>
                  <a:pt x="3513" y="6728"/>
                  <a:pt x="3620" y="6490"/>
                </a:cubicBezTo>
                <a:cubicBezTo>
                  <a:pt x="3370" y="6561"/>
                  <a:pt x="3406" y="6918"/>
                  <a:pt x="3608" y="7038"/>
                </a:cubicBezTo>
                <a:cubicBezTo>
                  <a:pt x="3453" y="7133"/>
                  <a:pt x="3513" y="7240"/>
                  <a:pt x="3299" y="7252"/>
                </a:cubicBezTo>
                <a:cubicBezTo>
                  <a:pt x="3703" y="7454"/>
                  <a:pt x="3799" y="7204"/>
                  <a:pt x="3965" y="7145"/>
                </a:cubicBezTo>
                <a:lnTo>
                  <a:pt x="3965" y="7145"/>
                </a:lnTo>
                <a:cubicBezTo>
                  <a:pt x="3620" y="7323"/>
                  <a:pt x="3739" y="7585"/>
                  <a:pt x="3537" y="7811"/>
                </a:cubicBezTo>
                <a:cubicBezTo>
                  <a:pt x="3953" y="7776"/>
                  <a:pt x="3941" y="7478"/>
                  <a:pt x="4037" y="7276"/>
                </a:cubicBezTo>
                <a:lnTo>
                  <a:pt x="4037" y="7276"/>
                </a:lnTo>
                <a:cubicBezTo>
                  <a:pt x="3799" y="7811"/>
                  <a:pt x="4108" y="7942"/>
                  <a:pt x="4144" y="8276"/>
                </a:cubicBezTo>
                <a:cubicBezTo>
                  <a:pt x="4168" y="7942"/>
                  <a:pt x="4477" y="7811"/>
                  <a:pt x="4239" y="7276"/>
                </a:cubicBezTo>
                <a:lnTo>
                  <a:pt x="4239" y="7276"/>
                </a:lnTo>
                <a:cubicBezTo>
                  <a:pt x="4346" y="7478"/>
                  <a:pt x="4334" y="7776"/>
                  <a:pt x="4739" y="7811"/>
                </a:cubicBezTo>
                <a:cubicBezTo>
                  <a:pt x="4537" y="7585"/>
                  <a:pt x="4656" y="7323"/>
                  <a:pt x="4322" y="7145"/>
                </a:cubicBezTo>
                <a:lnTo>
                  <a:pt x="4322" y="7145"/>
                </a:lnTo>
                <a:cubicBezTo>
                  <a:pt x="4489" y="7204"/>
                  <a:pt x="4573" y="7454"/>
                  <a:pt x="4977" y="7252"/>
                </a:cubicBezTo>
                <a:cubicBezTo>
                  <a:pt x="4763" y="7240"/>
                  <a:pt x="4811" y="7133"/>
                  <a:pt x="4668" y="7038"/>
                </a:cubicBezTo>
                <a:cubicBezTo>
                  <a:pt x="4870" y="6918"/>
                  <a:pt x="4906" y="6561"/>
                  <a:pt x="4656" y="6490"/>
                </a:cubicBezTo>
                <a:cubicBezTo>
                  <a:pt x="4763" y="6728"/>
                  <a:pt x="4561" y="6811"/>
                  <a:pt x="4442" y="6799"/>
                </a:cubicBezTo>
                <a:cubicBezTo>
                  <a:pt x="4394" y="6799"/>
                  <a:pt x="4346" y="6776"/>
                  <a:pt x="4311" y="6752"/>
                </a:cubicBezTo>
                <a:cubicBezTo>
                  <a:pt x="4275" y="6716"/>
                  <a:pt x="4227" y="6597"/>
                  <a:pt x="4275" y="6549"/>
                </a:cubicBezTo>
                <a:cubicBezTo>
                  <a:pt x="4311" y="6502"/>
                  <a:pt x="4418" y="6514"/>
                  <a:pt x="4382" y="6633"/>
                </a:cubicBezTo>
                <a:cubicBezTo>
                  <a:pt x="4394" y="6621"/>
                  <a:pt x="4418" y="6609"/>
                  <a:pt x="4430" y="6597"/>
                </a:cubicBezTo>
                <a:cubicBezTo>
                  <a:pt x="4465" y="6549"/>
                  <a:pt x="4465" y="6466"/>
                  <a:pt x="4430" y="6418"/>
                </a:cubicBezTo>
                <a:cubicBezTo>
                  <a:pt x="4394" y="6395"/>
                  <a:pt x="4358" y="6383"/>
                  <a:pt x="4322" y="6371"/>
                </a:cubicBezTo>
                <a:cubicBezTo>
                  <a:pt x="4311" y="6371"/>
                  <a:pt x="4299" y="6371"/>
                  <a:pt x="4287" y="6371"/>
                </a:cubicBezTo>
                <a:lnTo>
                  <a:pt x="4275" y="6371"/>
                </a:lnTo>
                <a:cubicBezTo>
                  <a:pt x="4239" y="6383"/>
                  <a:pt x="4203" y="6406"/>
                  <a:pt x="4192" y="6430"/>
                </a:cubicBezTo>
                <a:cubicBezTo>
                  <a:pt x="4132" y="6133"/>
                  <a:pt x="4156" y="5811"/>
                  <a:pt x="4251" y="5514"/>
                </a:cubicBezTo>
                <a:cubicBezTo>
                  <a:pt x="4049" y="6406"/>
                  <a:pt x="4918" y="6109"/>
                  <a:pt x="4930" y="6657"/>
                </a:cubicBezTo>
                <a:lnTo>
                  <a:pt x="4930" y="6597"/>
                </a:lnTo>
                <a:lnTo>
                  <a:pt x="4930" y="6657"/>
                </a:lnTo>
                <a:cubicBezTo>
                  <a:pt x="5001" y="6406"/>
                  <a:pt x="5001" y="6252"/>
                  <a:pt x="4942" y="6133"/>
                </a:cubicBezTo>
                <a:cubicBezTo>
                  <a:pt x="4811" y="5859"/>
                  <a:pt x="4525" y="5966"/>
                  <a:pt x="4430" y="5859"/>
                </a:cubicBezTo>
                <a:cubicBezTo>
                  <a:pt x="4596" y="5835"/>
                  <a:pt x="4644" y="5728"/>
                  <a:pt x="4573" y="5597"/>
                </a:cubicBezTo>
                <a:cubicBezTo>
                  <a:pt x="4465" y="5740"/>
                  <a:pt x="4322" y="5633"/>
                  <a:pt x="4322" y="5490"/>
                </a:cubicBezTo>
                <a:cubicBezTo>
                  <a:pt x="4322" y="5287"/>
                  <a:pt x="4549" y="5025"/>
                  <a:pt x="4322" y="4692"/>
                </a:cubicBezTo>
                <a:cubicBezTo>
                  <a:pt x="4311" y="4621"/>
                  <a:pt x="4299" y="4549"/>
                  <a:pt x="4275" y="4490"/>
                </a:cubicBezTo>
                <a:cubicBezTo>
                  <a:pt x="4311" y="4549"/>
                  <a:pt x="4346" y="4609"/>
                  <a:pt x="4394" y="4656"/>
                </a:cubicBezTo>
                <a:cubicBezTo>
                  <a:pt x="4465" y="5061"/>
                  <a:pt x="4811" y="5097"/>
                  <a:pt x="4954" y="5240"/>
                </a:cubicBezTo>
                <a:cubicBezTo>
                  <a:pt x="5061" y="5323"/>
                  <a:pt x="5025" y="5502"/>
                  <a:pt x="4858" y="5490"/>
                </a:cubicBezTo>
                <a:cubicBezTo>
                  <a:pt x="4906" y="5621"/>
                  <a:pt x="5001" y="5668"/>
                  <a:pt x="5156" y="5561"/>
                </a:cubicBezTo>
                <a:cubicBezTo>
                  <a:pt x="5156" y="5704"/>
                  <a:pt x="4882" y="5835"/>
                  <a:pt x="4989" y="6121"/>
                </a:cubicBezTo>
                <a:cubicBezTo>
                  <a:pt x="5025" y="6240"/>
                  <a:pt x="5132" y="6347"/>
                  <a:pt x="5358" y="6478"/>
                </a:cubicBezTo>
                <a:lnTo>
                  <a:pt x="5358" y="6478"/>
                </a:lnTo>
                <a:cubicBezTo>
                  <a:pt x="4989" y="6097"/>
                  <a:pt x="5811" y="5680"/>
                  <a:pt x="5037" y="5204"/>
                </a:cubicBezTo>
                <a:lnTo>
                  <a:pt x="5037" y="5204"/>
                </a:lnTo>
                <a:cubicBezTo>
                  <a:pt x="5323" y="5335"/>
                  <a:pt x="5561" y="5537"/>
                  <a:pt x="5739" y="5799"/>
                </a:cubicBezTo>
                <a:cubicBezTo>
                  <a:pt x="5692" y="5787"/>
                  <a:pt x="5656" y="5799"/>
                  <a:pt x="5632" y="5823"/>
                </a:cubicBezTo>
                <a:lnTo>
                  <a:pt x="5620" y="5823"/>
                </a:lnTo>
                <a:cubicBezTo>
                  <a:pt x="5608" y="5823"/>
                  <a:pt x="5596" y="5835"/>
                  <a:pt x="5585" y="5847"/>
                </a:cubicBezTo>
                <a:cubicBezTo>
                  <a:pt x="5537" y="5906"/>
                  <a:pt x="5537" y="5978"/>
                  <a:pt x="5585" y="6037"/>
                </a:cubicBezTo>
                <a:cubicBezTo>
                  <a:pt x="5620" y="6061"/>
                  <a:pt x="5656" y="6073"/>
                  <a:pt x="5692" y="6073"/>
                </a:cubicBezTo>
                <a:lnTo>
                  <a:pt x="5716" y="6073"/>
                </a:lnTo>
                <a:cubicBezTo>
                  <a:pt x="5620" y="6014"/>
                  <a:pt x="5680" y="5930"/>
                  <a:pt x="5739" y="5942"/>
                </a:cubicBezTo>
                <a:cubicBezTo>
                  <a:pt x="5811" y="5942"/>
                  <a:pt x="5858" y="6049"/>
                  <a:pt x="5858" y="6109"/>
                </a:cubicBezTo>
                <a:cubicBezTo>
                  <a:pt x="5858" y="6156"/>
                  <a:pt x="5835" y="6192"/>
                  <a:pt x="5799" y="6228"/>
                </a:cubicBezTo>
                <a:cubicBezTo>
                  <a:pt x="5704" y="6383"/>
                  <a:pt x="5477" y="6347"/>
                  <a:pt x="5430" y="6168"/>
                </a:cubicBezTo>
                <a:cubicBezTo>
                  <a:pt x="5299" y="6395"/>
                  <a:pt x="5585" y="6609"/>
                  <a:pt x="5811" y="6573"/>
                </a:cubicBezTo>
                <a:cubicBezTo>
                  <a:pt x="5775" y="6740"/>
                  <a:pt x="5882" y="6776"/>
                  <a:pt x="5739" y="6942"/>
                </a:cubicBezTo>
                <a:cubicBezTo>
                  <a:pt x="6168" y="6787"/>
                  <a:pt x="6061" y="6549"/>
                  <a:pt x="6132" y="6395"/>
                </a:cubicBezTo>
                <a:lnTo>
                  <a:pt x="6132" y="6395"/>
                </a:lnTo>
                <a:cubicBezTo>
                  <a:pt x="6013" y="6752"/>
                  <a:pt x="6287" y="6859"/>
                  <a:pt x="6299" y="7157"/>
                </a:cubicBezTo>
                <a:cubicBezTo>
                  <a:pt x="6561" y="6847"/>
                  <a:pt x="6347" y="6645"/>
                  <a:pt x="6275" y="6430"/>
                </a:cubicBezTo>
                <a:lnTo>
                  <a:pt x="6275" y="6430"/>
                </a:lnTo>
                <a:cubicBezTo>
                  <a:pt x="6489" y="6966"/>
                  <a:pt x="6799" y="6847"/>
                  <a:pt x="7061" y="7061"/>
                </a:cubicBezTo>
                <a:cubicBezTo>
                  <a:pt x="6835" y="6799"/>
                  <a:pt x="6966" y="6502"/>
                  <a:pt x="6418" y="6276"/>
                </a:cubicBezTo>
                <a:lnTo>
                  <a:pt x="6418" y="6276"/>
                </a:lnTo>
                <a:cubicBezTo>
                  <a:pt x="6632" y="6359"/>
                  <a:pt x="6835" y="6573"/>
                  <a:pt x="7144" y="6311"/>
                </a:cubicBezTo>
                <a:cubicBezTo>
                  <a:pt x="6847" y="6287"/>
                  <a:pt x="6739" y="6025"/>
                  <a:pt x="6382" y="6133"/>
                </a:cubicBezTo>
                <a:lnTo>
                  <a:pt x="6382" y="6133"/>
                </a:lnTo>
                <a:cubicBezTo>
                  <a:pt x="6549" y="6061"/>
                  <a:pt x="6775" y="6180"/>
                  <a:pt x="6930" y="5740"/>
                </a:cubicBezTo>
                <a:cubicBezTo>
                  <a:pt x="6763" y="5895"/>
                  <a:pt x="6728" y="5775"/>
                  <a:pt x="6561" y="5811"/>
                </a:cubicBezTo>
                <a:cubicBezTo>
                  <a:pt x="6608" y="5585"/>
                  <a:pt x="6394" y="5299"/>
                  <a:pt x="6156" y="5430"/>
                </a:cubicBezTo>
                <a:cubicBezTo>
                  <a:pt x="6406" y="5537"/>
                  <a:pt x="6311" y="5728"/>
                  <a:pt x="6216" y="5811"/>
                </a:cubicBezTo>
                <a:cubicBezTo>
                  <a:pt x="6192" y="5847"/>
                  <a:pt x="6144" y="5859"/>
                  <a:pt x="6097" y="5859"/>
                </a:cubicBezTo>
                <a:cubicBezTo>
                  <a:pt x="6037" y="5859"/>
                  <a:pt x="5930" y="5811"/>
                  <a:pt x="5930" y="5752"/>
                </a:cubicBezTo>
                <a:cubicBezTo>
                  <a:pt x="5918" y="5680"/>
                  <a:pt x="6001" y="5621"/>
                  <a:pt x="6061" y="5728"/>
                </a:cubicBezTo>
                <a:cubicBezTo>
                  <a:pt x="6061" y="5716"/>
                  <a:pt x="6061" y="5704"/>
                  <a:pt x="6061" y="5692"/>
                </a:cubicBezTo>
                <a:cubicBezTo>
                  <a:pt x="6061" y="5656"/>
                  <a:pt x="6049" y="5621"/>
                  <a:pt x="6025" y="5597"/>
                </a:cubicBezTo>
                <a:cubicBezTo>
                  <a:pt x="5977" y="5549"/>
                  <a:pt x="5894" y="5549"/>
                  <a:pt x="5835" y="5597"/>
                </a:cubicBezTo>
                <a:cubicBezTo>
                  <a:pt x="5823" y="5597"/>
                  <a:pt x="5811" y="5609"/>
                  <a:pt x="5811" y="5621"/>
                </a:cubicBezTo>
                <a:lnTo>
                  <a:pt x="5811" y="5633"/>
                </a:lnTo>
                <a:cubicBezTo>
                  <a:pt x="5787" y="5656"/>
                  <a:pt x="5775" y="5704"/>
                  <a:pt x="5787" y="5740"/>
                </a:cubicBezTo>
                <a:cubicBezTo>
                  <a:pt x="5525" y="5561"/>
                  <a:pt x="5323" y="5323"/>
                  <a:pt x="5192" y="5037"/>
                </a:cubicBezTo>
                <a:cubicBezTo>
                  <a:pt x="5668" y="5811"/>
                  <a:pt x="6085" y="4990"/>
                  <a:pt x="6478" y="5371"/>
                </a:cubicBezTo>
                <a:cubicBezTo>
                  <a:pt x="6454" y="5359"/>
                  <a:pt x="6442" y="5347"/>
                  <a:pt x="6430" y="5335"/>
                </a:cubicBezTo>
                <a:cubicBezTo>
                  <a:pt x="6442" y="5347"/>
                  <a:pt x="6454" y="5359"/>
                  <a:pt x="6478" y="5371"/>
                </a:cubicBezTo>
                <a:cubicBezTo>
                  <a:pt x="6347" y="5144"/>
                  <a:pt x="6227" y="5037"/>
                  <a:pt x="6120" y="4990"/>
                </a:cubicBezTo>
                <a:cubicBezTo>
                  <a:pt x="5823" y="4894"/>
                  <a:pt x="5692" y="5168"/>
                  <a:pt x="5549" y="5156"/>
                </a:cubicBezTo>
                <a:cubicBezTo>
                  <a:pt x="5656" y="5025"/>
                  <a:pt x="5620" y="4918"/>
                  <a:pt x="5477" y="4859"/>
                </a:cubicBezTo>
                <a:cubicBezTo>
                  <a:pt x="5489" y="5037"/>
                  <a:pt x="5323" y="5061"/>
                  <a:pt x="5227" y="4966"/>
                </a:cubicBezTo>
                <a:cubicBezTo>
                  <a:pt x="5084" y="4823"/>
                  <a:pt x="5061" y="4478"/>
                  <a:pt x="4656" y="4406"/>
                </a:cubicBezTo>
                <a:cubicBezTo>
                  <a:pt x="4596" y="4359"/>
                  <a:pt x="4537" y="4323"/>
                  <a:pt x="4477" y="4287"/>
                </a:cubicBezTo>
                <a:cubicBezTo>
                  <a:pt x="4549" y="4311"/>
                  <a:pt x="4608" y="4323"/>
                  <a:pt x="4680" y="4335"/>
                </a:cubicBezTo>
                <a:cubicBezTo>
                  <a:pt x="5025" y="4573"/>
                  <a:pt x="5287" y="4347"/>
                  <a:pt x="5489" y="4335"/>
                </a:cubicBezTo>
                <a:cubicBezTo>
                  <a:pt x="5620" y="4335"/>
                  <a:pt x="5727" y="4466"/>
                  <a:pt x="5585" y="4585"/>
                </a:cubicBezTo>
                <a:cubicBezTo>
                  <a:pt x="5727" y="4644"/>
                  <a:pt x="5823" y="4597"/>
                  <a:pt x="5846" y="4430"/>
                </a:cubicBezTo>
                <a:cubicBezTo>
                  <a:pt x="5954" y="4525"/>
                  <a:pt x="5846" y="4811"/>
                  <a:pt x="6132" y="4942"/>
                </a:cubicBezTo>
                <a:cubicBezTo>
                  <a:pt x="6239" y="5002"/>
                  <a:pt x="6394" y="5002"/>
                  <a:pt x="6644" y="4930"/>
                </a:cubicBezTo>
                <a:lnTo>
                  <a:pt x="6644" y="4930"/>
                </a:lnTo>
                <a:cubicBezTo>
                  <a:pt x="6108" y="4918"/>
                  <a:pt x="6394" y="4049"/>
                  <a:pt x="5513" y="4263"/>
                </a:cubicBezTo>
                <a:lnTo>
                  <a:pt x="5513" y="4263"/>
                </a:lnTo>
                <a:cubicBezTo>
                  <a:pt x="5811" y="4156"/>
                  <a:pt x="6132" y="4132"/>
                  <a:pt x="6430" y="4192"/>
                </a:cubicBezTo>
                <a:cubicBezTo>
                  <a:pt x="6406" y="4216"/>
                  <a:pt x="6382" y="4240"/>
                  <a:pt x="6370" y="4275"/>
                </a:cubicBezTo>
                <a:cubicBezTo>
                  <a:pt x="6370" y="4275"/>
                  <a:pt x="6370" y="4287"/>
                  <a:pt x="6370" y="4287"/>
                </a:cubicBezTo>
                <a:cubicBezTo>
                  <a:pt x="6370" y="4299"/>
                  <a:pt x="6370" y="4311"/>
                  <a:pt x="6370" y="4335"/>
                </a:cubicBezTo>
                <a:cubicBezTo>
                  <a:pt x="6382" y="4466"/>
                  <a:pt x="6561" y="4513"/>
                  <a:pt x="6620" y="4394"/>
                </a:cubicBezTo>
                <a:cubicBezTo>
                  <a:pt x="6513" y="4418"/>
                  <a:pt x="6501" y="4323"/>
                  <a:pt x="6549" y="4275"/>
                </a:cubicBezTo>
                <a:cubicBezTo>
                  <a:pt x="6597" y="4240"/>
                  <a:pt x="6704" y="4275"/>
                  <a:pt x="6751" y="4311"/>
                </a:cubicBezTo>
                <a:cubicBezTo>
                  <a:pt x="6775" y="4347"/>
                  <a:pt x="6799" y="4394"/>
                  <a:pt x="6799" y="4442"/>
                </a:cubicBezTo>
                <a:cubicBezTo>
                  <a:pt x="6799" y="4561"/>
                  <a:pt x="6728" y="4763"/>
                  <a:pt x="6489" y="4656"/>
                </a:cubicBezTo>
                <a:cubicBezTo>
                  <a:pt x="6561" y="4918"/>
                  <a:pt x="6918" y="4871"/>
                  <a:pt x="7037" y="4680"/>
                </a:cubicBezTo>
                <a:cubicBezTo>
                  <a:pt x="7132" y="4823"/>
                  <a:pt x="7240" y="4763"/>
                  <a:pt x="7251" y="4990"/>
                </a:cubicBezTo>
                <a:cubicBezTo>
                  <a:pt x="7454" y="4573"/>
                  <a:pt x="7204" y="4490"/>
                  <a:pt x="7144" y="4323"/>
                </a:cubicBezTo>
                <a:lnTo>
                  <a:pt x="7144" y="4323"/>
                </a:lnTo>
                <a:cubicBezTo>
                  <a:pt x="7311" y="4656"/>
                  <a:pt x="7585" y="4549"/>
                  <a:pt x="7799" y="4740"/>
                </a:cubicBezTo>
                <a:cubicBezTo>
                  <a:pt x="7775" y="4335"/>
                  <a:pt x="7478" y="4347"/>
                  <a:pt x="7263" y="4251"/>
                </a:cubicBezTo>
                <a:lnTo>
                  <a:pt x="7263" y="4251"/>
                </a:lnTo>
                <a:cubicBezTo>
                  <a:pt x="7811" y="4478"/>
                  <a:pt x="7930" y="4180"/>
                  <a:pt x="8275" y="4144"/>
                </a:cubicBezTo>
                <a:cubicBezTo>
                  <a:pt x="7930" y="4120"/>
                  <a:pt x="7811" y="3811"/>
                  <a:pt x="7263" y="4037"/>
                </a:cubicBezTo>
                <a:lnTo>
                  <a:pt x="7263" y="4037"/>
                </a:lnTo>
                <a:cubicBezTo>
                  <a:pt x="7478" y="3942"/>
                  <a:pt x="7775" y="3954"/>
                  <a:pt x="7799" y="3549"/>
                </a:cubicBezTo>
                <a:cubicBezTo>
                  <a:pt x="7585" y="3751"/>
                  <a:pt x="7311" y="3632"/>
                  <a:pt x="7144" y="3966"/>
                </a:cubicBezTo>
                <a:lnTo>
                  <a:pt x="7144" y="3966"/>
                </a:lnTo>
                <a:cubicBezTo>
                  <a:pt x="7204" y="3799"/>
                  <a:pt x="7454" y="3716"/>
                  <a:pt x="7251" y="3299"/>
                </a:cubicBezTo>
                <a:cubicBezTo>
                  <a:pt x="7240" y="3525"/>
                  <a:pt x="7132" y="3466"/>
                  <a:pt x="7037" y="3620"/>
                </a:cubicBezTo>
                <a:cubicBezTo>
                  <a:pt x="6918" y="3418"/>
                  <a:pt x="6561" y="3370"/>
                  <a:pt x="6489" y="3632"/>
                </a:cubicBezTo>
                <a:cubicBezTo>
                  <a:pt x="6728" y="3525"/>
                  <a:pt x="6811" y="3728"/>
                  <a:pt x="6799" y="3847"/>
                </a:cubicBezTo>
                <a:cubicBezTo>
                  <a:pt x="6799" y="3894"/>
                  <a:pt x="6775" y="3942"/>
                  <a:pt x="6751" y="3978"/>
                </a:cubicBezTo>
                <a:cubicBezTo>
                  <a:pt x="6704" y="4013"/>
                  <a:pt x="6597" y="4061"/>
                  <a:pt x="6549" y="4013"/>
                </a:cubicBezTo>
                <a:cubicBezTo>
                  <a:pt x="6501" y="3978"/>
                  <a:pt x="6513" y="3870"/>
                  <a:pt x="6620" y="3906"/>
                </a:cubicBezTo>
                <a:cubicBezTo>
                  <a:pt x="6620" y="3882"/>
                  <a:pt x="6608" y="3870"/>
                  <a:pt x="6597" y="3859"/>
                </a:cubicBezTo>
                <a:cubicBezTo>
                  <a:pt x="6549" y="3811"/>
                  <a:pt x="6466" y="3811"/>
                  <a:pt x="6418" y="3859"/>
                </a:cubicBezTo>
                <a:cubicBezTo>
                  <a:pt x="6394" y="3882"/>
                  <a:pt x="6370" y="3918"/>
                  <a:pt x="6370" y="3954"/>
                </a:cubicBezTo>
                <a:cubicBezTo>
                  <a:pt x="6370" y="3978"/>
                  <a:pt x="6370" y="3990"/>
                  <a:pt x="6370" y="4001"/>
                </a:cubicBezTo>
                <a:cubicBezTo>
                  <a:pt x="6370" y="4001"/>
                  <a:pt x="6370" y="4001"/>
                  <a:pt x="6370" y="4013"/>
                </a:cubicBezTo>
                <a:cubicBezTo>
                  <a:pt x="6382" y="4049"/>
                  <a:pt x="6406" y="4073"/>
                  <a:pt x="6430" y="4097"/>
                </a:cubicBezTo>
                <a:cubicBezTo>
                  <a:pt x="6132" y="4156"/>
                  <a:pt x="5811" y="4132"/>
                  <a:pt x="5525" y="4025"/>
                </a:cubicBezTo>
                <a:cubicBezTo>
                  <a:pt x="6418" y="4240"/>
                  <a:pt x="6120" y="3358"/>
                  <a:pt x="6656" y="3358"/>
                </a:cubicBezTo>
                <a:lnTo>
                  <a:pt x="6573" y="3358"/>
                </a:lnTo>
                <a:cubicBezTo>
                  <a:pt x="6597" y="3358"/>
                  <a:pt x="6608" y="3358"/>
                  <a:pt x="6632" y="3358"/>
                </a:cubicBezTo>
                <a:cubicBezTo>
                  <a:pt x="6382" y="3287"/>
                  <a:pt x="6216" y="3287"/>
                  <a:pt x="6108" y="3347"/>
                </a:cubicBezTo>
                <a:cubicBezTo>
                  <a:pt x="5835" y="3478"/>
                  <a:pt x="5942" y="3763"/>
                  <a:pt x="5835" y="3859"/>
                </a:cubicBezTo>
                <a:cubicBezTo>
                  <a:pt x="5811" y="3692"/>
                  <a:pt x="5704" y="3644"/>
                  <a:pt x="5573" y="3704"/>
                </a:cubicBezTo>
                <a:cubicBezTo>
                  <a:pt x="5704" y="3823"/>
                  <a:pt x="5608" y="3954"/>
                  <a:pt x="5465" y="3954"/>
                </a:cubicBezTo>
                <a:cubicBezTo>
                  <a:pt x="5263" y="3954"/>
                  <a:pt x="5001" y="3728"/>
                  <a:pt x="4656" y="3966"/>
                </a:cubicBezTo>
                <a:cubicBezTo>
                  <a:pt x="4596" y="3966"/>
                  <a:pt x="4525" y="3990"/>
                  <a:pt x="4465" y="4001"/>
                </a:cubicBezTo>
                <a:cubicBezTo>
                  <a:pt x="4525" y="3978"/>
                  <a:pt x="4573" y="3930"/>
                  <a:pt x="4632" y="3894"/>
                </a:cubicBezTo>
                <a:cubicBezTo>
                  <a:pt x="5037" y="3823"/>
                  <a:pt x="5073" y="3478"/>
                  <a:pt x="5204" y="3335"/>
                </a:cubicBezTo>
                <a:cubicBezTo>
                  <a:pt x="5299" y="3228"/>
                  <a:pt x="5477" y="3251"/>
                  <a:pt x="5454" y="3430"/>
                </a:cubicBezTo>
                <a:cubicBezTo>
                  <a:pt x="5596" y="3382"/>
                  <a:pt x="5632" y="3287"/>
                  <a:pt x="5525" y="3132"/>
                </a:cubicBezTo>
                <a:cubicBezTo>
                  <a:pt x="5680" y="3120"/>
                  <a:pt x="5799" y="3406"/>
                  <a:pt x="6097" y="3299"/>
                </a:cubicBezTo>
                <a:cubicBezTo>
                  <a:pt x="6216" y="3263"/>
                  <a:pt x="6323" y="3156"/>
                  <a:pt x="6454" y="2930"/>
                </a:cubicBezTo>
                <a:lnTo>
                  <a:pt x="6454" y="2930"/>
                </a:lnTo>
                <a:cubicBezTo>
                  <a:pt x="6073" y="3299"/>
                  <a:pt x="5656" y="2477"/>
                  <a:pt x="5180" y="3251"/>
                </a:cubicBezTo>
                <a:lnTo>
                  <a:pt x="5180" y="3251"/>
                </a:lnTo>
                <a:cubicBezTo>
                  <a:pt x="5311" y="2966"/>
                  <a:pt x="5513" y="2727"/>
                  <a:pt x="5775" y="2549"/>
                </a:cubicBezTo>
                <a:cubicBezTo>
                  <a:pt x="5763" y="2585"/>
                  <a:pt x="5775" y="2632"/>
                  <a:pt x="5787" y="2656"/>
                </a:cubicBezTo>
                <a:lnTo>
                  <a:pt x="5787" y="2668"/>
                </a:lnTo>
                <a:cubicBezTo>
                  <a:pt x="5799" y="2680"/>
                  <a:pt x="5811" y="2692"/>
                  <a:pt x="5823" y="2704"/>
                </a:cubicBezTo>
                <a:cubicBezTo>
                  <a:pt x="5918" y="2787"/>
                  <a:pt x="6073" y="2692"/>
                  <a:pt x="6037" y="2561"/>
                </a:cubicBezTo>
                <a:cubicBezTo>
                  <a:pt x="5989" y="2656"/>
                  <a:pt x="5894" y="2596"/>
                  <a:pt x="5906" y="2537"/>
                </a:cubicBezTo>
                <a:cubicBezTo>
                  <a:pt x="5918" y="2466"/>
                  <a:pt x="6013" y="2418"/>
                  <a:pt x="6073" y="2418"/>
                </a:cubicBezTo>
                <a:cubicBezTo>
                  <a:pt x="6120" y="2430"/>
                  <a:pt x="6168" y="2442"/>
                  <a:pt x="6204" y="2477"/>
                </a:cubicBezTo>
                <a:cubicBezTo>
                  <a:pt x="6287" y="2561"/>
                  <a:pt x="6382" y="2751"/>
                  <a:pt x="6132" y="2847"/>
                </a:cubicBezTo>
                <a:cubicBezTo>
                  <a:pt x="6370" y="2977"/>
                  <a:pt x="6585" y="2704"/>
                  <a:pt x="6537" y="2466"/>
                </a:cubicBezTo>
                <a:cubicBezTo>
                  <a:pt x="6704" y="2501"/>
                  <a:pt x="6739" y="2394"/>
                  <a:pt x="6906" y="2537"/>
                </a:cubicBezTo>
                <a:cubicBezTo>
                  <a:pt x="6763" y="2108"/>
                  <a:pt x="6525" y="2227"/>
                  <a:pt x="6358" y="2156"/>
                </a:cubicBezTo>
                <a:lnTo>
                  <a:pt x="6358" y="2156"/>
                </a:lnTo>
                <a:cubicBezTo>
                  <a:pt x="6716" y="2263"/>
                  <a:pt x="6823" y="1989"/>
                  <a:pt x="7120" y="1977"/>
                </a:cubicBezTo>
                <a:cubicBezTo>
                  <a:pt x="6811" y="1715"/>
                  <a:pt x="6608" y="1930"/>
                  <a:pt x="6394" y="2001"/>
                </a:cubicBezTo>
                <a:lnTo>
                  <a:pt x="6394" y="2001"/>
                </a:lnTo>
                <a:cubicBezTo>
                  <a:pt x="6942" y="1787"/>
                  <a:pt x="6811" y="1477"/>
                  <a:pt x="7037" y="1215"/>
                </a:cubicBezTo>
                <a:cubicBezTo>
                  <a:pt x="6775" y="1442"/>
                  <a:pt x="6466" y="1311"/>
                  <a:pt x="6251" y="1858"/>
                </a:cubicBezTo>
                <a:lnTo>
                  <a:pt x="6251" y="1858"/>
                </a:lnTo>
                <a:cubicBezTo>
                  <a:pt x="6335" y="1644"/>
                  <a:pt x="6549" y="1442"/>
                  <a:pt x="6275" y="1132"/>
                </a:cubicBezTo>
                <a:cubicBezTo>
                  <a:pt x="6263" y="1430"/>
                  <a:pt x="5989" y="1537"/>
                  <a:pt x="6108" y="1894"/>
                </a:cubicBezTo>
                <a:lnTo>
                  <a:pt x="6108" y="1894"/>
                </a:lnTo>
                <a:cubicBezTo>
                  <a:pt x="6037" y="1739"/>
                  <a:pt x="6144" y="1501"/>
                  <a:pt x="5716" y="1346"/>
                </a:cubicBezTo>
                <a:cubicBezTo>
                  <a:pt x="5858" y="1513"/>
                  <a:pt x="5751" y="1549"/>
                  <a:pt x="5787" y="1715"/>
                </a:cubicBezTo>
                <a:cubicBezTo>
                  <a:pt x="5561" y="1668"/>
                  <a:pt x="5275" y="1882"/>
                  <a:pt x="5406" y="2120"/>
                </a:cubicBezTo>
                <a:cubicBezTo>
                  <a:pt x="5454" y="1942"/>
                  <a:pt x="5680" y="1906"/>
                  <a:pt x="5775" y="2061"/>
                </a:cubicBezTo>
                <a:cubicBezTo>
                  <a:pt x="5811" y="2085"/>
                  <a:pt x="5835" y="2132"/>
                  <a:pt x="5835" y="2180"/>
                </a:cubicBezTo>
                <a:cubicBezTo>
                  <a:pt x="5835" y="2239"/>
                  <a:pt x="5787" y="2335"/>
                  <a:pt x="5716" y="2346"/>
                </a:cubicBezTo>
                <a:cubicBezTo>
                  <a:pt x="5656" y="2358"/>
                  <a:pt x="5596" y="2275"/>
                  <a:pt x="5692" y="2215"/>
                </a:cubicBezTo>
                <a:cubicBezTo>
                  <a:pt x="5561" y="2168"/>
                  <a:pt x="5465" y="2335"/>
                  <a:pt x="5561" y="2430"/>
                </a:cubicBezTo>
                <a:cubicBezTo>
                  <a:pt x="5573" y="2442"/>
                  <a:pt x="5585" y="2454"/>
                  <a:pt x="5585" y="2466"/>
                </a:cubicBezTo>
                <a:lnTo>
                  <a:pt x="5596" y="2466"/>
                </a:lnTo>
                <a:cubicBezTo>
                  <a:pt x="5632" y="2477"/>
                  <a:pt x="5668" y="2489"/>
                  <a:pt x="5704" y="2477"/>
                </a:cubicBezTo>
                <a:cubicBezTo>
                  <a:pt x="5525" y="2739"/>
                  <a:pt x="5287" y="2942"/>
                  <a:pt x="5001" y="3073"/>
                </a:cubicBezTo>
                <a:cubicBezTo>
                  <a:pt x="5775" y="2596"/>
                  <a:pt x="4954" y="2180"/>
                  <a:pt x="5335" y="1799"/>
                </a:cubicBezTo>
                <a:lnTo>
                  <a:pt x="5299" y="1834"/>
                </a:lnTo>
                <a:cubicBezTo>
                  <a:pt x="5311" y="1823"/>
                  <a:pt x="5323" y="1811"/>
                  <a:pt x="5335" y="1799"/>
                </a:cubicBezTo>
                <a:cubicBezTo>
                  <a:pt x="5108" y="1930"/>
                  <a:pt x="5001" y="2037"/>
                  <a:pt x="4954" y="2156"/>
                </a:cubicBezTo>
                <a:cubicBezTo>
                  <a:pt x="4858" y="2454"/>
                  <a:pt x="5132" y="2573"/>
                  <a:pt x="5132" y="2716"/>
                </a:cubicBezTo>
                <a:cubicBezTo>
                  <a:pt x="4989" y="2608"/>
                  <a:pt x="4882" y="2656"/>
                  <a:pt x="4834" y="2787"/>
                </a:cubicBezTo>
                <a:cubicBezTo>
                  <a:pt x="5001" y="2775"/>
                  <a:pt x="5037" y="2954"/>
                  <a:pt x="4930" y="3037"/>
                </a:cubicBezTo>
                <a:cubicBezTo>
                  <a:pt x="4787" y="3180"/>
                  <a:pt x="4442" y="3216"/>
                  <a:pt x="4370" y="3620"/>
                </a:cubicBezTo>
                <a:cubicBezTo>
                  <a:pt x="4322" y="3668"/>
                  <a:pt x="4287" y="3728"/>
                  <a:pt x="4251" y="3787"/>
                </a:cubicBezTo>
                <a:cubicBezTo>
                  <a:pt x="4275" y="3728"/>
                  <a:pt x="4287" y="3656"/>
                  <a:pt x="4299" y="3597"/>
                </a:cubicBezTo>
                <a:cubicBezTo>
                  <a:pt x="4537" y="3251"/>
                  <a:pt x="4311" y="3001"/>
                  <a:pt x="4299" y="2787"/>
                </a:cubicBezTo>
                <a:cubicBezTo>
                  <a:pt x="4299" y="2644"/>
                  <a:pt x="4442" y="2537"/>
                  <a:pt x="4549" y="2680"/>
                </a:cubicBezTo>
                <a:cubicBezTo>
                  <a:pt x="4608" y="2549"/>
                  <a:pt x="4561" y="2442"/>
                  <a:pt x="4406" y="2418"/>
                </a:cubicBezTo>
                <a:cubicBezTo>
                  <a:pt x="4501" y="2311"/>
                  <a:pt x="4787" y="2418"/>
                  <a:pt x="4918" y="2144"/>
                </a:cubicBezTo>
                <a:cubicBezTo>
                  <a:pt x="4977" y="2025"/>
                  <a:pt x="4977" y="1870"/>
                  <a:pt x="4906" y="1620"/>
                </a:cubicBezTo>
                <a:lnTo>
                  <a:pt x="4906" y="1620"/>
                </a:lnTo>
                <a:cubicBezTo>
                  <a:pt x="4906" y="2156"/>
                  <a:pt x="4025" y="1870"/>
                  <a:pt x="4227" y="2751"/>
                </a:cubicBezTo>
                <a:lnTo>
                  <a:pt x="4227" y="2751"/>
                </a:lnTo>
                <a:cubicBezTo>
                  <a:pt x="4120" y="2466"/>
                  <a:pt x="4096" y="2144"/>
                  <a:pt x="4168" y="1834"/>
                </a:cubicBezTo>
                <a:cubicBezTo>
                  <a:pt x="4180" y="1870"/>
                  <a:pt x="4215" y="1894"/>
                  <a:pt x="4251" y="1906"/>
                </a:cubicBezTo>
                <a:lnTo>
                  <a:pt x="4263" y="1906"/>
                </a:lnTo>
                <a:cubicBezTo>
                  <a:pt x="4275" y="1906"/>
                  <a:pt x="4287" y="1906"/>
                  <a:pt x="4299" y="1906"/>
                </a:cubicBezTo>
                <a:cubicBezTo>
                  <a:pt x="4442" y="1894"/>
                  <a:pt x="4489" y="1715"/>
                  <a:pt x="4358" y="1644"/>
                </a:cubicBezTo>
                <a:cubicBezTo>
                  <a:pt x="4394" y="1763"/>
                  <a:pt x="4287" y="1775"/>
                  <a:pt x="4251" y="1727"/>
                </a:cubicBezTo>
                <a:cubicBezTo>
                  <a:pt x="4203" y="1668"/>
                  <a:pt x="4251" y="1561"/>
                  <a:pt x="4287" y="1525"/>
                </a:cubicBezTo>
                <a:cubicBezTo>
                  <a:pt x="4322" y="1489"/>
                  <a:pt x="4370" y="1477"/>
                  <a:pt x="4418" y="1477"/>
                </a:cubicBezTo>
                <a:cubicBezTo>
                  <a:pt x="4537" y="1465"/>
                  <a:pt x="4739" y="1549"/>
                  <a:pt x="4632" y="1787"/>
                </a:cubicBezTo>
                <a:cubicBezTo>
                  <a:pt x="4882" y="1715"/>
                  <a:pt x="4846" y="1358"/>
                  <a:pt x="4644" y="1239"/>
                </a:cubicBezTo>
                <a:cubicBezTo>
                  <a:pt x="4799" y="1144"/>
                  <a:pt x="4739" y="1037"/>
                  <a:pt x="4954" y="1025"/>
                </a:cubicBezTo>
                <a:cubicBezTo>
                  <a:pt x="4549" y="822"/>
                  <a:pt x="4465" y="1073"/>
                  <a:pt x="4299" y="1132"/>
                </a:cubicBezTo>
                <a:lnTo>
                  <a:pt x="4299" y="1132"/>
                </a:lnTo>
                <a:cubicBezTo>
                  <a:pt x="4632" y="953"/>
                  <a:pt x="4513" y="692"/>
                  <a:pt x="4715" y="465"/>
                </a:cubicBezTo>
                <a:cubicBezTo>
                  <a:pt x="4311" y="501"/>
                  <a:pt x="4322" y="799"/>
                  <a:pt x="4215" y="1001"/>
                </a:cubicBezTo>
                <a:lnTo>
                  <a:pt x="4215" y="1001"/>
                </a:lnTo>
                <a:cubicBezTo>
                  <a:pt x="4453" y="465"/>
                  <a:pt x="4144" y="334"/>
                  <a:pt x="4120" y="1"/>
                </a:cubicBezTo>
                <a:cubicBezTo>
                  <a:pt x="4084" y="334"/>
                  <a:pt x="3775" y="465"/>
                  <a:pt x="4013" y="1001"/>
                </a:cubicBezTo>
                <a:lnTo>
                  <a:pt x="4013" y="1001"/>
                </a:lnTo>
                <a:cubicBezTo>
                  <a:pt x="3918" y="799"/>
                  <a:pt x="3930" y="501"/>
                  <a:pt x="3513" y="465"/>
                </a:cubicBezTo>
                <a:cubicBezTo>
                  <a:pt x="3715" y="692"/>
                  <a:pt x="3596" y="953"/>
                  <a:pt x="3941" y="1132"/>
                </a:cubicBezTo>
                <a:lnTo>
                  <a:pt x="3941" y="1132"/>
                </a:lnTo>
                <a:cubicBezTo>
                  <a:pt x="3775" y="1073"/>
                  <a:pt x="3680" y="822"/>
                  <a:pt x="3275" y="1025"/>
                </a:cubicBezTo>
                <a:cubicBezTo>
                  <a:pt x="3489" y="1037"/>
                  <a:pt x="3441" y="1132"/>
                  <a:pt x="3584" y="1239"/>
                </a:cubicBezTo>
                <a:cubicBezTo>
                  <a:pt x="3394" y="1358"/>
                  <a:pt x="3346" y="1715"/>
                  <a:pt x="3596" y="1787"/>
                </a:cubicBezTo>
                <a:cubicBezTo>
                  <a:pt x="3501" y="1549"/>
                  <a:pt x="3691" y="1465"/>
                  <a:pt x="3822" y="1477"/>
                </a:cubicBezTo>
                <a:cubicBezTo>
                  <a:pt x="3870" y="1477"/>
                  <a:pt x="3906" y="1489"/>
                  <a:pt x="3941" y="1525"/>
                </a:cubicBezTo>
                <a:cubicBezTo>
                  <a:pt x="3977" y="1561"/>
                  <a:pt x="4025" y="1680"/>
                  <a:pt x="3989" y="1727"/>
                </a:cubicBezTo>
                <a:cubicBezTo>
                  <a:pt x="3941" y="1775"/>
                  <a:pt x="3834" y="1763"/>
                  <a:pt x="3870" y="1644"/>
                </a:cubicBezTo>
                <a:cubicBezTo>
                  <a:pt x="3751" y="1715"/>
                  <a:pt x="3787" y="1894"/>
                  <a:pt x="3930" y="1906"/>
                </a:cubicBezTo>
                <a:cubicBezTo>
                  <a:pt x="3941" y="1906"/>
                  <a:pt x="3953" y="1906"/>
                  <a:pt x="3977" y="1906"/>
                </a:cubicBezTo>
                <a:lnTo>
                  <a:pt x="3977" y="1906"/>
                </a:lnTo>
                <a:cubicBezTo>
                  <a:pt x="4013" y="1894"/>
                  <a:pt x="4049" y="1870"/>
                  <a:pt x="4072" y="1834"/>
                </a:cubicBezTo>
                <a:cubicBezTo>
                  <a:pt x="4132" y="2144"/>
                  <a:pt x="4108" y="2466"/>
                  <a:pt x="4001" y="2751"/>
                </a:cubicBezTo>
                <a:cubicBezTo>
                  <a:pt x="4203" y="1870"/>
                  <a:pt x="3334" y="2156"/>
                  <a:pt x="3334" y="1620"/>
                </a:cubicBezTo>
                <a:lnTo>
                  <a:pt x="3334" y="1680"/>
                </a:lnTo>
                <a:cubicBezTo>
                  <a:pt x="3322" y="1656"/>
                  <a:pt x="3322" y="1632"/>
                  <a:pt x="3334" y="1620"/>
                </a:cubicBezTo>
                <a:cubicBezTo>
                  <a:pt x="3263" y="1787"/>
                  <a:pt x="3263" y="1965"/>
                  <a:pt x="3310" y="2144"/>
                </a:cubicBezTo>
                <a:cubicBezTo>
                  <a:pt x="3453" y="2418"/>
                  <a:pt x="3739" y="2311"/>
                  <a:pt x="3834" y="2418"/>
                </a:cubicBezTo>
                <a:cubicBezTo>
                  <a:pt x="3656" y="2442"/>
                  <a:pt x="3620" y="2537"/>
                  <a:pt x="3680" y="2680"/>
                </a:cubicBezTo>
                <a:cubicBezTo>
                  <a:pt x="3787" y="2537"/>
                  <a:pt x="3930" y="2644"/>
                  <a:pt x="3930" y="2787"/>
                </a:cubicBezTo>
                <a:cubicBezTo>
                  <a:pt x="3930" y="2989"/>
                  <a:pt x="3703" y="3251"/>
                  <a:pt x="3930" y="3585"/>
                </a:cubicBezTo>
                <a:cubicBezTo>
                  <a:pt x="3930" y="3656"/>
                  <a:pt x="3953" y="3728"/>
                  <a:pt x="3965" y="3787"/>
                </a:cubicBezTo>
                <a:cubicBezTo>
                  <a:pt x="3941" y="3728"/>
                  <a:pt x="3906" y="3668"/>
                  <a:pt x="3858" y="3620"/>
                </a:cubicBezTo>
                <a:cubicBezTo>
                  <a:pt x="3787" y="3216"/>
                  <a:pt x="3441" y="3180"/>
                  <a:pt x="3299" y="3037"/>
                </a:cubicBezTo>
                <a:cubicBezTo>
                  <a:pt x="3191" y="2954"/>
                  <a:pt x="3215" y="2775"/>
                  <a:pt x="3394" y="2787"/>
                </a:cubicBezTo>
                <a:cubicBezTo>
                  <a:pt x="3346" y="2656"/>
                  <a:pt x="3251" y="2608"/>
                  <a:pt x="3096" y="2716"/>
                </a:cubicBezTo>
                <a:cubicBezTo>
                  <a:pt x="3084" y="2573"/>
                  <a:pt x="3370" y="2442"/>
                  <a:pt x="3263" y="2156"/>
                </a:cubicBezTo>
                <a:cubicBezTo>
                  <a:pt x="3227" y="2037"/>
                  <a:pt x="3120" y="1918"/>
                  <a:pt x="2894" y="1799"/>
                </a:cubicBezTo>
                <a:cubicBezTo>
                  <a:pt x="3263" y="2180"/>
                  <a:pt x="2441" y="2596"/>
                  <a:pt x="3215" y="3073"/>
                </a:cubicBezTo>
                <a:cubicBezTo>
                  <a:pt x="2941" y="2942"/>
                  <a:pt x="2703" y="2739"/>
                  <a:pt x="2525" y="2477"/>
                </a:cubicBezTo>
                <a:cubicBezTo>
                  <a:pt x="2560" y="2489"/>
                  <a:pt x="2596" y="2477"/>
                  <a:pt x="2632" y="2466"/>
                </a:cubicBezTo>
                <a:lnTo>
                  <a:pt x="2632" y="2466"/>
                </a:lnTo>
                <a:cubicBezTo>
                  <a:pt x="2644" y="2454"/>
                  <a:pt x="2656" y="2442"/>
                  <a:pt x="2668" y="2430"/>
                </a:cubicBezTo>
                <a:cubicBezTo>
                  <a:pt x="2751" y="2346"/>
                  <a:pt x="2679" y="2204"/>
                  <a:pt x="2560" y="2204"/>
                </a:cubicBezTo>
                <a:lnTo>
                  <a:pt x="2537" y="2204"/>
                </a:lnTo>
                <a:cubicBezTo>
                  <a:pt x="2632" y="2263"/>
                  <a:pt x="2572" y="2346"/>
                  <a:pt x="2501" y="2346"/>
                </a:cubicBezTo>
                <a:cubicBezTo>
                  <a:pt x="2441" y="2335"/>
                  <a:pt x="2394" y="2227"/>
                  <a:pt x="2394" y="2180"/>
                </a:cubicBezTo>
                <a:cubicBezTo>
                  <a:pt x="2394" y="2132"/>
                  <a:pt x="2417" y="2085"/>
                  <a:pt x="2441" y="2049"/>
                </a:cubicBezTo>
                <a:cubicBezTo>
                  <a:pt x="2548" y="1894"/>
                  <a:pt x="2775" y="1942"/>
                  <a:pt x="2822" y="2108"/>
                </a:cubicBezTo>
                <a:cubicBezTo>
                  <a:pt x="2953" y="1882"/>
                  <a:pt x="2668" y="1668"/>
                  <a:pt x="2441" y="1715"/>
                </a:cubicBezTo>
                <a:cubicBezTo>
                  <a:pt x="2477" y="1537"/>
                  <a:pt x="2370" y="1513"/>
                  <a:pt x="2513" y="1346"/>
                </a:cubicBezTo>
                <a:cubicBezTo>
                  <a:pt x="2072" y="1489"/>
                  <a:pt x="2191" y="1727"/>
                  <a:pt x="2120" y="1894"/>
                </a:cubicBezTo>
                <a:lnTo>
                  <a:pt x="2120" y="1894"/>
                </a:lnTo>
                <a:cubicBezTo>
                  <a:pt x="2239" y="1525"/>
                  <a:pt x="1965" y="1418"/>
                  <a:pt x="1953" y="1120"/>
                </a:cubicBezTo>
                <a:cubicBezTo>
                  <a:pt x="1679" y="1442"/>
                  <a:pt x="1894" y="1632"/>
                  <a:pt x="1977" y="1858"/>
                </a:cubicBezTo>
                <a:lnTo>
                  <a:pt x="1977" y="1858"/>
                </a:lnTo>
                <a:cubicBezTo>
                  <a:pt x="1763" y="1311"/>
                  <a:pt x="1453" y="1430"/>
                  <a:pt x="1191" y="1215"/>
                </a:cubicBezTo>
                <a:cubicBezTo>
                  <a:pt x="1405" y="1477"/>
                  <a:pt x="1286" y="1787"/>
                  <a:pt x="1834" y="2001"/>
                </a:cubicBezTo>
                <a:lnTo>
                  <a:pt x="1834" y="2001"/>
                </a:lnTo>
                <a:cubicBezTo>
                  <a:pt x="1608" y="1918"/>
                  <a:pt x="1417" y="1704"/>
                  <a:pt x="1096" y="1977"/>
                </a:cubicBezTo>
                <a:cubicBezTo>
                  <a:pt x="1394" y="1989"/>
                  <a:pt x="1501" y="2263"/>
                  <a:pt x="1870" y="2144"/>
                </a:cubicBezTo>
                <a:lnTo>
                  <a:pt x="1870" y="2144"/>
                </a:lnTo>
                <a:cubicBezTo>
                  <a:pt x="1703" y="2215"/>
                  <a:pt x="1465" y="2108"/>
                  <a:pt x="1322" y="2537"/>
                </a:cubicBezTo>
                <a:cubicBezTo>
                  <a:pt x="1489" y="2382"/>
                  <a:pt x="1513" y="2501"/>
                  <a:pt x="1691" y="2466"/>
                </a:cubicBezTo>
                <a:cubicBezTo>
                  <a:pt x="1644" y="2692"/>
                  <a:pt x="1858" y="2977"/>
                  <a:pt x="2096" y="2847"/>
                </a:cubicBezTo>
                <a:cubicBezTo>
                  <a:pt x="1846" y="2751"/>
                  <a:pt x="1929" y="2549"/>
                  <a:pt x="2025" y="2466"/>
                </a:cubicBezTo>
                <a:cubicBezTo>
                  <a:pt x="2060" y="2442"/>
                  <a:pt x="2108" y="2418"/>
                  <a:pt x="2156" y="2418"/>
                </a:cubicBezTo>
                <a:cubicBezTo>
                  <a:pt x="2203" y="2418"/>
                  <a:pt x="2310" y="2466"/>
                  <a:pt x="2322" y="2525"/>
                </a:cubicBezTo>
                <a:cubicBezTo>
                  <a:pt x="2322" y="2596"/>
                  <a:pt x="2239" y="2656"/>
                  <a:pt x="2179" y="2561"/>
                </a:cubicBezTo>
                <a:cubicBezTo>
                  <a:pt x="2144" y="2692"/>
                  <a:pt x="2310" y="2787"/>
                  <a:pt x="2406" y="2692"/>
                </a:cubicBezTo>
                <a:lnTo>
                  <a:pt x="2429" y="2656"/>
                </a:lnTo>
                <a:lnTo>
                  <a:pt x="2429" y="2656"/>
                </a:lnTo>
                <a:cubicBezTo>
                  <a:pt x="2453" y="2620"/>
                  <a:pt x="2465" y="2585"/>
                  <a:pt x="2453" y="2549"/>
                </a:cubicBezTo>
                <a:cubicBezTo>
                  <a:pt x="2715" y="2727"/>
                  <a:pt x="2918" y="2966"/>
                  <a:pt x="3049" y="3239"/>
                </a:cubicBezTo>
                <a:cubicBezTo>
                  <a:pt x="2572" y="2466"/>
                  <a:pt x="2156" y="3287"/>
                  <a:pt x="1775" y="2918"/>
                </a:cubicBezTo>
                <a:cubicBezTo>
                  <a:pt x="1894" y="3144"/>
                  <a:pt x="2013" y="3251"/>
                  <a:pt x="2120" y="3287"/>
                </a:cubicBezTo>
                <a:cubicBezTo>
                  <a:pt x="2417" y="3394"/>
                  <a:pt x="2548" y="3120"/>
                  <a:pt x="2691" y="3120"/>
                </a:cubicBezTo>
                <a:cubicBezTo>
                  <a:pt x="2584" y="3263"/>
                  <a:pt x="2620" y="3370"/>
                  <a:pt x="2763" y="3418"/>
                </a:cubicBezTo>
                <a:cubicBezTo>
                  <a:pt x="2751" y="3239"/>
                  <a:pt x="2918" y="3216"/>
                  <a:pt x="3013" y="3323"/>
                </a:cubicBezTo>
                <a:cubicBezTo>
                  <a:pt x="3156" y="3466"/>
                  <a:pt x="3179" y="3811"/>
                  <a:pt x="3584" y="3882"/>
                </a:cubicBezTo>
                <a:cubicBezTo>
                  <a:pt x="3644" y="3930"/>
                  <a:pt x="3703" y="3966"/>
                  <a:pt x="3763" y="3990"/>
                </a:cubicBezTo>
                <a:cubicBezTo>
                  <a:pt x="3703" y="3978"/>
                  <a:pt x="3632" y="3954"/>
                  <a:pt x="3560" y="3954"/>
                </a:cubicBezTo>
                <a:cubicBezTo>
                  <a:pt x="3227" y="3716"/>
                  <a:pt x="2965" y="3930"/>
                  <a:pt x="2751" y="3942"/>
                </a:cubicBezTo>
                <a:cubicBezTo>
                  <a:pt x="2620" y="3942"/>
                  <a:pt x="2513" y="3811"/>
                  <a:pt x="2656" y="3692"/>
                </a:cubicBezTo>
                <a:cubicBezTo>
                  <a:pt x="2513" y="3632"/>
                  <a:pt x="2417" y="3680"/>
                  <a:pt x="2394" y="3847"/>
                </a:cubicBezTo>
                <a:cubicBezTo>
                  <a:pt x="2287" y="3751"/>
                  <a:pt x="2394" y="3466"/>
                  <a:pt x="2108" y="3335"/>
                </a:cubicBezTo>
                <a:cubicBezTo>
                  <a:pt x="2001" y="3275"/>
                  <a:pt x="1846" y="3275"/>
                  <a:pt x="1596" y="3347"/>
                </a:cubicBezTo>
                <a:lnTo>
                  <a:pt x="1596" y="3347"/>
                </a:lnTo>
                <a:cubicBezTo>
                  <a:pt x="2132" y="3347"/>
                  <a:pt x="1846" y="4228"/>
                  <a:pt x="2727" y="4013"/>
                </a:cubicBezTo>
                <a:cubicBezTo>
                  <a:pt x="2441" y="4120"/>
                  <a:pt x="2120" y="4144"/>
                  <a:pt x="1810" y="4085"/>
                </a:cubicBezTo>
                <a:cubicBezTo>
                  <a:pt x="1846" y="4061"/>
                  <a:pt x="1870" y="4037"/>
                  <a:pt x="1870" y="4001"/>
                </a:cubicBezTo>
                <a:cubicBezTo>
                  <a:pt x="1870" y="4001"/>
                  <a:pt x="1870" y="3990"/>
                  <a:pt x="1870" y="3990"/>
                </a:cubicBezTo>
                <a:cubicBezTo>
                  <a:pt x="1882" y="3978"/>
                  <a:pt x="1882" y="3966"/>
                  <a:pt x="1870" y="3954"/>
                </a:cubicBezTo>
                <a:cubicBezTo>
                  <a:pt x="1870" y="3811"/>
                  <a:pt x="1691" y="3763"/>
                  <a:pt x="1620" y="3882"/>
                </a:cubicBezTo>
                <a:cubicBezTo>
                  <a:pt x="1727" y="3859"/>
                  <a:pt x="1751" y="3966"/>
                  <a:pt x="1691" y="4001"/>
                </a:cubicBezTo>
                <a:cubicBezTo>
                  <a:pt x="1644" y="4037"/>
                  <a:pt x="1536" y="4001"/>
                  <a:pt x="1501" y="3966"/>
                </a:cubicBezTo>
                <a:cubicBezTo>
                  <a:pt x="1465" y="3930"/>
                  <a:pt x="1453" y="3882"/>
                  <a:pt x="1453" y="3835"/>
                </a:cubicBezTo>
                <a:cubicBezTo>
                  <a:pt x="1453" y="3716"/>
                  <a:pt x="1513" y="3513"/>
                  <a:pt x="1763" y="3620"/>
                </a:cubicBezTo>
                <a:cubicBezTo>
                  <a:pt x="1691" y="3358"/>
                  <a:pt x="1334" y="3406"/>
                  <a:pt x="1203" y="3597"/>
                </a:cubicBezTo>
                <a:cubicBezTo>
                  <a:pt x="1108" y="3454"/>
                  <a:pt x="1013" y="3513"/>
                  <a:pt x="989" y="3287"/>
                </a:cubicBezTo>
                <a:cubicBezTo>
                  <a:pt x="798" y="3704"/>
                  <a:pt x="1036" y="3787"/>
                  <a:pt x="1108" y="3954"/>
                </a:cubicBezTo>
                <a:lnTo>
                  <a:pt x="1108" y="3954"/>
                </a:lnTo>
                <a:cubicBezTo>
                  <a:pt x="929" y="3620"/>
                  <a:pt x="655" y="3728"/>
                  <a:pt x="441" y="3537"/>
                </a:cubicBezTo>
                <a:cubicBezTo>
                  <a:pt x="477" y="3942"/>
                  <a:pt x="763" y="3930"/>
                  <a:pt x="977" y="4025"/>
                </a:cubicBezTo>
                <a:lnTo>
                  <a:pt x="977" y="4025"/>
                </a:lnTo>
                <a:cubicBezTo>
                  <a:pt x="465" y="3799"/>
                  <a:pt x="334" y="4097"/>
                  <a:pt x="1" y="4132"/>
                </a:cubicBezTo>
                <a:close/>
                <a:moveTo>
                  <a:pt x="5489" y="4013"/>
                </a:moveTo>
                <a:close/>
                <a:moveTo>
                  <a:pt x="4763" y="3942"/>
                </a:moveTo>
                <a:cubicBezTo>
                  <a:pt x="4858" y="3882"/>
                  <a:pt x="4977" y="3870"/>
                  <a:pt x="5084" y="3894"/>
                </a:cubicBezTo>
                <a:cubicBezTo>
                  <a:pt x="5263" y="3966"/>
                  <a:pt x="5442" y="4037"/>
                  <a:pt x="5632" y="4097"/>
                </a:cubicBezTo>
                <a:cubicBezTo>
                  <a:pt x="5704" y="4109"/>
                  <a:pt x="5787" y="4120"/>
                  <a:pt x="5858" y="4132"/>
                </a:cubicBezTo>
                <a:cubicBezTo>
                  <a:pt x="5787" y="4132"/>
                  <a:pt x="5704" y="4144"/>
                  <a:pt x="5632" y="4168"/>
                </a:cubicBezTo>
                <a:cubicBezTo>
                  <a:pt x="5442" y="4216"/>
                  <a:pt x="5263" y="4287"/>
                  <a:pt x="5084" y="4371"/>
                </a:cubicBezTo>
                <a:cubicBezTo>
                  <a:pt x="4977" y="4394"/>
                  <a:pt x="4858" y="4371"/>
                  <a:pt x="4763" y="4323"/>
                </a:cubicBezTo>
                <a:cubicBezTo>
                  <a:pt x="4930" y="4323"/>
                  <a:pt x="5096" y="4251"/>
                  <a:pt x="5204" y="4132"/>
                </a:cubicBezTo>
                <a:cubicBezTo>
                  <a:pt x="5096" y="4001"/>
                  <a:pt x="4930" y="3930"/>
                  <a:pt x="4763" y="3942"/>
                </a:cubicBezTo>
                <a:close/>
                <a:moveTo>
                  <a:pt x="5168" y="5013"/>
                </a:moveTo>
                <a:close/>
                <a:moveTo>
                  <a:pt x="4894" y="4894"/>
                </a:moveTo>
                <a:cubicBezTo>
                  <a:pt x="4894" y="4728"/>
                  <a:pt x="4834" y="4561"/>
                  <a:pt x="4703" y="4454"/>
                </a:cubicBezTo>
                <a:cubicBezTo>
                  <a:pt x="4811" y="4478"/>
                  <a:pt x="4906" y="4549"/>
                  <a:pt x="4977" y="4644"/>
                </a:cubicBezTo>
                <a:cubicBezTo>
                  <a:pt x="5049" y="4835"/>
                  <a:pt x="5120" y="5002"/>
                  <a:pt x="5215" y="5180"/>
                </a:cubicBezTo>
                <a:cubicBezTo>
                  <a:pt x="5251" y="5240"/>
                  <a:pt x="5299" y="5311"/>
                  <a:pt x="5346" y="5371"/>
                </a:cubicBezTo>
                <a:cubicBezTo>
                  <a:pt x="5287" y="5323"/>
                  <a:pt x="5227" y="5275"/>
                  <a:pt x="5168" y="5228"/>
                </a:cubicBezTo>
                <a:cubicBezTo>
                  <a:pt x="4989" y="5144"/>
                  <a:pt x="4811" y="5061"/>
                  <a:pt x="4632" y="4990"/>
                </a:cubicBezTo>
                <a:cubicBezTo>
                  <a:pt x="4537" y="4930"/>
                  <a:pt x="4465" y="4835"/>
                  <a:pt x="4442" y="4728"/>
                </a:cubicBezTo>
                <a:cubicBezTo>
                  <a:pt x="4549" y="4847"/>
                  <a:pt x="4715" y="4906"/>
                  <a:pt x="4894" y="4906"/>
                </a:cubicBezTo>
                <a:close/>
                <a:moveTo>
                  <a:pt x="5001" y="3073"/>
                </a:moveTo>
                <a:close/>
                <a:moveTo>
                  <a:pt x="4632" y="3275"/>
                </a:moveTo>
                <a:cubicBezTo>
                  <a:pt x="4811" y="3204"/>
                  <a:pt x="4989" y="3120"/>
                  <a:pt x="5168" y="3037"/>
                </a:cubicBezTo>
                <a:cubicBezTo>
                  <a:pt x="5227" y="2989"/>
                  <a:pt x="5287" y="2942"/>
                  <a:pt x="5346" y="2894"/>
                </a:cubicBezTo>
                <a:cubicBezTo>
                  <a:pt x="5299" y="2954"/>
                  <a:pt x="5251" y="3013"/>
                  <a:pt x="5215" y="3085"/>
                </a:cubicBezTo>
                <a:cubicBezTo>
                  <a:pt x="5120" y="3251"/>
                  <a:pt x="5049" y="3430"/>
                  <a:pt x="4965" y="3609"/>
                </a:cubicBezTo>
                <a:cubicBezTo>
                  <a:pt x="4906" y="3704"/>
                  <a:pt x="4811" y="3775"/>
                  <a:pt x="4703" y="3811"/>
                </a:cubicBezTo>
                <a:cubicBezTo>
                  <a:pt x="4834" y="3692"/>
                  <a:pt x="4894" y="3537"/>
                  <a:pt x="4894" y="3358"/>
                </a:cubicBezTo>
                <a:cubicBezTo>
                  <a:pt x="4715" y="3358"/>
                  <a:pt x="4561" y="3418"/>
                  <a:pt x="4442" y="3549"/>
                </a:cubicBezTo>
                <a:cubicBezTo>
                  <a:pt x="4477" y="3430"/>
                  <a:pt x="4537" y="3335"/>
                  <a:pt x="4644" y="3275"/>
                </a:cubicBezTo>
                <a:close/>
                <a:moveTo>
                  <a:pt x="4239" y="5502"/>
                </a:moveTo>
                <a:close/>
                <a:moveTo>
                  <a:pt x="4001" y="2763"/>
                </a:moveTo>
                <a:close/>
                <a:moveTo>
                  <a:pt x="3930" y="3489"/>
                </a:moveTo>
                <a:cubicBezTo>
                  <a:pt x="3870" y="3382"/>
                  <a:pt x="3858" y="3275"/>
                  <a:pt x="3882" y="3156"/>
                </a:cubicBezTo>
                <a:cubicBezTo>
                  <a:pt x="3953" y="2977"/>
                  <a:pt x="4025" y="2799"/>
                  <a:pt x="4084" y="2608"/>
                </a:cubicBezTo>
                <a:cubicBezTo>
                  <a:pt x="4096" y="2537"/>
                  <a:pt x="4108" y="2454"/>
                  <a:pt x="4120" y="2382"/>
                </a:cubicBezTo>
                <a:cubicBezTo>
                  <a:pt x="4132" y="2454"/>
                  <a:pt x="4144" y="2537"/>
                  <a:pt x="4156" y="2608"/>
                </a:cubicBezTo>
                <a:cubicBezTo>
                  <a:pt x="4215" y="2799"/>
                  <a:pt x="4275" y="2977"/>
                  <a:pt x="4358" y="3156"/>
                </a:cubicBezTo>
                <a:cubicBezTo>
                  <a:pt x="4382" y="3275"/>
                  <a:pt x="4370" y="3382"/>
                  <a:pt x="4311" y="3489"/>
                </a:cubicBezTo>
                <a:cubicBezTo>
                  <a:pt x="4477" y="3323"/>
                  <a:pt x="4358" y="3037"/>
                  <a:pt x="4120" y="3037"/>
                </a:cubicBezTo>
                <a:cubicBezTo>
                  <a:pt x="3882" y="3037"/>
                  <a:pt x="3763" y="3323"/>
                  <a:pt x="3930" y="3489"/>
                </a:cubicBezTo>
                <a:close/>
                <a:moveTo>
                  <a:pt x="4120" y="5216"/>
                </a:moveTo>
                <a:cubicBezTo>
                  <a:pt x="4239" y="5097"/>
                  <a:pt x="4311" y="4942"/>
                  <a:pt x="4311" y="4775"/>
                </a:cubicBezTo>
                <a:cubicBezTo>
                  <a:pt x="4370" y="4871"/>
                  <a:pt x="4382" y="4990"/>
                  <a:pt x="4358" y="5097"/>
                </a:cubicBezTo>
                <a:cubicBezTo>
                  <a:pt x="4275" y="5275"/>
                  <a:pt x="4215" y="5454"/>
                  <a:pt x="4156" y="5644"/>
                </a:cubicBezTo>
                <a:cubicBezTo>
                  <a:pt x="4144" y="5716"/>
                  <a:pt x="4132" y="5799"/>
                  <a:pt x="4120" y="5871"/>
                </a:cubicBezTo>
                <a:cubicBezTo>
                  <a:pt x="4108" y="5799"/>
                  <a:pt x="4096" y="5716"/>
                  <a:pt x="4084" y="5644"/>
                </a:cubicBezTo>
                <a:cubicBezTo>
                  <a:pt x="4025" y="5454"/>
                  <a:pt x="3953" y="5275"/>
                  <a:pt x="3882" y="5097"/>
                </a:cubicBezTo>
                <a:cubicBezTo>
                  <a:pt x="3858" y="4990"/>
                  <a:pt x="3870" y="4871"/>
                  <a:pt x="3930" y="4775"/>
                </a:cubicBezTo>
                <a:cubicBezTo>
                  <a:pt x="3918" y="4942"/>
                  <a:pt x="3989" y="5109"/>
                  <a:pt x="4120" y="5216"/>
                </a:cubicBezTo>
                <a:close/>
                <a:moveTo>
                  <a:pt x="3346" y="3358"/>
                </a:moveTo>
                <a:cubicBezTo>
                  <a:pt x="3334" y="3525"/>
                  <a:pt x="3406" y="3692"/>
                  <a:pt x="3537" y="3799"/>
                </a:cubicBezTo>
                <a:cubicBezTo>
                  <a:pt x="3418" y="3775"/>
                  <a:pt x="3322" y="3704"/>
                  <a:pt x="3263" y="3609"/>
                </a:cubicBezTo>
                <a:cubicBezTo>
                  <a:pt x="3191" y="3418"/>
                  <a:pt x="3108" y="3251"/>
                  <a:pt x="3025" y="3073"/>
                </a:cubicBezTo>
                <a:cubicBezTo>
                  <a:pt x="2977" y="3013"/>
                  <a:pt x="2941" y="2954"/>
                  <a:pt x="2882" y="2882"/>
                </a:cubicBezTo>
                <a:cubicBezTo>
                  <a:pt x="2953" y="2942"/>
                  <a:pt x="3013" y="2989"/>
                  <a:pt x="3072" y="3025"/>
                </a:cubicBezTo>
                <a:cubicBezTo>
                  <a:pt x="3299" y="3168"/>
                  <a:pt x="3477" y="3192"/>
                  <a:pt x="3608" y="3263"/>
                </a:cubicBezTo>
                <a:cubicBezTo>
                  <a:pt x="3703" y="3335"/>
                  <a:pt x="3763" y="3418"/>
                  <a:pt x="3799" y="3537"/>
                </a:cubicBezTo>
                <a:cubicBezTo>
                  <a:pt x="3680" y="3406"/>
                  <a:pt x="3513" y="3347"/>
                  <a:pt x="3346" y="3358"/>
                </a:cubicBezTo>
                <a:close/>
                <a:moveTo>
                  <a:pt x="3799" y="4716"/>
                </a:moveTo>
                <a:cubicBezTo>
                  <a:pt x="3763" y="4823"/>
                  <a:pt x="3691" y="4918"/>
                  <a:pt x="3596" y="4978"/>
                </a:cubicBezTo>
                <a:cubicBezTo>
                  <a:pt x="3418" y="5049"/>
                  <a:pt x="3239" y="5133"/>
                  <a:pt x="3072" y="5228"/>
                </a:cubicBezTo>
                <a:cubicBezTo>
                  <a:pt x="3001" y="5263"/>
                  <a:pt x="2941" y="5311"/>
                  <a:pt x="2882" y="5359"/>
                </a:cubicBezTo>
                <a:cubicBezTo>
                  <a:pt x="2929" y="5299"/>
                  <a:pt x="2977" y="5228"/>
                  <a:pt x="3013" y="5168"/>
                </a:cubicBezTo>
                <a:cubicBezTo>
                  <a:pt x="3108" y="5002"/>
                  <a:pt x="3191" y="4823"/>
                  <a:pt x="3263" y="4644"/>
                </a:cubicBezTo>
                <a:cubicBezTo>
                  <a:pt x="3322" y="4549"/>
                  <a:pt x="3418" y="4478"/>
                  <a:pt x="3525" y="4442"/>
                </a:cubicBezTo>
                <a:cubicBezTo>
                  <a:pt x="3406" y="4561"/>
                  <a:pt x="3334" y="4716"/>
                  <a:pt x="3346" y="4894"/>
                </a:cubicBezTo>
                <a:cubicBezTo>
                  <a:pt x="3513" y="4906"/>
                  <a:pt x="3680" y="4835"/>
                  <a:pt x="3799" y="4716"/>
                </a:cubicBezTo>
                <a:close/>
                <a:moveTo>
                  <a:pt x="2739" y="4013"/>
                </a:moveTo>
                <a:close/>
                <a:moveTo>
                  <a:pt x="2596" y="4085"/>
                </a:moveTo>
                <a:cubicBezTo>
                  <a:pt x="2787" y="4037"/>
                  <a:pt x="2965" y="3966"/>
                  <a:pt x="3144" y="3882"/>
                </a:cubicBezTo>
                <a:cubicBezTo>
                  <a:pt x="3251" y="3859"/>
                  <a:pt x="3370" y="3882"/>
                  <a:pt x="3465" y="3930"/>
                </a:cubicBezTo>
                <a:cubicBezTo>
                  <a:pt x="3299" y="3930"/>
                  <a:pt x="3132" y="4001"/>
                  <a:pt x="3025" y="4120"/>
                </a:cubicBezTo>
                <a:cubicBezTo>
                  <a:pt x="3132" y="4251"/>
                  <a:pt x="3299" y="4323"/>
                  <a:pt x="3465" y="4311"/>
                </a:cubicBezTo>
                <a:cubicBezTo>
                  <a:pt x="3370" y="4371"/>
                  <a:pt x="3251" y="4394"/>
                  <a:pt x="3144" y="4359"/>
                </a:cubicBezTo>
                <a:cubicBezTo>
                  <a:pt x="2965" y="4287"/>
                  <a:pt x="2787" y="4216"/>
                  <a:pt x="2596" y="4156"/>
                </a:cubicBezTo>
                <a:cubicBezTo>
                  <a:pt x="2525" y="4144"/>
                  <a:pt x="2441" y="4132"/>
                  <a:pt x="2370" y="4120"/>
                </a:cubicBezTo>
                <a:cubicBezTo>
                  <a:pt x="2441" y="4120"/>
                  <a:pt x="2525" y="4109"/>
                  <a:pt x="2608" y="4097"/>
                </a:cubicBezTo>
                <a:close/>
              </a:path>
            </a:pathLst>
          </a:custGeom>
          <a:solidFill>
            <a:schemeClr val="accent2">
              <a:alpha val="1450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5"/>
          <p:cNvSpPr/>
          <p:nvPr/>
        </p:nvSpPr>
        <p:spPr>
          <a:xfrm rot="5400000">
            <a:off x="-394470" y="1902942"/>
            <a:ext cx="561663" cy="564042"/>
          </a:xfrm>
          <a:custGeom>
            <a:avLst/>
            <a:gdLst/>
            <a:ahLst/>
            <a:cxnLst/>
            <a:rect l="l" t="t" r="r" b="b"/>
            <a:pathLst>
              <a:path w="8264" h="8299" extrusionOk="0">
                <a:moveTo>
                  <a:pt x="1" y="4155"/>
                </a:moveTo>
                <a:cubicBezTo>
                  <a:pt x="346" y="4179"/>
                  <a:pt x="465" y="4489"/>
                  <a:pt x="1013" y="4251"/>
                </a:cubicBezTo>
                <a:lnTo>
                  <a:pt x="1013" y="4251"/>
                </a:lnTo>
                <a:cubicBezTo>
                  <a:pt x="799" y="4358"/>
                  <a:pt x="501" y="4346"/>
                  <a:pt x="477" y="4751"/>
                </a:cubicBezTo>
                <a:cubicBezTo>
                  <a:pt x="691" y="4548"/>
                  <a:pt x="965" y="4667"/>
                  <a:pt x="1132" y="4334"/>
                </a:cubicBezTo>
                <a:lnTo>
                  <a:pt x="1132" y="4334"/>
                </a:lnTo>
                <a:cubicBezTo>
                  <a:pt x="1072" y="4489"/>
                  <a:pt x="822" y="4584"/>
                  <a:pt x="1025" y="4989"/>
                </a:cubicBezTo>
                <a:cubicBezTo>
                  <a:pt x="1049" y="4775"/>
                  <a:pt x="1144" y="4822"/>
                  <a:pt x="1239" y="4679"/>
                </a:cubicBezTo>
                <a:cubicBezTo>
                  <a:pt x="1370" y="4882"/>
                  <a:pt x="1715" y="4917"/>
                  <a:pt x="1787" y="4667"/>
                </a:cubicBezTo>
                <a:cubicBezTo>
                  <a:pt x="1549" y="4763"/>
                  <a:pt x="1477" y="4572"/>
                  <a:pt x="1477" y="4441"/>
                </a:cubicBezTo>
                <a:cubicBezTo>
                  <a:pt x="1477" y="4394"/>
                  <a:pt x="1501" y="4358"/>
                  <a:pt x="1537" y="4322"/>
                </a:cubicBezTo>
                <a:cubicBezTo>
                  <a:pt x="1572" y="4286"/>
                  <a:pt x="1680" y="4239"/>
                  <a:pt x="1727" y="4286"/>
                </a:cubicBezTo>
                <a:cubicBezTo>
                  <a:pt x="1775" y="4322"/>
                  <a:pt x="1763" y="4429"/>
                  <a:pt x="1656" y="4394"/>
                </a:cubicBezTo>
                <a:cubicBezTo>
                  <a:pt x="1715" y="4513"/>
                  <a:pt x="1906" y="4477"/>
                  <a:pt x="1906" y="4334"/>
                </a:cubicBezTo>
                <a:cubicBezTo>
                  <a:pt x="1906" y="4322"/>
                  <a:pt x="1906" y="4310"/>
                  <a:pt x="1906" y="4286"/>
                </a:cubicBezTo>
                <a:cubicBezTo>
                  <a:pt x="1906" y="4286"/>
                  <a:pt x="1906" y="4286"/>
                  <a:pt x="1906" y="4286"/>
                </a:cubicBezTo>
                <a:cubicBezTo>
                  <a:pt x="1894" y="4251"/>
                  <a:pt x="1870" y="4215"/>
                  <a:pt x="1846" y="4191"/>
                </a:cubicBezTo>
                <a:cubicBezTo>
                  <a:pt x="2156" y="4132"/>
                  <a:pt x="2465" y="4155"/>
                  <a:pt x="2763" y="4263"/>
                </a:cubicBezTo>
                <a:lnTo>
                  <a:pt x="2763" y="4263"/>
                </a:lnTo>
                <a:cubicBezTo>
                  <a:pt x="1882" y="4060"/>
                  <a:pt x="2168" y="4929"/>
                  <a:pt x="1620" y="4929"/>
                </a:cubicBezTo>
                <a:lnTo>
                  <a:pt x="1620" y="4929"/>
                </a:lnTo>
                <a:cubicBezTo>
                  <a:pt x="1870" y="5001"/>
                  <a:pt x="2037" y="5001"/>
                  <a:pt x="2144" y="4953"/>
                </a:cubicBezTo>
                <a:cubicBezTo>
                  <a:pt x="2418" y="4810"/>
                  <a:pt x="2311" y="4524"/>
                  <a:pt x="2430" y="4429"/>
                </a:cubicBezTo>
                <a:cubicBezTo>
                  <a:pt x="2453" y="4608"/>
                  <a:pt x="2549" y="4644"/>
                  <a:pt x="2680" y="4584"/>
                </a:cubicBezTo>
                <a:cubicBezTo>
                  <a:pt x="2549" y="4477"/>
                  <a:pt x="2656" y="4334"/>
                  <a:pt x="2787" y="4334"/>
                </a:cubicBezTo>
                <a:cubicBezTo>
                  <a:pt x="2989" y="4346"/>
                  <a:pt x="3251" y="4560"/>
                  <a:pt x="3596" y="4334"/>
                </a:cubicBezTo>
                <a:cubicBezTo>
                  <a:pt x="3668" y="4334"/>
                  <a:pt x="3727" y="4310"/>
                  <a:pt x="3799" y="4298"/>
                </a:cubicBezTo>
                <a:cubicBezTo>
                  <a:pt x="3739" y="4322"/>
                  <a:pt x="3680" y="4358"/>
                  <a:pt x="3620" y="4405"/>
                </a:cubicBezTo>
                <a:cubicBezTo>
                  <a:pt x="3215" y="4477"/>
                  <a:pt x="3192" y="4822"/>
                  <a:pt x="3049" y="4965"/>
                </a:cubicBezTo>
                <a:cubicBezTo>
                  <a:pt x="2954" y="5072"/>
                  <a:pt x="2787" y="5048"/>
                  <a:pt x="2799" y="4870"/>
                </a:cubicBezTo>
                <a:cubicBezTo>
                  <a:pt x="2656" y="4917"/>
                  <a:pt x="2620" y="5013"/>
                  <a:pt x="2727" y="5167"/>
                </a:cubicBezTo>
                <a:cubicBezTo>
                  <a:pt x="2573" y="5179"/>
                  <a:pt x="2453" y="4894"/>
                  <a:pt x="2156" y="5001"/>
                </a:cubicBezTo>
                <a:cubicBezTo>
                  <a:pt x="2049" y="5036"/>
                  <a:pt x="1930" y="5144"/>
                  <a:pt x="1799" y="5370"/>
                </a:cubicBezTo>
                <a:lnTo>
                  <a:pt x="1846" y="5334"/>
                </a:lnTo>
                <a:lnTo>
                  <a:pt x="1799" y="5370"/>
                </a:lnTo>
                <a:cubicBezTo>
                  <a:pt x="2192" y="5001"/>
                  <a:pt x="2608" y="5822"/>
                  <a:pt x="3085" y="5048"/>
                </a:cubicBezTo>
                <a:lnTo>
                  <a:pt x="3085" y="5048"/>
                </a:lnTo>
                <a:cubicBezTo>
                  <a:pt x="2954" y="5334"/>
                  <a:pt x="2739" y="5572"/>
                  <a:pt x="2489" y="5739"/>
                </a:cubicBezTo>
                <a:cubicBezTo>
                  <a:pt x="2489" y="5703"/>
                  <a:pt x="2489" y="5667"/>
                  <a:pt x="2465" y="5644"/>
                </a:cubicBezTo>
                <a:lnTo>
                  <a:pt x="2465" y="5632"/>
                </a:lnTo>
                <a:cubicBezTo>
                  <a:pt x="2453" y="5620"/>
                  <a:pt x="2453" y="5608"/>
                  <a:pt x="2442" y="5596"/>
                </a:cubicBezTo>
                <a:cubicBezTo>
                  <a:pt x="2334" y="5501"/>
                  <a:pt x="2180" y="5608"/>
                  <a:pt x="2215" y="5739"/>
                </a:cubicBezTo>
                <a:cubicBezTo>
                  <a:pt x="2275" y="5632"/>
                  <a:pt x="2370" y="5691"/>
                  <a:pt x="2346" y="5763"/>
                </a:cubicBezTo>
                <a:cubicBezTo>
                  <a:pt x="2334" y="5822"/>
                  <a:pt x="2239" y="5870"/>
                  <a:pt x="2180" y="5870"/>
                </a:cubicBezTo>
                <a:cubicBezTo>
                  <a:pt x="2132" y="5870"/>
                  <a:pt x="2096" y="5858"/>
                  <a:pt x="2061" y="5822"/>
                </a:cubicBezTo>
                <a:cubicBezTo>
                  <a:pt x="1965" y="5739"/>
                  <a:pt x="1882" y="5548"/>
                  <a:pt x="2120" y="5453"/>
                </a:cubicBezTo>
                <a:cubicBezTo>
                  <a:pt x="1894" y="5322"/>
                  <a:pt x="1680" y="5596"/>
                  <a:pt x="1715" y="5822"/>
                </a:cubicBezTo>
                <a:cubicBezTo>
                  <a:pt x="1549" y="5787"/>
                  <a:pt x="1513" y="5906"/>
                  <a:pt x="1346" y="5751"/>
                </a:cubicBezTo>
                <a:cubicBezTo>
                  <a:pt x="1501" y="6191"/>
                  <a:pt x="1739" y="6072"/>
                  <a:pt x="1894" y="6144"/>
                </a:cubicBezTo>
                <a:lnTo>
                  <a:pt x="1894" y="6144"/>
                </a:lnTo>
                <a:cubicBezTo>
                  <a:pt x="1537" y="6037"/>
                  <a:pt x="1430" y="6310"/>
                  <a:pt x="1132" y="6322"/>
                </a:cubicBezTo>
                <a:cubicBezTo>
                  <a:pt x="1441" y="6584"/>
                  <a:pt x="1644" y="6370"/>
                  <a:pt x="1858" y="6287"/>
                </a:cubicBezTo>
                <a:lnTo>
                  <a:pt x="1858" y="6287"/>
                </a:lnTo>
                <a:cubicBezTo>
                  <a:pt x="1322" y="6513"/>
                  <a:pt x="1441" y="6810"/>
                  <a:pt x="1227" y="7072"/>
                </a:cubicBezTo>
                <a:cubicBezTo>
                  <a:pt x="1477" y="6858"/>
                  <a:pt x="1787" y="6977"/>
                  <a:pt x="2001" y="6441"/>
                </a:cubicBezTo>
                <a:lnTo>
                  <a:pt x="2001" y="6441"/>
                </a:lnTo>
                <a:cubicBezTo>
                  <a:pt x="1930" y="6656"/>
                  <a:pt x="1703" y="6858"/>
                  <a:pt x="1977" y="7168"/>
                </a:cubicBezTo>
                <a:cubicBezTo>
                  <a:pt x="1989" y="6870"/>
                  <a:pt x="2263" y="6763"/>
                  <a:pt x="2144" y="6406"/>
                </a:cubicBezTo>
                <a:lnTo>
                  <a:pt x="2144" y="6406"/>
                </a:lnTo>
                <a:cubicBezTo>
                  <a:pt x="2215" y="6560"/>
                  <a:pt x="2108" y="6799"/>
                  <a:pt x="2537" y="6953"/>
                </a:cubicBezTo>
                <a:cubicBezTo>
                  <a:pt x="2394" y="6787"/>
                  <a:pt x="2513" y="6751"/>
                  <a:pt x="2477" y="6584"/>
                </a:cubicBezTo>
                <a:cubicBezTo>
                  <a:pt x="2704" y="6632"/>
                  <a:pt x="2977" y="6406"/>
                  <a:pt x="2846" y="6179"/>
                </a:cubicBezTo>
                <a:cubicBezTo>
                  <a:pt x="2751" y="6418"/>
                  <a:pt x="2561" y="6334"/>
                  <a:pt x="2477" y="6239"/>
                </a:cubicBezTo>
                <a:cubicBezTo>
                  <a:pt x="2442" y="6203"/>
                  <a:pt x="2430" y="6168"/>
                  <a:pt x="2430" y="6120"/>
                </a:cubicBezTo>
                <a:cubicBezTo>
                  <a:pt x="2430" y="6060"/>
                  <a:pt x="2465" y="5953"/>
                  <a:pt x="2537" y="5953"/>
                </a:cubicBezTo>
                <a:cubicBezTo>
                  <a:pt x="2596" y="5941"/>
                  <a:pt x="2668" y="6025"/>
                  <a:pt x="2561" y="6084"/>
                </a:cubicBezTo>
                <a:cubicBezTo>
                  <a:pt x="2692" y="6120"/>
                  <a:pt x="2787" y="5965"/>
                  <a:pt x="2704" y="5858"/>
                </a:cubicBezTo>
                <a:cubicBezTo>
                  <a:pt x="2692" y="5846"/>
                  <a:pt x="2680" y="5846"/>
                  <a:pt x="2668" y="5834"/>
                </a:cubicBezTo>
                <a:lnTo>
                  <a:pt x="2668" y="5834"/>
                </a:lnTo>
                <a:cubicBezTo>
                  <a:pt x="2632" y="5810"/>
                  <a:pt x="2596" y="5810"/>
                  <a:pt x="2561" y="5810"/>
                </a:cubicBezTo>
                <a:cubicBezTo>
                  <a:pt x="2739" y="5560"/>
                  <a:pt x="2977" y="5358"/>
                  <a:pt x="3263" y="5215"/>
                </a:cubicBezTo>
                <a:cubicBezTo>
                  <a:pt x="2489" y="5703"/>
                  <a:pt x="3311" y="6108"/>
                  <a:pt x="2930" y="6501"/>
                </a:cubicBezTo>
                <a:lnTo>
                  <a:pt x="2965" y="6453"/>
                </a:lnTo>
                <a:cubicBezTo>
                  <a:pt x="2954" y="6477"/>
                  <a:pt x="2942" y="6489"/>
                  <a:pt x="2930" y="6501"/>
                </a:cubicBezTo>
                <a:cubicBezTo>
                  <a:pt x="3156" y="6370"/>
                  <a:pt x="3263" y="6263"/>
                  <a:pt x="3311" y="6144"/>
                </a:cubicBezTo>
                <a:cubicBezTo>
                  <a:pt x="3406" y="5846"/>
                  <a:pt x="3132" y="5727"/>
                  <a:pt x="3132" y="5572"/>
                </a:cubicBezTo>
                <a:cubicBezTo>
                  <a:pt x="3275" y="5679"/>
                  <a:pt x="3382" y="5644"/>
                  <a:pt x="3430" y="5501"/>
                </a:cubicBezTo>
                <a:cubicBezTo>
                  <a:pt x="3263" y="5525"/>
                  <a:pt x="3227" y="5358"/>
                  <a:pt x="3335" y="5251"/>
                </a:cubicBezTo>
                <a:cubicBezTo>
                  <a:pt x="3477" y="5120"/>
                  <a:pt x="3823" y="5084"/>
                  <a:pt x="3894" y="4679"/>
                </a:cubicBezTo>
                <a:cubicBezTo>
                  <a:pt x="3942" y="4620"/>
                  <a:pt x="3977" y="4560"/>
                  <a:pt x="4001" y="4501"/>
                </a:cubicBezTo>
                <a:cubicBezTo>
                  <a:pt x="3989" y="4572"/>
                  <a:pt x="3977" y="4644"/>
                  <a:pt x="3966" y="4703"/>
                </a:cubicBezTo>
                <a:cubicBezTo>
                  <a:pt x="3727" y="5048"/>
                  <a:pt x="3954" y="5298"/>
                  <a:pt x="3966" y="5513"/>
                </a:cubicBezTo>
                <a:cubicBezTo>
                  <a:pt x="3966" y="5656"/>
                  <a:pt x="3823" y="5751"/>
                  <a:pt x="3716" y="5620"/>
                </a:cubicBezTo>
                <a:cubicBezTo>
                  <a:pt x="3656" y="5751"/>
                  <a:pt x="3704" y="5858"/>
                  <a:pt x="3870" y="5882"/>
                </a:cubicBezTo>
                <a:cubicBezTo>
                  <a:pt x="3775" y="5989"/>
                  <a:pt x="3489" y="5882"/>
                  <a:pt x="3346" y="6156"/>
                </a:cubicBezTo>
                <a:cubicBezTo>
                  <a:pt x="3299" y="6322"/>
                  <a:pt x="3299" y="6513"/>
                  <a:pt x="3370" y="6680"/>
                </a:cubicBezTo>
                <a:lnTo>
                  <a:pt x="3370" y="6680"/>
                </a:lnTo>
                <a:cubicBezTo>
                  <a:pt x="3370" y="6132"/>
                  <a:pt x="4239" y="6429"/>
                  <a:pt x="4037" y="5537"/>
                </a:cubicBezTo>
                <a:lnTo>
                  <a:pt x="4037" y="5537"/>
                </a:lnTo>
                <a:cubicBezTo>
                  <a:pt x="4144" y="5834"/>
                  <a:pt x="4168" y="6156"/>
                  <a:pt x="4108" y="6453"/>
                </a:cubicBezTo>
                <a:cubicBezTo>
                  <a:pt x="4085" y="6429"/>
                  <a:pt x="4061" y="6406"/>
                  <a:pt x="4013" y="6394"/>
                </a:cubicBezTo>
                <a:lnTo>
                  <a:pt x="4013" y="6394"/>
                </a:lnTo>
                <a:cubicBezTo>
                  <a:pt x="4001" y="6394"/>
                  <a:pt x="3977" y="6394"/>
                  <a:pt x="3966" y="6394"/>
                </a:cubicBezTo>
                <a:cubicBezTo>
                  <a:pt x="3835" y="6394"/>
                  <a:pt x="3787" y="6584"/>
                  <a:pt x="3906" y="6656"/>
                </a:cubicBezTo>
                <a:cubicBezTo>
                  <a:pt x="3870" y="6537"/>
                  <a:pt x="3977" y="6525"/>
                  <a:pt x="4025" y="6572"/>
                </a:cubicBezTo>
                <a:cubicBezTo>
                  <a:pt x="4061" y="6620"/>
                  <a:pt x="4025" y="6739"/>
                  <a:pt x="3977" y="6775"/>
                </a:cubicBezTo>
                <a:cubicBezTo>
                  <a:pt x="3954" y="6799"/>
                  <a:pt x="3906" y="6822"/>
                  <a:pt x="3858" y="6822"/>
                </a:cubicBezTo>
                <a:cubicBezTo>
                  <a:pt x="3739" y="6834"/>
                  <a:pt x="3537" y="6751"/>
                  <a:pt x="3632" y="6513"/>
                </a:cubicBezTo>
                <a:cubicBezTo>
                  <a:pt x="3382" y="6584"/>
                  <a:pt x="3430" y="6941"/>
                  <a:pt x="3620" y="7061"/>
                </a:cubicBezTo>
                <a:cubicBezTo>
                  <a:pt x="3477" y="7156"/>
                  <a:pt x="3537" y="7263"/>
                  <a:pt x="3311" y="7275"/>
                </a:cubicBezTo>
                <a:cubicBezTo>
                  <a:pt x="3727" y="7477"/>
                  <a:pt x="3811" y="7227"/>
                  <a:pt x="3977" y="7168"/>
                </a:cubicBezTo>
                <a:lnTo>
                  <a:pt x="3977" y="7168"/>
                </a:lnTo>
                <a:cubicBezTo>
                  <a:pt x="3632" y="7346"/>
                  <a:pt x="3751" y="7608"/>
                  <a:pt x="3549" y="7834"/>
                </a:cubicBezTo>
                <a:cubicBezTo>
                  <a:pt x="3966" y="7799"/>
                  <a:pt x="3954" y="7501"/>
                  <a:pt x="4049" y="7299"/>
                </a:cubicBezTo>
                <a:lnTo>
                  <a:pt x="4049" y="7299"/>
                </a:lnTo>
                <a:cubicBezTo>
                  <a:pt x="3823" y="7834"/>
                  <a:pt x="4120" y="7965"/>
                  <a:pt x="4156" y="8299"/>
                </a:cubicBezTo>
                <a:cubicBezTo>
                  <a:pt x="4180" y="7965"/>
                  <a:pt x="4489" y="7834"/>
                  <a:pt x="4263" y="7299"/>
                </a:cubicBezTo>
                <a:lnTo>
                  <a:pt x="4263" y="7299"/>
                </a:lnTo>
                <a:cubicBezTo>
                  <a:pt x="4358" y="7501"/>
                  <a:pt x="4347" y="7799"/>
                  <a:pt x="4751" y="7834"/>
                </a:cubicBezTo>
                <a:cubicBezTo>
                  <a:pt x="4549" y="7608"/>
                  <a:pt x="4668" y="7346"/>
                  <a:pt x="4335" y="7168"/>
                </a:cubicBezTo>
                <a:lnTo>
                  <a:pt x="4335" y="7168"/>
                </a:lnTo>
                <a:cubicBezTo>
                  <a:pt x="4501" y="7227"/>
                  <a:pt x="4585" y="7477"/>
                  <a:pt x="5001" y="7275"/>
                </a:cubicBezTo>
                <a:cubicBezTo>
                  <a:pt x="4775" y="7263"/>
                  <a:pt x="4835" y="7156"/>
                  <a:pt x="4692" y="7061"/>
                </a:cubicBezTo>
                <a:cubicBezTo>
                  <a:pt x="4882" y="6941"/>
                  <a:pt x="4930" y="6584"/>
                  <a:pt x="4668" y="6513"/>
                </a:cubicBezTo>
                <a:cubicBezTo>
                  <a:pt x="4775" y="6751"/>
                  <a:pt x="4573" y="6834"/>
                  <a:pt x="4454" y="6822"/>
                </a:cubicBezTo>
                <a:cubicBezTo>
                  <a:pt x="4406" y="6822"/>
                  <a:pt x="4358" y="6799"/>
                  <a:pt x="4323" y="6775"/>
                </a:cubicBezTo>
                <a:cubicBezTo>
                  <a:pt x="4287" y="6739"/>
                  <a:pt x="4239" y="6620"/>
                  <a:pt x="4287" y="6572"/>
                </a:cubicBezTo>
                <a:cubicBezTo>
                  <a:pt x="4323" y="6525"/>
                  <a:pt x="4430" y="6537"/>
                  <a:pt x="4394" y="6656"/>
                </a:cubicBezTo>
                <a:cubicBezTo>
                  <a:pt x="4418" y="6644"/>
                  <a:pt x="4430" y="6632"/>
                  <a:pt x="4442" y="6620"/>
                </a:cubicBezTo>
                <a:cubicBezTo>
                  <a:pt x="4489" y="6572"/>
                  <a:pt x="4489" y="6489"/>
                  <a:pt x="4442" y="6441"/>
                </a:cubicBezTo>
                <a:cubicBezTo>
                  <a:pt x="4418" y="6418"/>
                  <a:pt x="4382" y="6406"/>
                  <a:pt x="4347" y="6394"/>
                </a:cubicBezTo>
                <a:cubicBezTo>
                  <a:pt x="4323" y="6394"/>
                  <a:pt x="4311" y="6394"/>
                  <a:pt x="4299" y="6394"/>
                </a:cubicBezTo>
                <a:lnTo>
                  <a:pt x="4287" y="6394"/>
                </a:lnTo>
                <a:cubicBezTo>
                  <a:pt x="4251" y="6406"/>
                  <a:pt x="4228" y="6429"/>
                  <a:pt x="4204" y="6453"/>
                </a:cubicBezTo>
                <a:cubicBezTo>
                  <a:pt x="4132" y="6144"/>
                  <a:pt x="4144" y="5822"/>
                  <a:pt x="4239" y="5525"/>
                </a:cubicBezTo>
                <a:cubicBezTo>
                  <a:pt x="4037" y="6406"/>
                  <a:pt x="4906" y="6120"/>
                  <a:pt x="4906" y="6656"/>
                </a:cubicBezTo>
                <a:lnTo>
                  <a:pt x="4906" y="6596"/>
                </a:lnTo>
                <a:cubicBezTo>
                  <a:pt x="4918" y="6620"/>
                  <a:pt x="4918" y="6644"/>
                  <a:pt x="4906" y="6656"/>
                </a:cubicBezTo>
                <a:cubicBezTo>
                  <a:pt x="4978" y="6406"/>
                  <a:pt x="4978" y="6251"/>
                  <a:pt x="4930" y="6144"/>
                </a:cubicBezTo>
                <a:cubicBezTo>
                  <a:pt x="4787" y="5858"/>
                  <a:pt x="4501" y="5965"/>
                  <a:pt x="4406" y="5858"/>
                </a:cubicBezTo>
                <a:cubicBezTo>
                  <a:pt x="4585" y="5834"/>
                  <a:pt x="4620" y="5739"/>
                  <a:pt x="4561" y="5596"/>
                </a:cubicBezTo>
                <a:cubicBezTo>
                  <a:pt x="4454" y="5739"/>
                  <a:pt x="4311" y="5632"/>
                  <a:pt x="4311" y="5501"/>
                </a:cubicBezTo>
                <a:cubicBezTo>
                  <a:pt x="4311" y="5286"/>
                  <a:pt x="4537" y="5025"/>
                  <a:pt x="4311" y="4691"/>
                </a:cubicBezTo>
                <a:cubicBezTo>
                  <a:pt x="4311" y="4620"/>
                  <a:pt x="4287" y="4548"/>
                  <a:pt x="4275" y="4489"/>
                </a:cubicBezTo>
                <a:cubicBezTo>
                  <a:pt x="4299" y="4548"/>
                  <a:pt x="4335" y="4608"/>
                  <a:pt x="4382" y="4655"/>
                </a:cubicBezTo>
                <a:cubicBezTo>
                  <a:pt x="4454" y="5072"/>
                  <a:pt x="4799" y="5096"/>
                  <a:pt x="4942" y="5239"/>
                </a:cubicBezTo>
                <a:cubicBezTo>
                  <a:pt x="5049" y="5334"/>
                  <a:pt x="5025" y="5501"/>
                  <a:pt x="4847" y="5489"/>
                </a:cubicBezTo>
                <a:cubicBezTo>
                  <a:pt x="4894" y="5620"/>
                  <a:pt x="4990" y="5667"/>
                  <a:pt x="5144" y="5560"/>
                </a:cubicBezTo>
                <a:cubicBezTo>
                  <a:pt x="5144" y="5703"/>
                  <a:pt x="4870" y="5834"/>
                  <a:pt x="4978" y="6120"/>
                </a:cubicBezTo>
                <a:cubicBezTo>
                  <a:pt x="5013" y="6239"/>
                  <a:pt x="5120" y="6358"/>
                  <a:pt x="5347" y="6477"/>
                </a:cubicBezTo>
                <a:lnTo>
                  <a:pt x="5347" y="6477"/>
                </a:lnTo>
                <a:cubicBezTo>
                  <a:pt x="4978" y="6096"/>
                  <a:pt x="5799" y="5679"/>
                  <a:pt x="5025" y="5203"/>
                </a:cubicBezTo>
                <a:lnTo>
                  <a:pt x="5025" y="5203"/>
                </a:lnTo>
                <a:cubicBezTo>
                  <a:pt x="5311" y="5334"/>
                  <a:pt x="5549" y="5537"/>
                  <a:pt x="5716" y="5798"/>
                </a:cubicBezTo>
                <a:cubicBezTo>
                  <a:pt x="5680" y="5787"/>
                  <a:pt x="5644" y="5798"/>
                  <a:pt x="5621" y="5822"/>
                </a:cubicBezTo>
                <a:lnTo>
                  <a:pt x="5609" y="5822"/>
                </a:lnTo>
                <a:cubicBezTo>
                  <a:pt x="5597" y="5822"/>
                  <a:pt x="5585" y="5834"/>
                  <a:pt x="5573" y="5846"/>
                </a:cubicBezTo>
                <a:cubicBezTo>
                  <a:pt x="5525" y="5906"/>
                  <a:pt x="5525" y="5989"/>
                  <a:pt x="5573" y="6037"/>
                </a:cubicBezTo>
                <a:cubicBezTo>
                  <a:pt x="5609" y="6060"/>
                  <a:pt x="5644" y="6072"/>
                  <a:pt x="5680" y="6072"/>
                </a:cubicBezTo>
                <a:lnTo>
                  <a:pt x="5704" y="6072"/>
                </a:lnTo>
                <a:cubicBezTo>
                  <a:pt x="5609" y="6013"/>
                  <a:pt x="5668" y="5929"/>
                  <a:pt x="5728" y="5941"/>
                </a:cubicBezTo>
                <a:cubicBezTo>
                  <a:pt x="5799" y="5941"/>
                  <a:pt x="5847" y="6048"/>
                  <a:pt x="5847" y="6108"/>
                </a:cubicBezTo>
                <a:cubicBezTo>
                  <a:pt x="5847" y="6156"/>
                  <a:pt x="5823" y="6191"/>
                  <a:pt x="5787" y="6227"/>
                </a:cubicBezTo>
                <a:cubicBezTo>
                  <a:pt x="5692" y="6382"/>
                  <a:pt x="5466" y="6346"/>
                  <a:pt x="5418" y="6168"/>
                </a:cubicBezTo>
                <a:cubicBezTo>
                  <a:pt x="5287" y="6394"/>
                  <a:pt x="5573" y="6608"/>
                  <a:pt x="5799" y="6572"/>
                </a:cubicBezTo>
                <a:cubicBezTo>
                  <a:pt x="5763" y="6739"/>
                  <a:pt x="5871" y="6775"/>
                  <a:pt x="5728" y="6941"/>
                </a:cubicBezTo>
                <a:cubicBezTo>
                  <a:pt x="6156" y="6787"/>
                  <a:pt x="6049" y="6549"/>
                  <a:pt x="6121" y="6394"/>
                </a:cubicBezTo>
                <a:lnTo>
                  <a:pt x="6121" y="6394"/>
                </a:lnTo>
                <a:cubicBezTo>
                  <a:pt x="6002" y="6751"/>
                  <a:pt x="6275" y="6858"/>
                  <a:pt x="6287" y="7156"/>
                </a:cubicBezTo>
                <a:cubicBezTo>
                  <a:pt x="6561" y="6846"/>
                  <a:pt x="6347" y="6644"/>
                  <a:pt x="6263" y="6429"/>
                </a:cubicBezTo>
                <a:lnTo>
                  <a:pt x="6263" y="6429"/>
                </a:lnTo>
                <a:cubicBezTo>
                  <a:pt x="6478" y="6965"/>
                  <a:pt x="6787" y="6846"/>
                  <a:pt x="7049" y="7061"/>
                </a:cubicBezTo>
                <a:cubicBezTo>
                  <a:pt x="6823" y="6799"/>
                  <a:pt x="6954" y="6501"/>
                  <a:pt x="6406" y="6275"/>
                </a:cubicBezTo>
                <a:lnTo>
                  <a:pt x="6406" y="6275"/>
                </a:lnTo>
                <a:cubicBezTo>
                  <a:pt x="6633" y="6358"/>
                  <a:pt x="6823" y="6572"/>
                  <a:pt x="7133" y="6310"/>
                </a:cubicBezTo>
                <a:cubicBezTo>
                  <a:pt x="6835" y="6299"/>
                  <a:pt x="6728" y="6025"/>
                  <a:pt x="6371" y="6132"/>
                </a:cubicBezTo>
                <a:lnTo>
                  <a:pt x="6371" y="6132"/>
                </a:lnTo>
                <a:cubicBezTo>
                  <a:pt x="6537" y="6060"/>
                  <a:pt x="6764" y="6179"/>
                  <a:pt x="6918" y="5739"/>
                </a:cubicBezTo>
                <a:cubicBezTo>
                  <a:pt x="6752" y="5894"/>
                  <a:pt x="6716" y="5775"/>
                  <a:pt x="6549" y="5810"/>
                </a:cubicBezTo>
                <a:cubicBezTo>
                  <a:pt x="6597" y="5584"/>
                  <a:pt x="6383" y="5310"/>
                  <a:pt x="6144" y="5441"/>
                </a:cubicBezTo>
                <a:cubicBezTo>
                  <a:pt x="6394" y="5537"/>
                  <a:pt x="6299" y="5727"/>
                  <a:pt x="6216" y="5810"/>
                </a:cubicBezTo>
                <a:cubicBezTo>
                  <a:pt x="6180" y="5846"/>
                  <a:pt x="6133" y="5858"/>
                  <a:pt x="6085" y="5858"/>
                </a:cubicBezTo>
                <a:cubicBezTo>
                  <a:pt x="6037" y="5858"/>
                  <a:pt x="5930" y="5810"/>
                  <a:pt x="5918" y="5751"/>
                </a:cubicBezTo>
                <a:cubicBezTo>
                  <a:pt x="5906" y="5679"/>
                  <a:pt x="6002" y="5620"/>
                  <a:pt x="6049" y="5727"/>
                </a:cubicBezTo>
                <a:cubicBezTo>
                  <a:pt x="6049" y="5715"/>
                  <a:pt x="6049" y="5703"/>
                  <a:pt x="6049" y="5691"/>
                </a:cubicBezTo>
                <a:cubicBezTo>
                  <a:pt x="6061" y="5656"/>
                  <a:pt x="6049" y="5620"/>
                  <a:pt x="6025" y="5596"/>
                </a:cubicBezTo>
                <a:cubicBezTo>
                  <a:pt x="5966" y="5548"/>
                  <a:pt x="5882" y="5548"/>
                  <a:pt x="5823" y="5596"/>
                </a:cubicBezTo>
                <a:cubicBezTo>
                  <a:pt x="5811" y="5608"/>
                  <a:pt x="5811" y="5608"/>
                  <a:pt x="5799" y="5620"/>
                </a:cubicBezTo>
                <a:lnTo>
                  <a:pt x="5799" y="5632"/>
                </a:lnTo>
                <a:cubicBezTo>
                  <a:pt x="5775" y="5667"/>
                  <a:pt x="5775" y="5703"/>
                  <a:pt x="5775" y="5739"/>
                </a:cubicBezTo>
                <a:cubicBezTo>
                  <a:pt x="5525" y="5560"/>
                  <a:pt x="5311" y="5322"/>
                  <a:pt x="5180" y="5036"/>
                </a:cubicBezTo>
                <a:cubicBezTo>
                  <a:pt x="5668" y="5810"/>
                  <a:pt x="6073" y="4989"/>
                  <a:pt x="6466" y="5370"/>
                </a:cubicBezTo>
                <a:lnTo>
                  <a:pt x="6418" y="5334"/>
                </a:lnTo>
                <a:cubicBezTo>
                  <a:pt x="6442" y="5346"/>
                  <a:pt x="6454" y="5358"/>
                  <a:pt x="6466" y="5370"/>
                </a:cubicBezTo>
                <a:cubicBezTo>
                  <a:pt x="6335" y="5144"/>
                  <a:pt x="6228" y="5036"/>
                  <a:pt x="6109" y="4989"/>
                </a:cubicBezTo>
                <a:cubicBezTo>
                  <a:pt x="5811" y="4894"/>
                  <a:pt x="5692" y="5167"/>
                  <a:pt x="5537" y="5167"/>
                </a:cubicBezTo>
                <a:cubicBezTo>
                  <a:pt x="5644" y="5025"/>
                  <a:pt x="5609" y="4917"/>
                  <a:pt x="5466" y="4870"/>
                </a:cubicBezTo>
                <a:cubicBezTo>
                  <a:pt x="5490" y="5036"/>
                  <a:pt x="5323" y="5072"/>
                  <a:pt x="5216" y="4965"/>
                </a:cubicBezTo>
                <a:cubicBezTo>
                  <a:pt x="5085" y="4822"/>
                  <a:pt x="5049" y="4477"/>
                  <a:pt x="4644" y="4405"/>
                </a:cubicBezTo>
                <a:cubicBezTo>
                  <a:pt x="4585" y="4358"/>
                  <a:pt x="4525" y="4322"/>
                  <a:pt x="4466" y="4286"/>
                </a:cubicBezTo>
                <a:cubicBezTo>
                  <a:pt x="4537" y="4310"/>
                  <a:pt x="4609" y="4322"/>
                  <a:pt x="4668" y="4334"/>
                </a:cubicBezTo>
                <a:cubicBezTo>
                  <a:pt x="5013" y="4572"/>
                  <a:pt x="5275" y="4346"/>
                  <a:pt x="5478" y="4334"/>
                </a:cubicBezTo>
                <a:cubicBezTo>
                  <a:pt x="5609" y="4334"/>
                  <a:pt x="5716" y="4465"/>
                  <a:pt x="5585" y="4584"/>
                </a:cubicBezTo>
                <a:cubicBezTo>
                  <a:pt x="5716" y="4644"/>
                  <a:pt x="5811" y="4596"/>
                  <a:pt x="5835" y="4429"/>
                </a:cubicBezTo>
                <a:cubicBezTo>
                  <a:pt x="5954" y="4524"/>
                  <a:pt x="5835" y="4810"/>
                  <a:pt x="6121" y="4941"/>
                </a:cubicBezTo>
                <a:cubicBezTo>
                  <a:pt x="6228" y="5001"/>
                  <a:pt x="6394" y="5001"/>
                  <a:pt x="6644" y="4929"/>
                </a:cubicBezTo>
                <a:lnTo>
                  <a:pt x="6644" y="4929"/>
                </a:lnTo>
                <a:cubicBezTo>
                  <a:pt x="6109" y="4917"/>
                  <a:pt x="6383" y="4060"/>
                  <a:pt x="5513" y="4263"/>
                </a:cubicBezTo>
                <a:lnTo>
                  <a:pt x="5513" y="4263"/>
                </a:lnTo>
                <a:cubicBezTo>
                  <a:pt x="5799" y="4155"/>
                  <a:pt x="6121" y="4132"/>
                  <a:pt x="6430" y="4191"/>
                </a:cubicBezTo>
                <a:cubicBezTo>
                  <a:pt x="6394" y="4215"/>
                  <a:pt x="6371" y="4239"/>
                  <a:pt x="6371" y="4274"/>
                </a:cubicBezTo>
                <a:lnTo>
                  <a:pt x="6371" y="4286"/>
                </a:lnTo>
                <a:cubicBezTo>
                  <a:pt x="6359" y="4298"/>
                  <a:pt x="6359" y="4310"/>
                  <a:pt x="6371" y="4334"/>
                </a:cubicBezTo>
                <a:cubicBezTo>
                  <a:pt x="6371" y="4465"/>
                  <a:pt x="6549" y="4513"/>
                  <a:pt x="6621" y="4394"/>
                </a:cubicBezTo>
                <a:cubicBezTo>
                  <a:pt x="6514" y="4417"/>
                  <a:pt x="6490" y="4322"/>
                  <a:pt x="6537" y="4274"/>
                </a:cubicBezTo>
                <a:cubicBezTo>
                  <a:pt x="6597" y="4239"/>
                  <a:pt x="6704" y="4274"/>
                  <a:pt x="6740" y="4322"/>
                </a:cubicBezTo>
                <a:cubicBezTo>
                  <a:pt x="6775" y="4346"/>
                  <a:pt x="6787" y="4394"/>
                  <a:pt x="6787" y="4441"/>
                </a:cubicBezTo>
                <a:cubicBezTo>
                  <a:pt x="6787" y="4560"/>
                  <a:pt x="6716" y="4763"/>
                  <a:pt x="6478" y="4667"/>
                </a:cubicBezTo>
                <a:cubicBezTo>
                  <a:pt x="6549" y="4917"/>
                  <a:pt x="6906" y="4870"/>
                  <a:pt x="7037" y="4679"/>
                </a:cubicBezTo>
                <a:cubicBezTo>
                  <a:pt x="7133" y="4822"/>
                  <a:pt x="7228" y="4775"/>
                  <a:pt x="7252" y="4989"/>
                </a:cubicBezTo>
                <a:cubicBezTo>
                  <a:pt x="7442" y="4572"/>
                  <a:pt x="7204" y="4489"/>
                  <a:pt x="7133" y="4322"/>
                </a:cubicBezTo>
                <a:lnTo>
                  <a:pt x="7133" y="4322"/>
                </a:lnTo>
                <a:cubicBezTo>
                  <a:pt x="7311" y="4667"/>
                  <a:pt x="7585" y="4548"/>
                  <a:pt x="7799" y="4751"/>
                </a:cubicBezTo>
                <a:cubicBezTo>
                  <a:pt x="7764" y="4334"/>
                  <a:pt x="7466" y="4346"/>
                  <a:pt x="7264" y="4251"/>
                </a:cubicBezTo>
                <a:lnTo>
                  <a:pt x="7264" y="4251"/>
                </a:lnTo>
                <a:cubicBezTo>
                  <a:pt x="7799" y="4477"/>
                  <a:pt x="7930" y="4179"/>
                  <a:pt x="8264" y="4143"/>
                </a:cubicBezTo>
                <a:cubicBezTo>
                  <a:pt x="7930" y="4120"/>
                  <a:pt x="7799" y="3810"/>
                  <a:pt x="7264" y="4048"/>
                </a:cubicBezTo>
                <a:lnTo>
                  <a:pt x="7264" y="4048"/>
                </a:lnTo>
                <a:cubicBezTo>
                  <a:pt x="7466" y="3941"/>
                  <a:pt x="7764" y="3953"/>
                  <a:pt x="7799" y="3548"/>
                </a:cubicBezTo>
                <a:cubicBezTo>
                  <a:pt x="7573" y="3751"/>
                  <a:pt x="7311" y="3632"/>
                  <a:pt x="7133" y="3965"/>
                </a:cubicBezTo>
                <a:lnTo>
                  <a:pt x="7133" y="3965"/>
                </a:lnTo>
                <a:cubicBezTo>
                  <a:pt x="7204" y="3810"/>
                  <a:pt x="7442" y="3715"/>
                  <a:pt x="7252" y="3310"/>
                </a:cubicBezTo>
                <a:cubicBezTo>
                  <a:pt x="7228" y="3524"/>
                  <a:pt x="7133" y="3477"/>
                  <a:pt x="7037" y="3620"/>
                </a:cubicBezTo>
                <a:cubicBezTo>
                  <a:pt x="6906" y="3417"/>
                  <a:pt x="6549" y="3381"/>
                  <a:pt x="6478" y="3632"/>
                </a:cubicBezTo>
                <a:cubicBezTo>
                  <a:pt x="6716" y="3524"/>
                  <a:pt x="6799" y="3727"/>
                  <a:pt x="6787" y="3858"/>
                </a:cubicBezTo>
                <a:cubicBezTo>
                  <a:pt x="6787" y="3893"/>
                  <a:pt x="6775" y="3941"/>
                  <a:pt x="6740" y="3977"/>
                </a:cubicBezTo>
                <a:cubicBezTo>
                  <a:pt x="6704" y="4013"/>
                  <a:pt x="6597" y="4060"/>
                  <a:pt x="6537" y="4013"/>
                </a:cubicBezTo>
                <a:cubicBezTo>
                  <a:pt x="6490" y="3977"/>
                  <a:pt x="6514" y="3870"/>
                  <a:pt x="6621" y="3905"/>
                </a:cubicBezTo>
                <a:cubicBezTo>
                  <a:pt x="6609" y="3893"/>
                  <a:pt x="6597" y="3870"/>
                  <a:pt x="6585" y="3858"/>
                </a:cubicBezTo>
                <a:cubicBezTo>
                  <a:pt x="6537" y="3822"/>
                  <a:pt x="6466" y="3822"/>
                  <a:pt x="6418" y="3858"/>
                </a:cubicBezTo>
                <a:cubicBezTo>
                  <a:pt x="6383" y="3893"/>
                  <a:pt x="6371" y="3917"/>
                  <a:pt x="6371" y="3965"/>
                </a:cubicBezTo>
                <a:cubicBezTo>
                  <a:pt x="6359" y="3977"/>
                  <a:pt x="6359" y="3989"/>
                  <a:pt x="6371" y="4001"/>
                </a:cubicBezTo>
                <a:lnTo>
                  <a:pt x="6371" y="4013"/>
                </a:lnTo>
                <a:cubicBezTo>
                  <a:pt x="6371" y="4048"/>
                  <a:pt x="6394" y="4072"/>
                  <a:pt x="6430" y="4096"/>
                </a:cubicBezTo>
                <a:cubicBezTo>
                  <a:pt x="6121" y="4155"/>
                  <a:pt x="5811" y="4132"/>
                  <a:pt x="5513" y="4024"/>
                </a:cubicBezTo>
                <a:cubicBezTo>
                  <a:pt x="6394" y="4239"/>
                  <a:pt x="6109" y="3370"/>
                  <a:pt x="6656" y="3358"/>
                </a:cubicBezTo>
                <a:lnTo>
                  <a:pt x="6597" y="3358"/>
                </a:lnTo>
                <a:cubicBezTo>
                  <a:pt x="6609" y="3358"/>
                  <a:pt x="6633" y="3358"/>
                  <a:pt x="6644" y="3358"/>
                </a:cubicBezTo>
                <a:cubicBezTo>
                  <a:pt x="6394" y="3286"/>
                  <a:pt x="6240" y="3286"/>
                  <a:pt x="6133" y="3346"/>
                </a:cubicBezTo>
                <a:cubicBezTo>
                  <a:pt x="5859" y="3477"/>
                  <a:pt x="5954" y="3762"/>
                  <a:pt x="5847" y="3858"/>
                </a:cubicBezTo>
                <a:cubicBezTo>
                  <a:pt x="5823" y="3691"/>
                  <a:pt x="5728" y="3643"/>
                  <a:pt x="5585" y="3703"/>
                </a:cubicBezTo>
                <a:cubicBezTo>
                  <a:pt x="5728" y="3822"/>
                  <a:pt x="5621" y="3965"/>
                  <a:pt x="5490" y="3953"/>
                </a:cubicBezTo>
                <a:cubicBezTo>
                  <a:pt x="5275" y="3953"/>
                  <a:pt x="5013" y="3727"/>
                  <a:pt x="4680" y="3965"/>
                </a:cubicBezTo>
                <a:cubicBezTo>
                  <a:pt x="4609" y="3965"/>
                  <a:pt x="4549" y="3989"/>
                  <a:pt x="4478" y="4001"/>
                </a:cubicBezTo>
                <a:cubicBezTo>
                  <a:pt x="4537" y="3977"/>
                  <a:pt x="4597" y="3941"/>
                  <a:pt x="4656" y="3893"/>
                </a:cubicBezTo>
                <a:cubicBezTo>
                  <a:pt x="5061" y="3822"/>
                  <a:pt x="5085" y="3477"/>
                  <a:pt x="5228" y="3334"/>
                </a:cubicBezTo>
                <a:cubicBezTo>
                  <a:pt x="5323" y="3227"/>
                  <a:pt x="5490" y="3251"/>
                  <a:pt x="5478" y="3429"/>
                </a:cubicBezTo>
                <a:cubicBezTo>
                  <a:pt x="5621" y="3381"/>
                  <a:pt x="5656" y="3286"/>
                  <a:pt x="5549" y="3131"/>
                </a:cubicBezTo>
                <a:cubicBezTo>
                  <a:pt x="5704" y="3131"/>
                  <a:pt x="5823" y="3405"/>
                  <a:pt x="6121" y="3298"/>
                </a:cubicBezTo>
                <a:cubicBezTo>
                  <a:pt x="6228" y="3262"/>
                  <a:pt x="6347" y="3155"/>
                  <a:pt x="6478" y="2929"/>
                </a:cubicBezTo>
                <a:lnTo>
                  <a:pt x="6478" y="2929"/>
                </a:lnTo>
                <a:cubicBezTo>
                  <a:pt x="6085" y="3298"/>
                  <a:pt x="5668" y="2477"/>
                  <a:pt x="5192" y="3251"/>
                </a:cubicBezTo>
                <a:lnTo>
                  <a:pt x="5192" y="3251"/>
                </a:lnTo>
                <a:cubicBezTo>
                  <a:pt x="5323" y="2965"/>
                  <a:pt x="5537" y="2727"/>
                  <a:pt x="5787" y="2560"/>
                </a:cubicBezTo>
                <a:cubicBezTo>
                  <a:pt x="5787" y="2596"/>
                  <a:pt x="5787" y="2631"/>
                  <a:pt x="5811" y="2655"/>
                </a:cubicBezTo>
                <a:lnTo>
                  <a:pt x="5811" y="2667"/>
                </a:lnTo>
                <a:cubicBezTo>
                  <a:pt x="5823" y="2679"/>
                  <a:pt x="5823" y="2691"/>
                  <a:pt x="5835" y="2703"/>
                </a:cubicBezTo>
                <a:cubicBezTo>
                  <a:pt x="5942" y="2786"/>
                  <a:pt x="6097" y="2691"/>
                  <a:pt x="6061" y="2560"/>
                </a:cubicBezTo>
                <a:cubicBezTo>
                  <a:pt x="6002" y="2655"/>
                  <a:pt x="5918" y="2596"/>
                  <a:pt x="5930" y="2536"/>
                </a:cubicBezTo>
                <a:cubicBezTo>
                  <a:pt x="5930" y="2465"/>
                  <a:pt x="6037" y="2429"/>
                  <a:pt x="6097" y="2429"/>
                </a:cubicBezTo>
                <a:cubicBezTo>
                  <a:pt x="6144" y="2429"/>
                  <a:pt x="6180" y="2441"/>
                  <a:pt x="6216" y="2477"/>
                </a:cubicBezTo>
                <a:cubicBezTo>
                  <a:pt x="6311" y="2560"/>
                  <a:pt x="6394" y="2750"/>
                  <a:pt x="6156" y="2846"/>
                </a:cubicBezTo>
                <a:cubicBezTo>
                  <a:pt x="6383" y="2977"/>
                  <a:pt x="6597" y="2703"/>
                  <a:pt x="6561" y="2477"/>
                </a:cubicBezTo>
                <a:cubicBezTo>
                  <a:pt x="6728" y="2500"/>
                  <a:pt x="6764" y="2393"/>
                  <a:pt x="6930" y="2536"/>
                </a:cubicBezTo>
                <a:cubicBezTo>
                  <a:pt x="6775" y="2108"/>
                  <a:pt x="6537" y="2227"/>
                  <a:pt x="6383" y="2155"/>
                </a:cubicBezTo>
                <a:lnTo>
                  <a:pt x="6383" y="2155"/>
                </a:lnTo>
                <a:cubicBezTo>
                  <a:pt x="6740" y="2262"/>
                  <a:pt x="6847" y="1988"/>
                  <a:pt x="7145" y="1977"/>
                </a:cubicBezTo>
                <a:cubicBezTo>
                  <a:pt x="6835" y="1715"/>
                  <a:pt x="6633" y="1929"/>
                  <a:pt x="6418" y="2012"/>
                </a:cubicBezTo>
                <a:lnTo>
                  <a:pt x="6418" y="2012"/>
                </a:lnTo>
                <a:cubicBezTo>
                  <a:pt x="6954" y="1786"/>
                  <a:pt x="6835" y="1488"/>
                  <a:pt x="7049" y="1226"/>
                </a:cubicBezTo>
                <a:cubicBezTo>
                  <a:pt x="6787" y="1441"/>
                  <a:pt x="6490" y="1322"/>
                  <a:pt x="6263" y="1857"/>
                </a:cubicBezTo>
                <a:lnTo>
                  <a:pt x="6263" y="1857"/>
                </a:lnTo>
                <a:cubicBezTo>
                  <a:pt x="6347" y="1643"/>
                  <a:pt x="6561" y="1441"/>
                  <a:pt x="6299" y="1131"/>
                </a:cubicBezTo>
                <a:cubicBezTo>
                  <a:pt x="6287" y="1429"/>
                  <a:pt x="6013" y="1536"/>
                  <a:pt x="6121" y="1893"/>
                </a:cubicBezTo>
                <a:lnTo>
                  <a:pt x="6121" y="1893"/>
                </a:lnTo>
                <a:cubicBezTo>
                  <a:pt x="6061" y="1738"/>
                  <a:pt x="6168" y="1500"/>
                  <a:pt x="5740" y="1346"/>
                </a:cubicBezTo>
                <a:cubicBezTo>
                  <a:pt x="5882" y="1512"/>
                  <a:pt x="5775" y="1548"/>
                  <a:pt x="5799" y="1715"/>
                </a:cubicBezTo>
                <a:cubicBezTo>
                  <a:pt x="5573" y="1667"/>
                  <a:pt x="5299" y="1881"/>
                  <a:pt x="5430" y="2119"/>
                </a:cubicBezTo>
                <a:cubicBezTo>
                  <a:pt x="5466" y="1941"/>
                  <a:pt x="5704" y="1905"/>
                  <a:pt x="5799" y="2060"/>
                </a:cubicBezTo>
                <a:cubicBezTo>
                  <a:pt x="5835" y="2096"/>
                  <a:pt x="5847" y="2131"/>
                  <a:pt x="5859" y="2179"/>
                </a:cubicBezTo>
                <a:cubicBezTo>
                  <a:pt x="5859" y="2238"/>
                  <a:pt x="5811" y="2346"/>
                  <a:pt x="5740" y="2346"/>
                </a:cubicBezTo>
                <a:cubicBezTo>
                  <a:pt x="5680" y="2358"/>
                  <a:pt x="5621" y="2274"/>
                  <a:pt x="5716" y="2215"/>
                </a:cubicBezTo>
                <a:cubicBezTo>
                  <a:pt x="5585" y="2179"/>
                  <a:pt x="5478" y="2334"/>
                  <a:pt x="5573" y="2429"/>
                </a:cubicBezTo>
                <a:cubicBezTo>
                  <a:pt x="5585" y="2441"/>
                  <a:pt x="5597" y="2453"/>
                  <a:pt x="5609" y="2465"/>
                </a:cubicBezTo>
                <a:lnTo>
                  <a:pt x="5621" y="2465"/>
                </a:lnTo>
                <a:cubicBezTo>
                  <a:pt x="5644" y="2477"/>
                  <a:pt x="5680" y="2489"/>
                  <a:pt x="5716" y="2477"/>
                </a:cubicBezTo>
                <a:cubicBezTo>
                  <a:pt x="5549" y="2739"/>
                  <a:pt x="5311" y="2941"/>
                  <a:pt x="5025" y="3072"/>
                </a:cubicBezTo>
                <a:cubicBezTo>
                  <a:pt x="5799" y="2596"/>
                  <a:pt x="4978" y="2179"/>
                  <a:pt x="5359" y="1798"/>
                </a:cubicBezTo>
                <a:lnTo>
                  <a:pt x="5311" y="1834"/>
                </a:lnTo>
                <a:cubicBezTo>
                  <a:pt x="5323" y="1822"/>
                  <a:pt x="5347" y="1810"/>
                  <a:pt x="5359" y="1798"/>
                </a:cubicBezTo>
                <a:cubicBezTo>
                  <a:pt x="5132" y="1929"/>
                  <a:pt x="5013" y="2036"/>
                  <a:pt x="4978" y="2155"/>
                </a:cubicBezTo>
                <a:cubicBezTo>
                  <a:pt x="4882" y="2453"/>
                  <a:pt x="5156" y="2572"/>
                  <a:pt x="5144" y="2727"/>
                </a:cubicBezTo>
                <a:cubicBezTo>
                  <a:pt x="5001" y="2619"/>
                  <a:pt x="4906" y="2655"/>
                  <a:pt x="4847" y="2798"/>
                </a:cubicBezTo>
                <a:cubicBezTo>
                  <a:pt x="5025" y="2774"/>
                  <a:pt x="5049" y="2953"/>
                  <a:pt x="4954" y="3036"/>
                </a:cubicBezTo>
                <a:cubicBezTo>
                  <a:pt x="4799" y="3179"/>
                  <a:pt x="4466" y="3215"/>
                  <a:pt x="4382" y="3620"/>
                </a:cubicBezTo>
                <a:cubicBezTo>
                  <a:pt x="4347" y="3667"/>
                  <a:pt x="4311" y="3727"/>
                  <a:pt x="4275" y="3786"/>
                </a:cubicBezTo>
                <a:cubicBezTo>
                  <a:pt x="4299" y="3727"/>
                  <a:pt x="4311" y="3655"/>
                  <a:pt x="4323" y="3596"/>
                </a:cubicBezTo>
                <a:cubicBezTo>
                  <a:pt x="4561" y="3251"/>
                  <a:pt x="4335" y="3000"/>
                  <a:pt x="4323" y="2786"/>
                </a:cubicBezTo>
                <a:cubicBezTo>
                  <a:pt x="4323" y="2643"/>
                  <a:pt x="4454" y="2548"/>
                  <a:pt x="4573" y="2679"/>
                </a:cubicBezTo>
                <a:cubicBezTo>
                  <a:pt x="4632" y="2548"/>
                  <a:pt x="4585" y="2441"/>
                  <a:pt x="4406" y="2417"/>
                </a:cubicBezTo>
                <a:cubicBezTo>
                  <a:pt x="4513" y="2310"/>
                  <a:pt x="4799" y="2417"/>
                  <a:pt x="4930" y="2143"/>
                </a:cubicBezTo>
                <a:cubicBezTo>
                  <a:pt x="4990" y="2036"/>
                  <a:pt x="4990" y="1869"/>
                  <a:pt x="4918" y="1619"/>
                </a:cubicBezTo>
                <a:lnTo>
                  <a:pt x="4918" y="1619"/>
                </a:lnTo>
                <a:cubicBezTo>
                  <a:pt x="4918" y="2155"/>
                  <a:pt x="4037" y="1869"/>
                  <a:pt x="4251" y="2762"/>
                </a:cubicBezTo>
                <a:lnTo>
                  <a:pt x="4251" y="2762"/>
                </a:lnTo>
                <a:cubicBezTo>
                  <a:pt x="4144" y="2465"/>
                  <a:pt x="4120" y="2143"/>
                  <a:pt x="4180" y="1846"/>
                </a:cubicBezTo>
                <a:cubicBezTo>
                  <a:pt x="4192" y="1869"/>
                  <a:pt x="4228" y="1893"/>
                  <a:pt x="4263" y="1905"/>
                </a:cubicBezTo>
                <a:lnTo>
                  <a:pt x="4275" y="1905"/>
                </a:lnTo>
                <a:cubicBezTo>
                  <a:pt x="4287" y="1905"/>
                  <a:pt x="4299" y="1905"/>
                  <a:pt x="4323" y="1905"/>
                </a:cubicBezTo>
                <a:cubicBezTo>
                  <a:pt x="4454" y="1905"/>
                  <a:pt x="4501" y="1715"/>
                  <a:pt x="4382" y="1643"/>
                </a:cubicBezTo>
                <a:cubicBezTo>
                  <a:pt x="4406" y="1762"/>
                  <a:pt x="4299" y="1774"/>
                  <a:pt x="4263" y="1727"/>
                </a:cubicBezTo>
                <a:cubicBezTo>
                  <a:pt x="4228" y="1679"/>
                  <a:pt x="4263" y="1560"/>
                  <a:pt x="4299" y="1524"/>
                </a:cubicBezTo>
                <a:cubicBezTo>
                  <a:pt x="4335" y="1500"/>
                  <a:pt x="4382" y="1477"/>
                  <a:pt x="4430" y="1477"/>
                </a:cubicBezTo>
                <a:cubicBezTo>
                  <a:pt x="4549" y="1465"/>
                  <a:pt x="4751" y="1548"/>
                  <a:pt x="4644" y="1786"/>
                </a:cubicBezTo>
                <a:cubicBezTo>
                  <a:pt x="4906" y="1715"/>
                  <a:pt x="4859" y="1369"/>
                  <a:pt x="4668" y="1238"/>
                </a:cubicBezTo>
                <a:cubicBezTo>
                  <a:pt x="4811" y="1143"/>
                  <a:pt x="4751" y="1036"/>
                  <a:pt x="4978" y="1024"/>
                </a:cubicBezTo>
                <a:cubicBezTo>
                  <a:pt x="4561" y="822"/>
                  <a:pt x="4478" y="1072"/>
                  <a:pt x="4311" y="1131"/>
                </a:cubicBezTo>
                <a:lnTo>
                  <a:pt x="4311" y="1131"/>
                </a:lnTo>
                <a:cubicBezTo>
                  <a:pt x="4644" y="953"/>
                  <a:pt x="4525" y="691"/>
                  <a:pt x="4728" y="464"/>
                </a:cubicBezTo>
                <a:cubicBezTo>
                  <a:pt x="4323" y="500"/>
                  <a:pt x="4335" y="798"/>
                  <a:pt x="4239" y="1012"/>
                </a:cubicBezTo>
                <a:lnTo>
                  <a:pt x="4239" y="1012"/>
                </a:lnTo>
                <a:cubicBezTo>
                  <a:pt x="4466" y="464"/>
                  <a:pt x="4156" y="345"/>
                  <a:pt x="4132" y="0"/>
                </a:cubicBezTo>
                <a:cubicBezTo>
                  <a:pt x="4097" y="345"/>
                  <a:pt x="3799" y="464"/>
                  <a:pt x="4025" y="1012"/>
                </a:cubicBezTo>
                <a:lnTo>
                  <a:pt x="4025" y="1012"/>
                </a:lnTo>
                <a:cubicBezTo>
                  <a:pt x="3930" y="798"/>
                  <a:pt x="3942" y="500"/>
                  <a:pt x="3525" y="464"/>
                </a:cubicBezTo>
                <a:cubicBezTo>
                  <a:pt x="3727" y="691"/>
                  <a:pt x="3608" y="965"/>
                  <a:pt x="3954" y="1131"/>
                </a:cubicBezTo>
                <a:lnTo>
                  <a:pt x="3954" y="1131"/>
                </a:lnTo>
                <a:cubicBezTo>
                  <a:pt x="3787" y="1072"/>
                  <a:pt x="3704" y="822"/>
                  <a:pt x="3287" y="1024"/>
                </a:cubicBezTo>
                <a:cubicBezTo>
                  <a:pt x="3513" y="1036"/>
                  <a:pt x="3454" y="1143"/>
                  <a:pt x="3596" y="1238"/>
                </a:cubicBezTo>
                <a:cubicBezTo>
                  <a:pt x="3406" y="1369"/>
                  <a:pt x="3358" y="1715"/>
                  <a:pt x="3620" y="1786"/>
                </a:cubicBezTo>
                <a:cubicBezTo>
                  <a:pt x="3513" y="1548"/>
                  <a:pt x="3716" y="1465"/>
                  <a:pt x="3835" y="1477"/>
                </a:cubicBezTo>
                <a:cubicBezTo>
                  <a:pt x="3882" y="1477"/>
                  <a:pt x="3930" y="1500"/>
                  <a:pt x="3954" y="1524"/>
                </a:cubicBezTo>
                <a:cubicBezTo>
                  <a:pt x="4001" y="1560"/>
                  <a:pt x="4037" y="1679"/>
                  <a:pt x="4001" y="1727"/>
                </a:cubicBezTo>
                <a:cubicBezTo>
                  <a:pt x="3954" y="1774"/>
                  <a:pt x="3847" y="1762"/>
                  <a:pt x="3882" y="1643"/>
                </a:cubicBezTo>
                <a:cubicBezTo>
                  <a:pt x="3763" y="1715"/>
                  <a:pt x="3811" y="1905"/>
                  <a:pt x="3942" y="1905"/>
                </a:cubicBezTo>
                <a:cubicBezTo>
                  <a:pt x="3966" y="1905"/>
                  <a:pt x="3977" y="1905"/>
                  <a:pt x="3989" y="1905"/>
                </a:cubicBezTo>
                <a:lnTo>
                  <a:pt x="4001" y="1905"/>
                </a:lnTo>
                <a:cubicBezTo>
                  <a:pt x="4037" y="1893"/>
                  <a:pt x="4061" y="1869"/>
                  <a:pt x="4085" y="1846"/>
                </a:cubicBezTo>
                <a:cubicBezTo>
                  <a:pt x="4144" y="2143"/>
                  <a:pt x="4120" y="2465"/>
                  <a:pt x="4013" y="2762"/>
                </a:cubicBezTo>
                <a:cubicBezTo>
                  <a:pt x="4228" y="1869"/>
                  <a:pt x="3346" y="2167"/>
                  <a:pt x="3346" y="1619"/>
                </a:cubicBezTo>
                <a:lnTo>
                  <a:pt x="3346" y="1679"/>
                </a:lnTo>
                <a:cubicBezTo>
                  <a:pt x="3346" y="1655"/>
                  <a:pt x="3346" y="1643"/>
                  <a:pt x="3346" y="1619"/>
                </a:cubicBezTo>
                <a:cubicBezTo>
                  <a:pt x="3275" y="1786"/>
                  <a:pt x="3275" y="1965"/>
                  <a:pt x="3335" y="2143"/>
                </a:cubicBezTo>
                <a:cubicBezTo>
                  <a:pt x="3466" y="2417"/>
                  <a:pt x="3751" y="2310"/>
                  <a:pt x="3847" y="2417"/>
                </a:cubicBezTo>
                <a:cubicBezTo>
                  <a:pt x="3680" y="2441"/>
                  <a:pt x="3632" y="2548"/>
                  <a:pt x="3692" y="2679"/>
                </a:cubicBezTo>
                <a:cubicBezTo>
                  <a:pt x="3811" y="2536"/>
                  <a:pt x="3942" y="2643"/>
                  <a:pt x="3942" y="2786"/>
                </a:cubicBezTo>
                <a:cubicBezTo>
                  <a:pt x="3942" y="2989"/>
                  <a:pt x="3716" y="3251"/>
                  <a:pt x="3942" y="3584"/>
                </a:cubicBezTo>
                <a:cubicBezTo>
                  <a:pt x="3954" y="3655"/>
                  <a:pt x="3966" y="3727"/>
                  <a:pt x="3989" y="3786"/>
                </a:cubicBezTo>
                <a:cubicBezTo>
                  <a:pt x="3954" y="3727"/>
                  <a:pt x="3918" y="3667"/>
                  <a:pt x="3870" y="3620"/>
                </a:cubicBezTo>
                <a:cubicBezTo>
                  <a:pt x="3799" y="3215"/>
                  <a:pt x="3454" y="3179"/>
                  <a:pt x="3311" y="3036"/>
                </a:cubicBezTo>
                <a:cubicBezTo>
                  <a:pt x="3204" y="2953"/>
                  <a:pt x="3239" y="2774"/>
                  <a:pt x="3406" y="2786"/>
                </a:cubicBezTo>
                <a:cubicBezTo>
                  <a:pt x="3358" y="2655"/>
                  <a:pt x="3263" y="2608"/>
                  <a:pt x="3108" y="2715"/>
                </a:cubicBezTo>
                <a:cubicBezTo>
                  <a:pt x="3108" y="2572"/>
                  <a:pt x="3382" y="2441"/>
                  <a:pt x="3287" y="2155"/>
                </a:cubicBezTo>
                <a:cubicBezTo>
                  <a:pt x="3239" y="2036"/>
                  <a:pt x="3132" y="1929"/>
                  <a:pt x="2906" y="1798"/>
                </a:cubicBezTo>
                <a:cubicBezTo>
                  <a:pt x="3287" y="2179"/>
                  <a:pt x="2453" y="2596"/>
                  <a:pt x="3239" y="3072"/>
                </a:cubicBezTo>
                <a:cubicBezTo>
                  <a:pt x="2954" y="2941"/>
                  <a:pt x="2715" y="2739"/>
                  <a:pt x="2537" y="2477"/>
                </a:cubicBezTo>
                <a:cubicBezTo>
                  <a:pt x="2573" y="2489"/>
                  <a:pt x="2608" y="2477"/>
                  <a:pt x="2644" y="2465"/>
                </a:cubicBezTo>
                <a:lnTo>
                  <a:pt x="2644" y="2465"/>
                </a:lnTo>
                <a:cubicBezTo>
                  <a:pt x="2656" y="2453"/>
                  <a:pt x="2668" y="2441"/>
                  <a:pt x="2680" y="2429"/>
                </a:cubicBezTo>
                <a:cubicBezTo>
                  <a:pt x="2763" y="2346"/>
                  <a:pt x="2692" y="2203"/>
                  <a:pt x="2561" y="2215"/>
                </a:cubicBezTo>
                <a:lnTo>
                  <a:pt x="2537" y="2215"/>
                </a:lnTo>
                <a:cubicBezTo>
                  <a:pt x="2644" y="2262"/>
                  <a:pt x="2573" y="2346"/>
                  <a:pt x="2513" y="2346"/>
                </a:cubicBezTo>
                <a:cubicBezTo>
                  <a:pt x="2442" y="2334"/>
                  <a:pt x="2406" y="2227"/>
                  <a:pt x="2406" y="2179"/>
                </a:cubicBezTo>
                <a:cubicBezTo>
                  <a:pt x="2406" y="2131"/>
                  <a:pt x="2418" y="2084"/>
                  <a:pt x="2453" y="2048"/>
                </a:cubicBezTo>
                <a:cubicBezTo>
                  <a:pt x="2537" y="1953"/>
                  <a:pt x="2727" y="1869"/>
                  <a:pt x="2823" y="2119"/>
                </a:cubicBezTo>
                <a:cubicBezTo>
                  <a:pt x="2954" y="1881"/>
                  <a:pt x="2680" y="1667"/>
                  <a:pt x="2453" y="1715"/>
                </a:cubicBezTo>
                <a:cubicBezTo>
                  <a:pt x="2489" y="1548"/>
                  <a:pt x="2370" y="1512"/>
                  <a:pt x="2513" y="1346"/>
                </a:cubicBezTo>
                <a:cubicBezTo>
                  <a:pt x="2084" y="1488"/>
                  <a:pt x="2203" y="1727"/>
                  <a:pt x="2132" y="1893"/>
                </a:cubicBezTo>
                <a:lnTo>
                  <a:pt x="2132" y="1893"/>
                </a:lnTo>
                <a:cubicBezTo>
                  <a:pt x="2239" y="1536"/>
                  <a:pt x="1965" y="1417"/>
                  <a:pt x="1953" y="1131"/>
                </a:cubicBezTo>
                <a:cubicBezTo>
                  <a:pt x="1691" y="1441"/>
                  <a:pt x="1906" y="1631"/>
                  <a:pt x="1989" y="1857"/>
                </a:cubicBezTo>
                <a:lnTo>
                  <a:pt x="1989" y="1857"/>
                </a:lnTo>
                <a:cubicBezTo>
                  <a:pt x="1763" y="1310"/>
                  <a:pt x="1465" y="1441"/>
                  <a:pt x="1203" y="1215"/>
                </a:cubicBezTo>
                <a:cubicBezTo>
                  <a:pt x="1418" y="1477"/>
                  <a:pt x="1299" y="1786"/>
                  <a:pt x="1834" y="2000"/>
                </a:cubicBezTo>
                <a:lnTo>
                  <a:pt x="1834" y="2000"/>
                </a:lnTo>
                <a:cubicBezTo>
                  <a:pt x="1620" y="1917"/>
                  <a:pt x="1418" y="1703"/>
                  <a:pt x="1108" y="1977"/>
                </a:cubicBezTo>
                <a:cubicBezTo>
                  <a:pt x="1406" y="1988"/>
                  <a:pt x="1513" y="2262"/>
                  <a:pt x="1870" y="2143"/>
                </a:cubicBezTo>
                <a:lnTo>
                  <a:pt x="1870" y="2143"/>
                </a:lnTo>
                <a:cubicBezTo>
                  <a:pt x="1715" y="2215"/>
                  <a:pt x="1477" y="2108"/>
                  <a:pt x="1322" y="2536"/>
                </a:cubicBezTo>
                <a:cubicBezTo>
                  <a:pt x="1501" y="2381"/>
                  <a:pt x="1525" y="2500"/>
                  <a:pt x="1703" y="2465"/>
                </a:cubicBezTo>
                <a:cubicBezTo>
                  <a:pt x="1656" y="2691"/>
                  <a:pt x="1870" y="2977"/>
                  <a:pt x="2096" y="2846"/>
                </a:cubicBezTo>
                <a:cubicBezTo>
                  <a:pt x="1858" y="2750"/>
                  <a:pt x="1953" y="2548"/>
                  <a:pt x="2037" y="2477"/>
                </a:cubicBezTo>
                <a:cubicBezTo>
                  <a:pt x="2072" y="2441"/>
                  <a:pt x="2108" y="2417"/>
                  <a:pt x="2156" y="2417"/>
                </a:cubicBezTo>
                <a:cubicBezTo>
                  <a:pt x="2215" y="2417"/>
                  <a:pt x="2323" y="2465"/>
                  <a:pt x="2323" y="2524"/>
                </a:cubicBezTo>
                <a:cubicBezTo>
                  <a:pt x="2334" y="2596"/>
                  <a:pt x="2251" y="2655"/>
                  <a:pt x="2192" y="2560"/>
                </a:cubicBezTo>
                <a:cubicBezTo>
                  <a:pt x="2156" y="2691"/>
                  <a:pt x="2311" y="2786"/>
                  <a:pt x="2418" y="2691"/>
                </a:cubicBezTo>
                <a:cubicBezTo>
                  <a:pt x="2430" y="2679"/>
                  <a:pt x="2430" y="2667"/>
                  <a:pt x="2442" y="2667"/>
                </a:cubicBezTo>
                <a:lnTo>
                  <a:pt x="2442" y="2655"/>
                </a:lnTo>
                <a:cubicBezTo>
                  <a:pt x="2465" y="2619"/>
                  <a:pt x="2465" y="2584"/>
                  <a:pt x="2465" y="2548"/>
                </a:cubicBezTo>
                <a:cubicBezTo>
                  <a:pt x="2715" y="2727"/>
                  <a:pt x="2930" y="2965"/>
                  <a:pt x="3061" y="3251"/>
                </a:cubicBezTo>
                <a:cubicBezTo>
                  <a:pt x="2584" y="2477"/>
                  <a:pt x="2168" y="3298"/>
                  <a:pt x="1775" y="2917"/>
                </a:cubicBezTo>
                <a:cubicBezTo>
                  <a:pt x="1906" y="3143"/>
                  <a:pt x="2025" y="3251"/>
                  <a:pt x="2132" y="3298"/>
                </a:cubicBezTo>
                <a:cubicBezTo>
                  <a:pt x="2430" y="3393"/>
                  <a:pt x="2549" y="3120"/>
                  <a:pt x="2704" y="3120"/>
                </a:cubicBezTo>
                <a:cubicBezTo>
                  <a:pt x="2596" y="3262"/>
                  <a:pt x="2632" y="3370"/>
                  <a:pt x="2775" y="3417"/>
                </a:cubicBezTo>
                <a:cubicBezTo>
                  <a:pt x="2751" y="3251"/>
                  <a:pt x="2918" y="3215"/>
                  <a:pt x="3025" y="3322"/>
                </a:cubicBezTo>
                <a:cubicBezTo>
                  <a:pt x="3156" y="3465"/>
                  <a:pt x="3192" y="3810"/>
                  <a:pt x="3596" y="3882"/>
                </a:cubicBezTo>
                <a:cubicBezTo>
                  <a:pt x="3656" y="3929"/>
                  <a:pt x="3716" y="3965"/>
                  <a:pt x="3775" y="4001"/>
                </a:cubicBezTo>
                <a:cubicBezTo>
                  <a:pt x="3704" y="3977"/>
                  <a:pt x="3644" y="3953"/>
                  <a:pt x="3573" y="3953"/>
                </a:cubicBezTo>
                <a:cubicBezTo>
                  <a:pt x="3227" y="3715"/>
                  <a:pt x="2977" y="3941"/>
                  <a:pt x="2763" y="3941"/>
                </a:cubicBezTo>
                <a:cubicBezTo>
                  <a:pt x="2632" y="3941"/>
                  <a:pt x="2525" y="3810"/>
                  <a:pt x="2656" y="3691"/>
                </a:cubicBezTo>
                <a:cubicBezTo>
                  <a:pt x="2525" y="3632"/>
                  <a:pt x="2430" y="3679"/>
                  <a:pt x="2406" y="3858"/>
                </a:cubicBezTo>
                <a:cubicBezTo>
                  <a:pt x="2287" y="3751"/>
                  <a:pt x="2406" y="3465"/>
                  <a:pt x="2120" y="3334"/>
                </a:cubicBezTo>
                <a:cubicBezTo>
                  <a:pt x="2013" y="3274"/>
                  <a:pt x="1846" y="3274"/>
                  <a:pt x="1596" y="3346"/>
                </a:cubicBezTo>
                <a:lnTo>
                  <a:pt x="1596" y="3346"/>
                </a:lnTo>
                <a:cubicBezTo>
                  <a:pt x="2144" y="3346"/>
                  <a:pt x="1858" y="4227"/>
                  <a:pt x="2739" y="4024"/>
                </a:cubicBezTo>
                <a:cubicBezTo>
                  <a:pt x="2442" y="4120"/>
                  <a:pt x="2132" y="4143"/>
                  <a:pt x="1822" y="4084"/>
                </a:cubicBezTo>
                <a:cubicBezTo>
                  <a:pt x="1858" y="4072"/>
                  <a:pt x="1870" y="4036"/>
                  <a:pt x="1882" y="4001"/>
                </a:cubicBezTo>
                <a:cubicBezTo>
                  <a:pt x="1882" y="4001"/>
                  <a:pt x="1882" y="3989"/>
                  <a:pt x="1882" y="3989"/>
                </a:cubicBezTo>
                <a:cubicBezTo>
                  <a:pt x="1882" y="3977"/>
                  <a:pt x="1882" y="3965"/>
                  <a:pt x="1882" y="3953"/>
                </a:cubicBezTo>
                <a:cubicBezTo>
                  <a:pt x="1882" y="3810"/>
                  <a:pt x="1691" y="3762"/>
                  <a:pt x="1632" y="3893"/>
                </a:cubicBezTo>
                <a:cubicBezTo>
                  <a:pt x="1739" y="3858"/>
                  <a:pt x="1763" y="3965"/>
                  <a:pt x="1703" y="4001"/>
                </a:cubicBezTo>
                <a:cubicBezTo>
                  <a:pt x="1656" y="4036"/>
                  <a:pt x="1549" y="4001"/>
                  <a:pt x="1513" y="3965"/>
                </a:cubicBezTo>
                <a:cubicBezTo>
                  <a:pt x="1477" y="3929"/>
                  <a:pt x="1453" y="3882"/>
                  <a:pt x="1465" y="3834"/>
                </a:cubicBezTo>
                <a:cubicBezTo>
                  <a:pt x="1465" y="3715"/>
                  <a:pt x="1525" y="3512"/>
                  <a:pt x="1763" y="3620"/>
                </a:cubicBezTo>
                <a:cubicBezTo>
                  <a:pt x="1691" y="3358"/>
                  <a:pt x="1346" y="3405"/>
                  <a:pt x="1215" y="3596"/>
                </a:cubicBezTo>
                <a:cubicBezTo>
                  <a:pt x="1120" y="3453"/>
                  <a:pt x="1025" y="3512"/>
                  <a:pt x="1001" y="3286"/>
                </a:cubicBezTo>
                <a:cubicBezTo>
                  <a:pt x="799" y="3703"/>
                  <a:pt x="1049" y="3786"/>
                  <a:pt x="1108" y="3953"/>
                </a:cubicBezTo>
                <a:lnTo>
                  <a:pt x="1108" y="3953"/>
                </a:lnTo>
                <a:cubicBezTo>
                  <a:pt x="941" y="3620"/>
                  <a:pt x="668" y="3739"/>
                  <a:pt x="453" y="3536"/>
                </a:cubicBezTo>
                <a:cubicBezTo>
                  <a:pt x="489" y="3941"/>
                  <a:pt x="775" y="3929"/>
                  <a:pt x="989" y="4024"/>
                </a:cubicBezTo>
                <a:lnTo>
                  <a:pt x="989" y="4024"/>
                </a:lnTo>
                <a:cubicBezTo>
                  <a:pt x="465" y="3822"/>
                  <a:pt x="346" y="4120"/>
                  <a:pt x="1" y="4155"/>
                </a:cubicBezTo>
                <a:close/>
                <a:moveTo>
                  <a:pt x="5501" y="4036"/>
                </a:moveTo>
                <a:close/>
                <a:moveTo>
                  <a:pt x="4763" y="3965"/>
                </a:moveTo>
                <a:cubicBezTo>
                  <a:pt x="4870" y="3905"/>
                  <a:pt x="4978" y="3893"/>
                  <a:pt x="5097" y="3917"/>
                </a:cubicBezTo>
                <a:cubicBezTo>
                  <a:pt x="5275" y="3989"/>
                  <a:pt x="5454" y="4060"/>
                  <a:pt x="5644" y="4120"/>
                </a:cubicBezTo>
                <a:cubicBezTo>
                  <a:pt x="5716" y="4132"/>
                  <a:pt x="5787" y="4143"/>
                  <a:pt x="5871" y="4155"/>
                </a:cubicBezTo>
                <a:cubicBezTo>
                  <a:pt x="5787" y="4155"/>
                  <a:pt x="5716" y="4167"/>
                  <a:pt x="5644" y="4191"/>
                </a:cubicBezTo>
                <a:cubicBezTo>
                  <a:pt x="5454" y="4239"/>
                  <a:pt x="5275" y="4310"/>
                  <a:pt x="5097" y="4394"/>
                </a:cubicBezTo>
                <a:cubicBezTo>
                  <a:pt x="4978" y="4417"/>
                  <a:pt x="4870" y="4394"/>
                  <a:pt x="4763" y="4346"/>
                </a:cubicBezTo>
                <a:cubicBezTo>
                  <a:pt x="4942" y="4346"/>
                  <a:pt x="5097" y="4274"/>
                  <a:pt x="5216" y="4155"/>
                </a:cubicBezTo>
                <a:cubicBezTo>
                  <a:pt x="5097" y="4024"/>
                  <a:pt x="4930" y="3953"/>
                  <a:pt x="4763" y="3965"/>
                </a:cubicBezTo>
                <a:close/>
                <a:moveTo>
                  <a:pt x="5180" y="5036"/>
                </a:moveTo>
                <a:close/>
                <a:moveTo>
                  <a:pt x="4894" y="4917"/>
                </a:moveTo>
                <a:cubicBezTo>
                  <a:pt x="4906" y="4751"/>
                  <a:pt x="4835" y="4584"/>
                  <a:pt x="4716" y="4477"/>
                </a:cubicBezTo>
                <a:cubicBezTo>
                  <a:pt x="4823" y="4501"/>
                  <a:pt x="4918" y="4572"/>
                  <a:pt x="4978" y="4667"/>
                </a:cubicBezTo>
                <a:cubicBezTo>
                  <a:pt x="5049" y="4858"/>
                  <a:pt x="5132" y="5025"/>
                  <a:pt x="5228" y="5203"/>
                </a:cubicBezTo>
                <a:cubicBezTo>
                  <a:pt x="5263" y="5263"/>
                  <a:pt x="5311" y="5334"/>
                  <a:pt x="5359" y="5394"/>
                </a:cubicBezTo>
                <a:cubicBezTo>
                  <a:pt x="5299" y="5346"/>
                  <a:pt x="5240" y="5298"/>
                  <a:pt x="5168" y="5251"/>
                </a:cubicBezTo>
                <a:cubicBezTo>
                  <a:pt x="5001" y="5167"/>
                  <a:pt x="4823" y="5084"/>
                  <a:pt x="4644" y="5013"/>
                </a:cubicBezTo>
                <a:cubicBezTo>
                  <a:pt x="4549" y="4953"/>
                  <a:pt x="4478" y="4858"/>
                  <a:pt x="4442" y="4751"/>
                </a:cubicBezTo>
                <a:cubicBezTo>
                  <a:pt x="4561" y="4870"/>
                  <a:pt x="4728" y="4929"/>
                  <a:pt x="4894" y="4929"/>
                </a:cubicBezTo>
                <a:close/>
                <a:moveTo>
                  <a:pt x="5013" y="3096"/>
                </a:moveTo>
                <a:close/>
                <a:moveTo>
                  <a:pt x="4644" y="3298"/>
                </a:moveTo>
                <a:cubicBezTo>
                  <a:pt x="4823" y="3227"/>
                  <a:pt x="5001" y="3143"/>
                  <a:pt x="5168" y="3060"/>
                </a:cubicBezTo>
                <a:cubicBezTo>
                  <a:pt x="5240" y="3012"/>
                  <a:pt x="5299" y="2965"/>
                  <a:pt x="5359" y="2917"/>
                </a:cubicBezTo>
                <a:cubicBezTo>
                  <a:pt x="5311" y="2977"/>
                  <a:pt x="5263" y="3036"/>
                  <a:pt x="5228" y="3108"/>
                </a:cubicBezTo>
                <a:cubicBezTo>
                  <a:pt x="5132" y="3274"/>
                  <a:pt x="5049" y="3453"/>
                  <a:pt x="4978" y="3632"/>
                </a:cubicBezTo>
                <a:cubicBezTo>
                  <a:pt x="4918" y="3727"/>
                  <a:pt x="4823" y="3798"/>
                  <a:pt x="4716" y="3834"/>
                </a:cubicBezTo>
                <a:cubicBezTo>
                  <a:pt x="4835" y="3715"/>
                  <a:pt x="4906" y="3560"/>
                  <a:pt x="4894" y="3381"/>
                </a:cubicBezTo>
                <a:cubicBezTo>
                  <a:pt x="4728" y="3381"/>
                  <a:pt x="4561" y="3441"/>
                  <a:pt x="4454" y="3572"/>
                </a:cubicBezTo>
                <a:cubicBezTo>
                  <a:pt x="4478" y="3453"/>
                  <a:pt x="4549" y="3358"/>
                  <a:pt x="4644" y="3298"/>
                </a:cubicBezTo>
                <a:close/>
                <a:moveTo>
                  <a:pt x="4239" y="5525"/>
                </a:moveTo>
                <a:close/>
                <a:moveTo>
                  <a:pt x="4013" y="2786"/>
                </a:moveTo>
                <a:close/>
                <a:moveTo>
                  <a:pt x="3930" y="3512"/>
                </a:moveTo>
                <a:cubicBezTo>
                  <a:pt x="3882" y="3405"/>
                  <a:pt x="3858" y="3298"/>
                  <a:pt x="3882" y="3179"/>
                </a:cubicBezTo>
                <a:cubicBezTo>
                  <a:pt x="3966" y="3000"/>
                  <a:pt x="4025" y="2822"/>
                  <a:pt x="4085" y="2631"/>
                </a:cubicBezTo>
                <a:cubicBezTo>
                  <a:pt x="4108" y="2560"/>
                  <a:pt x="4120" y="2477"/>
                  <a:pt x="4120" y="2405"/>
                </a:cubicBezTo>
                <a:cubicBezTo>
                  <a:pt x="4132" y="2477"/>
                  <a:pt x="4144" y="2560"/>
                  <a:pt x="4156" y="2631"/>
                </a:cubicBezTo>
                <a:cubicBezTo>
                  <a:pt x="4216" y="2822"/>
                  <a:pt x="4287" y="3000"/>
                  <a:pt x="4358" y="3179"/>
                </a:cubicBezTo>
                <a:cubicBezTo>
                  <a:pt x="4382" y="3298"/>
                  <a:pt x="4370" y="3405"/>
                  <a:pt x="4311" y="3512"/>
                </a:cubicBezTo>
                <a:cubicBezTo>
                  <a:pt x="4478" y="3334"/>
                  <a:pt x="4358" y="3060"/>
                  <a:pt x="4120" y="3060"/>
                </a:cubicBezTo>
                <a:cubicBezTo>
                  <a:pt x="3894" y="3060"/>
                  <a:pt x="3775" y="3334"/>
                  <a:pt x="3930" y="3512"/>
                </a:cubicBezTo>
                <a:close/>
                <a:moveTo>
                  <a:pt x="4120" y="5239"/>
                </a:moveTo>
                <a:cubicBezTo>
                  <a:pt x="4251" y="5120"/>
                  <a:pt x="4323" y="4965"/>
                  <a:pt x="4311" y="4798"/>
                </a:cubicBezTo>
                <a:cubicBezTo>
                  <a:pt x="4370" y="4894"/>
                  <a:pt x="4382" y="5013"/>
                  <a:pt x="4358" y="5120"/>
                </a:cubicBezTo>
                <a:cubicBezTo>
                  <a:pt x="4287" y="5298"/>
                  <a:pt x="4216" y="5477"/>
                  <a:pt x="4156" y="5667"/>
                </a:cubicBezTo>
                <a:cubicBezTo>
                  <a:pt x="4144" y="5739"/>
                  <a:pt x="4132" y="5822"/>
                  <a:pt x="4120" y="5894"/>
                </a:cubicBezTo>
                <a:cubicBezTo>
                  <a:pt x="4120" y="5822"/>
                  <a:pt x="4108" y="5739"/>
                  <a:pt x="4097" y="5667"/>
                </a:cubicBezTo>
                <a:cubicBezTo>
                  <a:pt x="4037" y="5477"/>
                  <a:pt x="3966" y="5298"/>
                  <a:pt x="3894" y="5120"/>
                </a:cubicBezTo>
                <a:cubicBezTo>
                  <a:pt x="3870" y="5013"/>
                  <a:pt x="3882" y="4894"/>
                  <a:pt x="3942" y="4798"/>
                </a:cubicBezTo>
                <a:cubicBezTo>
                  <a:pt x="3930" y="4965"/>
                  <a:pt x="4001" y="5132"/>
                  <a:pt x="4132" y="5239"/>
                </a:cubicBezTo>
                <a:close/>
                <a:moveTo>
                  <a:pt x="3227" y="5203"/>
                </a:moveTo>
                <a:close/>
                <a:moveTo>
                  <a:pt x="3346" y="3381"/>
                </a:moveTo>
                <a:cubicBezTo>
                  <a:pt x="3335" y="3548"/>
                  <a:pt x="3406" y="3715"/>
                  <a:pt x="3537" y="3822"/>
                </a:cubicBezTo>
                <a:cubicBezTo>
                  <a:pt x="3418" y="3798"/>
                  <a:pt x="3323" y="3727"/>
                  <a:pt x="3263" y="3632"/>
                </a:cubicBezTo>
                <a:cubicBezTo>
                  <a:pt x="3192" y="3441"/>
                  <a:pt x="3108" y="3274"/>
                  <a:pt x="3025" y="3096"/>
                </a:cubicBezTo>
                <a:cubicBezTo>
                  <a:pt x="2989" y="3036"/>
                  <a:pt x="2942" y="2977"/>
                  <a:pt x="2882" y="2905"/>
                </a:cubicBezTo>
                <a:cubicBezTo>
                  <a:pt x="2942" y="2953"/>
                  <a:pt x="3013" y="3000"/>
                  <a:pt x="3073" y="3048"/>
                </a:cubicBezTo>
                <a:cubicBezTo>
                  <a:pt x="3299" y="3191"/>
                  <a:pt x="3477" y="3215"/>
                  <a:pt x="3608" y="3286"/>
                </a:cubicBezTo>
                <a:cubicBezTo>
                  <a:pt x="3704" y="3358"/>
                  <a:pt x="3763" y="3441"/>
                  <a:pt x="3799" y="3560"/>
                </a:cubicBezTo>
                <a:cubicBezTo>
                  <a:pt x="3680" y="3429"/>
                  <a:pt x="3525" y="3370"/>
                  <a:pt x="3358" y="3381"/>
                </a:cubicBezTo>
                <a:close/>
                <a:moveTo>
                  <a:pt x="3799" y="4739"/>
                </a:moveTo>
                <a:cubicBezTo>
                  <a:pt x="3763" y="4846"/>
                  <a:pt x="3692" y="4941"/>
                  <a:pt x="3596" y="5001"/>
                </a:cubicBezTo>
                <a:cubicBezTo>
                  <a:pt x="3418" y="5072"/>
                  <a:pt x="3239" y="5156"/>
                  <a:pt x="3073" y="5251"/>
                </a:cubicBezTo>
                <a:cubicBezTo>
                  <a:pt x="3001" y="5286"/>
                  <a:pt x="2942" y="5334"/>
                  <a:pt x="2882" y="5382"/>
                </a:cubicBezTo>
                <a:cubicBezTo>
                  <a:pt x="2930" y="5322"/>
                  <a:pt x="2977" y="5263"/>
                  <a:pt x="3013" y="5191"/>
                </a:cubicBezTo>
                <a:cubicBezTo>
                  <a:pt x="3108" y="5025"/>
                  <a:pt x="3192" y="4846"/>
                  <a:pt x="3263" y="4667"/>
                </a:cubicBezTo>
                <a:cubicBezTo>
                  <a:pt x="3323" y="4572"/>
                  <a:pt x="3418" y="4501"/>
                  <a:pt x="3525" y="4465"/>
                </a:cubicBezTo>
                <a:cubicBezTo>
                  <a:pt x="3406" y="4584"/>
                  <a:pt x="3335" y="4739"/>
                  <a:pt x="3346" y="4917"/>
                </a:cubicBezTo>
                <a:cubicBezTo>
                  <a:pt x="3513" y="4929"/>
                  <a:pt x="3692" y="4870"/>
                  <a:pt x="3811" y="4739"/>
                </a:cubicBezTo>
                <a:close/>
                <a:moveTo>
                  <a:pt x="2751" y="4036"/>
                </a:moveTo>
                <a:close/>
                <a:moveTo>
                  <a:pt x="2608" y="4108"/>
                </a:moveTo>
                <a:cubicBezTo>
                  <a:pt x="2787" y="4048"/>
                  <a:pt x="2965" y="3989"/>
                  <a:pt x="3156" y="3905"/>
                </a:cubicBezTo>
                <a:cubicBezTo>
                  <a:pt x="3263" y="3882"/>
                  <a:pt x="3382" y="3905"/>
                  <a:pt x="3477" y="3953"/>
                </a:cubicBezTo>
                <a:cubicBezTo>
                  <a:pt x="3311" y="3953"/>
                  <a:pt x="3144" y="4013"/>
                  <a:pt x="3025" y="4143"/>
                </a:cubicBezTo>
                <a:cubicBezTo>
                  <a:pt x="3144" y="4274"/>
                  <a:pt x="3311" y="4346"/>
                  <a:pt x="3477" y="4334"/>
                </a:cubicBezTo>
                <a:cubicBezTo>
                  <a:pt x="3382" y="4394"/>
                  <a:pt x="3263" y="4405"/>
                  <a:pt x="3156" y="4382"/>
                </a:cubicBezTo>
                <a:cubicBezTo>
                  <a:pt x="2965" y="4310"/>
                  <a:pt x="2787" y="4239"/>
                  <a:pt x="2608" y="4179"/>
                </a:cubicBezTo>
                <a:cubicBezTo>
                  <a:pt x="2537" y="4167"/>
                  <a:pt x="2453" y="4155"/>
                  <a:pt x="2370" y="4143"/>
                </a:cubicBezTo>
                <a:cubicBezTo>
                  <a:pt x="2453" y="4143"/>
                  <a:pt x="2537" y="4132"/>
                  <a:pt x="2608" y="4120"/>
                </a:cubicBezTo>
                <a:close/>
              </a:path>
            </a:pathLst>
          </a:custGeom>
          <a:solidFill>
            <a:schemeClr val="accent2">
              <a:alpha val="1450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5"/>
          <p:cNvSpPr/>
          <p:nvPr/>
        </p:nvSpPr>
        <p:spPr>
          <a:xfrm rot="5400000">
            <a:off x="-396475" y="2740848"/>
            <a:ext cx="564110" cy="562478"/>
          </a:xfrm>
          <a:custGeom>
            <a:avLst/>
            <a:gdLst/>
            <a:ahLst/>
            <a:cxnLst/>
            <a:rect l="l" t="t" r="r" b="b"/>
            <a:pathLst>
              <a:path w="8300" h="8276" extrusionOk="0">
                <a:moveTo>
                  <a:pt x="1" y="4132"/>
                </a:moveTo>
                <a:cubicBezTo>
                  <a:pt x="334" y="4156"/>
                  <a:pt x="465" y="4466"/>
                  <a:pt x="1001" y="4228"/>
                </a:cubicBezTo>
                <a:lnTo>
                  <a:pt x="1001" y="4228"/>
                </a:lnTo>
                <a:cubicBezTo>
                  <a:pt x="799" y="4335"/>
                  <a:pt x="501" y="4323"/>
                  <a:pt x="465" y="4728"/>
                </a:cubicBezTo>
                <a:cubicBezTo>
                  <a:pt x="692" y="4525"/>
                  <a:pt x="953" y="4644"/>
                  <a:pt x="1132" y="4311"/>
                </a:cubicBezTo>
                <a:lnTo>
                  <a:pt x="1132" y="4311"/>
                </a:lnTo>
                <a:cubicBezTo>
                  <a:pt x="1073" y="4466"/>
                  <a:pt x="822" y="4561"/>
                  <a:pt x="1025" y="4966"/>
                </a:cubicBezTo>
                <a:cubicBezTo>
                  <a:pt x="1037" y="4752"/>
                  <a:pt x="1132" y="4799"/>
                  <a:pt x="1227" y="4656"/>
                </a:cubicBezTo>
                <a:cubicBezTo>
                  <a:pt x="1358" y="4859"/>
                  <a:pt x="1715" y="4894"/>
                  <a:pt x="1787" y="4644"/>
                </a:cubicBezTo>
                <a:cubicBezTo>
                  <a:pt x="1549" y="4740"/>
                  <a:pt x="1465" y="4549"/>
                  <a:pt x="1477" y="4418"/>
                </a:cubicBezTo>
                <a:cubicBezTo>
                  <a:pt x="1477" y="4371"/>
                  <a:pt x="1489" y="4335"/>
                  <a:pt x="1525" y="4299"/>
                </a:cubicBezTo>
                <a:cubicBezTo>
                  <a:pt x="1561" y="4263"/>
                  <a:pt x="1680" y="4216"/>
                  <a:pt x="1727" y="4263"/>
                </a:cubicBezTo>
                <a:cubicBezTo>
                  <a:pt x="1775" y="4299"/>
                  <a:pt x="1751" y="4406"/>
                  <a:pt x="1644" y="4371"/>
                </a:cubicBezTo>
                <a:cubicBezTo>
                  <a:pt x="1715" y="4490"/>
                  <a:pt x="1894" y="4442"/>
                  <a:pt x="1894" y="4311"/>
                </a:cubicBezTo>
                <a:cubicBezTo>
                  <a:pt x="1906" y="4299"/>
                  <a:pt x="1906" y="4287"/>
                  <a:pt x="1894" y="4263"/>
                </a:cubicBezTo>
                <a:lnTo>
                  <a:pt x="1894" y="4263"/>
                </a:lnTo>
                <a:cubicBezTo>
                  <a:pt x="1894" y="4228"/>
                  <a:pt x="1870" y="4192"/>
                  <a:pt x="1835" y="4168"/>
                </a:cubicBezTo>
                <a:cubicBezTo>
                  <a:pt x="2144" y="4109"/>
                  <a:pt x="2466" y="4132"/>
                  <a:pt x="2751" y="4240"/>
                </a:cubicBezTo>
                <a:lnTo>
                  <a:pt x="2751" y="4240"/>
                </a:lnTo>
                <a:cubicBezTo>
                  <a:pt x="1870" y="4037"/>
                  <a:pt x="2156" y="4906"/>
                  <a:pt x="1620" y="4906"/>
                </a:cubicBezTo>
                <a:lnTo>
                  <a:pt x="1620" y="4906"/>
                </a:lnTo>
                <a:cubicBezTo>
                  <a:pt x="1870" y="4978"/>
                  <a:pt x="2025" y="4978"/>
                  <a:pt x="2144" y="4930"/>
                </a:cubicBezTo>
                <a:cubicBezTo>
                  <a:pt x="2418" y="4787"/>
                  <a:pt x="2311" y="4501"/>
                  <a:pt x="2418" y="4406"/>
                </a:cubicBezTo>
                <a:cubicBezTo>
                  <a:pt x="2442" y="4585"/>
                  <a:pt x="2549" y="4621"/>
                  <a:pt x="2680" y="4561"/>
                </a:cubicBezTo>
                <a:cubicBezTo>
                  <a:pt x="2537" y="4454"/>
                  <a:pt x="2644" y="4311"/>
                  <a:pt x="2787" y="4311"/>
                </a:cubicBezTo>
                <a:cubicBezTo>
                  <a:pt x="2989" y="4323"/>
                  <a:pt x="3251" y="4537"/>
                  <a:pt x="3585" y="4311"/>
                </a:cubicBezTo>
                <a:cubicBezTo>
                  <a:pt x="3656" y="4311"/>
                  <a:pt x="3728" y="4287"/>
                  <a:pt x="3787" y="4275"/>
                </a:cubicBezTo>
                <a:cubicBezTo>
                  <a:pt x="3728" y="4299"/>
                  <a:pt x="3668" y="4335"/>
                  <a:pt x="3620" y="4382"/>
                </a:cubicBezTo>
                <a:cubicBezTo>
                  <a:pt x="3216" y="4454"/>
                  <a:pt x="3180" y="4799"/>
                  <a:pt x="3037" y="4942"/>
                </a:cubicBezTo>
                <a:cubicBezTo>
                  <a:pt x="2954" y="5049"/>
                  <a:pt x="2775" y="5025"/>
                  <a:pt x="2787" y="4847"/>
                </a:cubicBezTo>
                <a:cubicBezTo>
                  <a:pt x="2656" y="4894"/>
                  <a:pt x="2608" y="4990"/>
                  <a:pt x="2716" y="5144"/>
                </a:cubicBezTo>
                <a:cubicBezTo>
                  <a:pt x="2573" y="5156"/>
                  <a:pt x="2442" y="4871"/>
                  <a:pt x="2156" y="4978"/>
                </a:cubicBezTo>
                <a:cubicBezTo>
                  <a:pt x="2037" y="5013"/>
                  <a:pt x="1930" y="5121"/>
                  <a:pt x="1799" y="5347"/>
                </a:cubicBezTo>
                <a:cubicBezTo>
                  <a:pt x="1811" y="5335"/>
                  <a:pt x="1823" y="5323"/>
                  <a:pt x="1835" y="5311"/>
                </a:cubicBezTo>
                <a:cubicBezTo>
                  <a:pt x="1823" y="5323"/>
                  <a:pt x="1811" y="5335"/>
                  <a:pt x="1799" y="5347"/>
                </a:cubicBezTo>
                <a:cubicBezTo>
                  <a:pt x="2180" y="4978"/>
                  <a:pt x="2597" y="5799"/>
                  <a:pt x="3073" y="5025"/>
                </a:cubicBezTo>
                <a:lnTo>
                  <a:pt x="3073" y="5025"/>
                </a:lnTo>
                <a:cubicBezTo>
                  <a:pt x="2942" y="5311"/>
                  <a:pt x="2739" y="5549"/>
                  <a:pt x="2477" y="5716"/>
                </a:cubicBezTo>
                <a:cubicBezTo>
                  <a:pt x="2489" y="5680"/>
                  <a:pt x="2477" y="5644"/>
                  <a:pt x="2466" y="5621"/>
                </a:cubicBezTo>
                <a:cubicBezTo>
                  <a:pt x="2454" y="5609"/>
                  <a:pt x="2454" y="5609"/>
                  <a:pt x="2466" y="5609"/>
                </a:cubicBezTo>
                <a:cubicBezTo>
                  <a:pt x="2454" y="5597"/>
                  <a:pt x="2442" y="5585"/>
                  <a:pt x="2430" y="5573"/>
                </a:cubicBezTo>
                <a:cubicBezTo>
                  <a:pt x="2335" y="5478"/>
                  <a:pt x="2168" y="5585"/>
                  <a:pt x="2216" y="5716"/>
                </a:cubicBezTo>
                <a:cubicBezTo>
                  <a:pt x="2263" y="5609"/>
                  <a:pt x="2346" y="5668"/>
                  <a:pt x="2346" y="5740"/>
                </a:cubicBezTo>
                <a:cubicBezTo>
                  <a:pt x="2335" y="5799"/>
                  <a:pt x="2227" y="5847"/>
                  <a:pt x="2180" y="5847"/>
                </a:cubicBezTo>
                <a:cubicBezTo>
                  <a:pt x="2132" y="5847"/>
                  <a:pt x="2085" y="5835"/>
                  <a:pt x="2049" y="5799"/>
                </a:cubicBezTo>
                <a:cubicBezTo>
                  <a:pt x="1965" y="5716"/>
                  <a:pt x="1870" y="5525"/>
                  <a:pt x="2120" y="5430"/>
                </a:cubicBezTo>
                <a:cubicBezTo>
                  <a:pt x="1882" y="5299"/>
                  <a:pt x="1668" y="5573"/>
                  <a:pt x="1715" y="5799"/>
                </a:cubicBezTo>
                <a:cubicBezTo>
                  <a:pt x="1549" y="5764"/>
                  <a:pt x="1513" y="5883"/>
                  <a:pt x="1346" y="5728"/>
                </a:cubicBezTo>
                <a:cubicBezTo>
                  <a:pt x="1489" y="6168"/>
                  <a:pt x="1727" y="6049"/>
                  <a:pt x="1894" y="6121"/>
                </a:cubicBezTo>
                <a:lnTo>
                  <a:pt x="1894" y="6121"/>
                </a:lnTo>
                <a:cubicBezTo>
                  <a:pt x="1537" y="6014"/>
                  <a:pt x="1430" y="6287"/>
                  <a:pt x="1132" y="6299"/>
                </a:cubicBezTo>
                <a:cubicBezTo>
                  <a:pt x="1442" y="6561"/>
                  <a:pt x="1644" y="6347"/>
                  <a:pt x="1858" y="6264"/>
                </a:cubicBezTo>
                <a:lnTo>
                  <a:pt x="1858" y="6264"/>
                </a:lnTo>
                <a:cubicBezTo>
                  <a:pt x="1311" y="6490"/>
                  <a:pt x="1442" y="6787"/>
                  <a:pt x="1215" y="7049"/>
                </a:cubicBezTo>
                <a:cubicBezTo>
                  <a:pt x="1477" y="6835"/>
                  <a:pt x="1787" y="6954"/>
                  <a:pt x="2001" y="6418"/>
                </a:cubicBezTo>
                <a:lnTo>
                  <a:pt x="2001" y="6418"/>
                </a:lnTo>
                <a:cubicBezTo>
                  <a:pt x="1930" y="6633"/>
                  <a:pt x="1704" y="6835"/>
                  <a:pt x="1977" y="7145"/>
                </a:cubicBezTo>
                <a:cubicBezTo>
                  <a:pt x="1989" y="6847"/>
                  <a:pt x="2263" y="6740"/>
                  <a:pt x="2144" y="6383"/>
                </a:cubicBezTo>
                <a:lnTo>
                  <a:pt x="2144" y="6383"/>
                </a:lnTo>
                <a:cubicBezTo>
                  <a:pt x="2216" y="6537"/>
                  <a:pt x="2108" y="6776"/>
                  <a:pt x="2537" y="6930"/>
                </a:cubicBezTo>
                <a:cubicBezTo>
                  <a:pt x="2394" y="6764"/>
                  <a:pt x="2501" y="6728"/>
                  <a:pt x="2466" y="6561"/>
                </a:cubicBezTo>
                <a:cubicBezTo>
                  <a:pt x="2692" y="6609"/>
                  <a:pt x="2978" y="6383"/>
                  <a:pt x="2847" y="6156"/>
                </a:cubicBezTo>
                <a:cubicBezTo>
                  <a:pt x="2799" y="6335"/>
                  <a:pt x="2573" y="6371"/>
                  <a:pt x="2477" y="6216"/>
                </a:cubicBezTo>
                <a:cubicBezTo>
                  <a:pt x="2442" y="6180"/>
                  <a:pt x="2418" y="6145"/>
                  <a:pt x="2418" y="6097"/>
                </a:cubicBezTo>
                <a:cubicBezTo>
                  <a:pt x="2418" y="6037"/>
                  <a:pt x="2466" y="5930"/>
                  <a:pt x="2537" y="5930"/>
                </a:cubicBezTo>
                <a:cubicBezTo>
                  <a:pt x="2597" y="5918"/>
                  <a:pt x="2656" y="6002"/>
                  <a:pt x="2561" y="6061"/>
                </a:cubicBezTo>
                <a:cubicBezTo>
                  <a:pt x="2692" y="6097"/>
                  <a:pt x="2787" y="5942"/>
                  <a:pt x="2692" y="5835"/>
                </a:cubicBezTo>
                <a:cubicBezTo>
                  <a:pt x="2680" y="5823"/>
                  <a:pt x="2668" y="5823"/>
                  <a:pt x="2668" y="5811"/>
                </a:cubicBezTo>
                <a:lnTo>
                  <a:pt x="2668" y="5811"/>
                </a:lnTo>
                <a:cubicBezTo>
                  <a:pt x="2632" y="5787"/>
                  <a:pt x="2597" y="5787"/>
                  <a:pt x="2561" y="5787"/>
                </a:cubicBezTo>
                <a:cubicBezTo>
                  <a:pt x="2727" y="5537"/>
                  <a:pt x="2966" y="5323"/>
                  <a:pt x="3251" y="5192"/>
                </a:cubicBezTo>
                <a:cubicBezTo>
                  <a:pt x="2477" y="5680"/>
                  <a:pt x="3299" y="6085"/>
                  <a:pt x="2918" y="6478"/>
                </a:cubicBezTo>
                <a:lnTo>
                  <a:pt x="2966" y="6430"/>
                </a:lnTo>
                <a:cubicBezTo>
                  <a:pt x="2954" y="6454"/>
                  <a:pt x="2942" y="6466"/>
                  <a:pt x="2918" y="6478"/>
                </a:cubicBezTo>
                <a:cubicBezTo>
                  <a:pt x="3156" y="6347"/>
                  <a:pt x="3263" y="6240"/>
                  <a:pt x="3299" y="6121"/>
                </a:cubicBezTo>
                <a:cubicBezTo>
                  <a:pt x="3394" y="5823"/>
                  <a:pt x="3120" y="5704"/>
                  <a:pt x="3132" y="5549"/>
                </a:cubicBezTo>
                <a:cubicBezTo>
                  <a:pt x="3275" y="5656"/>
                  <a:pt x="3370" y="5621"/>
                  <a:pt x="3430" y="5478"/>
                </a:cubicBezTo>
                <a:cubicBezTo>
                  <a:pt x="3251" y="5502"/>
                  <a:pt x="3228" y="5335"/>
                  <a:pt x="3323" y="5228"/>
                </a:cubicBezTo>
                <a:cubicBezTo>
                  <a:pt x="3478" y="5097"/>
                  <a:pt x="3823" y="5061"/>
                  <a:pt x="3894" y="4656"/>
                </a:cubicBezTo>
                <a:cubicBezTo>
                  <a:pt x="3930" y="4597"/>
                  <a:pt x="3966" y="4537"/>
                  <a:pt x="4001" y="4478"/>
                </a:cubicBezTo>
                <a:cubicBezTo>
                  <a:pt x="3978" y="4549"/>
                  <a:pt x="3966" y="4621"/>
                  <a:pt x="3954" y="4680"/>
                </a:cubicBezTo>
                <a:cubicBezTo>
                  <a:pt x="3728" y="5025"/>
                  <a:pt x="3942" y="5275"/>
                  <a:pt x="3954" y="5490"/>
                </a:cubicBezTo>
                <a:cubicBezTo>
                  <a:pt x="3954" y="5633"/>
                  <a:pt x="3823" y="5728"/>
                  <a:pt x="3716" y="5597"/>
                </a:cubicBezTo>
                <a:cubicBezTo>
                  <a:pt x="3644" y="5728"/>
                  <a:pt x="3692" y="5835"/>
                  <a:pt x="3870" y="5859"/>
                </a:cubicBezTo>
                <a:cubicBezTo>
                  <a:pt x="3775" y="5966"/>
                  <a:pt x="3489" y="5859"/>
                  <a:pt x="3347" y="6133"/>
                </a:cubicBezTo>
                <a:cubicBezTo>
                  <a:pt x="3299" y="6240"/>
                  <a:pt x="3287" y="6406"/>
                  <a:pt x="3359" y="6657"/>
                </a:cubicBezTo>
                <a:lnTo>
                  <a:pt x="3359" y="6657"/>
                </a:lnTo>
                <a:cubicBezTo>
                  <a:pt x="3359" y="6109"/>
                  <a:pt x="4240" y="6406"/>
                  <a:pt x="4037" y="5514"/>
                </a:cubicBezTo>
                <a:lnTo>
                  <a:pt x="4037" y="5514"/>
                </a:lnTo>
                <a:cubicBezTo>
                  <a:pt x="4144" y="5811"/>
                  <a:pt x="4168" y="6133"/>
                  <a:pt x="4109" y="6430"/>
                </a:cubicBezTo>
                <a:cubicBezTo>
                  <a:pt x="4085" y="6406"/>
                  <a:pt x="4049" y="6383"/>
                  <a:pt x="4013" y="6371"/>
                </a:cubicBezTo>
                <a:lnTo>
                  <a:pt x="4001" y="6371"/>
                </a:lnTo>
                <a:cubicBezTo>
                  <a:pt x="3990" y="6371"/>
                  <a:pt x="3978" y="6371"/>
                  <a:pt x="3966" y="6371"/>
                </a:cubicBezTo>
                <a:cubicBezTo>
                  <a:pt x="3823" y="6371"/>
                  <a:pt x="3775" y="6561"/>
                  <a:pt x="3906" y="6633"/>
                </a:cubicBezTo>
                <a:cubicBezTo>
                  <a:pt x="3870" y="6514"/>
                  <a:pt x="3978" y="6502"/>
                  <a:pt x="4013" y="6549"/>
                </a:cubicBezTo>
                <a:cubicBezTo>
                  <a:pt x="4061" y="6597"/>
                  <a:pt x="4013" y="6716"/>
                  <a:pt x="3978" y="6752"/>
                </a:cubicBezTo>
                <a:cubicBezTo>
                  <a:pt x="3942" y="6776"/>
                  <a:pt x="3894" y="6799"/>
                  <a:pt x="3859" y="6799"/>
                </a:cubicBezTo>
                <a:cubicBezTo>
                  <a:pt x="3728" y="6811"/>
                  <a:pt x="3525" y="6728"/>
                  <a:pt x="3632" y="6490"/>
                </a:cubicBezTo>
                <a:cubicBezTo>
                  <a:pt x="3382" y="6561"/>
                  <a:pt x="3418" y="6918"/>
                  <a:pt x="3620" y="7038"/>
                </a:cubicBezTo>
                <a:cubicBezTo>
                  <a:pt x="3466" y="7133"/>
                  <a:pt x="3525" y="7240"/>
                  <a:pt x="3311" y="7252"/>
                </a:cubicBezTo>
                <a:cubicBezTo>
                  <a:pt x="3716" y="7454"/>
                  <a:pt x="3811" y="7204"/>
                  <a:pt x="3966" y="7145"/>
                </a:cubicBezTo>
                <a:lnTo>
                  <a:pt x="3966" y="7145"/>
                </a:lnTo>
                <a:cubicBezTo>
                  <a:pt x="3632" y="7323"/>
                  <a:pt x="3751" y="7585"/>
                  <a:pt x="3549" y="7811"/>
                </a:cubicBezTo>
                <a:cubicBezTo>
                  <a:pt x="3954" y="7776"/>
                  <a:pt x="3942" y="7478"/>
                  <a:pt x="4049" y="7276"/>
                </a:cubicBezTo>
                <a:lnTo>
                  <a:pt x="4049" y="7276"/>
                </a:lnTo>
                <a:cubicBezTo>
                  <a:pt x="3811" y="7811"/>
                  <a:pt x="4121" y="7942"/>
                  <a:pt x="4144" y="8276"/>
                </a:cubicBezTo>
                <a:cubicBezTo>
                  <a:pt x="4180" y="7942"/>
                  <a:pt x="4490" y="7811"/>
                  <a:pt x="4251" y="7276"/>
                </a:cubicBezTo>
                <a:lnTo>
                  <a:pt x="4251" y="7276"/>
                </a:lnTo>
                <a:cubicBezTo>
                  <a:pt x="4347" y="7478"/>
                  <a:pt x="4335" y="7776"/>
                  <a:pt x="4752" y="7811"/>
                </a:cubicBezTo>
                <a:cubicBezTo>
                  <a:pt x="4549" y="7585"/>
                  <a:pt x="4668" y="7323"/>
                  <a:pt x="4323" y="7145"/>
                </a:cubicBezTo>
                <a:lnTo>
                  <a:pt x="4323" y="7145"/>
                </a:lnTo>
                <a:cubicBezTo>
                  <a:pt x="4490" y="7204"/>
                  <a:pt x="4573" y="7454"/>
                  <a:pt x="4990" y="7252"/>
                </a:cubicBezTo>
                <a:cubicBezTo>
                  <a:pt x="4775" y="7240"/>
                  <a:pt x="4823" y="7133"/>
                  <a:pt x="4680" y="7038"/>
                </a:cubicBezTo>
                <a:cubicBezTo>
                  <a:pt x="4871" y="6918"/>
                  <a:pt x="4918" y="6561"/>
                  <a:pt x="4668" y="6490"/>
                </a:cubicBezTo>
                <a:cubicBezTo>
                  <a:pt x="4763" y="6728"/>
                  <a:pt x="4573" y="6811"/>
                  <a:pt x="4442" y="6799"/>
                </a:cubicBezTo>
                <a:cubicBezTo>
                  <a:pt x="4394" y="6799"/>
                  <a:pt x="4347" y="6776"/>
                  <a:pt x="4323" y="6752"/>
                </a:cubicBezTo>
                <a:cubicBezTo>
                  <a:pt x="4275" y="6716"/>
                  <a:pt x="4240" y="6597"/>
                  <a:pt x="4275" y="6549"/>
                </a:cubicBezTo>
                <a:cubicBezTo>
                  <a:pt x="4323" y="6502"/>
                  <a:pt x="4430" y="6514"/>
                  <a:pt x="4394" y="6633"/>
                </a:cubicBezTo>
                <a:cubicBezTo>
                  <a:pt x="4406" y="6621"/>
                  <a:pt x="4418" y="6609"/>
                  <a:pt x="4430" y="6597"/>
                </a:cubicBezTo>
                <a:cubicBezTo>
                  <a:pt x="4478" y="6549"/>
                  <a:pt x="4478" y="6466"/>
                  <a:pt x="4430" y="6418"/>
                </a:cubicBezTo>
                <a:cubicBezTo>
                  <a:pt x="4406" y="6395"/>
                  <a:pt x="4371" y="6383"/>
                  <a:pt x="4335" y="6371"/>
                </a:cubicBezTo>
                <a:cubicBezTo>
                  <a:pt x="4323" y="6371"/>
                  <a:pt x="4311" y="6371"/>
                  <a:pt x="4299" y="6371"/>
                </a:cubicBezTo>
                <a:lnTo>
                  <a:pt x="4287" y="6371"/>
                </a:lnTo>
                <a:cubicBezTo>
                  <a:pt x="4251" y="6383"/>
                  <a:pt x="4216" y="6406"/>
                  <a:pt x="4204" y="6430"/>
                </a:cubicBezTo>
                <a:cubicBezTo>
                  <a:pt x="4132" y="6133"/>
                  <a:pt x="4156" y="5811"/>
                  <a:pt x="4263" y="5514"/>
                </a:cubicBezTo>
                <a:cubicBezTo>
                  <a:pt x="4061" y="6406"/>
                  <a:pt x="4930" y="6109"/>
                  <a:pt x="4942" y="6657"/>
                </a:cubicBezTo>
                <a:lnTo>
                  <a:pt x="4942" y="6597"/>
                </a:lnTo>
                <a:cubicBezTo>
                  <a:pt x="4942" y="6621"/>
                  <a:pt x="4942" y="6633"/>
                  <a:pt x="4942" y="6657"/>
                </a:cubicBezTo>
                <a:cubicBezTo>
                  <a:pt x="5002" y="6490"/>
                  <a:pt x="5013" y="6311"/>
                  <a:pt x="4954" y="6133"/>
                </a:cubicBezTo>
                <a:cubicBezTo>
                  <a:pt x="4823" y="5859"/>
                  <a:pt x="4537" y="5966"/>
                  <a:pt x="4430" y="5859"/>
                </a:cubicBezTo>
                <a:cubicBezTo>
                  <a:pt x="4609" y="5835"/>
                  <a:pt x="4656" y="5728"/>
                  <a:pt x="4597" y="5597"/>
                </a:cubicBezTo>
                <a:cubicBezTo>
                  <a:pt x="4478" y="5740"/>
                  <a:pt x="4335" y="5633"/>
                  <a:pt x="4347" y="5490"/>
                </a:cubicBezTo>
                <a:cubicBezTo>
                  <a:pt x="4347" y="5287"/>
                  <a:pt x="4573" y="5025"/>
                  <a:pt x="4335" y="4692"/>
                </a:cubicBezTo>
                <a:cubicBezTo>
                  <a:pt x="4323" y="4621"/>
                  <a:pt x="4311" y="4549"/>
                  <a:pt x="4287" y="4490"/>
                </a:cubicBezTo>
                <a:cubicBezTo>
                  <a:pt x="4323" y="4549"/>
                  <a:pt x="4359" y="4609"/>
                  <a:pt x="4406" y="4656"/>
                </a:cubicBezTo>
                <a:cubicBezTo>
                  <a:pt x="4478" y="5061"/>
                  <a:pt x="4811" y="5097"/>
                  <a:pt x="4966" y="5240"/>
                </a:cubicBezTo>
                <a:cubicBezTo>
                  <a:pt x="5061" y="5323"/>
                  <a:pt x="5037" y="5502"/>
                  <a:pt x="4859" y="5490"/>
                </a:cubicBezTo>
                <a:cubicBezTo>
                  <a:pt x="4918" y="5621"/>
                  <a:pt x="5013" y="5668"/>
                  <a:pt x="5156" y="5561"/>
                </a:cubicBezTo>
                <a:cubicBezTo>
                  <a:pt x="5168" y="5704"/>
                  <a:pt x="4894" y="5835"/>
                  <a:pt x="4990" y="6121"/>
                </a:cubicBezTo>
                <a:cubicBezTo>
                  <a:pt x="5037" y="6240"/>
                  <a:pt x="5144" y="6347"/>
                  <a:pt x="5371" y="6478"/>
                </a:cubicBezTo>
                <a:lnTo>
                  <a:pt x="5371" y="6478"/>
                </a:lnTo>
                <a:cubicBezTo>
                  <a:pt x="5002" y="6097"/>
                  <a:pt x="5823" y="5680"/>
                  <a:pt x="5049" y="5204"/>
                </a:cubicBezTo>
                <a:lnTo>
                  <a:pt x="5049" y="5204"/>
                </a:lnTo>
                <a:cubicBezTo>
                  <a:pt x="5323" y="5335"/>
                  <a:pt x="5561" y="5537"/>
                  <a:pt x="5740" y="5799"/>
                </a:cubicBezTo>
                <a:cubicBezTo>
                  <a:pt x="5704" y="5787"/>
                  <a:pt x="5668" y="5799"/>
                  <a:pt x="5633" y="5823"/>
                </a:cubicBezTo>
                <a:lnTo>
                  <a:pt x="5633" y="5823"/>
                </a:lnTo>
                <a:cubicBezTo>
                  <a:pt x="5621" y="5823"/>
                  <a:pt x="5609" y="5835"/>
                  <a:pt x="5609" y="5847"/>
                </a:cubicBezTo>
                <a:cubicBezTo>
                  <a:pt x="5549" y="5895"/>
                  <a:pt x="5549" y="5978"/>
                  <a:pt x="5609" y="6037"/>
                </a:cubicBezTo>
                <a:cubicBezTo>
                  <a:pt x="5633" y="6061"/>
                  <a:pt x="5668" y="6073"/>
                  <a:pt x="5704" y="6073"/>
                </a:cubicBezTo>
                <a:lnTo>
                  <a:pt x="5740" y="6073"/>
                </a:lnTo>
                <a:cubicBezTo>
                  <a:pt x="5633" y="6014"/>
                  <a:pt x="5692" y="5930"/>
                  <a:pt x="5764" y="5942"/>
                </a:cubicBezTo>
                <a:cubicBezTo>
                  <a:pt x="5823" y="5942"/>
                  <a:pt x="5871" y="6049"/>
                  <a:pt x="5871" y="6109"/>
                </a:cubicBezTo>
                <a:cubicBezTo>
                  <a:pt x="5871" y="6156"/>
                  <a:pt x="5847" y="6192"/>
                  <a:pt x="5823" y="6228"/>
                </a:cubicBezTo>
                <a:cubicBezTo>
                  <a:pt x="5740" y="6323"/>
                  <a:pt x="5549" y="6406"/>
                  <a:pt x="5442" y="6168"/>
                </a:cubicBezTo>
                <a:cubicBezTo>
                  <a:pt x="5311" y="6395"/>
                  <a:pt x="5597" y="6609"/>
                  <a:pt x="5823" y="6573"/>
                </a:cubicBezTo>
                <a:cubicBezTo>
                  <a:pt x="5787" y="6740"/>
                  <a:pt x="5895" y="6776"/>
                  <a:pt x="5752" y="6942"/>
                </a:cubicBezTo>
                <a:cubicBezTo>
                  <a:pt x="6192" y="6787"/>
                  <a:pt x="6073" y="6549"/>
                  <a:pt x="6145" y="6395"/>
                </a:cubicBezTo>
                <a:lnTo>
                  <a:pt x="6145" y="6395"/>
                </a:lnTo>
                <a:cubicBezTo>
                  <a:pt x="6037" y="6752"/>
                  <a:pt x="6299" y="6859"/>
                  <a:pt x="6323" y="7157"/>
                </a:cubicBezTo>
                <a:cubicBezTo>
                  <a:pt x="6585" y="6847"/>
                  <a:pt x="6371" y="6645"/>
                  <a:pt x="6287" y="6430"/>
                </a:cubicBezTo>
                <a:lnTo>
                  <a:pt x="6287" y="6430"/>
                </a:lnTo>
                <a:cubicBezTo>
                  <a:pt x="6514" y="6966"/>
                  <a:pt x="6811" y="6847"/>
                  <a:pt x="7073" y="7061"/>
                </a:cubicBezTo>
                <a:cubicBezTo>
                  <a:pt x="6859" y="6799"/>
                  <a:pt x="6978" y="6502"/>
                  <a:pt x="6442" y="6276"/>
                </a:cubicBezTo>
                <a:lnTo>
                  <a:pt x="6442" y="6276"/>
                </a:lnTo>
                <a:cubicBezTo>
                  <a:pt x="6657" y="6359"/>
                  <a:pt x="6859" y="6573"/>
                  <a:pt x="7169" y="6311"/>
                </a:cubicBezTo>
                <a:cubicBezTo>
                  <a:pt x="6871" y="6287"/>
                  <a:pt x="6764" y="6025"/>
                  <a:pt x="6407" y="6133"/>
                </a:cubicBezTo>
                <a:lnTo>
                  <a:pt x="6407" y="6133"/>
                </a:lnTo>
                <a:cubicBezTo>
                  <a:pt x="6561" y="6061"/>
                  <a:pt x="6799" y="6180"/>
                  <a:pt x="6954" y="5740"/>
                </a:cubicBezTo>
                <a:cubicBezTo>
                  <a:pt x="6776" y="5895"/>
                  <a:pt x="6752" y="5775"/>
                  <a:pt x="6585" y="5811"/>
                </a:cubicBezTo>
                <a:cubicBezTo>
                  <a:pt x="6621" y="5585"/>
                  <a:pt x="6407" y="5299"/>
                  <a:pt x="6180" y="5430"/>
                </a:cubicBezTo>
                <a:cubicBezTo>
                  <a:pt x="6418" y="5537"/>
                  <a:pt x="6323" y="5728"/>
                  <a:pt x="6240" y="5811"/>
                </a:cubicBezTo>
                <a:cubicBezTo>
                  <a:pt x="6204" y="5847"/>
                  <a:pt x="6168" y="5859"/>
                  <a:pt x="6121" y="5859"/>
                </a:cubicBezTo>
                <a:cubicBezTo>
                  <a:pt x="6061" y="5859"/>
                  <a:pt x="5954" y="5811"/>
                  <a:pt x="5954" y="5752"/>
                </a:cubicBezTo>
                <a:cubicBezTo>
                  <a:pt x="5942" y="5680"/>
                  <a:pt x="6026" y="5621"/>
                  <a:pt x="6085" y="5728"/>
                </a:cubicBezTo>
                <a:cubicBezTo>
                  <a:pt x="6085" y="5716"/>
                  <a:pt x="6085" y="5704"/>
                  <a:pt x="6085" y="5692"/>
                </a:cubicBezTo>
                <a:cubicBezTo>
                  <a:pt x="6085" y="5656"/>
                  <a:pt x="6073" y="5621"/>
                  <a:pt x="6049" y="5597"/>
                </a:cubicBezTo>
                <a:cubicBezTo>
                  <a:pt x="5990" y="5537"/>
                  <a:pt x="5906" y="5537"/>
                  <a:pt x="5859" y="5597"/>
                </a:cubicBezTo>
                <a:cubicBezTo>
                  <a:pt x="5847" y="5597"/>
                  <a:pt x="5835" y="5609"/>
                  <a:pt x="5835" y="5621"/>
                </a:cubicBezTo>
                <a:lnTo>
                  <a:pt x="5835" y="5633"/>
                </a:lnTo>
                <a:cubicBezTo>
                  <a:pt x="5811" y="5668"/>
                  <a:pt x="5799" y="5704"/>
                  <a:pt x="5811" y="5740"/>
                </a:cubicBezTo>
                <a:cubicBezTo>
                  <a:pt x="5549" y="5561"/>
                  <a:pt x="5347" y="5323"/>
                  <a:pt x="5216" y="5037"/>
                </a:cubicBezTo>
                <a:cubicBezTo>
                  <a:pt x="5692" y="5811"/>
                  <a:pt x="6109" y="4990"/>
                  <a:pt x="6490" y="5371"/>
                </a:cubicBezTo>
                <a:lnTo>
                  <a:pt x="6454" y="5335"/>
                </a:lnTo>
                <a:lnTo>
                  <a:pt x="6490" y="5371"/>
                </a:lnTo>
                <a:cubicBezTo>
                  <a:pt x="6371" y="5144"/>
                  <a:pt x="6252" y="5037"/>
                  <a:pt x="6133" y="4990"/>
                </a:cubicBezTo>
                <a:cubicBezTo>
                  <a:pt x="5835" y="4894"/>
                  <a:pt x="5716" y="5168"/>
                  <a:pt x="5573" y="5156"/>
                </a:cubicBezTo>
                <a:cubicBezTo>
                  <a:pt x="5680" y="5025"/>
                  <a:pt x="5633" y="4918"/>
                  <a:pt x="5502" y="4859"/>
                </a:cubicBezTo>
                <a:cubicBezTo>
                  <a:pt x="5514" y="5037"/>
                  <a:pt x="5347" y="5061"/>
                  <a:pt x="5252" y="4966"/>
                </a:cubicBezTo>
                <a:cubicBezTo>
                  <a:pt x="5109" y="4823"/>
                  <a:pt x="5085" y="4478"/>
                  <a:pt x="4668" y="4406"/>
                </a:cubicBezTo>
                <a:cubicBezTo>
                  <a:pt x="4621" y="4359"/>
                  <a:pt x="4561" y="4323"/>
                  <a:pt x="4502" y="4287"/>
                </a:cubicBezTo>
                <a:cubicBezTo>
                  <a:pt x="4561" y="4311"/>
                  <a:pt x="4632" y="4323"/>
                  <a:pt x="4704" y="4335"/>
                </a:cubicBezTo>
                <a:cubicBezTo>
                  <a:pt x="5037" y="4573"/>
                  <a:pt x="5299" y="4347"/>
                  <a:pt x="5514" y="4335"/>
                </a:cubicBezTo>
                <a:cubicBezTo>
                  <a:pt x="5645" y="4335"/>
                  <a:pt x="5752" y="4466"/>
                  <a:pt x="5609" y="4585"/>
                </a:cubicBezTo>
                <a:cubicBezTo>
                  <a:pt x="5752" y="4644"/>
                  <a:pt x="5847" y="4597"/>
                  <a:pt x="5871" y="4430"/>
                </a:cubicBezTo>
                <a:cubicBezTo>
                  <a:pt x="5978" y="4525"/>
                  <a:pt x="5871" y="4811"/>
                  <a:pt x="6156" y="4942"/>
                </a:cubicBezTo>
                <a:cubicBezTo>
                  <a:pt x="6264" y="5002"/>
                  <a:pt x="6418" y="5002"/>
                  <a:pt x="6668" y="4930"/>
                </a:cubicBezTo>
                <a:lnTo>
                  <a:pt x="6668" y="4930"/>
                </a:lnTo>
                <a:cubicBezTo>
                  <a:pt x="6133" y="4918"/>
                  <a:pt x="6418" y="4049"/>
                  <a:pt x="5537" y="4263"/>
                </a:cubicBezTo>
                <a:lnTo>
                  <a:pt x="5537" y="4263"/>
                </a:lnTo>
                <a:cubicBezTo>
                  <a:pt x="5835" y="4156"/>
                  <a:pt x="6145" y="4132"/>
                  <a:pt x="6454" y="4192"/>
                </a:cubicBezTo>
                <a:cubicBezTo>
                  <a:pt x="6430" y="4216"/>
                  <a:pt x="6407" y="4240"/>
                  <a:pt x="6395" y="4275"/>
                </a:cubicBezTo>
                <a:lnTo>
                  <a:pt x="6395" y="4287"/>
                </a:lnTo>
                <a:cubicBezTo>
                  <a:pt x="6395" y="4299"/>
                  <a:pt x="6395" y="4311"/>
                  <a:pt x="6395" y="4335"/>
                </a:cubicBezTo>
                <a:cubicBezTo>
                  <a:pt x="6395" y="4466"/>
                  <a:pt x="6585" y="4513"/>
                  <a:pt x="6645" y="4394"/>
                </a:cubicBezTo>
                <a:cubicBezTo>
                  <a:pt x="6537" y="4418"/>
                  <a:pt x="6526" y="4323"/>
                  <a:pt x="6573" y="4275"/>
                </a:cubicBezTo>
                <a:cubicBezTo>
                  <a:pt x="6621" y="4240"/>
                  <a:pt x="6728" y="4275"/>
                  <a:pt x="6776" y="4311"/>
                </a:cubicBezTo>
                <a:cubicBezTo>
                  <a:pt x="6799" y="4347"/>
                  <a:pt x="6823" y="4394"/>
                  <a:pt x="6823" y="4442"/>
                </a:cubicBezTo>
                <a:cubicBezTo>
                  <a:pt x="6823" y="4561"/>
                  <a:pt x="6752" y="4763"/>
                  <a:pt x="6514" y="4656"/>
                </a:cubicBezTo>
                <a:cubicBezTo>
                  <a:pt x="6585" y="4918"/>
                  <a:pt x="6930" y="4871"/>
                  <a:pt x="7061" y="4680"/>
                </a:cubicBezTo>
                <a:cubicBezTo>
                  <a:pt x="7157" y="4823"/>
                  <a:pt x="7264" y="4763"/>
                  <a:pt x="7276" y="4990"/>
                </a:cubicBezTo>
                <a:cubicBezTo>
                  <a:pt x="7478" y="4573"/>
                  <a:pt x="7228" y="4490"/>
                  <a:pt x="7169" y="4323"/>
                </a:cubicBezTo>
                <a:lnTo>
                  <a:pt x="7169" y="4323"/>
                </a:lnTo>
                <a:cubicBezTo>
                  <a:pt x="7335" y="4656"/>
                  <a:pt x="7609" y="4549"/>
                  <a:pt x="7823" y="4740"/>
                </a:cubicBezTo>
                <a:cubicBezTo>
                  <a:pt x="7800" y="4335"/>
                  <a:pt x="7502" y="4347"/>
                  <a:pt x="7288" y="4251"/>
                </a:cubicBezTo>
                <a:lnTo>
                  <a:pt x="7288" y="4251"/>
                </a:lnTo>
                <a:cubicBezTo>
                  <a:pt x="7835" y="4478"/>
                  <a:pt x="7954" y="4180"/>
                  <a:pt x="8300" y="4144"/>
                </a:cubicBezTo>
                <a:cubicBezTo>
                  <a:pt x="7954" y="4120"/>
                  <a:pt x="7835" y="3811"/>
                  <a:pt x="7288" y="4037"/>
                </a:cubicBezTo>
                <a:lnTo>
                  <a:pt x="7288" y="4037"/>
                </a:lnTo>
                <a:cubicBezTo>
                  <a:pt x="7502" y="3942"/>
                  <a:pt x="7800" y="3954"/>
                  <a:pt x="7835" y="3549"/>
                </a:cubicBezTo>
                <a:cubicBezTo>
                  <a:pt x="7609" y="3751"/>
                  <a:pt x="7335" y="3632"/>
                  <a:pt x="7169" y="3966"/>
                </a:cubicBezTo>
                <a:lnTo>
                  <a:pt x="7169" y="3966"/>
                </a:lnTo>
                <a:cubicBezTo>
                  <a:pt x="7228" y="3799"/>
                  <a:pt x="7478" y="3716"/>
                  <a:pt x="7276" y="3299"/>
                </a:cubicBezTo>
                <a:cubicBezTo>
                  <a:pt x="7264" y="3525"/>
                  <a:pt x="7157" y="3466"/>
                  <a:pt x="7061" y="3620"/>
                </a:cubicBezTo>
                <a:cubicBezTo>
                  <a:pt x="6930" y="3418"/>
                  <a:pt x="6585" y="3370"/>
                  <a:pt x="6514" y="3632"/>
                </a:cubicBezTo>
                <a:cubicBezTo>
                  <a:pt x="6752" y="3525"/>
                  <a:pt x="6835" y="3728"/>
                  <a:pt x="6823" y="3847"/>
                </a:cubicBezTo>
                <a:cubicBezTo>
                  <a:pt x="6823" y="3894"/>
                  <a:pt x="6799" y="3942"/>
                  <a:pt x="6776" y="3978"/>
                </a:cubicBezTo>
                <a:cubicBezTo>
                  <a:pt x="6728" y="4013"/>
                  <a:pt x="6621" y="4061"/>
                  <a:pt x="6573" y="4013"/>
                </a:cubicBezTo>
                <a:cubicBezTo>
                  <a:pt x="6526" y="3978"/>
                  <a:pt x="6537" y="3870"/>
                  <a:pt x="6645" y="3906"/>
                </a:cubicBezTo>
                <a:cubicBezTo>
                  <a:pt x="6645" y="3882"/>
                  <a:pt x="6633" y="3870"/>
                  <a:pt x="6621" y="3859"/>
                </a:cubicBezTo>
                <a:cubicBezTo>
                  <a:pt x="6573" y="3811"/>
                  <a:pt x="6490" y="3811"/>
                  <a:pt x="6442" y="3859"/>
                </a:cubicBezTo>
                <a:cubicBezTo>
                  <a:pt x="6418" y="3882"/>
                  <a:pt x="6395" y="3918"/>
                  <a:pt x="6395" y="3954"/>
                </a:cubicBezTo>
                <a:cubicBezTo>
                  <a:pt x="6395" y="3978"/>
                  <a:pt x="6395" y="3990"/>
                  <a:pt x="6395" y="4001"/>
                </a:cubicBezTo>
                <a:lnTo>
                  <a:pt x="6395" y="4013"/>
                </a:lnTo>
                <a:cubicBezTo>
                  <a:pt x="6407" y="4049"/>
                  <a:pt x="6430" y="4073"/>
                  <a:pt x="6454" y="4097"/>
                </a:cubicBezTo>
                <a:cubicBezTo>
                  <a:pt x="6156" y="4156"/>
                  <a:pt x="5835" y="4132"/>
                  <a:pt x="5537" y="4025"/>
                </a:cubicBezTo>
                <a:cubicBezTo>
                  <a:pt x="6430" y="4240"/>
                  <a:pt x="6133" y="3358"/>
                  <a:pt x="6680" y="3358"/>
                </a:cubicBezTo>
                <a:lnTo>
                  <a:pt x="6621" y="3358"/>
                </a:lnTo>
                <a:cubicBezTo>
                  <a:pt x="6645" y="3358"/>
                  <a:pt x="6657" y="3358"/>
                  <a:pt x="6680" y="3358"/>
                </a:cubicBezTo>
                <a:cubicBezTo>
                  <a:pt x="6430" y="3287"/>
                  <a:pt x="6264" y="3287"/>
                  <a:pt x="6156" y="3347"/>
                </a:cubicBezTo>
                <a:cubicBezTo>
                  <a:pt x="5883" y="3478"/>
                  <a:pt x="5990" y="3763"/>
                  <a:pt x="5883" y="3859"/>
                </a:cubicBezTo>
                <a:cubicBezTo>
                  <a:pt x="5859" y="3692"/>
                  <a:pt x="5752" y="3644"/>
                  <a:pt x="5621" y="3704"/>
                </a:cubicBezTo>
                <a:cubicBezTo>
                  <a:pt x="5752" y="3823"/>
                  <a:pt x="5656" y="3954"/>
                  <a:pt x="5514" y="3954"/>
                </a:cubicBezTo>
                <a:cubicBezTo>
                  <a:pt x="5311" y="3954"/>
                  <a:pt x="5049" y="3728"/>
                  <a:pt x="4704" y="3966"/>
                </a:cubicBezTo>
                <a:cubicBezTo>
                  <a:pt x="4644" y="3966"/>
                  <a:pt x="4573" y="3990"/>
                  <a:pt x="4513" y="4001"/>
                </a:cubicBezTo>
                <a:cubicBezTo>
                  <a:pt x="4573" y="3978"/>
                  <a:pt x="4621" y="3942"/>
                  <a:pt x="4680" y="3894"/>
                </a:cubicBezTo>
                <a:cubicBezTo>
                  <a:pt x="5085" y="3823"/>
                  <a:pt x="5121" y="3478"/>
                  <a:pt x="5264" y="3335"/>
                </a:cubicBezTo>
                <a:cubicBezTo>
                  <a:pt x="5347" y="3228"/>
                  <a:pt x="5525" y="3251"/>
                  <a:pt x="5502" y="3430"/>
                </a:cubicBezTo>
                <a:cubicBezTo>
                  <a:pt x="5645" y="3382"/>
                  <a:pt x="5680" y="3287"/>
                  <a:pt x="5573" y="3132"/>
                </a:cubicBezTo>
                <a:cubicBezTo>
                  <a:pt x="5728" y="3120"/>
                  <a:pt x="5859" y="3406"/>
                  <a:pt x="6145" y="3299"/>
                </a:cubicBezTo>
                <a:cubicBezTo>
                  <a:pt x="6264" y="3263"/>
                  <a:pt x="6371" y="3156"/>
                  <a:pt x="6502" y="2930"/>
                </a:cubicBezTo>
                <a:lnTo>
                  <a:pt x="6502" y="2930"/>
                </a:lnTo>
                <a:cubicBezTo>
                  <a:pt x="6121" y="3299"/>
                  <a:pt x="5704" y="2477"/>
                  <a:pt x="5228" y="3251"/>
                </a:cubicBezTo>
                <a:lnTo>
                  <a:pt x="5228" y="3251"/>
                </a:lnTo>
                <a:cubicBezTo>
                  <a:pt x="5359" y="2966"/>
                  <a:pt x="5561" y="2727"/>
                  <a:pt x="5823" y="2549"/>
                </a:cubicBezTo>
                <a:cubicBezTo>
                  <a:pt x="5811" y="2585"/>
                  <a:pt x="5823" y="2632"/>
                  <a:pt x="5835" y="2656"/>
                </a:cubicBezTo>
                <a:lnTo>
                  <a:pt x="5835" y="2668"/>
                </a:lnTo>
                <a:cubicBezTo>
                  <a:pt x="5847" y="2680"/>
                  <a:pt x="5859" y="2692"/>
                  <a:pt x="5871" y="2704"/>
                </a:cubicBezTo>
                <a:cubicBezTo>
                  <a:pt x="5966" y="2787"/>
                  <a:pt x="6121" y="2692"/>
                  <a:pt x="6085" y="2561"/>
                </a:cubicBezTo>
                <a:cubicBezTo>
                  <a:pt x="6037" y="2656"/>
                  <a:pt x="5942" y="2596"/>
                  <a:pt x="5954" y="2537"/>
                </a:cubicBezTo>
                <a:cubicBezTo>
                  <a:pt x="5966" y="2466"/>
                  <a:pt x="6073" y="2418"/>
                  <a:pt x="6121" y="2418"/>
                </a:cubicBezTo>
                <a:cubicBezTo>
                  <a:pt x="6168" y="2430"/>
                  <a:pt x="6216" y="2442"/>
                  <a:pt x="6252" y="2477"/>
                </a:cubicBezTo>
                <a:cubicBezTo>
                  <a:pt x="6335" y="2561"/>
                  <a:pt x="6430" y="2751"/>
                  <a:pt x="6180" y="2847"/>
                </a:cubicBezTo>
                <a:cubicBezTo>
                  <a:pt x="6418" y="2977"/>
                  <a:pt x="6633" y="2704"/>
                  <a:pt x="6585" y="2466"/>
                </a:cubicBezTo>
                <a:cubicBezTo>
                  <a:pt x="6752" y="2501"/>
                  <a:pt x="6788" y="2394"/>
                  <a:pt x="6954" y="2537"/>
                </a:cubicBezTo>
                <a:cubicBezTo>
                  <a:pt x="6811" y="2108"/>
                  <a:pt x="6573" y="2227"/>
                  <a:pt x="6407" y="2156"/>
                </a:cubicBezTo>
                <a:lnTo>
                  <a:pt x="6407" y="2156"/>
                </a:lnTo>
                <a:cubicBezTo>
                  <a:pt x="6764" y="2263"/>
                  <a:pt x="6883" y="1989"/>
                  <a:pt x="7169" y="1977"/>
                </a:cubicBezTo>
                <a:cubicBezTo>
                  <a:pt x="6859" y="1715"/>
                  <a:pt x="6668" y="1930"/>
                  <a:pt x="6442" y="2001"/>
                </a:cubicBezTo>
                <a:lnTo>
                  <a:pt x="6442" y="2001"/>
                </a:lnTo>
                <a:cubicBezTo>
                  <a:pt x="6990" y="1787"/>
                  <a:pt x="6859" y="1477"/>
                  <a:pt x="7085" y="1215"/>
                </a:cubicBezTo>
                <a:cubicBezTo>
                  <a:pt x="6823" y="1442"/>
                  <a:pt x="6514" y="1311"/>
                  <a:pt x="6299" y="1858"/>
                </a:cubicBezTo>
                <a:lnTo>
                  <a:pt x="6299" y="1858"/>
                </a:lnTo>
                <a:cubicBezTo>
                  <a:pt x="6371" y="1644"/>
                  <a:pt x="6597" y="1442"/>
                  <a:pt x="6323" y="1132"/>
                </a:cubicBezTo>
                <a:cubicBezTo>
                  <a:pt x="6311" y="1430"/>
                  <a:pt x="6037" y="1537"/>
                  <a:pt x="6156" y="1894"/>
                </a:cubicBezTo>
                <a:lnTo>
                  <a:pt x="6156" y="1894"/>
                </a:lnTo>
                <a:cubicBezTo>
                  <a:pt x="6085" y="1739"/>
                  <a:pt x="6192" y="1501"/>
                  <a:pt x="5764" y="1346"/>
                </a:cubicBezTo>
                <a:cubicBezTo>
                  <a:pt x="5906" y="1513"/>
                  <a:pt x="5799" y="1549"/>
                  <a:pt x="5835" y="1715"/>
                </a:cubicBezTo>
                <a:cubicBezTo>
                  <a:pt x="5609" y="1668"/>
                  <a:pt x="5323" y="1882"/>
                  <a:pt x="5454" y="2120"/>
                </a:cubicBezTo>
                <a:cubicBezTo>
                  <a:pt x="5549" y="1882"/>
                  <a:pt x="5752" y="1965"/>
                  <a:pt x="5823" y="2061"/>
                </a:cubicBezTo>
                <a:cubicBezTo>
                  <a:pt x="5859" y="2085"/>
                  <a:pt x="5883" y="2132"/>
                  <a:pt x="5883" y="2180"/>
                </a:cubicBezTo>
                <a:cubicBezTo>
                  <a:pt x="5883" y="2239"/>
                  <a:pt x="5835" y="2335"/>
                  <a:pt x="5764" y="2346"/>
                </a:cubicBezTo>
                <a:cubicBezTo>
                  <a:pt x="5704" y="2358"/>
                  <a:pt x="5645" y="2275"/>
                  <a:pt x="5740" y="2215"/>
                </a:cubicBezTo>
                <a:cubicBezTo>
                  <a:pt x="5609" y="2180"/>
                  <a:pt x="5514" y="2335"/>
                  <a:pt x="5609" y="2430"/>
                </a:cubicBezTo>
                <a:cubicBezTo>
                  <a:pt x="5621" y="2442"/>
                  <a:pt x="5621" y="2454"/>
                  <a:pt x="5633" y="2466"/>
                </a:cubicBezTo>
                <a:lnTo>
                  <a:pt x="5633" y="2466"/>
                </a:lnTo>
                <a:cubicBezTo>
                  <a:pt x="5668" y="2477"/>
                  <a:pt x="5704" y="2489"/>
                  <a:pt x="5740" y="2477"/>
                </a:cubicBezTo>
                <a:cubicBezTo>
                  <a:pt x="5573" y="2739"/>
                  <a:pt x="5323" y="2942"/>
                  <a:pt x="5049" y="3073"/>
                </a:cubicBezTo>
                <a:cubicBezTo>
                  <a:pt x="5823" y="2596"/>
                  <a:pt x="5002" y="2180"/>
                  <a:pt x="5383" y="1799"/>
                </a:cubicBezTo>
                <a:lnTo>
                  <a:pt x="5335" y="1834"/>
                </a:lnTo>
                <a:cubicBezTo>
                  <a:pt x="5347" y="1823"/>
                  <a:pt x="5359" y="1811"/>
                  <a:pt x="5383" y="1799"/>
                </a:cubicBezTo>
                <a:cubicBezTo>
                  <a:pt x="5144" y="1930"/>
                  <a:pt x="5037" y="2037"/>
                  <a:pt x="5002" y="2156"/>
                </a:cubicBezTo>
                <a:cubicBezTo>
                  <a:pt x="4906" y="2454"/>
                  <a:pt x="5180" y="2573"/>
                  <a:pt x="5168" y="2716"/>
                </a:cubicBezTo>
                <a:cubicBezTo>
                  <a:pt x="5025" y="2608"/>
                  <a:pt x="4930" y="2656"/>
                  <a:pt x="4871" y="2787"/>
                </a:cubicBezTo>
                <a:cubicBezTo>
                  <a:pt x="5049" y="2775"/>
                  <a:pt x="5073" y="2954"/>
                  <a:pt x="4978" y="3037"/>
                </a:cubicBezTo>
                <a:cubicBezTo>
                  <a:pt x="4823" y="3180"/>
                  <a:pt x="4478" y="3216"/>
                  <a:pt x="4406" y="3620"/>
                </a:cubicBezTo>
                <a:cubicBezTo>
                  <a:pt x="4371" y="3668"/>
                  <a:pt x="4323" y="3728"/>
                  <a:pt x="4299" y="3787"/>
                </a:cubicBezTo>
                <a:cubicBezTo>
                  <a:pt x="4311" y="3728"/>
                  <a:pt x="4335" y="3656"/>
                  <a:pt x="4347" y="3597"/>
                </a:cubicBezTo>
                <a:cubicBezTo>
                  <a:pt x="4573" y="3251"/>
                  <a:pt x="4359" y="3001"/>
                  <a:pt x="4347" y="2787"/>
                </a:cubicBezTo>
                <a:cubicBezTo>
                  <a:pt x="4347" y="2644"/>
                  <a:pt x="4478" y="2537"/>
                  <a:pt x="4597" y="2680"/>
                </a:cubicBezTo>
                <a:cubicBezTo>
                  <a:pt x="4656" y="2549"/>
                  <a:pt x="4609" y="2442"/>
                  <a:pt x="4442" y="2418"/>
                </a:cubicBezTo>
                <a:cubicBezTo>
                  <a:pt x="4537" y="2311"/>
                  <a:pt x="4823" y="2418"/>
                  <a:pt x="4954" y="2144"/>
                </a:cubicBezTo>
                <a:cubicBezTo>
                  <a:pt x="5013" y="1965"/>
                  <a:pt x="5013" y="1787"/>
                  <a:pt x="4942" y="1620"/>
                </a:cubicBezTo>
                <a:lnTo>
                  <a:pt x="4942" y="1620"/>
                </a:lnTo>
                <a:cubicBezTo>
                  <a:pt x="4942" y="2156"/>
                  <a:pt x="4061" y="1870"/>
                  <a:pt x="4275" y="2751"/>
                </a:cubicBezTo>
                <a:lnTo>
                  <a:pt x="4275" y="2751"/>
                </a:lnTo>
                <a:cubicBezTo>
                  <a:pt x="4168" y="2466"/>
                  <a:pt x="4144" y="2144"/>
                  <a:pt x="4204" y="1834"/>
                </a:cubicBezTo>
                <a:cubicBezTo>
                  <a:pt x="4228" y="1870"/>
                  <a:pt x="4251" y="1894"/>
                  <a:pt x="4287" y="1906"/>
                </a:cubicBezTo>
                <a:lnTo>
                  <a:pt x="4299" y="1906"/>
                </a:lnTo>
                <a:cubicBezTo>
                  <a:pt x="4311" y="1906"/>
                  <a:pt x="4323" y="1906"/>
                  <a:pt x="4347" y="1906"/>
                </a:cubicBezTo>
                <a:cubicBezTo>
                  <a:pt x="4478" y="1894"/>
                  <a:pt x="4525" y="1715"/>
                  <a:pt x="4406" y="1644"/>
                </a:cubicBezTo>
                <a:cubicBezTo>
                  <a:pt x="4430" y="1763"/>
                  <a:pt x="4335" y="1775"/>
                  <a:pt x="4287" y="1727"/>
                </a:cubicBezTo>
                <a:cubicBezTo>
                  <a:pt x="4251" y="1668"/>
                  <a:pt x="4287" y="1561"/>
                  <a:pt x="4335" y="1525"/>
                </a:cubicBezTo>
                <a:cubicBezTo>
                  <a:pt x="4359" y="1489"/>
                  <a:pt x="4406" y="1477"/>
                  <a:pt x="4454" y="1477"/>
                </a:cubicBezTo>
                <a:cubicBezTo>
                  <a:pt x="4585" y="1465"/>
                  <a:pt x="4775" y="1549"/>
                  <a:pt x="4680" y="1787"/>
                </a:cubicBezTo>
                <a:cubicBezTo>
                  <a:pt x="4930" y="1715"/>
                  <a:pt x="4883" y="1358"/>
                  <a:pt x="4692" y="1239"/>
                </a:cubicBezTo>
                <a:cubicBezTo>
                  <a:pt x="4835" y="1144"/>
                  <a:pt x="4775" y="1037"/>
                  <a:pt x="5002" y="1025"/>
                </a:cubicBezTo>
                <a:cubicBezTo>
                  <a:pt x="4585" y="822"/>
                  <a:pt x="4502" y="1073"/>
                  <a:pt x="4335" y="1132"/>
                </a:cubicBezTo>
                <a:lnTo>
                  <a:pt x="4335" y="1132"/>
                </a:lnTo>
                <a:cubicBezTo>
                  <a:pt x="4680" y="953"/>
                  <a:pt x="4561" y="692"/>
                  <a:pt x="4763" y="465"/>
                </a:cubicBezTo>
                <a:cubicBezTo>
                  <a:pt x="4347" y="501"/>
                  <a:pt x="4359" y="799"/>
                  <a:pt x="4263" y="1001"/>
                </a:cubicBezTo>
                <a:lnTo>
                  <a:pt x="4263" y="1001"/>
                </a:lnTo>
                <a:cubicBezTo>
                  <a:pt x="4490" y="465"/>
                  <a:pt x="4192" y="334"/>
                  <a:pt x="4156" y="1"/>
                </a:cubicBezTo>
                <a:cubicBezTo>
                  <a:pt x="4132" y="334"/>
                  <a:pt x="3823" y="465"/>
                  <a:pt x="4061" y="1001"/>
                </a:cubicBezTo>
                <a:lnTo>
                  <a:pt x="4061" y="1001"/>
                </a:lnTo>
                <a:cubicBezTo>
                  <a:pt x="3954" y="799"/>
                  <a:pt x="3966" y="501"/>
                  <a:pt x="3561" y="465"/>
                </a:cubicBezTo>
                <a:cubicBezTo>
                  <a:pt x="3763" y="692"/>
                  <a:pt x="3644" y="953"/>
                  <a:pt x="3978" y="1132"/>
                </a:cubicBezTo>
                <a:lnTo>
                  <a:pt x="3978" y="1132"/>
                </a:lnTo>
                <a:cubicBezTo>
                  <a:pt x="3811" y="1073"/>
                  <a:pt x="3728" y="822"/>
                  <a:pt x="3311" y="1025"/>
                </a:cubicBezTo>
                <a:cubicBezTo>
                  <a:pt x="3537" y="1037"/>
                  <a:pt x="3478" y="1132"/>
                  <a:pt x="3632" y="1239"/>
                </a:cubicBezTo>
                <a:cubicBezTo>
                  <a:pt x="3430" y="1358"/>
                  <a:pt x="3382" y="1715"/>
                  <a:pt x="3644" y="1787"/>
                </a:cubicBezTo>
                <a:cubicBezTo>
                  <a:pt x="3537" y="1549"/>
                  <a:pt x="3740" y="1465"/>
                  <a:pt x="3859" y="1477"/>
                </a:cubicBezTo>
                <a:cubicBezTo>
                  <a:pt x="3906" y="1477"/>
                  <a:pt x="3954" y="1489"/>
                  <a:pt x="3990" y="1525"/>
                </a:cubicBezTo>
                <a:cubicBezTo>
                  <a:pt x="4025" y="1561"/>
                  <a:pt x="4073" y="1680"/>
                  <a:pt x="4025" y="1727"/>
                </a:cubicBezTo>
                <a:cubicBezTo>
                  <a:pt x="3990" y="1775"/>
                  <a:pt x="3882" y="1763"/>
                  <a:pt x="3918" y="1644"/>
                </a:cubicBezTo>
                <a:cubicBezTo>
                  <a:pt x="3787" y="1715"/>
                  <a:pt x="3835" y="1894"/>
                  <a:pt x="3978" y="1906"/>
                </a:cubicBezTo>
                <a:cubicBezTo>
                  <a:pt x="3990" y="1906"/>
                  <a:pt x="4001" y="1906"/>
                  <a:pt x="4013" y="1906"/>
                </a:cubicBezTo>
                <a:lnTo>
                  <a:pt x="4025" y="1906"/>
                </a:lnTo>
                <a:cubicBezTo>
                  <a:pt x="4061" y="1894"/>
                  <a:pt x="4097" y="1870"/>
                  <a:pt x="4109" y="1834"/>
                </a:cubicBezTo>
                <a:cubicBezTo>
                  <a:pt x="4168" y="2144"/>
                  <a:pt x="4144" y="2466"/>
                  <a:pt x="4049" y="2751"/>
                </a:cubicBezTo>
                <a:cubicBezTo>
                  <a:pt x="4251" y="1870"/>
                  <a:pt x="3382" y="2156"/>
                  <a:pt x="3370" y="1620"/>
                </a:cubicBezTo>
                <a:lnTo>
                  <a:pt x="3370" y="1680"/>
                </a:lnTo>
                <a:cubicBezTo>
                  <a:pt x="3370" y="1656"/>
                  <a:pt x="3370" y="1632"/>
                  <a:pt x="3370" y="1620"/>
                </a:cubicBezTo>
                <a:cubicBezTo>
                  <a:pt x="3299" y="1870"/>
                  <a:pt x="3299" y="2025"/>
                  <a:pt x="3359" y="2144"/>
                </a:cubicBezTo>
                <a:cubicBezTo>
                  <a:pt x="3489" y="2418"/>
                  <a:pt x="3775" y="2311"/>
                  <a:pt x="3882" y="2418"/>
                </a:cubicBezTo>
                <a:cubicBezTo>
                  <a:pt x="3704" y="2442"/>
                  <a:pt x="3656" y="2537"/>
                  <a:pt x="3716" y="2680"/>
                </a:cubicBezTo>
                <a:cubicBezTo>
                  <a:pt x="3835" y="2537"/>
                  <a:pt x="3978" y="2644"/>
                  <a:pt x="3966" y="2787"/>
                </a:cubicBezTo>
                <a:cubicBezTo>
                  <a:pt x="3966" y="2989"/>
                  <a:pt x="3740" y="3251"/>
                  <a:pt x="3966" y="3585"/>
                </a:cubicBezTo>
                <a:cubicBezTo>
                  <a:pt x="3978" y="3656"/>
                  <a:pt x="3990" y="3728"/>
                  <a:pt x="4013" y="3787"/>
                </a:cubicBezTo>
                <a:cubicBezTo>
                  <a:pt x="3978" y="3728"/>
                  <a:pt x="3942" y="3668"/>
                  <a:pt x="3906" y="3620"/>
                </a:cubicBezTo>
                <a:cubicBezTo>
                  <a:pt x="3835" y="3216"/>
                  <a:pt x="3489" y="3180"/>
                  <a:pt x="3335" y="3037"/>
                </a:cubicBezTo>
                <a:cubicBezTo>
                  <a:pt x="3239" y="2954"/>
                  <a:pt x="3263" y="2775"/>
                  <a:pt x="3442" y="2787"/>
                </a:cubicBezTo>
                <a:cubicBezTo>
                  <a:pt x="3382" y="2656"/>
                  <a:pt x="3287" y="2608"/>
                  <a:pt x="3144" y="2716"/>
                </a:cubicBezTo>
                <a:cubicBezTo>
                  <a:pt x="3132" y="2573"/>
                  <a:pt x="3406" y="2442"/>
                  <a:pt x="3311" y="2156"/>
                </a:cubicBezTo>
                <a:cubicBezTo>
                  <a:pt x="3275" y="2037"/>
                  <a:pt x="3168" y="1918"/>
                  <a:pt x="2930" y="1799"/>
                </a:cubicBezTo>
                <a:cubicBezTo>
                  <a:pt x="3311" y="2180"/>
                  <a:pt x="2489" y="2596"/>
                  <a:pt x="3263" y="3073"/>
                </a:cubicBezTo>
                <a:cubicBezTo>
                  <a:pt x="2978" y="2942"/>
                  <a:pt x="2739" y="2739"/>
                  <a:pt x="2573" y="2477"/>
                </a:cubicBezTo>
                <a:cubicBezTo>
                  <a:pt x="2608" y="2489"/>
                  <a:pt x="2644" y="2477"/>
                  <a:pt x="2668" y="2466"/>
                </a:cubicBezTo>
                <a:lnTo>
                  <a:pt x="2680" y="2466"/>
                </a:lnTo>
                <a:cubicBezTo>
                  <a:pt x="2692" y="2454"/>
                  <a:pt x="2704" y="2442"/>
                  <a:pt x="2716" y="2430"/>
                </a:cubicBezTo>
                <a:cubicBezTo>
                  <a:pt x="2799" y="2346"/>
                  <a:pt x="2727" y="2204"/>
                  <a:pt x="2608" y="2204"/>
                </a:cubicBezTo>
                <a:lnTo>
                  <a:pt x="2573" y="2204"/>
                </a:lnTo>
                <a:cubicBezTo>
                  <a:pt x="2680" y="2263"/>
                  <a:pt x="2608" y="2346"/>
                  <a:pt x="2549" y="2346"/>
                </a:cubicBezTo>
                <a:cubicBezTo>
                  <a:pt x="2489" y="2335"/>
                  <a:pt x="2442" y="2227"/>
                  <a:pt x="2442" y="2180"/>
                </a:cubicBezTo>
                <a:cubicBezTo>
                  <a:pt x="2442" y="2132"/>
                  <a:pt x="2454" y="2085"/>
                  <a:pt x="2489" y="2049"/>
                </a:cubicBezTo>
                <a:cubicBezTo>
                  <a:pt x="2585" y="1894"/>
                  <a:pt x="2823" y="1930"/>
                  <a:pt x="2858" y="2108"/>
                </a:cubicBezTo>
                <a:cubicBezTo>
                  <a:pt x="2989" y="1882"/>
                  <a:pt x="2716" y="1668"/>
                  <a:pt x="2489" y="1715"/>
                </a:cubicBezTo>
                <a:cubicBezTo>
                  <a:pt x="2525" y="1537"/>
                  <a:pt x="2406" y="1513"/>
                  <a:pt x="2561" y="1346"/>
                </a:cubicBezTo>
                <a:cubicBezTo>
                  <a:pt x="2120" y="1489"/>
                  <a:pt x="2239" y="1727"/>
                  <a:pt x="2168" y="1894"/>
                </a:cubicBezTo>
                <a:lnTo>
                  <a:pt x="2168" y="1894"/>
                </a:lnTo>
                <a:cubicBezTo>
                  <a:pt x="2275" y="1525"/>
                  <a:pt x="2013" y="1418"/>
                  <a:pt x="1989" y="1120"/>
                </a:cubicBezTo>
                <a:cubicBezTo>
                  <a:pt x="1727" y="1442"/>
                  <a:pt x="1942" y="1632"/>
                  <a:pt x="2025" y="1858"/>
                </a:cubicBezTo>
                <a:lnTo>
                  <a:pt x="2025" y="1858"/>
                </a:lnTo>
                <a:cubicBezTo>
                  <a:pt x="1799" y="1311"/>
                  <a:pt x="1501" y="1430"/>
                  <a:pt x="1239" y="1215"/>
                </a:cubicBezTo>
                <a:cubicBezTo>
                  <a:pt x="1454" y="1477"/>
                  <a:pt x="1334" y="1787"/>
                  <a:pt x="1870" y="2001"/>
                </a:cubicBezTo>
                <a:lnTo>
                  <a:pt x="1870" y="2001"/>
                </a:lnTo>
                <a:cubicBezTo>
                  <a:pt x="1656" y="1918"/>
                  <a:pt x="1454" y="1704"/>
                  <a:pt x="1144" y="1977"/>
                </a:cubicBezTo>
                <a:cubicBezTo>
                  <a:pt x="1442" y="1989"/>
                  <a:pt x="1549" y="2263"/>
                  <a:pt x="1906" y="2144"/>
                </a:cubicBezTo>
                <a:lnTo>
                  <a:pt x="1906" y="2144"/>
                </a:lnTo>
                <a:cubicBezTo>
                  <a:pt x="1751" y="2215"/>
                  <a:pt x="1513" y="2108"/>
                  <a:pt x="1358" y="2537"/>
                </a:cubicBezTo>
                <a:cubicBezTo>
                  <a:pt x="1525" y="2382"/>
                  <a:pt x="1561" y="2501"/>
                  <a:pt x="1727" y="2466"/>
                </a:cubicBezTo>
                <a:cubicBezTo>
                  <a:pt x="1692" y="2692"/>
                  <a:pt x="1906" y="2977"/>
                  <a:pt x="2132" y="2847"/>
                </a:cubicBezTo>
                <a:cubicBezTo>
                  <a:pt x="1894" y="2751"/>
                  <a:pt x="1989" y="2549"/>
                  <a:pt x="2073" y="2466"/>
                </a:cubicBezTo>
                <a:cubicBezTo>
                  <a:pt x="2108" y="2442"/>
                  <a:pt x="2144" y="2418"/>
                  <a:pt x="2192" y="2418"/>
                </a:cubicBezTo>
                <a:cubicBezTo>
                  <a:pt x="2251" y="2418"/>
                  <a:pt x="2358" y="2466"/>
                  <a:pt x="2358" y="2525"/>
                </a:cubicBezTo>
                <a:cubicBezTo>
                  <a:pt x="2370" y="2596"/>
                  <a:pt x="2287" y="2656"/>
                  <a:pt x="2227" y="2561"/>
                </a:cubicBezTo>
                <a:cubicBezTo>
                  <a:pt x="2192" y="2692"/>
                  <a:pt x="2346" y="2787"/>
                  <a:pt x="2454" y="2692"/>
                </a:cubicBezTo>
                <a:cubicBezTo>
                  <a:pt x="2466" y="2680"/>
                  <a:pt x="2466" y="2668"/>
                  <a:pt x="2477" y="2656"/>
                </a:cubicBezTo>
                <a:cubicBezTo>
                  <a:pt x="2477" y="2656"/>
                  <a:pt x="2477" y="2656"/>
                  <a:pt x="2477" y="2656"/>
                </a:cubicBezTo>
                <a:cubicBezTo>
                  <a:pt x="2501" y="2620"/>
                  <a:pt x="2501" y="2585"/>
                  <a:pt x="2501" y="2549"/>
                </a:cubicBezTo>
                <a:cubicBezTo>
                  <a:pt x="2751" y="2727"/>
                  <a:pt x="2966" y="2966"/>
                  <a:pt x="3097" y="3239"/>
                </a:cubicBezTo>
                <a:cubicBezTo>
                  <a:pt x="2620" y="2466"/>
                  <a:pt x="2204" y="3287"/>
                  <a:pt x="1811" y="2918"/>
                </a:cubicBezTo>
                <a:cubicBezTo>
                  <a:pt x="1942" y="3144"/>
                  <a:pt x="2061" y="3251"/>
                  <a:pt x="2168" y="3287"/>
                </a:cubicBezTo>
                <a:cubicBezTo>
                  <a:pt x="2466" y="3394"/>
                  <a:pt x="2585" y="3120"/>
                  <a:pt x="2739" y="3120"/>
                </a:cubicBezTo>
                <a:cubicBezTo>
                  <a:pt x="2632" y="3263"/>
                  <a:pt x="2668" y="3370"/>
                  <a:pt x="2811" y="3418"/>
                </a:cubicBezTo>
                <a:cubicBezTo>
                  <a:pt x="2787" y="3239"/>
                  <a:pt x="2954" y="3216"/>
                  <a:pt x="3061" y="3323"/>
                </a:cubicBezTo>
                <a:cubicBezTo>
                  <a:pt x="3192" y="3466"/>
                  <a:pt x="3228" y="3811"/>
                  <a:pt x="3632" y="3882"/>
                </a:cubicBezTo>
                <a:cubicBezTo>
                  <a:pt x="3692" y="3930"/>
                  <a:pt x="3751" y="3966"/>
                  <a:pt x="3811" y="3990"/>
                </a:cubicBezTo>
                <a:cubicBezTo>
                  <a:pt x="3740" y="3978"/>
                  <a:pt x="3668" y="3954"/>
                  <a:pt x="3609" y="3954"/>
                </a:cubicBezTo>
                <a:cubicBezTo>
                  <a:pt x="3263" y="3716"/>
                  <a:pt x="3013" y="3930"/>
                  <a:pt x="2799" y="3942"/>
                </a:cubicBezTo>
                <a:cubicBezTo>
                  <a:pt x="2668" y="3942"/>
                  <a:pt x="2561" y="3811"/>
                  <a:pt x="2692" y="3692"/>
                </a:cubicBezTo>
                <a:cubicBezTo>
                  <a:pt x="2561" y="3632"/>
                  <a:pt x="2466" y="3680"/>
                  <a:pt x="2442" y="3847"/>
                </a:cubicBezTo>
                <a:cubicBezTo>
                  <a:pt x="2323" y="3751"/>
                  <a:pt x="2442" y="3466"/>
                  <a:pt x="2156" y="3335"/>
                </a:cubicBezTo>
                <a:cubicBezTo>
                  <a:pt x="2049" y="3275"/>
                  <a:pt x="1882" y="3275"/>
                  <a:pt x="1632" y="3347"/>
                </a:cubicBezTo>
                <a:lnTo>
                  <a:pt x="1632" y="3347"/>
                </a:lnTo>
                <a:cubicBezTo>
                  <a:pt x="2180" y="3347"/>
                  <a:pt x="1894" y="4228"/>
                  <a:pt x="2775" y="4013"/>
                </a:cubicBezTo>
                <a:cubicBezTo>
                  <a:pt x="2477" y="4120"/>
                  <a:pt x="2168" y="4144"/>
                  <a:pt x="1858" y="4085"/>
                </a:cubicBezTo>
                <a:cubicBezTo>
                  <a:pt x="1882" y="4061"/>
                  <a:pt x="1906" y="4037"/>
                  <a:pt x="1918" y="4001"/>
                </a:cubicBezTo>
                <a:lnTo>
                  <a:pt x="1918" y="3990"/>
                </a:lnTo>
                <a:cubicBezTo>
                  <a:pt x="1918" y="3978"/>
                  <a:pt x="1918" y="3966"/>
                  <a:pt x="1918" y="3954"/>
                </a:cubicBezTo>
                <a:cubicBezTo>
                  <a:pt x="1918" y="3811"/>
                  <a:pt x="1727" y="3763"/>
                  <a:pt x="1668" y="3882"/>
                </a:cubicBezTo>
                <a:cubicBezTo>
                  <a:pt x="1775" y="3859"/>
                  <a:pt x="1799" y="3966"/>
                  <a:pt x="1739" y="4001"/>
                </a:cubicBezTo>
                <a:cubicBezTo>
                  <a:pt x="1692" y="4037"/>
                  <a:pt x="1584" y="4001"/>
                  <a:pt x="1549" y="3966"/>
                </a:cubicBezTo>
                <a:cubicBezTo>
                  <a:pt x="1513" y="3930"/>
                  <a:pt x="1489" y="3882"/>
                  <a:pt x="1489" y="3835"/>
                </a:cubicBezTo>
                <a:cubicBezTo>
                  <a:pt x="1489" y="3716"/>
                  <a:pt x="1561" y="3513"/>
                  <a:pt x="1799" y="3620"/>
                </a:cubicBezTo>
                <a:cubicBezTo>
                  <a:pt x="1727" y="3358"/>
                  <a:pt x="1382" y="3406"/>
                  <a:pt x="1251" y="3597"/>
                </a:cubicBezTo>
                <a:cubicBezTo>
                  <a:pt x="1156" y="3454"/>
                  <a:pt x="1061" y="3513"/>
                  <a:pt x="1037" y="3287"/>
                </a:cubicBezTo>
                <a:cubicBezTo>
                  <a:pt x="846" y="3704"/>
                  <a:pt x="1084" y="3787"/>
                  <a:pt x="1156" y="3954"/>
                </a:cubicBezTo>
                <a:lnTo>
                  <a:pt x="1156" y="3954"/>
                </a:lnTo>
                <a:cubicBezTo>
                  <a:pt x="977" y="3620"/>
                  <a:pt x="703" y="3728"/>
                  <a:pt x="489" y="3537"/>
                </a:cubicBezTo>
                <a:cubicBezTo>
                  <a:pt x="525" y="3942"/>
                  <a:pt x="811" y="3930"/>
                  <a:pt x="1025" y="4025"/>
                </a:cubicBezTo>
                <a:lnTo>
                  <a:pt x="1025" y="4025"/>
                </a:lnTo>
                <a:cubicBezTo>
                  <a:pt x="465" y="3799"/>
                  <a:pt x="334" y="4097"/>
                  <a:pt x="1" y="4132"/>
                </a:cubicBezTo>
                <a:close/>
                <a:moveTo>
                  <a:pt x="5490" y="4013"/>
                </a:moveTo>
                <a:close/>
                <a:moveTo>
                  <a:pt x="4763" y="3942"/>
                </a:moveTo>
                <a:cubicBezTo>
                  <a:pt x="4859" y="3882"/>
                  <a:pt x="4978" y="3870"/>
                  <a:pt x="5085" y="3894"/>
                </a:cubicBezTo>
                <a:cubicBezTo>
                  <a:pt x="5264" y="3966"/>
                  <a:pt x="5454" y="4037"/>
                  <a:pt x="5633" y="4097"/>
                </a:cubicBezTo>
                <a:cubicBezTo>
                  <a:pt x="5704" y="4109"/>
                  <a:pt x="5787" y="4120"/>
                  <a:pt x="5871" y="4132"/>
                </a:cubicBezTo>
                <a:cubicBezTo>
                  <a:pt x="5787" y="4132"/>
                  <a:pt x="5716" y="4144"/>
                  <a:pt x="5633" y="4168"/>
                </a:cubicBezTo>
                <a:cubicBezTo>
                  <a:pt x="5454" y="4216"/>
                  <a:pt x="5264" y="4287"/>
                  <a:pt x="5085" y="4371"/>
                </a:cubicBezTo>
                <a:cubicBezTo>
                  <a:pt x="4978" y="4394"/>
                  <a:pt x="4859" y="4371"/>
                  <a:pt x="4763" y="4323"/>
                </a:cubicBezTo>
                <a:cubicBezTo>
                  <a:pt x="4930" y="4323"/>
                  <a:pt x="5097" y="4251"/>
                  <a:pt x="5216" y="4132"/>
                </a:cubicBezTo>
                <a:cubicBezTo>
                  <a:pt x="5097" y="4001"/>
                  <a:pt x="4930" y="3930"/>
                  <a:pt x="4763" y="3942"/>
                </a:cubicBezTo>
                <a:close/>
                <a:moveTo>
                  <a:pt x="5168" y="5013"/>
                </a:moveTo>
                <a:close/>
                <a:moveTo>
                  <a:pt x="4894" y="4906"/>
                </a:moveTo>
                <a:cubicBezTo>
                  <a:pt x="4894" y="4728"/>
                  <a:pt x="4835" y="4573"/>
                  <a:pt x="4704" y="4454"/>
                </a:cubicBezTo>
                <a:cubicBezTo>
                  <a:pt x="4811" y="4490"/>
                  <a:pt x="4906" y="4561"/>
                  <a:pt x="4966" y="4656"/>
                </a:cubicBezTo>
                <a:cubicBezTo>
                  <a:pt x="5037" y="4835"/>
                  <a:pt x="5121" y="5013"/>
                  <a:pt x="5216" y="5180"/>
                </a:cubicBezTo>
                <a:cubicBezTo>
                  <a:pt x="5252" y="5252"/>
                  <a:pt x="5299" y="5311"/>
                  <a:pt x="5347" y="5371"/>
                </a:cubicBezTo>
                <a:cubicBezTo>
                  <a:pt x="5287" y="5323"/>
                  <a:pt x="5228" y="5275"/>
                  <a:pt x="5168" y="5228"/>
                </a:cubicBezTo>
                <a:cubicBezTo>
                  <a:pt x="4930" y="5085"/>
                  <a:pt x="4763" y="5061"/>
                  <a:pt x="4632" y="4990"/>
                </a:cubicBezTo>
                <a:cubicBezTo>
                  <a:pt x="4537" y="4930"/>
                  <a:pt x="4466" y="4835"/>
                  <a:pt x="4442" y="4728"/>
                </a:cubicBezTo>
                <a:cubicBezTo>
                  <a:pt x="4549" y="4847"/>
                  <a:pt x="4716" y="4906"/>
                  <a:pt x="4894" y="4906"/>
                </a:cubicBezTo>
                <a:close/>
                <a:moveTo>
                  <a:pt x="5002" y="3085"/>
                </a:moveTo>
                <a:close/>
                <a:moveTo>
                  <a:pt x="4632" y="3275"/>
                </a:moveTo>
                <a:cubicBezTo>
                  <a:pt x="4763" y="3204"/>
                  <a:pt x="4930" y="3180"/>
                  <a:pt x="5168" y="3037"/>
                </a:cubicBezTo>
                <a:cubicBezTo>
                  <a:pt x="5228" y="2989"/>
                  <a:pt x="5287" y="2942"/>
                  <a:pt x="5347" y="2894"/>
                </a:cubicBezTo>
                <a:cubicBezTo>
                  <a:pt x="5299" y="2954"/>
                  <a:pt x="5252" y="3025"/>
                  <a:pt x="5216" y="3085"/>
                </a:cubicBezTo>
                <a:cubicBezTo>
                  <a:pt x="5121" y="3251"/>
                  <a:pt x="5037" y="3430"/>
                  <a:pt x="4966" y="3609"/>
                </a:cubicBezTo>
                <a:cubicBezTo>
                  <a:pt x="4906" y="3716"/>
                  <a:pt x="4811" y="3787"/>
                  <a:pt x="4704" y="3811"/>
                </a:cubicBezTo>
                <a:cubicBezTo>
                  <a:pt x="4835" y="3704"/>
                  <a:pt x="4894" y="3537"/>
                  <a:pt x="4883" y="3370"/>
                </a:cubicBezTo>
                <a:cubicBezTo>
                  <a:pt x="4716" y="3358"/>
                  <a:pt x="4561" y="3430"/>
                  <a:pt x="4442" y="3549"/>
                </a:cubicBezTo>
                <a:cubicBezTo>
                  <a:pt x="4466" y="3430"/>
                  <a:pt x="4537" y="3335"/>
                  <a:pt x="4644" y="3275"/>
                </a:cubicBezTo>
                <a:close/>
                <a:moveTo>
                  <a:pt x="4240" y="5502"/>
                </a:moveTo>
                <a:close/>
                <a:moveTo>
                  <a:pt x="4013" y="2763"/>
                </a:moveTo>
                <a:close/>
                <a:moveTo>
                  <a:pt x="3930" y="3489"/>
                </a:moveTo>
                <a:cubicBezTo>
                  <a:pt x="3882" y="3382"/>
                  <a:pt x="3859" y="3275"/>
                  <a:pt x="3882" y="3156"/>
                </a:cubicBezTo>
                <a:cubicBezTo>
                  <a:pt x="3966" y="2977"/>
                  <a:pt x="4025" y="2799"/>
                  <a:pt x="4085" y="2608"/>
                </a:cubicBezTo>
                <a:cubicBezTo>
                  <a:pt x="4097" y="2537"/>
                  <a:pt x="4109" y="2454"/>
                  <a:pt x="4121" y="2382"/>
                </a:cubicBezTo>
                <a:cubicBezTo>
                  <a:pt x="4132" y="2466"/>
                  <a:pt x="4144" y="2537"/>
                  <a:pt x="4156" y="2608"/>
                </a:cubicBezTo>
                <a:cubicBezTo>
                  <a:pt x="4216" y="2799"/>
                  <a:pt x="4287" y="2977"/>
                  <a:pt x="4359" y="3156"/>
                </a:cubicBezTo>
                <a:cubicBezTo>
                  <a:pt x="4382" y="3275"/>
                  <a:pt x="4371" y="3382"/>
                  <a:pt x="4311" y="3489"/>
                </a:cubicBezTo>
                <a:cubicBezTo>
                  <a:pt x="4478" y="3311"/>
                  <a:pt x="4359" y="3037"/>
                  <a:pt x="4121" y="3037"/>
                </a:cubicBezTo>
                <a:cubicBezTo>
                  <a:pt x="3894" y="3037"/>
                  <a:pt x="3775" y="3311"/>
                  <a:pt x="3930" y="3489"/>
                </a:cubicBezTo>
                <a:close/>
                <a:moveTo>
                  <a:pt x="4121" y="5216"/>
                </a:moveTo>
                <a:cubicBezTo>
                  <a:pt x="4251" y="5097"/>
                  <a:pt x="4323" y="4942"/>
                  <a:pt x="4311" y="4775"/>
                </a:cubicBezTo>
                <a:cubicBezTo>
                  <a:pt x="4371" y="4871"/>
                  <a:pt x="4382" y="4990"/>
                  <a:pt x="4359" y="5097"/>
                </a:cubicBezTo>
                <a:cubicBezTo>
                  <a:pt x="4287" y="5275"/>
                  <a:pt x="4216" y="5454"/>
                  <a:pt x="4156" y="5644"/>
                </a:cubicBezTo>
                <a:cubicBezTo>
                  <a:pt x="4144" y="5716"/>
                  <a:pt x="4132" y="5787"/>
                  <a:pt x="4121" y="5871"/>
                </a:cubicBezTo>
                <a:cubicBezTo>
                  <a:pt x="4109" y="5799"/>
                  <a:pt x="4097" y="5716"/>
                  <a:pt x="4085" y="5644"/>
                </a:cubicBezTo>
                <a:cubicBezTo>
                  <a:pt x="4025" y="5454"/>
                  <a:pt x="3966" y="5275"/>
                  <a:pt x="3882" y="5097"/>
                </a:cubicBezTo>
                <a:cubicBezTo>
                  <a:pt x="3859" y="4990"/>
                  <a:pt x="3882" y="4871"/>
                  <a:pt x="3930" y="4775"/>
                </a:cubicBezTo>
                <a:cubicBezTo>
                  <a:pt x="3930" y="4942"/>
                  <a:pt x="4001" y="5109"/>
                  <a:pt x="4121" y="5216"/>
                </a:cubicBezTo>
                <a:close/>
                <a:moveTo>
                  <a:pt x="3239" y="5180"/>
                </a:moveTo>
                <a:close/>
                <a:moveTo>
                  <a:pt x="3359" y="3358"/>
                </a:moveTo>
                <a:cubicBezTo>
                  <a:pt x="3347" y="3525"/>
                  <a:pt x="3406" y="3692"/>
                  <a:pt x="3537" y="3799"/>
                </a:cubicBezTo>
                <a:cubicBezTo>
                  <a:pt x="3430" y="3775"/>
                  <a:pt x="3335" y="3704"/>
                  <a:pt x="3275" y="3609"/>
                </a:cubicBezTo>
                <a:cubicBezTo>
                  <a:pt x="3192" y="3478"/>
                  <a:pt x="3168" y="3311"/>
                  <a:pt x="3025" y="3073"/>
                </a:cubicBezTo>
                <a:cubicBezTo>
                  <a:pt x="2989" y="3013"/>
                  <a:pt x="2942" y="2942"/>
                  <a:pt x="2894" y="2882"/>
                </a:cubicBezTo>
                <a:cubicBezTo>
                  <a:pt x="2954" y="2942"/>
                  <a:pt x="3013" y="2989"/>
                  <a:pt x="3073" y="3025"/>
                </a:cubicBezTo>
                <a:cubicBezTo>
                  <a:pt x="3311" y="3168"/>
                  <a:pt x="3478" y="3192"/>
                  <a:pt x="3609" y="3263"/>
                </a:cubicBezTo>
                <a:cubicBezTo>
                  <a:pt x="3704" y="3323"/>
                  <a:pt x="3775" y="3418"/>
                  <a:pt x="3799" y="3537"/>
                </a:cubicBezTo>
                <a:cubicBezTo>
                  <a:pt x="3692" y="3406"/>
                  <a:pt x="3525" y="3347"/>
                  <a:pt x="3359" y="3358"/>
                </a:cubicBezTo>
                <a:close/>
                <a:moveTo>
                  <a:pt x="3799" y="4716"/>
                </a:moveTo>
                <a:cubicBezTo>
                  <a:pt x="3763" y="4823"/>
                  <a:pt x="3692" y="4918"/>
                  <a:pt x="3597" y="4978"/>
                </a:cubicBezTo>
                <a:cubicBezTo>
                  <a:pt x="3418" y="5049"/>
                  <a:pt x="3239" y="5133"/>
                  <a:pt x="3073" y="5228"/>
                </a:cubicBezTo>
                <a:cubicBezTo>
                  <a:pt x="3001" y="5263"/>
                  <a:pt x="2942" y="5311"/>
                  <a:pt x="2882" y="5359"/>
                </a:cubicBezTo>
                <a:cubicBezTo>
                  <a:pt x="2930" y="5299"/>
                  <a:pt x="2978" y="5240"/>
                  <a:pt x="3025" y="5168"/>
                </a:cubicBezTo>
                <a:cubicBezTo>
                  <a:pt x="3168" y="4942"/>
                  <a:pt x="3192" y="4763"/>
                  <a:pt x="3263" y="4644"/>
                </a:cubicBezTo>
                <a:cubicBezTo>
                  <a:pt x="3323" y="4549"/>
                  <a:pt x="3418" y="4478"/>
                  <a:pt x="3525" y="4442"/>
                </a:cubicBezTo>
                <a:cubicBezTo>
                  <a:pt x="3406" y="4561"/>
                  <a:pt x="3335" y="4716"/>
                  <a:pt x="3347" y="4894"/>
                </a:cubicBezTo>
                <a:cubicBezTo>
                  <a:pt x="3513" y="4906"/>
                  <a:pt x="3692" y="4835"/>
                  <a:pt x="3811" y="4716"/>
                </a:cubicBezTo>
                <a:close/>
                <a:moveTo>
                  <a:pt x="2751" y="4013"/>
                </a:moveTo>
                <a:close/>
                <a:moveTo>
                  <a:pt x="2597" y="4085"/>
                </a:moveTo>
                <a:cubicBezTo>
                  <a:pt x="2787" y="4037"/>
                  <a:pt x="2966" y="3966"/>
                  <a:pt x="3144" y="3882"/>
                </a:cubicBezTo>
                <a:cubicBezTo>
                  <a:pt x="3263" y="3859"/>
                  <a:pt x="3370" y="3882"/>
                  <a:pt x="3478" y="3930"/>
                </a:cubicBezTo>
                <a:cubicBezTo>
                  <a:pt x="3311" y="3930"/>
                  <a:pt x="3144" y="4001"/>
                  <a:pt x="3025" y="4120"/>
                </a:cubicBezTo>
                <a:cubicBezTo>
                  <a:pt x="3144" y="4251"/>
                  <a:pt x="3299" y="4323"/>
                  <a:pt x="3478" y="4311"/>
                </a:cubicBezTo>
                <a:cubicBezTo>
                  <a:pt x="3370" y="4371"/>
                  <a:pt x="3263" y="4382"/>
                  <a:pt x="3144" y="4359"/>
                </a:cubicBezTo>
                <a:cubicBezTo>
                  <a:pt x="2966" y="4287"/>
                  <a:pt x="2787" y="4216"/>
                  <a:pt x="2597" y="4156"/>
                </a:cubicBezTo>
                <a:cubicBezTo>
                  <a:pt x="2537" y="4144"/>
                  <a:pt x="2454" y="4132"/>
                  <a:pt x="2370" y="4120"/>
                </a:cubicBezTo>
                <a:cubicBezTo>
                  <a:pt x="2454" y="4120"/>
                  <a:pt x="2525" y="4109"/>
                  <a:pt x="2608" y="4097"/>
                </a:cubicBezTo>
                <a:close/>
              </a:path>
            </a:pathLst>
          </a:custGeom>
          <a:solidFill>
            <a:schemeClr val="accent2">
              <a:alpha val="1450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/>
          <p:nvPr/>
        </p:nvSpPr>
        <p:spPr>
          <a:xfrm rot="5400000">
            <a:off x="-395252" y="3557788"/>
            <a:ext cx="563226" cy="564042"/>
          </a:xfrm>
          <a:custGeom>
            <a:avLst/>
            <a:gdLst/>
            <a:ahLst/>
            <a:cxnLst/>
            <a:rect l="l" t="t" r="r" b="b"/>
            <a:pathLst>
              <a:path w="8287" h="8299" extrusionOk="0">
                <a:moveTo>
                  <a:pt x="0" y="4155"/>
                </a:moveTo>
                <a:cubicBezTo>
                  <a:pt x="345" y="4179"/>
                  <a:pt x="476" y="4489"/>
                  <a:pt x="1012" y="4251"/>
                </a:cubicBezTo>
                <a:lnTo>
                  <a:pt x="1012" y="4251"/>
                </a:lnTo>
                <a:cubicBezTo>
                  <a:pt x="798" y="4358"/>
                  <a:pt x="500" y="4346"/>
                  <a:pt x="476" y="4751"/>
                </a:cubicBezTo>
                <a:cubicBezTo>
                  <a:pt x="691" y="4548"/>
                  <a:pt x="965" y="4667"/>
                  <a:pt x="1131" y="4334"/>
                </a:cubicBezTo>
                <a:lnTo>
                  <a:pt x="1131" y="4334"/>
                </a:lnTo>
                <a:cubicBezTo>
                  <a:pt x="1072" y="4489"/>
                  <a:pt x="822" y="4584"/>
                  <a:pt x="1024" y="4989"/>
                </a:cubicBezTo>
                <a:cubicBezTo>
                  <a:pt x="1036" y="4775"/>
                  <a:pt x="1143" y="4822"/>
                  <a:pt x="1238" y="4679"/>
                </a:cubicBezTo>
                <a:cubicBezTo>
                  <a:pt x="1369" y="4882"/>
                  <a:pt x="1715" y="4917"/>
                  <a:pt x="1786" y="4667"/>
                </a:cubicBezTo>
                <a:cubicBezTo>
                  <a:pt x="1548" y="4763"/>
                  <a:pt x="1477" y="4572"/>
                  <a:pt x="1477" y="4441"/>
                </a:cubicBezTo>
                <a:cubicBezTo>
                  <a:pt x="1477" y="4394"/>
                  <a:pt x="1500" y="4358"/>
                  <a:pt x="1536" y="4322"/>
                </a:cubicBezTo>
                <a:cubicBezTo>
                  <a:pt x="1572" y="4286"/>
                  <a:pt x="1679" y="4239"/>
                  <a:pt x="1727" y="4286"/>
                </a:cubicBezTo>
                <a:cubicBezTo>
                  <a:pt x="1774" y="4322"/>
                  <a:pt x="1762" y="4429"/>
                  <a:pt x="1655" y="4394"/>
                </a:cubicBezTo>
                <a:cubicBezTo>
                  <a:pt x="1715" y="4513"/>
                  <a:pt x="1905" y="4465"/>
                  <a:pt x="1905" y="4334"/>
                </a:cubicBezTo>
                <a:cubicBezTo>
                  <a:pt x="1905" y="4322"/>
                  <a:pt x="1905" y="4310"/>
                  <a:pt x="1905" y="4286"/>
                </a:cubicBezTo>
                <a:lnTo>
                  <a:pt x="1905" y="4286"/>
                </a:lnTo>
                <a:cubicBezTo>
                  <a:pt x="1893" y="4251"/>
                  <a:pt x="1869" y="4215"/>
                  <a:pt x="1846" y="4191"/>
                </a:cubicBezTo>
                <a:cubicBezTo>
                  <a:pt x="2143" y="4132"/>
                  <a:pt x="2465" y="4155"/>
                  <a:pt x="2762" y="4263"/>
                </a:cubicBezTo>
                <a:lnTo>
                  <a:pt x="2762" y="4263"/>
                </a:lnTo>
                <a:cubicBezTo>
                  <a:pt x="1881" y="4060"/>
                  <a:pt x="2167" y="4929"/>
                  <a:pt x="1619" y="4929"/>
                </a:cubicBezTo>
                <a:lnTo>
                  <a:pt x="1619" y="4929"/>
                </a:lnTo>
                <a:cubicBezTo>
                  <a:pt x="1881" y="5001"/>
                  <a:pt x="2036" y="5001"/>
                  <a:pt x="2143" y="4953"/>
                </a:cubicBezTo>
                <a:cubicBezTo>
                  <a:pt x="2417" y="4810"/>
                  <a:pt x="2310" y="4524"/>
                  <a:pt x="2429" y="4429"/>
                </a:cubicBezTo>
                <a:cubicBezTo>
                  <a:pt x="2453" y="4608"/>
                  <a:pt x="2548" y="4644"/>
                  <a:pt x="2691" y="4584"/>
                </a:cubicBezTo>
                <a:cubicBezTo>
                  <a:pt x="2548" y="4477"/>
                  <a:pt x="2655" y="4334"/>
                  <a:pt x="2786" y="4334"/>
                </a:cubicBezTo>
                <a:cubicBezTo>
                  <a:pt x="2989" y="4346"/>
                  <a:pt x="3251" y="4560"/>
                  <a:pt x="3596" y="4334"/>
                </a:cubicBezTo>
                <a:cubicBezTo>
                  <a:pt x="3667" y="4334"/>
                  <a:pt x="3727" y="4310"/>
                  <a:pt x="3798" y="4298"/>
                </a:cubicBezTo>
                <a:cubicBezTo>
                  <a:pt x="3739" y="4322"/>
                  <a:pt x="3679" y="4358"/>
                  <a:pt x="3620" y="4405"/>
                </a:cubicBezTo>
                <a:cubicBezTo>
                  <a:pt x="3215" y="4477"/>
                  <a:pt x="3191" y="4822"/>
                  <a:pt x="3048" y="4965"/>
                </a:cubicBezTo>
                <a:cubicBezTo>
                  <a:pt x="2953" y="5072"/>
                  <a:pt x="2786" y="5048"/>
                  <a:pt x="2798" y="4870"/>
                </a:cubicBezTo>
                <a:cubicBezTo>
                  <a:pt x="2655" y="4917"/>
                  <a:pt x="2620" y="5013"/>
                  <a:pt x="2727" y="5167"/>
                </a:cubicBezTo>
                <a:cubicBezTo>
                  <a:pt x="2572" y="5179"/>
                  <a:pt x="2453" y="4894"/>
                  <a:pt x="2155" y="5001"/>
                </a:cubicBezTo>
                <a:cubicBezTo>
                  <a:pt x="2048" y="5036"/>
                  <a:pt x="1929" y="5144"/>
                  <a:pt x="1798" y="5370"/>
                </a:cubicBezTo>
                <a:cubicBezTo>
                  <a:pt x="1810" y="5358"/>
                  <a:pt x="1834" y="5346"/>
                  <a:pt x="1846" y="5334"/>
                </a:cubicBezTo>
                <a:cubicBezTo>
                  <a:pt x="1834" y="5346"/>
                  <a:pt x="1810" y="5358"/>
                  <a:pt x="1798" y="5370"/>
                </a:cubicBezTo>
                <a:cubicBezTo>
                  <a:pt x="2191" y="5001"/>
                  <a:pt x="2608" y="5822"/>
                  <a:pt x="3084" y="5048"/>
                </a:cubicBezTo>
                <a:lnTo>
                  <a:pt x="3084" y="5048"/>
                </a:lnTo>
                <a:cubicBezTo>
                  <a:pt x="2953" y="5322"/>
                  <a:pt x="2739" y="5572"/>
                  <a:pt x="2489" y="5739"/>
                </a:cubicBezTo>
                <a:cubicBezTo>
                  <a:pt x="2489" y="5703"/>
                  <a:pt x="2489" y="5667"/>
                  <a:pt x="2465" y="5644"/>
                </a:cubicBezTo>
                <a:lnTo>
                  <a:pt x="2465" y="5632"/>
                </a:lnTo>
                <a:cubicBezTo>
                  <a:pt x="2453" y="5620"/>
                  <a:pt x="2453" y="5608"/>
                  <a:pt x="2441" y="5596"/>
                </a:cubicBezTo>
                <a:cubicBezTo>
                  <a:pt x="2334" y="5501"/>
                  <a:pt x="2179" y="5608"/>
                  <a:pt x="2215" y="5739"/>
                </a:cubicBezTo>
                <a:cubicBezTo>
                  <a:pt x="2274" y="5632"/>
                  <a:pt x="2358" y="5691"/>
                  <a:pt x="2346" y="5763"/>
                </a:cubicBezTo>
                <a:cubicBezTo>
                  <a:pt x="2346" y="5822"/>
                  <a:pt x="2239" y="5870"/>
                  <a:pt x="2179" y="5870"/>
                </a:cubicBezTo>
                <a:cubicBezTo>
                  <a:pt x="2131" y="5870"/>
                  <a:pt x="2096" y="5858"/>
                  <a:pt x="2060" y="5822"/>
                </a:cubicBezTo>
                <a:cubicBezTo>
                  <a:pt x="1965" y="5739"/>
                  <a:pt x="1881" y="5548"/>
                  <a:pt x="2119" y="5453"/>
                </a:cubicBezTo>
                <a:cubicBezTo>
                  <a:pt x="1893" y="5322"/>
                  <a:pt x="1679" y="5596"/>
                  <a:pt x="1727" y="5822"/>
                </a:cubicBezTo>
                <a:cubicBezTo>
                  <a:pt x="1548" y="5787"/>
                  <a:pt x="1524" y="5906"/>
                  <a:pt x="1346" y="5751"/>
                </a:cubicBezTo>
                <a:cubicBezTo>
                  <a:pt x="1500" y="6191"/>
                  <a:pt x="1738" y="6072"/>
                  <a:pt x="1893" y="6144"/>
                </a:cubicBezTo>
                <a:lnTo>
                  <a:pt x="1893" y="6144"/>
                </a:lnTo>
                <a:cubicBezTo>
                  <a:pt x="1536" y="6037"/>
                  <a:pt x="1429" y="6310"/>
                  <a:pt x="1131" y="6322"/>
                </a:cubicBezTo>
                <a:cubicBezTo>
                  <a:pt x="1441" y="6584"/>
                  <a:pt x="1643" y="6370"/>
                  <a:pt x="1858" y="6287"/>
                </a:cubicBezTo>
                <a:lnTo>
                  <a:pt x="1858" y="6287"/>
                </a:lnTo>
                <a:cubicBezTo>
                  <a:pt x="1322" y="6513"/>
                  <a:pt x="1441" y="6810"/>
                  <a:pt x="1227" y="7072"/>
                </a:cubicBezTo>
                <a:cubicBezTo>
                  <a:pt x="1488" y="6858"/>
                  <a:pt x="1786" y="6977"/>
                  <a:pt x="2012" y="6441"/>
                </a:cubicBezTo>
                <a:lnTo>
                  <a:pt x="2012" y="6441"/>
                </a:lnTo>
                <a:cubicBezTo>
                  <a:pt x="1929" y="6656"/>
                  <a:pt x="1715" y="6858"/>
                  <a:pt x="1977" y="7168"/>
                </a:cubicBezTo>
                <a:cubicBezTo>
                  <a:pt x="1989" y="6870"/>
                  <a:pt x="2262" y="6763"/>
                  <a:pt x="2155" y="6406"/>
                </a:cubicBezTo>
                <a:lnTo>
                  <a:pt x="2155" y="6406"/>
                </a:lnTo>
                <a:cubicBezTo>
                  <a:pt x="2215" y="6560"/>
                  <a:pt x="2108" y="6799"/>
                  <a:pt x="2536" y="6953"/>
                </a:cubicBezTo>
                <a:cubicBezTo>
                  <a:pt x="2393" y="6787"/>
                  <a:pt x="2500" y="6751"/>
                  <a:pt x="2477" y="6584"/>
                </a:cubicBezTo>
                <a:cubicBezTo>
                  <a:pt x="2703" y="6632"/>
                  <a:pt x="2977" y="6406"/>
                  <a:pt x="2846" y="6179"/>
                </a:cubicBezTo>
                <a:cubicBezTo>
                  <a:pt x="2810" y="6358"/>
                  <a:pt x="2572" y="6394"/>
                  <a:pt x="2477" y="6239"/>
                </a:cubicBezTo>
                <a:cubicBezTo>
                  <a:pt x="2441" y="6203"/>
                  <a:pt x="2417" y="6168"/>
                  <a:pt x="2417" y="6120"/>
                </a:cubicBezTo>
                <a:cubicBezTo>
                  <a:pt x="2417" y="6060"/>
                  <a:pt x="2465" y="5953"/>
                  <a:pt x="2536" y="5953"/>
                </a:cubicBezTo>
                <a:cubicBezTo>
                  <a:pt x="2596" y="5941"/>
                  <a:pt x="2655" y="6025"/>
                  <a:pt x="2560" y="6084"/>
                </a:cubicBezTo>
                <a:cubicBezTo>
                  <a:pt x="2691" y="6120"/>
                  <a:pt x="2786" y="5965"/>
                  <a:pt x="2691" y="5858"/>
                </a:cubicBezTo>
                <a:cubicBezTo>
                  <a:pt x="2691" y="5846"/>
                  <a:pt x="2679" y="5846"/>
                  <a:pt x="2667" y="5834"/>
                </a:cubicBezTo>
                <a:lnTo>
                  <a:pt x="2655" y="5834"/>
                </a:lnTo>
                <a:cubicBezTo>
                  <a:pt x="2620" y="5810"/>
                  <a:pt x="2584" y="5810"/>
                  <a:pt x="2548" y="5810"/>
                </a:cubicBezTo>
                <a:cubicBezTo>
                  <a:pt x="2727" y="5560"/>
                  <a:pt x="2965" y="5346"/>
                  <a:pt x="3251" y="5215"/>
                </a:cubicBezTo>
                <a:cubicBezTo>
                  <a:pt x="2477" y="5703"/>
                  <a:pt x="3298" y="6108"/>
                  <a:pt x="2917" y="6501"/>
                </a:cubicBezTo>
                <a:lnTo>
                  <a:pt x="2953" y="6453"/>
                </a:lnTo>
                <a:cubicBezTo>
                  <a:pt x="2941" y="6477"/>
                  <a:pt x="2929" y="6489"/>
                  <a:pt x="2917" y="6501"/>
                </a:cubicBezTo>
                <a:cubicBezTo>
                  <a:pt x="3143" y="6370"/>
                  <a:pt x="3262" y="6263"/>
                  <a:pt x="3298" y="6144"/>
                </a:cubicBezTo>
                <a:cubicBezTo>
                  <a:pt x="3393" y="5846"/>
                  <a:pt x="3120" y="5727"/>
                  <a:pt x="3132" y="5572"/>
                </a:cubicBezTo>
                <a:cubicBezTo>
                  <a:pt x="3262" y="5679"/>
                  <a:pt x="3370" y="5644"/>
                  <a:pt x="3429" y="5501"/>
                </a:cubicBezTo>
                <a:cubicBezTo>
                  <a:pt x="3251" y="5525"/>
                  <a:pt x="3227" y="5358"/>
                  <a:pt x="3322" y="5251"/>
                </a:cubicBezTo>
                <a:cubicBezTo>
                  <a:pt x="3477" y="5120"/>
                  <a:pt x="3810" y="5084"/>
                  <a:pt x="3894" y="4679"/>
                </a:cubicBezTo>
                <a:cubicBezTo>
                  <a:pt x="3929" y="4620"/>
                  <a:pt x="3965" y="4560"/>
                  <a:pt x="4001" y="4501"/>
                </a:cubicBezTo>
                <a:cubicBezTo>
                  <a:pt x="3977" y="4572"/>
                  <a:pt x="3965" y="4644"/>
                  <a:pt x="3953" y="4703"/>
                </a:cubicBezTo>
                <a:cubicBezTo>
                  <a:pt x="3715" y="5048"/>
                  <a:pt x="3941" y="5298"/>
                  <a:pt x="3953" y="5513"/>
                </a:cubicBezTo>
                <a:cubicBezTo>
                  <a:pt x="3953" y="5656"/>
                  <a:pt x="3822" y="5751"/>
                  <a:pt x="3703" y="5620"/>
                </a:cubicBezTo>
                <a:cubicBezTo>
                  <a:pt x="3643" y="5751"/>
                  <a:pt x="3691" y="5858"/>
                  <a:pt x="3858" y="5882"/>
                </a:cubicBezTo>
                <a:cubicBezTo>
                  <a:pt x="3763" y="5989"/>
                  <a:pt x="3477" y="5882"/>
                  <a:pt x="3334" y="6156"/>
                </a:cubicBezTo>
                <a:cubicBezTo>
                  <a:pt x="3286" y="6263"/>
                  <a:pt x="3274" y="6429"/>
                  <a:pt x="3346" y="6680"/>
                </a:cubicBezTo>
                <a:lnTo>
                  <a:pt x="3346" y="6680"/>
                </a:lnTo>
                <a:cubicBezTo>
                  <a:pt x="3346" y="6132"/>
                  <a:pt x="4227" y="6429"/>
                  <a:pt x="4024" y="5537"/>
                </a:cubicBezTo>
                <a:lnTo>
                  <a:pt x="4024" y="5537"/>
                </a:lnTo>
                <a:cubicBezTo>
                  <a:pt x="4132" y="5834"/>
                  <a:pt x="4155" y="6156"/>
                  <a:pt x="4096" y="6453"/>
                </a:cubicBezTo>
                <a:cubicBezTo>
                  <a:pt x="4072" y="6429"/>
                  <a:pt x="4036" y="6406"/>
                  <a:pt x="4001" y="6394"/>
                </a:cubicBezTo>
                <a:lnTo>
                  <a:pt x="3989" y="6394"/>
                </a:lnTo>
                <a:cubicBezTo>
                  <a:pt x="3977" y="6394"/>
                  <a:pt x="3965" y="6394"/>
                  <a:pt x="3953" y="6394"/>
                </a:cubicBezTo>
                <a:cubicBezTo>
                  <a:pt x="3810" y="6394"/>
                  <a:pt x="3763" y="6584"/>
                  <a:pt x="3894" y="6656"/>
                </a:cubicBezTo>
                <a:cubicBezTo>
                  <a:pt x="3858" y="6537"/>
                  <a:pt x="3965" y="6525"/>
                  <a:pt x="4001" y="6572"/>
                </a:cubicBezTo>
                <a:cubicBezTo>
                  <a:pt x="4048" y="6620"/>
                  <a:pt x="4001" y="6739"/>
                  <a:pt x="3965" y="6775"/>
                </a:cubicBezTo>
                <a:cubicBezTo>
                  <a:pt x="3929" y="6799"/>
                  <a:pt x="3882" y="6822"/>
                  <a:pt x="3846" y="6822"/>
                </a:cubicBezTo>
                <a:cubicBezTo>
                  <a:pt x="3715" y="6834"/>
                  <a:pt x="3524" y="6751"/>
                  <a:pt x="3620" y="6513"/>
                </a:cubicBezTo>
                <a:cubicBezTo>
                  <a:pt x="3370" y="6584"/>
                  <a:pt x="3405" y="6941"/>
                  <a:pt x="3608" y="7061"/>
                </a:cubicBezTo>
                <a:cubicBezTo>
                  <a:pt x="3453" y="7156"/>
                  <a:pt x="3513" y="7263"/>
                  <a:pt x="3298" y="7275"/>
                </a:cubicBezTo>
                <a:cubicBezTo>
                  <a:pt x="3703" y="7477"/>
                  <a:pt x="3798" y="7227"/>
                  <a:pt x="3953" y="7168"/>
                </a:cubicBezTo>
                <a:lnTo>
                  <a:pt x="3953" y="7168"/>
                </a:lnTo>
                <a:cubicBezTo>
                  <a:pt x="3620" y="7346"/>
                  <a:pt x="3739" y="7608"/>
                  <a:pt x="3536" y="7834"/>
                </a:cubicBezTo>
                <a:cubicBezTo>
                  <a:pt x="3941" y="7799"/>
                  <a:pt x="3929" y="7501"/>
                  <a:pt x="4036" y="7299"/>
                </a:cubicBezTo>
                <a:lnTo>
                  <a:pt x="4036" y="7299"/>
                </a:lnTo>
                <a:cubicBezTo>
                  <a:pt x="3798" y="7834"/>
                  <a:pt x="4108" y="7965"/>
                  <a:pt x="4132" y="8299"/>
                </a:cubicBezTo>
                <a:cubicBezTo>
                  <a:pt x="4167" y="7965"/>
                  <a:pt x="4477" y="7834"/>
                  <a:pt x="4239" y="7299"/>
                </a:cubicBezTo>
                <a:lnTo>
                  <a:pt x="4239" y="7299"/>
                </a:lnTo>
                <a:cubicBezTo>
                  <a:pt x="4334" y="7501"/>
                  <a:pt x="4322" y="7799"/>
                  <a:pt x="4739" y="7834"/>
                </a:cubicBezTo>
                <a:cubicBezTo>
                  <a:pt x="4536" y="7608"/>
                  <a:pt x="4656" y="7346"/>
                  <a:pt x="4310" y="7168"/>
                </a:cubicBezTo>
                <a:lnTo>
                  <a:pt x="4310" y="7168"/>
                </a:lnTo>
                <a:cubicBezTo>
                  <a:pt x="4477" y="7227"/>
                  <a:pt x="4572" y="7477"/>
                  <a:pt x="4977" y="7275"/>
                </a:cubicBezTo>
                <a:cubicBezTo>
                  <a:pt x="4763" y="7263"/>
                  <a:pt x="4810" y="7156"/>
                  <a:pt x="4667" y="7061"/>
                </a:cubicBezTo>
                <a:cubicBezTo>
                  <a:pt x="4858" y="6941"/>
                  <a:pt x="4906" y="6584"/>
                  <a:pt x="4656" y="6513"/>
                </a:cubicBezTo>
                <a:cubicBezTo>
                  <a:pt x="4751" y="6751"/>
                  <a:pt x="4560" y="6834"/>
                  <a:pt x="4429" y="6822"/>
                </a:cubicBezTo>
                <a:cubicBezTo>
                  <a:pt x="4382" y="6822"/>
                  <a:pt x="4346" y="6799"/>
                  <a:pt x="4310" y="6775"/>
                </a:cubicBezTo>
                <a:cubicBezTo>
                  <a:pt x="4275" y="6739"/>
                  <a:pt x="4227" y="6620"/>
                  <a:pt x="4263" y="6572"/>
                </a:cubicBezTo>
                <a:cubicBezTo>
                  <a:pt x="4310" y="6525"/>
                  <a:pt x="4417" y="6537"/>
                  <a:pt x="4382" y="6656"/>
                </a:cubicBezTo>
                <a:cubicBezTo>
                  <a:pt x="4394" y="6644"/>
                  <a:pt x="4405" y="6632"/>
                  <a:pt x="4417" y="6620"/>
                </a:cubicBezTo>
                <a:cubicBezTo>
                  <a:pt x="4465" y="6572"/>
                  <a:pt x="4465" y="6489"/>
                  <a:pt x="4417" y="6441"/>
                </a:cubicBezTo>
                <a:cubicBezTo>
                  <a:pt x="4394" y="6418"/>
                  <a:pt x="4358" y="6406"/>
                  <a:pt x="4322" y="6394"/>
                </a:cubicBezTo>
                <a:cubicBezTo>
                  <a:pt x="4310" y="6394"/>
                  <a:pt x="4298" y="6394"/>
                  <a:pt x="4286" y="6394"/>
                </a:cubicBezTo>
                <a:lnTo>
                  <a:pt x="4275" y="6394"/>
                </a:lnTo>
                <a:cubicBezTo>
                  <a:pt x="4239" y="6406"/>
                  <a:pt x="4203" y="6429"/>
                  <a:pt x="4179" y="6453"/>
                </a:cubicBezTo>
                <a:cubicBezTo>
                  <a:pt x="4120" y="6156"/>
                  <a:pt x="4144" y="5834"/>
                  <a:pt x="4251" y="5537"/>
                </a:cubicBezTo>
                <a:cubicBezTo>
                  <a:pt x="4048" y="6429"/>
                  <a:pt x="4917" y="6132"/>
                  <a:pt x="4929" y="6680"/>
                </a:cubicBezTo>
                <a:lnTo>
                  <a:pt x="4929" y="6620"/>
                </a:lnTo>
                <a:lnTo>
                  <a:pt x="4929" y="6680"/>
                </a:lnTo>
                <a:cubicBezTo>
                  <a:pt x="5001" y="6429"/>
                  <a:pt x="4989" y="6275"/>
                  <a:pt x="4941" y="6156"/>
                </a:cubicBezTo>
                <a:cubicBezTo>
                  <a:pt x="4798" y="5882"/>
                  <a:pt x="4513" y="5989"/>
                  <a:pt x="4417" y="5882"/>
                </a:cubicBezTo>
                <a:cubicBezTo>
                  <a:pt x="4596" y="5858"/>
                  <a:pt x="4644" y="5751"/>
                  <a:pt x="4584" y="5620"/>
                </a:cubicBezTo>
                <a:cubicBezTo>
                  <a:pt x="4465" y="5763"/>
                  <a:pt x="4322" y="5656"/>
                  <a:pt x="4334" y="5513"/>
                </a:cubicBezTo>
                <a:cubicBezTo>
                  <a:pt x="4334" y="5310"/>
                  <a:pt x="4560" y="5048"/>
                  <a:pt x="4334" y="4715"/>
                </a:cubicBezTo>
                <a:cubicBezTo>
                  <a:pt x="4322" y="4644"/>
                  <a:pt x="4298" y="4572"/>
                  <a:pt x="4286" y="4513"/>
                </a:cubicBezTo>
                <a:cubicBezTo>
                  <a:pt x="4310" y="4572"/>
                  <a:pt x="4346" y="4632"/>
                  <a:pt x="4394" y="4679"/>
                </a:cubicBezTo>
                <a:cubicBezTo>
                  <a:pt x="4465" y="5084"/>
                  <a:pt x="4810" y="5120"/>
                  <a:pt x="4965" y="5263"/>
                </a:cubicBezTo>
                <a:cubicBezTo>
                  <a:pt x="5060" y="5346"/>
                  <a:pt x="5037" y="5525"/>
                  <a:pt x="4858" y="5513"/>
                </a:cubicBezTo>
                <a:cubicBezTo>
                  <a:pt x="4906" y="5644"/>
                  <a:pt x="5001" y="5691"/>
                  <a:pt x="5156" y="5584"/>
                </a:cubicBezTo>
                <a:cubicBezTo>
                  <a:pt x="5167" y="5727"/>
                  <a:pt x="4882" y="5858"/>
                  <a:pt x="4989" y="6144"/>
                </a:cubicBezTo>
                <a:cubicBezTo>
                  <a:pt x="5060" y="6310"/>
                  <a:pt x="5203" y="6429"/>
                  <a:pt x="5358" y="6501"/>
                </a:cubicBezTo>
                <a:lnTo>
                  <a:pt x="5358" y="6501"/>
                </a:lnTo>
                <a:cubicBezTo>
                  <a:pt x="4989" y="6120"/>
                  <a:pt x="5810" y="5703"/>
                  <a:pt x="5037" y="5227"/>
                </a:cubicBezTo>
                <a:lnTo>
                  <a:pt x="5037" y="5227"/>
                </a:lnTo>
                <a:cubicBezTo>
                  <a:pt x="5322" y="5358"/>
                  <a:pt x="5560" y="5560"/>
                  <a:pt x="5739" y="5822"/>
                </a:cubicBezTo>
                <a:cubicBezTo>
                  <a:pt x="5703" y="5810"/>
                  <a:pt x="5656" y="5822"/>
                  <a:pt x="5632" y="5846"/>
                </a:cubicBezTo>
                <a:lnTo>
                  <a:pt x="5632" y="5846"/>
                </a:lnTo>
                <a:cubicBezTo>
                  <a:pt x="5620" y="5846"/>
                  <a:pt x="5608" y="5858"/>
                  <a:pt x="5596" y="5870"/>
                </a:cubicBezTo>
                <a:cubicBezTo>
                  <a:pt x="5548" y="5918"/>
                  <a:pt x="5548" y="6001"/>
                  <a:pt x="5596" y="6060"/>
                </a:cubicBezTo>
                <a:cubicBezTo>
                  <a:pt x="5620" y="6084"/>
                  <a:pt x="5668" y="6096"/>
                  <a:pt x="5703" y="6096"/>
                </a:cubicBezTo>
                <a:lnTo>
                  <a:pt x="5727" y="6096"/>
                </a:lnTo>
                <a:cubicBezTo>
                  <a:pt x="5632" y="6037"/>
                  <a:pt x="5691" y="5953"/>
                  <a:pt x="5751" y="5965"/>
                </a:cubicBezTo>
                <a:cubicBezTo>
                  <a:pt x="5822" y="5965"/>
                  <a:pt x="5870" y="6072"/>
                  <a:pt x="5870" y="6132"/>
                </a:cubicBezTo>
                <a:cubicBezTo>
                  <a:pt x="5870" y="6179"/>
                  <a:pt x="5846" y="6215"/>
                  <a:pt x="5810" y="6251"/>
                </a:cubicBezTo>
                <a:cubicBezTo>
                  <a:pt x="5715" y="6406"/>
                  <a:pt x="5477" y="6370"/>
                  <a:pt x="5441" y="6191"/>
                </a:cubicBezTo>
                <a:cubicBezTo>
                  <a:pt x="5310" y="6418"/>
                  <a:pt x="5584" y="6632"/>
                  <a:pt x="5822" y="6596"/>
                </a:cubicBezTo>
                <a:cubicBezTo>
                  <a:pt x="5787" y="6763"/>
                  <a:pt x="5894" y="6799"/>
                  <a:pt x="5751" y="6965"/>
                </a:cubicBezTo>
                <a:cubicBezTo>
                  <a:pt x="6180" y="6810"/>
                  <a:pt x="6072" y="6572"/>
                  <a:pt x="6144" y="6418"/>
                </a:cubicBezTo>
                <a:lnTo>
                  <a:pt x="6144" y="6418"/>
                </a:lnTo>
                <a:cubicBezTo>
                  <a:pt x="6025" y="6775"/>
                  <a:pt x="6299" y="6882"/>
                  <a:pt x="6310" y="7180"/>
                </a:cubicBezTo>
                <a:cubicBezTo>
                  <a:pt x="6572" y="6870"/>
                  <a:pt x="6358" y="6668"/>
                  <a:pt x="6287" y="6453"/>
                </a:cubicBezTo>
                <a:lnTo>
                  <a:pt x="6287" y="6453"/>
                </a:lnTo>
                <a:cubicBezTo>
                  <a:pt x="6501" y="6989"/>
                  <a:pt x="6811" y="6870"/>
                  <a:pt x="7072" y="7084"/>
                </a:cubicBezTo>
                <a:cubicBezTo>
                  <a:pt x="6846" y="6822"/>
                  <a:pt x="6977" y="6525"/>
                  <a:pt x="6430" y="6299"/>
                </a:cubicBezTo>
                <a:lnTo>
                  <a:pt x="6430" y="6299"/>
                </a:lnTo>
                <a:cubicBezTo>
                  <a:pt x="6644" y="6382"/>
                  <a:pt x="6846" y="6596"/>
                  <a:pt x="7156" y="6334"/>
                </a:cubicBezTo>
                <a:cubicBezTo>
                  <a:pt x="6858" y="6310"/>
                  <a:pt x="6751" y="6048"/>
                  <a:pt x="6394" y="6156"/>
                </a:cubicBezTo>
                <a:lnTo>
                  <a:pt x="6394" y="6156"/>
                </a:lnTo>
                <a:cubicBezTo>
                  <a:pt x="6561" y="6084"/>
                  <a:pt x="6787" y="6203"/>
                  <a:pt x="6942" y="5763"/>
                </a:cubicBezTo>
                <a:cubicBezTo>
                  <a:pt x="6775" y="5918"/>
                  <a:pt x="6739" y="5798"/>
                  <a:pt x="6572" y="5834"/>
                </a:cubicBezTo>
                <a:cubicBezTo>
                  <a:pt x="6620" y="5608"/>
                  <a:pt x="6406" y="5322"/>
                  <a:pt x="6168" y="5453"/>
                </a:cubicBezTo>
                <a:cubicBezTo>
                  <a:pt x="6418" y="5560"/>
                  <a:pt x="6322" y="5751"/>
                  <a:pt x="6227" y="5834"/>
                </a:cubicBezTo>
                <a:cubicBezTo>
                  <a:pt x="6203" y="5870"/>
                  <a:pt x="6156" y="5882"/>
                  <a:pt x="6108" y="5882"/>
                </a:cubicBezTo>
                <a:cubicBezTo>
                  <a:pt x="6049" y="5882"/>
                  <a:pt x="5953" y="5834"/>
                  <a:pt x="5941" y="5775"/>
                </a:cubicBezTo>
                <a:cubicBezTo>
                  <a:pt x="5929" y="5703"/>
                  <a:pt x="6025" y="5644"/>
                  <a:pt x="6072" y="5751"/>
                </a:cubicBezTo>
                <a:lnTo>
                  <a:pt x="6072" y="5715"/>
                </a:lnTo>
                <a:cubicBezTo>
                  <a:pt x="6084" y="5679"/>
                  <a:pt x="6072" y="5644"/>
                  <a:pt x="6037" y="5620"/>
                </a:cubicBezTo>
                <a:cubicBezTo>
                  <a:pt x="5989" y="5572"/>
                  <a:pt x="5906" y="5572"/>
                  <a:pt x="5846" y="5620"/>
                </a:cubicBezTo>
                <a:lnTo>
                  <a:pt x="5822" y="5644"/>
                </a:lnTo>
                <a:lnTo>
                  <a:pt x="5822" y="5656"/>
                </a:lnTo>
                <a:cubicBezTo>
                  <a:pt x="5799" y="5691"/>
                  <a:pt x="5799" y="5727"/>
                  <a:pt x="5799" y="5763"/>
                </a:cubicBezTo>
                <a:cubicBezTo>
                  <a:pt x="5548" y="5584"/>
                  <a:pt x="5334" y="5346"/>
                  <a:pt x="5203" y="5060"/>
                </a:cubicBezTo>
                <a:cubicBezTo>
                  <a:pt x="5679" y="5834"/>
                  <a:pt x="6096" y="5013"/>
                  <a:pt x="6489" y="5394"/>
                </a:cubicBezTo>
                <a:lnTo>
                  <a:pt x="6441" y="5358"/>
                </a:lnTo>
                <a:lnTo>
                  <a:pt x="6489" y="5394"/>
                </a:lnTo>
                <a:cubicBezTo>
                  <a:pt x="6358" y="5167"/>
                  <a:pt x="6239" y="5060"/>
                  <a:pt x="6132" y="5013"/>
                </a:cubicBezTo>
                <a:cubicBezTo>
                  <a:pt x="5834" y="4917"/>
                  <a:pt x="5715" y="5191"/>
                  <a:pt x="5560" y="5179"/>
                </a:cubicBezTo>
                <a:cubicBezTo>
                  <a:pt x="5668" y="5048"/>
                  <a:pt x="5632" y="4941"/>
                  <a:pt x="5489" y="4882"/>
                </a:cubicBezTo>
                <a:cubicBezTo>
                  <a:pt x="5501" y="5060"/>
                  <a:pt x="5346" y="5084"/>
                  <a:pt x="5239" y="4989"/>
                </a:cubicBezTo>
                <a:cubicBezTo>
                  <a:pt x="5096" y="4846"/>
                  <a:pt x="5072" y="4501"/>
                  <a:pt x="4667" y="4429"/>
                </a:cubicBezTo>
                <a:cubicBezTo>
                  <a:pt x="4608" y="4382"/>
                  <a:pt x="4548" y="4346"/>
                  <a:pt x="4489" y="4310"/>
                </a:cubicBezTo>
                <a:cubicBezTo>
                  <a:pt x="4560" y="4334"/>
                  <a:pt x="4620" y="4346"/>
                  <a:pt x="4691" y="4358"/>
                </a:cubicBezTo>
                <a:cubicBezTo>
                  <a:pt x="5037" y="4596"/>
                  <a:pt x="5298" y="4370"/>
                  <a:pt x="5501" y="4358"/>
                </a:cubicBezTo>
                <a:cubicBezTo>
                  <a:pt x="5632" y="4358"/>
                  <a:pt x="5739" y="4489"/>
                  <a:pt x="5608" y="4608"/>
                </a:cubicBezTo>
                <a:cubicBezTo>
                  <a:pt x="5739" y="4667"/>
                  <a:pt x="5834" y="4620"/>
                  <a:pt x="5858" y="4453"/>
                </a:cubicBezTo>
                <a:cubicBezTo>
                  <a:pt x="5977" y="4548"/>
                  <a:pt x="5858" y="4834"/>
                  <a:pt x="6144" y="4965"/>
                </a:cubicBezTo>
                <a:cubicBezTo>
                  <a:pt x="6251" y="5025"/>
                  <a:pt x="6418" y="5025"/>
                  <a:pt x="6668" y="4953"/>
                </a:cubicBezTo>
                <a:lnTo>
                  <a:pt x="6668" y="4953"/>
                </a:lnTo>
                <a:cubicBezTo>
                  <a:pt x="6132" y="4941"/>
                  <a:pt x="6406" y="4072"/>
                  <a:pt x="5537" y="4286"/>
                </a:cubicBezTo>
                <a:lnTo>
                  <a:pt x="5537" y="4286"/>
                </a:lnTo>
                <a:cubicBezTo>
                  <a:pt x="5822" y="4179"/>
                  <a:pt x="6144" y="4155"/>
                  <a:pt x="6453" y="4215"/>
                </a:cubicBezTo>
                <a:cubicBezTo>
                  <a:pt x="6418" y="4239"/>
                  <a:pt x="6394" y="4263"/>
                  <a:pt x="6394" y="4298"/>
                </a:cubicBezTo>
                <a:lnTo>
                  <a:pt x="6394" y="4310"/>
                </a:lnTo>
                <a:cubicBezTo>
                  <a:pt x="6382" y="4322"/>
                  <a:pt x="6382" y="4334"/>
                  <a:pt x="6394" y="4358"/>
                </a:cubicBezTo>
                <a:cubicBezTo>
                  <a:pt x="6394" y="4489"/>
                  <a:pt x="6572" y="4536"/>
                  <a:pt x="6644" y="4417"/>
                </a:cubicBezTo>
                <a:cubicBezTo>
                  <a:pt x="6537" y="4441"/>
                  <a:pt x="6513" y="4346"/>
                  <a:pt x="6561" y="4298"/>
                </a:cubicBezTo>
                <a:cubicBezTo>
                  <a:pt x="6620" y="4263"/>
                  <a:pt x="6727" y="4298"/>
                  <a:pt x="6763" y="4334"/>
                </a:cubicBezTo>
                <a:cubicBezTo>
                  <a:pt x="6799" y="4370"/>
                  <a:pt x="6811" y="4417"/>
                  <a:pt x="6811" y="4465"/>
                </a:cubicBezTo>
                <a:cubicBezTo>
                  <a:pt x="6811" y="4584"/>
                  <a:pt x="6739" y="4786"/>
                  <a:pt x="6501" y="4679"/>
                </a:cubicBezTo>
                <a:cubicBezTo>
                  <a:pt x="6572" y="4941"/>
                  <a:pt x="6930" y="4894"/>
                  <a:pt x="7061" y="4703"/>
                </a:cubicBezTo>
                <a:cubicBezTo>
                  <a:pt x="7156" y="4846"/>
                  <a:pt x="7251" y="4786"/>
                  <a:pt x="7263" y="5013"/>
                </a:cubicBezTo>
                <a:cubicBezTo>
                  <a:pt x="7465" y="4596"/>
                  <a:pt x="7227" y="4513"/>
                  <a:pt x="7156" y="4346"/>
                </a:cubicBezTo>
                <a:lnTo>
                  <a:pt x="7156" y="4346"/>
                </a:lnTo>
                <a:cubicBezTo>
                  <a:pt x="7334" y="4679"/>
                  <a:pt x="7608" y="4572"/>
                  <a:pt x="7823" y="4763"/>
                </a:cubicBezTo>
                <a:cubicBezTo>
                  <a:pt x="7787" y="4358"/>
                  <a:pt x="7489" y="4370"/>
                  <a:pt x="7287" y="4274"/>
                </a:cubicBezTo>
                <a:lnTo>
                  <a:pt x="7287" y="4274"/>
                </a:lnTo>
                <a:cubicBezTo>
                  <a:pt x="7823" y="4501"/>
                  <a:pt x="7954" y="4203"/>
                  <a:pt x="8287" y="4167"/>
                </a:cubicBezTo>
                <a:cubicBezTo>
                  <a:pt x="7954" y="4143"/>
                  <a:pt x="7823" y="3834"/>
                  <a:pt x="7287" y="4060"/>
                </a:cubicBezTo>
                <a:lnTo>
                  <a:pt x="7287" y="4060"/>
                </a:lnTo>
                <a:cubicBezTo>
                  <a:pt x="7489" y="3965"/>
                  <a:pt x="7787" y="3977"/>
                  <a:pt x="7823" y="3572"/>
                </a:cubicBezTo>
                <a:cubicBezTo>
                  <a:pt x="7596" y="3774"/>
                  <a:pt x="7334" y="3655"/>
                  <a:pt x="7156" y="3989"/>
                </a:cubicBezTo>
                <a:lnTo>
                  <a:pt x="7156" y="3989"/>
                </a:lnTo>
                <a:cubicBezTo>
                  <a:pt x="7227" y="3822"/>
                  <a:pt x="7465" y="3739"/>
                  <a:pt x="7263" y="3322"/>
                </a:cubicBezTo>
                <a:cubicBezTo>
                  <a:pt x="7251" y="3548"/>
                  <a:pt x="7156" y="3489"/>
                  <a:pt x="7061" y="3643"/>
                </a:cubicBezTo>
                <a:cubicBezTo>
                  <a:pt x="6930" y="3441"/>
                  <a:pt x="6572" y="3393"/>
                  <a:pt x="6501" y="3655"/>
                </a:cubicBezTo>
                <a:cubicBezTo>
                  <a:pt x="6739" y="3548"/>
                  <a:pt x="6822" y="3751"/>
                  <a:pt x="6811" y="3870"/>
                </a:cubicBezTo>
                <a:cubicBezTo>
                  <a:pt x="6811" y="3917"/>
                  <a:pt x="6799" y="3965"/>
                  <a:pt x="6763" y="4001"/>
                </a:cubicBezTo>
                <a:cubicBezTo>
                  <a:pt x="6727" y="4036"/>
                  <a:pt x="6608" y="4084"/>
                  <a:pt x="6561" y="4036"/>
                </a:cubicBezTo>
                <a:cubicBezTo>
                  <a:pt x="6513" y="4001"/>
                  <a:pt x="6537" y="3893"/>
                  <a:pt x="6644" y="3929"/>
                </a:cubicBezTo>
                <a:cubicBezTo>
                  <a:pt x="6632" y="3905"/>
                  <a:pt x="6620" y="3893"/>
                  <a:pt x="6608" y="3882"/>
                </a:cubicBezTo>
                <a:cubicBezTo>
                  <a:pt x="6561" y="3834"/>
                  <a:pt x="6477" y="3834"/>
                  <a:pt x="6430" y="3882"/>
                </a:cubicBezTo>
                <a:cubicBezTo>
                  <a:pt x="6406" y="3905"/>
                  <a:pt x="6394" y="3941"/>
                  <a:pt x="6394" y="3977"/>
                </a:cubicBezTo>
                <a:cubicBezTo>
                  <a:pt x="6382" y="4001"/>
                  <a:pt x="6382" y="4013"/>
                  <a:pt x="6394" y="4024"/>
                </a:cubicBezTo>
                <a:lnTo>
                  <a:pt x="6394" y="4036"/>
                </a:lnTo>
                <a:cubicBezTo>
                  <a:pt x="6394" y="4072"/>
                  <a:pt x="6418" y="4096"/>
                  <a:pt x="6453" y="4120"/>
                </a:cubicBezTo>
                <a:cubicBezTo>
                  <a:pt x="6132" y="4179"/>
                  <a:pt x="5799" y="4143"/>
                  <a:pt x="5501" y="4036"/>
                </a:cubicBezTo>
                <a:cubicBezTo>
                  <a:pt x="6394" y="4239"/>
                  <a:pt x="6096" y="3370"/>
                  <a:pt x="6644" y="3358"/>
                </a:cubicBezTo>
                <a:lnTo>
                  <a:pt x="6584" y="3358"/>
                </a:lnTo>
                <a:cubicBezTo>
                  <a:pt x="6596" y="3358"/>
                  <a:pt x="6620" y="3358"/>
                  <a:pt x="6644" y="3358"/>
                </a:cubicBezTo>
                <a:cubicBezTo>
                  <a:pt x="6394" y="3286"/>
                  <a:pt x="6227" y="3286"/>
                  <a:pt x="6120" y="3346"/>
                </a:cubicBezTo>
                <a:cubicBezTo>
                  <a:pt x="5846" y="3477"/>
                  <a:pt x="5953" y="3762"/>
                  <a:pt x="5834" y="3870"/>
                </a:cubicBezTo>
                <a:cubicBezTo>
                  <a:pt x="5810" y="3691"/>
                  <a:pt x="5715" y="3643"/>
                  <a:pt x="5584" y="3703"/>
                </a:cubicBezTo>
                <a:cubicBezTo>
                  <a:pt x="5715" y="3822"/>
                  <a:pt x="5608" y="3965"/>
                  <a:pt x="5477" y="3953"/>
                </a:cubicBezTo>
                <a:cubicBezTo>
                  <a:pt x="5275" y="3953"/>
                  <a:pt x="5013" y="3727"/>
                  <a:pt x="4667" y="3965"/>
                </a:cubicBezTo>
                <a:cubicBezTo>
                  <a:pt x="4596" y="3977"/>
                  <a:pt x="4536" y="3989"/>
                  <a:pt x="4465" y="4013"/>
                </a:cubicBezTo>
                <a:cubicBezTo>
                  <a:pt x="4525" y="3977"/>
                  <a:pt x="4584" y="3941"/>
                  <a:pt x="4644" y="3893"/>
                </a:cubicBezTo>
                <a:cubicBezTo>
                  <a:pt x="5048" y="3822"/>
                  <a:pt x="5072" y="3477"/>
                  <a:pt x="5215" y="3334"/>
                </a:cubicBezTo>
                <a:cubicBezTo>
                  <a:pt x="5310" y="3227"/>
                  <a:pt x="5477" y="3262"/>
                  <a:pt x="5465" y="3429"/>
                </a:cubicBezTo>
                <a:cubicBezTo>
                  <a:pt x="5608" y="3381"/>
                  <a:pt x="5644" y="3286"/>
                  <a:pt x="5537" y="3131"/>
                </a:cubicBezTo>
                <a:cubicBezTo>
                  <a:pt x="5691" y="3131"/>
                  <a:pt x="5810" y="3405"/>
                  <a:pt x="6108" y="3310"/>
                </a:cubicBezTo>
                <a:cubicBezTo>
                  <a:pt x="6215" y="3262"/>
                  <a:pt x="6334" y="3155"/>
                  <a:pt x="6465" y="2929"/>
                </a:cubicBezTo>
                <a:lnTo>
                  <a:pt x="6465" y="2929"/>
                </a:lnTo>
                <a:cubicBezTo>
                  <a:pt x="6072" y="3298"/>
                  <a:pt x="5656" y="2477"/>
                  <a:pt x="5179" y="3251"/>
                </a:cubicBezTo>
                <a:lnTo>
                  <a:pt x="5179" y="3251"/>
                </a:lnTo>
                <a:cubicBezTo>
                  <a:pt x="5322" y="2977"/>
                  <a:pt x="5525" y="2727"/>
                  <a:pt x="5775" y="2560"/>
                </a:cubicBezTo>
                <a:cubicBezTo>
                  <a:pt x="5775" y="2596"/>
                  <a:pt x="5775" y="2631"/>
                  <a:pt x="5799" y="2655"/>
                </a:cubicBezTo>
                <a:lnTo>
                  <a:pt x="5799" y="2667"/>
                </a:lnTo>
                <a:lnTo>
                  <a:pt x="5822" y="2703"/>
                </a:lnTo>
                <a:cubicBezTo>
                  <a:pt x="5929" y="2798"/>
                  <a:pt x="6084" y="2703"/>
                  <a:pt x="6049" y="2560"/>
                </a:cubicBezTo>
                <a:cubicBezTo>
                  <a:pt x="5989" y="2667"/>
                  <a:pt x="5906" y="2608"/>
                  <a:pt x="5918" y="2536"/>
                </a:cubicBezTo>
                <a:cubicBezTo>
                  <a:pt x="5929" y="2477"/>
                  <a:pt x="6025" y="2429"/>
                  <a:pt x="6084" y="2429"/>
                </a:cubicBezTo>
                <a:cubicBezTo>
                  <a:pt x="6132" y="2429"/>
                  <a:pt x="6168" y="2441"/>
                  <a:pt x="6203" y="2477"/>
                </a:cubicBezTo>
                <a:cubicBezTo>
                  <a:pt x="6299" y="2560"/>
                  <a:pt x="6382" y="2750"/>
                  <a:pt x="6144" y="2846"/>
                </a:cubicBezTo>
                <a:cubicBezTo>
                  <a:pt x="6382" y="2977"/>
                  <a:pt x="6584" y="2703"/>
                  <a:pt x="6549" y="2477"/>
                </a:cubicBezTo>
                <a:cubicBezTo>
                  <a:pt x="6715" y="2512"/>
                  <a:pt x="6751" y="2393"/>
                  <a:pt x="6918" y="2548"/>
                </a:cubicBezTo>
                <a:cubicBezTo>
                  <a:pt x="6763" y="2108"/>
                  <a:pt x="6525" y="2227"/>
                  <a:pt x="6370" y="2155"/>
                </a:cubicBezTo>
                <a:lnTo>
                  <a:pt x="6370" y="2155"/>
                </a:lnTo>
                <a:cubicBezTo>
                  <a:pt x="6727" y="2262"/>
                  <a:pt x="6834" y="1988"/>
                  <a:pt x="7132" y="1977"/>
                </a:cubicBezTo>
                <a:cubicBezTo>
                  <a:pt x="6822" y="1715"/>
                  <a:pt x="6620" y="1929"/>
                  <a:pt x="6406" y="2012"/>
                </a:cubicBezTo>
                <a:lnTo>
                  <a:pt x="6406" y="2012"/>
                </a:lnTo>
                <a:cubicBezTo>
                  <a:pt x="6942" y="1786"/>
                  <a:pt x="6822" y="1488"/>
                  <a:pt x="7037" y="1226"/>
                </a:cubicBezTo>
                <a:cubicBezTo>
                  <a:pt x="6787" y="1441"/>
                  <a:pt x="6477" y="1322"/>
                  <a:pt x="6263" y="1857"/>
                </a:cubicBezTo>
                <a:lnTo>
                  <a:pt x="6263" y="1857"/>
                </a:lnTo>
                <a:cubicBezTo>
                  <a:pt x="6334" y="1643"/>
                  <a:pt x="6561" y="1441"/>
                  <a:pt x="6287" y="1131"/>
                </a:cubicBezTo>
                <a:cubicBezTo>
                  <a:pt x="6275" y="1429"/>
                  <a:pt x="6001" y="1536"/>
                  <a:pt x="6120" y="1893"/>
                </a:cubicBezTo>
                <a:lnTo>
                  <a:pt x="6120" y="1893"/>
                </a:lnTo>
                <a:cubicBezTo>
                  <a:pt x="6049" y="1738"/>
                  <a:pt x="6156" y="1500"/>
                  <a:pt x="5727" y="1346"/>
                </a:cubicBezTo>
                <a:cubicBezTo>
                  <a:pt x="5870" y="1512"/>
                  <a:pt x="5763" y="1548"/>
                  <a:pt x="5799" y="1715"/>
                </a:cubicBezTo>
                <a:cubicBezTo>
                  <a:pt x="5560" y="1667"/>
                  <a:pt x="5287" y="1893"/>
                  <a:pt x="5418" y="2119"/>
                </a:cubicBezTo>
                <a:cubicBezTo>
                  <a:pt x="5453" y="1941"/>
                  <a:pt x="5691" y="1905"/>
                  <a:pt x="5787" y="2060"/>
                </a:cubicBezTo>
                <a:cubicBezTo>
                  <a:pt x="5822" y="2096"/>
                  <a:pt x="5846" y="2131"/>
                  <a:pt x="5846" y="2179"/>
                </a:cubicBezTo>
                <a:cubicBezTo>
                  <a:pt x="5846" y="2238"/>
                  <a:pt x="5799" y="2346"/>
                  <a:pt x="5727" y="2346"/>
                </a:cubicBezTo>
                <a:cubicBezTo>
                  <a:pt x="5668" y="2358"/>
                  <a:pt x="5608" y="2274"/>
                  <a:pt x="5703" y="2215"/>
                </a:cubicBezTo>
                <a:cubicBezTo>
                  <a:pt x="5572" y="2179"/>
                  <a:pt x="5477" y="2334"/>
                  <a:pt x="5572" y="2441"/>
                </a:cubicBezTo>
                <a:cubicBezTo>
                  <a:pt x="5572" y="2453"/>
                  <a:pt x="5584" y="2453"/>
                  <a:pt x="5596" y="2465"/>
                </a:cubicBezTo>
                <a:lnTo>
                  <a:pt x="5596" y="2465"/>
                </a:lnTo>
                <a:cubicBezTo>
                  <a:pt x="5632" y="2489"/>
                  <a:pt x="5668" y="2489"/>
                  <a:pt x="5703" y="2489"/>
                </a:cubicBezTo>
                <a:cubicBezTo>
                  <a:pt x="5525" y="2739"/>
                  <a:pt x="5287" y="2941"/>
                  <a:pt x="5013" y="3084"/>
                </a:cubicBezTo>
                <a:cubicBezTo>
                  <a:pt x="5787" y="2596"/>
                  <a:pt x="4965" y="2191"/>
                  <a:pt x="5334" y="1798"/>
                </a:cubicBezTo>
                <a:lnTo>
                  <a:pt x="5298" y="1846"/>
                </a:lnTo>
                <a:cubicBezTo>
                  <a:pt x="5310" y="1822"/>
                  <a:pt x="5322" y="1810"/>
                  <a:pt x="5334" y="1798"/>
                </a:cubicBezTo>
                <a:cubicBezTo>
                  <a:pt x="5167" y="1869"/>
                  <a:pt x="5037" y="2000"/>
                  <a:pt x="4965" y="2155"/>
                </a:cubicBezTo>
                <a:cubicBezTo>
                  <a:pt x="4858" y="2453"/>
                  <a:pt x="5144" y="2572"/>
                  <a:pt x="5132" y="2727"/>
                </a:cubicBezTo>
                <a:cubicBezTo>
                  <a:pt x="4989" y="2619"/>
                  <a:pt x="4882" y="2655"/>
                  <a:pt x="4834" y="2798"/>
                </a:cubicBezTo>
                <a:cubicBezTo>
                  <a:pt x="5013" y="2774"/>
                  <a:pt x="5037" y="2953"/>
                  <a:pt x="4929" y="3048"/>
                </a:cubicBezTo>
                <a:cubicBezTo>
                  <a:pt x="4786" y="3179"/>
                  <a:pt x="4441" y="3215"/>
                  <a:pt x="4370" y="3620"/>
                </a:cubicBezTo>
                <a:cubicBezTo>
                  <a:pt x="4322" y="3679"/>
                  <a:pt x="4286" y="3739"/>
                  <a:pt x="4263" y="3798"/>
                </a:cubicBezTo>
                <a:cubicBezTo>
                  <a:pt x="4275" y="3727"/>
                  <a:pt x="4298" y="3655"/>
                  <a:pt x="4298" y="3596"/>
                </a:cubicBezTo>
                <a:cubicBezTo>
                  <a:pt x="4536" y="3251"/>
                  <a:pt x="4322" y="3000"/>
                  <a:pt x="4298" y="2786"/>
                </a:cubicBezTo>
                <a:cubicBezTo>
                  <a:pt x="4298" y="2643"/>
                  <a:pt x="4441" y="2548"/>
                  <a:pt x="4548" y="2679"/>
                </a:cubicBezTo>
                <a:cubicBezTo>
                  <a:pt x="4608" y="2548"/>
                  <a:pt x="4572" y="2441"/>
                  <a:pt x="4394" y="2417"/>
                </a:cubicBezTo>
                <a:cubicBezTo>
                  <a:pt x="4489" y="2310"/>
                  <a:pt x="4775" y="2417"/>
                  <a:pt x="4917" y="2143"/>
                </a:cubicBezTo>
                <a:cubicBezTo>
                  <a:pt x="4965" y="2036"/>
                  <a:pt x="4965" y="1869"/>
                  <a:pt x="4906" y="1619"/>
                </a:cubicBezTo>
                <a:lnTo>
                  <a:pt x="4906" y="1619"/>
                </a:lnTo>
                <a:cubicBezTo>
                  <a:pt x="4906" y="2167"/>
                  <a:pt x="4024" y="1869"/>
                  <a:pt x="4227" y="2762"/>
                </a:cubicBezTo>
                <a:lnTo>
                  <a:pt x="4227" y="2762"/>
                </a:lnTo>
                <a:cubicBezTo>
                  <a:pt x="4120" y="2465"/>
                  <a:pt x="4096" y="2143"/>
                  <a:pt x="4155" y="1846"/>
                </a:cubicBezTo>
                <a:cubicBezTo>
                  <a:pt x="4179" y="1869"/>
                  <a:pt x="4215" y="1893"/>
                  <a:pt x="4251" y="1905"/>
                </a:cubicBezTo>
                <a:lnTo>
                  <a:pt x="4263" y="1905"/>
                </a:lnTo>
                <a:cubicBezTo>
                  <a:pt x="4275" y="1905"/>
                  <a:pt x="4286" y="1905"/>
                  <a:pt x="4298" y="1905"/>
                </a:cubicBezTo>
                <a:cubicBezTo>
                  <a:pt x="4441" y="1905"/>
                  <a:pt x="4477" y="1715"/>
                  <a:pt x="4358" y="1655"/>
                </a:cubicBezTo>
                <a:cubicBezTo>
                  <a:pt x="4394" y="1762"/>
                  <a:pt x="4286" y="1774"/>
                  <a:pt x="4251" y="1727"/>
                </a:cubicBezTo>
                <a:cubicBezTo>
                  <a:pt x="4203" y="1679"/>
                  <a:pt x="4251" y="1572"/>
                  <a:pt x="4286" y="1524"/>
                </a:cubicBezTo>
                <a:cubicBezTo>
                  <a:pt x="4322" y="1500"/>
                  <a:pt x="4358" y="1477"/>
                  <a:pt x="4405" y="1477"/>
                </a:cubicBezTo>
                <a:cubicBezTo>
                  <a:pt x="4536" y="1465"/>
                  <a:pt x="4727" y="1548"/>
                  <a:pt x="4632" y="1786"/>
                </a:cubicBezTo>
                <a:cubicBezTo>
                  <a:pt x="4882" y="1715"/>
                  <a:pt x="4846" y="1369"/>
                  <a:pt x="4644" y="1238"/>
                </a:cubicBezTo>
                <a:cubicBezTo>
                  <a:pt x="4798" y="1143"/>
                  <a:pt x="4739" y="1036"/>
                  <a:pt x="4953" y="1024"/>
                </a:cubicBezTo>
                <a:cubicBezTo>
                  <a:pt x="4548" y="822"/>
                  <a:pt x="4453" y="1072"/>
                  <a:pt x="4298" y="1131"/>
                </a:cubicBezTo>
                <a:lnTo>
                  <a:pt x="4298" y="1131"/>
                </a:lnTo>
                <a:cubicBezTo>
                  <a:pt x="4632" y="965"/>
                  <a:pt x="4513" y="691"/>
                  <a:pt x="4715" y="476"/>
                </a:cubicBezTo>
                <a:cubicBezTo>
                  <a:pt x="4298" y="500"/>
                  <a:pt x="4310" y="798"/>
                  <a:pt x="4215" y="1012"/>
                </a:cubicBezTo>
                <a:lnTo>
                  <a:pt x="4215" y="1012"/>
                </a:lnTo>
                <a:cubicBezTo>
                  <a:pt x="4453" y="464"/>
                  <a:pt x="4144" y="345"/>
                  <a:pt x="4108" y="0"/>
                </a:cubicBezTo>
                <a:cubicBezTo>
                  <a:pt x="4084" y="345"/>
                  <a:pt x="3774" y="464"/>
                  <a:pt x="4013" y="1012"/>
                </a:cubicBezTo>
                <a:lnTo>
                  <a:pt x="4013" y="1012"/>
                </a:lnTo>
                <a:cubicBezTo>
                  <a:pt x="3905" y="798"/>
                  <a:pt x="3929" y="500"/>
                  <a:pt x="3513" y="476"/>
                </a:cubicBezTo>
                <a:cubicBezTo>
                  <a:pt x="3715" y="691"/>
                  <a:pt x="3596" y="965"/>
                  <a:pt x="3929" y="1131"/>
                </a:cubicBezTo>
                <a:lnTo>
                  <a:pt x="3929" y="1131"/>
                </a:lnTo>
                <a:cubicBezTo>
                  <a:pt x="3774" y="1072"/>
                  <a:pt x="3679" y="822"/>
                  <a:pt x="3274" y="1024"/>
                </a:cubicBezTo>
                <a:cubicBezTo>
                  <a:pt x="3489" y="1036"/>
                  <a:pt x="3441" y="1143"/>
                  <a:pt x="3584" y="1238"/>
                </a:cubicBezTo>
                <a:cubicBezTo>
                  <a:pt x="3382" y="1369"/>
                  <a:pt x="3346" y="1715"/>
                  <a:pt x="3596" y="1786"/>
                </a:cubicBezTo>
                <a:cubicBezTo>
                  <a:pt x="3501" y="1548"/>
                  <a:pt x="3691" y="1465"/>
                  <a:pt x="3822" y="1477"/>
                </a:cubicBezTo>
                <a:cubicBezTo>
                  <a:pt x="3870" y="1477"/>
                  <a:pt x="3905" y="1500"/>
                  <a:pt x="3941" y="1524"/>
                </a:cubicBezTo>
                <a:cubicBezTo>
                  <a:pt x="3977" y="1572"/>
                  <a:pt x="4024" y="1679"/>
                  <a:pt x="3977" y="1727"/>
                </a:cubicBezTo>
                <a:cubicBezTo>
                  <a:pt x="3941" y="1774"/>
                  <a:pt x="3834" y="1762"/>
                  <a:pt x="3870" y="1655"/>
                </a:cubicBezTo>
                <a:cubicBezTo>
                  <a:pt x="3751" y="1715"/>
                  <a:pt x="3786" y="1905"/>
                  <a:pt x="3929" y="1905"/>
                </a:cubicBezTo>
                <a:cubicBezTo>
                  <a:pt x="3941" y="1905"/>
                  <a:pt x="3953" y="1905"/>
                  <a:pt x="3965" y="1905"/>
                </a:cubicBezTo>
                <a:lnTo>
                  <a:pt x="3977" y="1905"/>
                </a:lnTo>
                <a:cubicBezTo>
                  <a:pt x="4013" y="1893"/>
                  <a:pt x="4048" y="1869"/>
                  <a:pt x="4072" y="1846"/>
                </a:cubicBezTo>
                <a:cubicBezTo>
                  <a:pt x="4132" y="2143"/>
                  <a:pt x="4108" y="2465"/>
                  <a:pt x="4001" y="2762"/>
                </a:cubicBezTo>
                <a:cubicBezTo>
                  <a:pt x="4203" y="1869"/>
                  <a:pt x="3334" y="2167"/>
                  <a:pt x="3322" y="1619"/>
                </a:cubicBezTo>
                <a:lnTo>
                  <a:pt x="3322" y="1679"/>
                </a:lnTo>
                <a:lnTo>
                  <a:pt x="3322" y="1619"/>
                </a:lnTo>
                <a:cubicBezTo>
                  <a:pt x="3262" y="1869"/>
                  <a:pt x="3262" y="2036"/>
                  <a:pt x="3310" y="2143"/>
                </a:cubicBezTo>
                <a:cubicBezTo>
                  <a:pt x="3453" y="2417"/>
                  <a:pt x="3739" y="2310"/>
                  <a:pt x="3834" y="2417"/>
                </a:cubicBezTo>
                <a:cubicBezTo>
                  <a:pt x="3655" y="2441"/>
                  <a:pt x="3620" y="2548"/>
                  <a:pt x="3679" y="2679"/>
                </a:cubicBezTo>
                <a:cubicBezTo>
                  <a:pt x="3798" y="2548"/>
                  <a:pt x="3941" y="2643"/>
                  <a:pt x="3929" y="2786"/>
                </a:cubicBezTo>
                <a:cubicBezTo>
                  <a:pt x="3917" y="2989"/>
                  <a:pt x="3703" y="3251"/>
                  <a:pt x="3929" y="3596"/>
                </a:cubicBezTo>
                <a:cubicBezTo>
                  <a:pt x="3941" y="3655"/>
                  <a:pt x="3953" y="3727"/>
                  <a:pt x="3977" y="3786"/>
                </a:cubicBezTo>
                <a:cubicBezTo>
                  <a:pt x="3941" y="3727"/>
                  <a:pt x="3905" y="3679"/>
                  <a:pt x="3870" y="3620"/>
                </a:cubicBezTo>
                <a:cubicBezTo>
                  <a:pt x="3786" y="3215"/>
                  <a:pt x="3453" y="3179"/>
                  <a:pt x="3298" y="3036"/>
                </a:cubicBezTo>
                <a:cubicBezTo>
                  <a:pt x="3203" y="2953"/>
                  <a:pt x="3227" y="2774"/>
                  <a:pt x="3405" y="2798"/>
                </a:cubicBezTo>
                <a:cubicBezTo>
                  <a:pt x="3346" y="2655"/>
                  <a:pt x="3251" y="2619"/>
                  <a:pt x="3108" y="2715"/>
                </a:cubicBezTo>
                <a:cubicBezTo>
                  <a:pt x="3096" y="2572"/>
                  <a:pt x="3370" y="2441"/>
                  <a:pt x="3274" y="2155"/>
                </a:cubicBezTo>
                <a:cubicBezTo>
                  <a:pt x="3239" y="2036"/>
                  <a:pt x="3132" y="1929"/>
                  <a:pt x="2893" y="1798"/>
                </a:cubicBezTo>
                <a:cubicBezTo>
                  <a:pt x="3274" y="2179"/>
                  <a:pt x="2453" y="2596"/>
                  <a:pt x="3227" y="3072"/>
                </a:cubicBezTo>
                <a:cubicBezTo>
                  <a:pt x="2941" y="2941"/>
                  <a:pt x="2703" y="2739"/>
                  <a:pt x="2524" y="2477"/>
                </a:cubicBezTo>
                <a:cubicBezTo>
                  <a:pt x="2572" y="2489"/>
                  <a:pt x="2608" y="2489"/>
                  <a:pt x="2631" y="2465"/>
                </a:cubicBezTo>
                <a:lnTo>
                  <a:pt x="2643" y="2465"/>
                </a:lnTo>
                <a:cubicBezTo>
                  <a:pt x="2655" y="2453"/>
                  <a:pt x="2667" y="2441"/>
                  <a:pt x="2679" y="2429"/>
                </a:cubicBezTo>
                <a:cubicBezTo>
                  <a:pt x="2762" y="2346"/>
                  <a:pt x="2691" y="2191"/>
                  <a:pt x="2560" y="2215"/>
                </a:cubicBezTo>
                <a:lnTo>
                  <a:pt x="2536" y="2215"/>
                </a:lnTo>
                <a:cubicBezTo>
                  <a:pt x="2643" y="2262"/>
                  <a:pt x="2572" y="2346"/>
                  <a:pt x="2512" y="2346"/>
                </a:cubicBezTo>
                <a:cubicBezTo>
                  <a:pt x="2441" y="2334"/>
                  <a:pt x="2405" y="2227"/>
                  <a:pt x="2405" y="2179"/>
                </a:cubicBezTo>
                <a:cubicBezTo>
                  <a:pt x="2405" y="2131"/>
                  <a:pt x="2417" y="2084"/>
                  <a:pt x="2453" y="2048"/>
                </a:cubicBezTo>
                <a:cubicBezTo>
                  <a:pt x="2548" y="1893"/>
                  <a:pt x="2786" y="1941"/>
                  <a:pt x="2822" y="2119"/>
                </a:cubicBezTo>
                <a:cubicBezTo>
                  <a:pt x="2953" y="1881"/>
                  <a:pt x="2679" y="1667"/>
                  <a:pt x="2453" y="1715"/>
                </a:cubicBezTo>
                <a:cubicBezTo>
                  <a:pt x="2489" y="1548"/>
                  <a:pt x="2370" y="1512"/>
                  <a:pt x="2524" y="1346"/>
                </a:cubicBezTo>
                <a:cubicBezTo>
                  <a:pt x="2084" y="1488"/>
                  <a:pt x="2203" y="1727"/>
                  <a:pt x="2131" y="1893"/>
                </a:cubicBezTo>
                <a:lnTo>
                  <a:pt x="2131" y="1893"/>
                </a:lnTo>
                <a:cubicBezTo>
                  <a:pt x="2239" y="1536"/>
                  <a:pt x="1977" y="1429"/>
                  <a:pt x="1953" y="1131"/>
                </a:cubicBezTo>
                <a:cubicBezTo>
                  <a:pt x="1691" y="1441"/>
                  <a:pt x="1905" y="1643"/>
                  <a:pt x="1989" y="1857"/>
                </a:cubicBezTo>
                <a:lnTo>
                  <a:pt x="1989" y="1857"/>
                </a:lnTo>
                <a:cubicBezTo>
                  <a:pt x="1774" y="1310"/>
                  <a:pt x="1465" y="1441"/>
                  <a:pt x="1203" y="1215"/>
                </a:cubicBezTo>
                <a:cubicBezTo>
                  <a:pt x="1417" y="1477"/>
                  <a:pt x="1298" y="1786"/>
                  <a:pt x="1846" y="2000"/>
                </a:cubicBezTo>
                <a:lnTo>
                  <a:pt x="1846" y="2000"/>
                </a:lnTo>
                <a:cubicBezTo>
                  <a:pt x="1619" y="1929"/>
                  <a:pt x="1429" y="1703"/>
                  <a:pt x="1107" y="1977"/>
                </a:cubicBezTo>
                <a:cubicBezTo>
                  <a:pt x="1405" y="1988"/>
                  <a:pt x="1512" y="2262"/>
                  <a:pt x="1881" y="2143"/>
                </a:cubicBezTo>
                <a:lnTo>
                  <a:pt x="1881" y="2143"/>
                </a:lnTo>
                <a:cubicBezTo>
                  <a:pt x="1715" y="2215"/>
                  <a:pt x="1477" y="2108"/>
                  <a:pt x="1334" y="2536"/>
                </a:cubicBezTo>
                <a:cubicBezTo>
                  <a:pt x="1500" y="2393"/>
                  <a:pt x="1524" y="2500"/>
                  <a:pt x="1703" y="2465"/>
                </a:cubicBezTo>
                <a:cubicBezTo>
                  <a:pt x="1655" y="2691"/>
                  <a:pt x="1869" y="2977"/>
                  <a:pt x="2096" y="2846"/>
                </a:cubicBezTo>
                <a:cubicBezTo>
                  <a:pt x="1858" y="2750"/>
                  <a:pt x="1953" y="2548"/>
                  <a:pt x="2036" y="2477"/>
                </a:cubicBezTo>
                <a:cubicBezTo>
                  <a:pt x="2072" y="2441"/>
                  <a:pt x="2119" y="2417"/>
                  <a:pt x="2155" y="2417"/>
                </a:cubicBezTo>
                <a:cubicBezTo>
                  <a:pt x="2215" y="2417"/>
                  <a:pt x="2322" y="2465"/>
                  <a:pt x="2334" y="2536"/>
                </a:cubicBezTo>
                <a:cubicBezTo>
                  <a:pt x="2334" y="2596"/>
                  <a:pt x="2250" y="2655"/>
                  <a:pt x="2191" y="2560"/>
                </a:cubicBezTo>
                <a:cubicBezTo>
                  <a:pt x="2155" y="2691"/>
                  <a:pt x="2322" y="2786"/>
                  <a:pt x="2417" y="2691"/>
                </a:cubicBezTo>
                <a:cubicBezTo>
                  <a:pt x="2429" y="2679"/>
                  <a:pt x="2441" y="2679"/>
                  <a:pt x="2441" y="2667"/>
                </a:cubicBezTo>
                <a:lnTo>
                  <a:pt x="2441" y="2655"/>
                </a:lnTo>
                <a:cubicBezTo>
                  <a:pt x="2465" y="2619"/>
                  <a:pt x="2477" y="2584"/>
                  <a:pt x="2465" y="2548"/>
                </a:cubicBezTo>
                <a:cubicBezTo>
                  <a:pt x="2727" y="2727"/>
                  <a:pt x="2929" y="2965"/>
                  <a:pt x="3060" y="3251"/>
                </a:cubicBezTo>
                <a:cubicBezTo>
                  <a:pt x="2584" y="2477"/>
                  <a:pt x="2167" y="3298"/>
                  <a:pt x="1774" y="2917"/>
                </a:cubicBezTo>
                <a:cubicBezTo>
                  <a:pt x="1905" y="3143"/>
                  <a:pt x="2024" y="3251"/>
                  <a:pt x="2131" y="3298"/>
                </a:cubicBezTo>
                <a:cubicBezTo>
                  <a:pt x="2429" y="3393"/>
                  <a:pt x="2560" y="3120"/>
                  <a:pt x="2703" y="3131"/>
                </a:cubicBezTo>
                <a:cubicBezTo>
                  <a:pt x="2596" y="3262"/>
                  <a:pt x="2631" y="3370"/>
                  <a:pt x="2774" y="3429"/>
                </a:cubicBezTo>
                <a:cubicBezTo>
                  <a:pt x="2762" y="3251"/>
                  <a:pt x="2917" y="3227"/>
                  <a:pt x="3024" y="3322"/>
                </a:cubicBezTo>
                <a:cubicBezTo>
                  <a:pt x="3167" y="3465"/>
                  <a:pt x="3191" y="3810"/>
                  <a:pt x="3596" y="3882"/>
                </a:cubicBezTo>
                <a:cubicBezTo>
                  <a:pt x="3655" y="3929"/>
                  <a:pt x="3715" y="3965"/>
                  <a:pt x="3774" y="4001"/>
                </a:cubicBezTo>
                <a:cubicBezTo>
                  <a:pt x="3703" y="3977"/>
                  <a:pt x="3643" y="3965"/>
                  <a:pt x="3572" y="3953"/>
                </a:cubicBezTo>
                <a:cubicBezTo>
                  <a:pt x="3227" y="3715"/>
                  <a:pt x="2965" y="3941"/>
                  <a:pt x="2762" y="3941"/>
                </a:cubicBezTo>
                <a:cubicBezTo>
                  <a:pt x="2631" y="3941"/>
                  <a:pt x="2524" y="3810"/>
                  <a:pt x="2667" y="3691"/>
                </a:cubicBezTo>
                <a:cubicBezTo>
                  <a:pt x="2524" y="3632"/>
                  <a:pt x="2429" y="3679"/>
                  <a:pt x="2405" y="3858"/>
                </a:cubicBezTo>
                <a:cubicBezTo>
                  <a:pt x="2286" y="3751"/>
                  <a:pt x="2405" y="3465"/>
                  <a:pt x="2119" y="3334"/>
                </a:cubicBezTo>
                <a:cubicBezTo>
                  <a:pt x="2012" y="3274"/>
                  <a:pt x="1858" y="3274"/>
                  <a:pt x="1596" y="3346"/>
                </a:cubicBezTo>
                <a:lnTo>
                  <a:pt x="1596" y="3346"/>
                </a:lnTo>
                <a:cubicBezTo>
                  <a:pt x="2143" y="3346"/>
                  <a:pt x="1858" y="4227"/>
                  <a:pt x="2739" y="4024"/>
                </a:cubicBezTo>
                <a:cubicBezTo>
                  <a:pt x="2441" y="4120"/>
                  <a:pt x="2131" y="4143"/>
                  <a:pt x="1822" y="4084"/>
                </a:cubicBezTo>
                <a:cubicBezTo>
                  <a:pt x="1858" y="4072"/>
                  <a:pt x="1881" y="4036"/>
                  <a:pt x="1881" y="4001"/>
                </a:cubicBezTo>
                <a:lnTo>
                  <a:pt x="1881" y="3989"/>
                </a:lnTo>
                <a:cubicBezTo>
                  <a:pt x="1881" y="3977"/>
                  <a:pt x="1881" y="3965"/>
                  <a:pt x="1881" y="3953"/>
                </a:cubicBezTo>
                <a:cubicBezTo>
                  <a:pt x="1881" y="3810"/>
                  <a:pt x="1703" y="3774"/>
                  <a:pt x="1631" y="3893"/>
                </a:cubicBezTo>
                <a:cubicBezTo>
                  <a:pt x="1738" y="3858"/>
                  <a:pt x="1762" y="3965"/>
                  <a:pt x="1703" y="4001"/>
                </a:cubicBezTo>
                <a:cubicBezTo>
                  <a:pt x="1655" y="4048"/>
                  <a:pt x="1548" y="4001"/>
                  <a:pt x="1512" y="3965"/>
                </a:cubicBezTo>
                <a:cubicBezTo>
                  <a:pt x="1477" y="3929"/>
                  <a:pt x="1465" y="3882"/>
                  <a:pt x="1453" y="3834"/>
                </a:cubicBezTo>
                <a:cubicBezTo>
                  <a:pt x="1453" y="3715"/>
                  <a:pt x="1524" y="3512"/>
                  <a:pt x="1762" y="3620"/>
                </a:cubicBezTo>
                <a:cubicBezTo>
                  <a:pt x="1691" y="3358"/>
                  <a:pt x="1346" y="3405"/>
                  <a:pt x="1215" y="3608"/>
                </a:cubicBezTo>
                <a:cubicBezTo>
                  <a:pt x="1119" y="3453"/>
                  <a:pt x="1024" y="3512"/>
                  <a:pt x="1000" y="3286"/>
                </a:cubicBezTo>
                <a:cubicBezTo>
                  <a:pt x="798" y="3703"/>
                  <a:pt x="1048" y="3786"/>
                  <a:pt x="1119" y="3953"/>
                </a:cubicBezTo>
                <a:lnTo>
                  <a:pt x="1119" y="3953"/>
                </a:lnTo>
                <a:cubicBezTo>
                  <a:pt x="941" y="3620"/>
                  <a:pt x="667" y="3739"/>
                  <a:pt x="453" y="3536"/>
                </a:cubicBezTo>
                <a:cubicBezTo>
                  <a:pt x="488" y="3941"/>
                  <a:pt x="774" y="3929"/>
                  <a:pt x="988" y="4036"/>
                </a:cubicBezTo>
                <a:lnTo>
                  <a:pt x="988" y="4036"/>
                </a:lnTo>
                <a:cubicBezTo>
                  <a:pt x="476" y="3822"/>
                  <a:pt x="345" y="4120"/>
                  <a:pt x="0" y="4155"/>
                </a:cubicBezTo>
                <a:close/>
                <a:moveTo>
                  <a:pt x="5501" y="4036"/>
                </a:moveTo>
                <a:close/>
                <a:moveTo>
                  <a:pt x="4775" y="3953"/>
                </a:moveTo>
                <a:cubicBezTo>
                  <a:pt x="4870" y="3905"/>
                  <a:pt x="4989" y="3882"/>
                  <a:pt x="5096" y="3905"/>
                </a:cubicBezTo>
                <a:cubicBezTo>
                  <a:pt x="5275" y="3989"/>
                  <a:pt x="5465" y="4048"/>
                  <a:pt x="5644" y="4108"/>
                </a:cubicBezTo>
                <a:cubicBezTo>
                  <a:pt x="5715" y="4120"/>
                  <a:pt x="5799" y="4132"/>
                  <a:pt x="5870" y="4143"/>
                </a:cubicBezTo>
                <a:cubicBezTo>
                  <a:pt x="5799" y="4155"/>
                  <a:pt x="5727" y="4167"/>
                  <a:pt x="5644" y="4179"/>
                </a:cubicBezTo>
                <a:cubicBezTo>
                  <a:pt x="5465" y="4239"/>
                  <a:pt x="5275" y="4310"/>
                  <a:pt x="5096" y="4382"/>
                </a:cubicBezTo>
                <a:cubicBezTo>
                  <a:pt x="4989" y="4405"/>
                  <a:pt x="4870" y="4394"/>
                  <a:pt x="4775" y="4334"/>
                </a:cubicBezTo>
                <a:cubicBezTo>
                  <a:pt x="4941" y="4346"/>
                  <a:pt x="5108" y="4274"/>
                  <a:pt x="5215" y="4143"/>
                </a:cubicBezTo>
                <a:cubicBezTo>
                  <a:pt x="5108" y="4024"/>
                  <a:pt x="4941" y="3953"/>
                  <a:pt x="4763" y="3965"/>
                </a:cubicBezTo>
                <a:close/>
                <a:moveTo>
                  <a:pt x="5179" y="5036"/>
                </a:moveTo>
                <a:close/>
                <a:moveTo>
                  <a:pt x="4906" y="4929"/>
                </a:moveTo>
                <a:cubicBezTo>
                  <a:pt x="4917" y="4751"/>
                  <a:pt x="4846" y="4596"/>
                  <a:pt x="4727" y="4477"/>
                </a:cubicBezTo>
                <a:cubicBezTo>
                  <a:pt x="4834" y="4513"/>
                  <a:pt x="4929" y="4584"/>
                  <a:pt x="4989" y="4679"/>
                </a:cubicBezTo>
                <a:cubicBezTo>
                  <a:pt x="5060" y="4858"/>
                  <a:pt x="5144" y="5036"/>
                  <a:pt x="5227" y="5203"/>
                </a:cubicBezTo>
                <a:cubicBezTo>
                  <a:pt x="5275" y="5263"/>
                  <a:pt x="5310" y="5322"/>
                  <a:pt x="5370" y="5394"/>
                </a:cubicBezTo>
                <a:cubicBezTo>
                  <a:pt x="5310" y="5346"/>
                  <a:pt x="5251" y="5298"/>
                  <a:pt x="5179" y="5251"/>
                </a:cubicBezTo>
                <a:cubicBezTo>
                  <a:pt x="5013" y="5167"/>
                  <a:pt x="4834" y="5084"/>
                  <a:pt x="4656" y="5013"/>
                </a:cubicBezTo>
                <a:cubicBezTo>
                  <a:pt x="4560" y="4953"/>
                  <a:pt x="4489" y="4858"/>
                  <a:pt x="4453" y="4751"/>
                </a:cubicBezTo>
                <a:cubicBezTo>
                  <a:pt x="4572" y="4870"/>
                  <a:pt x="4739" y="4929"/>
                  <a:pt x="4906" y="4929"/>
                </a:cubicBezTo>
                <a:close/>
                <a:moveTo>
                  <a:pt x="5025" y="3108"/>
                </a:moveTo>
                <a:close/>
                <a:moveTo>
                  <a:pt x="4656" y="3298"/>
                </a:moveTo>
                <a:cubicBezTo>
                  <a:pt x="4775" y="3227"/>
                  <a:pt x="4953" y="3203"/>
                  <a:pt x="5179" y="3060"/>
                </a:cubicBezTo>
                <a:cubicBezTo>
                  <a:pt x="5239" y="3024"/>
                  <a:pt x="5298" y="2977"/>
                  <a:pt x="5370" y="2917"/>
                </a:cubicBezTo>
                <a:cubicBezTo>
                  <a:pt x="5310" y="2989"/>
                  <a:pt x="5275" y="3048"/>
                  <a:pt x="5227" y="3108"/>
                </a:cubicBezTo>
                <a:cubicBezTo>
                  <a:pt x="5144" y="3274"/>
                  <a:pt x="5060" y="3453"/>
                  <a:pt x="4989" y="3632"/>
                </a:cubicBezTo>
                <a:cubicBezTo>
                  <a:pt x="4929" y="3739"/>
                  <a:pt x="4834" y="3810"/>
                  <a:pt x="4727" y="3834"/>
                </a:cubicBezTo>
                <a:cubicBezTo>
                  <a:pt x="4846" y="3715"/>
                  <a:pt x="4917" y="3560"/>
                  <a:pt x="4906" y="3393"/>
                </a:cubicBezTo>
                <a:cubicBezTo>
                  <a:pt x="4739" y="3381"/>
                  <a:pt x="4572" y="3453"/>
                  <a:pt x="4453" y="3572"/>
                </a:cubicBezTo>
                <a:cubicBezTo>
                  <a:pt x="4489" y="3465"/>
                  <a:pt x="4548" y="3370"/>
                  <a:pt x="4644" y="3298"/>
                </a:cubicBezTo>
                <a:close/>
                <a:moveTo>
                  <a:pt x="4239" y="5525"/>
                </a:moveTo>
                <a:close/>
                <a:moveTo>
                  <a:pt x="4013" y="2786"/>
                </a:moveTo>
                <a:close/>
                <a:moveTo>
                  <a:pt x="3941" y="3512"/>
                </a:moveTo>
                <a:cubicBezTo>
                  <a:pt x="3882" y="3405"/>
                  <a:pt x="3870" y="3298"/>
                  <a:pt x="3894" y="3179"/>
                </a:cubicBezTo>
                <a:cubicBezTo>
                  <a:pt x="3929" y="3036"/>
                  <a:pt x="4036" y="2905"/>
                  <a:pt x="4096" y="2631"/>
                </a:cubicBezTo>
                <a:cubicBezTo>
                  <a:pt x="4108" y="2560"/>
                  <a:pt x="4120" y="2477"/>
                  <a:pt x="4132" y="2405"/>
                </a:cubicBezTo>
                <a:cubicBezTo>
                  <a:pt x="4132" y="2477"/>
                  <a:pt x="4144" y="2560"/>
                  <a:pt x="4167" y="2631"/>
                </a:cubicBezTo>
                <a:cubicBezTo>
                  <a:pt x="4227" y="2893"/>
                  <a:pt x="4334" y="3036"/>
                  <a:pt x="4370" y="3179"/>
                </a:cubicBezTo>
                <a:cubicBezTo>
                  <a:pt x="4394" y="3298"/>
                  <a:pt x="4370" y="3405"/>
                  <a:pt x="4322" y="3512"/>
                </a:cubicBezTo>
                <a:cubicBezTo>
                  <a:pt x="4477" y="3346"/>
                  <a:pt x="4358" y="3060"/>
                  <a:pt x="4132" y="3060"/>
                </a:cubicBezTo>
                <a:cubicBezTo>
                  <a:pt x="3894" y="3060"/>
                  <a:pt x="3774" y="3346"/>
                  <a:pt x="3941" y="3512"/>
                </a:cubicBezTo>
                <a:close/>
                <a:moveTo>
                  <a:pt x="4132" y="5239"/>
                </a:moveTo>
                <a:cubicBezTo>
                  <a:pt x="4251" y="5120"/>
                  <a:pt x="4322" y="4965"/>
                  <a:pt x="4322" y="4798"/>
                </a:cubicBezTo>
                <a:cubicBezTo>
                  <a:pt x="4370" y="4894"/>
                  <a:pt x="4394" y="5013"/>
                  <a:pt x="4370" y="5120"/>
                </a:cubicBezTo>
                <a:cubicBezTo>
                  <a:pt x="4334" y="5263"/>
                  <a:pt x="4215" y="5406"/>
                  <a:pt x="4167" y="5667"/>
                </a:cubicBezTo>
                <a:cubicBezTo>
                  <a:pt x="4144" y="5739"/>
                  <a:pt x="4132" y="5822"/>
                  <a:pt x="4132" y="5894"/>
                </a:cubicBezTo>
                <a:cubicBezTo>
                  <a:pt x="4120" y="5822"/>
                  <a:pt x="4108" y="5739"/>
                  <a:pt x="4096" y="5667"/>
                </a:cubicBezTo>
                <a:cubicBezTo>
                  <a:pt x="4036" y="5406"/>
                  <a:pt x="3929" y="5263"/>
                  <a:pt x="3894" y="5120"/>
                </a:cubicBezTo>
                <a:cubicBezTo>
                  <a:pt x="3858" y="5013"/>
                  <a:pt x="3882" y="4894"/>
                  <a:pt x="3941" y="4798"/>
                </a:cubicBezTo>
                <a:cubicBezTo>
                  <a:pt x="3929" y="4965"/>
                  <a:pt x="4001" y="5132"/>
                  <a:pt x="4132" y="5239"/>
                </a:cubicBezTo>
                <a:close/>
                <a:moveTo>
                  <a:pt x="3239" y="5203"/>
                </a:moveTo>
                <a:close/>
                <a:moveTo>
                  <a:pt x="3346" y="3381"/>
                </a:moveTo>
                <a:cubicBezTo>
                  <a:pt x="3346" y="3548"/>
                  <a:pt x="3405" y="3715"/>
                  <a:pt x="3536" y="3822"/>
                </a:cubicBezTo>
                <a:cubicBezTo>
                  <a:pt x="3417" y="3798"/>
                  <a:pt x="3334" y="3727"/>
                  <a:pt x="3262" y="3632"/>
                </a:cubicBezTo>
                <a:cubicBezTo>
                  <a:pt x="3191" y="3441"/>
                  <a:pt x="3120" y="3274"/>
                  <a:pt x="3024" y="3096"/>
                </a:cubicBezTo>
                <a:cubicBezTo>
                  <a:pt x="2989" y="3036"/>
                  <a:pt x="2941" y="2977"/>
                  <a:pt x="2881" y="2905"/>
                </a:cubicBezTo>
                <a:cubicBezTo>
                  <a:pt x="2953" y="2965"/>
                  <a:pt x="3012" y="3012"/>
                  <a:pt x="3072" y="3048"/>
                </a:cubicBezTo>
                <a:cubicBezTo>
                  <a:pt x="3251" y="3131"/>
                  <a:pt x="3429" y="3215"/>
                  <a:pt x="3608" y="3286"/>
                </a:cubicBezTo>
                <a:cubicBezTo>
                  <a:pt x="3703" y="3346"/>
                  <a:pt x="3774" y="3441"/>
                  <a:pt x="3798" y="3560"/>
                </a:cubicBezTo>
                <a:cubicBezTo>
                  <a:pt x="3691" y="3429"/>
                  <a:pt x="3524" y="3370"/>
                  <a:pt x="3358" y="3381"/>
                </a:cubicBezTo>
                <a:close/>
                <a:moveTo>
                  <a:pt x="3798" y="4739"/>
                </a:moveTo>
                <a:cubicBezTo>
                  <a:pt x="3763" y="4846"/>
                  <a:pt x="3691" y="4941"/>
                  <a:pt x="3596" y="5001"/>
                </a:cubicBezTo>
                <a:cubicBezTo>
                  <a:pt x="3417" y="5072"/>
                  <a:pt x="3239" y="5156"/>
                  <a:pt x="3072" y="5251"/>
                </a:cubicBezTo>
                <a:cubicBezTo>
                  <a:pt x="3001" y="5286"/>
                  <a:pt x="2941" y="5334"/>
                  <a:pt x="2881" y="5382"/>
                </a:cubicBezTo>
                <a:cubicBezTo>
                  <a:pt x="2929" y="5322"/>
                  <a:pt x="2977" y="5251"/>
                  <a:pt x="3012" y="5191"/>
                </a:cubicBezTo>
                <a:cubicBezTo>
                  <a:pt x="3108" y="5025"/>
                  <a:pt x="3191" y="4846"/>
                  <a:pt x="3262" y="4667"/>
                </a:cubicBezTo>
                <a:cubicBezTo>
                  <a:pt x="3322" y="4572"/>
                  <a:pt x="3417" y="4501"/>
                  <a:pt x="3524" y="4465"/>
                </a:cubicBezTo>
                <a:cubicBezTo>
                  <a:pt x="3405" y="4584"/>
                  <a:pt x="3334" y="4739"/>
                  <a:pt x="3346" y="4917"/>
                </a:cubicBezTo>
                <a:cubicBezTo>
                  <a:pt x="3513" y="4929"/>
                  <a:pt x="3691" y="4870"/>
                  <a:pt x="3810" y="4739"/>
                </a:cubicBezTo>
                <a:close/>
                <a:moveTo>
                  <a:pt x="2751" y="4036"/>
                </a:moveTo>
                <a:close/>
                <a:moveTo>
                  <a:pt x="2596" y="4108"/>
                </a:moveTo>
                <a:cubicBezTo>
                  <a:pt x="2786" y="4060"/>
                  <a:pt x="2965" y="3989"/>
                  <a:pt x="3143" y="3905"/>
                </a:cubicBezTo>
                <a:cubicBezTo>
                  <a:pt x="3251" y="3882"/>
                  <a:pt x="3370" y="3905"/>
                  <a:pt x="3477" y="3953"/>
                </a:cubicBezTo>
                <a:cubicBezTo>
                  <a:pt x="3298" y="3953"/>
                  <a:pt x="3143" y="4024"/>
                  <a:pt x="3024" y="4143"/>
                </a:cubicBezTo>
                <a:cubicBezTo>
                  <a:pt x="3143" y="4274"/>
                  <a:pt x="3298" y="4346"/>
                  <a:pt x="3477" y="4334"/>
                </a:cubicBezTo>
                <a:cubicBezTo>
                  <a:pt x="3370" y="4394"/>
                  <a:pt x="3251" y="4405"/>
                  <a:pt x="3143" y="4382"/>
                </a:cubicBezTo>
                <a:cubicBezTo>
                  <a:pt x="2965" y="4310"/>
                  <a:pt x="2786" y="4239"/>
                  <a:pt x="2596" y="4179"/>
                </a:cubicBezTo>
                <a:cubicBezTo>
                  <a:pt x="2524" y="4167"/>
                  <a:pt x="2453" y="4155"/>
                  <a:pt x="2370" y="4143"/>
                </a:cubicBezTo>
                <a:cubicBezTo>
                  <a:pt x="2453" y="4143"/>
                  <a:pt x="2536" y="4132"/>
                  <a:pt x="2608" y="4120"/>
                </a:cubicBezTo>
                <a:close/>
              </a:path>
            </a:pathLst>
          </a:custGeom>
          <a:solidFill>
            <a:schemeClr val="accent2">
              <a:alpha val="1450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5"/>
          <p:cNvSpPr/>
          <p:nvPr/>
        </p:nvSpPr>
        <p:spPr>
          <a:xfrm rot="5400000">
            <a:off x="-396068" y="4403408"/>
            <a:ext cx="563294" cy="562478"/>
          </a:xfrm>
          <a:custGeom>
            <a:avLst/>
            <a:gdLst/>
            <a:ahLst/>
            <a:cxnLst/>
            <a:rect l="l" t="t" r="r" b="b"/>
            <a:pathLst>
              <a:path w="8288" h="8276" extrusionOk="0">
                <a:moveTo>
                  <a:pt x="0" y="4132"/>
                </a:moveTo>
                <a:cubicBezTo>
                  <a:pt x="346" y="4156"/>
                  <a:pt x="477" y="4466"/>
                  <a:pt x="1012" y="4228"/>
                </a:cubicBezTo>
                <a:lnTo>
                  <a:pt x="1012" y="4228"/>
                </a:lnTo>
                <a:cubicBezTo>
                  <a:pt x="798" y="4335"/>
                  <a:pt x="512" y="4323"/>
                  <a:pt x="477" y="4728"/>
                </a:cubicBezTo>
                <a:cubicBezTo>
                  <a:pt x="691" y="4525"/>
                  <a:pt x="965" y="4644"/>
                  <a:pt x="1143" y="4311"/>
                </a:cubicBezTo>
                <a:lnTo>
                  <a:pt x="1143" y="4311"/>
                </a:lnTo>
                <a:cubicBezTo>
                  <a:pt x="1072" y="4466"/>
                  <a:pt x="822" y="4561"/>
                  <a:pt x="1024" y="4966"/>
                </a:cubicBezTo>
                <a:cubicBezTo>
                  <a:pt x="1048" y="4752"/>
                  <a:pt x="1143" y="4799"/>
                  <a:pt x="1239" y="4656"/>
                </a:cubicBezTo>
                <a:cubicBezTo>
                  <a:pt x="1370" y="4859"/>
                  <a:pt x="1715" y="4894"/>
                  <a:pt x="1786" y="4644"/>
                </a:cubicBezTo>
                <a:cubicBezTo>
                  <a:pt x="1548" y="4740"/>
                  <a:pt x="1477" y="4549"/>
                  <a:pt x="1477" y="4418"/>
                </a:cubicBezTo>
                <a:cubicBezTo>
                  <a:pt x="1477" y="4371"/>
                  <a:pt x="1500" y="4335"/>
                  <a:pt x="1536" y="4299"/>
                </a:cubicBezTo>
                <a:cubicBezTo>
                  <a:pt x="1572" y="4263"/>
                  <a:pt x="1679" y="4216"/>
                  <a:pt x="1727" y="4263"/>
                </a:cubicBezTo>
                <a:cubicBezTo>
                  <a:pt x="1786" y="4299"/>
                  <a:pt x="1762" y="4406"/>
                  <a:pt x="1655" y="4371"/>
                </a:cubicBezTo>
                <a:cubicBezTo>
                  <a:pt x="1715" y="4490"/>
                  <a:pt x="1905" y="4442"/>
                  <a:pt x="1905" y="4311"/>
                </a:cubicBezTo>
                <a:cubicBezTo>
                  <a:pt x="1905" y="4299"/>
                  <a:pt x="1905" y="4287"/>
                  <a:pt x="1905" y="4263"/>
                </a:cubicBezTo>
                <a:lnTo>
                  <a:pt x="1905" y="4263"/>
                </a:lnTo>
                <a:cubicBezTo>
                  <a:pt x="1893" y="4228"/>
                  <a:pt x="1870" y="4192"/>
                  <a:pt x="1846" y="4168"/>
                </a:cubicBezTo>
                <a:cubicBezTo>
                  <a:pt x="2155" y="4109"/>
                  <a:pt x="2465" y="4132"/>
                  <a:pt x="2763" y="4240"/>
                </a:cubicBezTo>
                <a:lnTo>
                  <a:pt x="2763" y="4240"/>
                </a:lnTo>
                <a:cubicBezTo>
                  <a:pt x="1881" y="4037"/>
                  <a:pt x="2167" y="4906"/>
                  <a:pt x="1620" y="4906"/>
                </a:cubicBezTo>
                <a:lnTo>
                  <a:pt x="1620" y="4906"/>
                </a:lnTo>
                <a:cubicBezTo>
                  <a:pt x="1881" y="4978"/>
                  <a:pt x="2036" y="4978"/>
                  <a:pt x="2143" y="4930"/>
                </a:cubicBezTo>
                <a:cubicBezTo>
                  <a:pt x="2417" y="4787"/>
                  <a:pt x="2310" y="4501"/>
                  <a:pt x="2429" y="4406"/>
                </a:cubicBezTo>
                <a:cubicBezTo>
                  <a:pt x="2453" y="4585"/>
                  <a:pt x="2548" y="4621"/>
                  <a:pt x="2679" y="4561"/>
                </a:cubicBezTo>
                <a:cubicBezTo>
                  <a:pt x="2548" y="4454"/>
                  <a:pt x="2655" y="4311"/>
                  <a:pt x="2786" y="4311"/>
                </a:cubicBezTo>
                <a:cubicBezTo>
                  <a:pt x="2989" y="4323"/>
                  <a:pt x="3251" y="4537"/>
                  <a:pt x="3596" y="4311"/>
                </a:cubicBezTo>
                <a:cubicBezTo>
                  <a:pt x="3667" y="4311"/>
                  <a:pt x="3727" y="4287"/>
                  <a:pt x="3798" y="4275"/>
                </a:cubicBezTo>
                <a:cubicBezTo>
                  <a:pt x="3739" y="4299"/>
                  <a:pt x="3679" y="4335"/>
                  <a:pt x="3620" y="4382"/>
                </a:cubicBezTo>
                <a:cubicBezTo>
                  <a:pt x="3215" y="4454"/>
                  <a:pt x="3191" y="4799"/>
                  <a:pt x="3048" y="4942"/>
                </a:cubicBezTo>
                <a:cubicBezTo>
                  <a:pt x="2953" y="5049"/>
                  <a:pt x="2786" y="5025"/>
                  <a:pt x="2798" y="4847"/>
                </a:cubicBezTo>
                <a:cubicBezTo>
                  <a:pt x="2655" y="4894"/>
                  <a:pt x="2620" y="4990"/>
                  <a:pt x="2727" y="5144"/>
                </a:cubicBezTo>
                <a:cubicBezTo>
                  <a:pt x="2572" y="5156"/>
                  <a:pt x="2453" y="4871"/>
                  <a:pt x="2155" y="4978"/>
                </a:cubicBezTo>
                <a:cubicBezTo>
                  <a:pt x="2048" y="5013"/>
                  <a:pt x="1929" y="5121"/>
                  <a:pt x="1798" y="5347"/>
                </a:cubicBezTo>
                <a:cubicBezTo>
                  <a:pt x="1810" y="5335"/>
                  <a:pt x="1834" y="5323"/>
                  <a:pt x="1846" y="5311"/>
                </a:cubicBezTo>
                <a:cubicBezTo>
                  <a:pt x="1834" y="5323"/>
                  <a:pt x="1810" y="5335"/>
                  <a:pt x="1798" y="5347"/>
                </a:cubicBezTo>
                <a:cubicBezTo>
                  <a:pt x="2191" y="4978"/>
                  <a:pt x="2608" y="5799"/>
                  <a:pt x="3084" y="5025"/>
                </a:cubicBezTo>
                <a:lnTo>
                  <a:pt x="3084" y="5025"/>
                </a:lnTo>
                <a:cubicBezTo>
                  <a:pt x="2941" y="5299"/>
                  <a:pt x="2739" y="5549"/>
                  <a:pt x="2489" y="5716"/>
                </a:cubicBezTo>
                <a:cubicBezTo>
                  <a:pt x="2489" y="5680"/>
                  <a:pt x="2489" y="5644"/>
                  <a:pt x="2465" y="5621"/>
                </a:cubicBezTo>
                <a:lnTo>
                  <a:pt x="2465" y="5609"/>
                </a:lnTo>
                <a:lnTo>
                  <a:pt x="2441" y="5573"/>
                </a:lnTo>
                <a:cubicBezTo>
                  <a:pt x="2334" y="5478"/>
                  <a:pt x="2179" y="5573"/>
                  <a:pt x="2215" y="5716"/>
                </a:cubicBezTo>
                <a:cubicBezTo>
                  <a:pt x="2274" y="5609"/>
                  <a:pt x="2358" y="5668"/>
                  <a:pt x="2346" y="5740"/>
                </a:cubicBezTo>
                <a:cubicBezTo>
                  <a:pt x="2334" y="5799"/>
                  <a:pt x="2239" y="5847"/>
                  <a:pt x="2179" y="5847"/>
                </a:cubicBezTo>
                <a:cubicBezTo>
                  <a:pt x="2132" y="5847"/>
                  <a:pt x="2096" y="5835"/>
                  <a:pt x="2060" y="5799"/>
                </a:cubicBezTo>
                <a:cubicBezTo>
                  <a:pt x="1965" y="5716"/>
                  <a:pt x="1881" y="5525"/>
                  <a:pt x="2120" y="5430"/>
                </a:cubicBezTo>
                <a:cubicBezTo>
                  <a:pt x="1893" y="5299"/>
                  <a:pt x="1679" y="5573"/>
                  <a:pt x="1715" y="5799"/>
                </a:cubicBezTo>
                <a:cubicBezTo>
                  <a:pt x="1548" y="5764"/>
                  <a:pt x="1512" y="5883"/>
                  <a:pt x="1346" y="5728"/>
                </a:cubicBezTo>
                <a:cubicBezTo>
                  <a:pt x="1500" y="6168"/>
                  <a:pt x="1739" y="6049"/>
                  <a:pt x="1893" y="6121"/>
                </a:cubicBezTo>
                <a:lnTo>
                  <a:pt x="1893" y="6121"/>
                </a:lnTo>
                <a:cubicBezTo>
                  <a:pt x="1536" y="6014"/>
                  <a:pt x="1429" y="6287"/>
                  <a:pt x="1131" y="6299"/>
                </a:cubicBezTo>
                <a:cubicBezTo>
                  <a:pt x="1441" y="6561"/>
                  <a:pt x="1643" y="6347"/>
                  <a:pt x="1858" y="6264"/>
                </a:cubicBezTo>
                <a:lnTo>
                  <a:pt x="1858" y="6264"/>
                </a:lnTo>
                <a:cubicBezTo>
                  <a:pt x="1322" y="6490"/>
                  <a:pt x="1441" y="6787"/>
                  <a:pt x="1227" y="7049"/>
                </a:cubicBezTo>
                <a:cubicBezTo>
                  <a:pt x="1489" y="6835"/>
                  <a:pt x="1786" y="6954"/>
                  <a:pt x="2012" y="6418"/>
                </a:cubicBezTo>
                <a:lnTo>
                  <a:pt x="2012" y="6418"/>
                </a:lnTo>
                <a:cubicBezTo>
                  <a:pt x="1929" y="6633"/>
                  <a:pt x="1715" y="6835"/>
                  <a:pt x="1977" y="7145"/>
                </a:cubicBezTo>
                <a:cubicBezTo>
                  <a:pt x="1989" y="6847"/>
                  <a:pt x="2262" y="6740"/>
                  <a:pt x="2143" y="6383"/>
                </a:cubicBezTo>
                <a:lnTo>
                  <a:pt x="2143" y="6383"/>
                </a:lnTo>
                <a:cubicBezTo>
                  <a:pt x="2215" y="6537"/>
                  <a:pt x="2108" y="6776"/>
                  <a:pt x="2536" y="6930"/>
                </a:cubicBezTo>
                <a:cubicBezTo>
                  <a:pt x="2393" y="6764"/>
                  <a:pt x="2501" y="6728"/>
                  <a:pt x="2465" y="6561"/>
                </a:cubicBezTo>
                <a:cubicBezTo>
                  <a:pt x="2703" y="6609"/>
                  <a:pt x="2977" y="6383"/>
                  <a:pt x="2846" y="6156"/>
                </a:cubicBezTo>
                <a:cubicBezTo>
                  <a:pt x="2810" y="6335"/>
                  <a:pt x="2572" y="6371"/>
                  <a:pt x="2477" y="6216"/>
                </a:cubicBezTo>
                <a:cubicBezTo>
                  <a:pt x="2441" y="6180"/>
                  <a:pt x="2417" y="6145"/>
                  <a:pt x="2417" y="6097"/>
                </a:cubicBezTo>
                <a:cubicBezTo>
                  <a:pt x="2417" y="6037"/>
                  <a:pt x="2465" y="5930"/>
                  <a:pt x="2536" y="5930"/>
                </a:cubicBezTo>
                <a:cubicBezTo>
                  <a:pt x="2596" y="5918"/>
                  <a:pt x="2655" y="6002"/>
                  <a:pt x="2560" y="6061"/>
                </a:cubicBezTo>
                <a:cubicBezTo>
                  <a:pt x="2691" y="6097"/>
                  <a:pt x="2786" y="5942"/>
                  <a:pt x="2691" y="5835"/>
                </a:cubicBezTo>
                <a:cubicBezTo>
                  <a:pt x="2691" y="5823"/>
                  <a:pt x="2679" y="5823"/>
                  <a:pt x="2667" y="5811"/>
                </a:cubicBezTo>
                <a:lnTo>
                  <a:pt x="2655" y="5811"/>
                </a:lnTo>
                <a:cubicBezTo>
                  <a:pt x="2620" y="5787"/>
                  <a:pt x="2584" y="5787"/>
                  <a:pt x="2548" y="5787"/>
                </a:cubicBezTo>
                <a:cubicBezTo>
                  <a:pt x="2727" y="5537"/>
                  <a:pt x="2965" y="5323"/>
                  <a:pt x="3251" y="5192"/>
                </a:cubicBezTo>
                <a:lnTo>
                  <a:pt x="3251" y="5192"/>
                </a:lnTo>
                <a:cubicBezTo>
                  <a:pt x="2477" y="5680"/>
                  <a:pt x="3298" y="6085"/>
                  <a:pt x="2917" y="6478"/>
                </a:cubicBezTo>
                <a:lnTo>
                  <a:pt x="2953" y="6430"/>
                </a:lnTo>
                <a:cubicBezTo>
                  <a:pt x="2941" y="6454"/>
                  <a:pt x="2929" y="6466"/>
                  <a:pt x="2917" y="6478"/>
                </a:cubicBezTo>
                <a:cubicBezTo>
                  <a:pt x="3084" y="6406"/>
                  <a:pt x="3215" y="6276"/>
                  <a:pt x="3298" y="6121"/>
                </a:cubicBezTo>
                <a:cubicBezTo>
                  <a:pt x="3394" y="5823"/>
                  <a:pt x="3120" y="5704"/>
                  <a:pt x="3132" y="5549"/>
                </a:cubicBezTo>
                <a:cubicBezTo>
                  <a:pt x="3263" y="5656"/>
                  <a:pt x="3370" y="5621"/>
                  <a:pt x="3429" y="5478"/>
                </a:cubicBezTo>
                <a:cubicBezTo>
                  <a:pt x="3251" y="5502"/>
                  <a:pt x="3227" y="5335"/>
                  <a:pt x="3322" y="5228"/>
                </a:cubicBezTo>
                <a:cubicBezTo>
                  <a:pt x="3477" y="5097"/>
                  <a:pt x="3810" y="5061"/>
                  <a:pt x="3894" y="4656"/>
                </a:cubicBezTo>
                <a:cubicBezTo>
                  <a:pt x="3929" y="4597"/>
                  <a:pt x="3965" y="4537"/>
                  <a:pt x="4001" y="4478"/>
                </a:cubicBezTo>
                <a:cubicBezTo>
                  <a:pt x="3977" y="4549"/>
                  <a:pt x="3965" y="4621"/>
                  <a:pt x="3953" y="4680"/>
                </a:cubicBezTo>
                <a:cubicBezTo>
                  <a:pt x="3715" y="5025"/>
                  <a:pt x="3941" y="5275"/>
                  <a:pt x="3953" y="5490"/>
                </a:cubicBezTo>
                <a:cubicBezTo>
                  <a:pt x="3953" y="5633"/>
                  <a:pt x="3822" y="5728"/>
                  <a:pt x="3703" y="5597"/>
                </a:cubicBezTo>
                <a:cubicBezTo>
                  <a:pt x="3644" y="5728"/>
                  <a:pt x="3691" y="5835"/>
                  <a:pt x="3858" y="5859"/>
                </a:cubicBezTo>
                <a:cubicBezTo>
                  <a:pt x="3763" y="5966"/>
                  <a:pt x="3477" y="5859"/>
                  <a:pt x="3346" y="6133"/>
                </a:cubicBezTo>
                <a:cubicBezTo>
                  <a:pt x="3286" y="6240"/>
                  <a:pt x="3286" y="6406"/>
                  <a:pt x="3358" y="6657"/>
                </a:cubicBezTo>
                <a:lnTo>
                  <a:pt x="3358" y="6657"/>
                </a:lnTo>
                <a:cubicBezTo>
                  <a:pt x="3358" y="6109"/>
                  <a:pt x="4239" y="6406"/>
                  <a:pt x="4025" y="5514"/>
                </a:cubicBezTo>
                <a:lnTo>
                  <a:pt x="4025" y="5514"/>
                </a:lnTo>
                <a:cubicBezTo>
                  <a:pt x="4132" y="5811"/>
                  <a:pt x="4156" y="6133"/>
                  <a:pt x="4096" y="6430"/>
                </a:cubicBezTo>
                <a:cubicBezTo>
                  <a:pt x="4072" y="6406"/>
                  <a:pt x="4048" y="6383"/>
                  <a:pt x="4013" y="6371"/>
                </a:cubicBezTo>
                <a:lnTo>
                  <a:pt x="4001" y="6371"/>
                </a:lnTo>
                <a:cubicBezTo>
                  <a:pt x="3989" y="6371"/>
                  <a:pt x="3977" y="6371"/>
                  <a:pt x="3953" y="6371"/>
                </a:cubicBezTo>
                <a:cubicBezTo>
                  <a:pt x="3822" y="6371"/>
                  <a:pt x="3775" y="6561"/>
                  <a:pt x="3894" y="6633"/>
                </a:cubicBezTo>
                <a:cubicBezTo>
                  <a:pt x="3870" y="6514"/>
                  <a:pt x="3965" y="6502"/>
                  <a:pt x="4013" y="6549"/>
                </a:cubicBezTo>
                <a:cubicBezTo>
                  <a:pt x="4048" y="6597"/>
                  <a:pt x="4013" y="6716"/>
                  <a:pt x="3977" y="6752"/>
                </a:cubicBezTo>
                <a:cubicBezTo>
                  <a:pt x="3941" y="6776"/>
                  <a:pt x="3894" y="6799"/>
                  <a:pt x="3846" y="6799"/>
                </a:cubicBezTo>
                <a:cubicBezTo>
                  <a:pt x="3727" y="6811"/>
                  <a:pt x="3525" y="6728"/>
                  <a:pt x="3632" y="6490"/>
                </a:cubicBezTo>
                <a:cubicBezTo>
                  <a:pt x="3370" y="6561"/>
                  <a:pt x="3417" y="6918"/>
                  <a:pt x="3608" y="7038"/>
                </a:cubicBezTo>
                <a:cubicBezTo>
                  <a:pt x="3465" y="7133"/>
                  <a:pt x="3525" y="7240"/>
                  <a:pt x="3298" y="7252"/>
                </a:cubicBezTo>
                <a:cubicBezTo>
                  <a:pt x="3715" y="7454"/>
                  <a:pt x="3798" y="7204"/>
                  <a:pt x="3965" y="7145"/>
                </a:cubicBezTo>
                <a:lnTo>
                  <a:pt x="3965" y="7145"/>
                </a:lnTo>
                <a:cubicBezTo>
                  <a:pt x="3632" y="7323"/>
                  <a:pt x="3739" y="7585"/>
                  <a:pt x="3548" y="7811"/>
                </a:cubicBezTo>
                <a:cubicBezTo>
                  <a:pt x="3953" y="7776"/>
                  <a:pt x="3941" y="7478"/>
                  <a:pt x="4037" y="7276"/>
                </a:cubicBezTo>
                <a:lnTo>
                  <a:pt x="4037" y="7276"/>
                </a:lnTo>
                <a:cubicBezTo>
                  <a:pt x="3810" y="7811"/>
                  <a:pt x="4108" y="7942"/>
                  <a:pt x="4144" y="8276"/>
                </a:cubicBezTo>
                <a:cubicBezTo>
                  <a:pt x="4167" y="7942"/>
                  <a:pt x="4477" y="7811"/>
                  <a:pt x="4251" y="7276"/>
                </a:cubicBezTo>
                <a:lnTo>
                  <a:pt x="4251" y="7276"/>
                </a:lnTo>
                <a:cubicBezTo>
                  <a:pt x="4346" y="7478"/>
                  <a:pt x="4334" y="7776"/>
                  <a:pt x="4739" y="7811"/>
                </a:cubicBezTo>
                <a:cubicBezTo>
                  <a:pt x="4537" y="7585"/>
                  <a:pt x="4656" y="7323"/>
                  <a:pt x="4322" y="7145"/>
                </a:cubicBezTo>
                <a:lnTo>
                  <a:pt x="4322" y="7145"/>
                </a:lnTo>
                <a:cubicBezTo>
                  <a:pt x="4489" y="7204"/>
                  <a:pt x="4572" y="7454"/>
                  <a:pt x="4989" y="7252"/>
                </a:cubicBezTo>
                <a:cubicBezTo>
                  <a:pt x="4763" y="7240"/>
                  <a:pt x="4822" y="7133"/>
                  <a:pt x="4679" y="7038"/>
                </a:cubicBezTo>
                <a:cubicBezTo>
                  <a:pt x="4870" y="6918"/>
                  <a:pt x="4918" y="6561"/>
                  <a:pt x="4656" y="6490"/>
                </a:cubicBezTo>
                <a:cubicBezTo>
                  <a:pt x="4763" y="6728"/>
                  <a:pt x="4560" y="6811"/>
                  <a:pt x="4441" y="6799"/>
                </a:cubicBezTo>
                <a:cubicBezTo>
                  <a:pt x="4394" y="6799"/>
                  <a:pt x="4346" y="6776"/>
                  <a:pt x="4310" y="6752"/>
                </a:cubicBezTo>
                <a:cubicBezTo>
                  <a:pt x="4275" y="6716"/>
                  <a:pt x="4239" y="6597"/>
                  <a:pt x="4275" y="6549"/>
                </a:cubicBezTo>
                <a:cubicBezTo>
                  <a:pt x="4310" y="6502"/>
                  <a:pt x="4418" y="6514"/>
                  <a:pt x="4382" y="6633"/>
                </a:cubicBezTo>
                <a:cubicBezTo>
                  <a:pt x="4406" y="6621"/>
                  <a:pt x="4418" y="6609"/>
                  <a:pt x="4429" y="6597"/>
                </a:cubicBezTo>
                <a:cubicBezTo>
                  <a:pt x="4477" y="6549"/>
                  <a:pt x="4477" y="6466"/>
                  <a:pt x="4429" y="6418"/>
                </a:cubicBezTo>
                <a:cubicBezTo>
                  <a:pt x="4406" y="6395"/>
                  <a:pt x="4370" y="6383"/>
                  <a:pt x="4334" y="6371"/>
                </a:cubicBezTo>
                <a:cubicBezTo>
                  <a:pt x="4310" y="6371"/>
                  <a:pt x="4298" y="6371"/>
                  <a:pt x="4287" y="6371"/>
                </a:cubicBezTo>
                <a:lnTo>
                  <a:pt x="4275" y="6371"/>
                </a:lnTo>
                <a:cubicBezTo>
                  <a:pt x="4239" y="6383"/>
                  <a:pt x="4215" y="6406"/>
                  <a:pt x="4191" y="6430"/>
                </a:cubicBezTo>
                <a:cubicBezTo>
                  <a:pt x="4132" y="6133"/>
                  <a:pt x="4156" y="5811"/>
                  <a:pt x="4263" y="5514"/>
                </a:cubicBezTo>
                <a:cubicBezTo>
                  <a:pt x="4048" y="6406"/>
                  <a:pt x="4929" y="6109"/>
                  <a:pt x="4929" y="6657"/>
                </a:cubicBezTo>
                <a:lnTo>
                  <a:pt x="4929" y="6597"/>
                </a:lnTo>
                <a:lnTo>
                  <a:pt x="4929" y="6657"/>
                </a:lnTo>
                <a:cubicBezTo>
                  <a:pt x="5001" y="6406"/>
                  <a:pt x="5001" y="6252"/>
                  <a:pt x="4941" y="6133"/>
                </a:cubicBezTo>
                <a:cubicBezTo>
                  <a:pt x="4810" y="5859"/>
                  <a:pt x="4525" y="5966"/>
                  <a:pt x="4429" y="5859"/>
                </a:cubicBezTo>
                <a:cubicBezTo>
                  <a:pt x="4596" y="5835"/>
                  <a:pt x="4644" y="5728"/>
                  <a:pt x="4572" y="5597"/>
                </a:cubicBezTo>
                <a:cubicBezTo>
                  <a:pt x="4465" y="5740"/>
                  <a:pt x="4322" y="5633"/>
                  <a:pt x="4322" y="5490"/>
                </a:cubicBezTo>
                <a:cubicBezTo>
                  <a:pt x="4334" y="5287"/>
                  <a:pt x="4560" y="5025"/>
                  <a:pt x="4322" y="4692"/>
                </a:cubicBezTo>
                <a:cubicBezTo>
                  <a:pt x="4322" y="4621"/>
                  <a:pt x="4298" y="4549"/>
                  <a:pt x="4287" y="4490"/>
                </a:cubicBezTo>
                <a:cubicBezTo>
                  <a:pt x="4310" y="4549"/>
                  <a:pt x="4346" y="4609"/>
                  <a:pt x="4394" y="4656"/>
                </a:cubicBezTo>
                <a:cubicBezTo>
                  <a:pt x="4465" y="5061"/>
                  <a:pt x="4810" y="5097"/>
                  <a:pt x="4965" y="5240"/>
                </a:cubicBezTo>
                <a:cubicBezTo>
                  <a:pt x="5060" y="5323"/>
                  <a:pt x="5037" y="5502"/>
                  <a:pt x="4858" y="5490"/>
                </a:cubicBezTo>
                <a:cubicBezTo>
                  <a:pt x="4906" y="5621"/>
                  <a:pt x="5001" y="5668"/>
                  <a:pt x="5156" y="5561"/>
                </a:cubicBezTo>
                <a:cubicBezTo>
                  <a:pt x="5168" y="5704"/>
                  <a:pt x="4882" y="5835"/>
                  <a:pt x="4989" y="6121"/>
                </a:cubicBezTo>
                <a:cubicBezTo>
                  <a:pt x="5025" y="6240"/>
                  <a:pt x="5132" y="6347"/>
                  <a:pt x="5358" y="6478"/>
                </a:cubicBezTo>
                <a:lnTo>
                  <a:pt x="5358" y="6478"/>
                </a:lnTo>
                <a:cubicBezTo>
                  <a:pt x="4989" y="6097"/>
                  <a:pt x="5811" y="5680"/>
                  <a:pt x="5037" y="5204"/>
                </a:cubicBezTo>
                <a:lnTo>
                  <a:pt x="5037" y="5204"/>
                </a:lnTo>
                <a:cubicBezTo>
                  <a:pt x="5322" y="5335"/>
                  <a:pt x="5561" y="5537"/>
                  <a:pt x="5739" y="5799"/>
                </a:cubicBezTo>
                <a:cubicBezTo>
                  <a:pt x="5691" y="5787"/>
                  <a:pt x="5656" y="5799"/>
                  <a:pt x="5632" y="5823"/>
                </a:cubicBezTo>
                <a:lnTo>
                  <a:pt x="5632" y="5823"/>
                </a:lnTo>
                <a:cubicBezTo>
                  <a:pt x="5620" y="5823"/>
                  <a:pt x="5608" y="5835"/>
                  <a:pt x="5596" y="5847"/>
                </a:cubicBezTo>
                <a:cubicBezTo>
                  <a:pt x="5549" y="5895"/>
                  <a:pt x="5549" y="5978"/>
                  <a:pt x="5596" y="6037"/>
                </a:cubicBezTo>
                <a:cubicBezTo>
                  <a:pt x="5620" y="6061"/>
                  <a:pt x="5668" y="6073"/>
                  <a:pt x="5703" y="6073"/>
                </a:cubicBezTo>
                <a:lnTo>
                  <a:pt x="5727" y="6073"/>
                </a:lnTo>
                <a:cubicBezTo>
                  <a:pt x="5632" y="6014"/>
                  <a:pt x="5691" y="5930"/>
                  <a:pt x="5751" y="5942"/>
                </a:cubicBezTo>
                <a:cubicBezTo>
                  <a:pt x="5822" y="5942"/>
                  <a:pt x="5870" y="6049"/>
                  <a:pt x="5870" y="6109"/>
                </a:cubicBezTo>
                <a:cubicBezTo>
                  <a:pt x="5858" y="6156"/>
                  <a:pt x="5846" y="6192"/>
                  <a:pt x="5811" y="6228"/>
                </a:cubicBezTo>
                <a:cubicBezTo>
                  <a:pt x="5715" y="6383"/>
                  <a:pt x="5477" y="6347"/>
                  <a:pt x="5441" y="6168"/>
                </a:cubicBezTo>
                <a:cubicBezTo>
                  <a:pt x="5310" y="6395"/>
                  <a:pt x="5584" y="6609"/>
                  <a:pt x="5822" y="6573"/>
                </a:cubicBezTo>
                <a:cubicBezTo>
                  <a:pt x="5787" y="6740"/>
                  <a:pt x="5894" y="6776"/>
                  <a:pt x="5751" y="6942"/>
                </a:cubicBezTo>
                <a:cubicBezTo>
                  <a:pt x="6180" y="6787"/>
                  <a:pt x="6072" y="6549"/>
                  <a:pt x="6144" y="6395"/>
                </a:cubicBezTo>
                <a:lnTo>
                  <a:pt x="6144" y="6395"/>
                </a:lnTo>
                <a:cubicBezTo>
                  <a:pt x="6025" y="6752"/>
                  <a:pt x="6287" y="6859"/>
                  <a:pt x="6311" y="7157"/>
                </a:cubicBezTo>
                <a:cubicBezTo>
                  <a:pt x="6573" y="6847"/>
                  <a:pt x="6358" y="6645"/>
                  <a:pt x="6275" y="6430"/>
                </a:cubicBezTo>
                <a:lnTo>
                  <a:pt x="6275" y="6430"/>
                </a:lnTo>
                <a:cubicBezTo>
                  <a:pt x="6501" y="6966"/>
                  <a:pt x="6799" y="6847"/>
                  <a:pt x="7061" y="7061"/>
                </a:cubicBezTo>
                <a:cubicBezTo>
                  <a:pt x="6846" y="6799"/>
                  <a:pt x="6965" y="6502"/>
                  <a:pt x="6430" y="6276"/>
                </a:cubicBezTo>
                <a:lnTo>
                  <a:pt x="6430" y="6276"/>
                </a:lnTo>
                <a:cubicBezTo>
                  <a:pt x="6644" y="6359"/>
                  <a:pt x="6846" y="6573"/>
                  <a:pt x="7156" y="6311"/>
                </a:cubicBezTo>
                <a:cubicBezTo>
                  <a:pt x="6858" y="6287"/>
                  <a:pt x="6751" y="6025"/>
                  <a:pt x="6394" y="6133"/>
                </a:cubicBezTo>
                <a:lnTo>
                  <a:pt x="6394" y="6133"/>
                </a:lnTo>
                <a:cubicBezTo>
                  <a:pt x="6549" y="6061"/>
                  <a:pt x="6787" y="6180"/>
                  <a:pt x="6942" y="5740"/>
                </a:cubicBezTo>
                <a:cubicBezTo>
                  <a:pt x="6775" y="5895"/>
                  <a:pt x="6739" y="5775"/>
                  <a:pt x="6573" y="5811"/>
                </a:cubicBezTo>
                <a:cubicBezTo>
                  <a:pt x="6608" y="5585"/>
                  <a:pt x="6394" y="5299"/>
                  <a:pt x="6168" y="5430"/>
                </a:cubicBezTo>
                <a:cubicBezTo>
                  <a:pt x="6406" y="5537"/>
                  <a:pt x="6323" y="5728"/>
                  <a:pt x="6227" y="5811"/>
                </a:cubicBezTo>
                <a:cubicBezTo>
                  <a:pt x="6192" y="5847"/>
                  <a:pt x="6156" y="5859"/>
                  <a:pt x="6108" y="5859"/>
                </a:cubicBezTo>
                <a:cubicBezTo>
                  <a:pt x="6049" y="5859"/>
                  <a:pt x="5942" y="5811"/>
                  <a:pt x="5942" y="5752"/>
                </a:cubicBezTo>
                <a:cubicBezTo>
                  <a:pt x="5930" y="5680"/>
                  <a:pt x="6013" y="5621"/>
                  <a:pt x="6072" y="5728"/>
                </a:cubicBezTo>
                <a:cubicBezTo>
                  <a:pt x="6072" y="5716"/>
                  <a:pt x="6072" y="5704"/>
                  <a:pt x="6072" y="5692"/>
                </a:cubicBezTo>
                <a:cubicBezTo>
                  <a:pt x="6072" y="5656"/>
                  <a:pt x="6061" y="5621"/>
                  <a:pt x="6037" y="5597"/>
                </a:cubicBezTo>
                <a:cubicBezTo>
                  <a:pt x="5977" y="5549"/>
                  <a:pt x="5894" y="5549"/>
                  <a:pt x="5846" y="5597"/>
                </a:cubicBezTo>
                <a:cubicBezTo>
                  <a:pt x="5834" y="5597"/>
                  <a:pt x="5822" y="5609"/>
                  <a:pt x="5811" y="5621"/>
                </a:cubicBezTo>
                <a:lnTo>
                  <a:pt x="5811" y="5633"/>
                </a:lnTo>
                <a:cubicBezTo>
                  <a:pt x="5799" y="5668"/>
                  <a:pt x="5787" y="5704"/>
                  <a:pt x="5799" y="5740"/>
                </a:cubicBezTo>
                <a:cubicBezTo>
                  <a:pt x="5537" y="5561"/>
                  <a:pt x="5334" y="5323"/>
                  <a:pt x="5203" y="5037"/>
                </a:cubicBezTo>
                <a:cubicBezTo>
                  <a:pt x="5680" y="5811"/>
                  <a:pt x="6096" y="4990"/>
                  <a:pt x="6477" y="5371"/>
                </a:cubicBezTo>
                <a:cubicBezTo>
                  <a:pt x="6465" y="5359"/>
                  <a:pt x="6453" y="5347"/>
                  <a:pt x="6442" y="5335"/>
                </a:cubicBezTo>
                <a:cubicBezTo>
                  <a:pt x="6453" y="5347"/>
                  <a:pt x="6465" y="5359"/>
                  <a:pt x="6477" y="5371"/>
                </a:cubicBezTo>
                <a:cubicBezTo>
                  <a:pt x="6358" y="5144"/>
                  <a:pt x="6239" y="5037"/>
                  <a:pt x="6120" y="4990"/>
                </a:cubicBezTo>
                <a:cubicBezTo>
                  <a:pt x="5822" y="4894"/>
                  <a:pt x="5703" y="5168"/>
                  <a:pt x="5561" y="5156"/>
                </a:cubicBezTo>
                <a:cubicBezTo>
                  <a:pt x="5668" y="5025"/>
                  <a:pt x="5620" y="4918"/>
                  <a:pt x="5489" y="4859"/>
                </a:cubicBezTo>
                <a:cubicBezTo>
                  <a:pt x="5501" y="5037"/>
                  <a:pt x="5334" y="5061"/>
                  <a:pt x="5239" y="4966"/>
                </a:cubicBezTo>
                <a:cubicBezTo>
                  <a:pt x="5096" y="4823"/>
                  <a:pt x="5072" y="4478"/>
                  <a:pt x="4656" y="4406"/>
                </a:cubicBezTo>
                <a:cubicBezTo>
                  <a:pt x="4608" y="4359"/>
                  <a:pt x="4548" y="4323"/>
                  <a:pt x="4489" y="4287"/>
                </a:cubicBezTo>
                <a:cubicBezTo>
                  <a:pt x="4548" y="4311"/>
                  <a:pt x="4620" y="4323"/>
                  <a:pt x="4691" y="4335"/>
                </a:cubicBezTo>
                <a:cubicBezTo>
                  <a:pt x="5025" y="4573"/>
                  <a:pt x="5287" y="4347"/>
                  <a:pt x="5501" y="4335"/>
                </a:cubicBezTo>
                <a:cubicBezTo>
                  <a:pt x="5632" y="4335"/>
                  <a:pt x="5739" y="4466"/>
                  <a:pt x="5596" y="4585"/>
                </a:cubicBezTo>
                <a:cubicBezTo>
                  <a:pt x="5739" y="4644"/>
                  <a:pt x="5834" y="4597"/>
                  <a:pt x="5858" y="4430"/>
                </a:cubicBezTo>
                <a:cubicBezTo>
                  <a:pt x="5965" y="4525"/>
                  <a:pt x="5858" y="4811"/>
                  <a:pt x="6144" y="4942"/>
                </a:cubicBezTo>
                <a:cubicBezTo>
                  <a:pt x="6251" y="5002"/>
                  <a:pt x="6406" y="5002"/>
                  <a:pt x="6656" y="4930"/>
                </a:cubicBezTo>
                <a:lnTo>
                  <a:pt x="6656" y="4930"/>
                </a:lnTo>
                <a:cubicBezTo>
                  <a:pt x="6120" y="4918"/>
                  <a:pt x="6406" y="4049"/>
                  <a:pt x="5525" y="4263"/>
                </a:cubicBezTo>
                <a:lnTo>
                  <a:pt x="5525" y="4263"/>
                </a:lnTo>
                <a:cubicBezTo>
                  <a:pt x="5822" y="4156"/>
                  <a:pt x="6132" y="4132"/>
                  <a:pt x="6442" y="4192"/>
                </a:cubicBezTo>
                <a:cubicBezTo>
                  <a:pt x="6406" y="4216"/>
                  <a:pt x="6394" y="4240"/>
                  <a:pt x="6382" y="4275"/>
                </a:cubicBezTo>
                <a:lnTo>
                  <a:pt x="6382" y="4287"/>
                </a:lnTo>
                <a:cubicBezTo>
                  <a:pt x="6382" y="4299"/>
                  <a:pt x="6382" y="4311"/>
                  <a:pt x="6382" y="4335"/>
                </a:cubicBezTo>
                <a:cubicBezTo>
                  <a:pt x="6382" y="4466"/>
                  <a:pt x="6573" y="4513"/>
                  <a:pt x="6632" y="4394"/>
                </a:cubicBezTo>
                <a:cubicBezTo>
                  <a:pt x="6525" y="4418"/>
                  <a:pt x="6513" y="4323"/>
                  <a:pt x="6561" y="4275"/>
                </a:cubicBezTo>
                <a:cubicBezTo>
                  <a:pt x="6608" y="4240"/>
                  <a:pt x="6715" y="4275"/>
                  <a:pt x="6751" y="4311"/>
                </a:cubicBezTo>
                <a:cubicBezTo>
                  <a:pt x="6787" y="4347"/>
                  <a:pt x="6811" y="4394"/>
                  <a:pt x="6811" y="4442"/>
                </a:cubicBezTo>
                <a:cubicBezTo>
                  <a:pt x="6811" y="4561"/>
                  <a:pt x="6739" y="4763"/>
                  <a:pt x="6501" y="4656"/>
                </a:cubicBezTo>
                <a:cubicBezTo>
                  <a:pt x="6573" y="4918"/>
                  <a:pt x="6918" y="4871"/>
                  <a:pt x="7049" y="4680"/>
                </a:cubicBezTo>
                <a:cubicBezTo>
                  <a:pt x="7144" y="4823"/>
                  <a:pt x="7251" y="4763"/>
                  <a:pt x="7263" y="4990"/>
                </a:cubicBezTo>
                <a:cubicBezTo>
                  <a:pt x="7466" y="4573"/>
                  <a:pt x="7215" y="4490"/>
                  <a:pt x="7156" y="4323"/>
                </a:cubicBezTo>
                <a:lnTo>
                  <a:pt x="7156" y="4323"/>
                </a:lnTo>
                <a:cubicBezTo>
                  <a:pt x="7323" y="4656"/>
                  <a:pt x="7596" y="4549"/>
                  <a:pt x="7811" y="4740"/>
                </a:cubicBezTo>
                <a:cubicBezTo>
                  <a:pt x="7775" y="4335"/>
                  <a:pt x="7489" y="4347"/>
                  <a:pt x="7275" y="4251"/>
                </a:cubicBezTo>
                <a:lnTo>
                  <a:pt x="7275" y="4251"/>
                </a:lnTo>
                <a:cubicBezTo>
                  <a:pt x="7811" y="4478"/>
                  <a:pt x="7942" y="4180"/>
                  <a:pt x="8287" y="4144"/>
                </a:cubicBezTo>
                <a:cubicBezTo>
                  <a:pt x="7942" y="4120"/>
                  <a:pt x="7811" y="3811"/>
                  <a:pt x="7275" y="4037"/>
                </a:cubicBezTo>
                <a:lnTo>
                  <a:pt x="7275" y="4037"/>
                </a:lnTo>
                <a:cubicBezTo>
                  <a:pt x="7489" y="3942"/>
                  <a:pt x="7775" y="3954"/>
                  <a:pt x="7811" y="3549"/>
                </a:cubicBezTo>
                <a:cubicBezTo>
                  <a:pt x="7596" y="3751"/>
                  <a:pt x="7323" y="3632"/>
                  <a:pt x="7156" y="3966"/>
                </a:cubicBezTo>
                <a:lnTo>
                  <a:pt x="7156" y="3966"/>
                </a:lnTo>
                <a:cubicBezTo>
                  <a:pt x="7215" y="3799"/>
                  <a:pt x="7466" y="3716"/>
                  <a:pt x="7263" y="3299"/>
                </a:cubicBezTo>
                <a:cubicBezTo>
                  <a:pt x="7251" y="3525"/>
                  <a:pt x="7144" y="3466"/>
                  <a:pt x="7049" y="3620"/>
                </a:cubicBezTo>
                <a:cubicBezTo>
                  <a:pt x="6918" y="3418"/>
                  <a:pt x="6573" y="3370"/>
                  <a:pt x="6501" y="3632"/>
                </a:cubicBezTo>
                <a:cubicBezTo>
                  <a:pt x="6739" y="3525"/>
                  <a:pt x="6811" y="3728"/>
                  <a:pt x="6811" y="3847"/>
                </a:cubicBezTo>
                <a:cubicBezTo>
                  <a:pt x="6811" y="3894"/>
                  <a:pt x="6787" y="3942"/>
                  <a:pt x="6751" y="3978"/>
                </a:cubicBezTo>
                <a:cubicBezTo>
                  <a:pt x="6715" y="4013"/>
                  <a:pt x="6608" y="4061"/>
                  <a:pt x="6561" y="4013"/>
                </a:cubicBezTo>
                <a:cubicBezTo>
                  <a:pt x="6513" y="3978"/>
                  <a:pt x="6525" y="3870"/>
                  <a:pt x="6632" y="3906"/>
                </a:cubicBezTo>
                <a:cubicBezTo>
                  <a:pt x="6620" y="3882"/>
                  <a:pt x="6608" y="3870"/>
                  <a:pt x="6596" y="3859"/>
                </a:cubicBezTo>
                <a:cubicBezTo>
                  <a:pt x="6549" y="3811"/>
                  <a:pt x="6477" y="3811"/>
                  <a:pt x="6430" y="3859"/>
                </a:cubicBezTo>
                <a:cubicBezTo>
                  <a:pt x="6406" y="3882"/>
                  <a:pt x="6382" y="3918"/>
                  <a:pt x="6382" y="3954"/>
                </a:cubicBezTo>
                <a:cubicBezTo>
                  <a:pt x="6382" y="3978"/>
                  <a:pt x="6382" y="3990"/>
                  <a:pt x="6382" y="4001"/>
                </a:cubicBezTo>
                <a:lnTo>
                  <a:pt x="6382" y="4013"/>
                </a:lnTo>
                <a:cubicBezTo>
                  <a:pt x="6394" y="4049"/>
                  <a:pt x="6406" y="4073"/>
                  <a:pt x="6442" y="4097"/>
                </a:cubicBezTo>
                <a:cubicBezTo>
                  <a:pt x="6132" y="4156"/>
                  <a:pt x="5822" y="4132"/>
                  <a:pt x="5525" y="4025"/>
                </a:cubicBezTo>
                <a:cubicBezTo>
                  <a:pt x="6418" y="4240"/>
                  <a:pt x="6120" y="3358"/>
                  <a:pt x="6668" y="3358"/>
                </a:cubicBezTo>
                <a:lnTo>
                  <a:pt x="6608" y="3358"/>
                </a:lnTo>
                <a:cubicBezTo>
                  <a:pt x="6620" y="3358"/>
                  <a:pt x="6644" y="3358"/>
                  <a:pt x="6668" y="3358"/>
                </a:cubicBezTo>
                <a:cubicBezTo>
                  <a:pt x="6418" y="3287"/>
                  <a:pt x="6251" y="3287"/>
                  <a:pt x="6144" y="3347"/>
                </a:cubicBezTo>
                <a:cubicBezTo>
                  <a:pt x="5870" y="3478"/>
                  <a:pt x="5977" y="3763"/>
                  <a:pt x="5870" y="3859"/>
                </a:cubicBezTo>
                <a:cubicBezTo>
                  <a:pt x="5846" y="3692"/>
                  <a:pt x="5739" y="3644"/>
                  <a:pt x="5608" y="3704"/>
                </a:cubicBezTo>
                <a:cubicBezTo>
                  <a:pt x="5739" y="3823"/>
                  <a:pt x="5632" y="3954"/>
                  <a:pt x="5501" y="3954"/>
                </a:cubicBezTo>
                <a:cubicBezTo>
                  <a:pt x="5299" y="3954"/>
                  <a:pt x="5037" y="3728"/>
                  <a:pt x="4691" y="3966"/>
                </a:cubicBezTo>
                <a:cubicBezTo>
                  <a:pt x="4620" y="3966"/>
                  <a:pt x="4560" y="3990"/>
                  <a:pt x="4489" y="4001"/>
                </a:cubicBezTo>
                <a:cubicBezTo>
                  <a:pt x="4548" y="3978"/>
                  <a:pt x="4608" y="3942"/>
                  <a:pt x="4668" y="3894"/>
                </a:cubicBezTo>
                <a:cubicBezTo>
                  <a:pt x="5072" y="3823"/>
                  <a:pt x="5108" y="3478"/>
                  <a:pt x="5239" y="3335"/>
                </a:cubicBezTo>
                <a:cubicBezTo>
                  <a:pt x="5334" y="3228"/>
                  <a:pt x="5513" y="3251"/>
                  <a:pt x="5489" y="3430"/>
                </a:cubicBezTo>
                <a:cubicBezTo>
                  <a:pt x="5632" y="3382"/>
                  <a:pt x="5668" y="3287"/>
                  <a:pt x="5561" y="3132"/>
                </a:cubicBezTo>
                <a:cubicBezTo>
                  <a:pt x="5715" y="3120"/>
                  <a:pt x="5834" y="3406"/>
                  <a:pt x="6132" y="3299"/>
                </a:cubicBezTo>
                <a:cubicBezTo>
                  <a:pt x="6251" y="3263"/>
                  <a:pt x="6358" y="3156"/>
                  <a:pt x="6489" y="2930"/>
                </a:cubicBezTo>
                <a:lnTo>
                  <a:pt x="6489" y="2930"/>
                </a:lnTo>
                <a:cubicBezTo>
                  <a:pt x="6096" y="3299"/>
                  <a:pt x="5691" y="2477"/>
                  <a:pt x="5215" y="3251"/>
                </a:cubicBezTo>
                <a:lnTo>
                  <a:pt x="5215" y="3251"/>
                </a:lnTo>
                <a:cubicBezTo>
                  <a:pt x="5346" y="2966"/>
                  <a:pt x="5549" y="2727"/>
                  <a:pt x="5811" y="2549"/>
                </a:cubicBezTo>
                <a:cubicBezTo>
                  <a:pt x="5799" y="2585"/>
                  <a:pt x="5799" y="2632"/>
                  <a:pt x="5822" y="2656"/>
                </a:cubicBezTo>
                <a:lnTo>
                  <a:pt x="5822" y="2668"/>
                </a:lnTo>
                <a:cubicBezTo>
                  <a:pt x="5834" y="2680"/>
                  <a:pt x="5846" y="2692"/>
                  <a:pt x="5858" y="2704"/>
                </a:cubicBezTo>
                <a:cubicBezTo>
                  <a:pt x="5953" y="2787"/>
                  <a:pt x="6108" y="2692"/>
                  <a:pt x="6072" y="2561"/>
                </a:cubicBezTo>
                <a:cubicBezTo>
                  <a:pt x="6025" y="2656"/>
                  <a:pt x="5930" y="2596"/>
                  <a:pt x="5942" y="2537"/>
                </a:cubicBezTo>
                <a:cubicBezTo>
                  <a:pt x="5953" y="2466"/>
                  <a:pt x="6049" y="2418"/>
                  <a:pt x="6108" y="2418"/>
                </a:cubicBezTo>
                <a:cubicBezTo>
                  <a:pt x="6156" y="2430"/>
                  <a:pt x="6203" y="2442"/>
                  <a:pt x="6227" y="2477"/>
                </a:cubicBezTo>
                <a:cubicBezTo>
                  <a:pt x="6323" y="2561"/>
                  <a:pt x="6418" y="2751"/>
                  <a:pt x="6168" y="2847"/>
                </a:cubicBezTo>
                <a:cubicBezTo>
                  <a:pt x="6406" y="2977"/>
                  <a:pt x="6620" y="2704"/>
                  <a:pt x="6573" y="2466"/>
                </a:cubicBezTo>
                <a:cubicBezTo>
                  <a:pt x="6739" y="2501"/>
                  <a:pt x="6775" y="2394"/>
                  <a:pt x="6942" y="2537"/>
                </a:cubicBezTo>
                <a:cubicBezTo>
                  <a:pt x="6787" y="2108"/>
                  <a:pt x="6561" y="2227"/>
                  <a:pt x="6394" y="2156"/>
                </a:cubicBezTo>
                <a:lnTo>
                  <a:pt x="6394" y="2156"/>
                </a:lnTo>
                <a:cubicBezTo>
                  <a:pt x="6751" y="2263"/>
                  <a:pt x="6858" y="1989"/>
                  <a:pt x="7156" y="1977"/>
                </a:cubicBezTo>
                <a:cubicBezTo>
                  <a:pt x="6846" y="1715"/>
                  <a:pt x="6644" y="1930"/>
                  <a:pt x="6430" y="2001"/>
                </a:cubicBezTo>
                <a:lnTo>
                  <a:pt x="6430" y="2001"/>
                </a:lnTo>
                <a:cubicBezTo>
                  <a:pt x="6977" y="1787"/>
                  <a:pt x="6846" y="1477"/>
                  <a:pt x="7073" y="1215"/>
                </a:cubicBezTo>
                <a:cubicBezTo>
                  <a:pt x="6811" y="1442"/>
                  <a:pt x="6501" y="1311"/>
                  <a:pt x="6287" y="1858"/>
                </a:cubicBezTo>
                <a:lnTo>
                  <a:pt x="6287" y="1858"/>
                </a:lnTo>
                <a:cubicBezTo>
                  <a:pt x="6358" y="1644"/>
                  <a:pt x="6584" y="1442"/>
                  <a:pt x="6311" y="1132"/>
                </a:cubicBezTo>
                <a:cubicBezTo>
                  <a:pt x="6299" y="1430"/>
                  <a:pt x="6025" y="1537"/>
                  <a:pt x="6144" y="1894"/>
                </a:cubicBezTo>
                <a:lnTo>
                  <a:pt x="6144" y="1894"/>
                </a:lnTo>
                <a:cubicBezTo>
                  <a:pt x="6072" y="1739"/>
                  <a:pt x="6180" y="1501"/>
                  <a:pt x="5751" y="1346"/>
                </a:cubicBezTo>
                <a:cubicBezTo>
                  <a:pt x="5894" y="1513"/>
                  <a:pt x="5787" y="1549"/>
                  <a:pt x="5822" y="1715"/>
                </a:cubicBezTo>
                <a:cubicBezTo>
                  <a:pt x="5596" y="1668"/>
                  <a:pt x="5310" y="1882"/>
                  <a:pt x="5441" y="2120"/>
                </a:cubicBezTo>
                <a:cubicBezTo>
                  <a:pt x="5489" y="1942"/>
                  <a:pt x="5715" y="1906"/>
                  <a:pt x="5811" y="2061"/>
                </a:cubicBezTo>
                <a:cubicBezTo>
                  <a:pt x="5846" y="2085"/>
                  <a:pt x="5870" y="2132"/>
                  <a:pt x="5870" y="2180"/>
                </a:cubicBezTo>
                <a:cubicBezTo>
                  <a:pt x="5870" y="2239"/>
                  <a:pt x="5822" y="2335"/>
                  <a:pt x="5763" y="2346"/>
                </a:cubicBezTo>
                <a:cubicBezTo>
                  <a:pt x="5691" y="2358"/>
                  <a:pt x="5632" y="2275"/>
                  <a:pt x="5727" y="2215"/>
                </a:cubicBezTo>
                <a:cubicBezTo>
                  <a:pt x="5596" y="2180"/>
                  <a:pt x="5501" y="2335"/>
                  <a:pt x="5596" y="2430"/>
                </a:cubicBezTo>
                <a:cubicBezTo>
                  <a:pt x="5608" y="2442"/>
                  <a:pt x="5608" y="2454"/>
                  <a:pt x="5632" y="2466"/>
                </a:cubicBezTo>
                <a:lnTo>
                  <a:pt x="5632" y="2466"/>
                </a:lnTo>
                <a:cubicBezTo>
                  <a:pt x="5656" y="2477"/>
                  <a:pt x="5691" y="2489"/>
                  <a:pt x="5727" y="2477"/>
                </a:cubicBezTo>
                <a:cubicBezTo>
                  <a:pt x="5561" y="2739"/>
                  <a:pt x="5310" y="2942"/>
                  <a:pt x="5037" y="3073"/>
                </a:cubicBezTo>
                <a:cubicBezTo>
                  <a:pt x="5811" y="2596"/>
                  <a:pt x="4989" y="2180"/>
                  <a:pt x="5370" y="1799"/>
                </a:cubicBezTo>
                <a:lnTo>
                  <a:pt x="5322" y="1834"/>
                </a:lnTo>
                <a:cubicBezTo>
                  <a:pt x="5334" y="1823"/>
                  <a:pt x="5346" y="1811"/>
                  <a:pt x="5370" y="1799"/>
                </a:cubicBezTo>
                <a:cubicBezTo>
                  <a:pt x="5144" y="1930"/>
                  <a:pt x="5025" y="2037"/>
                  <a:pt x="4989" y="2156"/>
                </a:cubicBezTo>
                <a:cubicBezTo>
                  <a:pt x="4894" y="2454"/>
                  <a:pt x="5168" y="2573"/>
                  <a:pt x="5156" y="2716"/>
                </a:cubicBezTo>
                <a:cubicBezTo>
                  <a:pt x="5013" y="2608"/>
                  <a:pt x="4918" y="2656"/>
                  <a:pt x="4858" y="2787"/>
                </a:cubicBezTo>
                <a:cubicBezTo>
                  <a:pt x="5037" y="2775"/>
                  <a:pt x="5060" y="2954"/>
                  <a:pt x="4965" y="3037"/>
                </a:cubicBezTo>
                <a:cubicBezTo>
                  <a:pt x="4810" y="3180"/>
                  <a:pt x="4465" y="3216"/>
                  <a:pt x="4394" y="3620"/>
                </a:cubicBezTo>
                <a:cubicBezTo>
                  <a:pt x="4358" y="3668"/>
                  <a:pt x="4310" y="3728"/>
                  <a:pt x="4287" y="3787"/>
                </a:cubicBezTo>
                <a:cubicBezTo>
                  <a:pt x="4310" y="3728"/>
                  <a:pt x="4322" y="3656"/>
                  <a:pt x="4334" y="3597"/>
                </a:cubicBezTo>
                <a:cubicBezTo>
                  <a:pt x="4560" y="3251"/>
                  <a:pt x="4346" y="3001"/>
                  <a:pt x="4334" y="2787"/>
                </a:cubicBezTo>
                <a:cubicBezTo>
                  <a:pt x="4334" y="2644"/>
                  <a:pt x="4465" y="2537"/>
                  <a:pt x="4584" y="2680"/>
                </a:cubicBezTo>
                <a:cubicBezTo>
                  <a:pt x="4644" y="2549"/>
                  <a:pt x="4596" y="2442"/>
                  <a:pt x="4429" y="2418"/>
                </a:cubicBezTo>
                <a:cubicBezTo>
                  <a:pt x="4525" y="2311"/>
                  <a:pt x="4810" y="2418"/>
                  <a:pt x="4953" y="2144"/>
                </a:cubicBezTo>
                <a:cubicBezTo>
                  <a:pt x="5001" y="2025"/>
                  <a:pt x="5001" y="1870"/>
                  <a:pt x="4929" y="1620"/>
                </a:cubicBezTo>
                <a:lnTo>
                  <a:pt x="4929" y="1620"/>
                </a:lnTo>
                <a:cubicBezTo>
                  <a:pt x="4929" y="2156"/>
                  <a:pt x="4060" y="1870"/>
                  <a:pt x="4263" y="2751"/>
                </a:cubicBezTo>
                <a:lnTo>
                  <a:pt x="4263" y="2751"/>
                </a:lnTo>
                <a:cubicBezTo>
                  <a:pt x="4156" y="2466"/>
                  <a:pt x="4132" y="2144"/>
                  <a:pt x="4191" y="1834"/>
                </a:cubicBezTo>
                <a:cubicBezTo>
                  <a:pt x="4215" y="1870"/>
                  <a:pt x="4239" y="1894"/>
                  <a:pt x="4287" y="1906"/>
                </a:cubicBezTo>
                <a:lnTo>
                  <a:pt x="4287" y="1906"/>
                </a:lnTo>
                <a:cubicBezTo>
                  <a:pt x="4310" y="1906"/>
                  <a:pt x="4322" y="1906"/>
                  <a:pt x="4334" y="1906"/>
                </a:cubicBezTo>
                <a:cubicBezTo>
                  <a:pt x="4477" y="1894"/>
                  <a:pt x="4513" y="1715"/>
                  <a:pt x="4394" y="1644"/>
                </a:cubicBezTo>
                <a:cubicBezTo>
                  <a:pt x="4429" y="1763"/>
                  <a:pt x="4322" y="1775"/>
                  <a:pt x="4275" y="1727"/>
                </a:cubicBezTo>
                <a:cubicBezTo>
                  <a:pt x="4239" y="1668"/>
                  <a:pt x="4275" y="1561"/>
                  <a:pt x="4322" y="1525"/>
                </a:cubicBezTo>
                <a:cubicBezTo>
                  <a:pt x="4358" y="1489"/>
                  <a:pt x="4394" y="1477"/>
                  <a:pt x="4441" y="1477"/>
                </a:cubicBezTo>
                <a:cubicBezTo>
                  <a:pt x="4572" y="1465"/>
                  <a:pt x="4763" y="1549"/>
                  <a:pt x="4668" y="1787"/>
                </a:cubicBezTo>
                <a:cubicBezTo>
                  <a:pt x="4918" y="1715"/>
                  <a:pt x="4870" y="1358"/>
                  <a:pt x="4679" y="1239"/>
                </a:cubicBezTo>
                <a:cubicBezTo>
                  <a:pt x="4834" y="1144"/>
                  <a:pt x="4775" y="1037"/>
                  <a:pt x="4989" y="1025"/>
                </a:cubicBezTo>
                <a:cubicBezTo>
                  <a:pt x="4584" y="822"/>
                  <a:pt x="4489" y="1073"/>
                  <a:pt x="4322" y="1132"/>
                </a:cubicBezTo>
                <a:lnTo>
                  <a:pt x="4322" y="1132"/>
                </a:lnTo>
                <a:cubicBezTo>
                  <a:pt x="4668" y="953"/>
                  <a:pt x="4548" y="692"/>
                  <a:pt x="4751" y="465"/>
                </a:cubicBezTo>
                <a:cubicBezTo>
                  <a:pt x="4334" y="501"/>
                  <a:pt x="4346" y="799"/>
                  <a:pt x="4251" y="1001"/>
                </a:cubicBezTo>
                <a:lnTo>
                  <a:pt x="4251" y="1001"/>
                </a:lnTo>
                <a:cubicBezTo>
                  <a:pt x="4489" y="465"/>
                  <a:pt x="4179" y="334"/>
                  <a:pt x="4144" y="1"/>
                </a:cubicBezTo>
                <a:cubicBezTo>
                  <a:pt x="4120" y="334"/>
                  <a:pt x="3810" y="465"/>
                  <a:pt x="4048" y="1001"/>
                </a:cubicBezTo>
                <a:lnTo>
                  <a:pt x="4048" y="1001"/>
                </a:lnTo>
                <a:cubicBezTo>
                  <a:pt x="3941" y="799"/>
                  <a:pt x="3953" y="501"/>
                  <a:pt x="3548" y="465"/>
                </a:cubicBezTo>
                <a:cubicBezTo>
                  <a:pt x="3751" y="692"/>
                  <a:pt x="3632" y="953"/>
                  <a:pt x="3965" y="1132"/>
                </a:cubicBezTo>
                <a:lnTo>
                  <a:pt x="3965" y="1132"/>
                </a:lnTo>
                <a:cubicBezTo>
                  <a:pt x="3810" y="1073"/>
                  <a:pt x="3715" y="822"/>
                  <a:pt x="3310" y="1025"/>
                </a:cubicBezTo>
                <a:cubicBezTo>
                  <a:pt x="3525" y="1037"/>
                  <a:pt x="3477" y="1132"/>
                  <a:pt x="3620" y="1239"/>
                </a:cubicBezTo>
                <a:cubicBezTo>
                  <a:pt x="3417" y="1358"/>
                  <a:pt x="3382" y="1715"/>
                  <a:pt x="3632" y="1787"/>
                </a:cubicBezTo>
                <a:cubicBezTo>
                  <a:pt x="3536" y="1549"/>
                  <a:pt x="3727" y="1465"/>
                  <a:pt x="3858" y="1477"/>
                </a:cubicBezTo>
                <a:cubicBezTo>
                  <a:pt x="3894" y="1477"/>
                  <a:pt x="3941" y="1489"/>
                  <a:pt x="3977" y="1525"/>
                </a:cubicBezTo>
                <a:cubicBezTo>
                  <a:pt x="4013" y="1561"/>
                  <a:pt x="4060" y="1680"/>
                  <a:pt x="4013" y="1727"/>
                </a:cubicBezTo>
                <a:cubicBezTo>
                  <a:pt x="3977" y="1775"/>
                  <a:pt x="3870" y="1763"/>
                  <a:pt x="3906" y="1644"/>
                </a:cubicBezTo>
                <a:cubicBezTo>
                  <a:pt x="3775" y="1715"/>
                  <a:pt x="3822" y="1894"/>
                  <a:pt x="3965" y="1906"/>
                </a:cubicBezTo>
                <a:cubicBezTo>
                  <a:pt x="3977" y="1906"/>
                  <a:pt x="3989" y="1906"/>
                  <a:pt x="4001" y="1906"/>
                </a:cubicBezTo>
                <a:lnTo>
                  <a:pt x="4013" y="1906"/>
                </a:lnTo>
                <a:cubicBezTo>
                  <a:pt x="4048" y="1894"/>
                  <a:pt x="4084" y="1870"/>
                  <a:pt x="4108" y="1834"/>
                </a:cubicBezTo>
                <a:cubicBezTo>
                  <a:pt x="4167" y="2144"/>
                  <a:pt x="4144" y="2466"/>
                  <a:pt x="4037" y="2751"/>
                </a:cubicBezTo>
                <a:cubicBezTo>
                  <a:pt x="4239" y="1870"/>
                  <a:pt x="3370" y="2156"/>
                  <a:pt x="3358" y="1620"/>
                </a:cubicBezTo>
                <a:lnTo>
                  <a:pt x="3358" y="1680"/>
                </a:lnTo>
                <a:lnTo>
                  <a:pt x="3358" y="1620"/>
                </a:lnTo>
                <a:cubicBezTo>
                  <a:pt x="3298" y="1870"/>
                  <a:pt x="3298" y="2025"/>
                  <a:pt x="3346" y="2144"/>
                </a:cubicBezTo>
                <a:cubicBezTo>
                  <a:pt x="3489" y="2418"/>
                  <a:pt x="3775" y="2311"/>
                  <a:pt x="3870" y="2418"/>
                </a:cubicBezTo>
                <a:cubicBezTo>
                  <a:pt x="3691" y="2442"/>
                  <a:pt x="3656" y="2537"/>
                  <a:pt x="3715" y="2680"/>
                </a:cubicBezTo>
                <a:cubicBezTo>
                  <a:pt x="3822" y="2537"/>
                  <a:pt x="3965" y="2644"/>
                  <a:pt x="3965" y="2787"/>
                </a:cubicBezTo>
                <a:cubicBezTo>
                  <a:pt x="3953" y="2989"/>
                  <a:pt x="3727" y="3251"/>
                  <a:pt x="3965" y="3585"/>
                </a:cubicBezTo>
                <a:cubicBezTo>
                  <a:pt x="3965" y="3656"/>
                  <a:pt x="3989" y="3728"/>
                  <a:pt x="4001" y="3787"/>
                </a:cubicBezTo>
                <a:cubicBezTo>
                  <a:pt x="3977" y="3728"/>
                  <a:pt x="3941" y="3668"/>
                  <a:pt x="3894" y="3620"/>
                </a:cubicBezTo>
                <a:cubicBezTo>
                  <a:pt x="3822" y="3216"/>
                  <a:pt x="3477" y="3180"/>
                  <a:pt x="3334" y="3037"/>
                </a:cubicBezTo>
                <a:cubicBezTo>
                  <a:pt x="3227" y="2954"/>
                  <a:pt x="3251" y="2775"/>
                  <a:pt x="3429" y="2787"/>
                </a:cubicBezTo>
                <a:cubicBezTo>
                  <a:pt x="3382" y="2656"/>
                  <a:pt x="3286" y="2608"/>
                  <a:pt x="3132" y="2716"/>
                </a:cubicBezTo>
                <a:cubicBezTo>
                  <a:pt x="3120" y="2573"/>
                  <a:pt x="3405" y="2442"/>
                  <a:pt x="3298" y="2156"/>
                </a:cubicBezTo>
                <a:cubicBezTo>
                  <a:pt x="3227" y="1989"/>
                  <a:pt x="3084" y="1870"/>
                  <a:pt x="2929" y="1799"/>
                </a:cubicBezTo>
                <a:cubicBezTo>
                  <a:pt x="3298" y="2180"/>
                  <a:pt x="2477" y="2596"/>
                  <a:pt x="3251" y="3073"/>
                </a:cubicBezTo>
                <a:cubicBezTo>
                  <a:pt x="2977" y="2942"/>
                  <a:pt x="2727" y="2739"/>
                  <a:pt x="2560" y="2477"/>
                </a:cubicBezTo>
                <a:cubicBezTo>
                  <a:pt x="2596" y="2489"/>
                  <a:pt x="2632" y="2477"/>
                  <a:pt x="2667" y="2466"/>
                </a:cubicBezTo>
                <a:lnTo>
                  <a:pt x="2667" y="2466"/>
                </a:lnTo>
                <a:cubicBezTo>
                  <a:pt x="2679" y="2454"/>
                  <a:pt x="2691" y="2442"/>
                  <a:pt x="2703" y="2430"/>
                </a:cubicBezTo>
                <a:cubicBezTo>
                  <a:pt x="2786" y="2346"/>
                  <a:pt x="2715" y="2192"/>
                  <a:pt x="2596" y="2204"/>
                </a:cubicBezTo>
                <a:lnTo>
                  <a:pt x="2572" y="2204"/>
                </a:lnTo>
                <a:cubicBezTo>
                  <a:pt x="2667" y="2263"/>
                  <a:pt x="2608" y="2346"/>
                  <a:pt x="2536" y="2346"/>
                </a:cubicBezTo>
                <a:cubicBezTo>
                  <a:pt x="2477" y="2335"/>
                  <a:pt x="2429" y="2227"/>
                  <a:pt x="2429" y="2180"/>
                </a:cubicBezTo>
                <a:cubicBezTo>
                  <a:pt x="2429" y="2132"/>
                  <a:pt x="2453" y="2085"/>
                  <a:pt x="2477" y="2049"/>
                </a:cubicBezTo>
                <a:cubicBezTo>
                  <a:pt x="2584" y="1894"/>
                  <a:pt x="2810" y="1930"/>
                  <a:pt x="2858" y="2108"/>
                </a:cubicBezTo>
                <a:cubicBezTo>
                  <a:pt x="2989" y="1882"/>
                  <a:pt x="2703" y="1668"/>
                  <a:pt x="2477" y="1715"/>
                </a:cubicBezTo>
                <a:cubicBezTo>
                  <a:pt x="2513" y="1537"/>
                  <a:pt x="2405" y="1513"/>
                  <a:pt x="2548" y="1346"/>
                </a:cubicBezTo>
                <a:cubicBezTo>
                  <a:pt x="2108" y="1489"/>
                  <a:pt x="2227" y="1727"/>
                  <a:pt x="2155" y="1894"/>
                </a:cubicBezTo>
                <a:lnTo>
                  <a:pt x="2155" y="1894"/>
                </a:lnTo>
                <a:cubicBezTo>
                  <a:pt x="2274" y="1525"/>
                  <a:pt x="2001" y="1418"/>
                  <a:pt x="1989" y="1120"/>
                </a:cubicBezTo>
                <a:cubicBezTo>
                  <a:pt x="1715" y="1442"/>
                  <a:pt x="1929" y="1632"/>
                  <a:pt x="2012" y="1858"/>
                </a:cubicBezTo>
                <a:lnTo>
                  <a:pt x="2012" y="1858"/>
                </a:lnTo>
                <a:cubicBezTo>
                  <a:pt x="1798" y="1311"/>
                  <a:pt x="1489" y="1430"/>
                  <a:pt x="1227" y="1215"/>
                </a:cubicBezTo>
                <a:cubicBezTo>
                  <a:pt x="1453" y="1477"/>
                  <a:pt x="1322" y="1787"/>
                  <a:pt x="1870" y="2001"/>
                </a:cubicBezTo>
                <a:lnTo>
                  <a:pt x="1870" y="2001"/>
                </a:lnTo>
                <a:cubicBezTo>
                  <a:pt x="1643" y="1918"/>
                  <a:pt x="1453" y="1704"/>
                  <a:pt x="1131" y="1977"/>
                </a:cubicBezTo>
                <a:cubicBezTo>
                  <a:pt x="1429" y="1989"/>
                  <a:pt x="1536" y="2263"/>
                  <a:pt x="1905" y="2144"/>
                </a:cubicBezTo>
                <a:lnTo>
                  <a:pt x="1905" y="2144"/>
                </a:lnTo>
                <a:cubicBezTo>
                  <a:pt x="1739" y="2215"/>
                  <a:pt x="1512" y="2108"/>
                  <a:pt x="1358" y="2537"/>
                </a:cubicBezTo>
                <a:cubicBezTo>
                  <a:pt x="1524" y="2382"/>
                  <a:pt x="1560" y="2501"/>
                  <a:pt x="1727" y="2466"/>
                </a:cubicBezTo>
                <a:cubicBezTo>
                  <a:pt x="1679" y="2692"/>
                  <a:pt x="1893" y="2977"/>
                  <a:pt x="2132" y="2847"/>
                </a:cubicBezTo>
                <a:cubicBezTo>
                  <a:pt x="1881" y="2751"/>
                  <a:pt x="1977" y="2549"/>
                  <a:pt x="2060" y="2466"/>
                </a:cubicBezTo>
                <a:cubicBezTo>
                  <a:pt x="2096" y="2442"/>
                  <a:pt x="2143" y="2418"/>
                  <a:pt x="2191" y="2418"/>
                </a:cubicBezTo>
                <a:cubicBezTo>
                  <a:pt x="2239" y="2418"/>
                  <a:pt x="2346" y="2466"/>
                  <a:pt x="2358" y="2525"/>
                </a:cubicBezTo>
                <a:cubicBezTo>
                  <a:pt x="2358" y="2596"/>
                  <a:pt x="2274" y="2656"/>
                  <a:pt x="2227" y="2561"/>
                </a:cubicBezTo>
                <a:cubicBezTo>
                  <a:pt x="2179" y="2692"/>
                  <a:pt x="2346" y="2787"/>
                  <a:pt x="2441" y="2692"/>
                </a:cubicBezTo>
                <a:lnTo>
                  <a:pt x="2477" y="2656"/>
                </a:lnTo>
                <a:lnTo>
                  <a:pt x="2477" y="2656"/>
                </a:lnTo>
                <a:cubicBezTo>
                  <a:pt x="2489" y="2620"/>
                  <a:pt x="2501" y="2585"/>
                  <a:pt x="2489" y="2549"/>
                </a:cubicBezTo>
                <a:cubicBezTo>
                  <a:pt x="2751" y="2727"/>
                  <a:pt x="2953" y="2966"/>
                  <a:pt x="3084" y="3239"/>
                </a:cubicBezTo>
                <a:cubicBezTo>
                  <a:pt x="2608" y="2466"/>
                  <a:pt x="2191" y="3287"/>
                  <a:pt x="1810" y="2918"/>
                </a:cubicBezTo>
                <a:cubicBezTo>
                  <a:pt x="1929" y="3144"/>
                  <a:pt x="2048" y="3251"/>
                  <a:pt x="2167" y="3287"/>
                </a:cubicBezTo>
                <a:cubicBezTo>
                  <a:pt x="2465" y="3394"/>
                  <a:pt x="2584" y="3120"/>
                  <a:pt x="2727" y="3120"/>
                </a:cubicBezTo>
                <a:cubicBezTo>
                  <a:pt x="2620" y="3263"/>
                  <a:pt x="2667" y="3370"/>
                  <a:pt x="2798" y="3418"/>
                </a:cubicBezTo>
                <a:cubicBezTo>
                  <a:pt x="2786" y="3239"/>
                  <a:pt x="2953" y="3216"/>
                  <a:pt x="3048" y="3323"/>
                </a:cubicBezTo>
                <a:cubicBezTo>
                  <a:pt x="3191" y="3466"/>
                  <a:pt x="3215" y="3811"/>
                  <a:pt x="3632" y="3882"/>
                </a:cubicBezTo>
                <a:cubicBezTo>
                  <a:pt x="3679" y="3930"/>
                  <a:pt x="3739" y="3966"/>
                  <a:pt x="3798" y="3990"/>
                </a:cubicBezTo>
                <a:cubicBezTo>
                  <a:pt x="3739" y="3978"/>
                  <a:pt x="3667" y="3954"/>
                  <a:pt x="3596" y="3954"/>
                </a:cubicBezTo>
                <a:cubicBezTo>
                  <a:pt x="3263" y="3716"/>
                  <a:pt x="3001" y="3930"/>
                  <a:pt x="2786" y="3942"/>
                </a:cubicBezTo>
                <a:cubicBezTo>
                  <a:pt x="2655" y="3942"/>
                  <a:pt x="2548" y="3811"/>
                  <a:pt x="2691" y="3692"/>
                </a:cubicBezTo>
                <a:cubicBezTo>
                  <a:pt x="2548" y="3632"/>
                  <a:pt x="2453" y="3680"/>
                  <a:pt x="2429" y="3847"/>
                </a:cubicBezTo>
                <a:cubicBezTo>
                  <a:pt x="2322" y="3751"/>
                  <a:pt x="2429" y="3466"/>
                  <a:pt x="2143" y="3335"/>
                </a:cubicBezTo>
                <a:cubicBezTo>
                  <a:pt x="2036" y="3275"/>
                  <a:pt x="1881" y="3275"/>
                  <a:pt x="1631" y="3347"/>
                </a:cubicBezTo>
                <a:lnTo>
                  <a:pt x="1631" y="3347"/>
                </a:lnTo>
                <a:cubicBezTo>
                  <a:pt x="2167" y="3347"/>
                  <a:pt x="1881" y="4228"/>
                  <a:pt x="2763" y="4013"/>
                </a:cubicBezTo>
                <a:cubicBezTo>
                  <a:pt x="2477" y="4120"/>
                  <a:pt x="2155" y="4144"/>
                  <a:pt x="1846" y="4085"/>
                </a:cubicBezTo>
                <a:cubicBezTo>
                  <a:pt x="1881" y="4061"/>
                  <a:pt x="1905" y="4037"/>
                  <a:pt x="1905" y="4001"/>
                </a:cubicBezTo>
                <a:lnTo>
                  <a:pt x="1905" y="3990"/>
                </a:lnTo>
                <a:cubicBezTo>
                  <a:pt x="1917" y="3978"/>
                  <a:pt x="1917" y="3966"/>
                  <a:pt x="1905" y="3954"/>
                </a:cubicBezTo>
                <a:cubicBezTo>
                  <a:pt x="1905" y="3811"/>
                  <a:pt x="1727" y="3763"/>
                  <a:pt x="1655" y="3882"/>
                </a:cubicBezTo>
                <a:cubicBezTo>
                  <a:pt x="1762" y="3859"/>
                  <a:pt x="1786" y="3966"/>
                  <a:pt x="1739" y="4001"/>
                </a:cubicBezTo>
                <a:cubicBezTo>
                  <a:pt x="1679" y="4037"/>
                  <a:pt x="1572" y="4001"/>
                  <a:pt x="1536" y="3966"/>
                </a:cubicBezTo>
                <a:cubicBezTo>
                  <a:pt x="1500" y="3930"/>
                  <a:pt x="1489" y="3882"/>
                  <a:pt x="1489" y="3835"/>
                </a:cubicBezTo>
                <a:cubicBezTo>
                  <a:pt x="1489" y="3716"/>
                  <a:pt x="1548" y="3513"/>
                  <a:pt x="1798" y="3620"/>
                </a:cubicBezTo>
                <a:cubicBezTo>
                  <a:pt x="1727" y="3358"/>
                  <a:pt x="1370" y="3406"/>
                  <a:pt x="1239" y="3597"/>
                </a:cubicBezTo>
                <a:cubicBezTo>
                  <a:pt x="1143" y="3454"/>
                  <a:pt x="1048" y="3513"/>
                  <a:pt x="1036" y="3287"/>
                </a:cubicBezTo>
                <a:cubicBezTo>
                  <a:pt x="834" y="3704"/>
                  <a:pt x="1072" y="3787"/>
                  <a:pt x="1143" y="3954"/>
                </a:cubicBezTo>
                <a:lnTo>
                  <a:pt x="1143" y="3954"/>
                </a:lnTo>
                <a:cubicBezTo>
                  <a:pt x="965" y="3620"/>
                  <a:pt x="691" y="3728"/>
                  <a:pt x="477" y="3537"/>
                </a:cubicBezTo>
                <a:cubicBezTo>
                  <a:pt x="512" y="3942"/>
                  <a:pt x="798" y="3930"/>
                  <a:pt x="1012" y="4025"/>
                </a:cubicBezTo>
                <a:lnTo>
                  <a:pt x="1012" y="4025"/>
                </a:lnTo>
                <a:cubicBezTo>
                  <a:pt x="477" y="3799"/>
                  <a:pt x="346" y="4097"/>
                  <a:pt x="0" y="4132"/>
                </a:cubicBezTo>
                <a:close/>
                <a:moveTo>
                  <a:pt x="5501" y="4013"/>
                </a:moveTo>
                <a:close/>
                <a:moveTo>
                  <a:pt x="4763" y="3942"/>
                </a:moveTo>
                <a:cubicBezTo>
                  <a:pt x="4870" y="3882"/>
                  <a:pt x="4989" y="3870"/>
                  <a:pt x="5096" y="3894"/>
                </a:cubicBezTo>
                <a:cubicBezTo>
                  <a:pt x="5275" y="3966"/>
                  <a:pt x="5453" y="4037"/>
                  <a:pt x="5644" y="4097"/>
                </a:cubicBezTo>
                <a:cubicBezTo>
                  <a:pt x="5715" y="4109"/>
                  <a:pt x="5787" y="4120"/>
                  <a:pt x="5870" y="4132"/>
                </a:cubicBezTo>
                <a:cubicBezTo>
                  <a:pt x="5799" y="4132"/>
                  <a:pt x="5715" y="4144"/>
                  <a:pt x="5644" y="4168"/>
                </a:cubicBezTo>
                <a:cubicBezTo>
                  <a:pt x="5453" y="4216"/>
                  <a:pt x="5275" y="4287"/>
                  <a:pt x="5096" y="4371"/>
                </a:cubicBezTo>
                <a:cubicBezTo>
                  <a:pt x="4989" y="4394"/>
                  <a:pt x="4870" y="4371"/>
                  <a:pt x="4763" y="4323"/>
                </a:cubicBezTo>
                <a:cubicBezTo>
                  <a:pt x="4941" y="4323"/>
                  <a:pt x="5096" y="4251"/>
                  <a:pt x="5215" y="4132"/>
                </a:cubicBezTo>
                <a:cubicBezTo>
                  <a:pt x="5096" y="4001"/>
                  <a:pt x="4941" y="3930"/>
                  <a:pt x="4763" y="3942"/>
                </a:cubicBezTo>
                <a:close/>
                <a:moveTo>
                  <a:pt x="5180" y="5013"/>
                </a:moveTo>
                <a:close/>
                <a:moveTo>
                  <a:pt x="4894" y="4894"/>
                </a:moveTo>
                <a:cubicBezTo>
                  <a:pt x="4906" y="4728"/>
                  <a:pt x="4834" y="4561"/>
                  <a:pt x="4715" y="4454"/>
                </a:cubicBezTo>
                <a:cubicBezTo>
                  <a:pt x="4822" y="4478"/>
                  <a:pt x="4918" y="4549"/>
                  <a:pt x="4977" y="4644"/>
                </a:cubicBezTo>
                <a:cubicBezTo>
                  <a:pt x="5049" y="4835"/>
                  <a:pt x="5132" y="5002"/>
                  <a:pt x="5227" y="5180"/>
                </a:cubicBezTo>
                <a:cubicBezTo>
                  <a:pt x="5263" y="5240"/>
                  <a:pt x="5310" y="5299"/>
                  <a:pt x="5358" y="5371"/>
                </a:cubicBezTo>
                <a:cubicBezTo>
                  <a:pt x="5299" y="5323"/>
                  <a:pt x="5239" y="5275"/>
                  <a:pt x="5168" y="5228"/>
                </a:cubicBezTo>
                <a:cubicBezTo>
                  <a:pt x="5001" y="5144"/>
                  <a:pt x="4822" y="5061"/>
                  <a:pt x="4644" y="4990"/>
                </a:cubicBezTo>
                <a:cubicBezTo>
                  <a:pt x="4548" y="4930"/>
                  <a:pt x="4477" y="4835"/>
                  <a:pt x="4441" y="4728"/>
                </a:cubicBezTo>
                <a:cubicBezTo>
                  <a:pt x="4560" y="4847"/>
                  <a:pt x="4727" y="4906"/>
                  <a:pt x="4894" y="4906"/>
                </a:cubicBezTo>
                <a:close/>
                <a:moveTo>
                  <a:pt x="5013" y="3073"/>
                </a:moveTo>
                <a:close/>
                <a:moveTo>
                  <a:pt x="4644" y="3275"/>
                </a:moveTo>
                <a:cubicBezTo>
                  <a:pt x="4822" y="3204"/>
                  <a:pt x="5001" y="3120"/>
                  <a:pt x="5168" y="3037"/>
                </a:cubicBezTo>
                <a:cubicBezTo>
                  <a:pt x="5239" y="2989"/>
                  <a:pt x="5299" y="2942"/>
                  <a:pt x="5358" y="2894"/>
                </a:cubicBezTo>
                <a:cubicBezTo>
                  <a:pt x="5310" y="2966"/>
                  <a:pt x="5263" y="3025"/>
                  <a:pt x="5227" y="3085"/>
                </a:cubicBezTo>
                <a:cubicBezTo>
                  <a:pt x="5132" y="3251"/>
                  <a:pt x="5049" y="3430"/>
                  <a:pt x="4977" y="3609"/>
                </a:cubicBezTo>
                <a:cubicBezTo>
                  <a:pt x="4918" y="3704"/>
                  <a:pt x="4822" y="3775"/>
                  <a:pt x="4715" y="3811"/>
                </a:cubicBezTo>
                <a:cubicBezTo>
                  <a:pt x="4834" y="3692"/>
                  <a:pt x="4906" y="3537"/>
                  <a:pt x="4894" y="3358"/>
                </a:cubicBezTo>
                <a:cubicBezTo>
                  <a:pt x="4727" y="3358"/>
                  <a:pt x="4572" y="3418"/>
                  <a:pt x="4453" y="3549"/>
                </a:cubicBezTo>
                <a:cubicBezTo>
                  <a:pt x="4477" y="3430"/>
                  <a:pt x="4548" y="3335"/>
                  <a:pt x="4644" y="3275"/>
                </a:cubicBezTo>
                <a:close/>
                <a:moveTo>
                  <a:pt x="4239" y="5502"/>
                </a:moveTo>
                <a:close/>
                <a:moveTo>
                  <a:pt x="4013" y="2763"/>
                </a:moveTo>
                <a:close/>
                <a:moveTo>
                  <a:pt x="3941" y="3489"/>
                </a:moveTo>
                <a:cubicBezTo>
                  <a:pt x="3882" y="3382"/>
                  <a:pt x="3858" y="3275"/>
                  <a:pt x="3894" y="3156"/>
                </a:cubicBezTo>
                <a:cubicBezTo>
                  <a:pt x="3929" y="3013"/>
                  <a:pt x="4037" y="2882"/>
                  <a:pt x="4096" y="2608"/>
                </a:cubicBezTo>
                <a:cubicBezTo>
                  <a:pt x="4108" y="2537"/>
                  <a:pt x="4120" y="2454"/>
                  <a:pt x="4132" y="2382"/>
                </a:cubicBezTo>
                <a:cubicBezTo>
                  <a:pt x="4132" y="2454"/>
                  <a:pt x="4144" y="2537"/>
                  <a:pt x="4167" y="2608"/>
                </a:cubicBezTo>
                <a:cubicBezTo>
                  <a:pt x="4215" y="2799"/>
                  <a:pt x="4287" y="2977"/>
                  <a:pt x="4370" y="3156"/>
                </a:cubicBezTo>
                <a:cubicBezTo>
                  <a:pt x="4394" y="3275"/>
                  <a:pt x="4370" y="3382"/>
                  <a:pt x="4322" y="3489"/>
                </a:cubicBezTo>
                <a:cubicBezTo>
                  <a:pt x="4477" y="3323"/>
                  <a:pt x="4358" y="3037"/>
                  <a:pt x="4132" y="3037"/>
                </a:cubicBezTo>
                <a:cubicBezTo>
                  <a:pt x="3894" y="3037"/>
                  <a:pt x="3775" y="3323"/>
                  <a:pt x="3941" y="3489"/>
                </a:cubicBezTo>
                <a:close/>
                <a:moveTo>
                  <a:pt x="4132" y="5216"/>
                </a:moveTo>
                <a:cubicBezTo>
                  <a:pt x="4251" y="5097"/>
                  <a:pt x="4322" y="4942"/>
                  <a:pt x="4322" y="4775"/>
                </a:cubicBezTo>
                <a:cubicBezTo>
                  <a:pt x="4370" y="4871"/>
                  <a:pt x="4394" y="4990"/>
                  <a:pt x="4370" y="5097"/>
                </a:cubicBezTo>
                <a:cubicBezTo>
                  <a:pt x="4334" y="5240"/>
                  <a:pt x="4215" y="5383"/>
                  <a:pt x="4167" y="5644"/>
                </a:cubicBezTo>
                <a:cubicBezTo>
                  <a:pt x="4144" y="5716"/>
                  <a:pt x="4132" y="5799"/>
                  <a:pt x="4132" y="5871"/>
                </a:cubicBezTo>
                <a:cubicBezTo>
                  <a:pt x="4120" y="5799"/>
                  <a:pt x="4108" y="5716"/>
                  <a:pt x="4096" y="5644"/>
                </a:cubicBezTo>
                <a:cubicBezTo>
                  <a:pt x="4037" y="5383"/>
                  <a:pt x="3917" y="5240"/>
                  <a:pt x="3894" y="5097"/>
                </a:cubicBezTo>
                <a:cubicBezTo>
                  <a:pt x="3858" y="4990"/>
                  <a:pt x="3882" y="4871"/>
                  <a:pt x="3941" y="4775"/>
                </a:cubicBezTo>
                <a:cubicBezTo>
                  <a:pt x="3929" y="4942"/>
                  <a:pt x="4001" y="5109"/>
                  <a:pt x="4132" y="5216"/>
                </a:cubicBezTo>
                <a:close/>
                <a:moveTo>
                  <a:pt x="3358" y="3358"/>
                </a:moveTo>
                <a:cubicBezTo>
                  <a:pt x="3346" y="3525"/>
                  <a:pt x="3417" y="3692"/>
                  <a:pt x="3536" y="3799"/>
                </a:cubicBezTo>
                <a:cubicBezTo>
                  <a:pt x="3429" y="3775"/>
                  <a:pt x="3334" y="3704"/>
                  <a:pt x="3275" y="3609"/>
                </a:cubicBezTo>
                <a:cubicBezTo>
                  <a:pt x="3203" y="3418"/>
                  <a:pt x="3120" y="3251"/>
                  <a:pt x="3024" y="3073"/>
                </a:cubicBezTo>
                <a:cubicBezTo>
                  <a:pt x="2989" y="3013"/>
                  <a:pt x="2953" y="2954"/>
                  <a:pt x="2894" y="2882"/>
                </a:cubicBezTo>
                <a:cubicBezTo>
                  <a:pt x="2965" y="2942"/>
                  <a:pt x="3024" y="2989"/>
                  <a:pt x="3084" y="3025"/>
                </a:cubicBezTo>
                <a:cubicBezTo>
                  <a:pt x="3310" y="3168"/>
                  <a:pt x="3489" y="3192"/>
                  <a:pt x="3608" y="3263"/>
                </a:cubicBezTo>
                <a:cubicBezTo>
                  <a:pt x="3703" y="3335"/>
                  <a:pt x="3775" y="3418"/>
                  <a:pt x="3810" y="3537"/>
                </a:cubicBezTo>
                <a:cubicBezTo>
                  <a:pt x="3691" y="3406"/>
                  <a:pt x="3525" y="3347"/>
                  <a:pt x="3358" y="3358"/>
                </a:cubicBezTo>
                <a:close/>
                <a:moveTo>
                  <a:pt x="3798" y="4716"/>
                </a:moveTo>
                <a:cubicBezTo>
                  <a:pt x="3775" y="4823"/>
                  <a:pt x="3703" y="4918"/>
                  <a:pt x="3608" y="4978"/>
                </a:cubicBezTo>
                <a:cubicBezTo>
                  <a:pt x="3429" y="5049"/>
                  <a:pt x="3251" y="5133"/>
                  <a:pt x="3072" y="5228"/>
                </a:cubicBezTo>
                <a:cubicBezTo>
                  <a:pt x="3013" y="5263"/>
                  <a:pt x="2953" y="5311"/>
                  <a:pt x="2894" y="5359"/>
                </a:cubicBezTo>
                <a:cubicBezTo>
                  <a:pt x="2941" y="5299"/>
                  <a:pt x="2989" y="5228"/>
                  <a:pt x="3024" y="5168"/>
                </a:cubicBezTo>
                <a:cubicBezTo>
                  <a:pt x="3120" y="5002"/>
                  <a:pt x="3191" y="4823"/>
                  <a:pt x="3275" y="4644"/>
                </a:cubicBezTo>
                <a:cubicBezTo>
                  <a:pt x="3334" y="4549"/>
                  <a:pt x="3429" y="4478"/>
                  <a:pt x="3536" y="4442"/>
                </a:cubicBezTo>
                <a:cubicBezTo>
                  <a:pt x="3405" y="4561"/>
                  <a:pt x="3346" y="4716"/>
                  <a:pt x="3346" y="4894"/>
                </a:cubicBezTo>
                <a:cubicBezTo>
                  <a:pt x="3525" y="4906"/>
                  <a:pt x="3691" y="4835"/>
                  <a:pt x="3810" y="4716"/>
                </a:cubicBezTo>
                <a:close/>
                <a:moveTo>
                  <a:pt x="2751" y="4013"/>
                </a:moveTo>
                <a:close/>
                <a:moveTo>
                  <a:pt x="2608" y="4085"/>
                </a:moveTo>
                <a:cubicBezTo>
                  <a:pt x="2786" y="4037"/>
                  <a:pt x="2977" y="3966"/>
                  <a:pt x="3155" y="3882"/>
                </a:cubicBezTo>
                <a:cubicBezTo>
                  <a:pt x="3263" y="3859"/>
                  <a:pt x="3382" y="3882"/>
                  <a:pt x="3477" y="3930"/>
                </a:cubicBezTo>
                <a:cubicBezTo>
                  <a:pt x="3310" y="3930"/>
                  <a:pt x="3144" y="4001"/>
                  <a:pt x="3036" y="4120"/>
                </a:cubicBezTo>
                <a:cubicBezTo>
                  <a:pt x="3144" y="4251"/>
                  <a:pt x="3310" y="4323"/>
                  <a:pt x="3477" y="4311"/>
                </a:cubicBezTo>
                <a:cubicBezTo>
                  <a:pt x="3382" y="4371"/>
                  <a:pt x="3263" y="4382"/>
                  <a:pt x="3155" y="4359"/>
                </a:cubicBezTo>
                <a:cubicBezTo>
                  <a:pt x="2965" y="4287"/>
                  <a:pt x="2786" y="4216"/>
                  <a:pt x="2608" y="4156"/>
                </a:cubicBezTo>
                <a:cubicBezTo>
                  <a:pt x="2536" y="4144"/>
                  <a:pt x="2453" y="4132"/>
                  <a:pt x="2370" y="4120"/>
                </a:cubicBezTo>
                <a:cubicBezTo>
                  <a:pt x="2453" y="4120"/>
                  <a:pt x="2536" y="4109"/>
                  <a:pt x="2608" y="4097"/>
                </a:cubicBezTo>
                <a:close/>
              </a:path>
            </a:pathLst>
          </a:custGeom>
          <a:solidFill>
            <a:schemeClr val="accent2">
              <a:alpha val="1450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5"/>
          <p:cNvSpPr/>
          <p:nvPr/>
        </p:nvSpPr>
        <p:spPr>
          <a:xfrm rot="5400000">
            <a:off x="-395286" y="5237713"/>
            <a:ext cx="563294" cy="564042"/>
          </a:xfrm>
          <a:custGeom>
            <a:avLst/>
            <a:gdLst/>
            <a:ahLst/>
            <a:cxnLst/>
            <a:rect l="l" t="t" r="r" b="b"/>
            <a:pathLst>
              <a:path w="8288" h="8299" extrusionOk="0">
                <a:moveTo>
                  <a:pt x="1" y="4155"/>
                </a:moveTo>
                <a:cubicBezTo>
                  <a:pt x="334" y="4179"/>
                  <a:pt x="465" y="4489"/>
                  <a:pt x="1001" y="4251"/>
                </a:cubicBezTo>
                <a:lnTo>
                  <a:pt x="1001" y="4251"/>
                </a:lnTo>
                <a:cubicBezTo>
                  <a:pt x="798" y="4358"/>
                  <a:pt x="501" y="4346"/>
                  <a:pt x="465" y="4751"/>
                </a:cubicBezTo>
                <a:cubicBezTo>
                  <a:pt x="691" y="4548"/>
                  <a:pt x="953" y="4667"/>
                  <a:pt x="1132" y="4334"/>
                </a:cubicBezTo>
                <a:lnTo>
                  <a:pt x="1132" y="4334"/>
                </a:lnTo>
                <a:cubicBezTo>
                  <a:pt x="1072" y="4489"/>
                  <a:pt x="822" y="4584"/>
                  <a:pt x="1024" y="4989"/>
                </a:cubicBezTo>
                <a:cubicBezTo>
                  <a:pt x="1036" y="4775"/>
                  <a:pt x="1144" y="4822"/>
                  <a:pt x="1239" y="4679"/>
                </a:cubicBezTo>
                <a:cubicBezTo>
                  <a:pt x="1358" y="4882"/>
                  <a:pt x="1715" y="4917"/>
                  <a:pt x="1786" y="4667"/>
                </a:cubicBezTo>
                <a:cubicBezTo>
                  <a:pt x="1548" y="4763"/>
                  <a:pt x="1465" y="4572"/>
                  <a:pt x="1477" y="4441"/>
                </a:cubicBezTo>
                <a:cubicBezTo>
                  <a:pt x="1477" y="4394"/>
                  <a:pt x="1489" y="4358"/>
                  <a:pt x="1525" y="4322"/>
                </a:cubicBezTo>
                <a:cubicBezTo>
                  <a:pt x="1572" y="4286"/>
                  <a:pt x="1679" y="4239"/>
                  <a:pt x="1727" y="4286"/>
                </a:cubicBezTo>
                <a:cubicBezTo>
                  <a:pt x="1775" y="4322"/>
                  <a:pt x="1763" y="4429"/>
                  <a:pt x="1644" y="4394"/>
                </a:cubicBezTo>
                <a:cubicBezTo>
                  <a:pt x="1715" y="4513"/>
                  <a:pt x="1906" y="4477"/>
                  <a:pt x="1906" y="4334"/>
                </a:cubicBezTo>
                <a:cubicBezTo>
                  <a:pt x="1906" y="4322"/>
                  <a:pt x="1906" y="4310"/>
                  <a:pt x="1906" y="4286"/>
                </a:cubicBezTo>
                <a:cubicBezTo>
                  <a:pt x="1906" y="4286"/>
                  <a:pt x="1906" y="4286"/>
                  <a:pt x="1906" y="4286"/>
                </a:cubicBezTo>
                <a:cubicBezTo>
                  <a:pt x="1894" y="4251"/>
                  <a:pt x="1870" y="4215"/>
                  <a:pt x="1846" y="4191"/>
                </a:cubicBezTo>
                <a:cubicBezTo>
                  <a:pt x="2144" y="4132"/>
                  <a:pt x="2465" y="4155"/>
                  <a:pt x="2763" y="4263"/>
                </a:cubicBezTo>
                <a:lnTo>
                  <a:pt x="2763" y="4263"/>
                </a:lnTo>
                <a:cubicBezTo>
                  <a:pt x="1870" y="4060"/>
                  <a:pt x="2167" y="4929"/>
                  <a:pt x="1620" y="4929"/>
                </a:cubicBezTo>
                <a:lnTo>
                  <a:pt x="1620" y="4929"/>
                </a:lnTo>
                <a:cubicBezTo>
                  <a:pt x="1870" y="5001"/>
                  <a:pt x="2037" y="5001"/>
                  <a:pt x="2144" y="4953"/>
                </a:cubicBezTo>
                <a:cubicBezTo>
                  <a:pt x="2418" y="4810"/>
                  <a:pt x="2310" y="4524"/>
                  <a:pt x="2418" y="4429"/>
                </a:cubicBezTo>
                <a:cubicBezTo>
                  <a:pt x="2441" y="4608"/>
                  <a:pt x="2548" y="4644"/>
                  <a:pt x="2679" y="4584"/>
                </a:cubicBezTo>
                <a:cubicBezTo>
                  <a:pt x="2548" y="4477"/>
                  <a:pt x="2644" y="4334"/>
                  <a:pt x="2787" y="4334"/>
                </a:cubicBezTo>
                <a:cubicBezTo>
                  <a:pt x="2989" y="4346"/>
                  <a:pt x="3251" y="4560"/>
                  <a:pt x="3596" y="4334"/>
                </a:cubicBezTo>
                <a:cubicBezTo>
                  <a:pt x="3656" y="4334"/>
                  <a:pt x="3727" y="4310"/>
                  <a:pt x="3787" y="4298"/>
                </a:cubicBezTo>
                <a:cubicBezTo>
                  <a:pt x="3727" y="4322"/>
                  <a:pt x="3668" y="4358"/>
                  <a:pt x="3620" y="4405"/>
                </a:cubicBezTo>
                <a:cubicBezTo>
                  <a:pt x="3215" y="4477"/>
                  <a:pt x="3180" y="4822"/>
                  <a:pt x="3037" y="4965"/>
                </a:cubicBezTo>
                <a:cubicBezTo>
                  <a:pt x="2953" y="5072"/>
                  <a:pt x="2775" y="5048"/>
                  <a:pt x="2799" y="4870"/>
                </a:cubicBezTo>
                <a:cubicBezTo>
                  <a:pt x="2656" y="4917"/>
                  <a:pt x="2608" y="5013"/>
                  <a:pt x="2727" y="5167"/>
                </a:cubicBezTo>
                <a:cubicBezTo>
                  <a:pt x="2572" y="5179"/>
                  <a:pt x="2441" y="4894"/>
                  <a:pt x="2156" y="5001"/>
                </a:cubicBezTo>
                <a:cubicBezTo>
                  <a:pt x="2037" y="5036"/>
                  <a:pt x="1929" y="5144"/>
                  <a:pt x="1798" y="5370"/>
                </a:cubicBezTo>
                <a:cubicBezTo>
                  <a:pt x="1810" y="5358"/>
                  <a:pt x="1822" y="5346"/>
                  <a:pt x="1834" y="5334"/>
                </a:cubicBezTo>
                <a:cubicBezTo>
                  <a:pt x="1822" y="5346"/>
                  <a:pt x="1810" y="5358"/>
                  <a:pt x="1798" y="5370"/>
                </a:cubicBezTo>
                <a:cubicBezTo>
                  <a:pt x="2179" y="5001"/>
                  <a:pt x="2596" y="5822"/>
                  <a:pt x="3072" y="5048"/>
                </a:cubicBezTo>
                <a:lnTo>
                  <a:pt x="3072" y="5048"/>
                </a:lnTo>
                <a:cubicBezTo>
                  <a:pt x="2941" y="5322"/>
                  <a:pt x="2739" y="5572"/>
                  <a:pt x="2477" y="5739"/>
                </a:cubicBezTo>
                <a:cubicBezTo>
                  <a:pt x="2489" y="5703"/>
                  <a:pt x="2477" y="5667"/>
                  <a:pt x="2465" y="5644"/>
                </a:cubicBezTo>
                <a:lnTo>
                  <a:pt x="2465" y="5632"/>
                </a:lnTo>
                <a:cubicBezTo>
                  <a:pt x="2453" y="5620"/>
                  <a:pt x="2441" y="5608"/>
                  <a:pt x="2429" y="5596"/>
                </a:cubicBezTo>
                <a:cubicBezTo>
                  <a:pt x="2334" y="5501"/>
                  <a:pt x="2179" y="5608"/>
                  <a:pt x="2215" y="5739"/>
                </a:cubicBezTo>
                <a:cubicBezTo>
                  <a:pt x="2263" y="5632"/>
                  <a:pt x="2358" y="5691"/>
                  <a:pt x="2346" y="5763"/>
                </a:cubicBezTo>
                <a:cubicBezTo>
                  <a:pt x="2334" y="5822"/>
                  <a:pt x="2227" y="5870"/>
                  <a:pt x="2179" y="5870"/>
                </a:cubicBezTo>
                <a:cubicBezTo>
                  <a:pt x="2132" y="5870"/>
                  <a:pt x="2084" y="5858"/>
                  <a:pt x="2048" y="5822"/>
                </a:cubicBezTo>
                <a:cubicBezTo>
                  <a:pt x="1965" y="5739"/>
                  <a:pt x="1870" y="5548"/>
                  <a:pt x="2120" y="5453"/>
                </a:cubicBezTo>
                <a:cubicBezTo>
                  <a:pt x="1882" y="5322"/>
                  <a:pt x="1667" y="5596"/>
                  <a:pt x="1715" y="5822"/>
                </a:cubicBezTo>
                <a:cubicBezTo>
                  <a:pt x="1548" y="5787"/>
                  <a:pt x="1513" y="5906"/>
                  <a:pt x="1346" y="5751"/>
                </a:cubicBezTo>
                <a:cubicBezTo>
                  <a:pt x="1489" y="6191"/>
                  <a:pt x="1727" y="6072"/>
                  <a:pt x="1894" y="6144"/>
                </a:cubicBezTo>
                <a:lnTo>
                  <a:pt x="1894" y="6144"/>
                </a:lnTo>
                <a:cubicBezTo>
                  <a:pt x="1536" y="6037"/>
                  <a:pt x="1429" y="6310"/>
                  <a:pt x="1132" y="6322"/>
                </a:cubicBezTo>
                <a:cubicBezTo>
                  <a:pt x="1441" y="6584"/>
                  <a:pt x="1632" y="6370"/>
                  <a:pt x="1858" y="6287"/>
                </a:cubicBezTo>
                <a:lnTo>
                  <a:pt x="1858" y="6287"/>
                </a:lnTo>
                <a:cubicBezTo>
                  <a:pt x="1310" y="6513"/>
                  <a:pt x="1429" y="6810"/>
                  <a:pt x="1215" y="7072"/>
                </a:cubicBezTo>
                <a:cubicBezTo>
                  <a:pt x="1477" y="6858"/>
                  <a:pt x="1786" y="6977"/>
                  <a:pt x="2001" y="6441"/>
                </a:cubicBezTo>
                <a:lnTo>
                  <a:pt x="2001" y="6441"/>
                </a:lnTo>
                <a:cubicBezTo>
                  <a:pt x="1917" y="6656"/>
                  <a:pt x="1703" y="6858"/>
                  <a:pt x="1977" y="7168"/>
                </a:cubicBezTo>
                <a:cubicBezTo>
                  <a:pt x="1989" y="6870"/>
                  <a:pt x="2263" y="6763"/>
                  <a:pt x="2144" y="6406"/>
                </a:cubicBezTo>
                <a:lnTo>
                  <a:pt x="2144" y="6406"/>
                </a:lnTo>
                <a:cubicBezTo>
                  <a:pt x="2215" y="6560"/>
                  <a:pt x="2108" y="6799"/>
                  <a:pt x="2537" y="6953"/>
                </a:cubicBezTo>
                <a:cubicBezTo>
                  <a:pt x="2394" y="6787"/>
                  <a:pt x="2501" y="6751"/>
                  <a:pt x="2465" y="6584"/>
                </a:cubicBezTo>
                <a:cubicBezTo>
                  <a:pt x="2691" y="6632"/>
                  <a:pt x="2977" y="6406"/>
                  <a:pt x="2846" y="6179"/>
                </a:cubicBezTo>
                <a:cubicBezTo>
                  <a:pt x="2751" y="6418"/>
                  <a:pt x="2548" y="6334"/>
                  <a:pt x="2465" y="6239"/>
                </a:cubicBezTo>
                <a:cubicBezTo>
                  <a:pt x="2441" y="6203"/>
                  <a:pt x="2418" y="6168"/>
                  <a:pt x="2418" y="6120"/>
                </a:cubicBezTo>
                <a:cubicBezTo>
                  <a:pt x="2418" y="6060"/>
                  <a:pt x="2465" y="5953"/>
                  <a:pt x="2537" y="5953"/>
                </a:cubicBezTo>
                <a:cubicBezTo>
                  <a:pt x="2596" y="5941"/>
                  <a:pt x="2656" y="6025"/>
                  <a:pt x="2560" y="6084"/>
                </a:cubicBezTo>
                <a:cubicBezTo>
                  <a:pt x="2691" y="6120"/>
                  <a:pt x="2787" y="5965"/>
                  <a:pt x="2691" y="5858"/>
                </a:cubicBezTo>
                <a:cubicBezTo>
                  <a:pt x="2679" y="5846"/>
                  <a:pt x="2668" y="5846"/>
                  <a:pt x="2668" y="5834"/>
                </a:cubicBezTo>
                <a:lnTo>
                  <a:pt x="2668" y="5834"/>
                </a:lnTo>
                <a:cubicBezTo>
                  <a:pt x="2632" y="5810"/>
                  <a:pt x="2596" y="5810"/>
                  <a:pt x="2560" y="5810"/>
                </a:cubicBezTo>
                <a:cubicBezTo>
                  <a:pt x="2727" y="5560"/>
                  <a:pt x="2977" y="5358"/>
                  <a:pt x="3251" y="5215"/>
                </a:cubicBezTo>
                <a:cubicBezTo>
                  <a:pt x="2477" y="5703"/>
                  <a:pt x="3299" y="6108"/>
                  <a:pt x="2918" y="6501"/>
                </a:cubicBezTo>
                <a:lnTo>
                  <a:pt x="2965" y="6453"/>
                </a:lnTo>
                <a:cubicBezTo>
                  <a:pt x="2953" y="6477"/>
                  <a:pt x="2941" y="6489"/>
                  <a:pt x="2918" y="6501"/>
                </a:cubicBezTo>
                <a:cubicBezTo>
                  <a:pt x="3156" y="6370"/>
                  <a:pt x="3263" y="6263"/>
                  <a:pt x="3299" y="6144"/>
                </a:cubicBezTo>
                <a:cubicBezTo>
                  <a:pt x="3406" y="5846"/>
                  <a:pt x="3120" y="5727"/>
                  <a:pt x="3132" y="5572"/>
                </a:cubicBezTo>
                <a:cubicBezTo>
                  <a:pt x="3275" y="5679"/>
                  <a:pt x="3370" y="5644"/>
                  <a:pt x="3430" y="5501"/>
                </a:cubicBezTo>
                <a:cubicBezTo>
                  <a:pt x="3251" y="5525"/>
                  <a:pt x="3227" y="5358"/>
                  <a:pt x="3322" y="5251"/>
                </a:cubicBezTo>
                <a:cubicBezTo>
                  <a:pt x="3477" y="5120"/>
                  <a:pt x="3822" y="5084"/>
                  <a:pt x="3894" y="4679"/>
                </a:cubicBezTo>
                <a:cubicBezTo>
                  <a:pt x="3930" y="4620"/>
                  <a:pt x="3965" y="4572"/>
                  <a:pt x="4001" y="4501"/>
                </a:cubicBezTo>
                <a:cubicBezTo>
                  <a:pt x="3977" y="4572"/>
                  <a:pt x="3965" y="4644"/>
                  <a:pt x="3953" y="4703"/>
                </a:cubicBezTo>
                <a:cubicBezTo>
                  <a:pt x="3727" y="5048"/>
                  <a:pt x="3942" y="5298"/>
                  <a:pt x="3953" y="5513"/>
                </a:cubicBezTo>
                <a:cubicBezTo>
                  <a:pt x="3953" y="5656"/>
                  <a:pt x="3822" y="5751"/>
                  <a:pt x="3703" y="5620"/>
                </a:cubicBezTo>
                <a:cubicBezTo>
                  <a:pt x="3644" y="5751"/>
                  <a:pt x="3691" y="5858"/>
                  <a:pt x="3870" y="5882"/>
                </a:cubicBezTo>
                <a:cubicBezTo>
                  <a:pt x="3775" y="5989"/>
                  <a:pt x="3489" y="5882"/>
                  <a:pt x="3346" y="6156"/>
                </a:cubicBezTo>
                <a:cubicBezTo>
                  <a:pt x="3287" y="6322"/>
                  <a:pt x="3299" y="6513"/>
                  <a:pt x="3358" y="6680"/>
                </a:cubicBezTo>
                <a:lnTo>
                  <a:pt x="3358" y="6680"/>
                </a:lnTo>
                <a:cubicBezTo>
                  <a:pt x="3358" y="6132"/>
                  <a:pt x="4239" y="6429"/>
                  <a:pt x="4037" y="5537"/>
                </a:cubicBezTo>
                <a:lnTo>
                  <a:pt x="4037" y="5537"/>
                </a:lnTo>
                <a:cubicBezTo>
                  <a:pt x="4144" y="5834"/>
                  <a:pt x="4168" y="6156"/>
                  <a:pt x="4108" y="6453"/>
                </a:cubicBezTo>
                <a:cubicBezTo>
                  <a:pt x="4084" y="6429"/>
                  <a:pt x="4049" y="6406"/>
                  <a:pt x="4013" y="6394"/>
                </a:cubicBezTo>
                <a:lnTo>
                  <a:pt x="4001" y="6394"/>
                </a:lnTo>
                <a:cubicBezTo>
                  <a:pt x="3989" y="6394"/>
                  <a:pt x="3977" y="6394"/>
                  <a:pt x="3965" y="6394"/>
                </a:cubicBezTo>
                <a:cubicBezTo>
                  <a:pt x="3822" y="6394"/>
                  <a:pt x="3775" y="6584"/>
                  <a:pt x="3906" y="6656"/>
                </a:cubicBezTo>
                <a:cubicBezTo>
                  <a:pt x="3870" y="6537"/>
                  <a:pt x="3977" y="6525"/>
                  <a:pt x="4013" y="6572"/>
                </a:cubicBezTo>
                <a:cubicBezTo>
                  <a:pt x="4061" y="6620"/>
                  <a:pt x="4013" y="6739"/>
                  <a:pt x="3977" y="6775"/>
                </a:cubicBezTo>
                <a:cubicBezTo>
                  <a:pt x="3942" y="6799"/>
                  <a:pt x="3894" y="6822"/>
                  <a:pt x="3846" y="6822"/>
                </a:cubicBezTo>
                <a:cubicBezTo>
                  <a:pt x="3727" y="6834"/>
                  <a:pt x="3525" y="6751"/>
                  <a:pt x="3632" y="6513"/>
                </a:cubicBezTo>
                <a:cubicBezTo>
                  <a:pt x="3370" y="6584"/>
                  <a:pt x="3418" y="6941"/>
                  <a:pt x="3620" y="7061"/>
                </a:cubicBezTo>
                <a:cubicBezTo>
                  <a:pt x="3465" y="7156"/>
                  <a:pt x="3525" y="7263"/>
                  <a:pt x="3310" y="7275"/>
                </a:cubicBezTo>
                <a:cubicBezTo>
                  <a:pt x="3715" y="7477"/>
                  <a:pt x="3799" y="7227"/>
                  <a:pt x="3965" y="7168"/>
                </a:cubicBezTo>
                <a:lnTo>
                  <a:pt x="3965" y="7168"/>
                </a:lnTo>
                <a:cubicBezTo>
                  <a:pt x="3632" y="7346"/>
                  <a:pt x="3751" y="7608"/>
                  <a:pt x="3549" y="7834"/>
                </a:cubicBezTo>
                <a:cubicBezTo>
                  <a:pt x="3953" y="7799"/>
                  <a:pt x="3942" y="7501"/>
                  <a:pt x="4049" y="7299"/>
                </a:cubicBezTo>
                <a:lnTo>
                  <a:pt x="4049" y="7299"/>
                </a:lnTo>
                <a:cubicBezTo>
                  <a:pt x="3811" y="7834"/>
                  <a:pt x="4120" y="7965"/>
                  <a:pt x="4144" y="8299"/>
                </a:cubicBezTo>
                <a:cubicBezTo>
                  <a:pt x="4180" y="7965"/>
                  <a:pt x="4489" y="7834"/>
                  <a:pt x="4251" y="7299"/>
                </a:cubicBezTo>
                <a:lnTo>
                  <a:pt x="4251" y="7299"/>
                </a:lnTo>
                <a:cubicBezTo>
                  <a:pt x="4358" y="7501"/>
                  <a:pt x="4346" y="7799"/>
                  <a:pt x="4751" y="7834"/>
                </a:cubicBezTo>
                <a:cubicBezTo>
                  <a:pt x="4549" y="7608"/>
                  <a:pt x="4668" y="7346"/>
                  <a:pt x="4334" y="7168"/>
                </a:cubicBezTo>
                <a:lnTo>
                  <a:pt x="4334" y="7168"/>
                </a:lnTo>
                <a:cubicBezTo>
                  <a:pt x="4489" y="7227"/>
                  <a:pt x="4584" y="7477"/>
                  <a:pt x="4989" y="7275"/>
                </a:cubicBezTo>
                <a:cubicBezTo>
                  <a:pt x="4775" y="7263"/>
                  <a:pt x="4823" y="7156"/>
                  <a:pt x="4680" y="7061"/>
                </a:cubicBezTo>
                <a:cubicBezTo>
                  <a:pt x="4882" y="6941"/>
                  <a:pt x="4918" y="6584"/>
                  <a:pt x="4668" y="6513"/>
                </a:cubicBezTo>
                <a:cubicBezTo>
                  <a:pt x="4763" y="6751"/>
                  <a:pt x="4573" y="6834"/>
                  <a:pt x="4442" y="6822"/>
                </a:cubicBezTo>
                <a:cubicBezTo>
                  <a:pt x="4394" y="6822"/>
                  <a:pt x="4358" y="6799"/>
                  <a:pt x="4323" y="6775"/>
                </a:cubicBezTo>
                <a:cubicBezTo>
                  <a:pt x="4287" y="6739"/>
                  <a:pt x="4239" y="6620"/>
                  <a:pt x="4287" y="6572"/>
                </a:cubicBezTo>
                <a:cubicBezTo>
                  <a:pt x="4323" y="6525"/>
                  <a:pt x="4430" y="6537"/>
                  <a:pt x="4394" y="6656"/>
                </a:cubicBezTo>
                <a:cubicBezTo>
                  <a:pt x="4406" y="6644"/>
                  <a:pt x="4418" y="6632"/>
                  <a:pt x="4430" y="6620"/>
                </a:cubicBezTo>
                <a:cubicBezTo>
                  <a:pt x="4477" y="6572"/>
                  <a:pt x="4477" y="6489"/>
                  <a:pt x="4430" y="6441"/>
                </a:cubicBezTo>
                <a:cubicBezTo>
                  <a:pt x="4406" y="6418"/>
                  <a:pt x="4370" y="6406"/>
                  <a:pt x="4334" y="6394"/>
                </a:cubicBezTo>
                <a:cubicBezTo>
                  <a:pt x="4323" y="6394"/>
                  <a:pt x="4311" y="6394"/>
                  <a:pt x="4299" y="6394"/>
                </a:cubicBezTo>
                <a:lnTo>
                  <a:pt x="4287" y="6394"/>
                </a:lnTo>
                <a:cubicBezTo>
                  <a:pt x="4251" y="6406"/>
                  <a:pt x="4215" y="6429"/>
                  <a:pt x="4203" y="6453"/>
                </a:cubicBezTo>
                <a:cubicBezTo>
                  <a:pt x="4132" y="6156"/>
                  <a:pt x="4156" y="5834"/>
                  <a:pt x="4263" y="5537"/>
                </a:cubicBezTo>
                <a:cubicBezTo>
                  <a:pt x="4061" y="6429"/>
                  <a:pt x="4930" y="6132"/>
                  <a:pt x="4942" y="6680"/>
                </a:cubicBezTo>
                <a:lnTo>
                  <a:pt x="4942" y="6620"/>
                </a:lnTo>
                <a:lnTo>
                  <a:pt x="4942" y="6680"/>
                </a:lnTo>
                <a:cubicBezTo>
                  <a:pt x="5013" y="6429"/>
                  <a:pt x="5013" y="6275"/>
                  <a:pt x="4954" y="6156"/>
                </a:cubicBezTo>
                <a:cubicBezTo>
                  <a:pt x="4823" y="5882"/>
                  <a:pt x="4537" y="5989"/>
                  <a:pt x="4430" y="5882"/>
                </a:cubicBezTo>
                <a:cubicBezTo>
                  <a:pt x="4608" y="5858"/>
                  <a:pt x="4656" y="5751"/>
                  <a:pt x="4584" y="5620"/>
                </a:cubicBezTo>
                <a:cubicBezTo>
                  <a:pt x="4465" y="5763"/>
                  <a:pt x="4334" y="5656"/>
                  <a:pt x="4334" y="5513"/>
                </a:cubicBezTo>
                <a:cubicBezTo>
                  <a:pt x="4346" y="5310"/>
                  <a:pt x="4561" y="5048"/>
                  <a:pt x="4334" y="4715"/>
                </a:cubicBezTo>
                <a:cubicBezTo>
                  <a:pt x="4323" y="4644"/>
                  <a:pt x="4311" y="4572"/>
                  <a:pt x="4287" y="4513"/>
                </a:cubicBezTo>
                <a:cubicBezTo>
                  <a:pt x="4323" y="4572"/>
                  <a:pt x="4358" y="4632"/>
                  <a:pt x="4406" y="4679"/>
                </a:cubicBezTo>
                <a:cubicBezTo>
                  <a:pt x="4477" y="5084"/>
                  <a:pt x="4811" y="5120"/>
                  <a:pt x="4965" y="5263"/>
                </a:cubicBezTo>
                <a:cubicBezTo>
                  <a:pt x="5073" y="5346"/>
                  <a:pt x="5037" y="5525"/>
                  <a:pt x="4858" y="5513"/>
                </a:cubicBezTo>
                <a:cubicBezTo>
                  <a:pt x="4918" y="5644"/>
                  <a:pt x="5013" y="5691"/>
                  <a:pt x="5156" y="5584"/>
                </a:cubicBezTo>
                <a:cubicBezTo>
                  <a:pt x="5168" y="5727"/>
                  <a:pt x="4894" y="5858"/>
                  <a:pt x="4989" y="6144"/>
                </a:cubicBezTo>
                <a:cubicBezTo>
                  <a:pt x="5037" y="6263"/>
                  <a:pt x="5144" y="6370"/>
                  <a:pt x="5370" y="6501"/>
                </a:cubicBezTo>
                <a:lnTo>
                  <a:pt x="5370" y="6501"/>
                </a:lnTo>
                <a:cubicBezTo>
                  <a:pt x="5001" y="6120"/>
                  <a:pt x="5823" y="5703"/>
                  <a:pt x="5049" y="5227"/>
                </a:cubicBezTo>
                <a:lnTo>
                  <a:pt x="5049" y="5227"/>
                </a:lnTo>
                <a:cubicBezTo>
                  <a:pt x="5323" y="5358"/>
                  <a:pt x="5573" y="5560"/>
                  <a:pt x="5739" y="5822"/>
                </a:cubicBezTo>
                <a:cubicBezTo>
                  <a:pt x="5704" y="5810"/>
                  <a:pt x="5668" y="5822"/>
                  <a:pt x="5632" y="5846"/>
                </a:cubicBezTo>
                <a:lnTo>
                  <a:pt x="5632" y="5846"/>
                </a:lnTo>
                <a:cubicBezTo>
                  <a:pt x="5620" y="5846"/>
                  <a:pt x="5608" y="5858"/>
                  <a:pt x="5596" y="5870"/>
                </a:cubicBezTo>
                <a:cubicBezTo>
                  <a:pt x="5549" y="5929"/>
                  <a:pt x="5549" y="6001"/>
                  <a:pt x="5596" y="6060"/>
                </a:cubicBezTo>
                <a:cubicBezTo>
                  <a:pt x="5620" y="6084"/>
                  <a:pt x="5668" y="6096"/>
                  <a:pt x="5704" y="6096"/>
                </a:cubicBezTo>
                <a:lnTo>
                  <a:pt x="5727" y="6096"/>
                </a:lnTo>
                <a:cubicBezTo>
                  <a:pt x="5632" y="6037"/>
                  <a:pt x="5692" y="5953"/>
                  <a:pt x="5751" y="5965"/>
                </a:cubicBezTo>
                <a:cubicBezTo>
                  <a:pt x="5823" y="5965"/>
                  <a:pt x="5870" y="6072"/>
                  <a:pt x="5870" y="6132"/>
                </a:cubicBezTo>
                <a:cubicBezTo>
                  <a:pt x="5858" y="6179"/>
                  <a:pt x="5847" y="6215"/>
                  <a:pt x="5811" y="6251"/>
                </a:cubicBezTo>
                <a:cubicBezTo>
                  <a:pt x="5716" y="6406"/>
                  <a:pt x="5477" y="6370"/>
                  <a:pt x="5442" y="6191"/>
                </a:cubicBezTo>
                <a:cubicBezTo>
                  <a:pt x="5311" y="6418"/>
                  <a:pt x="5585" y="6632"/>
                  <a:pt x="5823" y="6596"/>
                </a:cubicBezTo>
                <a:cubicBezTo>
                  <a:pt x="5787" y="6763"/>
                  <a:pt x="5894" y="6799"/>
                  <a:pt x="5751" y="6965"/>
                </a:cubicBezTo>
                <a:cubicBezTo>
                  <a:pt x="6180" y="6810"/>
                  <a:pt x="6073" y="6572"/>
                  <a:pt x="6144" y="6418"/>
                </a:cubicBezTo>
                <a:lnTo>
                  <a:pt x="6144" y="6418"/>
                </a:lnTo>
                <a:cubicBezTo>
                  <a:pt x="6025" y="6775"/>
                  <a:pt x="6287" y="6882"/>
                  <a:pt x="6311" y="7180"/>
                </a:cubicBezTo>
                <a:cubicBezTo>
                  <a:pt x="6573" y="6870"/>
                  <a:pt x="6358" y="6668"/>
                  <a:pt x="6275" y="6453"/>
                </a:cubicBezTo>
                <a:lnTo>
                  <a:pt x="6275" y="6453"/>
                </a:lnTo>
                <a:cubicBezTo>
                  <a:pt x="6501" y="6989"/>
                  <a:pt x="6811" y="6870"/>
                  <a:pt x="7061" y="7084"/>
                </a:cubicBezTo>
                <a:cubicBezTo>
                  <a:pt x="6847" y="6822"/>
                  <a:pt x="6966" y="6525"/>
                  <a:pt x="6430" y="6299"/>
                </a:cubicBezTo>
                <a:lnTo>
                  <a:pt x="6430" y="6299"/>
                </a:lnTo>
                <a:cubicBezTo>
                  <a:pt x="6644" y="6382"/>
                  <a:pt x="6847" y="6596"/>
                  <a:pt x="7156" y="6334"/>
                </a:cubicBezTo>
                <a:cubicBezTo>
                  <a:pt x="6859" y="6310"/>
                  <a:pt x="6751" y="6048"/>
                  <a:pt x="6394" y="6156"/>
                </a:cubicBezTo>
                <a:lnTo>
                  <a:pt x="6394" y="6156"/>
                </a:lnTo>
                <a:cubicBezTo>
                  <a:pt x="6549" y="6084"/>
                  <a:pt x="6787" y="6203"/>
                  <a:pt x="6942" y="5763"/>
                </a:cubicBezTo>
                <a:cubicBezTo>
                  <a:pt x="6775" y="5918"/>
                  <a:pt x="6739" y="5798"/>
                  <a:pt x="6573" y="5834"/>
                </a:cubicBezTo>
                <a:cubicBezTo>
                  <a:pt x="6620" y="5608"/>
                  <a:pt x="6394" y="5322"/>
                  <a:pt x="6168" y="5453"/>
                </a:cubicBezTo>
                <a:cubicBezTo>
                  <a:pt x="6406" y="5560"/>
                  <a:pt x="6323" y="5751"/>
                  <a:pt x="6228" y="5834"/>
                </a:cubicBezTo>
                <a:cubicBezTo>
                  <a:pt x="6192" y="5870"/>
                  <a:pt x="6156" y="5882"/>
                  <a:pt x="6108" y="5882"/>
                </a:cubicBezTo>
                <a:cubicBezTo>
                  <a:pt x="6049" y="5882"/>
                  <a:pt x="5942" y="5834"/>
                  <a:pt x="5942" y="5775"/>
                </a:cubicBezTo>
                <a:cubicBezTo>
                  <a:pt x="5930" y="5703"/>
                  <a:pt x="6013" y="5644"/>
                  <a:pt x="6073" y="5751"/>
                </a:cubicBezTo>
                <a:cubicBezTo>
                  <a:pt x="6073" y="5739"/>
                  <a:pt x="6073" y="5727"/>
                  <a:pt x="6073" y="5715"/>
                </a:cubicBezTo>
                <a:cubicBezTo>
                  <a:pt x="6073" y="5679"/>
                  <a:pt x="6061" y="5644"/>
                  <a:pt x="6037" y="5620"/>
                </a:cubicBezTo>
                <a:cubicBezTo>
                  <a:pt x="5977" y="5572"/>
                  <a:pt x="5906" y="5572"/>
                  <a:pt x="5847" y="5620"/>
                </a:cubicBezTo>
                <a:cubicBezTo>
                  <a:pt x="5835" y="5620"/>
                  <a:pt x="5823" y="5632"/>
                  <a:pt x="5823" y="5644"/>
                </a:cubicBezTo>
                <a:lnTo>
                  <a:pt x="5823" y="5656"/>
                </a:lnTo>
                <a:cubicBezTo>
                  <a:pt x="5799" y="5679"/>
                  <a:pt x="5787" y="5727"/>
                  <a:pt x="5799" y="5763"/>
                </a:cubicBezTo>
                <a:cubicBezTo>
                  <a:pt x="5537" y="5584"/>
                  <a:pt x="5335" y="5346"/>
                  <a:pt x="5204" y="5060"/>
                </a:cubicBezTo>
                <a:cubicBezTo>
                  <a:pt x="5680" y="5834"/>
                  <a:pt x="6097" y="5013"/>
                  <a:pt x="6478" y="5394"/>
                </a:cubicBezTo>
                <a:cubicBezTo>
                  <a:pt x="6466" y="5382"/>
                  <a:pt x="6454" y="5370"/>
                  <a:pt x="6442" y="5358"/>
                </a:cubicBezTo>
                <a:cubicBezTo>
                  <a:pt x="6454" y="5370"/>
                  <a:pt x="6466" y="5382"/>
                  <a:pt x="6478" y="5394"/>
                </a:cubicBezTo>
                <a:cubicBezTo>
                  <a:pt x="6358" y="5167"/>
                  <a:pt x="6239" y="5060"/>
                  <a:pt x="6120" y="5013"/>
                </a:cubicBezTo>
                <a:cubicBezTo>
                  <a:pt x="5823" y="4917"/>
                  <a:pt x="5704" y="5191"/>
                  <a:pt x="5561" y="5179"/>
                </a:cubicBezTo>
                <a:cubicBezTo>
                  <a:pt x="5668" y="5048"/>
                  <a:pt x="5620" y="4941"/>
                  <a:pt x="5489" y="4882"/>
                </a:cubicBezTo>
                <a:cubicBezTo>
                  <a:pt x="5501" y="5060"/>
                  <a:pt x="5335" y="5084"/>
                  <a:pt x="5239" y="4989"/>
                </a:cubicBezTo>
                <a:cubicBezTo>
                  <a:pt x="5096" y="4846"/>
                  <a:pt x="5073" y="4501"/>
                  <a:pt x="4668" y="4429"/>
                </a:cubicBezTo>
                <a:cubicBezTo>
                  <a:pt x="4608" y="4382"/>
                  <a:pt x="4549" y="4346"/>
                  <a:pt x="4489" y="4310"/>
                </a:cubicBezTo>
                <a:cubicBezTo>
                  <a:pt x="4549" y="4334"/>
                  <a:pt x="4620" y="4346"/>
                  <a:pt x="4692" y="4358"/>
                </a:cubicBezTo>
                <a:cubicBezTo>
                  <a:pt x="5025" y="4596"/>
                  <a:pt x="5287" y="4370"/>
                  <a:pt x="5501" y="4358"/>
                </a:cubicBezTo>
                <a:cubicBezTo>
                  <a:pt x="5632" y="4358"/>
                  <a:pt x="5739" y="4489"/>
                  <a:pt x="5596" y="4608"/>
                </a:cubicBezTo>
                <a:cubicBezTo>
                  <a:pt x="5739" y="4667"/>
                  <a:pt x="5835" y="4620"/>
                  <a:pt x="5858" y="4453"/>
                </a:cubicBezTo>
                <a:cubicBezTo>
                  <a:pt x="5966" y="4548"/>
                  <a:pt x="5858" y="4834"/>
                  <a:pt x="6144" y="4965"/>
                </a:cubicBezTo>
                <a:cubicBezTo>
                  <a:pt x="6251" y="5025"/>
                  <a:pt x="6406" y="5025"/>
                  <a:pt x="6656" y="4953"/>
                </a:cubicBezTo>
                <a:lnTo>
                  <a:pt x="6656" y="4953"/>
                </a:lnTo>
                <a:cubicBezTo>
                  <a:pt x="6120" y="4941"/>
                  <a:pt x="6406" y="4072"/>
                  <a:pt x="5525" y="4286"/>
                </a:cubicBezTo>
                <a:lnTo>
                  <a:pt x="5525" y="4286"/>
                </a:lnTo>
                <a:cubicBezTo>
                  <a:pt x="5823" y="4179"/>
                  <a:pt x="6144" y="4155"/>
                  <a:pt x="6442" y="4215"/>
                </a:cubicBezTo>
                <a:cubicBezTo>
                  <a:pt x="6418" y="4239"/>
                  <a:pt x="6394" y="4263"/>
                  <a:pt x="6382" y="4298"/>
                </a:cubicBezTo>
                <a:cubicBezTo>
                  <a:pt x="6382" y="4298"/>
                  <a:pt x="6382" y="4310"/>
                  <a:pt x="6382" y="4310"/>
                </a:cubicBezTo>
                <a:cubicBezTo>
                  <a:pt x="6382" y="4322"/>
                  <a:pt x="6382" y="4334"/>
                  <a:pt x="6382" y="4358"/>
                </a:cubicBezTo>
                <a:cubicBezTo>
                  <a:pt x="6382" y="4489"/>
                  <a:pt x="6573" y="4536"/>
                  <a:pt x="6632" y="4417"/>
                </a:cubicBezTo>
                <a:cubicBezTo>
                  <a:pt x="6525" y="4441"/>
                  <a:pt x="6513" y="4346"/>
                  <a:pt x="6561" y="4298"/>
                </a:cubicBezTo>
                <a:cubicBezTo>
                  <a:pt x="6609" y="4263"/>
                  <a:pt x="6716" y="4298"/>
                  <a:pt x="6763" y="4334"/>
                </a:cubicBezTo>
                <a:cubicBezTo>
                  <a:pt x="6787" y="4370"/>
                  <a:pt x="6811" y="4417"/>
                  <a:pt x="6811" y="4465"/>
                </a:cubicBezTo>
                <a:cubicBezTo>
                  <a:pt x="6811" y="4584"/>
                  <a:pt x="6739" y="4786"/>
                  <a:pt x="6501" y="4679"/>
                </a:cubicBezTo>
                <a:cubicBezTo>
                  <a:pt x="6573" y="4941"/>
                  <a:pt x="6918" y="4894"/>
                  <a:pt x="7049" y="4703"/>
                </a:cubicBezTo>
                <a:cubicBezTo>
                  <a:pt x="7144" y="4846"/>
                  <a:pt x="7251" y="4786"/>
                  <a:pt x="7263" y="5013"/>
                </a:cubicBezTo>
                <a:cubicBezTo>
                  <a:pt x="7466" y="4596"/>
                  <a:pt x="7216" y="4513"/>
                  <a:pt x="7156" y="4346"/>
                </a:cubicBezTo>
                <a:lnTo>
                  <a:pt x="7156" y="4346"/>
                </a:lnTo>
                <a:cubicBezTo>
                  <a:pt x="7323" y="4679"/>
                  <a:pt x="7597" y="4572"/>
                  <a:pt x="7811" y="4763"/>
                </a:cubicBezTo>
                <a:cubicBezTo>
                  <a:pt x="7775" y="4358"/>
                  <a:pt x="7490" y="4370"/>
                  <a:pt x="7275" y="4274"/>
                </a:cubicBezTo>
                <a:lnTo>
                  <a:pt x="7275" y="4274"/>
                </a:lnTo>
                <a:cubicBezTo>
                  <a:pt x="7811" y="4501"/>
                  <a:pt x="7942" y="4203"/>
                  <a:pt x="8287" y="4167"/>
                </a:cubicBezTo>
                <a:cubicBezTo>
                  <a:pt x="7942" y="4143"/>
                  <a:pt x="7811" y="3834"/>
                  <a:pt x="7275" y="4060"/>
                </a:cubicBezTo>
                <a:lnTo>
                  <a:pt x="7275" y="4060"/>
                </a:lnTo>
                <a:cubicBezTo>
                  <a:pt x="7490" y="3965"/>
                  <a:pt x="7775" y="3977"/>
                  <a:pt x="7811" y="3572"/>
                </a:cubicBezTo>
                <a:cubicBezTo>
                  <a:pt x="7597" y="3774"/>
                  <a:pt x="7323" y="3655"/>
                  <a:pt x="7156" y="3989"/>
                </a:cubicBezTo>
                <a:lnTo>
                  <a:pt x="7156" y="3989"/>
                </a:lnTo>
                <a:cubicBezTo>
                  <a:pt x="7216" y="3822"/>
                  <a:pt x="7466" y="3739"/>
                  <a:pt x="7263" y="3322"/>
                </a:cubicBezTo>
                <a:cubicBezTo>
                  <a:pt x="7251" y="3548"/>
                  <a:pt x="7144" y="3489"/>
                  <a:pt x="7049" y="3643"/>
                </a:cubicBezTo>
                <a:cubicBezTo>
                  <a:pt x="6918" y="3441"/>
                  <a:pt x="6573" y="3393"/>
                  <a:pt x="6501" y="3655"/>
                </a:cubicBezTo>
                <a:cubicBezTo>
                  <a:pt x="6739" y="3548"/>
                  <a:pt x="6811" y="3751"/>
                  <a:pt x="6811" y="3870"/>
                </a:cubicBezTo>
                <a:cubicBezTo>
                  <a:pt x="6811" y="3917"/>
                  <a:pt x="6787" y="3965"/>
                  <a:pt x="6763" y="4001"/>
                </a:cubicBezTo>
                <a:cubicBezTo>
                  <a:pt x="6716" y="4036"/>
                  <a:pt x="6609" y="4084"/>
                  <a:pt x="6561" y="4036"/>
                </a:cubicBezTo>
                <a:cubicBezTo>
                  <a:pt x="6513" y="4001"/>
                  <a:pt x="6525" y="3893"/>
                  <a:pt x="6632" y="3929"/>
                </a:cubicBezTo>
                <a:cubicBezTo>
                  <a:pt x="6632" y="3905"/>
                  <a:pt x="6620" y="3893"/>
                  <a:pt x="6609" y="3882"/>
                </a:cubicBezTo>
                <a:cubicBezTo>
                  <a:pt x="6549" y="3834"/>
                  <a:pt x="6478" y="3834"/>
                  <a:pt x="6430" y="3882"/>
                </a:cubicBezTo>
                <a:cubicBezTo>
                  <a:pt x="6406" y="3905"/>
                  <a:pt x="6382" y="3941"/>
                  <a:pt x="6382" y="3977"/>
                </a:cubicBezTo>
                <a:cubicBezTo>
                  <a:pt x="6382" y="4001"/>
                  <a:pt x="6382" y="4013"/>
                  <a:pt x="6382" y="4024"/>
                </a:cubicBezTo>
                <a:lnTo>
                  <a:pt x="6382" y="4036"/>
                </a:lnTo>
                <a:cubicBezTo>
                  <a:pt x="6394" y="4072"/>
                  <a:pt x="6418" y="4096"/>
                  <a:pt x="6442" y="4120"/>
                </a:cubicBezTo>
                <a:cubicBezTo>
                  <a:pt x="6120" y="4179"/>
                  <a:pt x="5799" y="4155"/>
                  <a:pt x="5489" y="4036"/>
                </a:cubicBezTo>
                <a:cubicBezTo>
                  <a:pt x="6382" y="4239"/>
                  <a:pt x="6085" y="3370"/>
                  <a:pt x="6632" y="3358"/>
                </a:cubicBezTo>
                <a:lnTo>
                  <a:pt x="6573" y="3358"/>
                </a:lnTo>
                <a:cubicBezTo>
                  <a:pt x="6585" y="3358"/>
                  <a:pt x="6609" y="3358"/>
                  <a:pt x="6632" y="3358"/>
                </a:cubicBezTo>
                <a:cubicBezTo>
                  <a:pt x="6382" y="3286"/>
                  <a:pt x="6216" y="3286"/>
                  <a:pt x="6108" y="3346"/>
                </a:cubicBezTo>
                <a:cubicBezTo>
                  <a:pt x="5835" y="3477"/>
                  <a:pt x="5942" y="3762"/>
                  <a:pt x="5823" y="3870"/>
                </a:cubicBezTo>
                <a:cubicBezTo>
                  <a:pt x="5799" y="3691"/>
                  <a:pt x="5704" y="3643"/>
                  <a:pt x="5573" y="3703"/>
                </a:cubicBezTo>
                <a:cubicBezTo>
                  <a:pt x="5704" y="3822"/>
                  <a:pt x="5596" y="3965"/>
                  <a:pt x="5466" y="3953"/>
                </a:cubicBezTo>
                <a:cubicBezTo>
                  <a:pt x="5263" y="3953"/>
                  <a:pt x="5001" y="3727"/>
                  <a:pt x="4656" y="3965"/>
                </a:cubicBezTo>
                <a:cubicBezTo>
                  <a:pt x="4584" y="3977"/>
                  <a:pt x="4525" y="3989"/>
                  <a:pt x="4453" y="4013"/>
                </a:cubicBezTo>
                <a:cubicBezTo>
                  <a:pt x="4513" y="3977"/>
                  <a:pt x="4573" y="3941"/>
                  <a:pt x="4632" y="3893"/>
                </a:cubicBezTo>
                <a:cubicBezTo>
                  <a:pt x="5037" y="3822"/>
                  <a:pt x="5061" y="3477"/>
                  <a:pt x="5204" y="3334"/>
                </a:cubicBezTo>
                <a:cubicBezTo>
                  <a:pt x="5299" y="3227"/>
                  <a:pt x="5466" y="3262"/>
                  <a:pt x="5454" y="3429"/>
                </a:cubicBezTo>
                <a:cubicBezTo>
                  <a:pt x="5596" y="3381"/>
                  <a:pt x="5632" y="3286"/>
                  <a:pt x="5525" y="3131"/>
                </a:cubicBezTo>
                <a:cubicBezTo>
                  <a:pt x="5680" y="3131"/>
                  <a:pt x="5799" y="3405"/>
                  <a:pt x="6097" y="3310"/>
                </a:cubicBezTo>
                <a:cubicBezTo>
                  <a:pt x="6204" y="3262"/>
                  <a:pt x="6323" y="3155"/>
                  <a:pt x="6454" y="2929"/>
                </a:cubicBezTo>
                <a:lnTo>
                  <a:pt x="6454" y="2929"/>
                </a:lnTo>
                <a:cubicBezTo>
                  <a:pt x="6061" y="3298"/>
                  <a:pt x="5656" y="2477"/>
                  <a:pt x="5168" y="3251"/>
                </a:cubicBezTo>
                <a:lnTo>
                  <a:pt x="5168" y="3251"/>
                </a:lnTo>
                <a:cubicBezTo>
                  <a:pt x="5299" y="2965"/>
                  <a:pt x="5513" y="2727"/>
                  <a:pt x="5763" y="2560"/>
                </a:cubicBezTo>
                <a:cubicBezTo>
                  <a:pt x="5763" y="2596"/>
                  <a:pt x="5763" y="2631"/>
                  <a:pt x="5787" y="2655"/>
                </a:cubicBezTo>
                <a:lnTo>
                  <a:pt x="5787" y="2667"/>
                </a:lnTo>
                <a:cubicBezTo>
                  <a:pt x="5799" y="2679"/>
                  <a:pt x="5799" y="2691"/>
                  <a:pt x="5811" y="2703"/>
                </a:cubicBezTo>
                <a:cubicBezTo>
                  <a:pt x="5918" y="2798"/>
                  <a:pt x="6073" y="2691"/>
                  <a:pt x="6037" y="2560"/>
                </a:cubicBezTo>
                <a:cubicBezTo>
                  <a:pt x="5977" y="2667"/>
                  <a:pt x="5894" y="2608"/>
                  <a:pt x="5906" y="2536"/>
                </a:cubicBezTo>
                <a:cubicBezTo>
                  <a:pt x="5906" y="2477"/>
                  <a:pt x="6013" y="2429"/>
                  <a:pt x="6073" y="2429"/>
                </a:cubicBezTo>
                <a:cubicBezTo>
                  <a:pt x="6120" y="2429"/>
                  <a:pt x="6156" y="2441"/>
                  <a:pt x="6192" y="2477"/>
                </a:cubicBezTo>
                <a:cubicBezTo>
                  <a:pt x="6287" y="2560"/>
                  <a:pt x="6370" y="2750"/>
                  <a:pt x="6132" y="2846"/>
                </a:cubicBezTo>
                <a:cubicBezTo>
                  <a:pt x="6358" y="2977"/>
                  <a:pt x="6573" y="2703"/>
                  <a:pt x="6537" y="2477"/>
                </a:cubicBezTo>
                <a:cubicBezTo>
                  <a:pt x="6704" y="2512"/>
                  <a:pt x="6739" y="2393"/>
                  <a:pt x="6906" y="2548"/>
                </a:cubicBezTo>
                <a:cubicBezTo>
                  <a:pt x="6751" y="2108"/>
                  <a:pt x="6513" y="2227"/>
                  <a:pt x="6358" y="2155"/>
                </a:cubicBezTo>
                <a:lnTo>
                  <a:pt x="6358" y="2155"/>
                </a:lnTo>
                <a:cubicBezTo>
                  <a:pt x="6716" y="2262"/>
                  <a:pt x="6823" y="1988"/>
                  <a:pt x="7120" y="1977"/>
                </a:cubicBezTo>
                <a:cubicBezTo>
                  <a:pt x="6811" y="1715"/>
                  <a:pt x="6609" y="1929"/>
                  <a:pt x="6394" y="2012"/>
                </a:cubicBezTo>
                <a:lnTo>
                  <a:pt x="6394" y="2012"/>
                </a:lnTo>
                <a:cubicBezTo>
                  <a:pt x="6930" y="1786"/>
                  <a:pt x="6811" y="1488"/>
                  <a:pt x="7025" y="1226"/>
                </a:cubicBezTo>
                <a:cubicBezTo>
                  <a:pt x="6775" y="1441"/>
                  <a:pt x="6466" y="1322"/>
                  <a:pt x="6251" y="1857"/>
                </a:cubicBezTo>
                <a:lnTo>
                  <a:pt x="6251" y="1857"/>
                </a:lnTo>
                <a:cubicBezTo>
                  <a:pt x="6323" y="1643"/>
                  <a:pt x="6549" y="1441"/>
                  <a:pt x="6275" y="1131"/>
                </a:cubicBezTo>
                <a:cubicBezTo>
                  <a:pt x="6263" y="1429"/>
                  <a:pt x="5989" y="1536"/>
                  <a:pt x="6108" y="1893"/>
                </a:cubicBezTo>
                <a:lnTo>
                  <a:pt x="6108" y="1893"/>
                </a:lnTo>
                <a:cubicBezTo>
                  <a:pt x="6037" y="1738"/>
                  <a:pt x="6144" y="1500"/>
                  <a:pt x="5716" y="1346"/>
                </a:cubicBezTo>
                <a:cubicBezTo>
                  <a:pt x="5858" y="1512"/>
                  <a:pt x="5751" y="1548"/>
                  <a:pt x="5787" y="1715"/>
                </a:cubicBezTo>
                <a:cubicBezTo>
                  <a:pt x="5549" y="1667"/>
                  <a:pt x="5275" y="1893"/>
                  <a:pt x="5406" y="2119"/>
                </a:cubicBezTo>
                <a:cubicBezTo>
                  <a:pt x="5442" y="1941"/>
                  <a:pt x="5680" y="1905"/>
                  <a:pt x="5775" y="2060"/>
                </a:cubicBezTo>
                <a:cubicBezTo>
                  <a:pt x="5811" y="2096"/>
                  <a:pt x="5835" y="2131"/>
                  <a:pt x="5835" y="2179"/>
                </a:cubicBezTo>
                <a:cubicBezTo>
                  <a:pt x="5835" y="2238"/>
                  <a:pt x="5787" y="2346"/>
                  <a:pt x="5716" y="2346"/>
                </a:cubicBezTo>
                <a:cubicBezTo>
                  <a:pt x="5656" y="2358"/>
                  <a:pt x="5596" y="2274"/>
                  <a:pt x="5692" y="2215"/>
                </a:cubicBezTo>
                <a:cubicBezTo>
                  <a:pt x="5561" y="2179"/>
                  <a:pt x="5466" y="2334"/>
                  <a:pt x="5561" y="2441"/>
                </a:cubicBezTo>
                <a:cubicBezTo>
                  <a:pt x="5561" y="2453"/>
                  <a:pt x="5573" y="2453"/>
                  <a:pt x="5585" y="2465"/>
                </a:cubicBezTo>
                <a:lnTo>
                  <a:pt x="5596" y="2465"/>
                </a:lnTo>
                <a:cubicBezTo>
                  <a:pt x="5632" y="2489"/>
                  <a:pt x="5668" y="2489"/>
                  <a:pt x="5704" y="2489"/>
                </a:cubicBezTo>
                <a:cubicBezTo>
                  <a:pt x="5525" y="2739"/>
                  <a:pt x="5287" y="2953"/>
                  <a:pt x="5001" y="3084"/>
                </a:cubicBezTo>
                <a:cubicBezTo>
                  <a:pt x="5775" y="2596"/>
                  <a:pt x="4954" y="2191"/>
                  <a:pt x="5335" y="1798"/>
                </a:cubicBezTo>
                <a:lnTo>
                  <a:pt x="5299" y="1846"/>
                </a:lnTo>
                <a:cubicBezTo>
                  <a:pt x="5311" y="1822"/>
                  <a:pt x="5323" y="1810"/>
                  <a:pt x="5335" y="1798"/>
                </a:cubicBezTo>
                <a:cubicBezTo>
                  <a:pt x="5108" y="1929"/>
                  <a:pt x="4989" y="2036"/>
                  <a:pt x="4954" y="2155"/>
                </a:cubicBezTo>
                <a:cubicBezTo>
                  <a:pt x="4858" y="2453"/>
                  <a:pt x="5132" y="2572"/>
                  <a:pt x="5120" y="2727"/>
                </a:cubicBezTo>
                <a:cubicBezTo>
                  <a:pt x="4989" y="2619"/>
                  <a:pt x="4882" y="2655"/>
                  <a:pt x="4823" y="2798"/>
                </a:cubicBezTo>
                <a:cubicBezTo>
                  <a:pt x="5001" y="2774"/>
                  <a:pt x="5025" y="2953"/>
                  <a:pt x="4930" y="3048"/>
                </a:cubicBezTo>
                <a:cubicBezTo>
                  <a:pt x="4775" y="3179"/>
                  <a:pt x="4442" y="3215"/>
                  <a:pt x="4358" y="3620"/>
                </a:cubicBezTo>
                <a:cubicBezTo>
                  <a:pt x="4323" y="3679"/>
                  <a:pt x="4287" y="3739"/>
                  <a:pt x="4251" y="3798"/>
                </a:cubicBezTo>
                <a:cubicBezTo>
                  <a:pt x="4275" y="3727"/>
                  <a:pt x="4287" y="3655"/>
                  <a:pt x="4299" y="3596"/>
                </a:cubicBezTo>
                <a:cubicBezTo>
                  <a:pt x="4537" y="3251"/>
                  <a:pt x="4311" y="3000"/>
                  <a:pt x="4299" y="2786"/>
                </a:cubicBezTo>
                <a:cubicBezTo>
                  <a:pt x="4299" y="2643"/>
                  <a:pt x="4430" y="2548"/>
                  <a:pt x="4549" y="2679"/>
                </a:cubicBezTo>
                <a:cubicBezTo>
                  <a:pt x="4608" y="2548"/>
                  <a:pt x="4561" y="2441"/>
                  <a:pt x="4394" y="2417"/>
                </a:cubicBezTo>
                <a:cubicBezTo>
                  <a:pt x="4489" y="2310"/>
                  <a:pt x="4775" y="2417"/>
                  <a:pt x="4918" y="2143"/>
                </a:cubicBezTo>
                <a:cubicBezTo>
                  <a:pt x="4965" y="2036"/>
                  <a:pt x="4965" y="1869"/>
                  <a:pt x="4906" y="1619"/>
                </a:cubicBezTo>
                <a:lnTo>
                  <a:pt x="4906" y="1619"/>
                </a:lnTo>
                <a:cubicBezTo>
                  <a:pt x="4906" y="2167"/>
                  <a:pt x="4025" y="1869"/>
                  <a:pt x="4227" y="2762"/>
                </a:cubicBezTo>
                <a:lnTo>
                  <a:pt x="4227" y="2762"/>
                </a:lnTo>
                <a:cubicBezTo>
                  <a:pt x="4120" y="2465"/>
                  <a:pt x="4096" y="2143"/>
                  <a:pt x="4156" y="1846"/>
                </a:cubicBezTo>
                <a:cubicBezTo>
                  <a:pt x="4180" y="1869"/>
                  <a:pt x="4215" y="1893"/>
                  <a:pt x="4251" y="1905"/>
                </a:cubicBezTo>
                <a:lnTo>
                  <a:pt x="4251" y="1905"/>
                </a:lnTo>
                <a:cubicBezTo>
                  <a:pt x="4275" y="1905"/>
                  <a:pt x="4287" y="1905"/>
                  <a:pt x="4299" y="1905"/>
                </a:cubicBezTo>
                <a:cubicBezTo>
                  <a:pt x="4442" y="1905"/>
                  <a:pt x="4477" y="1715"/>
                  <a:pt x="4358" y="1655"/>
                </a:cubicBezTo>
                <a:cubicBezTo>
                  <a:pt x="4394" y="1762"/>
                  <a:pt x="4287" y="1774"/>
                  <a:pt x="4251" y="1727"/>
                </a:cubicBezTo>
                <a:cubicBezTo>
                  <a:pt x="4203" y="1679"/>
                  <a:pt x="4251" y="1572"/>
                  <a:pt x="4287" y="1524"/>
                </a:cubicBezTo>
                <a:cubicBezTo>
                  <a:pt x="4323" y="1500"/>
                  <a:pt x="4358" y="1477"/>
                  <a:pt x="4406" y="1477"/>
                </a:cubicBezTo>
                <a:cubicBezTo>
                  <a:pt x="4537" y="1465"/>
                  <a:pt x="4727" y="1548"/>
                  <a:pt x="4632" y="1786"/>
                </a:cubicBezTo>
                <a:cubicBezTo>
                  <a:pt x="4882" y="1715"/>
                  <a:pt x="4846" y="1369"/>
                  <a:pt x="4644" y="1238"/>
                </a:cubicBezTo>
                <a:cubicBezTo>
                  <a:pt x="4799" y="1143"/>
                  <a:pt x="4739" y="1036"/>
                  <a:pt x="4954" y="1024"/>
                </a:cubicBezTo>
                <a:cubicBezTo>
                  <a:pt x="4537" y="822"/>
                  <a:pt x="4453" y="1072"/>
                  <a:pt x="4287" y="1131"/>
                </a:cubicBezTo>
                <a:lnTo>
                  <a:pt x="4287" y="1131"/>
                </a:lnTo>
                <a:cubicBezTo>
                  <a:pt x="4632" y="965"/>
                  <a:pt x="4513" y="691"/>
                  <a:pt x="4715" y="476"/>
                </a:cubicBezTo>
                <a:cubicBezTo>
                  <a:pt x="4299" y="500"/>
                  <a:pt x="4311" y="798"/>
                  <a:pt x="4215" y="1012"/>
                </a:cubicBezTo>
                <a:lnTo>
                  <a:pt x="4215" y="1012"/>
                </a:lnTo>
                <a:cubicBezTo>
                  <a:pt x="4442" y="464"/>
                  <a:pt x="4144" y="345"/>
                  <a:pt x="4108" y="0"/>
                </a:cubicBezTo>
                <a:cubicBezTo>
                  <a:pt x="4084" y="345"/>
                  <a:pt x="3775" y="464"/>
                  <a:pt x="4013" y="1012"/>
                </a:cubicBezTo>
                <a:lnTo>
                  <a:pt x="4013" y="1012"/>
                </a:lnTo>
                <a:cubicBezTo>
                  <a:pt x="3906" y="798"/>
                  <a:pt x="3918" y="500"/>
                  <a:pt x="3513" y="476"/>
                </a:cubicBezTo>
                <a:cubicBezTo>
                  <a:pt x="3715" y="691"/>
                  <a:pt x="3596" y="965"/>
                  <a:pt x="3930" y="1131"/>
                </a:cubicBezTo>
                <a:lnTo>
                  <a:pt x="3930" y="1131"/>
                </a:lnTo>
                <a:cubicBezTo>
                  <a:pt x="3763" y="1072"/>
                  <a:pt x="3680" y="822"/>
                  <a:pt x="3263" y="1024"/>
                </a:cubicBezTo>
                <a:cubicBezTo>
                  <a:pt x="3489" y="1036"/>
                  <a:pt x="3441" y="1143"/>
                  <a:pt x="3584" y="1238"/>
                </a:cubicBezTo>
                <a:cubicBezTo>
                  <a:pt x="3382" y="1369"/>
                  <a:pt x="3334" y="1715"/>
                  <a:pt x="3596" y="1786"/>
                </a:cubicBezTo>
                <a:cubicBezTo>
                  <a:pt x="3489" y="1548"/>
                  <a:pt x="3691" y="1465"/>
                  <a:pt x="3811" y="1477"/>
                </a:cubicBezTo>
                <a:cubicBezTo>
                  <a:pt x="3858" y="1477"/>
                  <a:pt x="3906" y="1500"/>
                  <a:pt x="3942" y="1524"/>
                </a:cubicBezTo>
                <a:cubicBezTo>
                  <a:pt x="3977" y="1572"/>
                  <a:pt x="4025" y="1679"/>
                  <a:pt x="3977" y="1727"/>
                </a:cubicBezTo>
                <a:cubicBezTo>
                  <a:pt x="3942" y="1774"/>
                  <a:pt x="3834" y="1762"/>
                  <a:pt x="3870" y="1655"/>
                </a:cubicBezTo>
                <a:cubicBezTo>
                  <a:pt x="3739" y="1715"/>
                  <a:pt x="3787" y="1905"/>
                  <a:pt x="3930" y="1905"/>
                </a:cubicBezTo>
                <a:cubicBezTo>
                  <a:pt x="3942" y="1905"/>
                  <a:pt x="3953" y="1905"/>
                  <a:pt x="3965" y="1905"/>
                </a:cubicBezTo>
                <a:lnTo>
                  <a:pt x="3977" y="1905"/>
                </a:lnTo>
                <a:cubicBezTo>
                  <a:pt x="4013" y="1893"/>
                  <a:pt x="4049" y="1869"/>
                  <a:pt x="4072" y="1846"/>
                </a:cubicBezTo>
                <a:cubicBezTo>
                  <a:pt x="4132" y="2143"/>
                  <a:pt x="4108" y="2465"/>
                  <a:pt x="4001" y="2762"/>
                </a:cubicBezTo>
                <a:cubicBezTo>
                  <a:pt x="4203" y="1869"/>
                  <a:pt x="3334" y="2167"/>
                  <a:pt x="3322" y="1619"/>
                </a:cubicBezTo>
                <a:lnTo>
                  <a:pt x="3322" y="1679"/>
                </a:lnTo>
                <a:cubicBezTo>
                  <a:pt x="3322" y="1655"/>
                  <a:pt x="3322" y="1643"/>
                  <a:pt x="3322" y="1619"/>
                </a:cubicBezTo>
                <a:cubicBezTo>
                  <a:pt x="3263" y="1786"/>
                  <a:pt x="3251" y="1977"/>
                  <a:pt x="3310" y="2143"/>
                </a:cubicBezTo>
                <a:cubicBezTo>
                  <a:pt x="3453" y="2417"/>
                  <a:pt x="3739" y="2310"/>
                  <a:pt x="3834" y="2417"/>
                </a:cubicBezTo>
                <a:cubicBezTo>
                  <a:pt x="3656" y="2441"/>
                  <a:pt x="3608" y="2548"/>
                  <a:pt x="3668" y="2679"/>
                </a:cubicBezTo>
                <a:cubicBezTo>
                  <a:pt x="3787" y="2548"/>
                  <a:pt x="3930" y="2643"/>
                  <a:pt x="3918" y="2786"/>
                </a:cubicBezTo>
                <a:cubicBezTo>
                  <a:pt x="3918" y="2989"/>
                  <a:pt x="3691" y="3251"/>
                  <a:pt x="3918" y="3596"/>
                </a:cubicBezTo>
                <a:cubicBezTo>
                  <a:pt x="3930" y="3655"/>
                  <a:pt x="3942" y="3727"/>
                  <a:pt x="3965" y="3786"/>
                </a:cubicBezTo>
                <a:cubicBezTo>
                  <a:pt x="3930" y="3727"/>
                  <a:pt x="3894" y="3667"/>
                  <a:pt x="3858" y="3620"/>
                </a:cubicBezTo>
                <a:cubicBezTo>
                  <a:pt x="3787" y="3215"/>
                  <a:pt x="3441" y="3179"/>
                  <a:pt x="3287" y="3036"/>
                </a:cubicBezTo>
                <a:cubicBezTo>
                  <a:pt x="3191" y="2953"/>
                  <a:pt x="3215" y="2774"/>
                  <a:pt x="3394" y="2798"/>
                </a:cubicBezTo>
                <a:cubicBezTo>
                  <a:pt x="3346" y="2655"/>
                  <a:pt x="3239" y="2619"/>
                  <a:pt x="3096" y="2715"/>
                </a:cubicBezTo>
                <a:cubicBezTo>
                  <a:pt x="3084" y="2572"/>
                  <a:pt x="3358" y="2441"/>
                  <a:pt x="3263" y="2155"/>
                </a:cubicBezTo>
                <a:cubicBezTo>
                  <a:pt x="3227" y="2036"/>
                  <a:pt x="3120" y="1929"/>
                  <a:pt x="2882" y="1798"/>
                </a:cubicBezTo>
                <a:cubicBezTo>
                  <a:pt x="3263" y="2179"/>
                  <a:pt x="2441" y="2596"/>
                  <a:pt x="3215" y="3072"/>
                </a:cubicBezTo>
                <a:cubicBezTo>
                  <a:pt x="2941" y="2941"/>
                  <a:pt x="2691" y="2739"/>
                  <a:pt x="2525" y="2477"/>
                </a:cubicBezTo>
                <a:cubicBezTo>
                  <a:pt x="2560" y="2489"/>
                  <a:pt x="2596" y="2489"/>
                  <a:pt x="2620" y="2465"/>
                </a:cubicBezTo>
                <a:lnTo>
                  <a:pt x="2620" y="2465"/>
                </a:lnTo>
                <a:cubicBezTo>
                  <a:pt x="2632" y="2453"/>
                  <a:pt x="2644" y="2441"/>
                  <a:pt x="2656" y="2429"/>
                </a:cubicBezTo>
                <a:cubicBezTo>
                  <a:pt x="2739" y="2346"/>
                  <a:pt x="2668" y="2203"/>
                  <a:pt x="2548" y="2215"/>
                </a:cubicBezTo>
                <a:lnTo>
                  <a:pt x="2525" y="2215"/>
                </a:lnTo>
                <a:cubicBezTo>
                  <a:pt x="2620" y="2262"/>
                  <a:pt x="2560" y="2346"/>
                  <a:pt x="2489" y="2346"/>
                </a:cubicBezTo>
                <a:cubicBezTo>
                  <a:pt x="2429" y="2334"/>
                  <a:pt x="2382" y="2227"/>
                  <a:pt x="2382" y="2179"/>
                </a:cubicBezTo>
                <a:cubicBezTo>
                  <a:pt x="2382" y="2131"/>
                  <a:pt x="2406" y="2084"/>
                  <a:pt x="2429" y="2048"/>
                </a:cubicBezTo>
                <a:cubicBezTo>
                  <a:pt x="2513" y="1965"/>
                  <a:pt x="2715" y="1869"/>
                  <a:pt x="2810" y="2119"/>
                </a:cubicBezTo>
                <a:cubicBezTo>
                  <a:pt x="2941" y="1881"/>
                  <a:pt x="2656" y="1667"/>
                  <a:pt x="2429" y="1715"/>
                </a:cubicBezTo>
                <a:cubicBezTo>
                  <a:pt x="2465" y="1548"/>
                  <a:pt x="2358" y="1512"/>
                  <a:pt x="2501" y="1346"/>
                </a:cubicBezTo>
                <a:cubicBezTo>
                  <a:pt x="2072" y="1488"/>
                  <a:pt x="2179" y="1727"/>
                  <a:pt x="2108" y="1893"/>
                </a:cubicBezTo>
                <a:lnTo>
                  <a:pt x="2108" y="1893"/>
                </a:lnTo>
                <a:cubicBezTo>
                  <a:pt x="2227" y="1536"/>
                  <a:pt x="1965" y="1429"/>
                  <a:pt x="1941" y="1131"/>
                </a:cubicBezTo>
                <a:cubicBezTo>
                  <a:pt x="1667" y="1441"/>
                  <a:pt x="1882" y="1643"/>
                  <a:pt x="1965" y="1857"/>
                </a:cubicBezTo>
                <a:lnTo>
                  <a:pt x="1965" y="1857"/>
                </a:lnTo>
                <a:cubicBezTo>
                  <a:pt x="1751" y="1310"/>
                  <a:pt x="1441" y="1441"/>
                  <a:pt x="1179" y="1215"/>
                </a:cubicBezTo>
                <a:cubicBezTo>
                  <a:pt x="1405" y="1477"/>
                  <a:pt x="1275" y="1786"/>
                  <a:pt x="1822" y="2000"/>
                </a:cubicBezTo>
                <a:lnTo>
                  <a:pt x="1822" y="2000"/>
                </a:lnTo>
                <a:cubicBezTo>
                  <a:pt x="1596" y="1929"/>
                  <a:pt x="1405" y="1703"/>
                  <a:pt x="1096" y="1977"/>
                </a:cubicBezTo>
                <a:cubicBezTo>
                  <a:pt x="1394" y="1988"/>
                  <a:pt x="1501" y="2262"/>
                  <a:pt x="1858" y="2143"/>
                </a:cubicBezTo>
                <a:lnTo>
                  <a:pt x="1858" y="2143"/>
                </a:lnTo>
                <a:cubicBezTo>
                  <a:pt x="1691" y="2215"/>
                  <a:pt x="1465" y="2108"/>
                  <a:pt x="1310" y="2536"/>
                </a:cubicBezTo>
                <a:cubicBezTo>
                  <a:pt x="1477" y="2393"/>
                  <a:pt x="1513" y="2500"/>
                  <a:pt x="1679" y="2465"/>
                </a:cubicBezTo>
                <a:cubicBezTo>
                  <a:pt x="1632" y="2691"/>
                  <a:pt x="1846" y="2977"/>
                  <a:pt x="2084" y="2846"/>
                </a:cubicBezTo>
                <a:cubicBezTo>
                  <a:pt x="1834" y="2750"/>
                  <a:pt x="1929" y="2548"/>
                  <a:pt x="2013" y="2477"/>
                </a:cubicBezTo>
                <a:cubicBezTo>
                  <a:pt x="2048" y="2441"/>
                  <a:pt x="2096" y="2417"/>
                  <a:pt x="2144" y="2417"/>
                </a:cubicBezTo>
                <a:cubicBezTo>
                  <a:pt x="2191" y="2417"/>
                  <a:pt x="2298" y="2465"/>
                  <a:pt x="2310" y="2536"/>
                </a:cubicBezTo>
                <a:cubicBezTo>
                  <a:pt x="2322" y="2596"/>
                  <a:pt x="2227" y="2655"/>
                  <a:pt x="2179" y="2560"/>
                </a:cubicBezTo>
                <a:cubicBezTo>
                  <a:pt x="2144" y="2691"/>
                  <a:pt x="2298" y="2786"/>
                  <a:pt x="2394" y="2691"/>
                </a:cubicBezTo>
                <a:cubicBezTo>
                  <a:pt x="2406" y="2679"/>
                  <a:pt x="2418" y="2679"/>
                  <a:pt x="2429" y="2667"/>
                </a:cubicBezTo>
                <a:lnTo>
                  <a:pt x="2429" y="2655"/>
                </a:lnTo>
                <a:cubicBezTo>
                  <a:pt x="2441" y="2619"/>
                  <a:pt x="2453" y="2584"/>
                  <a:pt x="2441" y="2548"/>
                </a:cubicBezTo>
                <a:cubicBezTo>
                  <a:pt x="2703" y="2727"/>
                  <a:pt x="2906" y="2965"/>
                  <a:pt x="3037" y="3251"/>
                </a:cubicBezTo>
                <a:cubicBezTo>
                  <a:pt x="2560" y="2477"/>
                  <a:pt x="2144" y="3298"/>
                  <a:pt x="1763" y="2917"/>
                </a:cubicBezTo>
                <a:cubicBezTo>
                  <a:pt x="1882" y="3143"/>
                  <a:pt x="2001" y="3251"/>
                  <a:pt x="2120" y="3298"/>
                </a:cubicBezTo>
                <a:cubicBezTo>
                  <a:pt x="2418" y="3393"/>
                  <a:pt x="2537" y="3120"/>
                  <a:pt x="2679" y="3131"/>
                </a:cubicBezTo>
                <a:cubicBezTo>
                  <a:pt x="2572" y="3262"/>
                  <a:pt x="2620" y="3370"/>
                  <a:pt x="2751" y="3429"/>
                </a:cubicBezTo>
                <a:cubicBezTo>
                  <a:pt x="2739" y="3251"/>
                  <a:pt x="2906" y="3227"/>
                  <a:pt x="3001" y="3322"/>
                </a:cubicBezTo>
                <a:cubicBezTo>
                  <a:pt x="3144" y="3465"/>
                  <a:pt x="3168" y="3810"/>
                  <a:pt x="3584" y="3882"/>
                </a:cubicBezTo>
                <a:cubicBezTo>
                  <a:pt x="3632" y="3929"/>
                  <a:pt x="3691" y="3965"/>
                  <a:pt x="3751" y="4001"/>
                </a:cubicBezTo>
                <a:cubicBezTo>
                  <a:pt x="3691" y="3977"/>
                  <a:pt x="3620" y="3965"/>
                  <a:pt x="3549" y="3953"/>
                </a:cubicBezTo>
                <a:cubicBezTo>
                  <a:pt x="3215" y="3715"/>
                  <a:pt x="2953" y="3941"/>
                  <a:pt x="2739" y="3941"/>
                </a:cubicBezTo>
                <a:cubicBezTo>
                  <a:pt x="2608" y="3941"/>
                  <a:pt x="2501" y="3810"/>
                  <a:pt x="2644" y="3691"/>
                </a:cubicBezTo>
                <a:cubicBezTo>
                  <a:pt x="2501" y="3632"/>
                  <a:pt x="2406" y="3679"/>
                  <a:pt x="2382" y="3858"/>
                </a:cubicBezTo>
                <a:cubicBezTo>
                  <a:pt x="2275" y="3751"/>
                  <a:pt x="2382" y="3465"/>
                  <a:pt x="2096" y="3334"/>
                </a:cubicBezTo>
                <a:cubicBezTo>
                  <a:pt x="1989" y="3274"/>
                  <a:pt x="1834" y="3274"/>
                  <a:pt x="1584" y="3346"/>
                </a:cubicBezTo>
                <a:lnTo>
                  <a:pt x="1584" y="3346"/>
                </a:lnTo>
                <a:cubicBezTo>
                  <a:pt x="2120" y="3346"/>
                  <a:pt x="1834" y="4227"/>
                  <a:pt x="2715" y="4024"/>
                </a:cubicBezTo>
                <a:cubicBezTo>
                  <a:pt x="2429" y="4120"/>
                  <a:pt x="2108" y="4143"/>
                  <a:pt x="1798" y="4084"/>
                </a:cubicBezTo>
                <a:cubicBezTo>
                  <a:pt x="1834" y="4072"/>
                  <a:pt x="1858" y="4036"/>
                  <a:pt x="1858" y="4001"/>
                </a:cubicBezTo>
                <a:cubicBezTo>
                  <a:pt x="1870" y="4001"/>
                  <a:pt x="1870" y="3989"/>
                  <a:pt x="1858" y="3989"/>
                </a:cubicBezTo>
                <a:cubicBezTo>
                  <a:pt x="1870" y="3977"/>
                  <a:pt x="1870" y="3965"/>
                  <a:pt x="1858" y="3953"/>
                </a:cubicBezTo>
                <a:cubicBezTo>
                  <a:pt x="1858" y="3810"/>
                  <a:pt x="1679" y="3762"/>
                  <a:pt x="1608" y="3893"/>
                </a:cubicBezTo>
                <a:cubicBezTo>
                  <a:pt x="1715" y="3858"/>
                  <a:pt x="1739" y="3965"/>
                  <a:pt x="1691" y="4001"/>
                </a:cubicBezTo>
                <a:cubicBezTo>
                  <a:pt x="1632" y="4048"/>
                  <a:pt x="1525" y="4001"/>
                  <a:pt x="1489" y="3965"/>
                </a:cubicBezTo>
                <a:cubicBezTo>
                  <a:pt x="1453" y="3929"/>
                  <a:pt x="1441" y="3882"/>
                  <a:pt x="1441" y="3834"/>
                </a:cubicBezTo>
                <a:cubicBezTo>
                  <a:pt x="1441" y="3715"/>
                  <a:pt x="1501" y="3512"/>
                  <a:pt x="1751" y="3620"/>
                </a:cubicBezTo>
                <a:cubicBezTo>
                  <a:pt x="1679" y="3358"/>
                  <a:pt x="1322" y="3405"/>
                  <a:pt x="1191" y="3608"/>
                </a:cubicBezTo>
                <a:cubicBezTo>
                  <a:pt x="1096" y="3453"/>
                  <a:pt x="1001" y="3512"/>
                  <a:pt x="989" y="3286"/>
                </a:cubicBezTo>
                <a:cubicBezTo>
                  <a:pt x="786" y="3703"/>
                  <a:pt x="1024" y="3786"/>
                  <a:pt x="1096" y="3953"/>
                </a:cubicBezTo>
                <a:lnTo>
                  <a:pt x="1096" y="3953"/>
                </a:lnTo>
                <a:cubicBezTo>
                  <a:pt x="917" y="3620"/>
                  <a:pt x="643" y="3739"/>
                  <a:pt x="429" y="3536"/>
                </a:cubicBezTo>
                <a:cubicBezTo>
                  <a:pt x="465" y="3941"/>
                  <a:pt x="751" y="3929"/>
                  <a:pt x="965" y="4036"/>
                </a:cubicBezTo>
                <a:lnTo>
                  <a:pt x="965" y="4036"/>
                </a:lnTo>
                <a:cubicBezTo>
                  <a:pt x="465" y="3822"/>
                  <a:pt x="334" y="4120"/>
                  <a:pt x="1" y="4155"/>
                </a:cubicBezTo>
                <a:close/>
                <a:moveTo>
                  <a:pt x="5489" y="4036"/>
                </a:moveTo>
                <a:close/>
                <a:moveTo>
                  <a:pt x="4763" y="3953"/>
                </a:moveTo>
                <a:cubicBezTo>
                  <a:pt x="4858" y="3905"/>
                  <a:pt x="4977" y="3882"/>
                  <a:pt x="5085" y="3905"/>
                </a:cubicBezTo>
                <a:cubicBezTo>
                  <a:pt x="5263" y="3989"/>
                  <a:pt x="5454" y="4048"/>
                  <a:pt x="5632" y="4108"/>
                </a:cubicBezTo>
                <a:cubicBezTo>
                  <a:pt x="5704" y="4120"/>
                  <a:pt x="5787" y="4132"/>
                  <a:pt x="5858" y="4143"/>
                </a:cubicBezTo>
                <a:cubicBezTo>
                  <a:pt x="5787" y="4155"/>
                  <a:pt x="5716" y="4167"/>
                  <a:pt x="5632" y="4179"/>
                </a:cubicBezTo>
                <a:cubicBezTo>
                  <a:pt x="5454" y="4239"/>
                  <a:pt x="5263" y="4310"/>
                  <a:pt x="5085" y="4382"/>
                </a:cubicBezTo>
                <a:cubicBezTo>
                  <a:pt x="4977" y="4405"/>
                  <a:pt x="4858" y="4394"/>
                  <a:pt x="4763" y="4334"/>
                </a:cubicBezTo>
                <a:cubicBezTo>
                  <a:pt x="4930" y="4346"/>
                  <a:pt x="5096" y="4274"/>
                  <a:pt x="5204" y="4143"/>
                </a:cubicBezTo>
                <a:cubicBezTo>
                  <a:pt x="5096" y="4024"/>
                  <a:pt x="4930" y="3953"/>
                  <a:pt x="4763" y="3965"/>
                </a:cubicBezTo>
                <a:close/>
                <a:moveTo>
                  <a:pt x="5168" y="5036"/>
                </a:moveTo>
                <a:close/>
                <a:moveTo>
                  <a:pt x="4894" y="4929"/>
                </a:moveTo>
                <a:cubicBezTo>
                  <a:pt x="4906" y="4751"/>
                  <a:pt x="4834" y="4596"/>
                  <a:pt x="4715" y="4477"/>
                </a:cubicBezTo>
                <a:cubicBezTo>
                  <a:pt x="4823" y="4513"/>
                  <a:pt x="4918" y="4584"/>
                  <a:pt x="4977" y="4679"/>
                </a:cubicBezTo>
                <a:cubicBezTo>
                  <a:pt x="5049" y="4858"/>
                  <a:pt x="5132" y="5036"/>
                  <a:pt x="5227" y="5203"/>
                </a:cubicBezTo>
                <a:cubicBezTo>
                  <a:pt x="5263" y="5275"/>
                  <a:pt x="5311" y="5334"/>
                  <a:pt x="5358" y="5394"/>
                </a:cubicBezTo>
                <a:cubicBezTo>
                  <a:pt x="5299" y="5346"/>
                  <a:pt x="5239" y="5298"/>
                  <a:pt x="5168" y="5251"/>
                </a:cubicBezTo>
                <a:cubicBezTo>
                  <a:pt x="5001" y="5167"/>
                  <a:pt x="4823" y="5084"/>
                  <a:pt x="4644" y="5013"/>
                </a:cubicBezTo>
                <a:cubicBezTo>
                  <a:pt x="4549" y="4953"/>
                  <a:pt x="4477" y="4858"/>
                  <a:pt x="4442" y="4751"/>
                </a:cubicBezTo>
                <a:cubicBezTo>
                  <a:pt x="4561" y="4870"/>
                  <a:pt x="4727" y="4929"/>
                  <a:pt x="4894" y="4929"/>
                </a:cubicBezTo>
                <a:close/>
                <a:moveTo>
                  <a:pt x="5013" y="3108"/>
                </a:moveTo>
                <a:close/>
                <a:moveTo>
                  <a:pt x="4644" y="3298"/>
                </a:moveTo>
                <a:cubicBezTo>
                  <a:pt x="4823" y="3227"/>
                  <a:pt x="5001" y="3143"/>
                  <a:pt x="5168" y="3060"/>
                </a:cubicBezTo>
                <a:cubicBezTo>
                  <a:pt x="5239" y="3012"/>
                  <a:pt x="5299" y="2965"/>
                  <a:pt x="5358" y="2917"/>
                </a:cubicBezTo>
                <a:cubicBezTo>
                  <a:pt x="5311" y="2977"/>
                  <a:pt x="5263" y="3048"/>
                  <a:pt x="5215" y="3108"/>
                </a:cubicBezTo>
                <a:cubicBezTo>
                  <a:pt x="5132" y="3274"/>
                  <a:pt x="5049" y="3453"/>
                  <a:pt x="4977" y="3632"/>
                </a:cubicBezTo>
                <a:cubicBezTo>
                  <a:pt x="4918" y="3739"/>
                  <a:pt x="4823" y="3798"/>
                  <a:pt x="4715" y="3834"/>
                </a:cubicBezTo>
                <a:cubicBezTo>
                  <a:pt x="4834" y="3715"/>
                  <a:pt x="4906" y="3560"/>
                  <a:pt x="4894" y="3393"/>
                </a:cubicBezTo>
                <a:cubicBezTo>
                  <a:pt x="4727" y="3381"/>
                  <a:pt x="4561" y="3453"/>
                  <a:pt x="4453" y="3572"/>
                </a:cubicBezTo>
                <a:cubicBezTo>
                  <a:pt x="4477" y="3465"/>
                  <a:pt x="4549" y="3358"/>
                  <a:pt x="4632" y="3298"/>
                </a:cubicBezTo>
                <a:close/>
                <a:moveTo>
                  <a:pt x="4239" y="5525"/>
                </a:moveTo>
                <a:close/>
                <a:moveTo>
                  <a:pt x="4001" y="2786"/>
                </a:moveTo>
                <a:close/>
                <a:moveTo>
                  <a:pt x="3930" y="3512"/>
                </a:moveTo>
                <a:cubicBezTo>
                  <a:pt x="3870" y="3405"/>
                  <a:pt x="3858" y="3298"/>
                  <a:pt x="3882" y="3179"/>
                </a:cubicBezTo>
                <a:cubicBezTo>
                  <a:pt x="3965" y="3000"/>
                  <a:pt x="4025" y="2822"/>
                  <a:pt x="4084" y="2631"/>
                </a:cubicBezTo>
                <a:cubicBezTo>
                  <a:pt x="4096" y="2560"/>
                  <a:pt x="4108" y="2477"/>
                  <a:pt x="4120" y="2405"/>
                </a:cubicBezTo>
                <a:cubicBezTo>
                  <a:pt x="4132" y="2477"/>
                  <a:pt x="4144" y="2560"/>
                  <a:pt x="4156" y="2631"/>
                </a:cubicBezTo>
                <a:cubicBezTo>
                  <a:pt x="4215" y="2822"/>
                  <a:pt x="4287" y="3000"/>
                  <a:pt x="4358" y="3179"/>
                </a:cubicBezTo>
                <a:cubicBezTo>
                  <a:pt x="4382" y="3298"/>
                  <a:pt x="4370" y="3405"/>
                  <a:pt x="4311" y="3512"/>
                </a:cubicBezTo>
                <a:cubicBezTo>
                  <a:pt x="4477" y="3346"/>
                  <a:pt x="4358" y="3060"/>
                  <a:pt x="4120" y="3060"/>
                </a:cubicBezTo>
                <a:cubicBezTo>
                  <a:pt x="3882" y="3060"/>
                  <a:pt x="3763" y="3346"/>
                  <a:pt x="3930" y="3512"/>
                </a:cubicBezTo>
                <a:close/>
                <a:moveTo>
                  <a:pt x="4120" y="5239"/>
                </a:moveTo>
                <a:cubicBezTo>
                  <a:pt x="4251" y="5120"/>
                  <a:pt x="4323" y="4965"/>
                  <a:pt x="4311" y="4798"/>
                </a:cubicBezTo>
                <a:cubicBezTo>
                  <a:pt x="4370" y="4894"/>
                  <a:pt x="4382" y="5013"/>
                  <a:pt x="4358" y="5120"/>
                </a:cubicBezTo>
                <a:cubicBezTo>
                  <a:pt x="4287" y="5298"/>
                  <a:pt x="4215" y="5477"/>
                  <a:pt x="4156" y="5667"/>
                </a:cubicBezTo>
                <a:cubicBezTo>
                  <a:pt x="4144" y="5739"/>
                  <a:pt x="4132" y="5822"/>
                  <a:pt x="4120" y="5894"/>
                </a:cubicBezTo>
                <a:cubicBezTo>
                  <a:pt x="4108" y="5822"/>
                  <a:pt x="4096" y="5739"/>
                  <a:pt x="4084" y="5667"/>
                </a:cubicBezTo>
                <a:cubicBezTo>
                  <a:pt x="4025" y="5477"/>
                  <a:pt x="3965" y="5298"/>
                  <a:pt x="3882" y="5120"/>
                </a:cubicBezTo>
                <a:cubicBezTo>
                  <a:pt x="3858" y="5013"/>
                  <a:pt x="3870" y="4894"/>
                  <a:pt x="3930" y="4798"/>
                </a:cubicBezTo>
                <a:cubicBezTo>
                  <a:pt x="3930" y="4965"/>
                  <a:pt x="3989" y="5132"/>
                  <a:pt x="4120" y="5239"/>
                </a:cubicBezTo>
                <a:close/>
                <a:moveTo>
                  <a:pt x="3227" y="5203"/>
                </a:moveTo>
                <a:close/>
                <a:moveTo>
                  <a:pt x="3346" y="3381"/>
                </a:moveTo>
                <a:cubicBezTo>
                  <a:pt x="3334" y="3548"/>
                  <a:pt x="3406" y="3715"/>
                  <a:pt x="3525" y="3822"/>
                </a:cubicBezTo>
                <a:cubicBezTo>
                  <a:pt x="3418" y="3798"/>
                  <a:pt x="3322" y="3727"/>
                  <a:pt x="3263" y="3632"/>
                </a:cubicBezTo>
                <a:cubicBezTo>
                  <a:pt x="3191" y="3441"/>
                  <a:pt x="3108" y="3274"/>
                  <a:pt x="3025" y="3096"/>
                </a:cubicBezTo>
                <a:cubicBezTo>
                  <a:pt x="2977" y="3036"/>
                  <a:pt x="2941" y="2977"/>
                  <a:pt x="2882" y="2905"/>
                </a:cubicBezTo>
                <a:cubicBezTo>
                  <a:pt x="2953" y="2965"/>
                  <a:pt x="3013" y="3012"/>
                  <a:pt x="3072" y="3048"/>
                </a:cubicBezTo>
                <a:cubicBezTo>
                  <a:pt x="3299" y="3191"/>
                  <a:pt x="3477" y="3215"/>
                  <a:pt x="3596" y="3286"/>
                </a:cubicBezTo>
                <a:cubicBezTo>
                  <a:pt x="3691" y="3358"/>
                  <a:pt x="3763" y="3441"/>
                  <a:pt x="3799" y="3560"/>
                </a:cubicBezTo>
                <a:cubicBezTo>
                  <a:pt x="3680" y="3429"/>
                  <a:pt x="3513" y="3370"/>
                  <a:pt x="3346" y="3381"/>
                </a:cubicBezTo>
                <a:close/>
                <a:moveTo>
                  <a:pt x="3787" y="4739"/>
                </a:moveTo>
                <a:cubicBezTo>
                  <a:pt x="3763" y="4846"/>
                  <a:pt x="3691" y="4941"/>
                  <a:pt x="3596" y="5001"/>
                </a:cubicBezTo>
                <a:cubicBezTo>
                  <a:pt x="3418" y="5072"/>
                  <a:pt x="3239" y="5156"/>
                  <a:pt x="3060" y="5251"/>
                </a:cubicBezTo>
                <a:cubicBezTo>
                  <a:pt x="3001" y="5286"/>
                  <a:pt x="2941" y="5334"/>
                  <a:pt x="2882" y="5382"/>
                </a:cubicBezTo>
                <a:cubicBezTo>
                  <a:pt x="2929" y="5322"/>
                  <a:pt x="2977" y="5251"/>
                  <a:pt x="3013" y="5191"/>
                </a:cubicBezTo>
                <a:cubicBezTo>
                  <a:pt x="3108" y="5025"/>
                  <a:pt x="3180" y="4846"/>
                  <a:pt x="3263" y="4667"/>
                </a:cubicBezTo>
                <a:cubicBezTo>
                  <a:pt x="3322" y="4572"/>
                  <a:pt x="3418" y="4501"/>
                  <a:pt x="3525" y="4465"/>
                </a:cubicBezTo>
                <a:cubicBezTo>
                  <a:pt x="3394" y="4584"/>
                  <a:pt x="3334" y="4739"/>
                  <a:pt x="3334" y="4917"/>
                </a:cubicBezTo>
                <a:cubicBezTo>
                  <a:pt x="3513" y="4929"/>
                  <a:pt x="3680" y="4870"/>
                  <a:pt x="3799" y="4739"/>
                </a:cubicBezTo>
                <a:close/>
                <a:moveTo>
                  <a:pt x="2739" y="4036"/>
                </a:moveTo>
                <a:close/>
                <a:moveTo>
                  <a:pt x="2596" y="4108"/>
                </a:moveTo>
                <a:cubicBezTo>
                  <a:pt x="2775" y="4060"/>
                  <a:pt x="2965" y="3989"/>
                  <a:pt x="3144" y="3905"/>
                </a:cubicBezTo>
                <a:cubicBezTo>
                  <a:pt x="3251" y="3882"/>
                  <a:pt x="3370" y="3905"/>
                  <a:pt x="3465" y="3953"/>
                </a:cubicBezTo>
                <a:cubicBezTo>
                  <a:pt x="3299" y="3953"/>
                  <a:pt x="3132" y="4024"/>
                  <a:pt x="3025" y="4143"/>
                </a:cubicBezTo>
                <a:cubicBezTo>
                  <a:pt x="3132" y="4274"/>
                  <a:pt x="3299" y="4346"/>
                  <a:pt x="3465" y="4334"/>
                </a:cubicBezTo>
                <a:cubicBezTo>
                  <a:pt x="3370" y="4394"/>
                  <a:pt x="3251" y="4417"/>
                  <a:pt x="3144" y="4382"/>
                </a:cubicBezTo>
                <a:cubicBezTo>
                  <a:pt x="2965" y="4310"/>
                  <a:pt x="2775" y="4239"/>
                  <a:pt x="2596" y="4179"/>
                </a:cubicBezTo>
                <a:cubicBezTo>
                  <a:pt x="2525" y="4167"/>
                  <a:pt x="2441" y="4155"/>
                  <a:pt x="2358" y="4143"/>
                </a:cubicBezTo>
                <a:cubicBezTo>
                  <a:pt x="2441" y="4143"/>
                  <a:pt x="2525" y="4132"/>
                  <a:pt x="2608" y="4120"/>
                </a:cubicBezTo>
                <a:close/>
              </a:path>
            </a:pathLst>
          </a:custGeom>
          <a:solidFill>
            <a:schemeClr val="accent2">
              <a:alpha val="1450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5"/>
          <p:cNvSpPr/>
          <p:nvPr/>
        </p:nvSpPr>
        <p:spPr>
          <a:xfrm rot="5400000">
            <a:off x="1127640" y="-263341"/>
            <a:ext cx="743741" cy="742925"/>
          </a:xfrm>
          <a:custGeom>
            <a:avLst/>
            <a:gdLst/>
            <a:ahLst/>
            <a:cxnLst/>
            <a:rect l="l" t="t" r="r" b="b"/>
            <a:pathLst>
              <a:path w="10943" h="10931" extrusionOk="0">
                <a:moveTo>
                  <a:pt x="1620" y="6168"/>
                </a:moveTo>
                <a:cubicBezTo>
                  <a:pt x="1799" y="6418"/>
                  <a:pt x="2263" y="6477"/>
                  <a:pt x="2358" y="6144"/>
                </a:cubicBezTo>
                <a:cubicBezTo>
                  <a:pt x="2037" y="6275"/>
                  <a:pt x="1930" y="6013"/>
                  <a:pt x="1942" y="5846"/>
                </a:cubicBezTo>
                <a:cubicBezTo>
                  <a:pt x="1942" y="5787"/>
                  <a:pt x="1965" y="5727"/>
                  <a:pt x="2013" y="5680"/>
                </a:cubicBezTo>
                <a:cubicBezTo>
                  <a:pt x="2061" y="5620"/>
                  <a:pt x="2204" y="5573"/>
                  <a:pt x="2275" y="5620"/>
                </a:cubicBezTo>
                <a:cubicBezTo>
                  <a:pt x="2346" y="5680"/>
                  <a:pt x="2323" y="5823"/>
                  <a:pt x="2180" y="5775"/>
                </a:cubicBezTo>
                <a:cubicBezTo>
                  <a:pt x="2263" y="5942"/>
                  <a:pt x="2513" y="5882"/>
                  <a:pt x="2513" y="5692"/>
                </a:cubicBezTo>
                <a:cubicBezTo>
                  <a:pt x="2513" y="5680"/>
                  <a:pt x="2513" y="5656"/>
                  <a:pt x="2513" y="5632"/>
                </a:cubicBezTo>
                <a:lnTo>
                  <a:pt x="2513" y="5620"/>
                </a:lnTo>
                <a:cubicBezTo>
                  <a:pt x="2501" y="5573"/>
                  <a:pt x="2466" y="5537"/>
                  <a:pt x="2430" y="5513"/>
                </a:cubicBezTo>
                <a:cubicBezTo>
                  <a:pt x="2835" y="5430"/>
                  <a:pt x="3251" y="5465"/>
                  <a:pt x="3644" y="5596"/>
                </a:cubicBezTo>
                <a:cubicBezTo>
                  <a:pt x="2466" y="5323"/>
                  <a:pt x="2847" y="6489"/>
                  <a:pt x="2132" y="6489"/>
                </a:cubicBezTo>
                <a:lnTo>
                  <a:pt x="2204" y="6489"/>
                </a:lnTo>
                <a:cubicBezTo>
                  <a:pt x="2180" y="6489"/>
                  <a:pt x="2156" y="6489"/>
                  <a:pt x="2132" y="6489"/>
                </a:cubicBezTo>
                <a:cubicBezTo>
                  <a:pt x="2466" y="6585"/>
                  <a:pt x="2680" y="6585"/>
                  <a:pt x="2823" y="6513"/>
                </a:cubicBezTo>
                <a:cubicBezTo>
                  <a:pt x="3192" y="6335"/>
                  <a:pt x="3049" y="5954"/>
                  <a:pt x="3192" y="5823"/>
                </a:cubicBezTo>
                <a:cubicBezTo>
                  <a:pt x="3228" y="6049"/>
                  <a:pt x="3359" y="6108"/>
                  <a:pt x="3537" y="6037"/>
                </a:cubicBezTo>
                <a:cubicBezTo>
                  <a:pt x="3359" y="5882"/>
                  <a:pt x="3501" y="5692"/>
                  <a:pt x="3680" y="5704"/>
                </a:cubicBezTo>
                <a:cubicBezTo>
                  <a:pt x="3954" y="5715"/>
                  <a:pt x="4299" y="6001"/>
                  <a:pt x="4752" y="5692"/>
                </a:cubicBezTo>
                <a:cubicBezTo>
                  <a:pt x="4847" y="5680"/>
                  <a:pt x="4930" y="5656"/>
                  <a:pt x="5025" y="5632"/>
                </a:cubicBezTo>
                <a:cubicBezTo>
                  <a:pt x="4942" y="5680"/>
                  <a:pt x="4859" y="5727"/>
                  <a:pt x="4787" y="5775"/>
                </a:cubicBezTo>
                <a:cubicBezTo>
                  <a:pt x="4251" y="5882"/>
                  <a:pt x="4204" y="6335"/>
                  <a:pt x="4025" y="6537"/>
                </a:cubicBezTo>
                <a:cubicBezTo>
                  <a:pt x="3906" y="6668"/>
                  <a:pt x="3668" y="6632"/>
                  <a:pt x="3692" y="6394"/>
                </a:cubicBezTo>
                <a:cubicBezTo>
                  <a:pt x="3513" y="6466"/>
                  <a:pt x="3454" y="6608"/>
                  <a:pt x="3597" y="6787"/>
                </a:cubicBezTo>
                <a:cubicBezTo>
                  <a:pt x="3406" y="6799"/>
                  <a:pt x="3228" y="6430"/>
                  <a:pt x="2847" y="6561"/>
                </a:cubicBezTo>
                <a:cubicBezTo>
                  <a:pt x="2692" y="6620"/>
                  <a:pt x="2537" y="6763"/>
                  <a:pt x="2370" y="7073"/>
                </a:cubicBezTo>
                <a:lnTo>
                  <a:pt x="2370" y="7073"/>
                </a:lnTo>
                <a:cubicBezTo>
                  <a:pt x="2882" y="6561"/>
                  <a:pt x="3430" y="7656"/>
                  <a:pt x="4073" y="6632"/>
                </a:cubicBezTo>
                <a:lnTo>
                  <a:pt x="4073" y="6632"/>
                </a:lnTo>
                <a:cubicBezTo>
                  <a:pt x="3894" y="7001"/>
                  <a:pt x="3620" y="7323"/>
                  <a:pt x="3275" y="7561"/>
                </a:cubicBezTo>
                <a:cubicBezTo>
                  <a:pt x="3287" y="7513"/>
                  <a:pt x="3275" y="7454"/>
                  <a:pt x="3251" y="7418"/>
                </a:cubicBezTo>
                <a:lnTo>
                  <a:pt x="3251" y="7406"/>
                </a:lnTo>
                <a:cubicBezTo>
                  <a:pt x="3239" y="7394"/>
                  <a:pt x="3228" y="7382"/>
                  <a:pt x="3216" y="7370"/>
                </a:cubicBezTo>
                <a:cubicBezTo>
                  <a:pt x="3085" y="7216"/>
                  <a:pt x="2847" y="7358"/>
                  <a:pt x="2918" y="7549"/>
                </a:cubicBezTo>
                <a:cubicBezTo>
                  <a:pt x="2989" y="7418"/>
                  <a:pt x="3097" y="7489"/>
                  <a:pt x="3085" y="7585"/>
                </a:cubicBezTo>
                <a:cubicBezTo>
                  <a:pt x="3085" y="7668"/>
                  <a:pt x="2942" y="7728"/>
                  <a:pt x="2870" y="7728"/>
                </a:cubicBezTo>
                <a:cubicBezTo>
                  <a:pt x="2799" y="7728"/>
                  <a:pt x="2739" y="7704"/>
                  <a:pt x="2704" y="7656"/>
                </a:cubicBezTo>
                <a:cubicBezTo>
                  <a:pt x="2573" y="7549"/>
                  <a:pt x="2466" y="7287"/>
                  <a:pt x="2787" y="7168"/>
                </a:cubicBezTo>
                <a:cubicBezTo>
                  <a:pt x="2477" y="6989"/>
                  <a:pt x="2192" y="7358"/>
                  <a:pt x="2251" y="7668"/>
                </a:cubicBezTo>
                <a:cubicBezTo>
                  <a:pt x="2025" y="7620"/>
                  <a:pt x="1977" y="7763"/>
                  <a:pt x="1763" y="7573"/>
                </a:cubicBezTo>
                <a:cubicBezTo>
                  <a:pt x="1965" y="8144"/>
                  <a:pt x="2275" y="8001"/>
                  <a:pt x="2489" y="8097"/>
                </a:cubicBezTo>
                <a:lnTo>
                  <a:pt x="2489" y="8097"/>
                </a:lnTo>
                <a:cubicBezTo>
                  <a:pt x="2013" y="7942"/>
                  <a:pt x="1870" y="8299"/>
                  <a:pt x="1465" y="8323"/>
                </a:cubicBezTo>
                <a:cubicBezTo>
                  <a:pt x="1882" y="8668"/>
                  <a:pt x="2144" y="8382"/>
                  <a:pt x="2442" y="8275"/>
                </a:cubicBezTo>
                <a:lnTo>
                  <a:pt x="2442" y="8275"/>
                </a:lnTo>
                <a:cubicBezTo>
                  <a:pt x="1715" y="8573"/>
                  <a:pt x="1882" y="8978"/>
                  <a:pt x="1596" y="9323"/>
                </a:cubicBezTo>
                <a:cubicBezTo>
                  <a:pt x="1942" y="9025"/>
                  <a:pt x="2346" y="9192"/>
                  <a:pt x="2632" y="8478"/>
                </a:cubicBezTo>
                <a:lnTo>
                  <a:pt x="2632" y="8478"/>
                </a:lnTo>
                <a:cubicBezTo>
                  <a:pt x="2525" y="8775"/>
                  <a:pt x="2239" y="9025"/>
                  <a:pt x="2597" y="9442"/>
                </a:cubicBezTo>
                <a:cubicBezTo>
                  <a:pt x="2620" y="9049"/>
                  <a:pt x="2978" y="8906"/>
                  <a:pt x="2823" y="8430"/>
                </a:cubicBezTo>
                <a:lnTo>
                  <a:pt x="2823" y="8430"/>
                </a:lnTo>
                <a:cubicBezTo>
                  <a:pt x="2918" y="8644"/>
                  <a:pt x="2763" y="8954"/>
                  <a:pt x="3347" y="9156"/>
                </a:cubicBezTo>
                <a:cubicBezTo>
                  <a:pt x="3156" y="8930"/>
                  <a:pt x="3299" y="8882"/>
                  <a:pt x="3251" y="8656"/>
                </a:cubicBezTo>
                <a:cubicBezTo>
                  <a:pt x="3549" y="8728"/>
                  <a:pt x="3930" y="8442"/>
                  <a:pt x="3751" y="8132"/>
                </a:cubicBezTo>
                <a:cubicBezTo>
                  <a:pt x="3620" y="8454"/>
                  <a:pt x="3370" y="8335"/>
                  <a:pt x="3251" y="8216"/>
                </a:cubicBezTo>
                <a:cubicBezTo>
                  <a:pt x="3216" y="8168"/>
                  <a:pt x="3192" y="8109"/>
                  <a:pt x="3192" y="8049"/>
                </a:cubicBezTo>
                <a:cubicBezTo>
                  <a:pt x="3192" y="7978"/>
                  <a:pt x="3251" y="7835"/>
                  <a:pt x="3335" y="7823"/>
                </a:cubicBezTo>
                <a:cubicBezTo>
                  <a:pt x="3418" y="7811"/>
                  <a:pt x="3501" y="7930"/>
                  <a:pt x="3370" y="8001"/>
                </a:cubicBezTo>
                <a:cubicBezTo>
                  <a:pt x="3394" y="8001"/>
                  <a:pt x="3418" y="8001"/>
                  <a:pt x="3442" y="8001"/>
                </a:cubicBezTo>
                <a:cubicBezTo>
                  <a:pt x="3525" y="7990"/>
                  <a:pt x="3597" y="7918"/>
                  <a:pt x="3597" y="7835"/>
                </a:cubicBezTo>
                <a:cubicBezTo>
                  <a:pt x="3597" y="7787"/>
                  <a:pt x="3585" y="7739"/>
                  <a:pt x="3549" y="7704"/>
                </a:cubicBezTo>
                <a:cubicBezTo>
                  <a:pt x="3537" y="7680"/>
                  <a:pt x="3525" y="7668"/>
                  <a:pt x="3513" y="7656"/>
                </a:cubicBezTo>
                <a:lnTo>
                  <a:pt x="3501" y="7656"/>
                </a:lnTo>
                <a:cubicBezTo>
                  <a:pt x="3454" y="7632"/>
                  <a:pt x="3406" y="7620"/>
                  <a:pt x="3359" y="7632"/>
                </a:cubicBezTo>
                <a:cubicBezTo>
                  <a:pt x="3597" y="7287"/>
                  <a:pt x="3906" y="7013"/>
                  <a:pt x="4287" y="6835"/>
                </a:cubicBezTo>
                <a:cubicBezTo>
                  <a:pt x="3251" y="7478"/>
                  <a:pt x="4347" y="8025"/>
                  <a:pt x="3835" y="8537"/>
                </a:cubicBezTo>
                <a:lnTo>
                  <a:pt x="3894" y="8490"/>
                </a:lnTo>
                <a:cubicBezTo>
                  <a:pt x="3870" y="8501"/>
                  <a:pt x="3859" y="8525"/>
                  <a:pt x="3835" y="8537"/>
                </a:cubicBezTo>
                <a:cubicBezTo>
                  <a:pt x="4132" y="8371"/>
                  <a:pt x="4287" y="8216"/>
                  <a:pt x="4347" y="8061"/>
                </a:cubicBezTo>
                <a:cubicBezTo>
                  <a:pt x="4478" y="7680"/>
                  <a:pt x="4109" y="7513"/>
                  <a:pt x="4121" y="7311"/>
                </a:cubicBezTo>
                <a:cubicBezTo>
                  <a:pt x="4299" y="7466"/>
                  <a:pt x="4442" y="7406"/>
                  <a:pt x="4513" y="7216"/>
                </a:cubicBezTo>
                <a:cubicBezTo>
                  <a:pt x="4275" y="7239"/>
                  <a:pt x="4240" y="7013"/>
                  <a:pt x="4371" y="6882"/>
                </a:cubicBezTo>
                <a:cubicBezTo>
                  <a:pt x="4573" y="6704"/>
                  <a:pt x="5025" y="6656"/>
                  <a:pt x="5121" y="6120"/>
                </a:cubicBezTo>
                <a:cubicBezTo>
                  <a:pt x="5180" y="6049"/>
                  <a:pt x="5228" y="5965"/>
                  <a:pt x="5275" y="5882"/>
                </a:cubicBezTo>
                <a:cubicBezTo>
                  <a:pt x="5252" y="5977"/>
                  <a:pt x="5228" y="6061"/>
                  <a:pt x="5216" y="6156"/>
                </a:cubicBezTo>
                <a:cubicBezTo>
                  <a:pt x="4906" y="6596"/>
                  <a:pt x="5192" y="6954"/>
                  <a:pt x="5204" y="7228"/>
                </a:cubicBezTo>
                <a:cubicBezTo>
                  <a:pt x="5204" y="7406"/>
                  <a:pt x="5025" y="7549"/>
                  <a:pt x="4871" y="7370"/>
                </a:cubicBezTo>
                <a:cubicBezTo>
                  <a:pt x="4799" y="7549"/>
                  <a:pt x="4859" y="7680"/>
                  <a:pt x="5085" y="7716"/>
                </a:cubicBezTo>
                <a:cubicBezTo>
                  <a:pt x="4954" y="7859"/>
                  <a:pt x="4573" y="7716"/>
                  <a:pt x="4394" y="8085"/>
                </a:cubicBezTo>
                <a:cubicBezTo>
                  <a:pt x="4323" y="8228"/>
                  <a:pt x="4323" y="8442"/>
                  <a:pt x="4418" y="8775"/>
                </a:cubicBezTo>
                <a:lnTo>
                  <a:pt x="4418" y="8775"/>
                </a:lnTo>
                <a:lnTo>
                  <a:pt x="4418" y="8775"/>
                </a:lnTo>
                <a:cubicBezTo>
                  <a:pt x="4418" y="8061"/>
                  <a:pt x="5585" y="8442"/>
                  <a:pt x="5311" y="7263"/>
                </a:cubicBezTo>
                <a:lnTo>
                  <a:pt x="5311" y="7263"/>
                </a:lnTo>
                <a:cubicBezTo>
                  <a:pt x="5442" y="7656"/>
                  <a:pt x="5478" y="8085"/>
                  <a:pt x="5394" y="8490"/>
                </a:cubicBezTo>
                <a:cubicBezTo>
                  <a:pt x="5371" y="8442"/>
                  <a:pt x="5323" y="8418"/>
                  <a:pt x="5275" y="8406"/>
                </a:cubicBezTo>
                <a:lnTo>
                  <a:pt x="5264" y="8406"/>
                </a:lnTo>
                <a:cubicBezTo>
                  <a:pt x="5252" y="8406"/>
                  <a:pt x="5228" y="8406"/>
                  <a:pt x="5216" y="8406"/>
                </a:cubicBezTo>
                <a:cubicBezTo>
                  <a:pt x="5109" y="8418"/>
                  <a:pt x="5037" y="8501"/>
                  <a:pt x="5037" y="8597"/>
                </a:cubicBezTo>
                <a:cubicBezTo>
                  <a:pt x="5037" y="8644"/>
                  <a:pt x="5061" y="8692"/>
                  <a:pt x="5109" y="8728"/>
                </a:cubicBezTo>
                <a:lnTo>
                  <a:pt x="5133" y="8740"/>
                </a:lnTo>
                <a:cubicBezTo>
                  <a:pt x="5097" y="8597"/>
                  <a:pt x="5228" y="8573"/>
                  <a:pt x="5287" y="8644"/>
                </a:cubicBezTo>
                <a:cubicBezTo>
                  <a:pt x="5335" y="8716"/>
                  <a:pt x="5287" y="8859"/>
                  <a:pt x="5228" y="8906"/>
                </a:cubicBezTo>
                <a:cubicBezTo>
                  <a:pt x="5180" y="8954"/>
                  <a:pt x="5121" y="8978"/>
                  <a:pt x="5061" y="8966"/>
                </a:cubicBezTo>
                <a:cubicBezTo>
                  <a:pt x="4894" y="8978"/>
                  <a:pt x="4632" y="8882"/>
                  <a:pt x="4763" y="8561"/>
                </a:cubicBezTo>
                <a:cubicBezTo>
                  <a:pt x="4418" y="8656"/>
                  <a:pt x="4490" y="9121"/>
                  <a:pt x="4740" y="9299"/>
                </a:cubicBezTo>
                <a:cubicBezTo>
                  <a:pt x="4549" y="9418"/>
                  <a:pt x="4621" y="9561"/>
                  <a:pt x="4323" y="9573"/>
                </a:cubicBezTo>
                <a:cubicBezTo>
                  <a:pt x="4883" y="9847"/>
                  <a:pt x="4990" y="9514"/>
                  <a:pt x="5216" y="9430"/>
                </a:cubicBezTo>
                <a:lnTo>
                  <a:pt x="5216" y="9430"/>
                </a:lnTo>
                <a:cubicBezTo>
                  <a:pt x="4763" y="9656"/>
                  <a:pt x="4918" y="10014"/>
                  <a:pt x="4656" y="10311"/>
                </a:cubicBezTo>
                <a:cubicBezTo>
                  <a:pt x="5192" y="10264"/>
                  <a:pt x="5180" y="9871"/>
                  <a:pt x="5311" y="9597"/>
                </a:cubicBezTo>
                <a:lnTo>
                  <a:pt x="5311" y="9597"/>
                </a:lnTo>
                <a:cubicBezTo>
                  <a:pt x="5013" y="10311"/>
                  <a:pt x="5406" y="10490"/>
                  <a:pt x="5442" y="10930"/>
                </a:cubicBezTo>
                <a:cubicBezTo>
                  <a:pt x="5490" y="10490"/>
                  <a:pt x="5895" y="10311"/>
                  <a:pt x="5585" y="9597"/>
                </a:cubicBezTo>
                <a:lnTo>
                  <a:pt x="5585" y="9597"/>
                </a:lnTo>
                <a:cubicBezTo>
                  <a:pt x="5716" y="9871"/>
                  <a:pt x="5704" y="10264"/>
                  <a:pt x="6240" y="10311"/>
                </a:cubicBezTo>
                <a:cubicBezTo>
                  <a:pt x="5978" y="10014"/>
                  <a:pt x="6133" y="9656"/>
                  <a:pt x="5680" y="9430"/>
                </a:cubicBezTo>
                <a:lnTo>
                  <a:pt x="5680" y="9430"/>
                </a:lnTo>
                <a:cubicBezTo>
                  <a:pt x="5906" y="9514"/>
                  <a:pt x="6014" y="9835"/>
                  <a:pt x="6573" y="9573"/>
                </a:cubicBezTo>
                <a:cubicBezTo>
                  <a:pt x="6276" y="9561"/>
                  <a:pt x="6347" y="9430"/>
                  <a:pt x="6156" y="9299"/>
                </a:cubicBezTo>
                <a:cubicBezTo>
                  <a:pt x="6418" y="9121"/>
                  <a:pt x="6478" y="8656"/>
                  <a:pt x="6133" y="8561"/>
                </a:cubicBezTo>
                <a:cubicBezTo>
                  <a:pt x="6264" y="8882"/>
                  <a:pt x="6002" y="8978"/>
                  <a:pt x="5835" y="8966"/>
                </a:cubicBezTo>
                <a:cubicBezTo>
                  <a:pt x="5775" y="8978"/>
                  <a:pt x="5716" y="8954"/>
                  <a:pt x="5668" y="8906"/>
                </a:cubicBezTo>
                <a:cubicBezTo>
                  <a:pt x="5621" y="8859"/>
                  <a:pt x="5561" y="8704"/>
                  <a:pt x="5621" y="8644"/>
                </a:cubicBezTo>
                <a:cubicBezTo>
                  <a:pt x="5668" y="8573"/>
                  <a:pt x="5811" y="8597"/>
                  <a:pt x="5764" y="8740"/>
                </a:cubicBezTo>
                <a:lnTo>
                  <a:pt x="5799" y="8728"/>
                </a:lnTo>
                <a:cubicBezTo>
                  <a:pt x="5835" y="8692"/>
                  <a:pt x="5859" y="8644"/>
                  <a:pt x="5859" y="8597"/>
                </a:cubicBezTo>
                <a:cubicBezTo>
                  <a:pt x="5859" y="8501"/>
                  <a:pt x="5787" y="8418"/>
                  <a:pt x="5680" y="8406"/>
                </a:cubicBezTo>
                <a:cubicBezTo>
                  <a:pt x="5668" y="8406"/>
                  <a:pt x="5645" y="8406"/>
                  <a:pt x="5633" y="8406"/>
                </a:cubicBezTo>
                <a:lnTo>
                  <a:pt x="5621" y="8406"/>
                </a:lnTo>
                <a:cubicBezTo>
                  <a:pt x="5573" y="8418"/>
                  <a:pt x="5525" y="8442"/>
                  <a:pt x="5502" y="8490"/>
                </a:cubicBezTo>
                <a:cubicBezTo>
                  <a:pt x="5418" y="8085"/>
                  <a:pt x="5454" y="7656"/>
                  <a:pt x="5597" y="7263"/>
                </a:cubicBezTo>
                <a:cubicBezTo>
                  <a:pt x="5311" y="8442"/>
                  <a:pt x="6478" y="8061"/>
                  <a:pt x="6490" y="8787"/>
                </a:cubicBezTo>
                <a:lnTo>
                  <a:pt x="6490" y="8704"/>
                </a:lnTo>
                <a:cubicBezTo>
                  <a:pt x="6490" y="8728"/>
                  <a:pt x="6490" y="8763"/>
                  <a:pt x="6490" y="8787"/>
                </a:cubicBezTo>
                <a:cubicBezTo>
                  <a:pt x="6573" y="8454"/>
                  <a:pt x="6573" y="8240"/>
                  <a:pt x="6502" y="8097"/>
                </a:cubicBezTo>
                <a:cubicBezTo>
                  <a:pt x="6323" y="7728"/>
                  <a:pt x="5942" y="7859"/>
                  <a:pt x="5811" y="7716"/>
                </a:cubicBezTo>
                <a:cubicBezTo>
                  <a:pt x="6049" y="7692"/>
                  <a:pt x="6109" y="7549"/>
                  <a:pt x="6026" y="7370"/>
                </a:cubicBezTo>
                <a:cubicBezTo>
                  <a:pt x="5871" y="7549"/>
                  <a:pt x="5680" y="7418"/>
                  <a:pt x="5692" y="7239"/>
                </a:cubicBezTo>
                <a:cubicBezTo>
                  <a:pt x="5704" y="6966"/>
                  <a:pt x="5990" y="6608"/>
                  <a:pt x="5680" y="6156"/>
                </a:cubicBezTo>
                <a:cubicBezTo>
                  <a:pt x="5668" y="6073"/>
                  <a:pt x="5645" y="5977"/>
                  <a:pt x="5621" y="5894"/>
                </a:cubicBezTo>
                <a:cubicBezTo>
                  <a:pt x="5668" y="5977"/>
                  <a:pt x="5716" y="6049"/>
                  <a:pt x="5775" y="6120"/>
                </a:cubicBezTo>
                <a:cubicBezTo>
                  <a:pt x="5871" y="6668"/>
                  <a:pt x="6323" y="6704"/>
                  <a:pt x="6526" y="6894"/>
                </a:cubicBezTo>
                <a:cubicBezTo>
                  <a:pt x="6657" y="7013"/>
                  <a:pt x="6621" y="7239"/>
                  <a:pt x="6383" y="7228"/>
                </a:cubicBezTo>
                <a:cubicBezTo>
                  <a:pt x="6454" y="7406"/>
                  <a:pt x="6597" y="7466"/>
                  <a:pt x="6776" y="7323"/>
                </a:cubicBezTo>
                <a:cubicBezTo>
                  <a:pt x="6788" y="7513"/>
                  <a:pt x="6430" y="7680"/>
                  <a:pt x="6561" y="8073"/>
                </a:cubicBezTo>
                <a:cubicBezTo>
                  <a:pt x="6609" y="8216"/>
                  <a:pt x="6752" y="8382"/>
                  <a:pt x="7061" y="8549"/>
                </a:cubicBezTo>
                <a:lnTo>
                  <a:pt x="7061" y="8549"/>
                </a:lnTo>
                <a:lnTo>
                  <a:pt x="7061" y="8549"/>
                </a:lnTo>
                <a:cubicBezTo>
                  <a:pt x="6561" y="8037"/>
                  <a:pt x="7645" y="7489"/>
                  <a:pt x="6621" y="6847"/>
                </a:cubicBezTo>
                <a:lnTo>
                  <a:pt x="6621" y="6847"/>
                </a:lnTo>
                <a:cubicBezTo>
                  <a:pt x="7002" y="7025"/>
                  <a:pt x="7323" y="7299"/>
                  <a:pt x="7561" y="7656"/>
                </a:cubicBezTo>
                <a:cubicBezTo>
                  <a:pt x="7514" y="7644"/>
                  <a:pt x="7466" y="7656"/>
                  <a:pt x="7419" y="7680"/>
                </a:cubicBezTo>
                <a:lnTo>
                  <a:pt x="7407" y="7680"/>
                </a:lnTo>
                <a:cubicBezTo>
                  <a:pt x="7395" y="7692"/>
                  <a:pt x="7383" y="7704"/>
                  <a:pt x="7371" y="7716"/>
                </a:cubicBezTo>
                <a:cubicBezTo>
                  <a:pt x="7228" y="7847"/>
                  <a:pt x="7371" y="8073"/>
                  <a:pt x="7550" y="8013"/>
                </a:cubicBezTo>
                <a:cubicBezTo>
                  <a:pt x="7419" y="7942"/>
                  <a:pt x="7502" y="7823"/>
                  <a:pt x="7585" y="7835"/>
                </a:cubicBezTo>
                <a:cubicBezTo>
                  <a:pt x="7669" y="7847"/>
                  <a:pt x="7740" y="7990"/>
                  <a:pt x="7740" y="8061"/>
                </a:cubicBezTo>
                <a:cubicBezTo>
                  <a:pt x="7728" y="8120"/>
                  <a:pt x="7704" y="8180"/>
                  <a:pt x="7669" y="8228"/>
                </a:cubicBezTo>
                <a:cubicBezTo>
                  <a:pt x="7550" y="8347"/>
                  <a:pt x="7299" y="8466"/>
                  <a:pt x="7169" y="8144"/>
                </a:cubicBezTo>
                <a:cubicBezTo>
                  <a:pt x="6990" y="8454"/>
                  <a:pt x="7371" y="8740"/>
                  <a:pt x="7669" y="8680"/>
                </a:cubicBezTo>
                <a:cubicBezTo>
                  <a:pt x="7621" y="8894"/>
                  <a:pt x="7776" y="8942"/>
                  <a:pt x="7573" y="9168"/>
                </a:cubicBezTo>
                <a:cubicBezTo>
                  <a:pt x="8157" y="8966"/>
                  <a:pt x="8002" y="8656"/>
                  <a:pt x="8097" y="8442"/>
                </a:cubicBezTo>
                <a:lnTo>
                  <a:pt x="8097" y="8442"/>
                </a:lnTo>
                <a:cubicBezTo>
                  <a:pt x="7954" y="8918"/>
                  <a:pt x="8312" y="9061"/>
                  <a:pt x="8323" y="9454"/>
                </a:cubicBezTo>
                <a:cubicBezTo>
                  <a:pt x="8681" y="9037"/>
                  <a:pt x="8395" y="8775"/>
                  <a:pt x="8288" y="8490"/>
                </a:cubicBezTo>
                <a:lnTo>
                  <a:pt x="8288" y="8490"/>
                </a:lnTo>
                <a:cubicBezTo>
                  <a:pt x="8585" y="9216"/>
                  <a:pt x="8990" y="9049"/>
                  <a:pt x="9324" y="9335"/>
                </a:cubicBezTo>
                <a:cubicBezTo>
                  <a:pt x="9026" y="8990"/>
                  <a:pt x="9204" y="8585"/>
                  <a:pt x="8478" y="8299"/>
                </a:cubicBezTo>
                <a:lnTo>
                  <a:pt x="8478" y="8299"/>
                </a:lnTo>
                <a:cubicBezTo>
                  <a:pt x="8776" y="8406"/>
                  <a:pt x="9038" y="8680"/>
                  <a:pt x="9455" y="8335"/>
                </a:cubicBezTo>
                <a:cubicBezTo>
                  <a:pt x="9062" y="8311"/>
                  <a:pt x="8907" y="7954"/>
                  <a:pt x="8431" y="8109"/>
                </a:cubicBezTo>
                <a:lnTo>
                  <a:pt x="8431" y="8109"/>
                </a:lnTo>
                <a:cubicBezTo>
                  <a:pt x="8645" y="8013"/>
                  <a:pt x="8966" y="8156"/>
                  <a:pt x="9157" y="7585"/>
                </a:cubicBezTo>
                <a:cubicBezTo>
                  <a:pt x="8943" y="7775"/>
                  <a:pt x="8895" y="7632"/>
                  <a:pt x="8669" y="7680"/>
                </a:cubicBezTo>
                <a:cubicBezTo>
                  <a:pt x="8728" y="7382"/>
                  <a:pt x="8442" y="7001"/>
                  <a:pt x="8133" y="7180"/>
                </a:cubicBezTo>
                <a:cubicBezTo>
                  <a:pt x="8454" y="7311"/>
                  <a:pt x="8347" y="7561"/>
                  <a:pt x="8216" y="7668"/>
                </a:cubicBezTo>
                <a:cubicBezTo>
                  <a:pt x="8181" y="7716"/>
                  <a:pt x="8121" y="7739"/>
                  <a:pt x="8050" y="7739"/>
                </a:cubicBezTo>
                <a:cubicBezTo>
                  <a:pt x="7978" y="7739"/>
                  <a:pt x="7835" y="7680"/>
                  <a:pt x="7835" y="7597"/>
                </a:cubicBezTo>
                <a:cubicBezTo>
                  <a:pt x="7823" y="7513"/>
                  <a:pt x="7931" y="7430"/>
                  <a:pt x="8014" y="7561"/>
                </a:cubicBezTo>
                <a:cubicBezTo>
                  <a:pt x="8014" y="7537"/>
                  <a:pt x="8014" y="7513"/>
                  <a:pt x="8014" y="7489"/>
                </a:cubicBezTo>
                <a:cubicBezTo>
                  <a:pt x="8002" y="7406"/>
                  <a:pt x="7931" y="7335"/>
                  <a:pt x="7847" y="7335"/>
                </a:cubicBezTo>
                <a:cubicBezTo>
                  <a:pt x="7788" y="7323"/>
                  <a:pt x="7740" y="7347"/>
                  <a:pt x="7704" y="7382"/>
                </a:cubicBezTo>
                <a:cubicBezTo>
                  <a:pt x="7692" y="7394"/>
                  <a:pt x="7680" y="7406"/>
                  <a:pt x="7669" y="7418"/>
                </a:cubicBezTo>
                <a:lnTo>
                  <a:pt x="7669" y="7430"/>
                </a:lnTo>
                <a:cubicBezTo>
                  <a:pt x="7645" y="7466"/>
                  <a:pt x="7633" y="7525"/>
                  <a:pt x="7645" y="7573"/>
                </a:cubicBezTo>
                <a:cubicBezTo>
                  <a:pt x="7299" y="7335"/>
                  <a:pt x="7026" y="7013"/>
                  <a:pt x="6847" y="6644"/>
                </a:cubicBezTo>
                <a:cubicBezTo>
                  <a:pt x="7490" y="7668"/>
                  <a:pt x="8038" y="6585"/>
                  <a:pt x="8550" y="7085"/>
                </a:cubicBezTo>
                <a:cubicBezTo>
                  <a:pt x="8538" y="7073"/>
                  <a:pt x="8514" y="7049"/>
                  <a:pt x="8490" y="7037"/>
                </a:cubicBezTo>
                <a:cubicBezTo>
                  <a:pt x="8514" y="7049"/>
                  <a:pt x="8538" y="7073"/>
                  <a:pt x="8550" y="7085"/>
                </a:cubicBezTo>
                <a:cubicBezTo>
                  <a:pt x="8383" y="6787"/>
                  <a:pt x="8228" y="6644"/>
                  <a:pt x="8073" y="6585"/>
                </a:cubicBezTo>
                <a:cubicBezTo>
                  <a:pt x="7692" y="6454"/>
                  <a:pt x="7514" y="6823"/>
                  <a:pt x="7323" y="6811"/>
                </a:cubicBezTo>
                <a:cubicBezTo>
                  <a:pt x="7466" y="6620"/>
                  <a:pt x="7407" y="6489"/>
                  <a:pt x="7228" y="6418"/>
                </a:cubicBezTo>
                <a:cubicBezTo>
                  <a:pt x="7252" y="6656"/>
                  <a:pt x="7014" y="6692"/>
                  <a:pt x="6895" y="6561"/>
                </a:cubicBezTo>
                <a:cubicBezTo>
                  <a:pt x="6716" y="6358"/>
                  <a:pt x="6668" y="5906"/>
                  <a:pt x="6133" y="5799"/>
                </a:cubicBezTo>
                <a:cubicBezTo>
                  <a:pt x="6061" y="5751"/>
                  <a:pt x="5978" y="5692"/>
                  <a:pt x="5895" y="5656"/>
                </a:cubicBezTo>
                <a:cubicBezTo>
                  <a:pt x="5990" y="5680"/>
                  <a:pt x="6073" y="5704"/>
                  <a:pt x="6168" y="5715"/>
                </a:cubicBezTo>
                <a:cubicBezTo>
                  <a:pt x="6609" y="6025"/>
                  <a:pt x="6966" y="5727"/>
                  <a:pt x="7240" y="5727"/>
                </a:cubicBezTo>
                <a:cubicBezTo>
                  <a:pt x="7419" y="5715"/>
                  <a:pt x="7561" y="5906"/>
                  <a:pt x="7383" y="6049"/>
                </a:cubicBezTo>
                <a:cubicBezTo>
                  <a:pt x="7561" y="6132"/>
                  <a:pt x="7692" y="6073"/>
                  <a:pt x="7728" y="5846"/>
                </a:cubicBezTo>
                <a:cubicBezTo>
                  <a:pt x="7871" y="5977"/>
                  <a:pt x="7728" y="6358"/>
                  <a:pt x="8097" y="6537"/>
                </a:cubicBezTo>
                <a:cubicBezTo>
                  <a:pt x="8240" y="6608"/>
                  <a:pt x="8454" y="6608"/>
                  <a:pt x="8788" y="6513"/>
                </a:cubicBezTo>
                <a:lnTo>
                  <a:pt x="8788" y="6513"/>
                </a:lnTo>
                <a:cubicBezTo>
                  <a:pt x="8073" y="6501"/>
                  <a:pt x="8454" y="5346"/>
                  <a:pt x="7276" y="5620"/>
                </a:cubicBezTo>
                <a:lnTo>
                  <a:pt x="7276" y="5620"/>
                </a:lnTo>
                <a:cubicBezTo>
                  <a:pt x="7669" y="5477"/>
                  <a:pt x="8085" y="5453"/>
                  <a:pt x="8502" y="5525"/>
                </a:cubicBezTo>
                <a:cubicBezTo>
                  <a:pt x="8454" y="5561"/>
                  <a:pt x="8431" y="5596"/>
                  <a:pt x="8419" y="5644"/>
                </a:cubicBezTo>
                <a:lnTo>
                  <a:pt x="8419" y="5656"/>
                </a:lnTo>
                <a:cubicBezTo>
                  <a:pt x="8419" y="5680"/>
                  <a:pt x="8419" y="5692"/>
                  <a:pt x="8419" y="5715"/>
                </a:cubicBezTo>
                <a:cubicBezTo>
                  <a:pt x="8419" y="5906"/>
                  <a:pt x="8669" y="5965"/>
                  <a:pt x="8752" y="5799"/>
                </a:cubicBezTo>
                <a:cubicBezTo>
                  <a:pt x="8597" y="5834"/>
                  <a:pt x="8585" y="5704"/>
                  <a:pt x="8645" y="5644"/>
                </a:cubicBezTo>
                <a:cubicBezTo>
                  <a:pt x="8716" y="5596"/>
                  <a:pt x="8859" y="5644"/>
                  <a:pt x="8919" y="5704"/>
                </a:cubicBezTo>
                <a:cubicBezTo>
                  <a:pt x="8954" y="5739"/>
                  <a:pt x="8978" y="5799"/>
                  <a:pt x="8978" y="5870"/>
                </a:cubicBezTo>
                <a:cubicBezTo>
                  <a:pt x="8990" y="6037"/>
                  <a:pt x="8895" y="6299"/>
                  <a:pt x="8573" y="6168"/>
                </a:cubicBezTo>
                <a:cubicBezTo>
                  <a:pt x="8669" y="6501"/>
                  <a:pt x="9133" y="6442"/>
                  <a:pt x="9300" y="6180"/>
                </a:cubicBezTo>
                <a:cubicBezTo>
                  <a:pt x="9431" y="6382"/>
                  <a:pt x="9562" y="6299"/>
                  <a:pt x="9585" y="6596"/>
                </a:cubicBezTo>
                <a:cubicBezTo>
                  <a:pt x="9847" y="6049"/>
                  <a:pt x="9526" y="5930"/>
                  <a:pt x="9443" y="5715"/>
                </a:cubicBezTo>
                <a:lnTo>
                  <a:pt x="9443" y="5715"/>
                </a:lnTo>
                <a:cubicBezTo>
                  <a:pt x="9669" y="6156"/>
                  <a:pt x="10038" y="6013"/>
                  <a:pt x="10324" y="6275"/>
                </a:cubicBezTo>
                <a:cubicBezTo>
                  <a:pt x="10276" y="5727"/>
                  <a:pt x="9883" y="5751"/>
                  <a:pt x="9609" y="5620"/>
                </a:cubicBezTo>
                <a:lnTo>
                  <a:pt x="9609" y="5620"/>
                </a:lnTo>
                <a:cubicBezTo>
                  <a:pt x="10324" y="5918"/>
                  <a:pt x="10502" y="5513"/>
                  <a:pt x="10943" y="5477"/>
                </a:cubicBezTo>
                <a:cubicBezTo>
                  <a:pt x="10502" y="5442"/>
                  <a:pt x="10324" y="5025"/>
                  <a:pt x="9609" y="5334"/>
                </a:cubicBezTo>
                <a:lnTo>
                  <a:pt x="9609" y="5334"/>
                </a:lnTo>
                <a:cubicBezTo>
                  <a:pt x="9883" y="5203"/>
                  <a:pt x="10276" y="5227"/>
                  <a:pt x="10324" y="4680"/>
                </a:cubicBezTo>
                <a:cubicBezTo>
                  <a:pt x="10026" y="4942"/>
                  <a:pt x="9669" y="4787"/>
                  <a:pt x="9443" y="5239"/>
                </a:cubicBezTo>
                <a:lnTo>
                  <a:pt x="9443" y="5239"/>
                </a:lnTo>
                <a:cubicBezTo>
                  <a:pt x="9526" y="5025"/>
                  <a:pt x="9847" y="4906"/>
                  <a:pt x="9585" y="4358"/>
                </a:cubicBezTo>
                <a:cubicBezTo>
                  <a:pt x="9562" y="4656"/>
                  <a:pt x="9443" y="4572"/>
                  <a:pt x="9300" y="4763"/>
                </a:cubicBezTo>
                <a:cubicBezTo>
                  <a:pt x="9133" y="4513"/>
                  <a:pt x="8669" y="4453"/>
                  <a:pt x="8573" y="4787"/>
                </a:cubicBezTo>
                <a:cubicBezTo>
                  <a:pt x="8895" y="4656"/>
                  <a:pt x="8990" y="4918"/>
                  <a:pt x="8978" y="5084"/>
                </a:cubicBezTo>
                <a:cubicBezTo>
                  <a:pt x="8978" y="5156"/>
                  <a:pt x="8954" y="5215"/>
                  <a:pt x="8919" y="5251"/>
                </a:cubicBezTo>
                <a:cubicBezTo>
                  <a:pt x="8859" y="5311"/>
                  <a:pt x="8716" y="5358"/>
                  <a:pt x="8645" y="5311"/>
                </a:cubicBezTo>
                <a:cubicBezTo>
                  <a:pt x="8585" y="5251"/>
                  <a:pt x="8609" y="5120"/>
                  <a:pt x="8752" y="5156"/>
                </a:cubicBezTo>
                <a:cubicBezTo>
                  <a:pt x="8669" y="4989"/>
                  <a:pt x="8419" y="5049"/>
                  <a:pt x="8419" y="5239"/>
                </a:cubicBezTo>
                <a:cubicBezTo>
                  <a:pt x="8419" y="5263"/>
                  <a:pt x="8419" y="5275"/>
                  <a:pt x="8419" y="5299"/>
                </a:cubicBezTo>
                <a:lnTo>
                  <a:pt x="8419" y="5311"/>
                </a:lnTo>
                <a:cubicBezTo>
                  <a:pt x="8431" y="5358"/>
                  <a:pt x="8454" y="5394"/>
                  <a:pt x="8502" y="5418"/>
                </a:cubicBezTo>
                <a:cubicBezTo>
                  <a:pt x="8085" y="5501"/>
                  <a:pt x="7669" y="5477"/>
                  <a:pt x="7276" y="5334"/>
                </a:cubicBezTo>
                <a:cubicBezTo>
                  <a:pt x="8454" y="5608"/>
                  <a:pt x="8073" y="4441"/>
                  <a:pt x="8788" y="4441"/>
                </a:cubicBezTo>
                <a:lnTo>
                  <a:pt x="8716" y="4441"/>
                </a:lnTo>
                <a:cubicBezTo>
                  <a:pt x="8740" y="4441"/>
                  <a:pt x="8764" y="4441"/>
                  <a:pt x="8788" y="4441"/>
                </a:cubicBezTo>
                <a:cubicBezTo>
                  <a:pt x="8454" y="4346"/>
                  <a:pt x="8252" y="4346"/>
                  <a:pt x="8097" y="4418"/>
                </a:cubicBezTo>
                <a:cubicBezTo>
                  <a:pt x="7740" y="4596"/>
                  <a:pt x="7871" y="4977"/>
                  <a:pt x="7728" y="5108"/>
                </a:cubicBezTo>
                <a:cubicBezTo>
                  <a:pt x="7692" y="4882"/>
                  <a:pt x="7561" y="4822"/>
                  <a:pt x="7383" y="4906"/>
                </a:cubicBezTo>
                <a:cubicBezTo>
                  <a:pt x="7561" y="5049"/>
                  <a:pt x="7430" y="5239"/>
                  <a:pt x="7252" y="5227"/>
                </a:cubicBezTo>
                <a:cubicBezTo>
                  <a:pt x="6978" y="5215"/>
                  <a:pt x="6621" y="4930"/>
                  <a:pt x="6168" y="5239"/>
                </a:cubicBezTo>
                <a:cubicBezTo>
                  <a:pt x="6085" y="5251"/>
                  <a:pt x="5990" y="5275"/>
                  <a:pt x="5906" y="5299"/>
                </a:cubicBezTo>
                <a:cubicBezTo>
                  <a:pt x="5990" y="5263"/>
                  <a:pt x="6061" y="5203"/>
                  <a:pt x="6133" y="5156"/>
                </a:cubicBezTo>
                <a:cubicBezTo>
                  <a:pt x="6680" y="5049"/>
                  <a:pt x="6716" y="4596"/>
                  <a:pt x="6907" y="4394"/>
                </a:cubicBezTo>
                <a:cubicBezTo>
                  <a:pt x="7026" y="4263"/>
                  <a:pt x="7252" y="4299"/>
                  <a:pt x="7228" y="4537"/>
                </a:cubicBezTo>
                <a:cubicBezTo>
                  <a:pt x="7419" y="4465"/>
                  <a:pt x="7466" y="4334"/>
                  <a:pt x="7323" y="4144"/>
                </a:cubicBezTo>
                <a:cubicBezTo>
                  <a:pt x="7526" y="4132"/>
                  <a:pt x="7692" y="4501"/>
                  <a:pt x="8085" y="4370"/>
                </a:cubicBezTo>
                <a:cubicBezTo>
                  <a:pt x="8228" y="4322"/>
                  <a:pt x="8383" y="4168"/>
                  <a:pt x="8562" y="3870"/>
                </a:cubicBezTo>
                <a:lnTo>
                  <a:pt x="8562" y="3870"/>
                </a:lnTo>
                <a:cubicBezTo>
                  <a:pt x="8038" y="4370"/>
                  <a:pt x="7490" y="3275"/>
                  <a:pt x="6859" y="4299"/>
                </a:cubicBezTo>
                <a:lnTo>
                  <a:pt x="6859" y="4299"/>
                </a:lnTo>
                <a:cubicBezTo>
                  <a:pt x="7038" y="3929"/>
                  <a:pt x="7311" y="3608"/>
                  <a:pt x="7657" y="3382"/>
                </a:cubicBezTo>
                <a:cubicBezTo>
                  <a:pt x="7645" y="3429"/>
                  <a:pt x="7645" y="3477"/>
                  <a:pt x="7680" y="3513"/>
                </a:cubicBezTo>
                <a:lnTo>
                  <a:pt x="7680" y="3525"/>
                </a:lnTo>
                <a:cubicBezTo>
                  <a:pt x="7692" y="3548"/>
                  <a:pt x="7704" y="3560"/>
                  <a:pt x="7716" y="3572"/>
                </a:cubicBezTo>
                <a:cubicBezTo>
                  <a:pt x="7847" y="3715"/>
                  <a:pt x="8073" y="3572"/>
                  <a:pt x="8014" y="3394"/>
                </a:cubicBezTo>
                <a:cubicBezTo>
                  <a:pt x="7942" y="3525"/>
                  <a:pt x="7823" y="3441"/>
                  <a:pt x="7835" y="3358"/>
                </a:cubicBezTo>
                <a:cubicBezTo>
                  <a:pt x="7847" y="3263"/>
                  <a:pt x="7978" y="3203"/>
                  <a:pt x="8061" y="3203"/>
                </a:cubicBezTo>
                <a:cubicBezTo>
                  <a:pt x="8121" y="3203"/>
                  <a:pt x="8181" y="3227"/>
                  <a:pt x="8228" y="3275"/>
                </a:cubicBezTo>
                <a:cubicBezTo>
                  <a:pt x="8347" y="3382"/>
                  <a:pt x="8466" y="3644"/>
                  <a:pt x="8133" y="3775"/>
                </a:cubicBezTo>
                <a:cubicBezTo>
                  <a:pt x="8442" y="3941"/>
                  <a:pt x="8728" y="3572"/>
                  <a:pt x="8669" y="3263"/>
                </a:cubicBezTo>
                <a:cubicBezTo>
                  <a:pt x="8895" y="3310"/>
                  <a:pt x="8943" y="3167"/>
                  <a:pt x="9169" y="3358"/>
                </a:cubicBezTo>
                <a:cubicBezTo>
                  <a:pt x="8966" y="2786"/>
                  <a:pt x="8657" y="2929"/>
                  <a:pt x="8431" y="2846"/>
                </a:cubicBezTo>
                <a:lnTo>
                  <a:pt x="8431" y="2846"/>
                </a:lnTo>
                <a:cubicBezTo>
                  <a:pt x="8919" y="2989"/>
                  <a:pt x="9062" y="2632"/>
                  <a:pt x="9455" y="2608"/>
                </a:cubicBezTo>
                <a:cubicBezTo>
                  <a:pt x="9038" y="2263"/>
                  <a:pt x="8776" y="2548"/>
                  <a:pt x="8478" y="2656"/>
                </a:cubicBezTo>
                <a:lnTo>
                  <a:pt x="8478" y="2656"/>
                </a:lnTo>
                <a:cubicBezTo>
                  <a:pt x="9204" y="2358"/>
                  <a:pt x="9038" y="1953"/>
                  <a:pt x="9335" y="1608"/>
                </a:cubicBezTo>
                <a:cubicBezTo>
                  <a:pt x="8990" y="1905"/>
                  <a:pt x="8573" y="1739"/>
                  <a:pt x="8288" y="2465"/>
                </a:cubicBezTo>
                <a:lnTo>
                  <a:pt x="8288" y="2465"/>
                </a:lnTo>
                <a:cubicBezTo>
                  <a:pt x="8395" y="2167"/>
                  <a:pt x="8681" y="1905"/>
                  <a:pt x="8323" y="1489"/>
                </a:cubicBezTo>
                <a:cubicBezTo>
                  <a:pt x="8312" y="1882"/>
                  <a:pt x="7942" y="2024"/>
                  <a:pt x="8097" y="2513"/>
                </a:cubicBezTo>
                <a:lnTo>
                  <a:pt x="8097" y="2513"/>
                </a:lnTo>
                <a:cubicBezTo>
                  <a:pt x="8002" y="2286"/>
                  <a:pt x="8157" y="1977"/>
                  <a:pt x="7585" y="1774"/>
                </a:cubicBezTo>
                <a:cubicBezTo>
                  <a:pt x="7776" y="2001"/>
                  <a:pt x="7633" y="2048"/>
                  <a:pt x="7669" y="2275"/>
                </a:cubicBezTo>
                <a:cubicBezTo>
                  <a:pt x="7371" y="2203"/>
                  <a:pt x="7002" y="2501"/>
                  <a:pt x="7169" y="2810"/>
                </a:cubicBezTo>
                <a:cubicBezTo>
                  <a:pt x="7299" y="2477"/>
                  <a:pt x="7561" y="2596"/>
                  <a:pt x="7669" y="2727"/>
                </a:cubicBezTo>
                <a:cubicBezTo>
                  <a:pt x="7716" y="2763"/>
                  <a:pt x="7740" y="2822"/>
                  <a:pt x="7740" y="2882"/>
                </a:cubicBezTo>
                <a:cubicBezTo>
                  <a:pt x="7740" y="2965"/>
                  <a:pt x="7680" y="3096"/>
                  <a:pt x="7585" y="3108"/>
                </a:cubicBezTo>
                <a:cubicBezTo>
                  <a:pt x="7502" y="3120"/>
                  <a:pt x="7419" y="3001"/>
                  <a:pt x="7550" y="2929"/>
                </a:cubicBezTo>
                <a:cubicBezTo>
                  <a:pt x="7371" y="2870"/>
                  <a:pt x="7240" y="3096"/>
                  <a:pt x="7371" y="3227"/>
                </a:cubicBezTo>
                <a:cubicBezTo>
                  <a:pt x="7383" y="3239"/>
                  <a:pt x="7395" y="3263"/>
                  <a:pt x="7419" y="3263"/>
                </a:cubicBezTo>
                <a:lnTo>
                  <a:pt x="7430" y="3263"/>
                </a:lnTo>
                <a:cubicBezTo>
                  <a:pt x="7466" y="3298"/>
                  <a:pt x="7514" y="3298"/>
                  <a:pt x="7561" y="3298"/>
                </a:cubicBezTo>
                <a:cubicBezTo>
                  <a:pt x="7335" y="3644"/>
                  <a:pt x="7014" y="3918"/>
                  <a:pt x="6633" y="4096"/>
                </a:cubicBezTo>
                <a:cubicBezTo>
                  <a:pt x="7669" y="3453"/>
                  <a:pt x="6573" y="2906"/>
                  <a:pt x="7085" y="2394"/>
                </a:cubicBezTo>
                <a:lnTo>
                  <a:pt x="7038" y="2441"/>
                </a:lnTo>
                <a:cubicBezTo>
                  <a:pt x="7049" y="2429"/>
                  <a:pt x="7061" y="2405"/>
                  <a:pt x="7085" y="2394"/>
                </a:cubicBezTo>
                <a:cubicBezTo>
                  <a:pt x="6788" y="2560"/>
                  <a:pt x="6633" y="2715"/>
                  <a:pt x="6585" y="2858"/>
                </a:cubicBezTo>
                <a:cubicBezTo>
                  <a:pt x="6454" y="3251"/>
                  <a:pt x="6811" y="3418"/>
                  <a:pt x="6799" y="3620"/>
                </a:cubicBezTo>
                <a:cubicBezTo>
                  <a:pt x="6621" y="3465"/>
                  <a:pt x="6478" y="3525"/>
                  <a:pt x="6407" y="3715"/>
                </a:cubicBezTo>
                <a:cubicBezTo>
                  <a:pt x="6645" y="3691"/>
                  <a:pt x="6680" y="3918"/>
                  <a:pt x="6549" y="4049"/>
                </a:cubicBezTo>
                <a:cubicBezTo>
                  <a:pt x="6347" y="4227"/>
                  <a:pt x="5895" y="4263"/>
                  <a:pt x="5799" y="4811"/>
                </a:cubicBezTo>
                <a:cubicBezTo>
                  <a:pt x="5740" y="4882"/>
                  <a:pt x="5692" y="4965"/>
                  <a:pt x="5645" y="5037"/>
                </a:cubicBezTo>
                <a:cubicBezTo>
                  <a:pt x="5680" y="4953"/>
                  <a:pt x="5692" y="4870"/>
                  <a:pt x="5704" y="4775"/>
                </a:cubicBezTo>
                <a:cubicBezTo>
                  <a:pt x="6014" y="4322"/>
                  <a:pt x="5728" y="3977"/>
                  <a:pt x="5716" y="3703"/>
                </a:cubicBezTo>
                <a:cubicBezTo>
                  <a:pt x="5716" y="3513"/>
                  <a:pt x="5895" y="3382"/>
                  <a:pt x="6049" y="3560"/>
                </a:cubicBezTo>
                <a:cubicBezTo>
                  <a:pt x="6133" y="3382"/>
                  <a:pt x="6073" y="3251"/>
                  <a:pt x="5835" y="3215"/>
                </a:cubicBezTo>
                <a:cubicBezTo>
                  <a:pt x="5966" y="3072"/>
                  <a:pt x="6347" y="3215"/>
                  <a:pt x="6526" y="2846"/>
                </a:cubicBezTo>
                <a:cubicBezTo>
                  <a:pt x="6597" y="2691"/>
                  <a:pt x="6609" y="2489"/>
                  <a:pt x="6514" y="2155"/>
                </a:cubicBezTo>
                <a:cubicBezTo>
                  <a:pt x="6502" y="2870"/>
                  <a:pt x="5335" y="2489"/>
                  <a:pt x="5621" y="3668"/>
                </a:cubicBezTo>
                <a:cubicBezTo>
                  <a:pt x="5478" y="3275"/>
                  <a:pt x="5442" y="2858"/>
                  <a:pt x="5525" y="2441"/>
                </a:cubicBezTo>
                <a:cubicBezTo>
                  <a:pt x="5549" y="2489"/>
                  <a:pt x="5597" y="2513"/>
                  <a:pt x="5645" y="2525"/>
                </a:cubicBezTo>
                <a:lnTo>
                  <a:pt x="5656" y="2525"/>
                </a:lnTo>
                <a:cubicBezTo>
                  <a:pt x="5668" y="2536"/>
                  <a:pt x="5692" y="2536"/>
                  <a:pt x="5716" y="2525"/>
                </a:cubicBezTo>
                <a:cubicBezTo>
                  <a:pt x="5871" y="2525"/>
                  <a:pt x="5942" y="2322"/>
                  <a:pt x="5823" y="2215"/>
                </a:cubicBezTo>
                <a:lnTo>
                  <a:pt x="5787" y="2191"/>
                </a:lnTo>
                <a:cubicBezTo>
                  <a:pt x="5835" y="2346"/>
                  <a:pt x="5692" y="2358"/>
                  <a:pt x="5645" y="2298"/>
                </a:cubicBezTo>
                <a:cubicBezTo>
                  <a:pt x="5585" y="2227"/>
                  <a:pt x="5645" y="2084"/>
                  <a:pt x="5692" y="2024"/>
                </a:cubicBezTo>
                <a:cubicBezTo>
                  <a:pt x="5740" y="1989"/>
                  <a:pt x="5799" y="1965"/>
                  <a:pt x="5859" y="1965"/>
                </a:cubicBezTo>
                <a:cubicBezTo>
                  <a:pt x="6026" y="1953"/>
                  <a:pt x="6287" y="2048"/>
                  <a:pt x="6156" y="2370"/>
                </a:cubicBezTo>
                <a:cubicBezTo>
                  <a:pt x="6502" y="2275"/>
                  <a:pt x="6442" y="1810"/>
                  <a:pt x="6180" y="1643"/>
                </a:cubicBezTo>
                <a:cubicBezTo>
                  <a:pt x="6371" y="1513"/>
                  <a:pt x="6299" y="1382"/>
                  <a:pt x="6597" y="1358"/>
                </a:cubicBezTo>
                <a:cubicBezTo>
                  <a:pt x="6037" y="1096"/>
                  <a:pt x="5930" y="1417"/>
                  <a:pt x="5704" y="1513"/>
                </a:cubicBezTo>
                <a:lnTo>
                  <a:pt x="5704" y="1513"/>
                </a:lnTo>
                <a:cubicBezTo>
                  <a:pt x="6156" y="1274"/>
                  <a:pt x="6002" y="917"/>
                  <a:pt x="6264" y="631"/>
                </a:cubicBezTo>
                <a:cubicBezTo>
                  <a:pt x="5728" y="667"/>
                  <a:pt x="5740" y="1060"/>
                  <a:pt x="5609" y="1334"/>
                </a:cubicBezTo>
                <a:lnTo>
                  <a:pt x="5609" y="1334"/>
                </a:lnTo>
                <a:cubicBezTo>
                  <a:pt x="5906" y="620"/>
                  <a:pt x="5514" y="441"/>
                  <a:pt x="5466" y="0"/>
                </a:cubicBezTo>
                <a:cubicBezTo>
                  <a:pt x="5430" y="441"/>
                  <a:pt x="5025" y="620"/>
                  <a:pt x="5335" y="1334"/>
                </a:cubicBezTo>
                <a:lnTo>
                  <a:pt x="5335" y="1334"/>
                </a:lnTo>
                <a:cubicBezTo>
                  <a:pt x="5204" y="1060"/>
                  <a:pt x="5216" y="667"/>
                  <a:pt x="4680" y="631"/>
                </a:cubicBezTo>
                <a:cubicBezTo>
                  <a:pt x="4942" y="929"/>
                  <a:pt x="4787" y="1274"/>
                  <a:pt x="5240" y="1513"/>
                </a:cubicBezTo>
                <a:lnTo>
                  <a:pt x="5240" y="1513"/>
                </a:lnTo>
                <a:cubicBezTo>
                  <a:pt x="5013" y="1417"/>
                  <a:pt x="4906" y="1096"/>
                  <a:pt x="4347" y="1358"/>
                </a:cubicBezTo>
                <a:cubicBezTo>
                  <a:pt x="4644" y="1382"/>
                  <a:pt x="4573" y="1513"/>
                  <a:pt x="4763" y="1643"/>
                </a:cubicBezTo>
                <a:cubicBezTo>
                  <a:pt x="4513" y="1810"/>
                  <a:pt x="4442" y="2275"/>
                  <a:pt x="4787" y="2370"/>
                </a:cubicBezTo>
                <a:cubicBezTo>
                  <a:pt x="4656" y="2048"/>
                  <a:pt x="4918" y="1953"/>
                  <a:pt x="5085" y="1965"/>
                </a:cubicBezTo>
                <a:cubicBezTo>
                  <a:pt x="5144" y="1965"/>
                  <a:pt x="5204" y="1989"/>
                  <a:pt x="5252" y="2024"/>
                </a:cubicBezTo>
                <a:cubicBezTo>
                  <a:pt x="5299" y="2084"/>
                  <a:pt x="5359" y="2227"/>
                  <a:pt x="5311" y="2298"/>
                </a:cubicBezTo>
                <a:cubicBezTo>
                  <a:pt x="5252" y="2358"/>
                  <a:pt x="5109" y="2334"/>
                  <a:pt x="5156" y="2191"/>
                </a:cubicBezTo>
                <a:cubicBezTo>
                  <a:pt x="4990" y="2275"/>
                  <a:pt x="5049" y="2525"/>
                  <a:pt x="5240" y="2525"/>
                </a:cubicBezTo>
                <a:cubicBezTo>
                  <a:pt x="5252" y="2536"/>
                  <a:pt x="5275" y="2536"/>
                  <a:pt x="5287" y="2525"/>
                </a:cubicBezTo>
                <a:lnTo>
                  <a:pt x="5299" y="2525"/>
                </a:lnTo>
                <a:cubicBezTo>
                  <a:pt x="5359" y="2513"/>
                  <a:pt x="5394" y="2489"/>
                  <a:pt x="5418" y="2453"/>
                </a:cubicBezTo>
                <a:cubicBezTo>
                  <a:pt x="5502" y="2858"/>
                  <a:pt x="5466" y="3275"/>
                  <a:pt x="5335" y="3668"/>
                </a:cubicBezTo>
                <a:cubicBezTo>
                  <a:pt x="5609" y="2489"/>
                  <a:pt x="4442" y="2870"/>
                  <a:pt x="4442" y="2155"/>
                </a:cubicBezTo>
                <a:cubicBezTo>
                  <a:pt x="4347" y="2489"/>
                  <a:pt x="4347" y="2703"/>
                  <a:pt x="4418" y="2846"/>
                </a:cubicBezTo>
                <a:cubicBezTo>
                  <a:pt x="4597" y="3215"/>
                  <a:pt x="4978" y="3072"/>
                  <a:pt x="5109" y="3215"/>
                </a:cubicBezTo>
                <a:cubicBezTo>
                  <a:pt x="4883" y="3251"/>
                  <a:pt x="4823" y="3382"/>
                  <a:pt x="4894" y="3560"/>
                </a:cubicBezTo>
                <a:cubicBezTo>
                  <a:pt x="5049" y="3382"/>
                  <a:pt x="5240" y="3513"/>
                  <a:pt x="5228" y="3703"/>
                </a:cubicBezTo>
                <a:cubicBezTo>
                  <a:pt x="5216" y="3977"/>
                  <a:pt x="4930" y="4322"/>
                  <a:pt x="5240" y="4775"/>
                </a:cubicBezTo>
                <a:cubicBezTo>
                  <a:pt x="5252" y="4870"/>
                  <a:pt x="5275" y="4953"/>
                  <a:pt x="5299" y="5037"/>
                </a:cubicBezTo>
                <a:cubicBezTo>
                  <a:pt x="5252" y="4965"/>
                  <a:pt x="5204" y="4882"/>
                  <a:pt x="5144" y="4811"/>
                </a:cubicBezTo>
                <a:cubicBezTo>
                  <a:pt x="5049" y="4263"/>
                  <a:pt x="4597" y="4227"/>
                  <a:pt x="4394" y="4049"/>
                </a:cubicBezTo>
                <a:cubicBezTo>
                  <a:pt x="4263" y="3918"/>
                  <a:pt x="4299" y="3691"/>
                  <a:pt x="4537" y="3715"/>
                </a:cubicBezTo>
                <a:cubicBezTo>
                  <a:pt x="4466" y="3525"/>
                  <a:pt x="4323" y="3477"/>
                  <a:pt x="4144" y="3620"/>
                </a:cubicBezTo>
                <a:cubicBezTo>
                  <a:pt x="4132" y="3418"/>
                  <a:pt x="4502" y="3251"/>
                  <a:pt x="4371" y="2858"/>
                </a:cubicBezTo>
                <a:cubicBezTo>
                  <a:pt x="4311" y="2715"/>
                  <a:pt x="4168" y="2560"/>
                  <a:pt x="3859" y="2394"/>
                </a:cubicBezTo>
                <a:lnTo>
                  <a:pt x="3859" y="2394"/>
                </a:lnTo>
                <a:cubicBezTo>
                  <a:pt x="4359" y="2906"/>
                  <a:pt x="3263" y="3453"/>
                  <a:pt x="4311" y="4096"/>
                </a:cubicBezTo>
                <a:cubicBezTo>
                  <a:pt x="3930" y="3918"/>
                  <a:pt x="3609" y="3644"/>
                  <a:pt x="3382" y="3298"/>
                </a:cubicBezTo>
                <a:cubicBezTo>
                  <a:pt x="3430" y="3298"/>
                  <a:pt x="3478" y="3298"/>
                  <a:pt x="3525" y="3263"/>
                </a:cubicBezTo>
                <a:lnTo>
                  <a:pt x="3537" y="3263"/>
                </a:lnTo>
                <a:cubicBezTo>
                  <a:pt x="3549" y="3263"/>
                  <a:pt x="3561" y="3239"/>
                  <a:pt x="3573" y="3227"/>
                </a:cubicBezTo>
                <a:cubicBezTo>
                  <a:pt x="3716" y="3096"/>
                  <a:pt x="3573" y="2870"/>
                  <a:pt x="3394" y="2929"/>
                </a:cubicBezTo>
                <a:cubicBezTo>
                  <a:pt x="3525" y="3001"/>
                  <a:pt x="3442" y="3120"/>
                  <a:pt x="3359" y="3108"/>
                </a:cubicBezTo>
                <a:cubicBezTo>
                  <a:pt x="3275" y="3096"/>
                  <a:pt x="3204" y="2965"/>
                  <a:pt x="3204" y="2882"/>
                </a:cubicBezTo>
                <a:cubicBezTo>
                  <a:pt x="3216" y="2822"/>
                  <a:pt x="3239" y="2763"/>
                  <a:pt x="3275" y="2727"/>
                </a:cubicBezTo>
                <a:cubicBezTo>
                  <a:pt x="3394" y="2596"/>
                  <a:pt x="3644" y="2477"/>
                  <a:pt x="3775" y="2810"/>
                </a:cubicBezTo>
                <a:cubicBezTo>
                  <a:pt x="3954" y="2501"/>
                  <a:pt x="3573" y="2215"/>
                  <a:pt x="3275" y="2275"/>
                </a:cubicBezTo>
                <a:cubicBezTo>
                  <a:pt x="3323" y="2048"/>
                  <a:pt x="3168" y="2001"/>
                  <a:pt x="3370" y="1774"/>
                </a:cubicBezTo>
                <a:cubicBezTo>
                  <a:pt x="2787" y="1977"/>
                  <a:pt x="2942" y="2286"/>
                  <a:pt x="2847" y="2513"/>
                </a:cubicBezTo>
                <a:lnTo>
                  <a:pt x="2847" y="2513"/>
                </a:lnTo>
                <a:cubicBezTo>
                  <a:pt x="2989" y="2024"/>
                  <a:pt x="2632" y="1882"/>
                  <a:pt x="2620" y="1489"/>
                </a:cubicBezTo>
                <a:cubicBezTo>
                  <a:pt x="2263" y="1905"/>
                  <a:pt x="2549" y="2167"/>
                  <a:pt x="2656" y="2465"/>
                </a:cubicBezTo>
                <a:lnTo>
                  <a:pt x="2656" y="2465"/>
                </a:lnTo>
                <a:cubicBezTo>
                  <a:pt x="2370" y="1739"/>
                  <a:pt x="1954" y="1905"/>
                  <a:pt x="1620" y="1608"/>
                </a:cubicBezTo>
                <a:cubicBezTo>
                  <a:pt x="1918" y="1953"/>
                  <a:pt x="1739" y="2370"/>
                  <a:pt x="2466" y="2656"/>
                </a:cubicBezTo>
                <a:lnTo>
                  <a:pt x="2466" y="2656"/>
                </a:lnTo>
                <a:cubicBezTo>
                  <a:pt x="2168" y="2548"/>
                  <a:pt x="1906" y="2263"/>
                  <a:pt x="1489" y="2608"/>
                </a:cubicBezTo>
                <a:cubicBezTo>
                  <a:pt x="1882" y="2632"/>
                  <a:pt x="2037" y="2989"/>
                  <a:pt x="2513" y="2846"/>
                </a:cubicBezTo>
                <a:lnTo>
                  <a:pt x="2513" y="2846"/>
                </a:lnTo>
                <a:cubicBezTo>
                  <a:pt x="2299" y="2929"/>
                  <a:pt x="1977" y="2786"/>
                  <a:pt x="1787" y="3358"/>
                </a:cubicBezTo>
                <a:cubicBezTo>
                  <a:pt x="2001" y="3167"/>
                  <a:pt x="2049" y="3310"/>
                  <a:pt x="2275" y="3263"/>
                </a:cubicBezTo>
                <a:cubicBezTo>
                  <a:pt x="2216" y="3560"/>
                  <a:pt x="2501" y="3941"/>
                  <a:pt x="2811" y="3775"/>
                </a:cubicBezTo>
                <a:cubicBezTo>
                  <a:pt x="2489" y="3644"/>
                  <a:pt x="2597" y="3382"/>
                  <a:pt x="2727" y="3275"/>
                </a:cubicBezTo>
                <a:cubicBezTo>
                  <a:pt x="2763" y="3227"/>
                  <a:pt x="2823" y="3203"/>
                  <a:pt x="2894" y="3203"/>
                </a:cubicBezTo>
                <a:cubicBezTo>
                  <a:pt x="2966" y="3203"/>
                  <a:pt x="3108" y="3263"/>
                  <a:pt x="3108" y="3358"/>
                </a:cubicBezTo>
                <a:cubicBezTo>
                  <a:pt x="3120" y="3441"/>
                  <a:pt x="3013" y="3525"/>
                  <a:pt x="2930" y="3394"/>
                </a:cubicBezTo>
                <a:cubicBezTo>
                  <a:pt x="2870" y="3572"/>
                  <a:pt x="3108" y="3715"/>
                  <a:pt x="3228" y="3572"/>
                </a:cubicBezTo>
                <a:cubicBezTo>
                  <a:pt x="3251" y="3560"/>
                  <a:pt x="3263" y="3548"/>
                  <a:pt x="3275" y="3525"/>
                </a:cubicBezTo>
                <a:lnTo>
                  <a:pt x="3275" y="3513"/>
                </a:lnTo>
                <a:cubicBezTo>
                  <a:pt x="3299" y="3477"/>
                  <a:pt x="3311" y="3429"/>
                  <a:pt x="3299" y="3382"/>
                </a:cubicBezTo>
                <a:cubicBezTo>
                  <a:pt x="3644" y="3608"/>
                  <a:pt x="3918" y="3929"/>
                  <a:pt x="4097" y="4299"/>
                </a:cubicBezTo>
                <a:lnTo>
                  <a:pt x="4097" y="4299"/>
                </a:lnTo>
                <a:cubicBezTo>
                  <a:pt x="3454" y="3275"/>
                  <a:pt x="2906" y="4370"/>
                  <a:pt x="2394" y="3870"/>
                </a:cubicBezTo>
                <a:lnTo>
                  <a:pt x="2394" y="3870"/>
                </a:lnTo>
                <a:cubicBezTo>
                  <a:pt x="2561" y="4168"/>
                  <a:pt x="2716" y="4310"/>
                  <a:pt x="2870" y="4370"/>
                </a:cubicBezTo>
                <a:cubicBezTo>
                  <a:pt x="3251" y="4501"/>
                  <a:pt x="3430" y="4132"/>
                  <a:pt x="3620" y="4144"/>
                </a:cubicBezTo>
                <a:cubicBezTo>
                  <a:pt x="3478" y="4334"/>
                  <a:pt x="3525" y="4465"/>
                  <a:pt x="3716" y="4537"/>
                </a:cubicBezTo>
                <a:cubicBezTo>
                  <a:pt x="3692" y="4299"/>
                  <a:pt x="3918" y="4263"/>
                  <a:pt x="4049" y="4394"/>
                </a:cubicBezTo>
                <a:cubicBezTo>
                  <a:pt x="4228" y="4596"/>
                  <a:pt x="4275" y="5049"/>
                  <a:pt x="4811" y="5156"/>
                </a:cubicBezTo>
                <a:cubicBezTo>
                  <a:pt x="4883" y="5203"/>
                  <a:pt x="4966" y="5263"/>
                  <a:pt x="5037" y="5299"/>
                </a:cubicBezTo>
                <a:cubicBezTo>
                  <a:pt x="4954" y="5275"/>
                  <a:pt x="4871" y="5251"/>
                  <a:pt x="4775" y="5239"/>
                </a:cubicBezTo>
                <a:cubicBezTo>
                  <a:pt x="4335" y="4930"/>
                  <a:pt x="3978" y="5215"/>
                  <a:pt x="3704" y="5227"/>
                </a:cubicBezTo>
                <a:cubicBezTo>
                  <a:pt x="3525" y="5239"/>
                  <a:pt x="3382" y="5049"/>
                  <a:pt x="3561" y="4906"/>
                </a:cubicBezTo>
                <a:cubicBezTo>
                  <a:pt x="3382" y="4822"/>
                  <a:pt x="3251" y="4882"/>
                  <a:pt x="3216" y="5108"/>
                </a:cubicBezTo>
                <a:cubicBezTo>
                  <a:pt x="3073" y="4977"/>
                  <a:pt x="3216" y="4596"/>
                  <a:pt x="2847" y="4418"/>
                </a:cubicBezTo>
                <a:cubicBezTo>
                  <a:pt x="2692" y="4346"/>
                  <a:pt x="2489" y="4346"/>
                  <a:pt x="2156" y="4441"/>
                </a:cubicBezTo>
                <a:cubicBezTo>
                  <a:pt x="2180" y="4441"/>
                  <a:pt x="2204" y="4441"/>
                  <a:pt x="2227" y="4441"/>
                </a:cubicBezTo>
                <a:cubicBezTo>
                  <a:pt x="2204" y="4441"/>
                  <a:pt x="2180" y="4441"/>
                  <a:pt x="2156" y="4441"/>
                </a:cubicBezTo>
                <a:cubicBezTo>
                  <a:pt x="2870" y="4441"/>
                  <a:pt x="2489" y="5608"/>
                  <a:pt x="3668" y="5334"/>
                </a:cubicBezTo>
                <a:lnTo>
                  <a:pt x="3668" y="5334"/>
                </a:lnTo>
                <a:cubicBezTo>
                  <a:pt x="3275" y="5477"/>
                  <a:pt x="2858" y="5501"/>
                  <a:pt x="2442" y="5418"/>
                </a:cubicBezTo>
                <a:cubicBezTo>
                  <a:pt x="2489" y="5394"/>
                  <a:pt x="2513" y="5358"/>
                  <a:pt x="2525" y="5311"/>
                </a:cubicBezTo>
                <a:lnTo>
                  <a:pt x="2525" y="5299"/>
                </a:lnTo>
                <a:cubicBezTo>
                  <a:pt x="2537" y="5275"/>
                  <a:pt x="2537" y="5263"/>
                  <a:pt x="2525" y="5239"/>
                </a:cubicBezTo>
                <a:cubicBezTo>
                  <a:pt x="2525" y="5049"/>
                  <a:pt x="2275" y="4989"/>
                  <a:pt x="2192" y="5156"/>
                </a:cubicBezTo>
                <a:cubicBezTo>
                  <a:pt x="2346" y="5120"/>
                  <a:pt x="2358" y="5251"/>
                  <a:pt x="2299" y="5311"/>
                </a:cubicBezTo>
                <a:cubicBezTo>
                  <a:pt x="2227" y="5358"/>
                  <a:pt x="2085" y="5311"/>
                  <a:pt x="2037" y="5251"/>
                </a:cubicBezTo>
                <a:cubicBezTo>
                  <a:pt x="1989" y="5215"/>
                  <a:pt x="1965" y="5156"/>
                  <a:pt x="1965" y="5084"/>
                </a:cubicBezTo>
                <a:cubicBezTo>
                  <a:pt x="1954" y="4918"/>
                  <a:pt x="2061" y="4656"/>
                  <a:pt x="2370" y="4787"/>
                </a:cubicBezTo>
                <a:cubicBezTo>
                  <a:pt x="2275" y="4453"/>
                  <a:pt x="1811" y="4513"/>
                  <a:pt x="1644" y="4763"/>
                </a:cubicBezTo>
                <a:cubicBezTo>
                  <a:pt x="1513" y="4572"/>
                  <a:pt x="1382" y="4644"/>
                  <a:pt x="1358" y="4358"/>
                </a:cubicBezTo>
                <a:cubicBezTo>
                  <a:pt x="1096" y="4906"/>
                  <a:pt x="1418" y="5025"/>
                  <a:pt x="1513" y="5239"/>
                </a:cubicBezTo>
                <a:lnTo>
                  <a:pt x="1513" y="5239"/>
                </a:lnTo>
                <a:cubicBezTo>
                  <a:pt x="1275" y="4787"/>
                  <a:pt x="918" y="4942"/>
                  <a:pt x="632" y="4680"/>
                </a:cubicBezTo>
                <a:cubicBezTo>
                  <a:pt x="668" y="5227"/>
                  <a:pt x="1061" y="5203"/>
                  <a:pt x="1346" y="5334"/>
                </a:cubicBezTo>
                <a:lnTo>
                  <a:pt x="1346" y="5334"/>
                </a:lnTo>
                <a:cubicBezTo>
                  <a:pt x="620" y="5037"/>
                  <a:pt x="453" y="5442"/>
                  <a:pt x="1" y="5477"/>
                </a:cubicBezTo>
                <a:cubicBezTo>
                  <a:pt x="453" y="5513"/>
                  <a:pt x="620" y="5918"/>
                  <a:pt x="1346" y="5608"/>
                </a:cubicBezTo>
                <a:lnTo>
                  <a:pt x="1346" y="5608"/>
                </a:lnTo>
                <a:cubicBezTo>
                  <a:pt x="1061" y="5739"/>
                  <a:pt x="668" y="5727"/>
                  <a:pt x="632" y="6275"/>
                </a:cubicBezTo>
                <a:cubicBezTo>
                  <a:pt x="930" y="6001"/>
                  <a:pt x="1275" y="6156"/>
                  <a:pt x="1513" y="5715"/>
                </a:cubicBezTo>
                <a:lnTo>
                  <a:pt x="1513" y="5715"/>
                </a:lnTo>
                <a:cubicBezTo>
                  <a:pt x="1418" y="5930"/>
                  <a:pt x="1096" y="6049"/>
                  <a:pt x="1358" y="6596"/>
                </a:cubicBezTo>
                <a:cubicBezTo>
                  <a:pt x="1358" y="6287"/>
                  <a:pt x="1501" y="6358"/>
                  <a:pt x="1620" y="6168"/>
                </a:cubicBezTo>
                <a:close/>
                <a:moveTo>
                  <a:pt x="7276" y="5299"/>
                </a:moveTo>
                <a:close/>
                <a:moveTo>
                  <a:pt x="6740" y="5132"/>
                </a:moveTo>
                <a:cubicBezTo>
                  <a:pt x="6942" y="5180"/>
                  <a:pt x="7121" y="5334"/>
                  <a:pt x="7466" y="5406"/>
                </a:cubicBezTo>
                <a:cubicBezTo>
                  <a:pt x="7573" y="5430"/>
                  <a:pt x="7669" y="5442"/>
                  <a:pt x="7764" y="5453"/>
                </a:cubicBezTo>
                <a:cubicBezTo>
                  <a:pt x="7657" y="5465"/>
                  <a:pt x="7561" y="5477"/>
                  <a:pt x="7466" y="5501"/>
                </a:cubicBezTo>
                <a:cubicBezTo>
                  <a:pt x="7121" y="5584"/>
                  <a:pt x="6942" y="5727"/>
                  <a:pt x="6740" y="5775"/>
                </a:cubicBezTo>
                <a:cubicBezTo>
                  <a:pt x="6597" y="5799"/>
                  <a:pt x="6442" y="5775"/>
                  <a:pt x="6311" y="5704"/>
                </a:cubicBezTo>
                <a:cubicBezTo>
                  <a:pt x="6537" y="5715"/>
                  <a:pt x="6752" y="5620"/>
                  <a:pt x="6907" y="5453"/>
                </a:cubicBezTo>
                <a:cubicBezTo>
                  <a:pt x="6752" y="5287"/>
                  <a:pt x="6537" y="5192"/>
                  <a:pt x="6311" y="5203"/>
                </a:cubicBezTo>
                <a:cubicBezTo>
                  <a:pt x="6442" y="5120"/>
                  <a:pt x="6597" y="5108"/>
                  <a:pt x="6752" y="5144"/>
                </a:cubicBezTo>
                <a:close/>
                <a:moveTo>
                  <a:pt x="6859" y="6620"/>
                </a:moveTo>
                <a:close/>
                <a:moveTo>
                  <a:pt x="6633" y="4049"/>
                </a:moveTo>
                <a:close/>
                <a:moveTo>
                  <a:pt x="6145" y="4310"/>
                </a:moveTo>
                <a:cubicBezTo>
                  <a:pt x="6311" y="4215"/>
                  <a:pt x="6549" y="4180"/>
                  <a:pt x="6847" y="3989"/>
                </a:cubicBezTo>
                <a:cubicBezTo>
                  <a:pt x="6930" y="3929"/>
                  <a:pt x="7014" y="3870"/>
                  <a:pt x="7097" y="3810"/>
                </a:cubicBezTo>
                <a:cubicBezTo>
                  <a:pt x="7026" y="3882"/>
                  <a:pt x="6966" y="3965"/>
                  <a:pt x="6918" y="4060"/>
                </a:cubicBezTo>
                <a:cubicBezTo>
                  <a:pt x="6716" y="4358"/>
                  <a:pt x="6692" y="4596"/>
                  <a:pt x="6585" y="4763"/>
                </a:cubicBezTo>
                <a:cubicBezTo>
                  <a:pt x="6514" y="4894"/>
                  <a:pt x="6383" y="4977"/>
                  <a:pt x="6240" y="5025"/>
                </a:cubicBezTo>
                <a:cubicBezTo>
                  <a:pt x="6407" y="4870"/>
                  <a:pt x="6490" y="4644"/>
                  <a:pt x="6478" y="4418"/>
                </a:cubicBezTo>
                <a:cubicBezTo>
                  <a:pt x="6252" y="4406"/>
                  <a:pt x="6037" y="4501"/>
                  <a:pt x="5883" y="4668"/>
                </a:cubicBezTo>
                <a:cubicBezTo>
                  <a:pt x="5930" y="4525"/>
                  <a:pt x="6026" y="4406"/>
                  <a:pt x="6145" y="4322"/>
                </a:cubicBezTo>
                <a:close/>
                <a:moveTo>
                  <a:pt x="6478" y="6477"/>
                </a:moveTo>
                <a:cubicBezTo>
                  <a:pt x="6490" y="6251"/>
                  <a:pt x="6407" y="6025"/>
                  <a:pt x="6240" y="5882"/>
                </a:cubicBezTo>
                <a:cubicBezTo>
                  <a:pt x="6383" y="5918"/>
                  <a:pt x="6514" y="6013"/>
                  <a:pt x="6585" y="6132"/>
                </a:cubicBezTo>
                <a:cubicBezTo>
                  <a:pt x="6692" y="6311"/>
                  <a:pt x="6716" y="6537"/>
                  <a:pt x="6918" y="6847"/>
                </a:cubicBezTo>
                <a:cubicBezTo>
                  <a:pt x="6966" y="6930"/>
                  <a:pt x="7026" y="7013"/>
                  <a:pt x="7097" y="7097"/>
                </a:cubicBezTo>
                <a:cubicBezTo>
                  <a:pt x="7014" y="7025"/>
                  <a:pt x="6930" y="6966"/>
                  <a:pt x="6847" y="6906"/>
                </a:cubicBezTo>
                <a:cubicBezTo>
                  <a:pt x="6549" y="6716"/>
                  <a:pt x="6311" y="6692"/>
                  <a:pt x="6145" y="6585"/>
                </a:cubicBezTo>
                <a:cubicBezTo>
                  <a:pt x="6014" y="6501"/>
                  <a:pt x="5918" y="6382"/>
                  <a:pt x="5883" y="6239"/>
                </a:cubicBezTo>
                <a:cubicBezTo>
                  <a:pt x="6037" y="6406"/>
                  <a:pt x="6252" y="6501"/>
                  <a:pt x="6490" y="6489"/>
                </a:cubicBezTo>
                <a:close/>
                <a:moveTo>
                  <a:pt x="5609" y="7263"/>
                </a:moveTo>
                <a:close/>
                <a:moveTo>
                  <a:pt x="5204" y="4584"/>
                </a:moveTo>
                <a:cubicBezTo>
                  <a:pt x="5133" y="4453"/>
                  <a:pt x="5109" y="4299"/>
                  <a:pt x="5144" y="4156"/>
                </a:cubicBezTo>
                <a:cubicBezTo>
                  <a:pt x="5192" y="3965"/>
                  <a:pt x="5335" y="3775"/>
                  <a:pt x="5406" y="3429"/>
                </a:cubicBezTo>
                <a:cubicBezTo>
                  <a:pt x="5430" y="3322"/>
                  <a:pt x="5442" y="3227"/>
                  <a:pt x="5454" y="3132"/>
                </a:cubicBezTo>
                <a:cubicBezTo>
                  <a:pt x="5466" y="3239"/>
                  <a:pt x="5490" y="3334"/>
                  <a:pt x="5502" y="3429"/>
                </a:cubicBezTo>
                <a:cubicBezTo>
                  <a:pt x="5585" y="3775"/>
                  <a:pt x="5728" y="3965"/>
                  <a:pt x="5775" y="4156"/>
                </a:cubicBezTo>
                <a:cubicBezTo>
                  <a:pt x="5811" y="4299"/>
                  <a:pt x="5787" y="4453"/>
                  <a:pt x="5704" y="4584"/>
                </a:cubicBezTo>
                <a:cubicBezTo>
                  <a:pt x="5930" y="4358"/>
                  <a:pt x="5764" y="3989"/>
                  <a:pt x="5454" y="3989"/>
                </a:cubicBezTo>
                <a:cubicBezTo>
                  <a:pt x="5144" y="3989"/>
                  <a:pt x="4990" y="4358"/>
                  <a:pt x="5204" y="4584"/>
                </a:cubicBezTo>
                <a:close/>
                <a:moveTo>
                  <a:pt x="5454" y="6894"/>
                </a:moveTo>
                <a:cubicBezTo>
                  <a:pt x="5621" y="6739"/>
                  <a:pt x="5716" y="6525"/>
                  <a:pt x="5716" y="6299"/>
                </a:cubicBezTo>
                <a:cubicBezTo>
                  <a:pt x="5787" y="6430"/>
                  <a:pt x="5811" y="6585"/>
                  <a:pt x="5775" y="6727"/>
                </a:cubicBezTo>
                <a:cubicBezTo>
                  <a:pt x="5728" y="6918"/>
                  <a:pt x="5585" y="7108"/>
                  <a:pt x="5502" y="7454"/>
                </a:cubicBezTo>
                <a:cubicBezTo>
                  <a:pt x="5490" y="7549"/>
                  <a:pt x="5466" y="7644"/>
                  <a:pt x="5454" y="7751"/>
                </a:cubicBezTo>
                <a:cubicBezTo>
                  <a:pt x="5442" y="7656"/>
                  <a:pt x="5430" y="7561"/>
                  <a:pt x="5406" y="7454"/>
                </a:cubicBezTo>
                <a:cubicBezTo>
                  <a:pt x="5335" y="7108"/>
                  <a:pt x="5192" y="6918"/>
                  <a:pt x="5144" y="6727"/>
                </a:cubicBezTo>
                <a:cubicBezTo>
                  <a:pt x="5109" y="6585"/>
                  <a:pt x="5133" y="6430"/>
                  <a:pt x="5204" y="6299"/>
                </a:cubicBezTo>
                <a:cubicBezTo>
                  <a:pt x="5192" y="6525"/>
                  <a:pt x="5287" y="6751"/>
                  <a:pt x="5466" y="6906"/>
                </a:cubicBezTo>
                <a:close/>
                <a:moveTo>
                  <a:pt x="4275" y="6835"/>
                </a:moveTo>
                <a:close/>
                <a:moveTo>
                  <a:pt x="4275" y="4049"/>
                </a:moveTo>
                <a:close/>
                <a:moveTo>
                  <a:pt x="4430" y="4418"/>
                </a:moveTo>
                <a:cubicBezTo>
                  <a:pt x="4418" y="4644"/>
                  <a:pt x="4502" y="4858"/>
                  <a:pt x="4668" y="5013"/>
                </a:cubicBezTo>
                <a:cubicBezTo>
                  <a:pt x="4525" y="4977"/>
                  <a:pt x="4394" y="4882"/>
                  <a:pt x="4323" y="4751"/>
                </a:cubicBezTo>
                <a:cubicBezTo>
                  <a:pt x="4216" y="4584"/>
                  <a:pt x="4192" y="4358"/>
                  <a:pt x="3990" y="4049"/>
                </a:cubicBezTo>
                <a:cubicBezTo>
                  <a:pt x="3930" y="3965"/>
                  <a:pt x="3870" y="3882"/>
                  <a:pt x="3811" y="3799"/>
                </a:cubicBezTo>
                <a:cubicBezTo>
                  <a:pt x="3894" y="3870"/>
                  <a:pt x="3978" y="3929"/>
                  <a:pt x="4061" y="3977"/>
                </a:cubicBezTo>
                <a:cubicBezTo>
                  <a:pt x="4359" y="4180"/>
                  <a:pt x="4597" y="4203"/>
                  <a:pt x="4763" y="4310"/>
                </a:cubicBezTo>
                <a:cubicBezTo>
                  <a:pt x="4894" y="4382"/>
                  <a:pt x="4990" y="4513"/>
                  <a:pt x="5025" y="4656"/>
                </a:cubicBezTo>
                <a:cubicBezTo>
                  <a:pt x="4871" y="4501"/>
                  <a:pt x="4656" y="4418"/>
                  <a:pt x="4442" y="4430"/>
                </a:cubicBezTo>
                <a:close/>
                <a:moveTo>
                  <a:pt x="5025" y="6215"/>
                </a:moveTo>
                <a:cubicBezTo>
                  <a:pt x="4978" y="6370"/>
                  <a:pt x="4883" y="6489"/>
                  <a:pt x="4763" y="6573"/>
                </a:cubicBezTo>
                <a:cubicBezTo>
                  <a:pt x="4585" y="6680"/>
                  <a:pt x="4359" y="6704"/>
                  <a:pt x="4049" y="6894"/>
                </a:cubicBezTo>
                <a:cubicBezTo>
                  <a:pt x="3978" y="6954"/>
                  <a:pt x="3894" y="7013"/>
                  <a:pt x="3811" y="7085"/>
                </a:cubicBezTo>
                <a:cubicBezTo>
                  <a:pt x="3870" y="7001"/>
                  <a:pt x="3930" y="6918"/>
                  <a:pt x="3990" y="6835"/>
                </a:cubicBezTo>
                <a:cubicBezTo>
                  <a:pt x="4180" y="6537"/>
                  <a:pt x="4204" y="6299"/>
                  <a:pt x="4311" y="6120"/>
                </a:cubicBezTo>
                <a:cubicBezTo>
                  <a:pt x="4394" y="6001"/>
                  <a:pt x="4513" y="5906"/>
                  <a:pt x="4668" y="5858"/>
                </a:cubicBezTo>
                <a:cubicBezTo>
                  <a:pt x="4502" y="6013"/>
                  <a:pt x="4406" y="6239"/>
                  <a:pt x="4418" y="6454"/>
                </a:cubicBezTo>
                <a:cubicBezTo>
                  <a:pt x="4644" y="6477"/>
                  <a:pt x="4871" y="6406"/>
                  <a:pt x="5037" y="6239"/>
                </a:cubicBezTo>
                <a:close/>
                <a:moveTo>
                  <a:pt x="3620" y="5596"/>
                </a:moveTo>
                <a:close/>
                <a:moveTo>
                  <a:pt x="3430" y="5394"/>
                </a:moveTo>
                <a:cubicBezTo>
                  <a:pt x="3787" y="5311"/>
                  <a:pt x="3966" y="5168"/>
                  <a:pt x="4156" y="5120"/>
                </a:cubicBezTo>
                <a:cubicBezTo>
                  <a:pt x="4311" y="5084"/>
                  <a:pt x="4466" y="5108"/>
                  <a:pt x="4597" y="5180"/>
                </a:cubicBezTo>
                <a:cubicBezTo>
                  <a:pt x="4371" y="5180"/>
                  <a:pt x="4144" y="5275"/>
                  <a:pt x="4001" y="5442"/>
                </a:cubicBezTo>
                <a:cubicBezTo>
                  <a:pt x="4144" y="5608"/>
                  <a:pt x="4371" y="5704"/>
                  <a:pt x="4597" y="5692"/>
                </a:cubicBezTo>
                <a:cubicBezTo>
                  <a:pt x="4466" y="5763"/>
                  <a:pt x="4311" y="5787"/>
                  <a:pt x="4156" y="5751"/>
                </a:cubicBezTo>
                <a:cubicBezTo>
                  <a:pt x="3966" y="5715"/>
                  <a:pt x="3787" y="5561"/>
                  <a:pt x="3430" y="5489"/>
                </a:cubicBezTo>
                <a:cubicBezTo>
                  <a:pt x="3335" y="5465"/>
                  <a:pt x="3239" y="5453"/>
                  <a:pt x="3132" y="5442"/>
                </a:cubicBezTo>
                <a:cubicBezTo>
                  <a:pt x="3239" y="5442"/>
                  <a:pt x="3347" y="5430"/>
                  <a:pt x="3442" y="5418"/>
                </a:cubicBezTo>
                <a:close/>
              </a:path>
            </a:pathLst>
          </a:custGeom>
          <a:solidFill>
            <a:schemeClr val="accent2">
              <a:alpha val="1450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5"/>
          <p:cNvSpPr/>
          <p:nvPr/>
        </p:nvSpPr>
        <p:spPr>
          <a:xfrm rot="5400000">
            <a:off x="1128048" y="560871"/>
            <a:ext cx="744557" cy="744557"/>
          </a:xfrm>
          <a:custGeom>
            <a:avLst/>
            <a:gdLst/>
            <a:ahLst/>
            <a:cxnLst/>
            <a:rect l="l" t="t" r="r" b="b"/>
            <a:pathLst>
              <a:path w="10955" h="10955" extrusionOk="0">
                <a:moveTo>
                  <a:pt x="9299" y="4775"/>
                </a:moveTo>
                <a:cubicBezTo>
                  <a:pt x="9133" y="4513"/>
                  <a:pt x="8668" y="4454"/>
                  <a:pt x="8561" y="4799"/>
                </a:cubicBezTo>
                <a:cubicBezTo>
                  <a:pt x="8882" y="4656"/>
                  <a:pt x="8990" y="4918"/>
                  <a:pt x="8978" y="5096"/>
                </a:cubicBezTo>
                <a:cubicBezTo>
                  <a:pt x="8978" y="5156"/>
                  <a:pt x="8954" y="5216"/>
                  <a:pt x="8906" y="5263"/>
                </a:cubicBezTo>
                <a:cubicBezTo>
                  <a:pt x="8859" y="5311"/>
                  <a:pt x="8716" y="5370"/>
                  <a:pt x="8644" y="5311"/>
                </a:cubicBezTo>
                <a:cubicBezTo>
                  <a:pt x="8573" y="5263"/>
                  <a:pt x="8609" y="5120"/>
                  <a:pt x="8752" y="5168"/>
                </a:cubicBezTo>
                <a:cubicBezTo>
                  <a:pt x="8668" y="5001"/>
                  <a:pt x="8418" y="5061"/>
                  <a:pt x="8418" y="5239"/>
                </a:cubicBezTo>
                <a:cubicBezTo>
                  <a:pt x="8406" y="5263"/>
                  <a:pt x="8406" y="5275"/>
                  <a:pt x="8418" y="5299"/>
                </a:cubicBezTo>
                <a:lnTo>
                  <a:pt x="8418" y="5311"/>
                </a:lnTo>
                <a:cubicBezTo>
                  <a:pt x="8418" y="5358"/>
                  <a:pt x="8454" y="5406"/>
                  <a:pt x="8490" y="5430"/>
                </a:cubicBezTo>
                <a:cubicBezTo>
                  <a:pt x="8085" y="5513"/>
                  <a:pt x="7668" y="5477"/>
                  <a:pt x="7275" y="5335"/>
                </a:cubicBezTo>
                <a:cubicBezTo>
                  <a:pt x="8454" y="5620"/>
                  <a:pt x="8073" y="4454"/>
                  <a:pt x="8787" y="4442"/>
                </a:cubicBezTo>
                <a:lnTo>
                  <a:pt x="8716" y="4442"/>
                </a:lnTo>
                <a:cubicBezTo>
                  <a:pt x="8740" y="4442"/>
                  <a:pt x="8763" y="4442"/>
                  <a:pt x="8787" y="4442"/>
                </a:cubicBezTo>
                <a:cubicBezTo>
                  <a:pt x="8454" y="4346"/>
                  <a:pt x="8240" y="4346"/>
                  <a:pt x="8097" y="4430"/>
                </a:cubicBezTo>
                <a:cubicBezTo>
                  <a:pt x="7728" y="4608"/>
                  <a:pt x="7870" y="4989"/>
                  <a:pt x="7728" y="5120"/>
                </a:cubicBezTo>
                <a:cubicBezTo>
                  <a:pt x="7692" y="4882"/>
                  <a:pt x="7561" y="4823"/>
                  <a:pt x="7382" y="4906"/>
                </a:cubicBezTo>
                <a:cubicBezTo>
                  <a:pt x="7561" y="5061"/>
                  <a:pt x="7418" y="5239"/>
                  <a:pt x="7239" y="5239"/>
                </a:cubicBezTo>
                <a:cubicBezTo>
                  <a:pt x="6966" y="5227"/>
                  <a:pt x="6620" y="4942"/>
                  <a:pt x="6168" y="5251"/>
                </a:cubicBezTo>
                <a:cubicBezTo>
                  <a:pt x="6073" y="5263"/>
                  <a:pt x="5989" y="5275"/>
                  <a:pt x="5906" y="5311"/>
                </a:cubicBezTo>
                <a:cubicBezTo>
                  <a:pt x="5977" y="5263"/>
                  <a:pt x="6061" y="5216"/>
                  <a:pt x="6132" y="5156"/>
                </a:cubicBezTo>
                <a:cubicBezTo>
                  <a:pt x="6668" y="5061"/>
                  <a:pt x="6716" y="4608"/>
                  <a:pt x="6894" y="4406"/>
                </a:cubicBezTo>
                <a:cubicBezTo>
                  <a:pt x="7025" y="4275"/>
                  <a:pt x="7251" y="4311"/>
                  <a:pt x="7228" y="4537"/>
                </a:cubicBezTo>
                <a:cubicBezTo>
                  <a:pt x="7418" y="4465"/>
                  <a:pt x="7466" y="4334"/>
                  <a:pt x="7323" y="4156"/>
                </a:cubicBezTo>
                <a:cubicBezTo>
                  <a:pt x="7525" y="4132"/>
                  <a:pt x="7692" y="4501"/>
                  <a:pt x="8073" y="4370"/>
                </a:cubicBezTo>
                <a:cubicBezTo>
                  <a:pt x="8228" y="4323"/>
                  <a:pt x="8382" y="4168"/>
                  <a:pt x="8549" y="3870"/>
                </a:cubicBezTo>
                <a:lnTo>
                  <a:pt x="8549" y="3870"/>
                </a:lnTo>
                <a:cubicBezTo>
                  <a:pt x="8037" y="4370"/>
                  <a:pt x="7489" y="3275"/>
                  <a:pt x="6847" y="4311"/>
                </a:cubicBezTo>
                <a:lnTo>
                  <a:pt x="6847" y="4311"/>
                </a:lnTo>
                <a:cubicBezTo>
                  <a:pt x="7025" y="3930"/>
                  <a:pt x="7299" y="3608"/>
                  <a:pt x="7644" y="3382"/>
                </a:cubicBezTo>
                <a:cubicBezTo>
                  <a:pt x="7632" y="3430"/>
                  <a:pt x="7644" y="3477"/>
                  <a:pt x="7668" y="3525"/>
                </a:cubicBezTo>
                <a:lnTo>
                  <a:pt x="7668" y="3537"/>
                </a:lnTo>
                <a:cubicBezTo>
                  <a:pt x="7680" y="3549"/>
                  <a:pt x="7692" y="3561"/>
                  <a:pt x="7716" y="3572"/>
                </a:cubicBezTo>
                <a:cubicBezTo>
                  <a:pt x="7835" y="3715"/>
                  <a:pt x="8073" y="3572"/>
                  <a:pt x="8013" y="3394"/>
                </a:cubicBezTo>
                <a:cubicBezTo>
                  <a:pt x="7930" y="3525"/>
                  <a:pt x="7823" y="3442"/>
                  <a:pt x="7835" y="3358"/>
                </a:cubicBezTo>
                <a:cubicBezTo>
                  <a:pt x="7835" y="3275"/>
                  <a:pt x="7978" y="3203"/>
                  <a:pt x="8049" y="3203"/>
                </a:cubicBezTo>
                <a:cubicBezTo>
                  <a:pt x="8120" y="3215"/>
                  <a:pt x="8180" y="3239"/>
                  <a:pt x="8216" y="3275"/>
                </a:cubicBezTo>
                <a:cubicBezTo>
                  <a:pt x="8347" y="3394"/>
                  <a:pt x="8454" y="3644"/>
                  <a:pt x="8132" y="3775"/>
                </a:cubicBezTo>
                <a:cubicBezTo>
                  <a:pt x="8442" y="3953"/>
                  <a:pt x="8728" y="3572"/>
                  <a:pt x="8668" y="3275"/>
                </a:cubicBezTo>
                <a:cubicBezTo>
                  <a:pt x="8894" y="3322"/>
                  <a:pt x="8942" y="3180"/>
                  <a:pt x="9156" y="3370"/>
                </a:cubicBezTo>
                <a:cubicBezTo>
                  <a:pt x="8954" y="2787"/>
                  <a:pt x="8644" y="2941"/>
                  <a:pt x="8430" y="2846"/>
                </a:cubicBezTo>
                <a:lnTo>
                  <a:pt x="8430" y="2846"/>
                </a:lnTo>
                <a:cubicBezTo>
                  <a:pt x="8906" y="2989"/>
                  <a:pt x="9049" y="2632"/>
                  <a:pt x="9454" y="2620"/>
                </a:cubicBezTo>
                <a:cubicBezTo>
                  <a:pt x="9037" y="2263"/>
                  <a:pt x="8775" y="2549"/>
                  <a:pt x="8478" y="2656"/>
                </a:cubicBezTo>
                <a:lnTo>
                  <a:pt x="8478" y="2656"/>
                </a:lnTo>
                <a:cubicBezTo>
                  <a:pt x="9204" y="2358"/>
                  <a:pt x="9037" y="1965"/>
                  <a:pt x="9323" y="1620"/>
                </a:cubicBezTo>
                <a:cubicBezTo>
                  <a:pt x="8978" y="1918"/>
                  <a:pt x="8573" y="1739"/>
                  <a:pt x="8287" y="2465"/>
                </a:cubicBezTo>
                <a:lnTo>
                  <a:pt x="8287" y="2465"/>
                </a:lnTo>
                <a:cubicBezTo>
                  <a:pt x="8394" y="2168"/>
                  <a:pt x="8680" y="1906"/>
                  <a:pt x="8323" y="1489"/>
                </a:cubicBezTo>
                <a:cubicBezTo>
                  <a:pt x="8299" y="1894"/>
                  <a:pt x="7942" y="2037"/>
                  <a:pt x="8097" y="2513"/>
                </a:cubicBezTo>
                <a:lnTo>
                  <a:pt x="8097" y="2513"/>
                </a:lnTo>
                <a:cubicBezTo>
                  <a:pt x="8001" y="2299"/>
                  <a:pt x="8156" y="1989"/>
                  <a:pt x="7573" y="1787"/>
                </a:cubicBezTo>
                <a:cubicBezTo>
                  <a:pt x="7763" y="2001"/>
                  <a:pt x="7620" y="2048"/>
                  <a:pt x="7668" y="2275"/>
                </a:cubicBezTo>
                <a:cubicBezTo>
                  <a:pt x="7370" y="2215"/>
                  <a:pt x="6989" y="2501"/>
                  <a:pt x="7168" y="2810"/>
                </a:cubicBezTo>
                <a:cubicBezTo>
                  <a:pt x="7299" y="2489"/>
                  <a:pt x="7549" y="2608"/>
                  <a:pt x="7668" y="2727"/>
                </a:cubicBezTo>
                <a:cubicBezTo>
                  <a:pt x="7704" y="2775"/>
                  <a:pt x="7728" y="2834"/>
                  <a:pt x="7728" y="2894"/>
                </a:cubicBezTo>
                <a:cubicBezTo>
                  <a:pt x="7728" y="2965"/>
                  <a:pt x="7668" y="3108"/>
                  <a:pt x="7585" y="3108"/>
                </a:cubicBezTo>
                <a:cubicBezTo>
                  <a:pt x="7501" y="3120"/>
                  <a:pt x="7418" y="3013"/>
                  <a:pt x="7549" y="2941"/>
                </a:cubicBezTo>
                <a:cubicBezTo>
                  <a:pt x="7370" y="2870"/>
                  <a:pt x="7228" y="3096"/>
                  <a:pt x="7370" y="3239"/>
                </a:cubicBezTo>
                <a:cubicBezTo>
                  <a:pt x="7382" y="3251"/>
                  <a:pt x="7394" y="3263"/>
                  <a:pt x="7406" y="3275"/>
                </a:cubicBezTo>
                <a:lnTo>
                  <a:pt x="7418" y="3275"/>
                </a:lnTo>
                <a:cubicBezTo>
                  <a:pt x="7466" y="3299"/>
                  <a:pt x="7513" y="3311"/>
                  <a:pt x="7561" y="3299"/>
                </a:cubicBezTo>
                <a:cubicBezTo>
                  <a:pt x="7335" y="3644"/>
                  <a:pt x="7013" y="3918"/>
                  <a:pt x="6632" y="4096"/>
                </a:cubicBezTo>
                <a:cubicBezTo>
                  <a:pt x="7668" y="3453"/>
                  <a:pt x="6573" y="2906"/>
                  <a:pt x="7085" y="2394"/>
                </a:cubicBezTo>
                <a:lnTo>
                  <a:pt x="7025" y="2453"/>
                </a:lnTo>
                <a:cubicBezTo>
                  <a:pt x="7049" y="2429"/>
                  <a:pt x="7061" y="2406"/>
                  <a:pt x="7085" y="2394"/>
                </a:cubicBezTo>
                <a:cubicBezTo>
                  <a:pt x="6787" y="2560"/>
                  <a:pt x="6632" y="2715"/>
                  <a:pt x="6573" y="2870"/>
                </a:cubicBezTo>
                <a:cubicBezTo>
                  <a:pt x="6442" y="3251"/>
                  <a:pt x="6811" y="3430"/>
                  <a:pt x="6799" y="3620"/>
                </a:cubicBezTo>
                <a:cubicBezTo>
                  <a:pt x="6620" y="3477"/>
                  <a:pt x="6477" y="3537"/>
                  <a:pt x="6406" y="3715"/>
                </a:cubicBezTo>
                <a:cubicBezTo>
                  <a:pt x="6644" y="3692"/>
                  <a:pt x="6680" y="3930"/>
                  <a:pt x="6549" y="4049"/>
                </a:cubicBezTo>
                <a:cubicBezTo>
                  <a:pt x="6346" y="4239"/>
                  <a:pt x="5894" y="4275"/>
                  <a:pt x="5799" y="4811"/>
                </a:cubicBezTo>
                <a:cubicBezTo>
                  <a:pt x="5739" y="4882"/>
                  <a:pt x="5692" y="4966"/>
                  <a:pt x="5644" y="5049"/>
                </a:cubicBezTo>
                <a:cubicBezTo>
                  <a:pt x="5668" y="4954"/>
                  <a:pt x="5692" y="4870"/>
                  <a:pt x="5704" y="4775"/>
                </a:cubicBezTo>
                <a:cubicBezTo>
                  <a:pt x="6013" y="4323"/>
                  <a:pt x="5727" y="3977"/>
                  <a:pt x="5715" y="3703"/>
                </a:cubicBezTo>
                <a:cubicBezTo>
                  <a:pt x="5715" y="3525"/>
                  <a:pt x="5894" y="3382"/>
                  <a:pt x="6049" y="3561"/>
                </a:cubicBezTo>
                <a:cubicBezTo>
                  <a:pt x="6120" y="3382"/>
                  <a:pt x="6061" y="3251"/>
                  <a:pt x="5834" y="3227"/>
                </a:cubicBezTo>
                <a:cubicBezTo>
                  <a:pt x="5965" y="3072"/>
                  <a:pt x="6346" y="3215"/>
                  <a:pt x="6525" y="2846"/>
                </a:cubicBezTo>
                <a:cubicBezTo>
                  <a:pt x="6596" y="2703"/>
                  <a:pt x="6596" y="2489"/>
                  <a:pt x="6501" y="2156"/>
                </a:cubicBezTo>
                <a:cubicBezTo>
                  <a:pt x="6501" y="2882"/>
                  <a:pt x="5334" y="2489"/>
                  <a:pt x="5608" y="3668"/>
                </a:cubicBezTo>
                <a:cubicBezTo>
                  <a:pt x="5477" y="3287"/>
                  <a:pt x="5442" y="2858"/>
                  <a:pt x="5525" y="2453"/>
                </a:cubicBezTo>
                <a:cubicBezTo>
                  <a:pt x="5549" y="2489"/>
                  <a:pt x="5596" y="2525"/>
                  <a:pt x="5644" y="2537"/>
                </a:cubicBezTo>
                <a:lnTo>
                  <a:pt x="5656" y="2537"/>
                </a:lnTo>
                <a:cubicBezTo>
                  <a:pt x="5668" y="2537"/>
                  <a:pt x="5692" y="2537"/>
                  <a:pt x="5704" y="2537"/>
                </a:cubicBezTo>
                <a:cubicBezTo>
                  <a:pt x="5870" y="2525"/>
                  <a:pt x="5942" y="2322"/>
                  <a:pt x="5811" y="2215"/>
                </a:cubicBezTo>
                <a:lnTo>
                  <a:pt x="5787" y="2191"/>
                </a:lnTo>
                <a:cubicBezTo>
                  <a:pt x="5823" y="2346"/>
                  <a:pt x="5692" y="2370"/>
                  <a:pt x="5632" y="2299"/>
                </a:cubicBezTo>
                <a:cubicBezTo>
                  <a:pt x="5584" y="2227"/>
                  <a:pt x="5632" y="2084"/>
                  <a:pt x="5692" y="2037"/>
                </a:cubicBezTo>
                <a:cubicBezTo>
                  <a:pt x="5739" y="1989"/>
                  <a:pt x="5799" y="1965"/>
                  <a:pt x="5858" y="1965"/>
                </a:cubicBezTo>
                <a:cubicBezTo>
                  <a:pt x="6025" y="1965"/>
                  <a:pt x="6287" y="2060"/>
                  <a:pt x="6156" y="2382"/>
                </a:cubicBezTo>
                <a:cubicBezTo>
                  <a:pt x="6501" y="2287"/>
                  <a:pt x="6430" y="1822"/>
                  <a:pt x="6180" y="1644"/>
                </a:cubicBezTo>
                <a:cubicBezTo>
                  <a:pt x="6370" y="1513"/>
                  <a:pt x="6299" y="1382"/>
                  <a:pt x="6596" y="1370"/>
                </a:cubicBezTo>
                <a:cubicBezTo>
                  <a:pt x="6037" y="1096"/>
                  <a:pt x="5930" y="1429"/>
                  <a:pt x="5704" y="1513"/>
                </a:cubicBezTo>
                <a:lnTo>
                  <a:pt x="5704" y="1513"/>
                </a:lnTo>
                <a:cubicBezTo>
                  <a:pt x="6156" y="1286"/>
                  <a:pt x="6001" y="929"/>
                  <a:pt x="6263" y="632"/>
                </a:cubicBezTo>
                <a:cubicBezTo>
                  <a:pt x="5727" y="679"/>
                  <a:pt x="5739" y="1060"/>
                  <a:pt x="5608" y="1346"/>
                </a:cubicBezTo>
                <a:lnTo>
                  <a:pt x="5608" y="1346"/>
                </a:lnTo>
                <a:cubicBezTo>
                  <a:pt x="5906" y="632"/>
                  <a:pt x="5513" y="453"/>
                  <a:pt x="5477" y="1"/>
                </a:cubicBezTo>
                <a:cubicBezTo>
                  <a:pt x="5430" y="453"/>
                  <a:pt x="5025" y="632"/>
                  <a:pt x="5334" y="1346"/>
                </a:cubicBezTo>
                <a:lnTo>
                  <a:pt x="5334" y="1346"/>
                </a:lnTo>
                <a:cubicBezTo>
                  <a:pt x="5203" y="1060"/>
                  <a:pt x="5215" y="679"/>
                  <a:pt x="4680" y="632"/>
                </a:cubicBezTo>
                <a:cubicBezTo>
                  <a:pt x="4942" y="929"/>
                  <a:pt x="4787" y="1286"/>
                  <a:pt x="5239" y="1513"/>
                </a:cubicBezTo>
                <a:lnTo>
                  <a:pt x="5239" y="1513"/>
                </a:lnTo>
                <a:cubicBezTo>
                  <a:pt x="5013" y="1429"/>
                  <a:pt x="4906" y="1096"/>
                  <a:pt x="4346" y="1370"/>
                </a:cubicBezTo>
                <a:cubicBezTo>
                  <a:pt x="4644" y="1382"/>
                  <a:pt x="4572" y="1513"/>
                  <a:pt x="4763" y="1644"/>
                </a:cubicBezTo>
                <a:cubicBezTo>
                  <a:pt x="4501" y="1822"/>
                  <a:pt x="4441" y="2287"/>
                  <a:pt x="4787" y="2382"/>
                </a:cubicBezTo>
                <a:cubicBezTo>
                  <a:pt x="4656" y="2060"/>
                  <a:pt x="4918" y="1965"/>
                  <a:pt x="5084" y="1965"/>
                </a:cubicBezTo>
                <a:cubicBezTo>
                  <a:pt x="5144" y="1965"/>
                  <a:pt x="5203" y="1989"/>
                  <a:pt x="5251" y="2037"/>
                </a:cubicBezTo>
                <a:cubicBezTo>
                  <a:pt x="5299" y="2084"/>
                  <a:pt x="5358" y="2227"/>
                  <a:pt x="5299" y="2299"/>
                </a:cubicBezTo>
                <a:cubicBezTo>
                  <a:pt x="5251" y="2370"/>
                  <a:pt x="5108" y="2346"/>
                  <a:pt x="5156" y="2191"/>
                </a:cubicBezTo>
                <a:cubicBezTo>
                  <a:pt x="4989" y="2287"/>
                  <a:pt x="5049" y="2525"/>
                  <a:pt x="5239" y="2537"/>
                </a:cubicBezTo>
                <a:cubicBezTo>
                  <a:pt x="5251" y="2537"/>
                  <a:pt x="5275" y="2537"/>
                  <a:pt x="5287" y="2537"/>
                </a:cubicBezTo>
                <a:lnTo>
                  <a:pt x="5299" y="2537"/>
                </a:lnTo>
                <a:cubicBezTo>
                  <a:pt x="5346" y="2525"/>
                  <a:pt x="5394" y="2489"/>
                  <a:pt x="5418" y="2453"/>
                </a:cubicBezTo>
                <a:cubicBezTo>
                  <a:pt x="5501" y="2858"/>
                  <a:pt x="5465" y="3287"/>
                  <a:pt x="5323" y="3668"/>
                </a:cubicBezTo>
                <a:cubicBezTo>
                  <a:pt x="5608" y="2489"/>
                  <a:pt x="4441" y="2882"/>
                  <a:pt x="4430" y="2156"/>
                </a:cubicBezTo>
                <a:cubicBezTo>
                  <a:pt x="4346" y="2489"/>
                  <a:pt x="4346" y="2703"/>
                  <a:pt x="4418" y="2846"/>
                </a:cubicBezTo>
                <a:cubicBezTo>
                  <a:pt x="4596" y="3215"/>
                  <a:pt x="4977" y="3072"/>
                  <a:pt x="5108" y="3227"/>
                </a:cubicBezTo>
                <a:cubicBezTo>
                  <a:pt x="4870" y="3251"/>
                  <a:pt x="4811" y="3382"/>
                  <a:pt x="4894" y="3561"/>
                </a:cubicBezTo>
                <a:cubicBezTo>
                  <a:pt x="5049" y="3382"/>
                  <a:pt x="5239" y="3525"/>
                  <a:pt x="5227" y="3703"/>
                </a:cubicBezTo>
                <a:cubicBezTo>
                  <a:pt x="5215" y="3977"/>
                  <a:pt x="4930" y="4323"/>
                  <a:pt x="5239" y="4775"/>
                </a:cubicBezTo>
                <a:cubicBezTo>
                  <a:pt x="5251" y="4870"/>
                  <a:pt x="5275" y="4954"/>
                  <a:pt x="5299" y="5049"/>
                </a:cubicBezTo>
                <a:cubicBezTo>
                  <a:pt x="5251" y="4966"/>
                  <a:pt x="5203" y="4882"/>
                  <a:pt x="5144" y="4811"/>
                </a:cubicBezTo>
                <a:cubicBezTo>
                  <a:pt x="5049" y="4275"/>
                  <a:pt x="4596" y="4239"/>
                  <a:pt x="4394" y="4049"/>
                </a:cubicBezTo>
                <a:cubicBezTo>
                  <a:pt x="4263" y="3930"/>
                  <a:pt x="4299" y="3692"/>
                  <a:pt x="4537" y="3715"/>
                </a:cubicBezTo>
                <a:cubicBezTo>
                  <a:pt x="4465" y="3537"/>
                  <a:pt x="4322" y="3477"/>
                  <a:pt x="4144" y="3620"/>
                </a:cubicBezTo>
                <a:cubicBezTo>
                  <a:pt x="4132" y="3430"/>
                  <a:pt x="4489" y="3263"/>
                  <a:pt x="4358" y="2870"/>
                </a:cubicBezTo>
                <a:cubicBezTo>
                  <a:pt x="4310" y="2715"/>
                  <a:pt x="4168" y="2560"/>
                  <a:pt x="3858" y="2394"/>
                </a:cubicBezTo>
                <a:lnTo>
                  <a:pt x="3858" y="2394"/>
                </a:lnTo>
                <a:cubicBezTo>
                  <a:pt x="4358" y="2906"/>
                  <a:pt x="3263" y="3453"/>
                  <a:pt x="4310" y="4096"/>
                </a:cubicBezTo>
                <a:cubicBezTo>
                  <a:pt x="3929" y="3918"/>
                  <a:pt x="3608" y="3644"/>
                  <a:pt x="3382" y="3299"/>
                </a:cubicBezTo>
                <a:cubicBezTo>
                  <a:pt x="3429" y="3311"/>
                  <a:pt x="3477" y="3299"/>
                  <a:pt x="3525" y="3275"/>
                </a:cubicBezTo>
                <a:lnTo>
                  <a:pt x="3525" y="3275"/>
                </a:lnTo>
                <a:cubicBezTo>
                  <a:pt x="3548" y="3263"/>
                  <a:pt x="3560" y="3251"/>
                  <a:pt x="3572" y="3239"/>
                </a:cubicBezTo>
                <a:cubicBezTo>
                  <a:pt x="3715" y="3096"/>
                  <a:pt x="3572" y="2870"/>
                  <a:pt x="3394" y="2941"/>
                </a:cubicBezTo>
                <a:cubicBezTo>
                  <a:pt x="3525" y="3013"/>
                  <a:pt x="3441" y="3120"/>
                  <a:pt x="3358" y="3108"/>
                </a:cubicBezTo>
                <a:cubicBezTo>
                  <a:pt x="3275" y="3108"/>
                  <a:pt x="3203" y="2965"/>
                  <a:pt x="3203" y="2894"/>
                </a:cubicBezTo>
                <a:cubicBezTo>
                  <a:pt x="3215" y="2834"/>
                  <a:pt x="3239" y="2775"/>
                  <a:pt x="3275" y="2727"/>
                </a:cubicBezTo>
                <a:cubicBezTo>
                  <a:pt x="3382" y="2608"/>
                  <a:pt x="3644" y="2489"/>
                  <a:pt x="3775" y="2810"/>
                </a:cubicBezTo>
                <a:cubicBezTo>
                  <a:pt x="3941" y="2501"/>
                  <a:pt x="3572" y="2215"/>
                  <a:pt x="3275" y="2275"/>
                </a:cubicBezTo>
                <a:cubicBezTo>
                  <a:pt x="3310" y="2048"/>
                  <a:pt x="3167" y="2001"/>
                  <a:pt x="3358" y="1787"/>
                </a:cubicBezTo>
                <a:cubicBezTo>
                  <a:pt x="2786" y="1989"/>
                  <a:pt x="2941" y="2299"/>
                  <a:pt x="2846" y="2513"/>
                </a:cubicBezTo>
                <a:lnTo>
                  <a:pt x="2846" y="2513"/>
                </a:lnTo>
                <a:cubicBezTo>
                  <a:pt x="2989" y="2037"/>
                  <a:pt x="2632" y="1894"/>
                  <a:pt x="2620" y="1489"/>
                </a:cubicBezTo>
                <a:cubicBezTo>
                  <a:pt x="2263" y="1906"/>
                  <a:pt x="2548" y="2179"/>
                  <a:pt x="2656" y="2465"/>
                </a:cubicBezTo>
                <a:lnTo>
                  <a:pt x="2656" y="2465"/>
                </a:lnTo>
                <a:cubicBezTo>
                  <a:pt x="2370" y="1739"/>
                  <a:pt x="1953" y="1906"/>
                  <a:pt x="1608" y="1620"/>
                </a:cubicBezTo>
                <a:cubicBezTo>
                  <a:pt x="1905" y="1965"/>
                  <a:pt x="1739" y="2370"/>
                  <a:pt x="2465" y="2656"/>
                </a:cubicBezTo>
                <a:lnTo>
                  <a:pt x="2465" y="2656"/>
                </a:lnTo>
                <a:cubicBezTo>
                  <a:pt x="2167" y="2549"/>
                  <a:pt x="1905" y="2263"/>
                  <a:pt x="1489" y="2620"/>
                </a:cubicBezTo>
                <a:cubicBezTo>
                  <a:pt x="1882" y="2644"/>
                  <a:pt x="2024" y="3001"/>
                  <a:pt x="2513" y="2846"/>
                </a:cubicBezTo>
                <a:lnTo>
                  <a:pt x="2513" y="2846"/>
                </a:lnTo>
                <a:cubicBezTo>
                  <a:pt x="2298" y="2941"/>
                  <a:pt x="1977" y="2787"/>
                  <a:pt x="1774" y="3370"/>
                </a:cubicBezTo>
                <a:cubicBezTo>
                  <a:pt x="2001" y="3180"/>
                  <a:pt x="2048" y="3322"/>
                  <a:pt x="2275" y="3275"/>
                </a:cubicBezTo>
                <a:cubicBezTo>
                  <a:pt x="2215" y="3572"/>
                  <a:pt x="2501" y="3953"/>
                  <a:pt x="2810" y="3775"/>
                </a:cubicBezTo>
                <a:cubicBezTo>
                  <a:pt x="2489" y="3644"/>
                  <a:pt x="2596" y="3394"/>
                  <a:pt x="2727" y="3275"/>
                </a:cubicBezTo>
                <a:cubicBezTo>
                  <a:pt x="2763" y="3239"/>
                  <a:pt x="2822" y="3215"/>
                  <a:pt x="2882" y="3215"/>
                </a:cubicBezTo>
                <a:cubicBezTo>
                  <a:pt x="2965" y="3215"/>
                  <a:pt x="3096" y="3275"/>
                  <a:pt x="3108" y="3358"/>
                </a:cubicBezTo>
                <a:cubicBezTo>
                  <a:pt x="3120" y="3442"/>
                  <a:pt x="3001" y="3525"/>
                  <a:pt x="2929" y="3394"/>
                </a:cubicBezTo>
                <a:cubicBezTo>
                  <a:pt x="2870" y="3572"/>
                  <a:pt x="3096" y="3715"/>
                  <a:pt x="3227" y="3572"/>
                </a:cubicBezTo>
                <a:cubicBezTo>
                  <a:pt x="3251" y="3561"/>
                  <a:pt x="3263" y="3549"/>
                  <a:pt x="3263" y="3537"/>
                </a:cubicBezTo>
                <a:lnTo>
                  <a:pt x="3263" y="3525"/>
                </a:lnTo>
                <a:cubicBezTo>
                  <a:pt x="3298" y="3477"/>
                  <a:pt x="3298" y="3430"/>
                  <a:pt x="3298" y="3382"/>
                </a:cubicBezTo>
                <a:cubicBezTo>
                  <a:pt x="3644" y="3620"/>
                  <a:pt x="3918" y="3930"/>
                  <a:pt x="4096" y="4311"/>
                </a:cubicBezTo>
                <a:lnTo>
                  <a:pt x="4096" y="4311"/>
                </a:lnTo>
                <a:cubicBezTo>
                  <a:pt x="3453" y="3287"/>
                  <a:pt x="2906" y="4370"/>
                  <a:pt x="2394" y="3870"/>
                </a:cubicBezTo>
                <a:lnTo>
                  <a:pt x="2394" y="3870"/>
                </a:lnTo>
                <a:cubicBezTo>
                  <a:pt x="2560" y="4168"/>
                  <a:pt x="2715" y="4323"/>
                  <a:pt x="2870" y="4370"/>
                </a:cubicBezTo>
                <a:cubicBezTo>
                  <a:pt x="3251" y="4501"/>
                  <a:pt x="3429" y="4144"/>
                  <a:pt x="3620" y="4156"/>
                </a:cubicBezTo>
                <a:cubicBezTo>
                  <a:pt x="3477" y="4334"/>
                  <a:pt x="3525" y="4477"/>
                  <a:pt x="3715" y="4537"/>
                </a:cubicBezTo>
                <a:cubicBezTo>
                  <a:pt x="3691" y="4311"/>
                  <a:pt x="3918" y="4275"/>
                  <a:pt x="4049" y="4406"/>
                </a:cubicBezTo>
                <a:cubicBezTo>
                  <a:pt x="4227" y="4608"/>
                  <a:pt x="4275" y="5061"/>
                  <a:pt x="4811" y="5156"/>
                </a:cubicBezTo>
                <a:cubicBezTo>
                  <a:pt x="4882" y="5216"/>
                  <a:pt x="4965" y="5263"/>
                  <a:pt x="5037" y="5311"/>
                </a:cubicBezTo>
                <a:cubicBezTo>
                  <a:pt x="4953" y="5275"/>
                  <a:pt x="4870" y="5263"/>
                  <a:pt x="4775" y="5251"/>
                </a:cubicBezTo>
                <a:cubicBezTo>
                  <a:pt x="4334" y="4930"/>
                  <a:pt x="3977" y="5227"/>
                  <a:pt x="3703" y="5239"/>
                </a:cubicBezTo>
                <a:cubicBezTo>
                  <a:pt x="3525" y="5239"/>
                  <a:pt x="3382" y="5061"/>
                  <a:pt x="3560" y="4906"/>
                </a:cubicBezTo>
                <a:cubicBezTo>
                  <a:pt x="3382" y="4823"/>
                  <a:pt x="3251" y="4882"/>
                  <a:pt x="3215" y="5120"/>
                </a:cubicBezTo>
                <a:cubicBezTo>
                  <a:pt x="3072" y="4989"/>
                  <a:pt x="3215" y="4608"/>
                  <a:pt x="2846" y="4430"/>
                </a:cubicBezTo>
                <a:cubicBezTo>
                  <a:pt x="2691" y="4358"/>
                  <a:pt x="2489" y="4346"/>
                  <a:pt x="2155" y="4442"/>
                </a:cubicBezTo>
                <a:cubicBezTo>
                  <a:pt x="2179" y="4442"/>
                  <a:pt x="2203" y="4442"/>
                  <a:pt x="2227" y="4442"/>
                </a:cubicBezTo>
                <a:cubicBezTo>
                  <a:pt x="2203" y="4442"/>
                  <a:pt x="2179" y="4442"/>
                  <a:pt x="2155" y="4442"/>
                </a:cubicBezTo>
                <a:cubicBezTo>
                  <a:pt x="2870" y="4454"/>
                  <a:pt x="2489" y="5608"/>
                  <a:pt x="3668" y="5335"/>
                </a:cubicBezTo>
                <a:lnTo>
                  <a:pt x="3668" y="5335"/>
                </a:lnTo>
                <a:cubicBezTo>
                  <a:pt x="3275" y="5477"/>
                  <a:pt x="2858" y="5513"/>
                  <a:pt x="2441" y="5430"/>
                </a:cubicBezTo>
                <a:cubicBezTo>
                  <a:pt x="2489" y="5406"/>
                  <a:pt x="2513" y="5358"/>
                  <a:pt x="2525" y="5311"/>
                </a:cubicBezTo>
                <a:lnTo>
                  <a:pt x="2525" y="5299"/>
                </a:lnTo>
                <a:cubicBezTo>
                  <a:pt x="2536" y="5275"/>
                  <a:pt x="2536" y="5263"/>
                  <a:pt x="2525" y="5239"/>
                </a:cubicBezTo>
                <a:cubicBezTo>
                  <a:pt x="2525" y="5061"/>
                  <a:pt x="2275" y="5001"/>
                  <a:pt x="2191" y="5168"/>
                </a:cubicBezTo>
                <a:cubicBezTo>
                  <a:pt x="2346" y="5120"/>
                  <a:pt x="2358" y="5263"/>
                  <a:pt x="2298" y="5311"/>
                </a:cubicBezTo>
                <a:cubicBezTo>
                  <a:pt x="2227" y="5370"/>
                  <a:pt x="2084" y="5311"/>
                  <a:pt x="2036" y="5263"/>
                </a:cubicBezTo>
                <a:cubicBezTo>
                  <a:pt x="1989" y="5216"/>
                  <a:pt x="1965" y="5156"/>
                  <a:pt x="1965" y="5096"/>
                </a:cubicBezTo>
                <a:cubicBezTo>
                  <a:pt x="1953" y="4930"/>
                  <a:pt x="2060" y="4668"/>
                  <a:pt x="2370" y="4799"/>
                </a:cubicBezTo>
                <a:cubicBezTo>
                  <a:pt x="2275" y="4454"/>
                  <a:pt x="1810" y="4513"/>
                  <a:pt x="1643" y="4775"/>
                </a:cubicBezTo>
                <a:cubicBezTo>
                  <a:pt x="1513" y="4585"/>
                  <a:pt x="1382" y="4656"/>
                  <a:pt x="1358" y="4358"/>
                </a:cubicBezTo>
                <a:cubicBezTo>
                  <a:pt x="1096" y="4906"/>
                  <a:pt x="1417" y="5025"/>
                  <a:pt x="1513" y="5239"/>
                </a:cubicBezTo>
                <a:lnTo>
                  <a:pt x="1513" y="5239"/>
                </a:lnTo>
                <a:cubicBezTo>
                  <a:pt x="1274" y="4799"/>
                  <a:pt x="917" y="4942"/>
                  <a:pt x="631" y="4680"/>
                </a:cubicBezTo>
                <a:cubicBezTo>
                  <a:pt x="667" y="5227"/>
                  <a:pt x="1060" y="5216"/>
                  <a:pt x="1346" y="5347"/>
                </a:cubicBezTo>
                <a:lnTo>
                  <a:pt x="1346" y="5347"/>
                </a:lnTo>
                <a:cubicBezTo>
                  <a:pt x="620" y="5049"/>
                  <a:pt x="453" y="5442"/>
                  <a:pt x="0" y="5477"/>
                </a:cubicBezTo>
                <a:cubicBezTo>
                  <a:pt x="453" y="5525"/>
                  <a:pt x="620" y="5930"/>
                  <a:pt x="1346" y="5620"/>
                </a:cubicBezTo>
                <a:lnTo>
                  <a:pt x="1346" y="5620"/>
                </a:lnTo>
                <a:cubicBezTo>
                  <a:pt x="1060" y="5751"/>
                  <a:pt x="667" y="5739"/>
                  <a:pt x="631" y="6275"/>
                </a:cubicBezTo>
                <a:cubicBezTo>
                  <a:pt x="929" y="6013"/>
                  <a:pt x="1274" y="6168"/>
                  <a:pt x="1513" y="5716"/>
                </a:cubicBezTo>
                <a:lnTo>
                  <a:pt x="1513" y="5716"/>
                </a:lnTo>
                <a:cubicBezTo>
                  <a:pt x="1417" y="5942"/>
                  <a:pt x="1096" y="6049"/>
                  <a:pt x="1358" y="6609"/>
                </a:cubicBezTo>
                <a:cubicBezTo>
                  <a:pt x="1382" y="6311"/>
                  <a:pt x="1513" y="6382"/>
                  <a:pt x="1643" y="6192"/>
                </a:cubicBezTo>
                <a:cubicBezTo>
                  <a:pt x="1810" y="6442"/>
                  <a:pt x="2275" y="6513"/>
                  <a:pt x="2370" y="6168"/>
                </a:cubicBezTo>
                <a:cubicBezTo>
                  <a:pt x="2060" y="6299"/>
                  <a:pt x="1953" y="6037"/>
                  <a:pt x="1965" y="5870"/>
                </a:cubicBezTo>
                <a:cubicBezTo>
                  <a:pt x="1965" y="5811"/>
                  <a:pt x="1989" y="5751"/>
                  <a:pt x="2036" y="5704"/>
                </a:cubicBezTo>
                <a:cubicBezTo>
                  <a:pt x="2084" y="5656"/>
                  <a:pt x="2227" y="5597"/>
                  <a:pt x="2298" y="5656"/>
                </a:cubicBezTo>
                <a:cubicBezTo>
                  <a:pt x="2358" y="5704"/>
                  <a:pt x="2334" y="5847"/>
                  <a:pt x="2191" y="5799"/>
                </a:cubicBezTo>
                <a:cubicBezTo>
                  <a:pt x="2275" y="5966"/>
                  <a:pt x="2525" y="5906"/>
                  <a:pt x="2525" y="5716"/>
                </a:cubicBezTo>
                <a:cubicBezTo>
                  <a:pt x="2536" y="5704"/>
                  <a:pt x="2536" y="5680"/>
                  <a:pt x="2525" y="5668"/>
                </a:cubicBezTo>
                <a:lnTo>
                  <a:pt x="2525" y="5656"/>
                </a:lnTo>
                <a:cubicBezTo>
                  <a:pt x="2513" y="5597"/>
                  <a:pt x="2489" y="5561"/>
                  <a:pt x="2441" y="5537"/>
                </a:cubicBezTo>
                <a:cubicBezTo>
                  <a:pt x="2858" y="5454"/>
                  <a:pt x="3275" y="5489"/>
                  <a:pt x="3668" y="5620"/>
                </a:cubicBezTo>
                <a:cubicBezTo>
                  <a:pt x="2489" y="5347"/>
                  <a:pt x="2870" y="6513"/>
                  <a:pt x="2155" y="6513"/>
                </a:cubicBezTo>
                <a:lnTo>
                  <a:pt x="2227" y="6513"/>
                </a:lnTo>
                <a:cubicBezTo>
                  <a:pt x="2203" y="6525"/>
                  <a:pt x="2179" y="6525"/>
                  <a:pt x="2155" y="6513"/>
                </a:cubicBezTo>
                <a:cubicBezTo>
                  <a:pt x="2489" y="6609"/>
                  <a:pt x="2703" y="6609"/>
                  <a:pt x="2846" y="6537"/>
                </a:cubicBezTo>
                <a:cubicBezTo>
                  <a:pt x="3215" y="6359"/>
                  <a:pt x="3072" y="5978"/>
                  <a:pt x="3215" y="5847"/>
                </a:cubicBezTo>
                <a:cubicBezTo>
                  <a:pt x="3251" y="6085"/>
                  <a:pt x="3382" y="6132"/>
                  <a:pt x="3560" y="6061"/>
                </a:cubicBezTo>
                <a:cubicBezTo>
                  <a:pt x="3382" y="5906"/>
                  <a:pt x="3513" y="5716"/>
                  <a:pt x="3703" y="5728"/>
                </a:cubicBezTo>
                <a:cubicBezTo>
                  <a:pt x="3977" y="5739"/>
                  <a:pt x="4322" y="6025"/>
                  <a:pt x="4775" y="5716"/>
                </a:cubicBezTo>
                <a:cubicBezTo>
                  <a:pt x="4858" y="5704"/>
                  <a:pt x="4953" y="5680"/>
                  <a:pt x="5037" y="5656"/>
                </a:cubicBezTo>
                <a:cubicBezTo>
                  <a:pt x="4965" y="5704"/>
                  <a:pt x="4882" y="5751"/>
                  <a:pt x="4811" y="5811"/>
                </a:cubicBezTo>
                <a:cubicBezTo>
                  <a:pt x="4263" y="5906"/>
                  <a:pt x="4227" y="6359"/>
                  <a:pt x="4037" y="6561"/>
                </a:cubicBezTo>
                <a:cubicBezTo>
                  <a:pt x="3918" y="6692"/>
                  <a:pt x="3691" y="6656"/>
                  <a:pt x="3715" y="6418"/>
                </a:cubicBezTo>
                <a:cubicBezTo>
                  <a:pt x="3525" y="6490"/>
                  <a:pt x="3477" y="6632"/>
                  <a:pt x="3620" y="6811"/>
                </a:cubicBezTo>
                <a:cubicBezTo>
                  <a:pt x="3418" y="6823"/>
                  <a:pt x="3251" y="6454"/>
                  <a:pt x="2858" y="6585"/>
                </a:cubicBezTo>
                <a:cubicBezTo>
                  <a:pt x="2715" y="6644"/>
                  <a:pt x="2560" y="6787"/>
                  <a:pt x="2394" y="7097"/>
                </a:cubicBezTo>
                <a:lnTo>
                  <a:pt x="2394" y="7097"/>
                </a:lnTo>
                <a:cubicBezTo>
                  <a:pt x="2906" y="6597"/>
                  <a:pt x="3453" y="7680"/>
                  <a:pt x="4084" y="6656"/>
                </a:cubicBezTo>
                <a:lnTo>
                  <a:pt x="4084" y="6656"/>
                </a:lnTo>
                <a:cubicBezTo>
                  <a:pt x="3906" y="7025"/>
                  <a:pt x="3632" y="7347"/>
                  <a:pt x="3287" y="7585"/>
                </a:cubicBezTo>
                <a:cubicBezTo>
                  <a:pt x="3298" y="7537"/>
                  <a:pt x="3298" y="7478"/>
                  <a:pt x="3263" y="7442"/>
                </a:cubicBezTo>
                <a:lnTo>
                  <a:pt x="3263" y="7430"/>
                </a:lnTo>
                <a:cubicBezTo>
                  <a:pt x="3263" y="7418"/>
                  <a:pt x="3239" y="7406"/>
                  <a:pt x="3227" y="7394"/>
                </a:cubicBezTo>
                <a:cubicBezTo>
                  <a:pt x="3096" y="7240"/>
                  <a:pt x="2870" y="7382"/>
                  <a:pt x="2929" y="7573"/>
                </a:cubicBezTo>
                <a:cubicBezTo>
                  <a:pt x="3001" y="7442"/>
                  <a:pt x="3120" y="7513"/>
                  <a:pt x="3108" y="7609"/>
                </a:cubicBezTo>
                <a:cubicBezTo>
                  <a:pt x="3096" y="7692"/>
                  <a:pt x="2965" y="7752"/>
                  <a:pt x="2882" y="7752"/>
                </a:cubicBezTo>
                <a:cubicBezTo>
                  <a:pt x="2822" y="7752"/>
                  <a:pt x="2763" y="7728"/>
                  <a:pt x="2715" y="7680"/>
                </a:cubicBezTo>
                <a:cubicBezTo>
                  <a:pt x="2596" y="7573"/>
                  <a:pt x="2477" y="7323"/>
                  <a:pt x="2810" y="7192"/>
                </a:cubicBezTo>
                <a:cubicBezTo>
                  <a:pt x="2501" y="7013"/>
                  <a:pt x="2215" y="7382"/>
                  <a:pt x="2275" y="7692"/>
                </a:cubicBezTo>
                <a:cubicBezTo>
                  <a:pt x="2048" y="7644"/>
                  <a:pt x="2001" y="7787"/>
                  <a:pt x="1774" y="7597"/>
                </a:cubicBezTo>
                <a:cubicBezTo>
                  <a:pt x="1977" y="8168"/>
                  <a:pt x="2286" y="8025"/>
                  <a:pt x="2513" y="8121"/>
                </a:cubicBezTo>
                <a:lnTo>
                  <a:pt x="2513" y="8121"/>
                </a:lnTo>
                <a:cubicBezTo>
                  <a:pt x="2024" y="7966"/>
                  <a:pt x="1882" y="8323"/>
                  <a:pt x="1489" y="8347"/>
                </a:cubicBezTo>
                <a:cubicBezTo>
                  <a:pt x="1905" y="8704"/>
                  <a:pt x="2167" y="8418"/>
                  <a:pt x="2465" y="8311"/>
                </a:cubicBezTo>
                <a:lnTo>
                  <a:pt x="2465" y="8311"/>
                </a:lnTo>
                <a:cubicBezTo>
                  <a:pt x="1739" y="8609"/>
                  <a:pt x="1905" y="9002"/>
                  <a:pt x="1608" y="9347"/>
                </a:cubicBezTo>
                <a:cubicBezTo>
                  <a:pt x="1953" y="9049"/>
                  <a:pt x="2370" y="9228"/>
                  <a:pt x="2656" y="8502"/>
                </a:cubicBezTo>
                <a:lnTo>
                  <a:pt x="2656" y="8502"/>
                </a:lnTo>
                <a:cubicBezTo>
                  <a:pt x="2548" y="8799"/>
                  <a:pt x="2263" y="9049"/>
                  <a:pt x="2620" y="9466"/>
                </a:cubicBezTo>
                <a:cubicBezTo>
                  <a:pt x="2632" y="9073"/>
                  <a:pt x="3001" y="8930"/>
                  <a:pt x="2846" y="8454"/>
                </a:cubicBezTo>
                <a:lnTo>
                  <a:pt x="2846" y="8454"/>
                </a:lnTo>
                <a:cubicBezTo>
                  <a:pt x="2941" y="8668"/>
                  <a:pt x="2786" y="8978"/>
                  <a:pt x="3358" y="9180"/>
                </a:cubicBezTo>
                <a:cubicBezTo>
                  <a:pt x="3167" y="8954"/>
                  <a:pt x="3310" y="8906"/>
                  <a:pt x="3275" y="8692"/>
                </a:cubicBezTo>
                <a:cubicBezTo>
                  <a:pt x="3572" y="8752"/>
                  <a:pt x="3941" y="8466"/>
                  <a:pt x="3775" y="8156"/>
                </a:cubicBezTo>
                <a:cubicBezTo>
                  <a:pt x="3644" y="8478"/>
                  <a:pt x="3382" y="8359"/>
                  <a:pt x="3275" y="8240"/>
                </a:cubicBezTo>
                <a:cubicBezTo>
                  <a:pt x="3227" y="8192"/>
                  <a:pt x="3203" y="8133"/>
                  <a:pt x="3203" y="8073"/>
                </a:cubicBezTo>
                <a:cubicBezTo>
                  <a:pt x="3203" y="8002"/>
                  <a:pt x="3263" y="7859"/>
                  <a:pt x="3358" y="7847"/>
                </a:cubicBezTo>
                <a:cubicBezTo>
                  <a:pt x="3441" y="7835"/>
                  <a:pt x="3525" y="7954"/>
                  <a:pt x="3394" y="8025"/>
                </a:cubicBezTo>
                <a:cubicBezTo>
                  <a:pt x="3418" y="8025"/>
                  <a:pt x="3441" y="8025"/>
                  <a:pt x="3453" y="8025"/>
                </a:cubicBezTo>
                <a:cubicBezTo>
                  <a:pt x="3548" y="8025"/>
                  <a:pt x="3620" y="7942"/>
                  <a:pt x="3620" y="7859"/>
                </a:cubicBezTo>
                <a:cubicBezTo>
                  <a:pt x="3620" y="7811"/>
                  <a:pt x="3608" y="7763"/>
                  <a:pt x="3572" y="7728"/>
                </a:cubicBezTo>
                <a:cubicBezTo>
                  <a:pt x="3560" y="7716"/>
                  <a:pt x="3548" y="7692"/>
                  <a:pt x="3525" y="7692"/>
                </a:cubicBezTo>
                <a:lnTo>
                  <a:pt x="3513" y="7692"/>
                </a:lnTo>
                <a:cubicBezTo>
                  <a:pt x="3477" y="7656"/>
                  <a:pt x="3429" y="7656"/>
                  <a:pt x="3382" y="7656"/>
                </a:cubicBezTo>
                <a:cubicBezTo>
                  <a:pt x="3608" y="7311"/>
                  <a:pt x="3929" y="7037"/>
                  <a:pt x="4299" y="6859"/>
                </a:cubicBezTo>
                <a:cubicBezTo>
                  <a:pt x="3275" y="7502"/>
                  <a:pt x="4370" y="8049"/>
                  <a:pt x="3858" y="8561"/>
                </a:cubicBezTo>
                <a:lnTo>
                  <a:pt x="3906" y="8514"/>
                </a:lnTo>
                <a:cubicBezTo>
                  <a:pt x="3894" y="8525"/>
                  <a:pt x="3882" y="8549"/>
                  <a:pt x="3858" y="8561"/>
                </a:cubicBezTo>
                <a:cubicBezTo>
                  <a:pt x="4156" y="8395"/>
                  <a:pt x="4299" y="8240"/>
                  <a:pt x="4358" y="8097"/>
                </a:cubicBezTo>
                <a:cubicBezTo>
                  <a:pt x="4489" y="7704"/>
                  <a:pt x="4120" y="7537"/>
                  <a:pt x="4132" y="7335"/>
                </a:cubicBezTo>
                <a:cubicBezTo>
                  <a:pt x="4322" y="7490"/>
                  <a:pt x="4453" y="7430"/>
                  <a:pt x="4525" y="7240"/>
                </a:cubicBezTo>
                <a:cubicBezTo>
                  <a:pt x="4299" y="7263"/>
                  <a:pt x="4263" y="7037"/>
                  <a:pt x="4394" y="6906"/>
                </a:cubicBezTo>
                <a:cubicBezTo>
                  <a:pt x="4596" y="6728"/>
                  <a:pt x="5049" y="6680"/>
                  <a:pt x="5144" y="6144"/>
                </a:cubicBezTo>
                <a:cubicBezTo>
                  <a:pt x="5203" y="6073"/>
                  <a:pt x="5251" y="5989"/>
                  <a:pt x="5299" y="5918"/>
                </a:cubicBezTo>
                <a:cubicBezTo>
                  <a:pt x="5263" y="6001"/>
                  <a:pt x="5251" y="6085"/>
                  <a:pt x="5239" y="6180"/>
                </a:cubicBezTo>
                <a:cubicBezTo>
                  <a:pt x="4918" y="6632"/>
                  <a:pt x="5215" y="6978"/>
                  <a:pt x="5227" y="7252"/>
                </a:cubicBezTo>
                <a:cubicBezTo>
                  <a:pt x="5227" y="7442"/>
                  <a:pt x="5049" y="7573"/>
                  <a:pt x="4894" y="7394"/>
                </a:cubicBezTo>
                <a:cubicBezTo>
                  <a:pt x="4811" y="7573"/>
                  <a:pt x="4870" y="7704"/>
                  <a:pt x="5108" y="7740"/>
                </a:cubicBezTo>
                <a:cubicBezTo>
                  <a:pt x="4977" y="7883"/>
                  <a:pt x="4596" y="7740"/>
                  <a:pt x="4418" y="8109"/>
                </a:cubicBezTo>
                <a:cubicBezTo>
                  <a:pt x="4346" y="8264"/>
                  <a:pt x="4334" y="8466"/>
                  <a:pt x="4430" y="8799"/>
                </a:cubicBezTo>
                <a:lnTo>
                  <a:pt x="4430" y="8799"/>
                </a:lnTo>
                <a:lnTo>
                  <a:pt x="4430" y="8799"/>
                </a:lnTo>
                <a:cubicBezTo>
                  <a:pt x="4441" y="8085"/>
                  <a:pt x="5596" y="8466"/>
                  <a:pt x="5323" y="7299"/>
                </a:cubicBezTo>
                <a:lnTo>
                  <a:pt x="5323" y="7299"/>
                </a:lnTo>
                <a:cubicBezTo>
                  <a:pt x="5465" y="7680"/>
                  <a:pt x="5501" y="8109"/>
                  <a:pt x="5418" y="8514"/>
                </a:cubicBezTo>
                <a:cubicBezTo>
                  <a:pt x="5394" y="8478"/>
                  <a:pt x="5346" y="8442"/>
                  <a:pt x="5299" y="8430"/>
                </a:cubicBezTo>
                <a:lnTo>
                  <a:pt x="5287" y="8430"/>
                </a:lnTo>
                <a:cubicBezTo>
                  <a:pt x="5275" y="8430"/>
                  <a:pt x="5251" y="8430"/>
                  <a:pt x="5227" y="8430"/>
                </a:cubicBezTo>
                <a:cubicBezTo>
                  <a:pt x="5132" y="8442"/>
                  <a:pt x="5061" y="8525"/>
                  <a:pt x="5061" y="8621"/>
                </a:cubicBezTo>
                <a:cubicBezTo>
                  <a:pt x="5061" y="8668"/>
                  <a:pt x="5084" y="8716"/>
                  <a:pt x="5120" y="8752"/>
                </a:cubicBezTo>
                <a:lnTo>
                  <a:pt x="5156" y="8764"/>
                </a:lnTo>
                <a:cubicBezTo>
                  <a:pt x="5108" y="8621"/>
                  <a:pt x="5251" y="8597"/>
                  <a:pt x="5299" y="8668"/>
                </a:cubicBezTo>
                <a:cubicBezTo>
                  <a:pt x="5358" y="8740"/>
                  <a:pt x="5299" y="8883"/>
                  <a:pt x="5251" y="8930"/>
                </a:cubicBezTo>
                <a:cubicBezTo>
                  <a:pt x="5203" y="8978"/>
                  <a:pt x="5144" y="9002"/>
                  <a:pt x="5084" y="9002"/>
                </a:cubicBezTo>
                <a:cubicBezTo>
                  <a:pt x="4918" y="9002"/>
                  <a:pt x="4656" y="8906"/>
                  <a:pt x="4787" y="8585"/>
                </a:cubicBezTo>
                <a:cubicBezTo>
                  <a:pt x="4441" y="8680"/>
                  <a:pt x="4501" y="9145"/>
                  <a:pt x="4763" y="9323"/>
                </a:cubicBezTo>
                <a:cubicBezTo>
                  <a:pt x="4572" y="9454"/>
                  <a:pt x="4644" y="9585"/>
                  <a:pt x="4346" y="9597"/>
                </a:cubicBezTo>
                <a:cubicBezTo>
                  <a:pt x="4894" y="9871"/>
                  <a:pt x="5013" y="9538"/>
                  <a:pt x="5227" y="9454"/>
                </a:cubicBezTo>
                <a:lnTo>
                  <a:pt x="5227" y="9454"/>
                </a:lnTo>
                <a:cubicBezTo>
                  <a:pt x="4787" y="9680"/>
                  <a:pt x="4930" y="10038"/>
                  <a:pt x="4668" y="10335"/>
                </a:cubicBezTo>
                <a:cubicBezTo>
                  <a:pt x="5215" y="10288"/>
                  <a:pt x="5203" y="9907"/>
                  <a:pt x="5334" y="9621"/>
                </a:cubicBezTo>
                <a:lnTo>
                  <a:pt x="5334" y="9621"/>
                </a:lnTo>
                <a:cubicBezTo>
                  <a:pt x="5037" y="10335"/>
                  <a:pt x="5430" y="10514"/>
                  <a:pt x="5465" y="10954"/>
                </a:cubicBezTo>
                <a:cubicBezTo>
                  <a:pt x="5513" y="10514"/>
                  <a:pt x="5918" y="10335"/>
                  <a:pt x="5608" y="9621"/>
                </a:cubicBezTo>
                <a:lnTo>
                  <a:pt x="5608" y="9621"/>
                </a:lnTo>
                <a:cubicBezTo>
                  <a:pt x="5739" y="9907"/>
                  <a:pt x="5715" y="10288"/>
                  <a:pt x="6263" y="10335"/>
                </a:cubicBezTo>
                <a:cubicBezTo>
                  <a:pt x="6001" y="10038"/>
                  <a:pt x="6156" y="9680"/>
                  <a:pt x="5704" y="9454"/>
                </a:cubicBezTo>
                <a:lnTo>
                  <a:pt x="5704" y="9454"/>
                </a:lnTo>
                <a:cubicBezTo>
                  <a:pt x="5918" y="9538"/>
                  <a:pt x="6037" y="9871"/>
                  <a:pt x="6585" y="9597"/>
                </a:cubicBezTo>
                <a:cubicBezTo>
                  <a:pt x="6287" y="9585"/>
                  <a:pt x="6370" y="9454"/>
                  <a:pt x="6168" y="9323"/>
                </a:cubicBezTo>
                <a:cubicBezTo>
                  <a:pt x="6430" y="9145"/>
                  <a:pt x="6489" y="8680"/>
                  <a:pt x="6156" y="8585"/>
                </a:cubicBezTo>
                <a:cubicBezTo>
                  <a:pt x="6287" y="8906"/>
                  <a:pt x="6025" y="9002"/>
                  <a:pt x="5858" y="9002"/>
                </a:cubicBezTo>
                <a:cubicBezTo>
                  <a:pt x="5787" y="9002"/>
                  <a:pt x="5727" y="8978"/>
                  <a:pt x="5692" y="8930"/>
                </a:cubicBezTo>
                <a:cubicBezTo>
                  <a:pt x="5632" y="8883"/>
                  <a:pt x="5584" y="8740"/>
                  <a:pt x="5632" y="8668"/>
                </a:cubicBezTo>
                <a:cubicBezTo>
                  <a:pt x="5692" y="8597"/>
                  <a:pt x="5823" y="8621"/>
                  <a:pt x="5787" y="8764"/>
                </a:cubicBezTo>
                <a:lnTo>
                  <a:pt x="5811" y="8752"/>
                </a:lnTo>
                <a:cubicBezTo>
                  <a:pt x="5858" y="8716"/>
                  <a:pt x="5882" y="8668"/>
                  <a:pt x="5882" y="8621"/>
                </a:cubicBezTo>
                <a:cubicBezTo>
                  <a:pt x="5882" y="8525"/>
                  <a:pt x="5799" y="8442"/>
                  <a:pt x="5704" y="8430"/>
                </a:cubicBezTo>
                <a:cubicBezTo>
                  <a:pt x="5692" y="8430"/>
                  <a:pt x="5668" y="8430"/>
                  <a:pt x="5644" y="8430"/>
                </a:cubicBezTo>
                <a:lnTo>
                  <a:pt x="5632" y="8430"/>
                </a:lnTo>
                <a:cubicBezTo>
                  <a:pt x="5584" y="8442"/>
                  <a:pt x="5549" y="8478"/>
                  <a:pt x="5513" y="8514"/>
                </a:cubicBezTo>
                <a:cubicBezTo>
                  <a:pt x="5442" y="8109"/>
                  <a:pt x="5477" y="7680"/>
                  <a:pt x="5608" y="7299"/>
                </a:cubicBezTo>
                <a:cubicBezTo>
                  <a:pt x="5334" y="8478"/>
                  <a:pt x="6489" y="8085"/>
                  <a:pt x="6501" y="8811"/>
                </a:cubicBezTo>
                <a:lnTo>
                  <a:pt x="6501" y="8728"/>
                </a:lnTo>
                <a:cubicBezTo>
                  <a:pt x="6501" y="8764"/>
                  <a:pt x="6501" y="8787"/>
                  <a:pt x="6501" y="8811"/>
                </a:cubicBezTo>
                <a:cubicBezTo>
                  <a:pt x="6596" y="8478"/>
                  <a:pt x="6596" y="8264"/>
                  <a:pt x="6525" y="8121"/>
                </a:cubicBezTo>
                <a:cubicBezTo>
                  <a:pt x="6346" y="7752"/>
                  <a:pt x="5965" y="7894"/>
                  <a:pt x="5834" y="7740"/>
                </a:cubicBezTo>
                <a:cubicBezTo>
                  <a:pt x="6061" y="7716"/>
                  <a:pt x="6120" y="7573"/>
                  <a:pt x="6037" y="7394"/>
                </a:cubicBezTo>
                <a:cubicBezTo>
                  <a:pt x="5894" y="7585"/>
                  <a:pt x="5704" y="7442"/>
                  <a:pt x="5715" y="7263"/>
                </a:cubicBezTo>
                <a:cubicBezTo>
                  <a:pt x="5715" y="6990"/>
                  <a:pt x="6013" y="6644"/>
                  <a:pt x="5704" y="6192"/>
                </a:cubicBezTo>
                <a:cubicBezTo>
                  <a:pt x="5692" y="6097"/>
                  <a:pt x="5668" y="6013"/>
                  <a:pt x="5644" y="5918"/>
                </a:cubicBezTo>
                <a:cubicBezTo>
                  <a:pt x="5680" y="6001"/>
                  <a:pt x="5739" y="6085"/>
                  <a:pt x="5787" y="6156"/>
                </a:cubicBezTo>
                <a:cubicBezTo>
                  <a:pt x="5894" y="6692"/>
                  <a:pt x="6346" y="6728"/>
                  <a:pt x="6549" y="6918"/>
                </a:cubicBezTo>
                <a:cubicBezTo>
                  <a:pt x="6680" y="7037"/>
                  <a:pt x="6644" y="7275"/>
                  <a:pt x="6406" y="7252"/>
                </a:cubicBezTo>
                <a:cubicBezTo>
                  <a:pt x="6477" y="7430"/>
                  <a:pt x="6608" y="7490"/>
                  <a:pt x="6799" y="7347"/>
                </a:cubicBezTo>
                <a:cubicBezTo>
                  <a:pt x="6811" y="7537"/>
                  <a:pt x="6442" y="7716"/>
                  <a:pt x="6573" y="8097"/>
                </a:cubicBezTo>
                <a:cubicBezTo>
                  <a:pt x="6632" y="8252"/>
                  <a:pt x="6775" y="8406"/>
                  <a:pt x="7073" y="8573"/>
                </a:cubicBezTo>
                <a:lnTo>
                  <a:pt x="7073" y="8573"/>
                </a:lnTo>
                <a:lnTo>
                  <a:pt x="7073" y="8573"/>
                </a:lnTo>
                <a:cubicBezTo>
                  <a:pt x="6585" y="8061"/>
                  <a:pt x="7668" y="7513"/>
                  <a:pt x="6644" y="6882"/>
                </a:cubicBezTo>
                <a:lnTo>
                  <a:pt x="6644" y="6882"/>
                </a:lnTo>
                <a:cubicBezTo>
                  <a:pt x="7025" y="7049"/>
                  <a:pt x="7335" y="7335"/>
                  <a:pt x="7573" y="7668"/>
                </a:cubicBezTo>
                <a:cubicBezTo>
                  <a:pt x="7525" y="7668"/>
                  <a:pt x="7478" y="7668"/>
                  <a:pt x="7430" y="7704"/>
                </a:cubicBezTo>
                <a:lnTo>
                  <a:pt x="7418" y="7704"/>
                </a:lnTo>
                <a:cubicBezTo>
                  <a:pt x="7406" y="7716"/>
                  <a:pt x="7394" y="7728"/>
                  <a:pt x="7382" y="7740"/>
                </a:cubicBezTo>
                <a:cubicBezTo>
                  <a:pt x="7239" y="7871"/>
                  <a:pt x="7382" y="8097"/>
                  <a:pt x="7561" y="8037"/>
                </a:cubicBezTo>
                <a:cubicBezTo>
                  <a:pt x="7430" y="7966"/>
                  <a:pt x="7513" y="7847"/>
                  <a:pt x="7597" y="7859"/>
                </a:cubicBezTo>
                <a:cubicBezTo>
                  <a:pt x="7680" y="7871"/>
                  <a:pt x="7739" y="8002"/>
                  <a:pt x="7739" y="8085"/>
                </a:cubicBezTo>
                <a:cubicBezTo>
                  <a:pt x="7739" y="8144"/>
                  <a:pt x="7716" y="8204"/>
                  <a:pt x="7680" y="8252"/>
                </a:cubicBezTo>
                <a:cubicBezTo>
                  <a:pt x="7561" y="8371"/>
                  <a:pt x="7311" y="8490"/>
                  <a:pt x="7180" y="8168"/>
                </a:cubicBezTo>
                <a:cubicBezTo>
                  <a:pt x="7001" y="8478"/>
                  <a:pt x="7382" y="8764"/>
                  <a:pt x="7680" y="8692"/>
                </a:cubicBezTo>
                <a:cubicBezTo>
                  <a:pt x="7632" y="8918"/>
                  <a:pt x="7775" y="8966"/>
                  <a:pt x="7585" y="9192"/>
                </a:cubicBezTo>
                <a:cubicBezTo>
                  <a:pt x="8168" y="8990"/>
                  <a:pt x="8013" y="8680"/>
                  <a:pt x="8109" y="8466"/>
                </a:cubicBezTo>
                <a:lnTo>
                  <a:pt x="8109" y="8466"/>
                </a:lnTo>
                <a:cubicBezTo>
                  <a:pt x="7954" y="8942"/>
                  <a:pt x="8311" y="9085"/>
                  <a:pt x="8335" y="9478"/>
                </a:cubicBezTo>
                <a:cubicBezTo>
                  <a:pt x="8692" y="9061"/>
                  <a:pt x="8406" y="8799"/>
                  <a:pt x="8299" y="8514"/>
                </a:cubicBezTo>
                <a:lnTo>
                  <a:pt x="8299" y="8514"/>
                </a:lnTo>
                <a:cubicBezTo>
                  <a:pt x="8597" y="9228"/>
                  <a:pt x="8990" y="9061"/>
                  <a:pt x="9335" y="9359"/>
                </a:cubicBezTo>
                <a:cubicBezTo>
                  <a:pt x="9037" y="9014"/>
                  <a:pt x="9216" y="8609"/>
                  <a:pt x="8490" y="8311"/>
                </a:cubicBezTo>
                <a:lnTo>
                  <a:pt x="8490" y="8311"/>
                </a:lnTo>
                <a:cubicBezTo>
                  <a:pt x="8787" y="8418"/>
                  <a:pt x="9049" y="8704"/>
                  <a:pt x="9466" y="8359"/>
                </a:cubicBezTo>
                <a:cubicBezTo>
                  <a:pt x="9061" y="8335"/>
                  <a:pt x="8918" y="7978"/>
                  <a:pt x="8442" y="8133"/>
                </a:cubicBezTo>
                <a:lnTo>
                  <a:pt x="8442" y="8133"/>
                </a:lnTo>
                <a:cubicBezTo>
                  <a:pt x="8656" y="8037"/>
                  <a:pt x="8966" y="8180"/>
                  <a:pt x="9168" y="7609"/>
                </a:cubicBezTo>
                <a:cubicBezTo>
                  <a:pt x="8954" y="7799"/>
                  <a:pt x="8906" y="7656"/>
                  <a:pt x="8680" y="7704"/>
                </a:cubicBezTo>
                <a:cubicBezTo>
                  <a:pt x="8740" y="7406"/>
                  <a:pt x="8454" y="7025"/>
                  <a:pt x="8144" y="7204"/>
                </a:cubicBezTo>
                <a:cubicBezTo>
                  <a:pt x="8466" y="7323"/>
                  <a:pt x="8359" y="7585"/>
                  <a:pt x="8228" y="7692"/>
                </a:cubicBezTo>
                <a:cubicBezTo>
                  <a:pt x="8192" y="7740"/>
                  <a:pt x="8132" y="7763"/>
                  <a:pt x="8061" y="7763"/>
                </a:cubicBezTo>
                <a:cubicBezTo>
                  <a:pt x="7990" y="7763"/>
                  <a:pt x="7847" y="7704"/>
                  <a:pt x="7847" y="7621"/>
                </a:cubicBezTo>
                <a:cubicBezTo>
                  <a:pt x="7835" y="7525"/>
                  <a:pt x="7942" y="7454"/>
                  <a:pt x="8013" y="7585"/>
                </a:cubicBezTo>
                <a:cubicBezTo>
                  <a:pt x="8025" y="7561"/>
                  <a:pt x="8025" y="7537"/>
                  <a:pt x="8013" y="7513"/>
                </a:cubicBezTo>
                <a:cubicBezTo>
                  <a:pt x="8013" y="7418"/>
                  <a:pt x="7942" y="7359"/>
                  <a:pt x="7859" y="7359"/>
                </a:cubicBezTo>
                <a:cubicBezTo>
                  <a:pt x="7799" y="7347"/>
                  <a:pt x="7751" y="7371"/>
                  <a:pt x="7716" y="7406"/>
                </a:cubicBezTo>
                <a:cubicBezTo>
                  <a:pt x="7704" y="7418"/>
                  <a:pt x="7692" y="7430"/>
                  <a:pt x="7680" y="7442"/>
                </a:cubicBezTo>
                <a:lnTo>
                  <a:pt x="7680" y="7454"/>
                </a:lnTo>
                <a:cubicBezTo>
                  <a:pt x="7656" y="7490"/>
                  <a:pt x="7644" y="7549"/>
                  <a:pt x="7656" y="7597"/>
                </a:cubicBezTo>
                <a:cubicBezTo>
                  <a:pt x="7311" y="7359"/>
                  <a:pt x="7037" y="7037"/>
                  <a:pt x="6858" y="6668"/>
                </a:cubicBezTo>
                <a:cubicBezTo>
                  <a:pt x="7501" y="7692"/>
                  <a:pt x="8049" y="6597"/>
                  <a:pt x="8561" y="7109"/>
                </a:cubicBezTo>
                <a:cubicBezTo>
                  <a:pt x="8537" y="7097"/>
                  <a:pt x="8525" y="7073"/>
                  <a:pt x="8501" y="7061"/>
                </a:cubicBezTo>
                <a:cubicBezTo>
                  <a:pt x="8525" y="7073"/>
                  <a:pt x="8549" y="7097"/>
                  <a:pt x="8561" y="7109"/>
                </a:cubicBezTo>
                <a:cubicBezTo>
                  <a:pt x="8394" y="6811"/>
                  <a:pt x="8240" y="6668"/>
                  <a:pt x="8085" y="6609"/>
                </a:cubicBezTo>
                <a:cubicBezTo>
                  <a:pt x="7704" y="6478"/>
                  <a:pt x="7525" y="6847"/>
                  <a:pt x="7335" y="6835"/>
                </a:cubicBezTo>
                <a:cubicBezTo>
                  <a:pt x="7478" y="6644"/>
                  <a:pt x="7418" y="6513"/>
                  <a:pt x="7239" y="6442"/>
                </a:cubicBezTo>
                <a:cubicBezTo>
                  <a:pt x="7263" y="6680"/>
                  <a:pt x="7025" y="6716"/>
                  <a:pt x="6906" y="6585"/>
                </a:cubicBezTo>
                <a:cubicBezTo>
                  <a:pt x="6716" y="6382"/>
                  <a:pt x="6680" y="5918"/>
                  <a:pt x="6144" y="5823"/>
                </a:cubicBezTo>
                <a:cubicBezTo>
                  <a:pt x="6073" y="5763"/>
                  <a:pt x="5989" y="5716"/>
                  <a:pt x="5906" y="5680"/>
                </a:cubicBezTo>
                <a:cubicBezTo>
                  <a:pt x="6001" y="5704"/>
                  <a:pt x="6085" y="5728"/>
                  <a:pt x="6180" y="5739"/>
                </a:cubicBezTo>
                <a:cubicBezTo>
                  <a:pt x="6620" y="6049"/>
                  <a:pt x="6977" y="5751"/>
                  <a:pt x="7251" y="5751"/>
                </a:cubicBezTo>
                <a:cubicBezTo>
                  <a:pt x="7430" y="5739"/>
                  <a:pt x="7573" y="5918"/>
                  <a:pt x="7382" y="6073"/>
                </a:cubicBezTo>
                <a:cubicBezTo>
                  <a:pt x="7573" y="6156"/>
                  <a:pt x="7704" y="6097"/>
                  <a:pt x="7728" y="5870"/>
                </a:cubicBezTo>
                <a:cubicBezTo>
                  <a:pt x="7882" y="6001"/>
                  <a:pt x="7728" y="6382"/>
                  <a:pt x="8109" y="6561"/>
                </a:cubicBezTo>
                <a:cubicBezTo>
                  <a:pt x="8251" y="6632"/>
                  <a:pt x="8466" y="6632"/>
                  <a:pt x="8799" y="6537"/>
                </a:cubicBezTo>
                <a:lnTo>
                  <a:pt x="8799" y="6537"/>
                </a:lnTo>
                <a:cubicBezTo>
                  <a:pt x="8085" y="6525"/>
                  <a:pt x="8466" y="5370"/>
                  <a:pt x="7287" y="5644"/>
                </a:cubicBezTo>
                <a:lnTo>
                  <a:pt x="7287" y="5644"/>
                </a:lnTo>
                <a:cubicBezTo>
                  <a:pt x="7680" y="5501"/>
                  <a:pt x="8097" y="5477"/>
                  <a:pt x="8513" y="5549"/>
                </a:cubicBezTo>
                <a:cubicBezTo>
                  <a:pt x="8466" y="5585"/>
                  <a:pt x="8442" y="5620"/>
                  <a:pt x="8430" y="5668"/>
                </a:cubicBezTo>
                <a:lnTo>
                  <a:pt x="8430" y="5680"/>
                </a:lnTo>
                <a:cubicBezTo>
                  <a:pt x="8430" y="5704"/>
                  <a:pt x="8430" y="5716"/>
                  <a:pt x="8430" y="5739"/>
                </a:cubicBezTo>
                <a:cubicBezTo>
                  <a:pt x="8430" y="5930"/>
                  <a:pt x="8680" y="5989"/>
                  <a:pt x="8763" y="5823"/>
                </a:cubicBezTo>
                <a:cubicBezTo>
                  <a:pt x="8609" y="5858"/>
                  <a:pt x="8597" y="5728"/>
                  <a:pt x="8656" y="5668"/>
                </a:cubicBezTo>
                <a:cubicBezTo>
                  <a:pt x="8728" y="5620"/>
                  <a:pt x="8871" y="5668"/>
                  <a:pt x="8918" y="5728"/>
                </a:cubicBezTo>
                <a:cubicBezTo>
                  <a:pt x="8966" y="5763"/>
                  <a:pt x="8990" y="5823"/>
                  <a:pt x="8990" y="5894"/>
                </a:cubicBezTo>
                <a:cubicBezTo>
                  <a:pt x="9002" y="6049"/>
                  <a:pt x="8894" y="6323"/>
                  <a:pt x="8585" y="6192"/>
                </a:cubicBezTo>
                <a:cubicBezTo>
                  <a:pt x="8680" y="6525"/>
                  <a:pt x="9144" y="6466"/>
                  <a:pt x="9311" y="6204"/>
                </a:cubicBezTo>
                <a:cubicBezTo>
                  <a:pt x="9442" y="6406"/>
                  <a:pt x="9573" y="6323"/>
                  <a:pt x="9597" y="6620"/>
                </a:cubicBezTo>
                <a:cubicBezTo>
                  <a:pt x="9859" y="6073"/>
                  <a:pt x="9537" y="5954"/>
                  <a:pt x="9442" y="5739"/>
                </a:cubicBezTo>
                <a:lnTo>
                  <a:pt x="9442" y="5739"/>
                </a:lnTo>
                <a:cubicBezTo>
                  <a:pt x="9680" y="6180"/>
                  <a:pt x="10037" y="6037"/>
                  <a:pt x="10323" y="6299"/>
                </a:cubicBezTo>
                <a:cubicBezTo>
                  <a:pt x="10287" y="5751"/>
                  <a:pt x="9895" y="5763"/>
                  <a:pt x="9621" y="5632"/>
                </a:cubicBezTo>
                <a:lnTo>
                  <a:pt x="9621" y="5632"/>
                </a:lnTo>
                <a:cubicBezTo>
                  <a:pt x="10335" y="5930"/>
                  <a:pt x="10514" y="5537"/>
                  <a:pt x="10954" y="5501"/>
                </a:cubicBezTo>
                <a:cubicBezTo>
                  <a:pt x="10514" y="5454"/>
                  <a:pt x="10335" y="5049"/>
                  <a:pt x="9621" y="5358"/>
                </a:cubicBezTo>
                <a:lnTo>
                  <a:pt x="9621" y="5358"/>
                </a:lnTo>
                <a:cubicBezTo>
                  <a:pt x="9895" y="5227"/>
                  <a:pt x="10287" y="5251"/>
                  <a:pt x="10323" y="4704"/>
                </a:cubicBezTo>
                <a:cubicBezTo>
                  <a:pt x="10025" y="4966"/>
                  <a:pt x="9680" y="4811"/>
                  <a:pt x="9442" y="5263"/>
                </a:cubicBezTo>
                <a:lnTo>
                  <a:pt x="9442" y="5263"/>
                </a:lnTo>
                <a:cubicBezTo>
                  <a:pt x="9537" y="5037"/>
                  <a:pt x="9859" y="4930"/>
                  <a:pt x="9597" y="4382"/>
                </a:cubicBezTo>
                <a:cubicBezTo>
                  <a:pt x="9573" y="4656"/>
                  <a:pt x="9430" y="4585"/>
                  <a:pt x="9299" y="4775"/>
                </a:cubicBezTo>
                <a:close/>
                <a:moveTo>
                  <a:pt x="3644" y="5632"/>
                </a:moveTo>
                <a:close/>
                <a:moveTo>
                  <a:pt x="4608" y="5739"/>
                </a:moveTo>
                <a:cubicBezTo>
                  <a:pt x="4477" y="5811"/>
                  <a:pt x="4322" y="5835"/>
                  <a:pt x="4180" y="5799"/>
                </a:cubicBezTo>
                <a:cubicBezTo>
                  <a:pt x="3989" y="5751"/>
                  <a:pt x="3799" y="5608"/>
                  <a:pt x="3453" y="5537"/>
                </a:cubicBezTo>
                <a:cubicBezTo>
                  <a:pt x="3358" y="5513"/>
                  <a:pt x="3251" y="5501"/>
                  <a:pt x="3156" y="5489"/>
                </a:cubicBezTo>
                <a:cubicBezTo>
                  <a:pt x="3251" y="5477"/>
                  <a:pt x="3358" y="5454"/>
                  <a:pt x="3453" y="5430"/>
                </a:cubicBezTo>
                <a:cubicBezTo>
                  <a:pt x="3799" y="5358"/>
                  <a:pt x="3989" y="5216"/>
                  <a:pt x="4180" y="5168"/>
                </a:cubicBezTo>
                <a:cubicBezTo>
                  <a:pt x="4322" y="5132"/>
                  <a:pt x="4477" y="5156"/>
                  <a:pt x="4608" y="5227"/>
                </a:cubicBezTo>
                <a:cubicBezTo>
                  <a:pt x="4382" y="5216"/>
                  <a:pt x="4168" y="5311"/>
                  <a:pt x="4013" y="5477"/>
                </a:cubicBezTo>
                <a:cubicBezTo>
                  <a:pt x="4168" y="5656"/>
                  <a:pt x="4382" y="5739"/>
                  <a:pt x="4608" y="5739"/>
                </a:cubicBezTo>
                <a:close/>
                <a:moveTo>
                  <a:pt x="4287" y="4084"/>
                </a:moveTo>
                <a:close/>
                <a:moveTo>
                  <a:pt x="4287" y="6882"/>
                </a:moveTo>
                <a:close/>
                <a:moveTo>
                  <a:pt x="4775" y="6620"/>
                </a:moveTo>
                <a:cubicBezTo>
                  <a:pt x="4608" y="6716"/>
                  <a:pt x="4382" y="6751"/>
                  <a:pt x="4072" y="6942"/>
                </a:cubicBezTo>
                <a:cubicBezTo>
                  <a:pt x="4001" y="6990"/>
                  <a:pt x="3918" y="7049"/>
                  <a:pt x="3822" y="7121"/>
                </a:cubicBezTo>
                <a:cubicBezTo>
                  <a:pt x="3894" y="7037"/>
                  <a:pt x="3953" y="6954"/>
                  <a:pt x="4001" y="6871"/>
                </a:cubicBezTo>
                <a:cubicBezTo>
                  <a:pt x="4203" y="6573"/>
                  <a:pt x="4227" y="6335"/>
                  <a:pt x="4334" y="6168"/>
                </a:cubicBezTo>
                <a:cubicBezTo>
                  <a:pt x="4418" y="6037"/>
                  <a:pt x="4537" y="5954"/>
                  <a:pt x="4680" y="5906"/>
                </a:cubicBezTo>
                <a:cubicBezTo>
                  <a:pt x="4525" y="6061"/>
                  <a:pt x="4430" y="6275"/>
                  <a:pt x="4441" y="6501"/>
                </a:cubicBezTo>
                <a:cubicBezTo>
                  <a:pt x="4668" y="6513"/>
                  <a:pt x="4882" y="6418"/>
                  <a:pt x="5037" y="6263"/>
                </a:cubicBezTo>
                <a:cubicBezTo>
                  <a:pt x="5001" y="6406"/>
                  <a:pt x="4906" y="6537"/>
                  <a:pt x="4775" y="6620"/>
                </a:cubicBezTo>
                <a:close/>
                <a:moveTo>
                  <a:pt x="4441" y="4454"/>
                </a:moveTo>
                <a:cubicBezTo>
                  <a:pt x="4430" y="4680"/>
                  <a:pt x="4513" y="4906"/>
                  <a:pt x="4680" y="5061"/>
                </a:cubicBezTo>
                <a:cubicBezTo>
                  <a:pt x="4537" y="5013"/>
                  <a:pt x="4418" y="4930"/>
                  <a:pt x="4334" y="4799"/>
                </a:cubicBezTo>
                <a:cubicBezTo>
                  <a:pt x="4227" y="4632"/>
                  <a:pt x="4203" y="4394"/>
                  <a:pt x="4013" y="4096"/>
                </a:cubicBezTo>
                <a:cubicBezTo>
                  <a:pt x="3953" y="4001"/>
                  <a:pt x="3894" y="3918"/>
                  <a:pt x="3822" y="3846"/>
                </a:cubicBezTo>
                <a:cubicBezTo>
                  <a:pt x="3906" y="3906"/>
                  <a:pt x="3989" y="3965"/>
                  <a:pt x="4072" y="4025"/>
                </a:cubicBezTo>
                <a:cubicBezTo>
                  <a:pt x="4370" y="4215"/>
                  <a:pt x="4608" y="4251"/>
                  <a:pt x="4787" y="4346"/>
                </a:cubicBezTo>
                <a:cubicBezTo>
                  <a:pt x="4906" y="4430"/>
                  <a:pt x="5001" y="4561"/>
                  <a:pt x="5049" y="4704"/>
                </a:cubicBezTo>
                <a:cubicBezTo>
                  <a:pt x="4882" y="4537"/>
                  <a:pt x="4668" y="4442"/>
                  <a:pt x="4430" y="4454"/>
                </a:cubicBezTo>
                <a:close/>
                <a:moveTo>
                  <a:pt x="5620" y="7299"/>
                </a:moveTo>
                <a:close/>
                <a:moveTo>
                  <a:pt x="5715" y="6335"/>
                </a:moveTo>
                <a:cubicBezTo>
                  <a:pt x="5799" y="6466"/>
                  <a:pt x="5811" y="6620"/>
                  <a:pt x="5787" y="6775"/>
                </a:cubicBezTo>
                <a:cubicBezTo>
                  <a:pt x="5739" y="6966"/>
                  <a:pt x="5596" y="7144"/>
                  <a:pt x="5513" y="7502"/>
                </a:cubicBezTo>
                <a:cubicBezTo>
                  <a:pt x="5489" y="7597"/>
                  <a:pt x="5477" y="7692"/>
                  <a:pt x="5465" y="7799"/>
                </a:cubicBezTo>
                <a:cubicBezTo>
                  <a:pt x="5453" y="7680"/>
                  <a:pt x="5442" y="7585"/>
                  <a:pt x="5418" y="7502"/>
                </a:cubicBezTo>
                <a:cubicBezTo>
                  <a:pt x="5346" y="7144"/>
                  <a:pt x="5192" y="6966"/>
                  <a:pt x="5144" y="6775"/>
                </a:cubicBezTo>
                <a:cubicBezTo>
                  <a:pt x="5120" y="6620"/>
                  <a:pt x="5144" y="6466"/>
                  <a:pt x="5215" y="6335"/>
                </a:cubicBezTo>
                <a:cubicBezTo>
                  <a:pt x="5001" y="6561"/>
                  <a:pt x="5156" y="6930"/>
                  <a:pt x="5465" y="6930"/>
                </a:cubicBezTo>
                <a:cubicBezTo>
                  <a:pt x="5775" y="6930"/>
                  <a:pt x="5942" y="6561"/>
                  <a:pt x="5715" y="6335"/>
                </a:cubicBezTo>
                <a:close/>
                <a:moveTo>
                  <a:pt x="5465" y="4037"/>
                </a:moveTo>
                <a:cubicBezTo>
                  <a:pt x="5299" y="4180"/>
                  <a:pt x="5203" y="4406"/>
                  <a:pt x="5215" y="4632"/>
                </a:cubicBezTo>
                <a:cubicBezTo>
                  <a:pt x="5144" y="4501"/>
                  <a:pt x="5120" y="4346"/>
                  <a:pt x="5144" y="4192"/>
                </a:cubicBezTo>
                <a:cubicBezTo>
                  <a:pt x="5192" y="4001"/>
                  <a:pt x="5346" y="3823"/>
                  <a:pt x="5418" y="3465"/>
                </a:cubicBezTo>
                <a:cubicBezTo>
                  <a:pt x="5442" y="3370"/>
                  <a:pt x="5453" y="3275"/>
                  <a:pt x="5465" y="3168"/>
                </a:cubicBezTo>
                <a:cubicBezTo>
                  <a:pt x="5477" y="3275"/>
                  <a:pt x="5489" y="3370"/>
                  <a:pt x="5513" y="3465"/>
                </a:cubicBezTo>
                <a:cubicBezTo>
                  <a:pt x="5584" y="3823"/>
                  <a:pt x="5739" y="4001"/>
                  <a:pt x="5787" y="4192"/>
                </a:cubicBezTo>
                <a:cubicBezTo>
                  <a:pt x="5811" y="4346"/>
                  <a:pt x="5799" y="4501"/>
                  <a:pt x="5715" y="4632"/>
                </a:cubicBezTo>
                <a:cubicBezTo>
                  <a:pt x="5727" y="4406"/>
                  <a:pt x="5632" y="4180"/>
                  <a:pt x="5465" y="4037"/>
                </a:cubicBezTo>
                <a:close/>
                <a:moveTo>
                  <a:pt x="6644" y="4084"/>
                </a:moveTo>
                <a:close/>
                <a:moveTo>
                  <a:pt x="6858" y="6668"/>
                </a:moveTo>
                <a:close/>
                <a:moveTo>
                  <a:pt x="6489" y="6513"/>
                </a:moveTo>
                <a:cubicBezTo>
                  <a:pt x="6501" y="6287"/>
                  <a:pt x="6418" y="6073"/>
                  <a:pt x="6251" y="5918"/>
                </a:cubicBezTo>
                <a:cubicBezTo>
                  <a:pt x="6394" y="5954"/>
                  <a:pt x="6513" y="6049"/>
                  <a:pt x="6596" y="6180"/>
                </a:cubicBezTo>
                <a:cubicBezTo>
                  <a:pt x="6704" y="6347"/>
                  <a:pt x="6727" y="6585"/>
                  <a:pt x="6930" y="6882"/>
                </a:cubicBezTo>
                <a:cubicBezTo>
                  <a:pt x="6977" y="6966"/>
                  <a:pt x="7037" y="7049"/>
                  <a:pt x="7108" y="7132"/>
                </a:cubicBezTo>
                <a:cubicBezTo>
                  <a:pt x="7025" y="7061"/>
                  <a:pt x="6942" y="7001"/>
                  <a:pt x="6858" y="6954"/>
                </a:cubicBezTo>
                <a:cubicBezTo>
                  <a:pt x="6561" y="6763"/>
                  <a:pt x="6323" y="6728"/>
                  <a:pt x="6156" y="6632"/>
                </a:cubicBezTo>
                <a:cubicBezTo>
                  <a:pt x="6025" y="6549"/>
                  <a:pt x="5930" y="6418"/>
                  <a:pt x="5894" y="6275"/>
                </a:cubicBezTo>
                <a:cubicBezTo>
                  <a:pt x="6049" y="6442"/>
                  <a:pt x="6263" y="6525"/>
                  <a:pt x="6489" y="6513"/>
                </a:cubicBezTo>
                <a:close/>
                <a:moveTo>
                  <a:pt x="5894" y="4704"/>
                </a:moveTo>
                <a:cubicBezTo>
                  <a:pt x="5942" y="4561"/>
                  <a:pt x="6025" y="4430"/>
                  <a:pt x="6156" y="4358"/>
                </a:cubicBezTo>
                <a:cubicBezTo>
                  <a:pt x="6323" y="4251"/>
                  <a:pt x="6561" y="4227"/>
                  <a:pt x="6858" y="4025"/>
                </a:cubicBezTo>
                <a:cubicBezTo>
                  <a:pt x="6954" y="3977"/>
                  <a:pt x="7037" y="3918"/>
                  <a:pt x="7108" y="3846"/>
                </a:cubicBezTo>
                <a:cubicBezTo>
                  <a:pt x="7049" y="3930"/>
                  <a:pt x="6989" y="4013"/>
                  <a:pt x="6930" y="4096"/>
                </a:cubicBezTo>
                <a:cubicBezTo>
                  <a:pt x="6739" y="4394"/>
                  <a:pt x="6716" y="4632"/>
                  <a:pt x="6608" y="4799"/>
                </a:cubicBezTo>
                <a:cubicBezTo>
                  <a:pt x="6525" y="4930"/>
                  <a:pt x="6394" y="5025"/>
                  <a:pt x="6251" y="5061"/>
                </a:cubicBezTo>
                <a:cubicBezTo>
                  <a:pt x="6418" y="4906"/>
                  <a:pt x="6513" y="4692"/>
                  <a:pt x="6501" y="4465"/>
                </a:cubicBezTo>
                <a:cubicBezTo>
                  <a:pt x="6263" y="4442"/>
                  <a:pt x="6037" y="4525"/>
                  <a:pt x="5882" y="4704"/>
                </a:cubicBezTo>
                <a:close/>
                <a:moveTo>
                  <a:pt x="7299" y="5335"/>
                </a:moveTo>
                <a:close/>
                <a:moveTo>
                  <a:pt x="7489" y="5537"/>
                </a:moveTo>
                <a:cubicBezTo>
                  <a:pt x="7132" y="5608"/>
                  <a:pt x="6954" y="5763"/>
                  <a:pt x="6763" y="5811"/>
                </a:cubicBezTo>
                <a:cubicBezTo>
                  <a:pt x="6608" y="5835"/>
                  <a:pt x="6454" y="5811"/>
                  <a:pt x="6323" y="5739"/>
                </a:cubicBezTo>
                <a:cubicBezTo>
                  <a:pt x="6549" y="5751"/>
                  <a:pt x="6763" y="5656"/>
                  <a:pt x="6918" y="5489"/>
                </a:cubicBezTo>
                <a:cubicBezTo>
                  <a:pt x="6763" y="5323"/>
                  <a:pt x="6549" y="5227"/>
                  <a:pt x="6323" y="5239"/>
                </a:cubicBezTo>
                <a:cubicBezTo>
                  <a:pt x="6454" y="5156"/>
                  <a:pt x="6608" y="5132"/>
                  <a:pt x="6763" y="5168"/>
                </a:cubicBezTo>
                <a:cubicBezTo>
                  <a:pt x="6954" y="5216"/>
                  <a:pt x="7132" y="5358"/>
                  <a:pt x="7489" y="5442"/>
                </a:cubicBezTo>
                <a:cubicBezTo>
                  <a:pt x="7585" y="5466"/>
                  <a:pt x="7680" y="5477"/>
                  <a:pt x="7787" y="5489"/>
                </a:cubicBezTo>
                <a:cubicBezTo>
                  <a:pt x="7668" y="5501"/>
                  <a:pt x="7561" y="5513"/>
                  <a:pt x="7478" y="5537"/>
                </a:cubicBezTo>
                <a:close/>
              </a:path>
            </a:pathLst>
          </a:custGeom>
          <a:solidFill>
            <a:schemeClr val="accent2">
              <a:alpha val="1450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5"/>
          <p:cNvSpPr/>
          <p:nvPr/>
        </p:nvSpPr>
        <p:spPr>
          <a:xfrm rot="5400000">
            <a:off x="1127640" y="1399627"/>
            <a:ext cx="743741" cy="742925"/>
          </a:xfrm>
          <a:custGeom>
            <a:avLst/>
            <a:gdLst/>
            <a:ahLst/>
            <a:cxnLst/>
            <a:rect l="l" t="t" r="r" b="b"/>
            <a:pathLst>
              <a:path w="10943" h="10931" extrusionOk="0">
                <a:moveTo>
                  <a:pt x="1643" y="6168"/>
                </a:moveTo>
                <a:cubicBezTo>
                  <a:pt x="1822" y="6418"/>
                  <a:pt x="2286" y="6477"/>
                  <a:pt x="2382" y="6144"/>
                </a:cubicBezTo>
                <a:cubicBezTo>
                  <a:pt x="2060" y="6275"/>
                  <a:pt x="1965" y="6013"/>
                  <a:pt x="1965" y="5846"/>
                </a:cubicBezTo>
                <a:cubicBezTo>
                  <a:pt x="1965" y="5787"/>
                  <a:pt x="1989" y="5727"/>
                  <a:pt x="2036" y="5680"/>
                </a:cubicBezTo>
                <a:cubicBezTo>
                  <a:pt x="2084" y="5620"/>
                  <a:pt x="2227" y="5573"/>
                  <a:pt x="2298" y="5620"/>
                </a:cubicBezTo>
                <a:cubicBezTo>
                  <a:pt x="2370" y="5680"/>
                  <a:pt x="2346" y="5823"/>
                  <a:pt x="2203" y="5775"/>
                </a:cubicBezTo>
                <a:cubicBezTo>
                  <a:pt x="2286" y="5930"/>
                  <a:pt x="2524" y="5870"/>
                  <a:pt x="2536" y="5692"/>
                </a:cubicBezTo>
                <a:cubicBezTo>
                  <a:pt x="2536" y="5680"/>
                  <a:pt x="2536" y="5656"/>
                  <a:pt x="2536" y="5632"/>
                </a:cubicBezTo>
                <a:lnTo>
                  <a:pt x="2536" y="5620"/>
                </a:lnTo>
                <a:cubicBezTo>
                  <a:pt x="2524" y="5573"/>
                  <a:pt x="2489" y="5537"/>
                  <a:pt x="2453" y="5513"/>
                </a:cubicBezTo>
                <a:cubicBezTo>
                  <a:pt x="2858" y="5430"/>
                  <a:pt x="3286" y="5465"/>
                  <a:pt x="3667" y="5596"/>
                </a:cubicBezTo>
                <a:cubicBezTo>
                  <a:pt x="2489" y="5323"/>
                  <a:pt x="2882" y="6489"/>
                  <a:pt x="2155" y="6489"/>
                </a:cubicBezTo>
                <a:lnTo>
                  <a:pt x="2239" y="6489"/>
                </a:lnTo>
                <a:cubicBezTo>
                  <a:pt x="2203" y="6489"/>
                  <a:pt x="2179" y="6489"/>
                  <a:pt x="2155" y="6489"/>
                </a:cubicBezTo>
                <a:cubicBezTo>
                  <a:pt x="2489" y="6585"/>
                  <a:pt x="2703" y="6585"/>
                  <a:pt x="2846" y="6513"/>
                </a:cubicBezTo>
                <a:cubicBezTo>
                  <a:pt x="3215" y="6335"/>
                  <a:pt x="3072" y="5954"/>
                  <a:pt x="3227" y="5823"/>
                </a:cubicBezTo>
                <a:cubicBezTo>
                  <a:pt x="3251" y="6049"/>
                  <a:pt x="3394" y="6108"/>
                  <a:pt x="3572" y="6037"/>
                </a:cubicBezTo>
                <a:cubicBezTo>
                  <a:pt x="3382" y="5882"/>
                  <a:pt x="3525" y="5692"/>
                  <a:pt x="3703" y="5704"/>
                </a:cubicBezTo>
                <a:cubicBezTo>
                  <a:pt x="3977" y="5715"/>
                  <a:pt x="4322" y="6001"/>
                  <a:pt x="4775" y="5692"/>
                </a:cubicBezTo>
                <a:cubicBezTo>
                  <a:pt x="4870" y="5680"/>
                  <a:pt x="4953" y="5656"/>
                  <a:pt x="5049" y="5632"/>
                </a:cubicBezTo>
                <a:cubicBezTo>
                  <a:pt x="4965" y="5680"/>
                  <a:pt x="4894" y="5727"/>
                  <a:pt x="4810" y="5775"/>
                </a:cubicBezTo>
                <a:cubicBezTo>
                  <a:pt x="4275" y="5882"/>
                  <a:pt x="4239" y="6335"/>
                  <a:pt x="4048" y="6537"/>
                </a:cubicBezTo>
                <a:cubicBezTo>
                  <a:pt x="3929" y="6668"/>
                  <a:pt x="3691" y="6632"/>
                  <a:pt x="3715" y="6394"/>
                </a:cubicBezTo>
                <a:cubicBezTo>
                  <a:pt x="3536" y="6466"/>
                  <a:pt x="3477" y="6608"/>
                  <a:pt x="3620" y="6787"/>
                </a:cubicBezTo>
                <a:cubicBezTo>
                  <a:pt x="3429" y="6799"/>
                  <a:pt x="3263" y="6430"/>
                  <a:pt x="2870" y="6561"/>
                </a:cubicBezTo>
                <a:cubicBezTo>
                  <a:pt x="2715" y="6620"/>
                  <a:pt x="2572" y="6763"/>
                  <a:pt x="2393" y="7073"/>
                </a:cubicBezTo>
                <a:lnTo>
                  <a:pt x="2393" y="7073"/>
                </a:lnTo>
                <a:cubicBezTo>
                  <a:pt x="2905" y="6561"/>
                  <a:pt x="3453" y="7656"/>
                  <a:pt x="4096" y="6632"/>
                </a:cubicBezTo>
                <a:lnTo>
                  <a:pt x="4096" y="6632"/>
                </a:lnTo>
                <a:cubicBezTo>
                  <a:pt x="3917" y="7001"/>
                  <a:pt x="3644" y="7323"/>
                  <a:pt x="3298" y="7561"/>
                </a:cubicBezTo>
                <a:cubicBezTo>
                  <a:pt x="3310" y="7513"/>
                  <a:pt x="3298" y="7454"/>
                  <a:pt x="3275" y="7418"/>
                </a:cubicBezTo>
                <a:cubicBezTo>
                  <a:pt x="3275" y="7418"/>
                  <a:pt x="3275" y="7406"/>
                  <a:pt x="3275" y="7406"/>
                </a:cubicBezTo>
                <a:cubicBezTo>
                  <a:pt x="3263" y="7394"/>
                  <a:pt x="3251" y="7382"/>
                  <a:pt x="3239" y="7370"/>
                </a:cubicBezTo>
                <a:cubicBezTo>
                  <a:pt x="3096" y="7228"/>
                  <a:pt x="2882" y="7370"/>
                  <a:pt x="2941" y="7549"/>
                </a:cubicBezTo>
                <a:cubicBezTo>
                  <a:pt x="3013" y="7418"/>
                  <a:pt x="3120" y="7489"/>
                  <a:pt x="3120" y="7585"/>
                </a:cubicBezTo>
                <a:cubicBezTo>
                  <a:pt x="3108" y="7668"/>
                  <a:pt x="2965" y="7728"/>
                  <a:pt x="2894" y="7728"/>
                </a:cubicBezTo>
                <a:cubicBezTo>
                  <a:pt x="2834" y="7728"/>
                  <a:pt x="2774" y="7704"/>
                  <a:pt x="2727" y="7656"/>
                </a:cubicBezTo>
                <a:cubicBezTo>
                  <a:pt x="2608" y="7549"/>
                  <a:pt x="2489" y="7287"/>
                  <a:pt x="2810" y="7168"/>
                </a:cubicBezTo>
                <a:cubicBezTo>
                  <a:pt x="2501" y="6989"/>
                  <a:pt x="2215" y="7358"/>
                  <a:pt x="2274" y="7668"/>
                </a:cubicBezTo>
                <a:cubicBezTo>
                  <a:pt x="2048" y="7620"/>
                  <a:pt x="2012" y="7763"/>
                  <a:pt x="1786" y="7573"/>
                </a:cubicBezTo>
                <a:cubicBezTo>
                  <a:pt x="1989" y="8144"/>
                  <a:pt x="2298" y="8001"/>
                  <a:pt x="2513" y="8097"/>
                </a:cubicBezTo>
                <a:lnTo>
                  <a:pt x="2513" y="8097"/>
                </a:lnTo>
                <a:cubicBezTo>
                  <a:pt x="2036" y="7942"/>
                  <a:pt x="1893" y="8299"/>
                  <a:pt x="1489" y="8323"/>
                </a:cubicBezTo>
                <a:cubicBezTo>
                  <a:pt x="1905" y="8668"/>
                  <a:pt x="2167" y="8382"/>
                  <a:pt x="2465" y="8275"/>
                </a:cubicBezTo>
                <a:lnTo>
                  <a:pt x="2465" y="8275"/>
                </a:lnTo>
                <a:cubicBezTo>
                  <a:pt x="1739" y="8573"/>
                  <a:pt x="1905" y="8978"/>
                  <a:pt x="1620" y="9323"/>
                </a:cubicBezTo>
                <a:cubicBezTo>
                  <a:pt x="1965" y="9025"/>
                  <a:pt x="2370" y="9192"/>
                  <a:pt x="2655" y="8478"/>
                </a:cubicBezTo>
                <a:lnTo>
                  <a:pt x="2655" y="8478"/>
                </a:lnTo>
                <a:cubicBezTo>
                  <a:pt x="2548" y="8775"/>
                  <a:pt x="2262" y="9025"/>
                  <a:pt x="2620" y="9442"/>
                </a:cubicBezTo>
                <a:cubicBezTo>
                  <a:pt x="2643" y="9049"/>
                  <a:pt x="3001" y="8906"/>
                  <a:pt x="2846" y="8430"/>
                </a:cubicBezTo>
                <a:lnTo>
                  <a:pt x="2846" y="8430"/>
                </a:lnTo>
                <a:cubicBezTo>
                  <a:pt x="2941" y="8644"/>
                  <a:pt x="2786" y="8954"/>
                  <a:pt x="3370" y="9156"/>
                </a:cubicBezTo>
                <a:cubicBezTo>
                  <a:pt x="3179" y="8930"/>
                  <a:pt x="3322" y="8882"/>
                  <a:pt x="3275" y="8656"/>
                </a:cubicBezTo>
                <a:cubicBezTo>
                  <a:pt x="3584" y="8728"/>
                  <a:pt x="3953" y="8442"/>
                  <a:pt x="3775" y="8132"/>
                </a:cubicBezTo>
                <a:cubicBezTo>
                  <a:pt x="3644" y="8454"/>
                  <a:pt x="3394" y="8335"/>
                  <a:pt x="3286" y="8216"/>
                </a:cubicBezTo>
                <a:cubicBezTo>
                  <a:pt x="3239" y="8168"/>
                  <a:pt x="3215" y="8109"/>
                  <a:pt x="3215" y="8049"/>
                </a:cubicBezTo>
                <a:cubicBezTo>
                  <a:pt x="3215" y="7978"/>
                  <a:pt x="3275" y="7835"/>
                  <a:pt x="3358" y="7823"/>
                </a:cubicBezTo>
                <a:cubicBezTo>
                  <a:pt x="3441" y="7811"/>
                  <a:pt x="3525" y="7930"/>
                  <a:pt x="3394" y="8001"/>
                </a:cubicBezTo>
                <a:cubicBezTo>
                  <a:pt x="3417" y="8001"/>
                  <a:pt x="3441" y="8001"/>
                  <a:pt x="3465" y="8001"/>
                </a:cubicBezTo>
                <a:cubicBezTo>
                  <a:pt x="3548" y="7990"/>
                  <a:pt x="3620" y="7918"/>
                  <a:pt x="3620" y="7835"/>
                </a:cubicBezTo>
                <a:cubicBezTo>
                  <a:pt x="3620" y="7787"/>
                  <a:pt x="3608" y="7739"/>
                  <a:pt x="3572" y="7704"/>
                </a:cubicBezTo>
                <a:cubicBezTo>
                  <a:pt x="3560" y="7680"/>
                  <a:pt x="3548" y="7668"/>
                  <a:pt x="3536" y="7656"/>
                </a:cubicBezTo>
                <a:lnTo>
                  <a:pt x="3525" y="7656"/>
                </a:lnTo>
                <a:cubicBezTo>
                  <a:pt x="3477" y="7632"/>
                  <a:pt x="3429" y="7620"/>
                  <a:pt x="3370" y="7632"/>
                </a:cubicBezTo>
                <a:cubicBezTo>
                  <a:pt x="3608" y="7287"/>
                  <a:pt x="3929" y="7013"/>
                  <a:pt x="4298" y="6835"/>
                </a:cubicBezTo>
                <a:cubicBezTo>
                  <a:pt x="3275" y="7478"/>
                  <a:pt x="4370" y="8025"/>
                  <a:pt x="3858" y="8537"/>
                </a:cubicBezTo>
                <a:lnTo>
                  <a:pt x="3906" y="8490"/>
                </a:lnTo>
                <a:cubicBezTo>
                  <a:pt x="3894" y="8501"/>
                  <a:pt x="3870" y="8525"/>
                  <a:pt x="3858" y="8537"/>
                </a:cubicBezTo>
                <a:cubicBezTo>
                  <a:pt x="4156" y="8371"/>
                  <a:pt x="4298" y="8216"/>
                  <a:pt x="4358" y="8061"/>
                </a:cubicBezTo>
                <a:cubicBezTo>
                  <a:pt x="4489" y="7680"/>
                  <a:pt x="4120" y="7513"/>
                  <a:pt x="4132" y="7311"/>
                </a:cubicBezTo>
                <a:cubicBezTo>
                  <a:pt x="4322" y="7466"/>
                  <a:pt x="4453" y="7406"/>
                  <a:pt x="4525" y="7216"/>
                </a:cubicBezTo>
                <a:cubicBezTo>
                  <a:pt x="4287" y="7239"/>
                  <a:pt x="4251" y="7013"/>
                  <a:pt x="4394" y="6882"/>
                </a:cubicBezTo>
                <a:cubicBezTo>
                  <a:pt x="4584" y="6704"/>
                  <a:pt x="5049" y="6656"/>
                  <a:pt x="5144" y="6120"/>
                </a:cubicBezTo>
                <a:cubicBezTo>
                  <a:pt x="5203" y="6049"/>
                  <a:pt x="5251" y="5965"/>
                  <a:pt x="5287" y="5882"/>
                </a:cubicBezTo>
                <a:cubicBezTo>
                  <a:pt x="5263" y="5977"/>
                  <a:pt x="5239" y="6061"/>
                  <a:pt x="5227" y="6156"/>
                </a:cubicBezTo>
                <a:cubicBezTo>
                  <a:pt x="4918" y="6596"/>
                  <a:pt x="5215" y="6954"/>
                  <a:pt x="5227" y="7228"/>
                </a:cubicBezTo>
                <a:cubicBezTo>
                  <a:pt x="5227" y="7406"/>
                  <a:pt x="5049" y="7549"/>
                  <a:pt x="4894" y="7370"/>
                </a:cubicBezTo>
                <a:cubicBezTo>
                  <a:pt x="4810" y="7549"/>
                  <a:pt x="4870" y="7680"/>
                  <a:pt x="5096" y="7716"/>
                </a:cubicBezTo>
                <a:cubicBezTo>
                  <a:pt x="4977" y="7859"/>
                  <a:pt x="4596" y="7716"/>
                  <a:pt x="4406" y="8085"/>
                </a:cubicBezTo>
                <a:cubicBezTo>
                  <a:pt x="4334" y="8228"/>
                  <a:pt x="4334" y="8442"/>
                  <a:pt x="4429" y="8775"/>
                </a:cubicBezTo>
                <a:lnTo>
                  <a:pt x="4429" y="8775"/>
                </a:lnTo>
                <a:lnTo>
                  <a:pt x="4429" y="8775"/>
                </a:lnTo>
                <a:cubicBezTo>
                  <a:pt x="4441" y="8061"/>
                  <a:pt x="5596" y="8442"/>
                  <a:pt x="5322" y="7263"/>
                </a:cubicBezTo>
                <a:lnTo>
                  <a:pt x="5322" y="7263"/>
                </a:lnTo>
                <a:cubicBezTo>
                  <a:pt x="5465" y="7656"/>
                  <a:pt x="5489" y="8085"/>
                  <a:pt x="5418" y="8490"/>
                </a:cubicBezTo>
                <a:cubicBezTo>
                  <a:pt x="5382" y="8442"/>
                  <a:pt x="5346" y="8418"/>
                  <a:pt x="5299" y="8406"/>
                </a:cubicBezTo>
                <a:lnTo>
                  <a:pt x="5287" y="8406"/>
                </a:lnTo>
                <a:cubicBezTo>
                  <a:pt x="5263" y="8406"/>
                  <a:pt x="5251" y="8406"/>
                  <a:pt x="5227" y="8406"/>
                </a:cubicBezTo>
                <a:cubicBezTo>
                  <a:pt x="5132" y="8418"/>
                  <a:pt x="5049" y="8501"/>
                  <a:pt x="5049" y="8597"/>
                </a:cubicBezTo>
                <a:cubicBezTo>
                  <a:pt x="5060" y="8644"/>
                  <a:pt x="5084" y="8692"/>
                  <a:pt x="5120" y="8728"/>
                </a:cubicBezTo>
                <a:cubicBezTo>
                  <a:pt x="5132" y="8728"/>
                  <a:pt x="5144" y="8740"/>
                  <a:pt x="5156" y="8740"/>
                </a:cubicBezTo>
                <a:cubicBezTo>
                  <a:pt x="5108" y="8597"/>
                  <a:pt x="5251" y="8573"/>
                  <a:pt x="5299" y="8644"/>
                </a:cubicBezTo>
                <a:cubicBezTo>
                  <a:pt x="5358" y="8716"/>
                  <a:pt x="5299" y="8859"/>
                  <a:pt x="5251" y="8906"/>
                </a:cubicBezTo>
                <a:cubicBezTo>
                  <a:pt x="5203" y="8954"/>
                  <a:pt x="5144" y="8966"/>
                  <a:pt x="5084" y="8966"/>
                </a:cubicBezTo>
                <a:cubicBezTo>
                  <a:pt x="4918" y="8978"/>
                  <a:pt x="4656" y="8882"/>
                  <a:pt x="4787" y="8561"/>
                </a:cubicBezTo>
                <a:cubicBezTo>
                  <a:pt x="4441" y="8656"/>
                  <a:pt x="4501" y="9121"/>
                  <a:pt x="4763" y="9299"/>
                </a:cubicBezTo>
                <a:cubicBezTo>
                  <a:pt x="4572" y="9418"/>
                  <a:pt x="4644" y="9561"/>
                  <a:pt x="4346" y="9573"/>
                </a:cubicBezTo>
                <a:cubicBezTo>
                  <a:pt x="4894" y="9847"/>
                  <a:pt x="5013" y="9514"/>
                  <a:pt x="5227" y="9430"/>
                </a:cubicBezTo>
                <a:lnTo>
                  <a:pt x="5227" y="9430"/>
                </a:lnTo>
                <a:cubicBezTo>
                  <a:pt x="4787" y="9656"/>
                  <a:pt x="4929" y="10014"/>
                  <a:pt x="4668" y="10311"/>
                </a:cubicBezTo>
                <a:cubicBezTo>
                  <a:pt x="5215" y="10264"/>
                  <a:pt x="5203" y="9871"/>
                  <a:pt x="5334" y="9597"/>
                </a:cubicBezTo>
                <a:lnTo>
                  <a:pt x="5334" y="9597"/>
                </a:lnTo>
                <a:cubicBezTo>
                  <a:pt x="5025" y="10311"/>
                  <a:pt x="5430" y="10490"/>
                  <a:pt x="5465" y="10930"/>
                </a:cubicBezTo>
                <a:cubicBezTo>
                  <a:pt x="5513" y="10490"/>
                  <a:pt x="5918" y="10311"/>
                  <a:pt x="5608" y="9597"/>
                </a:cubicBezTo>
                <a:lnTo>
                  <a:pt x="5608" y="9597"/>
                </a:lnTo>
                <a:cubicBezTo>
                  <a:pt x="5739" y="9871"/>
                  <a:pt x="5715" y="10264"/>
                  <a:pt x="6263" y="10311"/>
                </a:cubicBezTo>
                <a:cubicBezTo>
                  <a:pt x="6001" y="10014"/>
                  <a:pt x="6156" y="9656"/>
                  <a:pt x="5703" y="9430"/>
                </a:cubicBezTo>
                <a:lnTo>
                  <a:pt x="5703" y="9430"/>
                </a:lnTo>
                <a:cubicBezTo>
                  <a:pt x="5930" y="9514"/>
                  <a:pt x="6037" y="9835"/>
                  <a:pt x="6584" y="9573"/>
                </a:cubicBezTo>
                <a:cubicBezTo>
                  <a:pt x="6287" y="9561"/>
                  <a:pt x="6370" y="9430"/>
                  <a:pt x="6180" y="9299"/>
                </a:cubicBezTo>
                <a:cubicBezTo>
                  <a:pt x="6430" y="9121"/>
                  <a:pt x="6489" y="8656"/>
                  <a:pt x="6156" y="8561"/>
                </a:cubicBezTo>
                <a:cubicBezTo>
                  <a:pt x="6287" y="8882"/>
                  <a:pt x="6025" y="8978"/>
                  <a:pt x="5858" y="8966"/>
                </a:cubicBezTo>
                <a:cubicBezTo>
                  <a:pt x="5799" y="8978"/>
                  <a:pt x="5739" y="8954"/>
                  <a:pt x="5691" y="8906"/>
                </a:cubicBezTo>
                <a:cubicBezTo>
                  <a:pt x="5632" y="8859"/>
                  <a:pt x="5584" y="8704"/>
                  <a:pt x="5632" y="8644"/>
                </a:cubicBezTo>
                <a:cubicBezTo>
                  <a:pt x="5691" y="8573"/>
                  <a:pt x="5834" y="8597"/>
                  <a:pt x="5787" y="8740"/>
                </a:cubicBezTo>
                <a:lnTo>
                  <a:pt x="5811" y="8728"/>
                </a:lnTo>
                <a:cubicBezTo>
                  <a:pt x="5858" y="8692"/>
                  <a:pt x="5882" y="8644"/>
                  <a:pt x="5882" y="8597"/>
                </a:cubicBezTo>
                <a:cubicBezTo>
                  <a:pt x="5882" y="8501"/>
                  <a:pt x="5799" y="8418"/>
                  <a:pt x="5703" y="8406"/>
                </a:cubicBezTo>
                <a:cubicBezTo>
                  <a:pt x="5691" y="8406"/>
                  <a:pt x="5668" y="8406"/>
                  <a:pt x="5656" y="8406"/>
                </a:cubicBezTo>
                <a:lnTo>
                  <a:pt x="5644" y="8406"/>
                </a:lnTo>
                <a:cubicBezTo>
                  <a:pt x="5584" y="8418"/>
                  <a:pt x="5549" y="8442"/>
                  <a:pt x="5525" y="8490"/>
                </a:cubicBezTo>
                <a:cubicBezTo>
                  <a:pt x="5441" y="8085"/>
                  <a:pt x="5477" y="7656"/>
                  <a:pt x="5608" y="7263"/>
                </a:cubicBezTo>
                <a:cubicBezTo>
                  <a:pt x="5334" y="8442"/>
                  <a:pt x="6501" y="8061"/>
                  <a:pt x="6501" y="8787"/>
                </a:cubicBezTo>
                <a:cubicBezTo>
                  <a:pt x="6501" y="8763"/>
                  <a:pt x="6501" y="8728"/>
                  <a:pt x="6501" y="8704"/>
                </a:cubicBezTo>
                <a:cubicBezTo>
                  <a:pt x="6501" y="8728"/>
                  <a:pt x="6501" y="8763"/>
                  <a:pt x="6501" y="8787"/>
                </a:cubicBezTo>
                <a:cubicBezTo>
                  <a:pt x="6596" y="8454"/>
                  <a:pt x="6596" y="8240"/>
                  <a:pt x="6525" y="8097"/>
                </a:cubicBezTo>
                <a:cubicBezTo>
                  <a:pt x="6346" y="7728"/>
                  <a:pt x="5965" y="7859"/>
                  <a:pt x="5834" y="7716"/>
                </a:cubicBezTo>
                <a:cubicBezTo>
                  <a:pt x="6061" y="7692"/>
                  <a:pt x="6120" y="7549"/>
                  <a:pt x="6049" y="7370"/>
                </a:cubicBezTo>
                <a:cubicBezTo>
                  <a:pt x="5894" y="7549"/>
                  <a:pt x="5703" y="7418"/>
                  <a:pt x="5715" y="7239"/>
                </a:cubicBezTo>
                <a:cubicBezTo>
                  <a:pt x="5727" y="6966"/>
                  <a:pt x="6013" y="6608"/>
                  <a:pt x="5703" y="6156"/>
                </a:cubicBezTo>
                <a:cubicBezTo>
                  <a:pt x="5691" y="6073"/>
                  <a:pt x="5668" y="5977"/>
                  <a:pt x="5644" y="5894"/>
                </a:cubicBezTo>
                <a:cubicBezTo>
                  <a:pt x="5691" y="5977"/>
                  <a:pt x="5739" y="6049"/>
                  <a:pt x="5799" y="6120"/>
                </a:cubicBezTo>
                <a:cubicBezTo>
                  <a:pt x="5894" y="6668"/>
                  <a:pt x="6346" y="6704"/>
                  <a:pt x="6549" y="6894"/>
                </a:cubicBezTo>
                <a:cubicBezTo>
                  <a:pt x="6680" y="7013"/>
                  <a:pt x="6644" y="7239"/>
                  <a:pt x="6406" y="7228"/>
                </a:cubicBezTo>
                <a:cubicBezTo>
                  <a:pt x="6477" y="7406"/>
                  <a:pt x="6620" y="7466"/>
                  <a:pt x="6799" y="7323"/>
                </a:cubicBezTo>
                <a:cubicBezTo>
                  <a:pt x="6811" y="7513"/>
                  <a:pt x="6442" y="7680"/>
                  <a:pt x="6573" y="8073"/>
                </a:cubicBezTo>
                <a:cubicBezTo>
                  <a:pt x="6632" y="8216"/>
                  <a:pt x="6775" y="8382"/>
                  <a:pt x="7085" y="8549"/>
                </a:cubicBezTo>
                <a:lnTo>
                  <a:pt x="7085" y="8549"/>
                </a:lnTo>
                <a:lnTo>
                  <a:pt x="7085" y="8549"/>
                </a:lnTo>
                <a:cubicBezTo>
                  <a:pt x="6584" y="8037"/>
                  <a:pt x="7668" y="7489"/>
                  <a:pt x="6644" y="6847"/>
                </a:cubicBezTo>
                <a:lnTo>
                  <a:pt x="6644" y="6847"/>
                </a:lnTo>
                <a:cubicBezTo>
                  <a:pt x="7025" y="7025"/>
                  <a:pt x="7346" y="7299"/>
                  <a:pt x="7573" y="7644"/>
                </a:cubicBezTo>
                <a:cubicBezTo>
                  <a:pt x="7525" y="7644"/>
                  <a:pt x="7477" y="7644"/>
                  <a:pt x="7430" y="7668"/>
                </a:cubicBezTo>
                <a:lnTo>
                  <a:pt x="7430" y="7668"/>
                </a:lnTo>
                <a:cubicBezTo>
                  <a:pt x="7406" y="7680"/>
                  <a:pt x="7394" y="7704"/>
                  <a:pt x="7382" y="7716"/>
                </a:cubicBezTo>
                <a:cubicBezTo>
                  <a:pt x="7239" y="7847"/>
                  <a:pt x="7382" y="8073"/>
                  <a:pt x="7561" y="8013"/>
                </a:cubicBezTo>
                <a:cubicBezTo>
                  <a:pt x="7430" y="7942"/>
                  <a:pt x="7513" y="7823"/>
                  <a:pt x="7596" y="7835"/>
                </a:cubicBezTo>
                <a:cubicBezTo>
                  <a:pt x="7680" y="7835"/>
                  <a:pt x="7751" y="7978"/>
                  <a:pt x="7751" y="8061"/>
                </a:cubicBezTo>
                <a:cubicBezTo>
                  <a:pt x="7739" y="8120"/>
                  <a:pt x="7716" y="8180"/>
                  <a:pt x="7680" y="8216"/>
                </a:cubicBezTo>
                <a:cubicBezTo>
                  <a:pt x="7573" y="8347"/>
                  <a:pt x="7311" y="8454"/>
                  <a:pt x="7180" y="8132"/>
                </a:cubicBezTo>
                <a:cubicBezTo>
                  <a:pt x="7001" y="8442"/>
                  <a:pt x="7382" y="8728"/>
                  <a:pt x="7680" y="8668"/>
                </a:cubicBezTo>
                <a:cubicBezTo>
                  <a:pt x="7632" y="8894"/>
                  <a:pt x="7787" y="8942"/>
                  <a:pt x="7585" y="9168"/>
                </a:cubicBezTo>
                <a:cubicBezTo>
                  <a:pt x="8168" y="8966"/>
                  <a:pt x="8013" y="8644"/>
                  <a:pt x="8108" y="8430"/>
                </a:cubicBezTo>
                <a:lnTo>
                  <a:pt x="8108" y="8430"/>
                </a:lnTo>
                <a:cubicBezTo>
                  <a:pt x="7966" y="8918"/>
                  <a:pt x="8323" y="9061"/>
                  <a:pt x="8335" y="9454"/>
                </a:cubicBezTo>
                <a:cubicBezTo>
                  <a:pt x="8692" y="9037"/>
                  <a:pt x="8406" y="8775"/>
                  <a:pt x="8299" y="8478"/>
                </a:cubicBezTo>
                <a:lnTo>
                  <a:pt x="8299" y="8478"/>
                </a:lnTo>
                <a:cubicBezTo>
                  <a:pt x="8597" y="9204"/>
                  <a:pt x="9001" y="9037"/>
                  <a:pt x="9347" y="9335"/>
                </a:cubicBezTo>
                <a:cubicBezTo>
                  <a:pt x="9049" y="8978"/>
                  <a:pt x="9216" y="8573"/>
                  <a:pt x="8489" y="8287"/>
                </a:cubicBezTo>
                <a:lnTo>
                  <a:pt x="8489" y="8287"/>
                </a:lnTo>
                <a:cubicBezTo>
                  <a:pt x="8787" y="8394"/>
                  <a:pt x="9049" y="8680"/>
                  <a:pt x="9466" y="8335"/>
                </a:cubicBezTo>
                <a:cubicBezTo>
                  <a:pt x="9061" y="8311"/>
                  <a:pt x="8918" y="7954"/>
                  <a:pt x="8442" y="8097"/>
                </a:cubicBezTo>
                <a:lnTo>
                  <a:pt x="8442" y="8097"/>
                </a:lnTo>
                <a:cubicBezTo>
                  <a:pt x="8656" y="8013"/>
                  <a:pt x="8966" y="8156"/>
                  <a:pt x="9168" y="7585"/>
                </a:cubicBezTo>
                <a:cubicBezTo>
                  <a:pt x="8954" y="7775"/>
                  <a:pt x="8906" y="7632"/>
                  <a:pt x="8680" y="7680"/>
                </a:cubicBezTo>
                <a:cubicBezTo>
                  <a:pt x="8739" y="7382"/>
                  <a:pt x="8454" y="7001"/>
                  <a:pt x="8144" y="7168"/>
                </a:cubicBezTo>
                <a:cubicBezTo>
                  <a:pt x="8466" y="7299"/>
                  <a:pt x="8358" y="7561"/>
                  <a:pt x="8228" y="7668"/>
                </a:cubicBezTo>
                <a:cubicBezTo>
                  <a:pt x="8180" y="7716"/>
                  <a:pt x="8120" y="7739"/>
                  <a:pt x="8061" y="7739"/>
                </a:cubicBezTo>
                <a:cubicBezTo>
                  <a:pt x="7989" y="7739"/>
                  <a:pt x="7847" y="7680"/>
                  <a:pt x="7847" y="7585"/>
                </a:cubicBezTo>
                <a:cubicBezTo>
                  <a:pt x="7835" y="7501"/>
                  <a:pt x="7942" y="7418"/>
                  <a:pt x="8013" y="7549"/>
                </a:cubicBezTo>
                <a:cubicBezTo>
                  <a:pt x="8025" y="7537"/>
                  <a:pt x="8025" y="7513"/>
                  <a:pt x="8013" y="7489"/>
                </a:cubicBezTo>
                <a:cubicBezTo>
                  <a:pt x="8013" y="7394"/>
                  <a:pt x="7942" y="7323"/>
                  <a:pt x="7858" y="7323"/>
                </a:cubicBezTo>
                <a:cubicBezTo>
                  <a:pt x="7799" y="7323"/>
                  <a:pt x="7751" y="7347"/>
                  <a:pt x="7716" y="7370"/>
                </a:cubicBezTo>
                <a:cubicBezTo>
                  <a:pt x="7704" y="7382"/>
                  <a:pt x="7692" y="7406"/>
                  <a:pt x="7680" y="7418"/>
                </a:cubicBezTo>
                <a:cubicBezTo>
                  <a:pt x="7680" y="7418"/>
                  <a:pt x="7680" y="7418"/>
                  <a:pt x="7668" y="7430"/>
                </a:cubicBezTo>
                <a:cubicBezTo>
                  <a:pt x="7644" y="7466"/>
                  <a:pt x="7632" y="7513"/>
                  <a:pt x="7644" y="7561"/>
                </a:cubicBezTo>
                <a:cubicBezTo>
                  <a:pt x="7299" y="7335"/>
                  <a:pt x="7025" y="7013"/>
                  <a:pt x="6846" y="6644"/>
                </a:cubicBezTo>
                <a:cubicBezTo>
                  <a:pt x="7489" y="7668"/>
                  <a:pt x="8037" y="6573"/>
                  <a:pt x="8549" y="7085"/>
                </a:cubicBezTo>
                <a:lnTo>
                  <a:pt x="8501" y="7037"/>
                </a:lnTo>
                <a:cubicBezTo>
                  <a:pt x="8513" y="7049"/>
                  <a:pt x="8537" y="7073"/>
                  <a:pt x="8549" y="7085"/>
                </a:cubicBezTo>
                <a:cubicBezTo>
                  <a:pt x="8382" y="6787"/>
                  <a:pt x="8228" y="6644"/>
                  <a:pt x="8073" y="6585"/>
                </a:cubicBezTo>
                <a:cubicBezTo>
                  <a:pt x="7692" y="6454"/>
                  <a:pt x="7525" y="6823"/>
                  <a:pt x="7323" y="6811"/>
                </a:cubicBezTo>
                <a:cubicBezTo>
                  <a:pt x="7477" y="6620"/>
                  <a:pt x="7418" y="6489"/>
                  <a:pt x="7227" y="6418"/>
                </a:cubicBezTo>
                <a:cubicBezTo>
                  <a:pt x="7251" y="6656"/>
                  <a:pt x="7025" y="6680"/>
                  <a:pt x="6894" y="6549"/>
                </a:cubicBezTo>
                <a:cubicBezTo>
                  <a:pt x="6715" y="6346"/>
                  <a:pt x="6668" y="5894"/>
                  <a:pt x="6132" y="5799"/>
                </a:cubicBezTo>
                <a:cubicBezTo>
                  <a:pt x="6061" y="5739"/>
                  <a:pt x="5977" y="5692"/>
                  <a:pt x="5906" y="5644"/>
                </a:cubicBezTo>
                <a:cubicBezTo>
                  <a:pt x="5989" y="5680"/>
                  <a:pt x="6072" y="5692"/>
                  <a:pt x="6168" y="5704"/>
                </a:cubicBezTo>
                <a:cubicBezTo>
                  <a:pt x="6608" y="6025"/>
                  <a:pt x="6965" y="5727"/>
                  <a:pt x="7239" y="5715"/>
                </a:cubicBezTo>
                <a:cubicBezTo>
                  <a:pt x="7418" y="5715"/>
                  <a:pt x="7561" y="5894"/>
                  <a:pt x="7382" y="6049"/>
                </a:cubicBezTo>
                <a:cubicBezTo>
                  <a:pt x="7561" y="6132"/>
                  <a:pt x="7692" y="6073"/>
                  <a:pt x="7727" y="5834"/>
                </a:cubicBezTo>
                <a:cubicBezTo>
                  <a:pt x="7870" y="5965"/>
                  <a:pt x="7727" y="6346"/>
                  <a:pt x="8097" y="6537"/>
                </a:cubicBezTo>
                <a:cubicBezTo>
                  <a:pt x="8251" y="6608"/>
                  <a:pt x="8454" y="6608"/>
                  <a:pt x="8787" y="6513"/>
                </a:cubicBezTo>
                <a:lnTo>
                  <a:pt x="8787" y="6513"/>
                </a:lnTo>
                <a:cubicBezTo>
                  <a:pt x="8073" y="6501"/>
                  <a:pt x="8454" y="5346"/>
                  <a:pt x="7275" y="5620"/>
                </a:cubicBezTo>
                <a:lnTo>
                  <a:pt x="7275" y="5620"/>
                </a:lnTo>
                <a:cubicBezTo>
                  <a:pt x="7668" y="5477"/>
                  <a:pt x="8097" y="5453"/>
                  <a:pt x="8501" y="5525"/>
                </a:cubicBezTo>
                <a:cubicBezTo>
                  <a:pt x="8454" y="5549"/>
                  <a:pt x="8430" y="5596"/>
                  <a:pt x="8418" y="5644"/>
                </a:cubicBezTo>
                <a:cubicBezTo>
                  <a:pt x="8418" y="5644"/>
                  <a:pt x="8418" y="5656"/>
                  <a:pt x="8418" y="5656"/>
                </a:cubicBezTo>
                <a:cubicBezTo>
                  <a:pt x="8418" y="5680"/>
                  <a:pt x="8418" y="5692"/>
                  <a:pt x="8418" y="5715"/>
                </a:cubicBezTo>
                <a:cubicBezTo>
                  <a:pt x="8418" y="5894"/>
                  <a:pt x="8668" y="5954"/>
                  <a:pt x="8751" y="5787"/>
                </a:cubicBezTo>
                <a:cubicBezTo>
                  <a:pt x="8609" y="5834"/>
                  <a:pt x="8585" y="5692"/>
                  <a:pt x="8656" y="5644"/>
                </a:cubicBezTo>
                <a:cubicBezTo>
                  <a:pt x="8716" y="5596"/>
                  <a:pt x="8859" y="5644"/>
                  <a:pt x="8918" y="5692"/>
                </a:cubicBezTo>
                <a:cubicBezTo>
                  <a:pt x="8954" y="5739"/>
                  <a:pt x="8978" y="5799"/>
                  <a:pt x="8978" y="5858"/>
                </a:cubicBezTo>
                <a:cubicBezTo>
                  <a:pt x="8990" y="6025"/>
                  <a:pt x="8894" y="6287"/>
                  <a:pt x="8573" y="6156"/>
                </a:cubicBezTo>
                <a:cubicBezTo>
                  <a:pt x="8668" y="6501"/>
                  <a:pt x="9132" y="6442"/>
                  <a:pt x="9311" y="6180"/>
                </a:cubicBezTo>
                <a:cubicBezTo>
                  <a:pt x="9430" y="6370"/>
                  <a:pt x="9561" y="6299"/>
                  <a:pt x="9585" y="6596"/>
                </a:cubicBezTo>
                <a:cubicBezTo>
                  <a:pt x="9847" y="6049"/>
                  <a:pt x="9525" y="5930"/>
                  <a:pt x="9442" y="5715"/>
                </a:cubicBezTo>
                <a:lnTo>
                  <a:pt x="9442" y="5715"/>
                </a:lnTo>
                <a:cubicBezTo>
                  <a:pt x="9668" y="6156"/>
                  <a:pt x="10037" y="6013"/>
                  <a:pt x="10323" y="6275"/>
                </a:cubicBezTo>
                <a:cubicBezTo>
                  <a:pt x="10275" y="5727"/>
                  <a:pt x="9894" y="5739"/>
                  <a:pt x="9609" y="5608"/>
                </a:cubicBezTo>
                <a:lnTo>
                  <a:pt x="9609" y="5608"/>
                </a:lnTo>
                <a:cubicBezTo>
                  <a:pt x="10323" y="5906"/>
                  <a:pt x="10502" y="5513"/>
                  <a:pt x="10942" y="5477"/>
                </a:cubicBezTo>
                <a:cubicBezTo>
                  <a:pt x="10502" y="5430"/>
                  <a:pt x="10323" y="5025"/>
                  <a:pt x="9609" y="5334"/>
                </a:cubicBezTo>
                <a:lnTo>
                  <a:pt x="9609" y="5334"/>
                </a:lnTo>
                <a:cubicBezTo>
                  <a:pt x="9894" y="5203"/>
                  <a:pt x="10275" y="5215"/>
                  <a:pt x="10323" y="4680"/>
                </a:cubicBezTo>
                <a:cubicBezTo>
                  <a:pt x="10025" y="4942"/>
                  <a:pt x="9668" y="4787"/>
                  <a:pt x="9442" y="5239"/>
                </a:cubicBezTo>
                <a:lnTo>
                  <a:pt x="9442" y="5239"/>
                </a:lnTo>
                <a:cubicBezTo>
                  <a:pt x="9525" y="5013"/>
                  <a:pt x="9847" y="4906"/>
                  <a:pt x="9585" y="4346"/>
                </a:cubicBezTo>
                <a:cubicBezTo>
                  <a:pt x="9561" y="4644"/>
                  <a:pt x="9430" y="4572"/>
                  <a:pt x="9311" y="4763"/>
                </a:cubicBezTo>
                <a:cubicBezTo>
                  <a:pt x="9132" y="4501"/>
                  <a:pt x="8668" y="4441"/>
                  <a:pt x="8573" y="4787"/>
                </a:cubicBezTo>
                <a:cubicBezTo>
                  <a:pt x="8894" y="4656"/>
                  <a:pt x="8990" y="4918"/>
                  <a:pt x="8978" y="5084"/>
                </a:cubicBezTo>
                <a:cubicBezTo>
                  <a:pt x="8978" y="5144"/>
                  <a:pt x="8954" y="5203"/>
                  <a:pt x="8918" y="5251"/>
                </a:cubicBezTo>
                <a:cubicBezTo>
                  <a:pt x="8859" y="5299"/>
                  <a:pt x="8716" y="5358"/>
                  <a:pt x="8656" y="5299"/>
                </a:cubicBezTo>
                <a:cubicBezTo>
                  <a:pt x="8585" y="5251"/>
                  <a:pt x="8609" y="5108"/>
                  <a:pt x="8751" y="5156"/>
                </a:cubicBezTo>
                <a:cubicBezTo>
                  <a:pt x="8668" y="4989"/>
                  <a:pt x="8418" y="5049"/>
                  <a:pt x="8418" y="5239"/>
                </a:cubicBezTo>
                <a:cubicBezTo>
                  <a:pt x="8418" y="5251"/>
                  <a:pt x="8418" y="5275"/>
                  <a:pt x="8418" y="5287"/>
                </a:cubicBezTo>
                <a:cubicBezTo>
                  <a:pt x="8418" y="5299"/>
                  <a:pt x="8418" y="5299"/>
                  <a:pt x="8418" y="5299"/>
                </a:cubicBezTo>
                <a:cubicBezTo>
                  <a:pt x="8430" y="5358"/>
                  <a:pt x="8454" y="5394"/>
                  <a:pt x="8501" y="5418"/>
                </a:cubicBezTo>
                <a:cubicBezTo>
                  <a:pt x="8097" y="5501"/>
                  <a:pt x="7668" y="5465"/>
                  <a:pt x="7287" y="5334"/>
                </a:cubicBezTo>
                <a:cubicBezTo>
                  <a:pt x="8454" y="5608"/>
                  <a:pt x="8073" y="4441"/>
                  <a:pt x="8799" y="4441"/>
                </a:cubicBezTo>
                <a:lnTo>
                  <a:pt x="8716" y="4441"/>
                </a:lnTo>
                <a:cubicBezTo>
                  <a:pt x="8739" y="4430"/>
                  <a:pt x="8775" y="4430"/>
                  <a:pt x="8799" y="4441"/>
                </a:cubicBezTo>
                <a:cubicBezTo>
                  <a:pt x="8466" y="4346"/>
                  <a:pt x="8251" y="4346"/>
                  <a:pt x="8108" y="4418"/>
                </a:cubicBezTo>
                <a:cubicBezTo>
                  <a:pt x="7739" y="4596"/>
                  <a:pt x="7882" y="4977"/>
                  <a:pt x="7727" y="5108"/>
                </a:cubicBezTo>
                <a:cubicBezTo>
                  <a:pt x="7704" y="4870"/>
                  <a:pt x="7561" y="4822"/>
                  <a:pt x="7382" y="4894"/>
                </a:cubicBezTo>
                <a:cubicBezTo>
                  <a:pt x="7573" y="5049"/>
                  <a:pt x="7430" y="5239"/>
                  <a:pt x="7251" y="5227"/>
                </a:cubicBezTo>
                <a:cubicBezTo>
                  <a:pt x="6977" y="5215"/>
                  <a:pt x="6632" y="4930"/>
                  <a:pt x="6168" y="5239"/>
                </a:cubicBezTo>
                <a:cubicBezTo>
                  <a:pt x="6084" y="5251"/>
                  <a:pt x="5989" y="5275"/>
                  <a:pt x="5906" y="5299"/>
                </a:cubicBezTo>
                <a:cubicBezTo>
                  <a:pt x="5989" y="5251"/>
                  <a:pt x="6061" y="5203"/>
                  <a:pt x="6132" y="5144"/>
                </a:cubicBezTo>
                <a:cubicBezTo>
                  <a:pt x="6680" y="5049"/>
                  <a:pt x="6715" y="4596"/>
                  <a:pt x="6906" y="4394"/>
                </a:cubicBezTo>
                <a:cubicBezTo>
                  <a:pt x="7025" y="4263"/>
                  <a:pt x="7251" y="4299"/>
                  <a:pt x="7239" y="4537"/>
                </a:cubicBezTo>
                <a:cubicBezTo>
                  <a:pt x="7418" y="4465"/>
                  <a:pt x="7477" y="4322"/>
                  <a:pt x="7335" y="4144"/>
                </a:cubicBezTo>
                <a:cubicBezTo>
                  <a:pt x="7525" y="4132"/>
                  <a:pt x="7692" y="4501"/>
                  <a:pt x="8085" y="4370"/>
                </a:cubicBezTo>
                <a:cubicBezTo>
                  <a:pt x="8228" y="4310"/>
                  <a:pt x="8394" y="4168"/>
                  <a:pt x="8561" y="3858"/>
                </a:cubicBezTo>
                <a:lnTo>
                  <a:pt x="8561" y="3858"/>
                </a:lnTo>
                <a:cubicBezTo>
                  <a:pt x="8049" y="4370"/>
                  <a:pt x="7489" y="3263"/>
                  <a:pt x="6858" y="4299"/>
                </a:cubicBezTo>
                <a:lnTo>
                  <a:pt x="6858" y="4299"/>
                </a:lnTo>
                <a:cubicBezTo>
                  <a:pt x="7037" y="3929"/>
                  <a:pt x="7311" y="3608"/>
                  <a:pt x="7656" y="3370"/>
                </a:cubicBezTo>
                <a:cubicBezTo>
                  <a:pt x="7644" y="3418"/>
                  <a:pt x="7656" y="3477"/>
                  <a:pt x="7680" y="3513"/>
                </a:cubicBezTo>
                <a:cubicBezTo>
                  <a:pt x="7680" y="3513"/>
                  <a:pt x="7680" y="3525"/>
                  <a:pt x="7692" y="3525"/>
                </a:cubicBezTo>
                <a:cubicBezTo>
                  <a:pt x="7704" y="3537"/>
                  <a:pt x="7716" y="3548"/>
                  <a:pt x="7727" y="3560"/>
                </a:cubicBezTo>
                <a:cubicBezTo>
                  <a:pt x="7858" y="3715"/>
                  <a:pt x="8097" y="3572"/>
                  <a:pt x="8025" y="3382"/>
                </a:cubicBezTo>
                <a:cubicBezTo>
                  <a:pt x="7954" y="3513"/>
                  <a:pt x="7835" y="3441"/>
                  <a:pt x="7847" y="3346"/>
                </a:cubicBezTo>
                <a:cubicBezTo>
                  <a:pt x="7858" y="3263"/>
                  <a:pt x="8001" y="3203"/>
                  <a:pt x="8073" y="3203"/>
                </a:cubicBezTo>
                <a:cubicBezTo>
                  <a:pt x="8132" y="3203"/>
                  <a:pt x="8192" y="3227"/>
                  <a:pt x="8239" y="3275"/>
                </a:cubicBezTo>
                <a:cubicBezTo>
                  <a:pt x="8358" y="3382"/>
                  <a:pt x="8478" y="3644"/>
                  <a:pt x="8156" y="3763"/>
                </a:cubicBezTo>
                <a:cubicBezTo>
                  <a:pt x="8466" y="3941"/>
                  <a:pt x="8751" y="3572"/>
                  <a:pt x="8680" y="3263"/>
                </a:cubicBezTo>
                <a:cubicBezTo>
                  <a:pt x="8906" y="3310"/>
                  <a:pt x="8954" y="3167"/>
                  <a:pt x="9180" y="3358"/>
                </a:cubicBezTo>
                <a:cubicBezTo>
                  <a:pt x="8978" y="2786"/>
                  <a:pt x="8668" y="2929"/>
                  <a:pt x="8454" y="2834"/>
                </a:cubicBezTo>
                <a:lnTo>
                  <a:pt x="8454" y="2834"/>
                </a:lnTo>
                <a:cubicBezTo>
                  <a:pt x="8930" y="2989"/>
                  <a:pt x="9073" y="2632"/>
                  <a:pt x="9466" y="2608"/>
                </a:cubicBezTo>
                <a:cubicBezTo>
                  <a:pt x="9049" y="2263"/>
                  <a:pt x="8787" y="2548"/>
                  <a:pt x="8501" y="2644"/>
                </a:cubicBezTo>
                <a:lnTo>
                  <a:pt x="8501" y="2644"/>
                </a:lnTo>
                <a:cubicBezTo>
                  <a:pt x="9228" y="2346"/>
                  <a:pt x="9061" y="1953"/>
                  <a:pt x="9347" y="1608"/>
                </a:cubicBezTo>
                <a:cubicBezTo>
                  <a:pt x="9001" y="1905"/>
                  <a:pt x="8597" y="1727"/>
                  <a:pt x="8311" y="2453"/>
                </a:cubicBezTo>
                <a:lnTo>
                  <a:pt x="8311" y="2453"/>
                </a:lnTo>
                <a:cubicBezTo>
                  <a:pt x="8406" y="2155"/>
                  <a:pt x="8692" y="1905"/>
                  <a:pt x="8347" y="1489"/>
                </a:cubicBezTo>
                <a:cubicBezTo>
                  <a:pt x="8323" y="1882"/>
                  <a:pt x="7966" y="2024"/>
                  <a:pt x="8120" y="2501"/>
                </a:cubicBezTo>
                <a:lnTo>
                  <a:pt x="8120" y="2501"/>
                </a:lnTo>
                <a:cubicBezTo>
                  <a:pt x="8025" y="2286"/>
                  <a:pt x="8168" y="1977"/>
                  <a:pt x="7596" y="1774"/>
                </a:cubicBezTo>
                <a:cubicBezTo>
                  <a:pt x="7787" y="2001"/>
                  <a:pt x="7644" y="2048"/>
                  <a:pt x="7692" y="2263"/>
                </a:cubicBezTo>
                <a:cubicBezTo>
                  <a:pt x="7394" y="2203"/>
                  <a:pt x="7013" y="2489"/>
                  <a:pt x="7192" y="2798"/>
                </a:cubicBezTo>
                <a:cubicBezTo>
                  <a:pt x="7311" y="2477"/>
                  <a:pt x="7573" y="2596"/>
                  <a:pt x="7680" y="2715"/>
                </a:cubicBezTo>
                <a:cubicBezTo>
                  <a:pt x="7727" y="2763"/>
                  <a:pt x="7751" y="2822"/>
                  <a:pt x="7751" y="2882"/>
                </a:cubicBezTo>
                <a:cubicBezTo>
                  <a:pt x="7751" y="2953"/>
                  <a:pt x="7692" y="3096"/>
                  <a:pt x="7608" y="3108"/>
                </a:cubicBezTo>
                <a:cubicBezTo>
                  <a:pt x="7513" y="3120"/>
                  <a:pt x="7442" y="3001"/>
                  <a:pt x="7573" y="2929"/>
                </a:cubicBezTo>
                <a:cubicBezTo>
                  <a:pt x="7382" y="2858"/>
                  <a:pt x="7239" y="3096"/>
                  <a:pt x="7394" y="3227"/>
                </a:cubicBezTo>
                <a:cubicBezTo>
                  <a:pt x="7406" y="3239"/>
                  <a:pt x="7418" y="3251"/>
                  <a:pt x="7430" y="3263"/>
                </a:cubicBezTo>
                <a:lnTo>
                  <a:pt x="7442" y="3263"/>
                </a:lnTo>
                <a:cubicBezTo>
                  <a:pt x="7477" y="3287"/>
                  <a:pt x="7537" y="3298"/>
                  <a:pt x="7585" y="3287"/>
                </a:cubicBezTo>
                <a:cubicBezTo>
                  <a:pt x="7346" y="3632"/>
                  <a:pt x="7025" y="3906"/>
                  <a:pt x="6656" y="4084"/>
                </a:cubicBezTo>
                <a:cubicBezTo>
                  <a:pt x="7680" y="3453"/>
                  <a:pt x="6584" y="2894"/>
                  <a:pt x="7096" y="2382"/>
                </a:cubicBezTo>
                <a:lnTo>
                  <a:pt x="7037" y="2441"/>
                </a:lnTo>
                <a:cubicBezTo>
                  <a:pt x="7061" y="2417"/>
                  <a:pt x="7073" y="2405"/>
                  <a:pt x="7096" y="2382"/>
                </a:cubicBezTo>
                <a:cubicBezTo>
                  <a:pt x="6799" y="2560"/>
                  <a:pt x="6644" y="2703"/>
                  <a:pt x="6596" y="2858"/>
                </a:cubicBezTo>
                <a:cubicBezTo>
                  <a:pt x="6465" y="3251"/>
                  <a:pt x="6823" y="3418"/>
                  <a:pt x="6811" y="3608"/>
                </a:cubicBezTo>
                <a:cubicBezTo>
                  <a:pt x="6632" y="3465"/>
                  <a:pt x="6489" y="3525"/>
                  <a:pt x="6418" y="3703"/>
                </a:cubicBezTo>
                <a:cubicBezTo>
                  <a:pt x="6656" y="3691"/>
                  <a:pt x="6692" y="3918"/>
                  <a:pt x="6561" y="4037"/>
                </a:cubicBezTo>
                <a:cubicBezTo>
                  <a:pt x="6358" y="4227"/>
                  <a:pt x="5906" y="4263"/>
                  <a:pt x="5811" y="4811"/>
                </a:cubicBezTo>
                <a:cubicBezTo>
                  <a:pt x="5751" y="4882"/>
                  <a:pt x="5703" y="4953"/>
                  <a:pt x="5656" y="5037"/>
                </a:cubicBezTo>
                <a:cubicBezTo>
                  <a:pt x="5680" y="4953"/>
                  <a:pt x="5703" y="4858"/>
                  <a:pt x="5715" y="4775"/>
                </a:cubicBezTo>
                <a:cubicBezTo>
                  <a:pt x="6025" y="4322"/>
                  <a:pt x="5739" y="3965"/>
                  <a:pt x="5727" y="3691"/>
                </a:cubicBezTo>
                <a:cubicBezTo>
                  <a:pt x="5715" y="3513"/>
                  <a:pt x="5906" y="3382"/>
                  <a:pt x="6061" y="3560"/>
                </a:cubicBezTo>
                <a:cubicBezTo>
                  <a:pt x="6132" y="3382"/>
                  <a:pt x="6084" y="3251"/>
                  <a:pt x="5846" y="3215"/>
                </a:cubicBezTo>
                <a:cubicBezTo>
                  <a:pt x="5977" y="3060"/>
                  <a:pt x="6358" y="3203"/>
                  <a:pt x="6537" y="2834"/>
                </a:cubicBezTo>
                <a:cubicBezTo>
                  <a:pt x="6608" y="2691"/>
                  <a:pt x="6608" y="2477"/>
                  <a:pt x="6525" y="2144"/>
                </a:cubicBezTo>
                <a:cubicBezTo>
                  <a:pt x="6513" y="2870"/>
                  <a:pt x="5346" y="2489"/>
                  <a:pt x="5632" y="3668"/>
                </a:cubicBezTo>
                <a:cubicBezTo>
                  <a:pt x="5489" y="3275"/>
                  <a:pt x="5453" y="2846"/>
                  <a:pt x="5537" y="2441"/>
                </a:cubicBezTo>
                <a:cubicBezTo>
                  <a:pt x="5561" y="2489"/>
                  <a:pt x="5596" y="2513"/>
                  <a:pt x="5656" y="2525"/>
                </a:cubicBezTo>
                <a:lnTo>
                  <a:pt x="5668" y="2525"/>
                </a:lnTo>
                <a:cubicBezTo>
                  <a:pt x="5680" y="2525"/>
                  <a:pt x="5703" y="2525"/>
                  <a:pt x="5715" y="2525"/>
                </a:cubicBezTo>
                <a:cubicBezTo>
                  <a:pt x="5882" y="2525"/>
                  <a:pt x="5953" y="2310"/>
                  <a:pt x="5834" y="2215"/>
                </a:cubicBezTo>
                <a:lnTo>
                  <a:pt x="5799" y="2191"/>
                </a:lnTo>
                <a:cubicBezTo>
                  <a:pt x="5846" y="2334"/>
                  <a:pt x="5703" y="2358"/>
                  <a:pt x="5656" y="2286"/>
                </a:cubicBezTo>
                <a:cubicBezTo>
                  <a:pt x="5596" y="2227"/>
                  <a:pt x="5656" y="2084"/>
                  <a:pt x="5703" y="2024"/>
                </a:cubicBezTo>
                <a:cubicBezTo>
                  <a:pt x="5751" y="1989"/>
                  <a:pt x="5811" y="1965"/>
                  <a:pt x="5870" y="1965"/>
                </a:cubicBezTo>
                <a:cubicBezTo>
                  <a:pt x="6037" y="1953"/>
                  <a:pt x="6299" y="2048"/>
                  <a:pt x="6168" y="2370"/>
                </a:cubicBezTo>
                <a:cubicBezTo>
                  <a:pt x="6513" y="2275"/>
                  <a:pt x="6453" y="1810"/>
                  <a:pt x="6192" y="1643"/>
                </a:cubicBezTo>
                <a:cubicBezTo>
                  <a:pt x="6382" y="1513"/>
                  <a:pt x="6311" y="1382"/>
                  <a:pt x="6608" y="1358"/>
                </a:cubicBezTo>
                <a:cubicBezTo>
                  <a:pt x="6049" y="1096"/>
                  <a:pt x="5942" y="1417"/>
                  <a:pt x="5715" y="1501"/>
                </a:cubicBezTo>
                <a:lnTo>
                  <a:pt x="5715" y="1501"/>
                </a:lnTo>
                <a:cubicBezTo>
                  <a:pt x="6168" y="1274"/>
                  <a:pt x="6013" y="917"/>
                  <a:pt x="6275" y="620"/>
                </a:cubicBezTo>
                <a:cubicBezTo>
                  <a:pt x="5739" y="667"/>
                  <a:pt x="5751" y="1060"/>
                  <a:pt x="5620" y="1334"/>
                </a:cubicBezTo>
                <a:lnTo>
                  <a:pt x="5620" y="1334"/>
                </a:lnTo>
                <a:cubicBezTo>
                  <a:pt x="5918" y="620"/>
                  <a:pt x="5525" y="441"/>
                  <a:pt x="5477" y="0"/>
                </a:cubicBezTo>
                <a:cubicBezTo>
                  <a:pt x="5441" y="441"/>
                  <a:pt x="5037" y="620"/>
                  <a:pt x="5346" y="1334"/>
                </a:cubicBezTo>
                <a:lnTo>
                  <a:pt x="5346" y="1334"/>
                </a:lnTo>
                <a:cubicBezTo>
                  <a:pt x="5215" y="1060"/>
                  <a:pt x="5227" y="667"/>
                  <a:pt x="4691" y="620"/>
                </a:cubicBezTo>
                <a:cubicBezTo>
                  <a:pt x="4953" y="917"/>
                  <a:pt x="4799" y="1274"/>
                  <a:pt x="5239" y="1501"/>
                </a:cubicBezTo>
                <a:lnTo>
                  <a:pt x="5239" y="1501"/>
                </a:lnTo>
                <a:cubicBezTo>
                  <a:pt x="5025" y="1417"/>
                  <a:pt x="4906" y="1096"/>
                  <a:pt x="4358" y="1358"/>
                </a:cubicBezTo>
                <a:cubicBezTo>
                  <a:pt x="4656" y="1382"/>
                  <a:pt x="4584" y="1501"/>
                  <a:pt x="4775" y="1643"/>
                </a:cubicBezTo>
                <a:cubicBezTo>
                  <a:pt x="4513" y="1810"/>
                  <a:pt x="4453" y="2275"/>
                  <a:pt x="4799" y="2370"/>
                </a:cubicBezTo>
                <a:cubicBezTo>
                  <a:pt x="4656" y="2048"/>
                  <a:pt x="4929" y="1953"/>
                  <a:pt x="5096" y="1965"/>
                </a:cubicBezTo>
                <a:cubicBezTo>
                  <a:pt x="5156" y="1965"/>
                  <a:pt x="5215" y="1989"/>
                  <a:pt x="5263" y="2024"/>
                </a:cubicBezTo>
                <a:cubicBezTo>
                  <a:pt x="5310" y="2084"/>
                  <a:pt x="5370" y="2227"/>
                  <a:pt x="5310" y="2286"/>
                </a:cubicBezTo>
                <a:cubicBezTo>
                  <a:pt x="5263" y="2358"/>
                  <a:pt x="5120" y="2334"/>
                  <a:pt x="5168" y="2191"/>
                </a:cubicBezTo>
                <a:cubicBezTo>
                  <a:pt x="5001" y="2275"/>
                  <a:pt x="5060" y="2525"/>
                  <a:pt x="5239" y="2525"/>
                </a:cubicBezTo>
                <a:cubicBezTo>
                  <a:pt x="5263" y="2525"/>
                  <a:pt x="5275" y="2525"/>
                  <a:pt x="5299" y="2525"/>
                </a:cubicBezTo>
                <a:lnTo>
                  <a:pt x="5310" y="2525"/>
                </a:lnTo>
                <a:cubicBezTo>
                  <a:pt x="5358" y="2513"/>
                  <a:pt x="5406" y="2489"/>
                  <a:pt x="5430" y="2441"/>
                </a:cubicBezTo>
                <a:cubicBezTo>
                  <a:pt x="5501" y="2858"/>
                  <a:pt x="5477" y="3275"/>
                  <a:pt x="5334" y="3668"/>
                </a:cubicBezTo>
                <a:cubicBezTo>
                  <a:pt x="5620" y="2489"/>
                  <a:pt x="4441" y="2870"/>
                  <a:pt x="4441" y="2144"/>
                </a:cubicBezTo>
                <a:cubicBezTo>
                  <a:pt x="4346" y="2477"/>
                  <a:pt x="4346" y="2691"/>
                  <a:pt x="4418" y="2834"/>
                </a:cubicBezTo>
                <a:cubicBezTo>
                  <a:pt x="4608" y="3203"/>
                  <a:pt x="4989" y="3072"/>
                  <a:pt x="5120" y="3215"/>
                </a:cubicBezTo>
                <a:cubicBezTo>
                  <a:pt x="4882" y="3251"/>
                  <a:pt x="4822" y="3382"/>
                  <a:pt x="4906" y="3560"/>
                </a:cubicBezTo>
                <a:cubicBezTo>
                  <a:pt x="5049" y="3382"/>
                  <a:pt x="5239" y="3513"/>
                  <a:pt x="5239" y="3691"/>
                </a:cubicBezTo>
                <a:cubicBezTo>
                  <a:pt x="5227" y="3965"/>
                  <a:pt x="4941" y="4322"/>
                  <a:pt x="5251" y="4775"/>
                </a:cubicBezTo>
                <a:cubicBezTo>
                  <a:pt x="5263" y="4858"/>
                  <a:pt x="5275" y="4953"/>
                  <a:pt x="5310" y="5037"/>
                </a:cubicBezTo>
                <a:cubicBezTo>
                  <a:pt x="5263" y="4953"/>
                  <a:pt x="5215" y="4882"/>
                  <a:pt x="5156" y="4811"/>
                </a:cubicBezTo>
                <a:cubicBezTo>
                  <a:pt x="5060" y="4263"/>
                  <a:pt x="4608" y="4227"/>
                  <a:pt x="4406" y="4037"/>
                </a:cubicBezTo>
                <a:cubicBezTo>
                  <a:pt x="4275" y="3918"/>
                  <a:pt x="4298" y="3691"/>
                  <a:pt x="4537" y="3703"/>
                </a:cubicBezTo>
                <a:cubicBezTo>
                  <a:pt x="4465" y="3525"/>
                  <a:pt x="4334" y="3477"/>
                  <a:pt x="4144" y="3608"/>
                </a:cubicBezTo>
                <a:cubicBezTo>
                  <a:pt x="4132" y="3418"/>
                  <a:pt x="4501" y="3251"/>
                  <a:pt x="4370" y="2858"/>
                </a:cubicBezTo>
                <a:cubicBezTo>
                  <a:pt x="4322" y="2715"/>
                  <a:pt x="4167" y="2560"/>
                  <a:pt x="3870" y="2382"/>
                </a:cubicBezTo>
                <a:lnTo>
                  <a:pt x="3870" y="2382"/>
                </a:lnTo>
                <a:cubicBezTo>
                  <a:pt x="4370" y="2906"/>
                  <a:pt x="3275" y="3453"/>
                  <a:pt x="4310" y="4084"/>
                </a:cubicBezTo>
                <a:cubicBezTo>
                  <a:pt x="3941" y="3906"/>
                  <a:pt x="3620" y="3632"/>
                  <a:pt x="3394" y="3287"/>
                </a:cubicBezTo>
                <a:cubicBezTo>
                  <a:pt x="3441" y="3298"/>
                  <a:pt x="3489" y="3298"/>
                  <a:pt x="3536" y="3263"/>
                </a:cubicBezTo>
                <a:lnTo>
                  <a:pt x="3548" y="3263"/>
                </a:lnTo>
                <a:cubicBezTo>
                  <a:pt x="3560" y="3251"/>
                  <a:pt x="3572" y="3239"/>
                  <a:pt x="3584" y="3227"/>
                </a:cubicBezTo>
                <a:cubicBezTo>
                  <a:pt x="3727" y="3096"/>
                  <a:pt x="3584" y="2870"/>
                  <a:pt x="3405" y="2929"/>
                </a:cubicBezTo>
                <a:cubicBezTo>
                  <a:pt x="3536" y="3001"/>
                  <a:pt x="3465" y="3120"/>
                  <a:pt x="3370" y="3108"/>
                </a:cubicBezTo>
                <a:cubicBezTo>
                  <a:pt x="3286" y="3096"/>
                  <a:pt x="3227" y="2953"/>
                  <a:pt x="3227" y="2882"/>
                </a:cubicBezTo>
                <a:cubicBezTo>
                  <a:pt x="3227" y="2822"/>
                  <a:pt x="3251" y="2763"/>
                  <a:pt x="3298" y="2715"/>
                </a:cubicBezTo>
                <a:cubicBezTo>
                  <a:pt x="3405" y="2596"/>
                  <a:pt x="3656" y="2477"/>
                  <a:pt x="3786" y="2798"/>
                </a:cubicBezTo>
                <a:cubicBezTo>
                  <a:pt x="3965" y="2489"/>
                  <a:pt x="3596" y="2203"/>
                  <a:pt x="3286" y="2263"/>
                </a:cubicBezTo>
                <a:cubicBezTo>
                  <a:pt x="3334" y="2048"/>
                  <a:pt x="3191" y="2001"/>
                  <a:pt x="3382" y="1774"/>
                </a:cubicBezTo>
                <a:cubicBezTo>
                  <a:pt x="2810" y="1977"/>
                  <a:pt x="2953" y="2286"/>
                  <a:pt x="2858" y="2501"/>
                </a:cubicBezTo>
                <a:lnTo>
                  <a:pt x="2858" y="2501"/>
                </a:lnTo>
                <a:cubicBezTo>
                  <a:pt x="3013" y="2024"/>
                  <a:pt x="2655" y="1882"/>
                  <a:pt x="2632" y="1489"/>
                </a:cubicBezTo>
                <a:cubicBezTo>
                  <a:pt x="2274" y="1905"/>
                  <a:pt x="2560" y="2167"/>
                  <a:pt x="2667" y="2453"/>
                </a:cubicBezTo>
                <a:lnTo>
                  <a:pt x="2667" y="2453"/>
                </a:lnTo>
                <a:cubicBezTo>
                  <a:pt x="2370" y="1727"/>
                  <a:pt x="1977" y="1894"/>
                  <a:pt x="1631" y="1608"/>
                </a:cubicBezTo>
                <a:cubicBezTo>
                  <a:pt x="1917" y="1953"/>
                  <a:pt x="1751" y="2358"/>
                  <a:pt x="2477" y="2644"/>
                </a:cubicBezTo>
                <a:lnTo>
                  <a:pt x="2477" y="2644"/>
                </a:lnTo>
                <a:cubicBezTo>
                  <a:pt x="2179" y="2548"/>
                  <a:pt x="1917" y="2263"/>
                  <a:pt x="1512" y="2608"/>
                </a:cubicBezTo>
                <a:cubicBezTo>
                  <a:pt x="1905" y="2632"/>
                  <a:pt x="2048" y="2989"/>
                  <a:pt x="2524" y="2834"/>
                </a:cubicBezTo>
                <a:lnTo>
                  <a:pt x="2524" y="2834"/>
                </a:lnTo>
                <a:cubicBezTo>
                  <a:pt x="2310" y="2929"/>
                  <a:pt x="2001" y="2786"/>
                  <a:pt x="1798" y="3358"/>
                </a:cubicBezTo>
                <a:cubicBezTo>
                  <a:pt x="2024" y="3167"/>
                  <a:pt x="2060" y="3310"/>
                  <a:pt x="2286" y="3263"/>
                </a:cubicBezTo>
                <a:cubicBezTo>
                  <a:pt x="2227" y="3560"/>
                  <a:pt x="2513" y="3941"/>
                  <a:pt x="2822" y="3763"/>
                </a:cubicBezTo>
                <a:cubicBezTo>
                  <a:pt x="2501" y="3644"/>
                  <a:pt x="2620" y="3382"/>
                  <a:pt x="2739" y="3275"/>
                </a:cubicBezTo>
                <a:cubicBezTo>
                  <a:pt x="2774" y="3227"/>
                  <a:pt x="2834" y="3191"/>
                  <a:pt x="2894" y="3191"/>
                </a:cubicBezTo>
                <a:cubicBezTo>
                  <a:pt x="2965" y="3191"/>
                  <a:pt x="3096" y="3251"/>
                  <a:pt x="3108" y="3334"/>
                </a:cubicBezTo>
                <a:cubicBezTo>
                  <a:pt x="3120" y="3418"/>
                  <a:pt x="3001" y="3501"/>
                  <a:pt x="2929" y="3370"/>
                </a:cubicBezTo>
                <a:cubicBezTo>
                  <a:pt x="2870" y="3548"/>
                  <a:pt x="3096" y="3679"/>
                  <a:pt x="3227" y="3548"/>
                </a:cubicBezTo>
                <a:cubicBezTo>
                  <a:pt x="3239" y="3537"/>
                  <a:pt x="3251" y="3525"/>
                  <a:pt x="3263" y="3513"/>
                </a:cubicBezTo>
                <a:cubicBezTo>
                  <a:pt x="3263" y="3501"/>
                  <a:pt x="3263" y="3501"/>
                  <a:pt x="3263" y="3501"/>
                </a:cubicBezTo>
                <a:cubicBezTo>
                  <a:pt x="3298" y="3453"/>
                  <a:pt x="3298" y="3406"/>
                  <a:pt x="3298" y="3358"/>
                </a:cubicBezTo>
                <a:cubicBezTo>
                  <a:pt x="3632" y="3596"/>
                  <a:pt x="3917" y="3906"/>
                  <a:pt x="4096" y="4287"/>
                </a:cubicBezTo>
                <a:lnTo>
                  <a:pt x="4096" y="4287"/>
                </a:lnTo>
                <a:cubicBezTo>
                  <a:pt x="3453" y="3263"/>
                  <a:pt x="2905" y="4346"/>
                  <a:pt x="2393" y="3846"/>
                </a:cubicBezTo>
                <a:lnTo>
                  <a:pt x="2393" y="3846"/>
                </a:lnTo>
                <a:cubicBezTo>
                  <a:pt x="2560" y="4144"/>
                  <a:pt x="2715" y="4299"/>
                  <a:pt x="2870" y="4346"/>
                </a:cubicBezTo>
                <a:cubicBezTo>
                  <a:pt x="3251" y="4477"/>
                  <a:pt x="3429" y="4120"/>
                  <a:pt x="3620" y="4132"/>
                </a:cubicBezTo>
                <a:cubicBezTo>
                  <a:pt x="3465" y="4310"/>
                  <a:pt x="3536" y="4453"/>
                  <a:pt x="3715" y="4513"/>
                </a:cubicBezTo>
                <a:cubicBezTo>
                  <a:pt x="3691" y="4287"/>
                  <a:pt x="3917" y="4251"/>
                  <a:pt x="4048" y="4382"/>
                </a:cubicBezTo>
                <a:cubicBezTo>
                  <a:pt x="4227" y="4584"/>
                  <a:pt x="4275" y="5037"/>
                  <a:pt x="4810" y="5132"/>
                </a:cubicBezTo>
                <a:cubicBezTo>
                  <a:pt x="4882" y="5192"/>
                  <a:pt x="4965" y="5239"/>
                  <a:pt x="5049" y="5287"/>
                </a:cubicBezTo>
                <a:cubicBezTo>
                  <a:pt x="4953" y="5251"/>
                  <a:pt x="4870" y="5239"/>
                  <a:pt x="4775" y="5227"/>
                </a:cubicBezTo>
                <a:cubicBezTo>
                  <a:pt x="4334" y="4906"/>
                  <a:pt x="3977" y="5203"/>
                  <a:pt x="3703" y="5215"/>
                </a:cubicBezTo>
                <a:cubicBezTo>
                  <a:pt x="3525" y="5215"/>
                  <a:pt x="3382" y="5037"/>
                  <a:pt x="3560" y="4882"/>
                </a:cubicBezTo>
                <a:cubicBezTo>
                  <a:pt x="3382" y="4799"/>
                  <a:pt x="3251" y="4858"/>
                  <a:pt x="3215" y="5096"/>
                </a:cubicBezTo>
                <a:cubicBezTo>
                  <a:pt x="3072" y="4965"/>
                  <a:pt x="3215" y="4584"/>
                  <a:pt x="2846" y="4406"/>
                </a:cubicBezTo>
                <a:cubicBezTo>
                  <a:pt x="2703" y="4334"/>
                  <a:pt x="2489" y="4322"/>
                  <a:pt x="2155" y="4418"/>
                </a:cubicBezTo>
                <a:cubicBezTo>
                  <a:pt x="2179" y="4418"/>
                  <a:pt x="2203" y="4418"/>
                  <a:pt x="2227" y="4418"/>
                </a:cubicBezTo>
                <a:cubicBezTo>
                  <a:pt x="2203" y="4418"/>
                  <a:pt x="2179" y="4418"/>
                  <a:pt x="2155" y="4418"/>
                </a:cubicBezTo>
                <a:cubicBezTo>
                  <a:pt x="2870" y="4430"/>
                  <a:pt x="2489" y="5584"/>
                  <a:pt x="3667" y="5311"/>
                </a:cubicBezTo>
                <a:lnTo>
                  <a:pt x="3667" y="5311"/>
                </a:lnTo>
                <a:cubicBezTo>
                  <a:pt x="3275" y="5453"/>
                  <a:pt x="2858" y="5489"/>
                  <a:pt x="2441" y="5406"/>
                </a:cubicBezTo>
                <a:cubicBezTo>
                  <a:pt x="2489" y="5382"/>
                  <a:pt x="2513" y="5334"/>
                  <a:pt x="2524" y="5287"/>
                </a:cubicBezTo>
                <a:lnTo>
                  <a:pt x="2524" y="5275"/>
                </a:lnTo>
                <a:cubicBezTo>
                  <a:pt x="2524" y="5251"/>
                  <a:pt x="2524" y="5239"/>
                  <a:pt x="2524" y="5215"/>
                </a:cubicBezTo>
                <a:cubicBezTo>
                  <a:pt x="2524" y="5037"/>
                  <a:pt x="2274" y="4977"/>
                  <a:pt x="2191" y="5144"/>
                </a:cubicBezTo>
                <a:cubicBezTo>
                  <a:pt x="2346" y="5096"/>
                  <a:pt x="2358" y="5239"/>
                  <a:pt x="2286" y="5287"/>
                </a:cubicBezTo>
                <a:cubicBezTo>
                  <a:pt x="2227" y="5346"/>
                  <a:pt x="2084" y="5287"/>
                  <a:pt x="2024" y="5239"/>
                </a:cubicBezTo>
                <a:cubicBezTo>
                  <a:pt x="1989" y="5192"/>
                  <a:pt x="1965" y="5132"/>
                  <a:pt x="1965" y="5072"/>
                </a:cubicBezTo>
                <a:cubicBezTo>
                  <a:pt x="1953" y="4906"/>
                  <a:pt x="2048" y="4644"/>
                  <a:pt x="2370" y="4775"/>
                </a:cubicBezTo>
                <a:cubicBezTo>
                  <a:pt x="2274" y="4430"/>
                  <a:pt x="1810" y="4489"/>
                  <a:pt x="1643" y="4751"/>
                </a:cubicBezTo>
                <a:cubicBezTo>
                  <a:pt x="1512" y="4561"/>
                  <a:pt x="1381" y="4632"/>
                  <a:pt x="1358" y="4334"/>
                </a:cubicBezTo>
                <a:cubicBezTo>
                  <a:pt x="1096" y="4882"/>
                  <a:pt x="1417" y="5001"/>
                  <a:pt x="1500" y="5215"/>
                </a:cubicBezTo>
                <a:lnTo>
                  <a:pt x="1500" y="5215"/>
                </a:lnTo>
                <a:cubicBezTo>
                  <a:pt x="1274" y="4775"/>
                  <a:pt x="905" y="4918"/>
                  <a:pt x="619" y="4656"/>
                </a:cubicBezTo>
                <a:cubicBezTo>
                  <a:pt x="667" y="5203"/>
                  <a:pt x="1060" y="5192"/>
                  <a:pt x="1334" y="5323"/>
                </a:cubicBezTo>
                <a:lnTo>
                  <a:pt x="1334" y="5323"/>
                </a:lnTo>
                <a:cubicBezTo>
                  <a:pt x="619" y="5025"/>
                  <a:pt x="441" y="5418"/>
                  <a:pt x="0" y="5453"/>
                </a:cubicBezTo>
                <a:cubicBezTo>
                  <a:pt x="441" y="5501"/>
                  <a:pt x="619" y="5906"/>
                  <a:pt x="1334" y="5596"/>
                </a:cubicBezTo>
                <a:lnTo>
                  <a:pt x="1334" y="5596"/>
                </a:lnTo>
                <a:cubicBezTo>
                  <a:pt x="1060" y="5727"/>
                  <a:pt x="667" y="5715"/>
                  <a:pt x="619" y="6251"/>
                </a:cubicBezTo>
                <a:cubicBezTo>
                  <a:pt x="917" y="5989"/>
                  <a:pt x="1274" y="6144"/>
                  <a:pt x="1500" y="5692"/>
                </a:cubicBezTo>
                <a:lnTo>
                  <a:pt x="1500" y="5692"/>
                </a:lnTo>
                <a:cubicBezTo>
                  <a:pt x="1417" y="5918"/>
                  <a:pt x="1096" y="6025"/>
                  <a:pt x="1358" y="6585"/>
                </a:cubicBezTo>
                <a:cubicBezTo>
                  <a:pt x="1381" y="6287"/>
                  <a:pt x="1524" y="6358"/>
                  <a:pt x="1643" y="6168"/>
                </a:cubicBezTo>
                <a:close/>
                <a:moveTo>
                  <a:pt x="7299" y="5299"/>
                </a:moveTo>
                <a:close/>
                <a:moveTo>
                  <a:pt x="6763" y="5132"/>
                </a:moveTo>
                <a:cubicBezTo>
                  <a:pt x="6965" y="5180"/>
                  <a:pt x="7144" y="5334"/>
                  <a:pt x="7501" y="5406"/>
                </a:cubicBezTo>
                <a:cubicBezTo>
                  <a:pt x="7596" y="5430"/>
                  <a:pt x="7692" y="5442"/>
                  <a:pt x="7799" y="5453"/>
                </a:cubicBezTo>
                <a:cubicBezTo>
                  <a:pt x="7680" y="5465"/>
                  <a:pt x="7585" y="5477"/>
                  <a:pt x="7501" y="5501"/>
                </a:cubicBezTo>
                <a:cubicBezTo>
                  <a:pt x="7144" y="5584"/>
                  <a:pt x="6965" y="5727"/>
                  <a:pt x="6763" y="5775"/>
                </a:cubicBezTo>
                <a:cubicBezTo>
                  <a:pt x="6620" y="5799"/>
                  <a:pt x="6465" y="5775"/>
                  <a:pt x="6334" y="5704"/>
                </a:cubicBezTo>
                <a:cubicBezTo>
                  <a:pt x="6561" y="5715"/>
                  <a:pt x="6775" y="5620"/>
                  <a:pt x="6930" y="5453"/>
                </a:cubicBezTo>
                <a:cubicBezTo>
                  <a:pt x="6775" y="5287"/>
                  <a:pt x="6561" y="5192"/>
                  <a:pt x="6334" y="5203"/>
                </a:cubicBezTo>
                <a:cubicBezTo>
                  <a:pt x="6465" y="5120"/>
                  <a:pt x="6620" y="5108"/>
                  <a:pt x="6775" y="5144"/>
                </a:cubicBezTo>
                <a:close/>
                <a:moveTo>
                  <a:pt x="6882" y="6620"/>
                </a:moveTo>
                <a:close/>
                <a:moveTo>
                  <a:pt x="6656" y="4049"/>
                </a:moveTo>
                <a:close/>
                <a:moveTo>
                  <a:pt x="6168" y="4310"/>
                </a:moveTo>
                <a:cubicBezTo>
                  <a:pt x="6334" y="4215"/>
                  <a:pt x="6573" y="4180"/>
                  <a:pt x="6870" y="3989"/>
                </a:cubicBezTo>
                <a:cubicBezTo>
                  <a:pt x="6954" y="3929"/>
                  <a:pt x="7037" y="3870"/>
                  <a:pt x="7120" y="3810"/>
                </a:cubicBezTo>
                <a:cubicBezTo>
                  <a:pt x="7049" y="3894"/>
                  <a:pt x="6989" y="3977"/>
                  <a:pt x="6942" y="4060"/>
                </a:cubicBezTo>
                <a:cubicBezTo>
                  <a:pt x="6739" y="4358"/>
                  <a:pt x="6715" y="4596"/>
                  <a:pt x="6620" y="4763"/>
                </a:cubicBezTo>
                <a:cubicBezTo>
                  <a:pt x="6537" y="4894"/>
                  <a:pt x="6406" y="4977"/>
                  <a:pt x="6263" y="5025"/>
                </a:cubicBezTo>
                <a:cubicBezTo>
                  <a:pt x="6430" y="4870"/>
                  <a:pt x="6513" y="4644"/>
                  <a:pt x="6501" y="4418"/>
                </a:cubicBezTo>
                <a:cubicBezTo>
                  <a:pt x="6287" y="4406"/>
                  <a:pt x="6061" y="4501"/>
                  <a:pt x="5906" y="4668"/>
                </a:cubicBezTo>
                <a:cubicBezTo>
                  <a:pt x="5953" y="4525"/>
                  <a:pt x="6049" y="4406"/>
                  <a:pt x="6168" y="4322"/>
                </a:cubicBezTo>
                <a:close/>
                <a:moveTo>
                  <a:pt x="6501" y="6477"/>
                </a:moveTo>
                <a:cubicBezTo>
                  <a:pt x="6513" y="6251"/>
                  <a:pt x="6430" y="6025"/>
                  <a:pt x="6263" y="5882"/>
                </a:cubicBezTo>
                <a:cubicBezTo>
                  <a:pt x="6406" y="5918"/>
                  <a:pt x="6537" y="6013"/>
                  <a:pt x="6620" y="6132"/>
                </a:cubicBezTo>
                <a:cubicBezTo>
                  <a:pt x="6715" y="6311"/>
                  <a:pt x="6739" y="6537"/>
                  <a:pt x="6942" y="6847"/>
                </a:cubicBezTo>
                <a:cubicBezTo>
                  <a:pt x="6989" y="6918"/>
                  <a:pt x="7049" y="7001"/>
                  <a:pt x="7120" y="7097"/>
                </a:cubicBezTo>
                <a:cubicBezTo>
                  <a:pt x="7037" y="7025"/>
                  <a:pt x="6954" y="6966"/>
                  <a:pt x="6870" y="6906"/>
                </a:cubicBezTo>
                <a:cubicBezTo>
                  <a:pt x="6573" y="6716"/>
                  <a:pt x="6334" y="6692"/>
                  <a:pt x="6168" y="6585"/>
                </a:cubicBezTo>
                <a:cubicBezTo>
                  <a:pt x="6037" y="6501"/>
                  <a:pt x="5942" y="6382"/>
                  <a:pt x="5906" y="6239"/>
                </a:cubicBezTo>
                <a:cubicBezTo>
                  <a:pt x="6061" y="6406"/>
                  <a:pt x="6287" y="6501"/>
                  <a:pt x="6513" y="6489"/>
                </a:cubicBezTo>
                <a:close/>
                <a:moveTo>
                  <a:pt x="5632" y="7263"/>
                </a:moveTo>
                <a:close/>
                <a:moveTo>
                  <a:pt x="5227" y="4584"/>
                </a:moveTo>
                <a:cubicBezTo>
                  <a:pt x="5156" y="4453"/>
                  <a:pt x="5132" y="4299"/>
                  <a:pt x="5168" y="4156"/>
                </a:cubicBezTo>
                <a:cubicBezTo>
                  <a:pt x="5215" y="3965"/>
                  <a:pt x="5358" y="3775"/>
                  <a:pt x="5430" y="3429"/>
                </a:cubicBezTo>
                <a:cubicBezTo>
                  <a:pt x="5453" y="3322"/>
                  <a:pt x="5465" y="3227"/>
                  <a:pt x="5477" y="3132"/>
                </a:cubicBezTo>
                <a:cubicBezTo>
                  <a:pt x="5489" y="3227"/>
                  <a:pt x="5513" y="3322"/>
                  <a:pt x="5525" y="3429"/>
                </a:cubicBezTo>
                <a:cubicBezTo>
                  <a:pt x="5608" y="3775"/>
                  <a:pt x="5751" y="3965"/>
                  <a:pt x="5799" y="4156"/>
                </a:cubicBezTo>
                <a:cubicBezTo>
                  <a:pt x="5834" y="4299"/>
                  <a:pt x="5811" y="4453"/>
                  <a:pt x="5739" y="4584"/>
                </a:cubicBezTo>
                <a:cubicBezTo>
                  <a:pt x="5953" y="4358"/>
                  <a:pt x="5787" y="3989"/>
                  <a:pt x="5477" y="3989"/>
                </a:cubicBezTo>
                <a:cubicBezTo>
                  <a:pt x="5168" y="3989"/>
                  <a:pt x="5013" y="4358"/>
                  <a:pt x="5227" y="4584"/>
                </a:cubicBezTo>
                <a:close/>
                <a:moveTo>
                  <a:pt x="5477" y="6894"/>
                </a:moveTo>
                <a:cubicBezTo>
                  <a:pt x="5644" y="6739"/>
                  <a:pt x="5739" y="6525"/>
                  <a:pt x="5739" y="6299"/>
                </a:cubicBezTo>
                <a:cubicBezTo>
                  <a:pt x="5811" y="6430"/>
                  <a:pt x="5834" y="6585"/>
                  <a:pt x="5799" y="6727"/>
                </a:cubicBezTo>
                <a:cubicBezTo>
                  <a:pt x="5751" y="6918"/>
                  <a:pt x="5608" y="7108"/>
                  <a:pt x="5525" y="7454"/>
                </a:cubicBezTo>
                <a:cubicBezTo>
                  <a:pt x="5513" y="7561"/>
                  <a:pt x="5489" y="7656"/>
                  <a:pt x="5477" y="7751"/>
                </a:cubicBezTo>
                <a:cubicBezTo>
                  <a:pt x="5465" y="7656"/>
                  <a:pt x="5453" y="7561"/>
                  <a:pt x="5430" y="7454"/>
                </a:cubicBezTo>
                <a:cubicBezTo>
                  <a:pt x="5358" y="7108"/>
                  <a:pt x="5215" y="6918"/>
                  <a:pt x="5168" y="6727"/>
                </a:cubicBezTo>
                <a:cubicBezTo>
                  <a:pt x="5132" y="6585"/>
                  <a:pt x="5156" y="6430"/>
                  <a:pt x="5227" y="6299"/>
                </a:cubicBezTo>
                <a:cubicBezTo>
                  <a:pt x="5215" y="6525"/>
                  <a:pt x="5310" y="6751"/>
                  <a:pt x="5489" y="6906"/>
                </a:cubicBezTo>
                <a:close/>
                <a:moveTo>
                  <a:pt x="4298" y="6835"/>
                </a:moveTo>
                <a:close/>
                <a:moveTo>
                  <a:pt x="4298" y="4049"/>
                </a:moveTo>
                <a:close/>
                <a:moveTo>
                  <a:pt x="4453" y="4418"/>
                </a:moveTo>
                <a:cubicBezTo>
                  <a:pt x="4441" y="4644"/>
                  <a:pt x="4525" y="4858"/>
                  <a:pt x="4691" y="5013"/>
                </a:cubicBezTo>
                <a:cubicBezTo>
                  <a:pt x="4548" y="4977"/>
                  <a:pt x="4418" y="4882"/>
                  <a:pt x="4346" y="4751"/>
                </a:cubicBezTo>
                <a:cubicBezTo>
                  <a:pt x="4239" y="4584"/>
                  <a:pt x="4215" y="4358"/>
                  <a:pt x="4013" y="4049"/>
                </a:cubicBezTo>
                <a:cubicBezTo>
                  <a:pt x="3965" y="3977"/>
                  <a:pt x="3906" y="3894"/>
                  <a:pt x="3834" y="3799"/>
                </a:cubicBezTo>
                <a:cubicBezTo>
                  <a:pt x="3917" y="3870"/>
                  <a:pt x="4001" y="3929"/>
                  <a:pt x="4084" y="3977"/>
                </a:cubicBezTo>
                <a:cubicBezTo>
                  <a:pt x="4382" y="4180"/>
                  <a:pt x="4620" y="4203"/>
                  <a:pt x="4787" y="4310"/>
                </a:cubicBezTo>
                <a:cubicBezTo>
                  <a:pt x="4918" y="4382"/>
                  <a:pt x="5013" y="4513"/>
                  <a:pt x="5049" y="4656"/>
                </a:cubicBezTo>
                <a:cubicBezTo>
                  <a:pt x="4894" y="4501"/>
                  <a:pt x="4679" y="4418"/>
                  <a:pt x="4465" y="4430"/>
                </a:cubicBezTo>
                <a:close/>
                <a:moveTo>
                  <a:pt x="5049" y="6215"/>
                </a:moveTo>
                <a:cubicBezTo>
                  <a:pt x="5001" y="6370"/>
                  <a:pt x="4906" y="6489"/>
                  <a:pt x="4787" y="6573"/>
                </a:cubicBezTo>
                <a:cubicBezTo>
                  <a:pt x="4620" y="6680"/>
                  <a:pt x="4382" y="6704"/>
                  <a:pt x="4084" y="6894"/>
                </a:cubicBezTo>
                <a:cubicBezTo>
                  <a:pt x="4001" y="6954"/>
                  <a:pt x="3917" y="7013"/>
                  <a:pt x="3834" y="7085"/>
                </a:cubicBezTo>
                <a:cubicBezTo>
                  <a:pt x="3894" y="6989"/>
                  <a:pt x="3965" y="6906"/>
                  <a:pt x="4013" y="6835"/>
                </a:cubicBezTo>
                <a:cubicBezTo>
                  <a:pt x="4203" y="6537"/>
                  <a:pt x="4227" y="6299"/>
                  <a:pt x="4334" y="6120"/>
                </a:cubicBezTo>
                <a:cubicBezTo>
                  <a:pt x="4418" y="6001"/>
                  <a:pt x="4537" y="5906"/>
                  <a:pt x="4691" y="5858"/>
                </a:cubicBezTo>
                <a:cubicBezTo>
                  <a:pt x="4525" y="6013"/>
                  <a:pt x="4429" y="6239"/>
                  <a:pt x="4441" y="6454"/>
                </a:cubicBezTo>
                <a:cubicBezTo>
                  <a:pt x="4668" y="6477"/>
                  <a:pt x="4906" y="6406"/>
                  <a:pt x="5060" y="6239"/>
                </a:cubicBezTo>
                <a:close/>
                <a:moveTo>
                  <a:pt x="3644" y="5596"/>
                </a:moveTo>
                <a:close/>
                <a:moveTo>
                  <a:pt x="3453" y="5394"/>
                </a:moveTo>
                <a:cubicBezTo>
                  <a:pt x="3810" y="5311"/>
                  <a:pt x="3989" y="5168"/>
                  <a:pt x="4179" y="5120"/>
                </a:cubicBezTo>
                <a:cubicBezTo>
                  <a:pt x="4334" y="5084"/>
                  <a:pt x="4489" y="5108"/>
                  <a:pt x="4620" y="5180"/>
                </a:cubicBezTo>
                <a:cubicBezTo>
                  <a:pt x="4394" y="5180"/>
                  <a:pt x="4167" y="5275"/>
                  <a:pt x="4025" y="5442"/>
                </a:cubicBezTo>
                <a:cubicBezTo>
                  <a:pt x="4167" y="5608"/>
                  <a:pt x="4394" y="5704"/>
                  <a:pt x="4620" y="5692"/>
                </a:cubicBezTo>
                <a:cubicBezTo>
                  <a:pt x="4489" y="5763"/>
                  <a:pt x="4334" y="5787"/>
                  <a:pt x="4179" y="5751"/>
                </a:cubicBezTo>
                <a:cubicBezTo>
                  <a:pt x="3989" y="5715"/>
                  <a:pt x="3810" y="5561"/>
                  <a:pt x="3453" y="5489"/>
                </a:cubicBezTo>
                <a:cubicBezTo>
                  <a:pt x="3358" y="5465"/>
                  <a:pt x="3251" y="5453"/>
                  <a:pt x="3155" y="5442"/>
                </a:cubicBezTo>
                <a:cubicBezTo>
                  <a:pt x="3263" y="5442"/>
                  <a:pt x="3370" y="5430"/>
                  <a:pt x="3477" y="5418"/>
                </a:cubicBezTo>
                <a:close/>
              </a:path>
            </a:pathLst>
          </a:custGeom>
          <a:solidFill>
            <a:schemeClr val="accent2">
              <a:alpha val="1450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5"/>
          <p:cNvSpPr/>
          <p:nvPr/>
        </p:nvSpPr>
        <p:spPr>
          <a:xfrm rot="5400000">
            <a:off x="1128048" y="2224586"/>
            <a:ext cx="742925" cy="742925"/>
          </a:xfrm>
          <a:custGeom>
            <a:avLst/>
            <a:gdLst/>
            <a:ahLst/>
            <a:cxnLst/>
            <a:rect l="l" t="t" r="r" b="b"/>
            <a:pathLst>
              <a:path w="10931" h="10931" extrusionOk="0">
                <a:moveTo>
                  <a:pt x="1632" y="6168"/>
                </a:moveTo>
                <a:cubicBezTo>
                  <a:pt x="1799" y="6418"/>
                  <a:pt x="2275" y="6477"/>
                  <a:pt x="2370" y="6144"/>
                </a:cubicBezTo>
                <a:cubicBezTo>
                  <a:pt x="2049" y="6275"/>
                  <a:pt x="1941" y="6013"/>
                  <a:pt x="1953" y="5846"/>
                </a:cubicBezTo>
                <a:cubicBezTo>
                  <a:pt x="1953" y="5787"/>
                  <a:pt x="1977" y="5727"/>
                  <a:pt x="2025" y="5680"/>
                </a:cubicBezTo>
                <a:cubicBezTo>
                  <a:pt x="2072" y="5620"/>
                  <a:pt x="2215" y="5573"/>
                  <a:pt x="2287" y="5620"/>
                </a:cubicBezTo>
                <a:cubicBezTo>
                  <a:pt x="2346" y="5680"/>
                  <a:pt x="2334" y="5823"/>
                  <a:pt x="2180" y="5775"/>
                </a:cubicBezTo>
                <a:cubicBezTo>
                  <a:pt x="2275" y="5930"/>
                  <a:pt x="2513" y="5870"/>
                  <a:pt x="2525" y="5692"/>
                </a:cubicBezTo>
                <a:cubicBezTo>
                  <a:pt x="2525" y="5680"/>
                  <a:pt x="2525" y="5656"/>
                  <a:pt x="2525" y="5632"/>
                </a:cubicBezTo>
                <a:cubicBezTo>
                  <a:pt x="2525" y="5632"/>
                  <a:pt x="2525" y="5632"/>
                  <a:pt x="2525" y="5620"/>
                </a:cubicBezTo>
                <a:cubicBezTo>
                  <a:pt x="2513" y="5573"/>
                  <a:pt x="2477" y="5537"/>
                  <a:pt x="2441" y="5513"/>
                </a:cubicBezTo>
                <a:cubicBezTo>
                  <a:pt x="2846" y="5430"/>
                  <a:pt x="3263" y="5465"/>
                  <a:pt x="3656" y="5596"/>
                </a:cubicBezTo>
                <a:cubicBezTo>
                  <a:pt x="2477" y="5323"/>
                  <a:pt x="2858" y="6489"/>
                  <a:pt x="2144" y="6489"/>
                </a:cubicBezTo>
                <a:lnTo>
                  <a:pt x="2215" y="6489"/>
                </a:lnTo>
                <a:cubicBezTo>
                  <a:pt x="2191" y="6489"/>
                  <a:pt x="2168" y="6489"/>
                  <a:pt x="2144" y="6489"/>
                </a:cubicBezTo>
                <a:cubicBezTo>
                  <a:pt x="2477" y="6585"/>
                  <a:pt x="2691" y="6585"/>
                  <a:pt x="2834" y="6513"/>
                </a:cubicBezTo>
                <a:cubicBezTo>
                  <a:pt x="3203" y="6335"/>
                  <a:pt x="3061" y="5954"/>
                  <a:pt x="3203" y="5823"/>
                </a:cubicBezTo>
                <a:cubicBezTo>
                  <a:pt x="3239" y="6049"/>
                  <a:pt x="3370" y="6108"/>
                  <a:pt x="3549" y="6037"/>
                </a:cubicBezTo>
                <a:cubicBezTo>
                  <a:pt x="3370" y="5882"/>
                  <a:pt x="3513" y="5692"/>
                  <a:pt x="3692" y="5704"/>
                </a:cubicBezTo>
                <a:cubicBezTo>
                  <a:pt x="3965" y="5715"/>
                  <a:pt x="4311" y="6001"/>
                  <a:pt x="4763" y="5692"/>
                </a:cubicBezTo>
                <a:cubicBezTo>
                  <a:pt x="4858" y="5680"/>
                  <a:pt x="4942" y="5656"/>
                  <a:pt x="5037" y="5632"/>
                </a:cubicBezTo>
                <a:cubicBezTo>
                  <a:pt x="4954" y="5680"/>
                  <a:pt x="4870" y="5727"/>
                  <a:pt x="4799" y="5775"/>
                </a:cubicBezTo>
                <a:cubicBezTo>
                  <a:pt x="4263" y="5882"/>
                  <a:pt x="4215" y="6335"/>
                  <a:pt x="4037" y="6537"/>
                </a:cubicBezTo>
                <a:cubicBezTo>
                  <a:pt x="3906" y="6668"/>
                  <a:pt x="3680" y="6632"/>
                  <a:pt x="3704" y="6394"/>
                </a:cubicBezTo>
                <a:cubicBezTo>
                  <a:pt x="3525" y="6466"/>
                  <a:pt x="3465" y="6608"/>
                  <a:pt x="3608" y="6787"/>
                </a:cubicBezTo>
                <a:cubicBezTo>
                  <a:pt x="3418" y="6799"/>
                  <a:pt x="3239" y="6430"/>
                  <a:pt x="2858" y="6561"/>
                </a:cubicBezTo>
                <a:cubicBezTo>
                  <a:pt x="2703" y="6620"/>
                  <a:pt x="2561" y="6763"/>
                  <a:pt x="2382" y="7073"/>
                </a:cubicBezTo>
                <a:lnTo>
                  <a:pt x="2382" y="7073"/>
                </a:lnTo>
                <a:cubicBezTo>
                  <a:pt x="2894" y="6561"/>
                  <a:pt x="3442" y="7656"/>
                  <a:pt x="4085" y="6632"/>
                </a:cubicBezTo>
                <a:lnTo>
                  <a:pt x="4085" y="6632"/>
                </a:lnTo>
                <a:cubicBezTo>
                  <a:pt x="3906" y="7001"/>
                  <a:pt x="3632" y="7323"/>
                  <a:pt x="3287" y="7561"/>
                </a:cubicBezTo>
                <a:cubicBezTo>
                  <a:pt x="3287" y="7513"/>
                  <a:pt x="3287" y="7454"/>
                  <a:pt x="3263" y="7418"/>
                </a:cubicBezTo>
                <a:lnTo>
                  <a:pt x="3263" y="7406"/>
                </a:lnTo>
                <a:cubicBezTo>
                  <a:pt x="3251" y="7394"/>
                  <a:pt x="3239" y="7382"/>
                  <a:pt x="3215" y="7370"/>
                </a:cubicBezTo>
                <a:cubicBezTo>
                  <a:pt x="3084" y="7228"/>
                  <a:pt x="2858" y="7370"/>
                  <a:pt x="2918" y="7549"/>
                </a:cubicBezTo>
                <a:cubicBezTo>
                  <a:pt x="3001" y="7418"/>
                  <a:pt x="3108" y="7489"/>
                  <a:pt x="3096" y="7585"/>
                </a:cubicBezTo>
                <a:cubicBezTo>
                  <a:pt x="3096" y="7668"/>
                  <a:pt x="2953" y="7728"/>
                  <a:pt x="2882" y="7728"/>
                </a:cubicBezTo>
                <a:cubicBezTo>
                  <a:pt x="2811" y="7728"/>
                  <a:pt x="2751" y="7704"/>
                  <a:pt x="2715" y="7656"/>
                </a:cubicBezTo>
                <a:cubicBezTo>
                  <a:pt x="2584" y="7549"/>
                  <a:pt x="2477" y="7287"/>
                  <a:pt x="2799" y="7168"/>
                </a:cubicBezTo>
                <a:cubicBezTo>
                  <a:pt x="2489" y="6989"/>
                  <a:pt x="2203" y="7358"/>
                  <a:pt x="2263" y="7668"/>
                </a:cubicBezTo>
                <a:cubicBezTo>
                  <a:pt x="2037" y="7620"/>
                  <a:pt x="1989" y="7763"/>
                  <a:pt x="1775" y="7573"/>
                </a:cubicBezTo>
                <a:cubicBezTo>
                  <a:pt x="1977" y="8144"/>
                  <a:pt x="2287" y="8001"/>
                  <a:pt x="2501" y="8097"/>
                </a:cubicBezTo>
                <a:lnTo>
                  <a:pt x="2501" y="8097"/>
                </a:lnTo>
                <a:cubicBezTo>
                  <a:pt x="2013" y="7942"/>
                  <a:pt x="1870" y="8299"/>
                  <a:pt x="1477" y="8323"/>
                </a:cubicBezTo>
                <a:cubicBezTo>
                  <a:pt x="1894" y="8668"/>
                  <a:pt x="2156" y="8382"/>
                  <a:pt x="2453" y="8275"/>
                </a:cubicBezTo>
                <a:lnTo>
                  <a:pt x="2453" y="8275"/>
                </a:lnTo>
                <a:cubicBezTo>
                  <a:pt x="1727" y="8573"/>
                  <a:pt x="1894" y="8978"/>
                  <a:pt x="1608" y="9323"/>
                </a:cubicBezTo>
                <a:cubicBezTo>
                  <a:pt x="1953" y="9025"/>
                  <a:pt x="2358" y="9192"/>
                  <a:pt x="2644" y="8478"/>
                </a:cubicBezTo>
                <a:lnTo>
                  <a:pt x="2644" y="8478"/>
                </a:lnTo>
                <a:cubicBezTo>
                  <a:pt x="2537" y="8775"/>
                  <a:pt x="2251" y="9025"/>
                  <a:pt x="2608" y="9442"/>
                </a:cubicBezTo>
                <a:cubicBezTo>
                  <a:pt x="2620" y="9049"/>
                  <a:pt x="2989" y="8906"/>
                  <a:pt x="2834" y="8430"/>
                </a:cubicBezTo>
                <a:lnTo>
                  <a:pt x="2834" y="8430"/>
                </a:lnTo>
                <a:cubicBezTo>
                  <a:pt x="2930" y="8644"/>
                  <a:pt x="2775" y="8954"/>
                  <a:pt x="3358" y="9156"/>
                </a:cubicBezTo>
                <a:cubicBezTo>
                  <a:pt x="3168" y="8930"/>
                  <a:pt x="3311" y="8882"/>
                  <a:pt x="3263" y="8656"/>
                </a:cubicBezTo>
                <a:cubicBezTo>
                  <a:pt x="3561" y="8728"/>
                  <a:pt x="3942" y="8442"/>
                  <a:pt x="3763" y="8132"/>
                </a:cubicBezTo>
                <a:cubicBezTo>
                  <a:pt x="3632" y="8454"/>
                  <a:pt x="3382" y="8335"/>
                  <a:pt x="3263" y="8216"/>
                </a:cubicBezTo>
                <a:cubicBezTo>
                  <a:pt x="3227" y="8168"/>
                  <a:pt x="3203" y="8109"/>
                  <a:pt x="3192" y="8049"/>
                </a:cubicBezTo>
                <a:cubicBezTo>
                  <a:pt x="3192" y="7978"/>
                  <a:pt x="3263" y="7835"/>
                  <a:pt x="3346" y="7823"/>
                </a:cubicBezTo>
                <a:cubicBezTo>
                  <a:pt x="3430" y="7811"/>
                  <a:pt x="3513" y="7930"/>
                  <a:pt x="3382" y="8001"/>
                </a:cubicBezTo>
                <a:cubicBezTo>
                  <a:pt x="3406" y="8001"/>
                  <a:pt x="3430" y="8001"/>
                  <a:pt x="3453" y="8001"/>
                </a:cubicBezTo>
                <a:cubicBezTo>
                  <a:pt x="3537" y="7990"/>
                  <a:pt x="3608" y="7918"/>
                  <a:pt x="3608" y="7835"/>
                </a:cubicBezTo>
                <a:cubicBezTo>
                  <a:pt x="3608" y="7787"/>
                  <a:pt x="3596" y="7739"/>
                  <a:pt x="3561" y="7704"/>
                </a:cubicBezTo>
                <a:cubicBezTo>
                  <a:pt x="3549" y="7680"/>
                  <a:pt x="3537" y="7668"/>
                  <a:pt x="3525" y="7656"/>
                </a:cubicBezTo>
                <a:lnTo>
                  <a:pt x="3513" y="7656"/>
                </a:lnTo>
                <a:cubicBezTo>
                  <a:pt x="3465" y="7632"/>
                  <a:pt x="3406" y="7620"/>
                  <a:pt x="3358" y="7632"/>
                </a:cubicBezTo>
                <a:cubicBezTo>
                  <a:pt x="3596" y="7287"/>
                  <a:pt x="3918" y="7013"/>
                  <a:pt x="4287" y="6835"/>
                </a:cubicBezTo>
                <a:cubicBezTo>
                  <a:pt x="3263" y="7478"/>
                  <a:pt x="4346" y="8025"/>
                  <a:pt x="3846" y="8537"/>
                </a:cubicBezTo>
                <a:lnTo>
                  <a:pt x="3894" y="8490"/>
                </a:lnTo>
                <a:cubicBezTo>
                  <a:pt x="3882" y="8501"/>
                  <a:pt x="3858" y="8525"/>
                  <a:pt x="3846" y="8537"/>
                </a:cubicBezTo>
                <a:cubicBezTo>
                  <a:pt x="4144" y="8371"/>
                  <a:pt x="4287" y="8216"/>
                  <a:pt x="4346" y="8061"/>
                </a:cubicBezTo>
                <a:cubicBezTo>
                  <a:pt x="4477" y="7680"/>
                  <a:pt x="4108" y="7513"/>
                  <a:pt x="4120" y="7311"/>
                </a:cubicBezTo>
                <a:cubicBezTo>
                  <a:pt x="4311" y="7466"/>
                  <a:pt x="4442" y="7406"/>
                  <a:pt x="4513" y="7216"/>
                </a:cubicBezTo>
                <a:cubicBezTo>
                  <a:pt x="4275" y="7239"/>
                  <a:pt x="4239" y="7013"/>
                  <a:pt x="4370" y="6882"/>
                </a:cubicBezTo>
                <a:cubicBezTo>
                  <a:pt x="4573" y="6704"/>
                  <a:pt x="5025" y="6656"/>
                  <a:pt x="5132" y="6120"/>
                </a:cubicBezTo>
                <a:cubicBezTo>
                  <a:pt x="5180" y="6049"/>
                  <a:pt x="5239" y="5965"/>
                  <a:pt x="5275" y="5882"/>
                </a:cubicBezTo>
                <a:cubicBezTo>
                  <a:pt x="5251" y="5977"/>
                  <a:pt x="5228" y="6061"/>
                  <a:pt x="5216" y="6156"/>
                </a:cubicBezTo>
                <a:cubicBezTo>
                  <a:pt x="4906" y="6596"/>
                  <a:pt x="5204" y="6954"/>
                  <a:pt x="5204" y="7228"/>
                </a:cubicBezTo>
                <a:cubicBezTo>
                  <a:pt x="5204" y="7406"/>
                  <a:pt x="5025" y="7549"/>
                  <a:pt x="4882" y="7370"/>
                </a:cubicBezTo>
                <a:cubicBezTo>
                  <a:pt x="4799" y="7549"/>
                  <a:pt x="4858" y="7680"/>
                  <a:pt x="5085" y="7716"/>
                </a:cubicBezTo>
                <a:cubicBezTo>
                  <a:pt x="4954" y="7859"/>
                  <a:pt x="4573" y="7716"/>
                  <a:pt x="4394" y="8085"/>
                </a:cubicBezTo>
                <a:cubicBezTo>
                  <a:pt x="4323" y="8228"/>
                  <a:pt x="4323" y="8442"/>
                  <a:pt x="4418" y="8775"/>
                </a:cubicBezTo>
                <a:lnTo>
                  <a:pt x="4418" y="8775"/>
                </a:lnTo>
                <a:lnTo>
                  <a:pt x="4418" y="8775"/>
                </a:lnTo>
                <a:cubicBezTo>
                  <a:pt x="4430" y="8061"/>
                  <a:pt x="5585" y="8442"/>
                  <a:pt x="5311" y="7263"/>
                </a:cubicBezTo>
                <a:lnTo>
                  <a:pt x="5311" y="7263"/>
                </a:lnTo>
                <a:cubicBezTo>
                  <a:pt x="5442" y="7656"/>
                  <a:pt x="5478" y="8085"/>
                  <a:pt x="5406" y="8490"/>
                </a:cubicBezTo>
                <a:cubicBezTo>
                  <a:pt x="5370" y="8442"/>
                  <a:pt x="5335" y="8418"/>
                  <a:pt x="5287" y="8406"/>
                </a:cubicBezTo>
                <a:lnTo>
                  <a:pt x="5275" y="8406"/>
                </a:lnTo>
                <a:cubicBezTo>
                  <a:pt x="5251" y="8406"/>
                  <a:pt x="5228" y="8406"/>
                  <a:pt x="5216" y="8406"/>
                </a:cubicBezTo>
                <a:cubicBezTo>
                  <a:pt x="5120" y="8418"/>
                  <a:pt x="5037" y="8501"/>
                  <a:pt x="5037" y="8597"/>
                </a:cubicBezTo>
                <a:cubicBezTo>
                  <a:pt x="5037" y="8644"/>
                  <a:pt x="5061" y="8692"/>
                  <a:pt x="5108" y="8728"/>
                </a:cubicBezTo>
                <a:lnTo>
                  <a:pt x="5132" y="8740"/>
                </a:lnTo>
                <a:cubicBezTo>
                  <a:pt x="5097" y="8597"/>
                  <a:pt x="5228" y="8573"/>
                  <a:pt x="5287" y="8644"/>
                </a:cubicBezTo>
                <a:cubicBezTo>
                  <a:pt x="5335" y="8716"/>
                  <a:pt x="5287" y="8859"/>
                  <a:pt x="5228" y="8906"/>
                </a:cubicBezTo>
                <a:cubicBezTo>
                  <a:pt x="5192" y="8954"/>
                  <a:pt x="5132" y="8978"/>
                  <a:pt x="5061" y="8966"/>
                </a:cubicBezTo>
                <a:cubicBezTo>
                  <a:pt x="4906" y="8978"/>
                  <a:pt x="4632" y="8882"/>
                  <a:pt x="4763" y="8561"/>
                </a:cubicBezTo>
                <a:cubicBezTo>
                  <a:pt x="4430" y="8656"/>
                  <a:pt x="4489" y="9121"/>
                  <a:pt x="4751" y="9299"/>
                </a:cubicBezTo>
                <a:cubicBezTo>
                  <a:pt x="4549" y="9418"/>
                  <a:pt x="4620" y="9561"/>
                  <a:pt x="4335" y="9573"/>
                </a:cubicBezTo>
                <a:cubicBezTo>
                  <a:pt x="4882" y="9847"/>
                  <a:pt x="5001" y="9514"/>
                  <a:pt x="5216" y="9430"/>
                </a:cubicBezTo>
                <a:lnTo>
                  <a:pt x="5216" y="9430"/>
                </a:lnTo>
                <a:cubicBezTo>
                  <a:pt x="4763" y="9656"/>
                  <a:pt x="4918" y="10014"/>
                  <a:pt x="4656" y="10311"/>
                </a:cubicBezTo>
                <a:cubicBezTo>
                  <a:pt x="5204" y="10264"/>
                  <a:pt x="5180" y="9871"/>
                  <a:pt x="5311" y="9597"/>
                </a:cubicBezTo>
                <a:lnTo>
                  <a:pt x="5311" y="9597"/>
                </a:lnTo>
                <a:cubicBezTo>
                  <a:pt x="5013" y="10311"/>
                  <a:pt x="5406" y="10490"/>
                  <a:pt x="5454" y="10930"/>
                </a:cubicBezTo>
                <a:cubicBezTo>
                  <a:pt x="5489" y="10490"/>
                  <a:pt x="5894" y="10311"/>
                  <a:pt x="5585" y="9597"/>
                </a:cubicBezTo>
                <a:lnTo>
                  <a:pt x="5585" y="9597"/>
                </a:lnTo>
                <a:cubicBezTo>
                  <a:pt x="5716" y="9871"/>
                  <a:pt x="5704" y="10264"/>
                  <a:pt x="6251" y="10311"/>
                </a:cubicBezTo>
                <a:cubicBezTo>
                  <a:pt x="5990" y="10014"/>
                  <a:pt x="6132" y="9656"/>
                  <a:pt x="5692" y="9430"/>
                </a:cubicBezTo>
                <a:lnTo>
                  <a:pt x="5692" y="9430"/>
                </a:lnTo>
                <a:cubicBezTo>
                  <a:pt x="5906" y="9514"/>
                  <a:pt x="6025" y="9835"/>
                  <a:pt x="6573" y="9573"/>
                </a:cubicBezTo>
                <a:cubicBezTo>
                  <a:pt x="6275" y="9561"/>
                  <a:pt x="6347" y="9430"/>
                  <a:pt x="6156" y="9299"/>
                </a:cubicBezTo>
                <a:cubicBezTo>
                  <a:pt x="6418" y="9121"/>
                  <a:pt x="6478" y="8656"/>
                  <a:pt x="6132" y="8561"/>
                </a:cubicBezTo>
                <a:cubicBezTo>
                  <a:pt x="6275" y="8882"/>
                  <a:pt x="6013" y="8978"/>
                  <a:pt x="5835" y="8966"/>
                </a:cubicBezTo>
                <a:cubicBezTo>
                  <a:pt x="5775" y="8978"/>
                  <a:pt x="5716" y="8954"/>
                  <a:pt x="5668" y="8906"/>
                </a:cubicBezTo>
                <a:cubicBezTo>
                  <a:pt x="5620" y="8859"/>
                  <a:pt x="5561" y="8704"/>
                  <a:pt x="5620" y="8644"/>
                </a:cubicBezTo>
                <a:cubicBezTo>
                  <a:pt x="5680" y="8573"/>
                  <a:pt x="5811" y="8597"/>
                  <a:pt x="5775" y="8740"/>
                </a:cubicBezTo>
                <a:lnTo>
                  <a:pt x="5799" y="8728"/>
                </a:lnTo>
                <a:cubicBezTo>
                  <a:pt x="5835" y="8692"/>
                  <a:pt x="5859" y="8644"/>
                  <a:pt x="5870" y="8597"/>
                </a:cubicBezTo>
                <a:cubicBezTo>
                  <a:pt x="5870" y="8501"/>
                  <a:pt x="5787" y="8418"/>
                  <a:pt x="5692" y="8406"/>
                </a:cubicBezTo>
                <a:cubicBezTo>
                  <a:pt x="5668" y="8406"/>
                  <a:pt x="5656" y="8406"/>
                  <a:pt x="5632" y="8406"/>
                </a:cubicBezTo>
                <a:lnTo>
                  <a:pt x="5620" y="8406"/>
                </a:lnTo>
                <a:cubicBezTo>
                  <a:pt x="5573" y="8418"/>
                  <a:pt x="5537" y="8442"/>
                  <a:pt x="5501" y="8490"/>
                </a:cubicBezTo>
                <a:cubicBezTo>
                  <a:pt x="5430" y="8085"/>
                  <a:pt x="5454" y="7656"/>
                  <a:pt x="5597" y="7263"/>
                </a:cubicBezTo>
                <a:cubicBezTo>
                  <a:pt x="5323" y="8442"/>
                  <a:pt x="6478" y="8061"/>
                  <a:pt x="6490" y="8787"/>
                </a:cubicBezTo>
                <a:cubicBezTo>
                  <a:pt x="6490" y="8763"/>
                  <a:pt x="6490" y="8728"/>
                  <a:pt x="6490" y="8704"/>
                </a:cubicBezTo>
                <a:cubicBezTo>
                  <a:pt x="6490" y="8728"/>
                  <a:pt x="6490" y="8763"/>
                  <a:pt x="6490" y="8787"/>
                </a:cubicBezTo>
                <a:cubicBezTo>
                  <a:pt x="6585" y="8454"/>
                  <a:pt x="6585" y="8240"/>
                  <a:pt x="6513" y="8097"/>
                </a:cubicBezTo>
                <a:cubicBezTo>
                  <a:pt x="6323" y="7728"/>
                  <a:pt x="5954" y="7859"/>
                  <a:pt x="5823" y="7716"/>
                </a:cubicBezTo>
                <a:cubicBezTo>
                  <a:pt x="6049" y="7692"/>
                  <a:pt x="6109" y="7549"/>
                  <a:pt x="6025" y="7370"/>
                </a:cubicBezTo>
                <a:cubicBezTo>
                  <a:pt x="5882" y="7549"/>
                  <a:pt x="5692" y="7418"/>
                  <a:pt x="5692" y="7239"/>
                </a:cubicBezTo>
                <a:cubicBezTo>
                  <a:pt x="5704" y="6966"/>
                  <a:pt x="5990" y="6608"/>
                  <a:pt x="5692" y="6156"/>
                </a:cubicBezTo>
                <a:cubicBezTo>
                  <a:pt x="5680" y="6073"/>
                  <a:pt x="5656" y="5977"/>
                  <a:pt x="5632" y="5894"/>
                </a:cubicBezTo>
                <a:cubicBezTo>
                  <a:pt x="5668" y="5977"/>
                  <a:pt x="5716" y="6049"/>
                  <a:pt x="5775" y="6120"/>
                </a:cubicBezTo>
                <a:cubicBezTo>
                  <a:pt x="5882" y="6668"/>
                  <a:pt x="6335" y="6704"/>
                  <a:pt x="6525" y="6894"/>
                </a:cubicBezTo>
                <a:cubicBezTo>
                  <a:pt x="6668" y="7013"/>
                  <a:pt x="6632" y="7239"/>
                  <a:pt x="6394" y="7228"/>
                </a:cubicBezTo>
                <a:cubicBezTo>
                  <a:pt x="6466" y="7406"/>
                  <a:pt x="6597" y="7466"/>
                  <a:pt x="6787" y="7323"/>
                </a:cubicBezTo>
                <a:cubicBezTo>
                  <a:pt x="6799" y="7513"/>
                  <a:pt x="6430" y="7680"/>
                  <a:pt x="6561" y="8073"/>
                </a:cubicBezTo>
                <a:cubicBezTo>
                  <a:pt x="6609" y="8216"/>
                  <a:pt x="6763" y="8382"/>
                  <a:pt x="7061" y="8549"/>
                </a:cubicBezTo>
                <a:lnTo>
                  <a:pt x="7061" y="8549"/>
                </a:lnTo>
                <a:lnTo>
                  <a:pt x="7061" y="8549"/>
                </a:lnTo>
                <a:cubicBezTo>
                  <a:pt x="6561" y="8037"/>
                  <a:pt x="7644" y="7489"/>
                  <a:pt x="6632" y="6847"/>
                </a:cubicBezTo>
                <a:lnTo>
                  <a:pt x="6632" y="6847"/>
                </a:lnTo>
                <a:cubicBezTo>
                  <a:pt x="7002" y="7025"/>
                  <a:pt x="7323" y="7299"/>
                  <a:pt x="7561" y="7644"/>
                </a:cubicBezTo>
                <a:cubicBezTo>
                  <a:pt x="7514" y="7644"/>
                  <a:pt x="7454" y="7644"/>
                  <a:pt x="7418" y="7668"/>
                </a:cubicBezTo>
                <a:lnTo>
                  <a:pt x="7406" y="7668"/>
                </a:lnTo>
                <a:cubicBezTo>
                  <a:pt x="7394" y="7680"/>
                  <a:pt x="7383" y="7704"/>
                  <a:pt x="7371" y="7716"/>
                </a:cubicBezTo>
                <a:cubicBezTo>
                  <a:pt x="7216" y="7847"/>
                  <a:pt x="7359" y="8073"/>
                  <a:pt x="7549" y="8013"/>
                </a:cubicBezTo>
                <a:cubicBezTo>
                  <a:pt x="7418" y="7942"/>
                  <a:pt x="7502" y="7823"/>
                  <a:pt x="7585" y="7835"/>
                </a:cubicBezTo>
                <a:cubicBezTo>
                  <a:pt x="7668" y="7835"/>
                  <a:pt x="7728" y="7978"/>
                  <a:pt x="7728" y="8061"/>
                </a:cubicBezTo>
                <a:cubicBezTo>
                  <a:pt x="7728" y="8120"/>
                  <a:pt x="7704" y="8180"/>
                  <a:pt x="7656" y="8216"/>
                </a:cubicBezTo>
                <a:cubicBezTo>
                  <a:pt x="7549" y="8347"/>
                  <a:pt x="7299" y="8454"/>
                  <a:pt x="7168" y="8132"/>
                </a:cubicBezTo>
                <a:cubicBezTo>
                  <a:pt x="6990" y="8442"/>
                  <a:pt x="7359" y="8728"/>
                  <a:pt x="7668" y="8668"/>
                </a:cubicBezTo>
                <a:cubicBezTo>
                  <a:pt x="7621" y="8894"/>
                  <a:pt x="7764" y="8942"/>
                  <a:pt x="7573" y="9168"/>
                </a:cubicBezTo>
                <a:cubicBezTo>
                  <a:pt x="8156" y="8966"/>
                  <a:pt x="8002" y="8644"/>
                  <a:pt x="8097" y="8430"/>
                </a:cubicBezTo>
                <a:lnTo>
                  <a:pt x="8097" y="8430"/>
                </a:lnTo>
                <a:cubicBezTo>
                  <a:pt x="7942" y="8918"/>
                  <a:pt x="8299" y="9061"/>
                  <a:pt x="8323" y="9454"/>
                </a:cubicBezTo>
                <a:cubicBezTo>
                  <a:pt x="8680" y="9037"/>
                  <a:pt x="8395" y="8775"/>
                  <a:pt x="8287" y="8478"/>
                </a:cubicBezTo>
                <a:lnTo>
                  <a:pt x="8287" y="8478"/>
                </a:lnTo>
                <a:cubicBezTo>
                  <a:pt x="8585" y="9204"/>
                  <a:pt x="8978" y="9037"/>
                  <a:pt x="9323" y="9335"/>
                </a:cubicBezTo>
                <a:cubicBezTo>
                  <a:pt x="9026" y="8978"/>
                  <a:pt x="9204" y="8573"/>
                  <a:pt x="8478" y="8287"/>
                </a:cubicBezTo>
                <a:lnTo>
                  <a:pt x="8478" y="8287"/>
                </a:lnTo>
                <a:cubicBezTo>
                  <a:pt x="8776" y="8394"/>
                  <a:pt x="9026" y="8680"/>
                  <a:pt x="9442" y="8335"/>
                </a:cubicBezTo>
                <a:cubicBezTo>
                  <a:pt x="9049" y="8311"/>
                  <a:pt x="8907" y="7954"/>
                  <a:pt x="8430" y="8097"/>
                </a:cubicBezTo>
                <a:lnTo>
                  <a:pt x="8430" y="8097"/>
                </a:lnTo>
                <a:cubicBezTo>
                  <a:pt x="8645" y="8013"/>
                  <a:pt x="8954" y="8156"/>
                  <a:pt x="9157" y="7585"/>
                </a:cubicBezTo>
                <a:cubicBezTo>
                  <a:pt x="8930" y="7775"/>
                  <a:pt x="8895" y="7632"/>
                  <a:pt x="8668" y="7680"/>
                </a:cubicBezTo>
                <a:cubicBezTo>
                  <a:pt x="8728" y="7382"/>
                  <a:pt x="8442" y="7001"/>
                  <a:pt x="8133" y="7168"/>
                </a:cubicBezTo>
                <a:cubicBezTo>
                  <a:pt x="8454" y="7299"/>
                  <a:pt x="8335" y="7561"/>
                  <a:pt x="8216" y="7668"/>
                </a:cubicBezTo>
                <a:cubicBezTo>
                  <a:pt x="8168" y="7716"/>
                  <a:pt x="8109" y="7739"/>
                  <a:pt x="8049" y="7739"/>
                </a:cubicBezTo>
                <a:cubicBezTo>
                  <a:pt x="7978" y="7739"/>
                  <a:pt x="7835" y="7680"/>
                  <a:pt x="7823" y="7585"/>
                </a:cubicBezTo>
                <a:cubicBezTo>
                  <a:pt x="7823" y="7501"/>
                  <a:pt x="7930" y="7418"/>
                  <a:pt x="8002" y="7549"/>
                </a:cubicBezTo>
                <a:cubicBezTo>
                  <a:pt x="8002" y="7537"/>
                  <a:pt x="8002" y="7513"/>
                  <a:pt x="8002" y="7489"/>
                </a:cubicBezTo>
                <a:cubicBezTo>
                  <a:pt x="8002" y="7394"/>
                  <a:pt x="7930" y="7323"/>
                  <a:pt x="7835" y="7323"/>
                </a:cubicBezTo>
                <a:cubicBezTo>
                  <a:pt x="7787" y="7323"/>
                  <a:pt x="7740" y="7347"/>
                  <a:pt x="7704" y="7370"/>
                </a:cubicBezTo>
                <a:cubicBezTo>
                  <a:pt x="7692" y="7382"/>
                  <a:pt x="7680" y="7406"/>
                  <a:pt x="7668" y="7418"/>
                </a:cubicBezTo>
                <a:cubicBezTo>
                  <a:pt x="7656" y="7418"/>
                  <a:pt x="7656" y="7418"/>
                  <a:pt x="7656" y="7430"/>
                </a:cubicBezTo>
                <a:cubicBezTo>
                  <a:pt x="7633" y="7466"/>
                  <a:pt x="7621" y="7513"/>
                  <a:pt x="7633" y="7561"/>
                </a:cubicBezTo>
                <a:cubicBezTo>
                  <a:pt x="7287" y="7335"/>
                  <a:pt x="7013" y="7013"/>
                  <a:pt x="6835" y="6644"/>
                </a:cubicBezTo>
                <a:cubicBezTo>
                  <a:pt x="7478" y="7668"/>
                  <a:pt x="8025" y="6573"/>
                  <a:pt x="8537" y="7085"/>
                </a:cubicBezTo>
                <a:lnTo>
                  <a:pt x="8478" y="7037"/>
                </a:lnTo>
                <a:cubicBezTo>
                  <a:pt x="8502" y="7049"/>
                  <a:pt x="8526" y="7073"/>
                  <a:pt x="8537" y="7085"/>
                </a:cubicBezTo>
                <a:cubicBezTo>
                  <a:pt x="8371" y="6787"/>
                  <a:pt x="8216" y="6644"/>
                  <a:pt x="8061" y="6585"/>
                </a:cubicBezTo>
                <a:cubicBezTo>
                  <a:pt x="7680" y="6454"/>
                  <a:pt x="7502" y="6823"/>
                  <a:pt x="7311" y="6811"/>
                </a:cubicBezTo>
                <a:cubicBezTo>
                  <a:pt x="7454" y="6620"/>
                  <a:pt x="7394" y="6489"/>
                  <a:pt x="7216" y="6418"/>
                </a:cubicBezTo>
                <a:cubicBezTo>
                  <a:pt x="7240" y="6656"/>
                  <a:pt x="7002" y="6680"/>
                  <a:pt x="6882" y="6549"/>
                </a:cubicBezTo>
                <a:cubicBezTo>
                  <a:pt x="6692" y="6346"/>
                  <a:pt x="6656" y="5894"/>
                  <a:pt x="6120" y="5799"/>
                </a:cubicBezTo>
                <a:cubicBezTo>
                  <a:pt x="6049" y="5739"/>
                  <a:pt x="5966" y="5692"/>
                  <a:pt x="5882" y="5644"/>
                </a:cubicBezTo>
                <a:cubicBezTo>
                  <a:pt x="5978" y="5680"/>
                  <a:pt x="6061" y="5692"/>
                  <a:pt x="6156" y="5704"/>
                </a:cubicBezTo>
                <a:cubicBezTo>
                  <a:pt x="6597" y="6025"/>
                  <a:pt x="6954" y="5727"/>
                  <a:pt x="7228" y="5715"/>
                </a:cubicBezTo>
                <a:cubicBezTo>
                  <a:pt x="7406" y="5715"/>
                  <a:pt x="7549" y="5894"/>
                  <a:pt x="7371" y="6049"/>
                </a:cubicBezTo>
                <a:cubicBezTo>
                  <a:pt x="7549" y="6132"/>
                  <a:pt x="7680" y="6073"/>
                  <a:pt x="7704" y="5834"/>
                </a:cubicBezTo>
                <a:cubicBezTo>
                  <a:pt x="7859" y="5965"/>
                  <a:pt x="7704" y="6346"/>
                  <a:pt x="8085" y="6537"/>
                </a:cubicBezTo>
                <a:cubicBezTo>
                  <a:pt x="8228" y="6608"/>
                  <a:pt x="8442" y="6608"/>
                  <a:pt x="8776" y="6513"/>
                </a:cubicBezTo>
                <a:lnTo>
                  <a:pt x="8776" y="6513"/>
                </a:lnTo>
                <a:cubicBezTo>
                  <a:pt x="8061" y="6501"/>
                  <a:pt x="8442" y="5346"/>
                  <a:pt x="7263" y="5620"/>
                </a:cubicBezTo>
                <a:lnTo>
                  <a:pt x="7263" y="5620"/>
                </a:lnTo>
                <a:cubicBezTo>
                  <a:pt x="7656" y="5477"/>
                  <a:pt x="8073" y="5453"/>
                  <a:pt x="8490" y="5525"/>
                </a:cubicBezTo>
                <a:cubicBezTo>
                  <a:pt x="8442" y="5549"/>
                  <a:pt x="8418" y="5596"/>
                  <a:pt x="8406" y="5644"/>
                </a:cubicBezTo>
                <a:lnTo>
                  <a:pt x="8406" y="5656"/>
                </a:lnTo>
                <a:cubicBezTo>
                  <a:pt x="8406" y="5680"/>
                  <a:pt x="8406" y="5692"/>
                  <a:pt x="8406" y="5715"/>
                </a:cubicBezTo>
                <a:cubicBezTo>
                  <a:pt x="8406" y="5894"/>
                  <a:pt x="8657" y="5954"/>
                  <a:pt x="8740" y="5787"/>
                </a:cubicBezTo>
                <a:cubicBezTo>
                  <a:pt x="8585" y="5834"/>
                  <a:pt x="8573" y="5692"/>
                  <a:pt x="8633" y="5644"/>
                </a:cubicBezTo>
                <a:cubicBezTo>
                  <a:pt x="8704" y="5596"/>
                  <a:pt x="8847" y="5644"/>
                  <a:pt x="8907" y="5692"/>
                </a:cubicBezTo>
                <a:cubicBezTo>
                  <a:pt x="8942" y="5739"/>
                  <a:pt x="8966" y="5799"/>
                  <a:pt x="8966" y="5858"/>
                </a:cubicBezTo>
                <a:cubicBezTo>
                  <a:pt x="8978" y="6025"/>
                  <a:pt x="8883" y="6287"/>
                  <a:pt x="8561" y="6156"/>
                </a:cubicBezTo>
                <a:cubicBezTo>
                  <a:pt x="8657" y="6501"/>
                  <a:pt x="9121" y="6442"/>
                  <a:pt x="9288" y="6180"/>
                </a:cubicBezTo>
                <a:cubicBezTo>
                  <a:pt x="9419" y="6370"/>
                  <a:pt x="9549" y="6299"/>
                  <a:pt x="9573" y="6596"/>
                </a:cubicBezTo>
                <a:cubicBezTo>
                  <a:pt x="9835" y="6049"/>
                  <a:pt x="9514" y="5930"/>
                  <a:pt x="9430" y="5715"/>
                </a:cubicBezTo>
                <a:lnTo>
                  <a:pt x="9430" y="5715"/>
                </a:lnTo>
                <a:cubicBezTo>
                  <a:pt x="9657" y="6156"/>
                  <a:pt x="10026" y="6013"/>
                  <a:pt x="10311" y="6275"/>
                </a:cubicBezTo>
                <a:cubicBezTo>
                  <a:pt x="10264" y="5727"/>
                  <a:pt x="9871" y="5739"/>
                  <a:pt x="9597" y="5608"/>
                </a:cubicBezTo>
                <a:lnTo>
                  <a:pt x="9597" y="5608"/>
                </a:lnTo>
                <a:cubicBezTo>
                  <a:pt x="10311" y="5906"/>
                  <a:pt x="10490" y="5513"/>
                  <a:pt x="10931" y="5477"/>
                </a:cubicBezTo>
                <a:cubicBezTo>
                  <a:pt x="10490" y="5430"/>
                  <a:pt x="10311" y="5025"/>
                  <a:pt x="9597" y="5334"/>
                </a:cubicBezTo>
                <a:lnTo>
                  <a:pt x="9597" y="5334"/>
                </a:lnTo>
                <a:cubicBezTo>
                  <a:pt x="9871" y="5203"/>
                  <a:pt x="10264" y="5215"/>
                  <a:pt x="10311" y="4680"/>
                </a:cubicBezTo>
                <a:cubicBezTo>
                  <a:pt x="10014" y="4942"/>
                  <a:pt x="9657" y="4787"/>
                  <a:pt x="9430" y="5239"/>
                </a:cubicBezTo>
                <a:lnTo>
                  <a:pt x="9430" y="5239"/>
                </a:lnTo>
                <a:cubicBezTo>
                  <a:pt x="9514" y="5013"/>
                  <a:pt x="9835" y="4906"/>
                  <a:pt x="9573" y="4346"/>
                </a:cubicBezTo>
                <a:cubicBezTo>
                  <a:pt x="9549" y="4644"/>
                  <a:pt x="9419" y="4572"/>
                  <a:pt x="9288" y="4763"/>
                </a:cubicBezTo>
                <a:cubicBezTo>
                  <a:pt x="9121" y="4501"/>
                  <a:pt x="8657" y="4441"/>
                  <a:pt x="8561" y="4787"/>
                </a:cubicBezTo>
                <a:cubicBezTo>
                  <a:pt x="8883" y="4656"/>
                  <a:pt x="8978" y="4918"/>
                  <a:pt x="8966" y="5084"/>
                </a:cubicBezTo>
                <a:cubicBezTo>
                  <a:pt x="8966" y="5144"/>
                  <a:pt x="8942" y="5203"/>
                  <a:pt x="8907" y="5251"/>
                </a:cubicBezTo>
                <a:cubicBezTo>
                  <a:pt x="8847" y="5299"/>
                  <a:pt x="8704" y="5358"/>
                  <a:pt x="8633" y="5299"/>
                </a:cubicBezTo>
                <a:cubicBezTo>
                  <a:pt x="8573" y="5251"/>
                  <a:pt x="8597" y="5108"/>
                  <a:pt x="8740" y="5156"/>
                </a:cubicBezTo>
                <a:cubicBezTo>
                  <a:pt x="8657" y="4989"/>
                  <a:pt x="8406" y="5049"/>
                  <a:pt x="8406" y="5239"/>
                </a:cubicBezTo>
                <a:cubicBezTo>
                  <a:pt x="8406" y="5251"/>
                  <a:pt x="8406" y="5275"/>
                  <a:pt x="8406" y="5287"/>
                </a:cubicBezTo>
                <a:lnTo>
                  <a:pt x="8406" y="5299"/>
                </a:lnTo>
                <a:cubicBezTo>
                  <a:pt x="8418" y="5358"/>
                  <a:pt x="8442" y="5394"/>
                  <a:pt x="8490" y="5418"/>
                </a:cubicBezTo>
                <a:cubicBezTo>
                  <a:pt x="8073" y="5501"/>
                  <a:pt x="7656" y="5465"/>
                  <a:pt x="7263" y="5334"/>
                </a:cubicBezTo>
                <a:cubicBezTo>
                  <a:pt x="8442" y="5608"/>
                  <a:pt x="8061" y="4441"/>
                  <a:pt x="8776" y="4441"/>
                </a:cubicBezTo>
                <a:lnTo>
                  <a:pt x="8704" y="4441"/>
                </a:lnTo>
                <a:cubicBezTo>
                  <a:pt x="8728" y="4430"/>
                  <a:pt x="8752" y="4430"/>
                  <a:pt x="8776" y="4441"/>
                </a:cubicBezTo>
                <a:cubicBezTo>
                  <a:pt x="8442" y="4346"/>
                  <a:pt x="8240" y="4346"/>
                  <a:pt x="8085" y="4418"/>
                </a:cubicBezTo>
                <a:cubicBezTo>
                  <a:pt x="7728" y="4596"/>
                  <a:pt x="7859" y="4977"/>
                  <a:pt x="7716" y="5108"/>
                </a:cubicBezTo>
                <a:cubicBezTo>
                  <a:pt x="7680" y="4870"/>
                  <a:pt x="7549" y="4822"/>
                  <a:pt x="7371" y="4894"/>
                </a:cubicBezTo>
                <a:cubicBezTo>
                  <a:pt x="7549" y="5049"/>
                  <a:pt x="7418" y="5239"/>
                  <a:pt x="7240" y="5227"/>
                </a:cubicBezTo>
                <a:cubicBezTo>
                  <a:pt x="6966" y="5215"/>
                  <a:pt x="6609" y="4930"/>
                  <a:pt x="6156" y="5239"/>
                </a:cubicBezTo>
                <a:cubicBezTo>
                  <a:pt x="6073" y="5251"/>
                  <a:pt x="5978" y="5275"/>
                  <a:pt x="5894" y="5299"/>
                </a:cubicBezTo>
                <a:cubicBezTo>
                  <a:pt x="5978" y="5251"/>
                  <a:pt x="6049" y="5203"/>
                  <a:pt x="6120" y="5144"/>
                </a:cubicBezTo>
                <a:cubicBezTo>
                  <a:pt x="6668" y="5049"/>
                  <a:pt x="6704" y="4596"/>
                  <a:pt x="6894" y="4394"/>
                </a:cubicBezTo>
                <a:cubicBezTo>
                  <a:pt x="7013" y="4263"/>
                  <a:pt x="7240" y="4299"/>
                  <a:pt x="7216" y="4537"/>
                </a:cubicBezTo>
                <a:cubicBezTo>
                  <a:pt x="7406" y="4465"/>
                  <a:pt x="7454" y="4322"/>
                  <a:pt x="7311" y="4144"/>
                </a:cubicBezTo>
                <a:cubicBezTo>
                  <a:pt x="7514" y="4132"/>
                  <a:pt x="7680" y="4501"/>
                  <a:pt x="8073" y="4370"/>
                </a:cubicBezTo>
                <a:cubicBezTo>
                  <a:pt x="8216" y="4310"/>
                  <a:pt x="8371" y="4168"/>
                  <a:pt x="8549" y="3858"/>
                </a:cubicBezTo>
                <a:lnTo>
                  <a:pt x="8549" y="3858"/>
                </a:lnTo>
                <a:cubicBezTo>
                  <a:pt x="8025" y="4370"/>
                  <a:pt x="7478" y="3263"/>
                  <a:pt x="6847" y="4299"/>
                </a:cubicBezTo>
                <a:lnTo>
                  <a:pt x="6847" y="4299"/>
                </a:lnTo>
                <a:cubicBezTo>
                  <a:pt x="7025" y="3929"/>
                  <a:pt x="7299" y="3608"/>
                  <a:pt x="7644" y="3370"/>
                </a:cubicBezTo>
                <a:cubicBezTo>
                  <a:pt x="7633" y="3418"/>
                  <a:pt x="7644" y="3477"/>
                  <a:pt x="7668" y="3513"/>
                </a:cubicBezTo>
                <a:cubicBezTo>
                  <a:pt x="7668" y="3513"/>
                  <a:pt x="7668" y="3525"/>
                  <a:pt x="7680" y="3525"/>
                </a:cubicBezTo>
                <a:cubicBezTo>
                  <a:pt x="7680" y="3537"/>
                  <a:pt x="7692" y="3548"/>
                  <a:pt x="7716" y="3560"/>
                </a:cubicBezTo>
                <a:cubicBezTo>
                  <a:pt x="7847" y="3715"/>
                  <a:pt x="8073" y="3572"/>
                  <a:pt x="8014" y="3382"/>
                </a:cubicBezTo>
                <a:cubicBezTo>
                  <a:pt x="7942" y="3513"/>
                  <a:pt x="7823" y="3441"/>
                  <a:pt x="7835" y="3346"/>
                </a:cubicBezTo>
                <a:cubicBezTo>
                  <a:pt x="7847" y="3263"/>
                  <a:pt x="7978" y="3203"/>
                  <a:pt x="8061" y="3203"/>
                </a:cubicBezTo>
                <a:cubicBezTo>
                  <a:pt x="8121" y="3203"/>
                  <a:pt x="8180" y="3227"/>
                  <a:pt x="8216" y="3275"/>
                </a:cubicBezTo>
                <a:cubicBezTo>
                  <a:pt x="8347" y="3382"/>
                  <a:pt x="8454" y="3644"/>
                  <a:pt x="8133" y="3763"/>
                </a:cubicBezTo>
                <a:cubicBezTo>
                  <a:pt x="8442" y="3941"/>
                  <a:pt x="8728" y="3572"/>
                  <a:pt x="8668" y="3263"/>
                </a:cubicBezTo>
                <a:cubicBezTo>
                  <a:pt x="8895" y="3310"/>
                  <a:pt x="8942" y="3167"/>
                  <a:pt x="9168" y="3358"/>
                </a:cubicBezTo>
                <a:cubicBezTo>
                  <a:pt x="8966" y="2786"/>
                  <a:pt x="8645" y="2929"/>
                  <a:pt x="8430" y="2834"/>
                </a:cubicBezTo>
                <a:lnTo>
                  <a:pt x="8430" y="2834"/>
                </a:lnTo>
                <a:cubicBezTo>
                  <a:pt x="8918" y="2989"/>
                  <a:pt x="9061" y="2632"/>
                  <a:pt x="9454" y="2608"/>
                </a:cubicBezTo>
                <a:cubicBezTo>
                  <a:pt x="9038" y="2263"/>
                  <a:pt x="8776" y="2548"/>
                  <a:pt x="8478" y="2644"/>
                </a:cubicBezTo>
                <a:lnTo>
                  <a:pt x="8478" y="2644"/>
                </a:lnTo>
                <a:cubicBezTo>
                  <a:pt x="9204" y="2346"/>
                  <a:pt x="9038" y="1953"/>
                  <a:pt x="9335" y="1608"/>
                </a:cubicBezTo>
                <a:cubicBezTo>
                  <a:pt x="8990" y="1905"/>
                  <a:pt x="8573" y="1727"/>
                  <a:pt x="8287" y="2453"/>
                </a:cubicBezTo>
                <a:lnTo>
                  <a:pt x="8287" y="2453"/>
                </a:lnTo>
                <a:cubicBezTo>
                  <a:pt x="8395" y="2155"/>
                  <a:pt x="8680" y="1905"/>
                  <a:pt x="8323" y="1489"/>
                </a:cubicBezTo>
                <a:cubicBezTo>
                  <a:pt x="8311" y="1882"/>
                  <a:pt x="7942" y="2024"/>
                  <a:pt x="8097" y="2501"/>
                </a:cubicBezTo>
                <a:lnTo>
                  <a:pt x="8097" y="2501"/>
                </a:lnTo>
                <a:cubicBezTo>
                  <a:pt x="8002" y="2286"/>
                  <a:pt x="8156" y="1977"/>
                  <a:pt x="7585" y="1774"/>
                </a:cubicBezTo>
                <a:cubicBezTo>
                  <a:pt x="7775" y="2001"/>
                  <a:pt x="7633" y="2048"/>
                  <a:pt x="7668" y="2263"/>
                </a:cubicBezTo>
                <a:cubicBezTo>
                  <a:pt x="7371" y="2203"/>
                  <a:pt x="7002" y="2489"/>
                  <a:pt x="7168" y="2798"/>
                </a:cubicBezTo>
                <a:cubicBezTo>
                  <a:pt x="7299" y="2477"/>
                  <a:pt x="7561" y="2596"/>
                  <a:pt x="7668" y="2715"/>
                </a:cubicBezTo>
                <a:cubicBezTo>
                  <a:pt x="7716" y="2763"/>
                  <a:pt x="7740" y="2822"/>
                  <a:pt x="7740" y="2882"/>
                </a:cubicBezTo>
                <a:cubicBezTo>
                  <a:pt x="7740" y="2953"/>
                  <a:pt x="7680" y="3096"/>
                  <a:pt x="7585" y="3108"/>
                </a:cubicBezTo>
                <a:cubicBezTo>
                  <a:pt x="7502" y="3120"/>
                  <a:pt x="7418" y="3001"/>
                  <a:pt x="7549" y="2929"/>
                </a:cubicBezTo>
                <a:cubicBezTo>
                  <a:pt x="7371" y="2858"/>
                  <a:pt x="7228" y="3096"/>
                  <a:pt x="7371" y="3227"/>
                </a:cubicBezTo>
                <a:cubicBezTo>
                  <a:pt x="7383" y="3239"/>
                  <a:pt x="7394" y="3251"/>
                  <a:pt x="7418" y="3263"/>
                </a:cubicBezTo>
                <a:lnTo>
                  <a:pt x="7430" y="3263"/>
                </a:lnTo>
                <a:cubicBezTo>
                  <a:pt x="7466" y="3287"/>
                  <a:pt x="7514" y="3298"/>
                  <a:pt x="7561" y="3287"/>
                </a:cubicBezTo>
                <a:cubicBezTo>
                  <a:pt x="7335" y="3632"/>
                  <a:pt x="7013" y="3906"/>
                  <a:pt x="6632" y="4084"/>
                </a:cubicBezTo>
                <a:cubicBezTo>
                  <a:pt x="7668" y="3453"/>
                  <a:pt x="6573" y="2894"/>
                  <a:pt x="7073" y="2382"/>
                </a:cubicBezTo>
                <a:lnTo>
                  <a:pt x="7025" y="2441"/>
                </a:lnTo>
                <a:cubicBezTo>
                  <a:pt x="7037" y="2417"/>
                  <a:pt x="7061" y="2405"/>
                  <a:pt x="7073" y="2382"/>
                </a:cubicBezTo>
                <a:cubicBezTo>
                  <a:pt x="6775" y="2560"/>
                  <a:pt x="6632" y="2703"/>
                  <a:pt x="6573" y="2858"/>
                </a:cubicBezTo>
                <a:cubicBezTo>
                  <a:pt x="6442" y="3251"/>
                  <a:pt x="6811" y="3418"/>
                  <a:pt x="6799" y="3608"/>
                </a:cubicBezTo>
                <a:cubicBezTo>
                  <a:pt x="6609" y="3465"/>
                  <a:pt x="6478" y="3525"/>
                  <a:pt x="6406" y="3703"/>
                </a:cubicBezTo>
                <a:cubicBezTo>
                  <a:pt x="6644" y="3691"/>
                  <a:pt x="6680" y="3918"/>
                  <a:pt x="6549" y="4037"/>
                </a:cubicBezTo>
                <a:cubicBezTo>
                  <a:pt x="6347" y="4227"/>
                  <a:pt x="5894" y="4263"/>
                  <a:pt x="5787" y="4811"/>
                </a:cubicBezTo>
                <a:cubicBezTo>
                  <a:pt x="5739" y="4882"/>
                  <a:pt x="5680" y="4953"/>
                  <a:pt x="5644" y="5037"/>
                </a:cubicBezTo>
                <a:cubicBezTo>
                  <a:pt x="5668" y="4953"/>
                  <a:pt x="5692" y="4858"/>
                  <a:pt x="5704" y="4775"/>
                </a:cubicBezTo>
                <a:cubicBezTo>
                  <a:pt x="6013" y="4322"/>
                  <a:pt x="5716" y="3965"/>
                  <a:pt x="5716" y="3691"/>
                </a:cubicBezTo>
                <a:cubicBezTo>
                  <a:pt x="5704" y="3513"/>
                  <a:pt x="5894" y="3382"/>
                  <a:pt x="6037" y="3560"/>
                </a:cubicBezTo>
                <a:cubicBezTo>
                  <a:pt x="6120" y="3382"/>
                  <a:pt x="6061" y="3251"/>
                  <a:pt x="5835" y="3215"/>
                </a:cubicBezTo>
                <a:cubicBezTo>
                  <a:pt x="5966" y="3060"/>
                  <a:pt x="6347" y="3203"/>
                  <a:pt x="6525" y="2834"/>
                </a:cubicBezTo>
                <a:cubicBezTo>
                  <a:pt x="6597" y="2691"/>
                  <a:pt x="6597" y="2477"/>
                  <a:pt x="6501" y="2144"/>
                </a:cubicBezTo>
                <a:cubicBezTo>
                  <a:pt x="6490" y="2870"/>
                  <a:pt x="5335" y="2489"/>
                  <a:pt x="5609" y="3668"/>
                </a:cubicBezTo>
                <a:cubicBezTo>
                  <a:pt x="5466" y="3275"/>
                  <a:pt x="5442" y="2846"/>
                  <a:pt x="5513" y="2441"/>
                </a:cubicBezTo>
                <a:cubicBezTo>
                  <a:pt x="5549" y="2489"/>
                  <a:pt x="5585" y="2513"/>
                  <a:pt x="5632" y="2525"/>
                </a:cubicBezTo>
                <a:lnTo>
                  <a:pt x="5644" y="2525"/>
                </a:lnTo>
                <a:cubicBezTo>
                  <a:pt x="5668" y="2525"/>
                  <a:pt x="5680" y="2525"/>
                  <a:pt x="5704" y="2525"/>
                </a:cubicBezTo>
                <a:cubicBezTo>
                  <a:pt x="5870" y="2525"/>
                  <a:pt x="5942" y="2310"/>
                  <a:pt x="5811" y="2215"/>
                </a:cubicBezTo>
                <a:lnTo>
                  <a:pt x="5787" y="2191"/>
                </a:lnTo>
                <a:cubicBezTo>
                  <a:pt x="5823" y="2334"/>
                  <a:pt x="5692" y="2358"/>
                  <a:pt x="5632" y="2286"/>
                </a:cubicBezTo>
                <a:cubicBezTo>
                  <a:pt x="5585" y="2227"/>
                  <a:pt x="5632" y="2084"/>
                  <a:pt x="5692" y="2024"/>
                </a:cubicBezTo>
                <a:cubicBezTo>
                  <a:pt x="5728" y="1989"/>
                  <a:pt x="5787" y="1965"/>
                  <a:pt x="5859" y="1965"/>
                </a:cubicBezTo>
                <a:cubicBezTo>
                  <a:pt x="6013" y="1953"/>
                  <a:pt x="6287" y="2048"/>
                  <a:pt x="6156" y="2370"/>
                </a:cubicBezTo>
                <a:cubicBezTo>
                  <a:pt x="6490" y="2275"/>
                  <a:pt x="6430" y="1810"/>
                  <a:pt x="6168" y="1643"/>
                </a:cubicBezTo>
                <a:cubicBezTo>
                  <a:pt x="6371" y="1513"/>
                  <a:pt x="6287" y="1382"/>
                  <a:pt x="6585" y="1358"/>
                </a:cubicBezTo>
                <a:cubicBezTo>
                  <a:pt x="6037" y="1096"/>
                  <a:pt x="5918" y="1417"/>
                  <a:pt x="5704" y="1501"/>
                </a:cubicBezTo>
                <a:lnTo>
                  <a:pt x="5704" y="1501"/>
                </a:lnTo>
                <a:cubicBezTo>
                  <a:pt x="6144" y="1274"/>
                  <a:pt x="6001" y="917"/>
                  <a:pt x="6263" y="620"/>
                </a:cubicBezTo>
                <a:cubicBezTo>
                  <a:pt x="5716" y="667"/>
                  <a:pt x="5739" y="1060"/>
                  <a:pt x="5609" y="1334"/>
                </a:cubicBezTo>
                <a:lnTo>
                  <a:pt x="5609" y="1334"/>
                </a:lnTo>
                <a:cubicBezTo>
                  <a:pt x="5906" y="620"/>
                  <a:pt x="5501" y="441"/>
                  <a:pt x="5466" y="0"/>
                </a:cubicBezTo>
                <a:cubicBezTo>
                  <a:pt x="5430" y="441"/>
                  <a:pt x="5013" y="620"/>
                  <a:pt x="5323" y="1334"/>
                </a:cubicBezTo>
                <a:lnTo>
                  <a:pt x="5323" y="1334"/>
                </a:lnTo>
                <a:cubicBezTo>
                  <a:pt x="5192" y="1060"/>
                  <a:pt x="5216" y="667"/>
                  <a:pt x="4668" y="620"/>
                </a:cubicBezTo>
                <a:cubicBezTo>
                  <a:pt x="4930" y="917"/>
                  <a:pt x="4775" y="1274"/>
                  <a:pt x="5228" y="1501"/>
                </a:cubicBezTo>
                <a:lnTo>
                  <a:pt x="5228" y="1501"/>
                </a:lnTo>
                <a:cubicBezTo>
                  <a:pt x="5013" y="1417"/>
                  <a:pt x="4894" y="1096"/>
                  <a:pt x="4346" y="1358"/>
                </a:cubicBezTo>
                <a:cubicBezTo>
                  <a:pt x="4644" y="1382"/>
                  <a:pt x="4561" y="1501"/>
                  <a:pt x="4763" y="1643"/>
                </a:cubicBezTo>
                <a:cubicBezTo>
                  <a:pt x="4501" y="1810"/>
                  <a:pt x="4442" y="2275"/>
                  <a:pt x="4787" y="2370"/>
                </a:cubicBezTo>
                <a:cubicBezTo>
                  <a:pt x="4644" y="2048"/>
                  <a:pt x="4906" y="1953"/>
                  <a:pt x="5085" y="1965"/>
                </a:cubicBezTo>
                <a:cubicBezTo>
                  <a:pt x="5144" y="1965"/>
                  <a:pt x="5204" y="1989"/>
                  <a:pt x="5239" y="2024"/>
                </a:cubicBezTo>
                <a:cubicBezTo>
                  <a:pt x="5299" y="2084"/>
                  <a:pt x="5347" y="2227"/>
                  <a:pt x="5299" y="2286"/>
                </a:cubicBezTo>
                <a:cubicBezTo>
                  <a:pt x="5239" y="2358"/>
                  <a:pt x="5108" y="2334"/>
                  <a:pt x="5144" y="2191"/>
                </a:cubicBezTo>
                <a:cubicBezTo>
                  <a:pt x="4989" y="2275"/>
                  <a:pt x="5049" y="2525"/>
                  <a:pt x="5228" y="2525"/>
                </a:cubicBezTo>
                <a:cubicBezTo>
                  <a:pt x="5251" y="2525"/>
                  <a:pt x="5263" y="2525"/>
                  <a:pt x="5287" y="2525"/>
                </a:cubicBezTo>
                <a:lnTo>
                  <a:pt x="5299" y="2525"/>
                </a:lnTo>
                <a:cubicBezTo>
                  <a:pt x="5347" y="2513"/>
                  <a:pt x="5382" y="2489"/>
                  <a:pt x="5418" y="2441"/>
                </a:cubicBezTo>
                <a:cubicBezTo>
                  <a:pt x="5489" y="2858"/>
                  <a:pt x="5466" y="3275"/>
                  <a:pt x="5323" y="3668"/>
                </a:cubicBezTo>
                <a:cubicBezTo>
                  <a:pt x="5597" y="2489"/>
                  <a:pt x="4442" y="2870"/>
                  <a:pt x="4430" y="2144"/>
                </a:cubicBezTo>
                <a:cubicBezTo>
                  <a:pt x="4335" y="2477"/>
                  <a:pt x="4335" y="2691"/>
                  <a:pt x="4406" y="2834"/>
                </a:cubicBezTo>
                <a:cubicBezTo>
                  <a:pt x="4596" y="3203"/>
                  <a:pt x="4966" y="3072"/>
                  <a:pt x="5097" y="3215"/>
                </a:cubicBezTo>
                <a:cubicBezTo>
                  <a:pt x="4870" y="3251"/>
                  <a:pt x="4799" y="3382"/>
                  <a:pt x="4894" y="3560"/>
                </a:cubicBezTo>
                <a:cubicBezTo>
                  <a:pt x="5037" y="3382"/>
                  <a:pt x="5228" y="3513"/>
                  <a:pt x="5228" y="3691"/>
                </a:cubicBezTo>
                <a:cubicBezTo>
                  <a:pt x="5216" y="3965"/>
                  <a:pt x="4930" y="4322"/>
                  <a:pt x="5228" y="4775"/>
                </a:cubicBezTo>
                <a:cubicBezTo>
                  <a:pt x="5239" y="4858"/>
                  <a:pt x="5263" y="4953"/>
                  <a:pt x="5287" y="5037"/>
                </a:cubicBezTo>
                <a:cubicBezTo>
                  <a:pt x="5251" y="4953"/>
                  <a:pt x="5192" y="4882"/>
                  <a:pt x="5144" y="4811"/>
                </a:cubicBezTo>
                <a:cubicBezTo>
                  <a:pt x="5037" y="4263"/>
                  <a:pt x="4585" y="4227"/>
                  <a:pt x="4394" y="4037"/>
                </a:cubicBezTo>
                <a:cubicBezTo>
                  <a:pt x="4251" y="3918"/>
                  <a:pt x="4287" y="3691"/>
                  <a:pt x="4525" y="3703"/>
                </a:cubicBezTo>
                <a:cubicBezTo>
                  <a:pt x="4454" y="3525"/>
                  <a:pt x="4323" y="3477"/>
                  <a:pt x="4132" y="3608"/>
                </a:cubicBezTo>
                <a:cubicBezTo>
                  <a:pt x="4120" y="3418"/>
                  <a:pt x="4489" y="3251"/>
                  <a:pt x="4358" y="2858"/>
                </a:cubicBezTo>
                <a:cubicBezTo>
                  <a:pt x="4311" y="2715"/>
                  <a:pt x="4156" y="2560"/>
                  <a:pt x="3858" y="2382"/>
                </a:cubicBezTo>
                <a:lnTo>
                  <a:pt x="3858" y="2382"/>
                </a:lnTo>
                <a:cubicBezTo>
                  <a:pt x="4358" y="2906"/>
                  <a:pt x="3263" y="3453"/>
                  <a:pt x="4299" y="4084"/>
                </a:cubicBezTo>
                <a:cubicBezTo>
                  <a:pt x="3930" y="3906"/>
                  <a:pt x="3608" y="3632"/>
                  <a:pt x="3370" y="3287"/>
                </a:cubicBezTo>
                <a:cubicBezTo>
                  <a:pt x="3430" y="3298"/>
                  <a:pt x="3477" y="3298"/>
                  <a:pt x="3525" y="3263"/>
                </a:cubicBezTo>
                <a:lnTo>
                  <a:pt x="3537" y="3263"/>
                </a:lnTo>
                <a:cubicBezTo>
                  <a:pt x="3549" y="3251"/>
                  <a:pt x="3561" y="3239"/>
                  <a:pt x="3573" y="3227"/>
                </a:cubicBezTo>
                <a:cubicBezTo>
                  <a:pt x="3715" y="3096"/>
                  <a:pt x="3573" y="2870"/>
                  <a:pt x="3394" y="2929"/>
                </a:cubicBezTo>
                <a:cubicBezTo>
                  <a:pt x="3525" y="3001"/>
                  <a:pt x="3442" y="3120"/>
                  <a:pt x="3358" y="3108"/>
                </a:cubicBezTo>
                <a:cubicBezTo>
                  <a:pt x="3275" y="3096"/>
                  <a:pt x="3215" y="2953"/>
                  <a:pt x="3215" y="2882"/>
                </a:cubicBezTo>
                <a:cubicBezTo>
                  <a:pt x="3215" y="2822"/>
                  <a:pt x="3239" y="2763"/>
                  <a:pt x="3287" y="2715"/>
                </a:cubicBezTo>
                <a:cubicBezTo>
                  <a:pt x="3394" y="2596"/>
                  <a:pt x="3644" y="2477"/>
                  <a:pt x="3775" y="2798"/>
                </a:cubicBezTo>
                <a:cubicBezTo>
                  <a:pt x="3954" y="2489"/>
                  <a:pt x="3584" y="2203"/>
                  <a:pt x="3275" y="2263"/>
                </a:cubicBezTo>
                <a:cubicBezTo>
                  <a:pt x="3323" y="2048"/>
                  <a:pt x="3180" y="2001"/>
                  <a:pt x="3370" y="1774"/>
                </a:cubicBezTo>
                <a:cubicBezTo>
                  <a:pt x="2787" y="1977"/>
                  <a:pt x="2942" y="2286"/>
                  <a:pt x="2846" y="2501"/>
                </a:cubicBezTo>
                <a:lnTo>
                  <a:pt x="2846" y="2501"/>
                </a:lnTo>
                <a:cubicBezTo>
                  <a:pt x="3001" y="2024"/>
                  <a:pt x="2644" y="1882"/>
                  <a:pt x="2620" y="1489"/>
                </a:cubicBezTo>
                <a:cubicBezTo>
                  <a:pt x="2263" y="1905"/>
                  <a:pt x="2549" y="2167"/>
                  <a:pt x="2656" y="2453"/>
                </a:cubicBezTo>
                <a:lnTo>
                  <a:pt x="2656" y="2453"/>
                </a:lnTo>
                <a:cubicBezTo>
                  <a:pt x="2358" y="1727"/>
                  <a:pt x="1965" y="1894"/>
                  <a:pt x="1620" y="1608"/>
                </a:cubicBezTo>
                <a:cubicBezTo>
                  <a:pt x="1906" y="1953"/>
                  <a:pt x="1739" y="2358"/>
                  <a:pt x="2465" y="2644"/>
                </a:cubicBezTo>
                <a:lnTo>
                  <a:pt x="2465" y="2644"/>
                </a:lnTo>
                <a:cubicBezTo>
                  <a:pt x="2168" y="2548"/>
                  <a:pt x="1906" y="2263"/>
                  <a:pt x="1489" y="2608"/>
                </a:cubicBezTo>
                <a:cubicBezTo>
                  <a:pt x="1894" y="2632"/>
                  <a:pt x="2037" y="2989"/>
                  <a:pt x="2513" y="2834"/>
                </a:cubicBezTo>
                <a:lnTo>
                  <a:pt x="2513" y="2834"/>
                </a:lnTo>
                <a:cubicBezTo>
                  <a:pt x="2299" y="2929"/>
                  <a:pt x="1989" y="2786"/>
                  <a:pt x="1787" y="3358"/>
                </a:cubicBezTo>
                <a:cubicBezTo>
                  <a:pt x="2013" y="3167"/>
                  <a:pt x="2049" y="3310"/>
                  <a:pt x="2275" y="3263"/>
                </a:cubicBezTo>
                <a:cubicBezTo>
                  <a:pt x="2215" y="3560"/>
                  <a:pt x="2501" y="3941"/>
                  <a:pt x="2811" y="3763"/>
                </a:cubicBezTo>
                <a:cubicBezTo>
                  <a:pt x="2489" y="3644"/>
                  <a:pt x="2608" y="3382"/>
                  <a:pt x="2727" y="3275"/>
                </a:cubicBezTo>
                <a:cubicBezTo>
                  <a:pt x="2775" y="3227"/>
                  <a:pt x="2834" y="3203"/>
                  <a:pt x="2894" y="3203"/>
                </a:cubicBezTo>
                <a:cubicBezTo>
                  <a:pt x="2965" y="3203"/>
                  <a:pt x="3108" y="3263"/>
                  <a:pt x="3120" y="3346"/>
                </a:cubicBezTo>
                <a:cubicBezTo>
                  <a:pt x="3120" y="3441"/>
                  <a:pt x="3013" y="3513"/>
                  <a:pt x="2942" y="3382"/>
                </a:cubicBezTo>
                <a:cubicBezTo>
                  <a:pt x="2882" y="3560"/>
                  <a:pt x="3096" y="3703"/>
                  <a:pt x="3239" y="3560"/>
                </a:cubicBezTo>
                <a:cubicBezTo>
                  <a:pt x="3251" y="3548"/>
                  <a:pt x="3263" y="3537"/>
                  <a:pt x="3275" y="3525"/>
                </a:cubicBezTo>
                <a:lnTo>
                  <a:pt x="3275" y="3513"/>
                </a:lnTo>
                <a:cubicBezTo>
                  <a:pt x="3299" y="3477"/>
                  <a:pt x="3311" y="3418"/>
                  <a:pt x="3299" y="3370"/>
                </a:cubicBezTo>
                <a:cubicBezTo>
                  <a:pt x="3644" y="3608"/>
                  <a:pt x="3918" y="3929"/>
                  <a:pt x="4096" y="4299"/>
                </a:cubicBezTo>
                <a:lnTo>
                  <a:pt x="4096" y="4299"/>
                </a:lnTo>
                <a:cubicBezTo>
                  <a:pt x="3453" y="3275"/>
                  <a:pt x="2906" y="4370"/>
                  <a:pt x="2394" y="3858"/>
                </a:cubicBezTo>
                <a:lnTo>
                  <a:pt x="2394" y="3858"/>
                </a:lnTo>
                <a:cubicBezTo>
                  <a:pt x="2561" y="4156"/>
                  <a:pt x="2715" y="4310"/>
                  <a:pt x="2870" y="4370"/>
                </a:cubicBezTo>
                <a:cubicBezTo>
                  <a:pt x="3251" y="4501"/>
                  <a:pt x="3430" y="4132"/>
                  <a:pt x="3620" y="4144"/>
                </a:cubicBezTo>
                <a:cubicBezTo>
                  <a:pt x="3477" y="4322"/>
                  <a:pt x="3537" y="4465"/>
                  <a:pt x="3715" y="4537"/>
                </a:cubicBezTo>
                <a:cubicBezTo>
                  <a:pt x="3692" y="4299"/>
                  <a:pt x="3930" y="4263"/>
                  <a:pt x="4049" y="4394"/>
                </a:cubicBezTo>
                <a:cubicBezTo>
                  <a:pt x="4239" y="4596"/>
                  <a:pt x="4275" y="5049"/>
                  <a:pt x="4811" y="5144"/>
                </a:cubicBezTo>
                <a:cubicBezTo>
                  <a:pt x="4882" y="5203"/>
                  <a:pt x="4966" y="5251"/>
                  <a:pt x="5049" y="5299"/>
                </a:cubicBezTo>
                <a:cubicBezTo>
                  <a:pt x="4954" y="5275"/>
                  <a:pt x="4870" y="5251"/>
                  <a:pt x="4775" y="5239"/>
                </a:cubicBezTo>
                <a:cubicBezTo>
                  <a:pt x="4335" y="4930"/>
                  <a:pt x="3977" y="5215"/>
                  <a:pt x="3704" y="5227"/>
                </a:cubicBezTo>
                <a:cubicBezTo>
                  <a:pt x="3525" y="5239"/>
                  <a:pt x="3382" y="5049"/>
                  <a:pt x="3573" y="4894"/>
                </a:cubicBezTo>
                <a:cubicBezTo>
                  <a:pt x="3382" y="4822"/>
                  <a:pt x="3251" y="4870"/>
                  <a:pt x="3227" y="5108"/>
                </a:cubicBezTo>
                <a:cubicBezTo>
                  <a:pt x="3072" y="4977"/>
                  <a:pt x="3227" y="4596"/>
                  <a:pt x="2846" y="4418"/>
                </a:cubicBezTo>
                <a:cubicBezTo>
                  <a:pt x="2703" y="4346"/>
                  <a:pt x="2489" y="4346"/>
                  <a:pt x="2156" y="4441"/>
                </a:cubicBezTo>
                <a:cubicBezTo>
                  <a:pt x="2180" y="4430"/>
                  <a:pt x="2203" y="4430"/>
                  <a:pt x="2227" y="4441"/>
                </a:cubicBezTo>
                <a:cubicBezTo>
                  <a:pt x="2203" y="4430"/>
                  <a:pt x="2180" y="4430"/>
                  <a:pt x="2156" y="4441"/>
                </a:cubicBezTo>
                <a:cubicBezTo>
                  <a:pt x="2882" y="4441"/>
                  <a:pt x="2489" y="5608"/>
                  <a:pt x="3668" y="5334"/>
                </a:cubicBezTo>
                <a:lnTo>
                  <a:pt x="3668" y="5334"/>
                </a:lnTo>
                <a:cubicBezTo>
                  <a:pt x="3275" y="5465"/>
                  <a:pt x="2858" y="5501"/>
                  <a:pt x="2453" y="5418"/>
                </a:cubicBezTo>
                <a:cubicBezTo>
                  <a:pt x="2489" y="5394"/>
                  <a:pt x="2513" y="5358"/>
                  <a:pt x="2525" y="5299"/>
                </a:cubicBezTo>
                <a:cubicBezTo>
                  <a:pt x="2525" y="5299"/>
                  <a:pt x="2525" y="5299"/>
                  <a:pt x="2525" y="5287"/>
                </a:cubicBezTo>
                <a:cubicBezTo>
                  <a:pt x="2525" y="5275"/>
                  <a:pt x="2525" y="5251"/>
                  <a:pt x="2525" y="5239"/>
                </a:cubicBezTo>
                <a:cubicBezTo>
                  <a:pt x="2525" y="5061"/>
                  <a:pt x="2275" y="5001"/>
                  <a:pt x="2191" y="5156"/>
                </a:cubicBezTo>
                <a:cubicBezTo>
                  <a:pt x="2346" y="5108"/>
                  <a:pt x="2358" y="5251"/>
                  <a:pt x="2299" y="5299"/>
                </a:cubicBezTo>
                <a:cubicBezTo>
                  <a:pt x="2227" y="5358"/>
                  <a:pt x="2084" y="5299"/>
                  <a:pt x="2025" y="5251"/>
                </a:cubicBezTo>
                <a:cubicBezTo>
                  <a:pt x="1989" y="5203"/>
                  <a:pt x="1965" y="5144"/>
                  <a:pt x="1965" y="5084"/>
                </a:cubicBezTo>
                <a:cubicBezTo>
                  <a:pt x="1953" y="4918"/>
                  <a:pt x="2049" y="4656"/>
                  <a:pt x="2370" y="4787"/>
                </a:cubicBezTo>
                <a:cubicBezTo>
                  <a:pt x="2275" y="4441"/>
                  <a:pt x="1810" y="4501"/>
                  <a:pt x="1644" y="4763"/>
                </a:cubicBezTo>
                <a:cubicBezTo>
                  <a:pt x="1513" y="4572"/>
                  <a:pt x="1382" y="4644"/>
                  <a:pt x="1358" y="4346"/>
                </a:cubicBezTo>
                <a:cubicBezTo>
                  <a:pt x="1096" y="4906"/>
                  <a:pt x="1418" y="5013"/>
                  <a:pt x="1513" y="5239"/>
                </a:cubicBezTo>
                <a:lnTo>
                  <a:pt x="1513" y="5239"/>
                </a:lnTo>
                <a:cubicBezTo>
                  <a:pt x="1275" y="4787"/>
                  <a:pt x="917" y="4942"/>
                  <a:pt x="632" y="4680"/>
                </a:cubicBezTo>
                <a:cubicBezTo>
                  <a:pt x="667" y="5215"/>
                  <a:pt x="1060" y="5203"/>
                  <a:pt x="1334" y="5334"/>
                </a:cubicBezTo>
                <a:lnTo>
                  <a:pt x="1334" y="5334"/>
                </a:lnTo>
                <a:cubicBezTo>
                  <a:pt x="620" y="5037"/>
                  <a:pt x="441" y="5430"/>
                  <a:pt x="1" y="5477"/>
                </a:cubicBezTo>
                <a:cubicBezTo>
                  <a:pt x="441" y="5513"/>
                  <a:pt x="620" y="5918"/>
                  <a:pt x="1334" y="5608"/>
                </a:cubicBezTo>
                <a:lnTo>
                  <a:pt x="1334" y="5608"/>
                </a:lnTo>
                <a:cubicBezTo>
                  <a:pt x="1060" y="5739"/>
                  <a:pt x="667" y="5727"/>
                  <a:pt x="632" y="6275"/>
                </a:cubicBezTo>
                <a:cubicBezTo>
                  <a:pt x="929" y="6001"/>
                  <a:pt x="1275" y="6156"/>
                  <a:pt x="1513" y="5715"/>
                </a:cubicBezTo>
                <a:lnTo>
                  <a:pt x="1513" y="5715"/>
                </a:lnTo>
                <a:cubicBezTo>
                  <a:pt x="1418" y="5930"/>
                  <a:pt x="1096" y="6049"/>
                  <a:pt x="1358" y="6596"/>
                </a:cubicBezTo>
                <a:cubicBezTo>
                  <a:pt x="1370" y="6287"/>
                  <a:pt x="1501" y="6358"/>
                  <a:pt x="1632" y="6168"/>
                </a:cubicBezTo>
                <a:close/>
                <a:moveTo>
                  <a:pt x="7287" y="5299"/>
                </a:moveTo>
                <a:close/>
                <a:moveTo>
                  <a:pt x="6752" y="5132"/>
                </a:moveTo>
                <a:cubicBezTo>
                  <a:pt x="6942" y="5180"/>
                  <a:pt x="7133" y="5334"/>
                  <a:pt x="7478" y="5406"/>
                </a:cubicBezTo>
                <a:cubicBezTo>
                  <a:pt x="7573" y="5430"/>
                  <a:pt x="7680" y="5442"/>
                  <a:pt x="7775" y="5453"/>
                </a:cubicBezTo>
                <a:cubicBezTo>
                  <a:pt x="7668" y="5465"/>
                  <a:pt x="7573" y="5477"/>
                  <a:pt x="7478" y="5501"/>
                </a:cubicBezTo>
                <a:cubicBezTo>
                  <a:pt x="7133" y="5584"/>
                  <a:pt x="6942" y="5727"/>
                  <a:pt x="6752" y="5775"/>
                </a:cubicBezTo>
                <a:cubicBezTo>
                  <a:pt x="6609" y="5799"/>
                  <a:pt x="6454" y="5775"/>
                  <a:pt x="6323" y="5704"/>
                </a:cubicBezTo>
                <a:cubicBezTo>
                  <a:pt x="6549" y="5715"/>
                  <a:pt x="6763" y="5620"/>
                  <a:pt x="6918" y="5453"/>
                </a:cubicBezTo>
                <a:cubicBezTo>
                  <a:pt x="6763" y="5287"/>
                  <a:pt x="6549" y="5192"/>
                  <a:pt x="6323" y="5203"/>
                </a:cubicBezTo>
                <a:cubicBezTo>
                  <a:pt x="6454" y="5120"/>
                  <a:pt x="6609" y="5108"/>
                  <a:pt x="6763" y="5144"/>
                </a:cubicBezTo>
                <a:close/>
                <a:moveTo>
                  <a:pt x="6859" y="6620"/>
                </a:moveTo>
                <a:close/>
                <a:moveTo>
                  <a:pt x="6644" y="4049"/>
                </a:moveTo>
                <a:close/>
                <a:moveTo>
                  <a:pt x="6156" y="4310"/>
                </a:moveTo>
                <a:cubicBezTo>
                  <a:pt x="6323" y="4215"/>
                  <a:pt x="6549" y="4180"/>
                  <a:pt x="6859" y="3989"/>
                </a:cubicBezTo>
                <a:cubicBezTo>
                  <a:pt x="6942" y="3929"/>
                  <a:pt x="7025" y="3870"/>
                  <a:pt x="7109" y="3810"/>
                </a:cubicBezTo>
                <a:cubicBezTo>
                  <a:pt x="7037" y="3894"/>
                  <a:pt x="6978" y="3977"/>
                  <a:pt x="6930" y="4060"/>
                </a:cubicBezTo>
                <a:cubicBezTo>
                  <a:pt x="6728" y="4358"/>
                  <a:pt x="6704" y="4596"/>
                  <a:pt x="6597" y="4763"/>
                </a:cubicBezTo>
                <a:cubicBezTo>
                  <a:pt x="6513" y="4894"/>
                  <a:pt x="6394" y="4977"/>
                  <a:pt x="6251" y="5025"/>
                </a:cubicBezTo>
                <a:cubicBezTo>
                  <a:pt x="6418" y="4870"/>
                  <a:pt x="6501" y="4644"/>
                  <a:pt x="6490" y="4418"/>
                </a:cubicBezTo>
                <a:cubicBezTo>
                  <a:pt x="6263" y="4406"/>
                  <a:pt x="6049" y="4501"/>
                  <a:pt x="5894" y="4668"/>
                </a:cubicBezTo>
                <a:cubicBezTo>
                  <a:pt x="5942" y="4525"/>
                  <a:pt x="6037" y="4406"/>
                  <a:pt x="6156" y="4322"/>
                </a:cubicBezTo>
                <a:close/>
                <a:moveTo>
                  <a:pt x="6490" y="6477"/>
                </a:moveTo>
                <a:cubicBezTo>
                  <a:pt x="6501" y="6251"/>
                  <a:pt x="6406" y="6025"/>
                  <a:pt x="6251" y="5882"/>
                </a:cubicBezTo>
                <a:cubicBezTo>
                  <a:pt x="6394" y="5918"/>
                  <a:pt x="6513" y="6013"/>
                  <a:pt x="6597" y="6132"/>
                </a:cubicBezTo>
                <a:cubicBezTo>
                  <a:pt x="6704" y="6311"/>
                  <a:pt x="6728" y="6537"/>
                  <a:pt x="6930" y="6847"/>
                </a:cubicBezTo>
                <a:cubicBezTo>
                  <a:pt x="6978" y="6918"/>
                  <a:pt x="7037" y="7001"/>
                  <a:pt x="7109" y="7097"/>
                </a:cubicBezTo>
                <a:cubicBezTo>
                  <a:pt x="7013" y="7025"/>
                  <a:pt x="6942" y="6966"/>
                  <a:pt x="6859" y="6906"/>
                </a:cubicBezTo>
                <a:cubicBezTo>
                  <a:pt x="6561" y="6716"/>
                  <a:pt x="6323" y="6692"/>
                  <a:pt x="6156" y="6585"/>
                </a:cubicBezTo>
                <a:cubicBezTo>
                  <a:pt x="6025" y="6501"/>
                  <a:pt x="5930" y="6382"/>
                  <a:pt x="5894" y="6239"/>
                </a:cubicBezTo>
                <a:cubicBezTo>
                  <a:pt x="6049" y="6406"/>
                  <a:pt x="6263" y="6501"/>
                  <a:pt x="6501" y="6489"/>
                </a:cubicBezTo>
                <a:close/>
                <a:moveTo>
                  <a:pt x="5620" y="7263"/>
                </a:moveTo>
                <a:close/>
                <a:moveTo>
                  <a:pt x="5216" y="4584"/>
                </a:moveTo>
                <a:cubicBezTo>
                  <a:pt x="5144" y="4453"/>
                  <a:pt x="5120" y="4299"/>
                  <a:pt x="5144" y="4156"/>
                </a:cubicBezTo>
                <a:cubicBezTo>
                  <a:pt x="5192" y="3965"/>
                  <a:pt x="5347" y="3775"/>
                  <a:pt x="5418" y="3429"/>
                </a:cubicBezTo>
                <a:cubicBezTo>
                  <a:pt x="5442" y="3322"/>
                  <a:pt x="5454" y="3227"/>
                  <a:pt x="5466" y="3132"/>
                </a:cubicBezTo>
                <a:cubicBezTo>
                  <a:pt x="5478" y="3227"/>
                  <a:pt x="5489" y="3322"/>
                  <a:pt x="5513" y="3429"/>
                </a:cubicBezTo>
                <a:cubicBezTo>
                  <a:pt x="5597" y="3775"/>
                  <a:pt x="5739" y="3965"/>
                  <a:pt x="5787" y="4156"/>
                </a:cubicBezTo>
                <a:cubicBezTo>
                  <a:pt x="5811" y="4299"/>
                  <a:pt x="5799" y="4453"/>
                  <a:pt x="5716" y="4584"/>
                </a:cubicBezTo>
                <a:cubicBezTo>
                  <a:pt x="5942" y="4358"/>
                  <a:pt x="5775" y="3989"/>
                  <a:pt x="5466" y="3989"/>
                </a:cubicBezTo>
                <a:cubicBezTo>
                  <a:pt x="5156" y="3989"/>
                  <a:pt x="5001" y="4358"/>
                  <a:pt x="5216" y="4584"/>
                </a:cubicBezTo>
                <a:close/>
                <a:moveTo>
                  <a:pt x="5478" y="6906"/>
                </a:moveTo>
                <a:cubicBezTo>
                  <a:pt x="5644" y="6751"/>
                  <a:pt x="5739" y="6537"/>
                  <a:pt x="5728" y="6311"/>
                </a:cubicBezTo>
                <a:cubicBezTo>
                  <a:pt x="5811" y="6442"/>
                  <a:pt x="5823" y="6596"/>
                  <a:pt x="5799" y="6751"/>
                </a:cubicBezTo>
                <a:cubicBezTo>
                  <a:pt x="5751" y="6942"/>
                  <a:pt x="5609" y="7120"/>
                  <a:pt x="5525" y="7478"/>
                </a:cubicBezTo>
                <a:cubicBezTo>
                  <a:pt x="5501" y="7573"/>
                  <a:pt x="5489" y="7668"/>
                  <a:pt x="5478" y="7775"/>
                </a:cubicBezTo>
                <a:cubicBezTo>
                  <a:pt x="5466" y="7668"/>
                  <a:pt x="5454" y="7573"/>
                  <a:pt x="5430" y="7478"/>
                </a:cubicBezTo>
                <a:cubicBezTo>
                  <a:pt x="5358" y="7120"/>
                  <a:pt x="5204" y="6942"/>
                  <a:pt x="5156" y="6751"/>
                </a:cubicBezTo>
                <a:cubicBezTo>
                  <a:pt x="5132" y="6596"/>
                  <a:pt x="5156" y="6442"/>
                  <a:pt x="5228" y="6311"/>
                </a:cubicBezTo>
                <a:cubicBezTo>
                  <a:pt x="5216" y="6537"/>
                  <a:pt x="5311" y="6751"/>
                  <a:pt x="5478" y="6906"/>
                </a:cubicBezTo>
                <a:close/>
                <a:moveTo>
                  <a:pt x="4299" y="6858"/>
                </a:moveTo>
                <a:close/>
                <a:moveTo>
                  <a:pt x="4299" y="4060"/>
                </a:moveTo>
                <a:close/>
                <a:moveTo>
                  <a:pt x="4454" y="4430"/>
                </a:moveTo>
                <a:cubicBezTo>
                  <a:pt x="4430" y="4656"/>
                  <a:pt x="4525" y="4882"/>
                  <a:pt x="4692" y="5037"/>
                </a:cubicBezTo>
                <a:cubicBezTo>
                  <a:pt x="4549" y="4989"/>
                  <a:pt x="4418" y="4894"/>
                  <a:pt x="4335" y="4775"/>
                </a:cubicBezTo>
                <a:cubicBezTo>
                  <a:pt x="4239" y="4596"/>
                  <a:pt x="4204" y="4370"/>
                  <a:pt x="4013" y="4072"/>
                </a:cubicBezTo>
                <a:cubicBezTo>
                  <a:pt x="3954" y="3977"/>
                  <a:pt x="3894" y="3894"/>
                  <a:pt x="3834" y="3822"/>
                </a:cubicBezTo>
                <a:cubicBezTo>
                  <a:pt x="3918" y="3882"/>
                  <a:pt x="4001" y="3941"/>
                  <a:pt x="4085" y="4001"/>
                </a:cubicBezTo>
                <a:cubicBezTo>
                  <a:pt x="4382" y="4191"/>
                  <a:pt x="4620" y="4215"/>
                  <a:pt x="4787" y="4322"/>
                </a:cubicBezTo>
                <a:cubicBezTo>
                  <a:pt x="4918" y="4406"/>
                  <a:pt x="5013" y="4525"/>
                  <a:pt x="5049" y="4680"/>
                </a:cubicBezTo>
                <a:cubicBezTo>
                  <a:pt x="4894" y="4513"/>
                  <a:pt x="4668" y="4418"/>
                  <a:pt x="4454" y="4430"/>
                </a:cubicBezTo>
                <a:close/>
                <a:moveTo>
                  <a:pt x="5049" y="6239"/>
                </a:moveTo>
                <a:cubicBezTo>
                  <a:pt x="5001" y="6382"/>
                  <a:pt x="4906" y="6513"/>
                  <a:pt x="4787" y="6596"/>
                </a:cubicBezTo>
                <a:cubicBezTo>
                  <a:pt x="4608" y="6692"/>
                  <a:pt x="4382" y="6716"/>
                  <a:pt x="4073" y="6918"/>
                </a:cubicBezTo>
                <a:cubicBezTo>
                  <a:pt x="4001" y="6966"/>
                  <a:pt x="3918" y="7025"/>
                  <a:pt x="3823" y="7097"/>
                </a:cubicBezTo>
                <a:cubicBezTo>
                  <a:pt x="3894" y="7013"/>
                  <a:pt x="3954" y="6930"/>
                  <a:pt x="4013" y="6847"/>
                </a:cubicBezTo>
                <a:cubicBezTo>
                  <a:pt x="4204" y="6549"/>
                  <a:pt x="4227" y="6311"/>
                  <a:pt x="4335" y="6144"/>
                </a:cubicBezTo>
                <a:cubicBezTo>
                  <a:pt x="4418" y="6013"/>
                  <a:pt x="4537" y="5918"/>
                  <a:pt x="4680" y="5882"/>
                </a:cubicBezTo>
                <a:cubicBezTo>
                  <a:pt x="4525" y="6037"/>
                  <a:pt x="4430" y="6251"/>
                  <a:pt x="4442" y="6477"/>
                </a:cubicBezTo>
                <a:cubicBezTo>
                  <a:pt x="4668" y="6489"/>
                  <a:pt x="4894" y="6406"/>
                  <a:pt x="5049" y="6239"/>
                </a:cubicBezTo>
                <a:close/>
                <a:moveTo>
                  <a:pt x="3644" y="5608"/>
                </a:moveTo>
                <a:close/>
                <a:moveTo>
                  <a:pt x="3453" y="5406"/>
                </a:moveTo>
                <a:cubicBezTo>
                  <a:pt x="3811" y="5334"/>
                  <a:pt x="3989" y="5180"/>
                  <a:pt x="4180" y="5144"/>
                </a:cubicBezTo>
                <a:cubicBezTo>
                  <a:pt x="4323" y="5108"/>
                  <a:pt x="4477" y="5132"/>
                  <a:pt x="4620" y="5203"/>
                </a:cubicBezTo>
                <a:cubicBezTo>
                  <a:pt x="4382" y="5192"/>
                  <a:pt x="4168" y="5287"/>
                  <a:pt x="4025" y="5453"/>
                </a:cubicBezTo>
                <a:cubicBezTo>
                  <a:pt x="4168" y="5620"/>
                  <a:pt x="4394" y="5715"/>
                  <a:pt x="4620" y="5704"/>
                </a:cubicBezTo>
                <a:cubicBezTo>
                  <a:pt x="4477" y="5787"/>
                  <a:pt x="4323" y="5811"/>
                  <a:pt x="4180" y="5775"/>
                </a:cubicBezTo>
                <a:cubicBezTo>
                  <a:pt x="3989" y="5727"/>
                  <a:pt x="3811" y="5584"/>
                  <a:pt x="3453" y="5501"/>
                </a:cubicBezTo>
                <a:cubicBezTo>
                  <a:pt x="3346" y="5477"/>
                  <a:pt x="3251" y="5465"/>
                  <a:pt x="3156" y="5453"/>
                </a:cubicBezTo>
                <a:cubicBezTo>
                  <a:pt x="3251" y="5453"/>
                  <a:pt x="3358" y="5442"/>
                  <a:pt x="3453" y="5418"/>
                </a:cubicBezTo>
                <a:close/>
              </a:path>
            </a:pathLst>
          </a:custGeom>
          <a:solidFill>
            <a:schemeClr val="accent2">
              <a:alpha val="1450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5"/>
          <p:cNvSpPr/>
          <p:nvPr/>
        </p:nvSpPr>
        <p:spPr>
          <a:xfrm rot="5400000">
            <a:off x="1128048" y="3056478"/>
            <a:ext cx="742925" cy="742925"/>
          </a:xfrm>
          <a:custGeom>
            <a:avLst/>
            <a:gdLst/>
            <a:ahLst/>
            <a:cxnLst/>
            <a:rect l="l" t="t" r="r" b="b"/>
            <a:pathLst>
              <a:path w="10931" h="10931" extrusionOk="0">
                <a:moveTo>
                  <a:pt x="1620" y="6168"/>
                </a:moveTo>
                <a:cubicBezTo>
                  <a:pt x="1798" y="6418"/>
                  <a:pt x="2262" y="6477"/>
                  <a:pt x="2358" y="6144"/>
                </a:cubicBezTo>
                <a:cubicBezTo>
                  <a:pt x="2036" y="6275"/>
                  <a:pt x="1929" y="6013"/>
                  <a:pt x="1941" y="5846"/>
                </a:cubicBezTo>
                <a:cubicBezTo>
                  <a:pt x="1941" y="5787"/>
                  <a:pt x="1965" y="5727"/>
                  <a:pt x="2012" y="5680"/>
                </a:cubicBezTo>
                <a:cubicBezTo>
                  <a:pt x="2060" y="5620"/>
                  <a:pt x="2203" y="5573"/>
                  <a:pt x="2274" y="5620"/>
                </a:cubicBezTo>
                <a:cubicBezTo>
                  <a:pt x="2346" y="5680"/>
                  <a:pt x="2322" y="5823"/>
                  <a:pt x="2167" y="5775"/>
                </a:cubicBezTo>
                <a:cubicBezTo>
                  <a:pt x="2251" y="5942"/>
                  <a:pt x="2501" y="5882"/>
                  <a:pt x="2513" y="5692"/>
                </a:cubicBezTo>
                <a:cubicBezTo>
                  <a:pt x="2513" y="5680"/>
                  <a:pt x="2513" y="5656"/>
                  <a:pt x="2513" y="5632"/>
                </a:cubicBezTo>
                <a:lnTo>
                  <a:pt x="2513" y="5620"/>
                </a:lnTo>
                <a:cubicBezTo>
                  <a:pt x="2501" y="5573"/>
                  <a:pt x="2465" y="5537"/>
                  <a:pt x="2429" y="5513"/>
                </a:cubicBezTo>
                <a:cubicBezTo>
                  <a:pt x="2834" y="5430"/>
                  <a:pt x="3251" y="5465"/>
                  <a:pt x="3644" y="5596"/>
                </a:cubicBezTo>
                <a:cubicBezTo>
                  <a:pt x="2465" y="5323"/>
                  <a:pt x="2846" y="6489"/>
                  <a:pt x="2132" y="6489"/>
                </a:cubicBezTo>
                <a:lnTo>
                  <a:pt x="2203" y="6489"/>
                </a:lnTo>
                <a:cubicBezTo>
                  <a:pt x="2179" y="6489"/>
                  <a:pt x="2155" y="6489"/>
                  <a:pt x="2132" y="6489"/>
                </a:cubicBezTo>
                <a:cubicBezTo>
                  <a:pt x="2465" y="6585"/>
                  <a:pt x="2679" y="6585"/>
                  <a:pt x="2822" y="6513"/>
                </a:cubicBezTo>
                <a:cubicBezTo>
                  <a:pt x="3191" y="6335"/>
                  <a:pt x="3048" y="5954"/>
                  <a:pt x="3191" y="5823"/>
                </a:cubicBezTo>
                <a:cubicBezTo>
                  <a:pt x="3227" y="6049"/>
                  <a:pt x="3358" y="6108"/>
                  <a:pt x="3536" y="6037"/>
                </a:cubicBezTo>
                <a:cubicBezTo>
                  <a:pt x="3358" y="5882"/>
                  <a:pt x="3501" y="5692"/>
                  <a:pt x="3679" y="5704"/>
                </a:cubicBezTo>
                <a:cubicBezTo>
                  <a:pt x="3953" y="5715"/>
                  <a:pt x="4298" y="6001"/>
                  <a:pt x="4751" y="5692"/>
                </a:cubicBezTo>
                <a:cubicBezTo>
                  <a:pt x="4846" y="5680"/>
                  <a:pt x="4929" y="5656"/>
                  <a:pt x="5013" y="5632"/>
                </a:cubicBezTo>
                <a:cubicBezTo>
                  <a:pt x="4941" y="5680"/>
                  <a:pt x="4858" y="5727"/>
                  <a:pt x="4787" y="5775"/>
                </a:cubicBezTo>
                <a:cubicBezTo>
                  <a:pt x="4251" y="5882"/>
                  <a:pt x="4203" y="6335"/>
                  <a:pt x="4025" y="6537"/>
                </a:cubicBezTo>
                <a:cubicBezTo>
                  <a:pt x="3894" y="6668"/>
                  <a:pt x="3667" y="6632"/>
                  <a:pt x="3691" y="6394"/>
                </a:cubicBezTo>
                <a:cubicBezTo>
                  <a:pt x="3513" y="6466"/>
                  <a:pt x="3453" y="6608"/>
                  <a:pt x="3596" y="6787"/>
                </a:cubicBezTo>
                <a:cubicBezTo>
                  <a:pt x="3405" y="6799"/>
                  <a:pt x="3227" y="6430"/>
                  <a:pt x="2846" y="6561"/>
                </a:cubicBezTo>
                <a:cubicBezTo>
                  <a:pt x="2691" y="6620"/>
                  <a:pt x="2536" y="6763"/>
                  <a:pt x="2370" y="7073"/>
                </a:cubicBezTo>
                <a:lnTo>
                  <a:pt x="2370" y="7073"/>
                </a:lnTo>
                <a:cubicBezTo>
                  <a:pt x="2882" y="6561"/>
                  <a:pt x="3429" y="7656"/>
                  <a:pt x="4072" y="6632"/>
                </a:cubicBezTo>
                <a:lnTo>
                  <a:pt x="4072" y="6632"/>
                </a:lnTo>
                <a:cubicBezTo>
                  <a:pt x="3894" y="7001"/>
                  <a:pt x="3608" y="7323"/>
                  <a:pt x="3275" y="7561"/>
                </a:cubicBezTo>
                <a:cubicBezTo>
                  <a:pt x="3275" y="7513"/>
                  <a:pt x="3275" y="7454"/>
                  <a:pt x="3239" y="7418"/>
                </a:cubicBezTo>
                <a:cubicBezTo>
                  <a:pt x="3239" y="7418"/>
                  <a:pt x="3239" y="7406"/>
                  <a:pt x="3239" y="7406"/>
                </a:cubicBezTo>
                <a:cubicBezTo>
                  <a:pt x="3239" y="7394"/>
                  <a:pt x="3215" y="7382"/>
                  <a:pt x="3203" y="7370"/>
                </a:cubicBezTo>
                <a:cubicBezTo>
                  <a:pt x="3072" y="7216"/>
                  <a:pt x="2846" y="7358"/>
                  <a:pt x="2905" y="7549"/>
                </a:cubicBezTo>
                <a:cubicBezTo>
                  <a:pt x="2977" y="7418"/>
                  <a:pt x="3096" y="7489"/>
                  <a:pt x="3084" y="7585"/>
                </a:cubicBezTo>
                <a:cubicBezTo>
                  <a:pt x="3072" y="7668"/>
                  <a:pt x="2941" y="7728"/>
                  <a:pt x="2858" y="7728"/>
                </a:cubicBezTo>
                <a:cubicBezTo>
                  <a:pt x="2798" y="7728"/>
                  <a:pt x="2739" y="7704"/>
                  <a:pt x="2703" y="7656"/>
                </a:cubicBezTo>
                <a:cubicBezTo>
                  <a:pt x="2572" y="7549"/>
                  <a:pt x="2465" y="7287"/>
                  <a:pt x="2786" y="7168"/>
                </a:cubicBezTo>
                <a:cubicBezTo>
                  <a:pt x="2477" y="6989"/>
                  <a:pt x="2191" y="7358"/>
                  <a:pt x="2251" y="7668"/>
                </a:cubicBezTo>
                <a:cubicBezTo>
                  <a:pt x="2024" y="7620"/>
                  <a:pt x="1977" y="7763"/>
                  <a:pt x="1751" y="7573"/>
                </a:cubicBezTo>
                <a:cubicBezTo>
                  <a:pt x="1953" y="8144"/>
                  <a:pt x="2274" y="8001"/>
                  <a:pt x="2489" y="8097"/>
                </a:cubicBezTo>
                <a:lnTo>
                  <a:pt x="2489" y="8097"/>
                </a:lnTo>
                <a:cubicBezTo>
                  <a:pt x="2001" y="7942"/>
                  <a:pt x="1858" y="8299"/>
                  <a:pt x="1465" y="8323"/>
                </a:cubicBezTo>
                <a:cubicBezTo>
                  <a:pt x="1881" y="8668"/>
                  <a:pt x="2143" y="8382"/>
                  <a:pt x="2441" y="8275"/>
                </a:cubicBezTo>
                <a:lnTo>
                  <a:pt x="2441" y="8275"/>
                </a:lnTo>
                <a:cubicBezTo>
                  <a:pt x="1715" y="8573"/>
                  <a:pt x="1881" y="8978"/>
                  <a:pt x="1584" y="9323"/>
                </a:cubicBezTo>
                <a:cubicBezTo>
                  <a:pt x="1941" y="9025"/>
                  <a:pt x="2346" y="9192"/>
                  <a:pt x="2632" y="8478"/>
                </a:cubicBezTo>
                <a:lnTo>
                  <a:pt x="2632" y="8478"/>
                </a:lnTo>
                <a:cubicBezTo>
                  <a:pt x="2524" y="8775"/>
                  <a:pt x="2239" y="9025"/>
                  <a:pt x="2596" y="9442"/>
                </a:cubicBezTo>
                <a:cubicBezTo>
                  <a:pt x="2608" y="9049"/>
                  <a:pt x="2977" y="8906"/>
                  <a:pt x="2822" y="8430"/>
                </a:cubicBezTo>
                <a:lnTo>
                  <a:pt x="2822" y="8430"/>
                </a:lnTo>
                <a:cubicBezTo>
                  <a:pt x="2917" y="8644"/>
                  <a:pt x="2763" y="8954"/>
                  <a:pt x="3346" y="9156"/>
                </a:cubicBezTo>
                <a:cubicBezTo>
                  <a:pt x="3144" y="8930"/>
                  <a:pt x="3286" y="8882"/>
                  <a:pt x="3251" y="8656"/>
                </a:cubicBezTo>
                <a:cubicBezTo>
                  <a:pt x="3548" y="8728"/>
                  <a:pt x="3917" y="8442"/>
                  <a:pt x="3751" y="8132"/>
                </a:cubicBezTo>
                <a:cubicBezTo>
                  <a:pt x="3620" y="8454"/>
                  <a:pt x="3358" y="8335"/>
                  <a:pt x="3251" y="8216"/>
                </a:cubicBezTo>
                <a:cubicBezTo>
                  <a:pt x="3203" y="8168"/>
                  <a:pt x="3179" y="8109"/>
                  <a:pt x="3179" y="8049"/>
                </a:cubicBezTo>
                <a:cubicBezTo>
                  <a:pt x="3179" y="7978"/>
                  <a:pt x="3251" y="7835"/>
                  <a:pt x="3334" y="7823"/>
                </a:cubicBezTo>
                <a:cubicBezTo>
                  <a:pt x="3417" y="7811"/>
                  <a:pt x="3501" y="7930"/>
                  <a:pt x="3370" y="8001"/>
                </a:cubicBezTo>
                <a:cubicBezTo>
                  <a:pt x="3394" y="8001"/>
                  <a:pt x="3417" y="8001"/>
                  <a:pt x="3441" y="8001"/>
                </a:cubicBezTo>
                <a:cubicBezTo>
                  <a:pt x="3525" y="7990"/>
                  <a:pt x="3596" y="7918"/>
                  <a:pt x="3596" y="7835"/>
                </a:cubicBezTo>
                <a:cubicBezTo>
                  <a:pt x="3596" y="7787"/>
                  <a:pt x="3584" y="7739"/>
                  <a:pt x="3548" y="7704"/>
                </a:cubicBezTo>
                <a:cubicBezTo>
                  <a:pt x="3536" y="7680"/>
                  <a:pt x="3525" y="7668"/>
                  <a:pt x="3501" y="7656"/>
                </a:cubicBezTo>
                <a:lnTo>
                  <a:pt x="3501" y="7656"/>
                </a:lnTo>
                <a:cubicBezTo>
                  <a:pt x="3453" y="7632"/>
                  <a:pt x="3405" y="7620"/>
                  <a:pt x="3358" y="7632"/>
                </a:cubicBezTo>
                <a:cubicBezTo>
                  <a:pt x="3584" y="7287"/>
                  <a:pt x="3906" y="7013"/>
                  <a:pt x="4287" y="6835"/>
                </a:cubicBezTo>
                <a:cubicBezTo>
                  <a:pt x="3251" y="7478"/>
                  <a:pt x="4346" y="8025"/>
                  <a:pt x="3834" y="8537"/>
                </a:cubicBezTo>
                <a:lnTo>
                  <a:pt x="3894" y="8490"/>
                </a:lnTo>
                <a:cubicBezTo>
                  <a:pt x="3870" y="8501"/>
                  <a:pt x="3858" y="8525"/>
                  <a:pt x="3834" y="8537"/>
                </a:cubicBezTo>
                <a:cubicBezTo>
                  <a:pt x="4132" y="8371"/>
                  <a:pt x="4287" y="8216"/>
                  <a:pt x="4334" y="8061"/>
                </a:cubicBezTo>
                <a:cubicBezTo>
                  <a:pt x="4465" y="7680"/>
                  <a:pt x="4108" y="7513"/>
                  <a:pt x="4120" y="7311"/>
                </a:cubicBezTo>
                <a:cubicBezTo>
                  <a:pt x="4298" y="7466"/>
                  <a:pt x="4441" y="7406"/>
                  <a:pt x="4513" y="7216"/>
                </a:cubicBezTo>
                <a:cubicBezTo>
                  <a:pt x="4275" y="7239"/>
                  <a:pt x="4239" y="7013"/>
                  <a:pt x="4370" y="6882"/>
                </a:cubicBezTo>
                <a:cubicBezTo>
                  <a:pt x="4572" y="6704"/>
                  <a:pt x="5025" y="6656"/>
                  <a:pt x="5120" y="6120"/>
                </a:cubicBezTo>
                <a:cubicBezTo>
                  <a:pt x="5180" y="6049"/>
                  <a:pt x="5227" y="5965"/>
                  <a:pt x="5275" y="5882"/>
                </a:cubicBezTo>
                <a:cubicBezTo>
                  <a:pt x="5239" y="5977"/>
                  <a:pt x="5227" y="6061"/>
                  <a:pt x="5215" y="6156"/>
                </a:cubicBezTo>
                <a:cubicBezTo>
                  <a:pt x="4906" y="6596"/>
                  <a:pt x="5191" y="6954"/>
                  <a:pt x="5203" y="7228"/>
                </a:cubicBezTo>
                <a:cubicBezTo>
                  <a:pt x="5203" y="7406"/>
                  <a:pt x="5025" y="7549"/>
                  <a:pt x="4870" y="7370"/>
                </a:cubicBezTo>
                <a:cubicBezTo>
                  <a:pt x="4799" y="7549"/>
                  <a:pt x="4846" y="7680"/>
                  <a:pt x="5084" y="7716"/>
                </a:cubicBezTo>
                <a:cubicBezTo>
                  <a:pt x="4953" y="7859"/>
                  <a:pt x="4572" y="7716"/>
                  <a:pt x="4394" y="8085"/>
                </a:cubicBezTo>
                <a:cubicBezTo>
                  <a:pt x="4322" y="8228"/>
                  <a:pt x="4322" y="8442"/>
                  <a:pt x="4406" y="8775"/>
                </a:cubicBezTo>
                <a:lnTo>
                  <a:pt x="4406" y="8775"/>
                </a:lnTo>
                <a:lnTo>
                  <a:pt x="4406" y="8775"/>
                </a:lnTo>
                <a:cubicBezTo>
                  <a:pt x="4418" y="8061"/>
                  <a:pt x="5572" y="8442"/>
                  <a:pt x="5299" y="7263"/>
                </a:cubicBezTo>
                <a:lnTo>
                  <a:pt x="5299" y="7263"/>
                </a:lnTo>
                <a:cubicBezTo>
                  <a:pt x="5441" y="7656"/>
                  <a:pt x="5477" y="8085"/>
                  <a:pt x="5394" y="8490"/>
                </a:cubicBezTo>
                <a:cubicBezTo>
                  <a:pt x="5370" y="8442"/>
                  <a:pt x="5322" y="8418"/>
                  <a:pt x="5275" y="8406"/>
                </a:cubicBezTo>
                <a:lnTo>
                  <a:pt x="5263" y="8406"/>
                </a:lnTo>
                <a:cubicBezTo>
                  <a:pt x="5251" y="8406"/>
                  <a:pt x="5227" y="8406"/>
                  <a:pt x="5215" y="8406"/>
                </a:cubicBezTo>
                <a:cubicBezTo>
                  <a:pt x="5108" y="8418"/>
                  <a:pt x="5037" y="8501"/>
                  <a:pt x="5037" y="8597"/>
                </a:cubicBezTo>
                <a:cubicBezTo>
                  <a:pt x="5037" y="8644"/>
                  <a:pt x="5060" y="8692"/>
                  <a:pt x="5096" y="8728"/>
                </a:cubicBezTo>
                <a:lnTo>
                  <a:pt x="5132" y="8740"/>
                </a:lnTo>
                <a:cubicBezTo>
                  <a:pt x="5084" y="8597"/>
                  <a:pt x="5227" y="8573"/>
                  <a:pt x="5275" y="8644"/>
                </a:cubicBezTo>
                <a:cubicBezTo>
                  <a:pt x="5334" y="8716"/>
                  <a:pt x="5275" y="8859"/>
                  <a:pt x="5227" y="8906"/>
                </a:cubicBezTo>
                <a:cubicBezTo>
                  <a:pt x="5180" y="8954"/>
                  <a:pt x="5120" y="8978"/>
                  <a:pt x="5060" y="8966"/>
                </a:cubicBezTo>
                <a:cubicBezTo>
                  <a:pt x="4894" y="8978"/>
                  <a:pt x="4632" y="8882"/>
                  <a:pt x="4763" y="8561"/>
                </a:cubicBezTo>
                <a:cubicBezTo>
                  <a:pt x="4418" y="8656"/>
                  <a:pt x="4477" y="9121"/>
                  <a:pt x="4739" y="9299"/>
                </a:cubicBezTo>
                <a:cubicBezTo>
                  <a:pt x="4548" y="9418"/>
                  <a:pt x="4620" y="9561"/>
                  <a:pt x="4322" y="9573"/>
                </a:cubicBezTo>
                <a:cubicBezTo>
                  <a:pt x="4882" y="9847"/>
                  <a:pt x="4989" y="9514"/>
                  <a:pt x="5215" y="9430"/>
                </a:cubicBezTo>
                <a:lnTo>
                  <a:pt x="5215" y="9430"/>
                </a:lnTo>
                <a:cubicBezTo>
                  <a:pt x="4763" y="9656"/>
                  <a:pt x="4918" y="10014"/>
                  <a:pt x="4656" y="10311"/>
                </a:cubicBezTo>
                <a:cubicBezTo>
                  <a:pt x="5191" y="10264"/>
                  <a:pt x="5180" y="9871"/>
                  <a:pt x="5310" y="9597"/>
                </a:cubicBezTo>
                <a:lnTo>
                  <a:pt x="5310" y="9597"/>
                </a:lnTo>
                <a:cubicBezTo>
                  <a:pt x="5013" y="10311"/>
                  <a:pt x="5406" y="10490"/>
                  <a:pt x="5453" y="10930"/>
                </a:cubicBezTo>
                <a:cubicBezTo>
                  <a:pt x="5489" y="10490"/>
                  <a:pt x="5894" y="10311"/>
                  <a:pt x="5584" y="9597"/>
                </a:cubicBezTo>
                <a:lnTo>
                  <a:pt x="5584" y="9597"/>
                </a:lnTo>
                <a:cubicBezTo>
                  <a:pt x="5715" y="9871"/>
                  <a:pt x="5703" y="10264"/>
                  <a:pt x="6239" y="10311"/>
                </a:cubicBezTo>
                <a:cubicBezTo>
                  <a:pt x="5977" y="10014"/>
                  <a:pt x="6132" y="9656"/>
                  <a:pt x="5691" y="9430"/>
                </a:cubicBezTo>
                <a:lnTo>
                  <a:pt x="5691" y="9430"/>
                </a:lnTo>
                <a:cubicBezTo>
                  <a:pt x="5906" y="9514"/>
                  <a:pt x="6025" y="9835"/>
                  <a:pt x="6573" y="9573"/>
                </a:cubicBezTo>
                <a:cubicBezTo>
                  <a:pt x="6275" y="9561"/>
                  <a:pt x="6346" y="9430"/>
                  <a:pt x="6156" y="9299"/>
                </a:cubicBezTo>
                <a:cubicBezTo>
                  <a:pt x="6418" y="9121"/>
                  <a:pt x="6477" y="8656"/>
                  <a:pt x="6132" y="8561"/>
                </a:cubicBezTo>
                <a:cubicBezTo>
                  <a:pt x="6275" y="8882"/>
                  <a:pt x="6001" y="8978"/>
                  <a:pt x="5834" y="8966"/>
                </a:cubicBezTo>
                <a:cubicBezTo>
                  <a:pt x="5775" y="8978"/>
                  <a:pt x="5715" y="8954"/>
                  <a:pt x="5668" y="8906"/>
                </a:cubicBezTo>
                <a:cubicBezTo>
                  <a:pt x="5620" y="8859"/>
                  <a:pt x="5561" y="8704"/>
                  <a:pt x="5620" y="8644"/>
                </a:cubicBezTo>
                <a:cubicBezTo>
                  <a:pt x="5668" y="8573"/>
                  <a:pt x="5811" y="8597"/>
                  <a:pt x="5763" y="8740"/>
                </a:cubicBezTo>
                <a:lnTo>
                  <a:pt x="5799" y="8728"/>
                </a:lnTo>
                <a:cubicBezTo>
                  <a:pt x="5834" y="8692"/>
                  <a:pt x="5858" y="8644"/>
                  <a:pt x="5858" y="8597"/>
                </a:cubicBezTo>
                <a:cubicBezTo>
                  <a:pt x="5858" y="8501"/>
                  <a:pt x="5787" y="8418"/>
                  <a:pt x="5691" y="8406"/>
                </a:cubicBezTo>
                <a:cubicBezTo>
                  <a:pt x="5668" y="8406"/>
                  <a:pt x="5644" y="8406"/>
                  <a:pt x="5632" y="8406"/>
                </a:cubicBezTo>
                <a:lnTo>
                  <a:pt x="5620" y="8406"/>
                </a:lnTo>
                <a:cubicBezTo>
                  <a:pt x="5572" y="8418"/>
                  <a:pt x="5525" y="8442"/>
                  <a:pt x="5501" y="8490"/>
                </a:cubicBezTo>
                <a:cubicBezTo>
                  <a:pt x="5418" y="8085"/>
                  <a:pt x="5453" y="7656"/>
                  <a:pt x="5596" y="7263"/>
                </a:cubicBezTo>
                <a:cubicBezTo>
                  <a:pt x="5310" y="8442"/>
                  <a:pt x="6477" y="8061"/>
                  <a:pt x="6489" y="8787"/>
                </a:cubicBezTo>
                <a:lnTo>
                  <a:pt x="6489" y="8704"/>
                </a:lnTo>
                <a:cubicBezTo>
                  <a:pt x="6489" y="8728"/>
                  <a:pt x="6489" y="8763"/>
                  <a:pt x="6489" y="8787"/>
                </a:cubicBezTo>
                <a:cubicBezTo>
                  <a:pt x="6584" y="8454"/>
                  <a:pt x="6573" y="8240"/>
                  <a:pt x="6501" y="8097"/>
                </a:cubicBezTo>
                <a:cubicBezTo>
                  <a:pt x="6323" y="7728"/>
                  <a:pt x="5942" y="7859"/>
                  <a:pt x="5811" y="7716"/>
                </a:cubicBezTo>
                <a:cubicBezTo>
                  <a:pt x="6049" y="7692"/>
                  <a:pt x="6108" y="7549"/>
                  <a:pt x="6025" y="7370"/>
                </a:cubicBezTo>
                <a:cubicBezTo>
                  <a:pt x="5870" y="7549"/>
                  <a:pt x="5691" y="7418"/>
                  <a:pt x="5691" y="7239"/>
                </a:cubicBezTo>
                <a:cubicBezTo>
                  <a:pt x="5703" y="6966"/>
                  <a:pt x="5989" y="6608"/>
                  <a:pt x="5680" y="6156"/>
                </a:cubicBezTo>
                <a:cubicBezTo>
                  <a:pt x="5668" y="6073"/>
                  <a:pt x="5656" y="5977"/>
                  <a:pt x="5620" y="5894"/>
                </a:cubicBezTo>
                <a:cubicBezTo>
                  <a:pt x="5668" y="5977"/>
                  <a:pt x="5715" y="6049"/>
                  <a:pt x="5775" y="6120"/>
                </a:cubicBezTo>
                <a:cubicBezTo>
                  <a:pt x="5870" y="6668"/>
                  <a:pt x="6323" y="6704"/>
                  <a:pt x="6525" y="6894"/>
                </a:cubicBezTo>
                <a:cubicBezTo>
                  <a:pt x="6656" y="7013"/>
                  <a:pt x="6620" y="7239"/>
                  <a:pt x="6394" y="7228"/>
                </a:cubicBezTo>
                <a:cubicBezTo>
                  <a:pt x="6453" y="7406"/>
                  <a:pt x="6596" y="7466"/>
                  <a:pt x="6787" y="7323"/>
                </a:cubicBezTo>
                <a:cubicBezTo>
                  <a:pt x="6799" y="7513"/>
                  <a:pt x="6430" y="7680"/>
                  <a:pt x="6561" y="8073"/>
                </a:cubicBezTo>
                <a:cubicBezTo>
                  <a:pt x="6608" y="8216"/>
                  <a:pt x="6763" y="8382"/>
                  <a:pt x="7061" y="8549"/>
                </a:cubicBezTo>
                <a:lnTo>
                  <a:pt x="7061" y="8549"/>
                </a:lnTo>
                <a:lnTo>
                  <a:pt x="7061" y="8549"/>
                </a:lnTo>
                <a:cubicBezTo>
                  <a:pt x="6561" y="8037"/>
                  <a:pt x="7644" y="7489"/>
                  <a:pt x="6632" y="6847"/>
                </a:cubicBezTo>
                <a:lnTo>
                  <a:pt x="6632" y="6847"/>
                </a:lnTo>
                <a:cubicBezTo>
                  <a:pt x="7001" y="7025"/>
                  <a:pt x="7323" y="7299"/>
                  <a:pt x="7561" y="7644"/>
                </a:cubicBezTo>
                <a:cubicBezTo>
                  <a:pt x="7501" y="7632"/>
                  <a:pt x="7454" y="7644"/>
                  <a:pt x="7406" y="7668"/>
                </a:cubicBezTo>
                <a:lnTo>
                  <a:pt x="7394" y="7668"/>
                </a:lnTo>
                <a:cubicBezTo>
                  <a:pt x="7382" y="7680"/>
                  <a:pt x="7370" y="7704"/>
                  <a:pt x="7358" y="7716"/>
                </a:cubicBezTo>
                <a:cubicBezTo>
                  <a:pt x="7215" y="7847"/>
                  <a:pt x="7358" y="8073"/>
                  <a:pt x="7537" y="8013"/>
                </a:cubicBezTo>
                <a:cubicBezTo>
                  <a:pt x="7406" y="7942"/>
                  <a:pt x="7489" y="7823"/>
                  <a:pt x="7573" y="7835"/>
                </a:cubicBezTo>
                <a:cubicBezTo>
                  <a:pt x="7656" y="7835"/>
                  <a:pt x="7716" y="7978"/>
                  <a:pt x="7716" y="8061"/>
                </a:cubicBezTo>
                <a:cubicBezTo>
                  <a:pt x="7716" y="8120"/>
                  <a:pt x="7692" y="8180"/>
                  <a:pt x="7644" y="8216"/>
                </a:cubicBezTo>
                <a:cubicBezTo>
                  <a:pt x="7537" y="8347"/>
                  <a:pt x="7287" y="8454"/>
                  <a:pt x="7156" y="8132"/>
                </a:cubicBezTo>
                <a:cubicBezTo>
                  <a:pt x="6977" y="8442"/>
                  <a:pt x="7346" y="8728"/>
                  <a:pt x="7656" y="8668"/>
                </a:cubicBezTo>
                <a:cubicBezTo>
                  <a:pt x="7608" y="8894"/>
                  <a:pt x="7751" y="8942"/>
                  <a:pt x="7561" y="9168"/>
                </a:cubicBezTo>
                <a:cubicBezTo>
                  <a:pt x="8132" y="8966"/>
                  <a:pt x="7989" y="8644"/>
                  <a:pt x="8085" y="8430"/>
                </a:cubicBezTo>
                <a:lnTo>
                  <a:pt x="8085" y="8430"/>
                </a:lnTo>
                <a:cubicBezTo>
                  <a:pt x="7930" y="8918"/>
                  <a:pt x="8287" y="9061"/>
                  <a:pt x="8311" y="9454"/>
                </a:cubicBezTo>
                <a:cubicBezTo>
                  <a:pt x="8668" y="9037"/>
                  <a:pt x="8382" y="8775"/>
                  <a:pt x="8275" y="8478"/>
                </a:cubicBezTo>
                <a:lnTo>
                  <a:pt x="8275" y="8478"/>
                </a:lnTo>
                <a:cubicBezTo>
                  <a:pt x="8573" y="9204"/>
                  <a:pt x="8966" y="9037"/>
                  <a:pt x="9311" y="9335"/>
                </a:cubicBezTo>
                <a:cubicBezTo>
                  <a:pt x="9013" y="8978"/>
                  <a:pt x="9192" y="8573"/>
                  <a:pt x="8466" y="8287"/>
                </a:cubicBezTo>
                <a:lnTo>
                  <a:pt x="8466" y="8287"/>
                </a:lnTo>
                <a:cubicBezTo>
                  <a:pt x="8763" y="8394"/>
                  <a:pt x="9025" y="8680"/>
                  <a:pt x="9430" y="8335"/>
                </a:cubicBezTo>
                <a:cubicBezTo>
                  <a:pt x="9037" y="8311"/>
                  <a:pt x="8894" y="7954"/>
                  <a:pt x="8418" y="8097"/>
                </a:cubicBezTo>
                <a:lnTo>
                  <a:pt x="8418" y="8097"/>
                </a:lnTo>
                <a:cubicBezTo>
                  <a:pt x="8632" y="8013"/>
                  <a:pt x="8942" y="8156"/>
                  <a:pt x="9144" y="7585"/>
                </a:cubicBezTo>
                <a:cubicBezTo>
                  <a:pt x="8918" y="7775"/>
                  <a:pt x="8882" y="7632"/>
                  <a:pt x="8656" y="7680"/>
                </a:cubicBezTo>
                <a:cubicBezTo>
                  <a:pt x="8716" y="7382"/>
                  <a:pt x="8430" y="7001"/>
                  <a:pt x="8120" y="7168"/>
                </a:cubicBezTo>
                <a:cubicBezTo>
                  <a:pt x="8442" y="7299"/>
                  <a:pt x="8323" y="7561"/>
                  <a:pt x="8204" y="7668"/>
                </a:cubicBezTo>
                <a:cubicBezTo>
                  <a:pt x="8156" y="7716"/>
                  <a:pt x="8097" y="7739"/>
                  <a:pt x="8037" y="7739"/>
                </a:cubicBezTo>
                <a:cubicBezTo>
                  <a:pt x="7966" y="7739"/>
                  <a:pt x="7823" y="7680"/>
                  <a:pt x="7811" y="7585"/>
                </a:cubicBezTo>
                <a:cubicBezTo>
                  <a:pt x="7811" y="7501"/>
                  <a:pt x="7918" y="7418"/>
                  <a:pt x="7989" y="7549"/>
                </a:cubicBezTo>
                <a:cubicBezTo>
                  <a:pt x="7989" y="7537"/>
                  <a:pt x="7989" y="7513"/>
                  <a:pt x="7989" y="7489"/>
                </a:cubicBezTo>
                <a:cubicBezTo>
                  <a:pt x="7989" y="7394"/>
                  <a:pt x="7918" y="7323"/>
                  <a:pt x="7823" y="7323"/>
                </a:cubicBezTo>
                <a:cubicBezTo>
                  <a:pt x="7775" y="7323"/>
                  <a:pt x="7727" y="7347"/>
                  <a:pt x="7692" y="7370"/>
                </a:cubicBezTo>
                <a:cubicBezTo>
                  <a:pt x="7680" y="7382"/>
                  <a:pt x="7668" y="7406"/>
                  <a:pt x="7656" y="7418"/>
                </a:cubicBezTo>
                <a:lnTo>
                  <a:pt x="7656" y="7430"/>
                </a:lnTo>
                <a:cubicBezTo>
                  <a:pt x="7632" y="7466"/>
                  <a:pt x="7620" y="7513"/>
                  <a:pt x="7632" y="7561"/>
                </a:cubicBezTo>
                <a:cubicBezTo>
                  <a:pt x="7287" y="7335"/>
                  <a:pt x="7013" y="7013"/>
                  <a:pt x="6834" y="6644"/>
                </a:cubicBezTo>
                <a:cubicBezTo>
                  <a:pt x="7466" y="7668"/>
                  <a:pt x="8025" y="6573"/>
                  <a:pt x="8537" y="7085"/>
                </a:cubicBezTo>
                <a:cubicBezTo>
                  <a:pt x="8513" y="7061"/>
                  <a:pt x="8501" y="7049"/>
                  <a:pt x="8478" y="7037"/>
                </a:cubicBezTo>
                <a:cubicBezTo>
                  <a:pt x="8501" y="7049"/>
                  <a:pt x="8513" y="7073"/>
                  <a:pt x="8537" y="7085"/>
                </a:cubicBezTo>
                <a:cubicBezTo>
                  <a:pt x="8370" y="6787"/>
                  <a:pt x="8216" y="6644"/>
                  <a:pt x="8061" y="6585"/>
                </a:cubicBezTo>
                <a:cubicBezTo>
                  <a:pt x="7668" y="6454"/>
                  <a:pt x="7501" y="6823"/>
                  <a:pt x="7311" y="6811"/>
                </a:cubicBezTo>
                <a:cubicBezTo>
                  <a:pt x="7442" y="6620"/>
                  <a:pt x="7394" y="6489"/>
                  <a:pt x="7215" y="6418"/>
                </a:cubicBezTo>
                <a:cubicBezTo>
                  <a:pt x="7227" y="6656"/>
                  <a:pt x="7001" y="6680"/>
                  <a:pt x="6882" y="6549"/>
                </a:cubicBezTo>
                <a:cubicBezTo>
                  <a:pt x="6692" y="6346"/>
                  <a:pt x="6656" y="5894"/>
                  <a:pt x="6108" y="5799"/>
                </a:cubicBezTo>
                <a:cubicBezTo>
                  <a:pt x="6037" y="5739"/>
                  <a:pt x="5965" y="5692"/>
                  <a:pt x="5882" y="5644"/>
                </a:cubicBezTo>
                <a:cubicBezTo>
                  <a:pt x="5965" y="5680"/>
                  <a:pt x="6061" y="5692"/>
                  <a:pt x="6144" y="5704"/>
                </a:cubicBezTo>
                <a:cubicBezTo>
                  <a:pt x="6596" y="6025"/>
                  <a:pt x="6954" y="5727"/>
                  <a:pt x="7227" y="5715"/>
                </a:cubicBezTo>
                <a:cubicBezTo>
                  <a:pt x="7406" y="5715"/>
                  <a:pt x="7537" y="5894"/>
                  <a:pt x="7358" y="6049"/>
                </a:cubicBezTo>
                <a:cubicBezTo>
                  <a:pt x="7537" y="6132"/>
                  <a:pt x="7680" y="6073"/>
                  <a:pt x="7704" y="5834"/>
                </a:cubicBezTo>
                <a:cubicBezTo>
                  <a:pt x="7858" y="5965"/>
                  <a:pt x="7704" y="6346"/>
                  <a:pt x="8085" y="6537"/>
                </a:cubicBezTo>
                <a:cubicBezTo>
                  <a:pt x="8228" y="6608"/>
                  <a:pt x="8442" y="6608"/>
                  <a:pt x="8775" y="6513"/>
                </a:cubicBezTo>
                <a:lnTo>
                  <a:pt x="8775" y="6513"/>
                </a:lnTo>
                <a:cubicBezTo>
                  <a:pt x="8049" y="6501"/>
                  <a:pt x="8430" y="5346"/>
                  <a:pt x="7263" y="5620"/>
                </a:cubicBezTo>
                <a:lnTo>
                  <a:pt x="7263" y="5620"/>
                </a:lnTo>
                <a:cubicBezTo>
                  <a:pt x="7656" y="5477"/>
                  <a:pt x="8073" y="5453"/>
                  <a:pt x="8478" y="5525"/>
                </a:cubicBezTo>
                <a:cubicBezTo>
                  <a:pt x="8442" y="5549"/>
                  <a:pt x="8406" y="5596"/>
                  <a:pt x="8406" y="5644"/>
                </a:cubicBezTo>
                <a:cubicBezTo>
                  <a:pt x="8394" y="5644"/>
                  <a:pt x="8394" y="5656"/>
                  <a:pt x="8406" y="5656"/>
                </a:cubicBezTo>
                <a:cubicBezTo>
                  <a:pt x="8394" y="5680"/>
                  <a:pt x="8394" y="5692"/>
                  <a:pt x="8406" y="5715"/>
                </a:cubicBezTo>
                <a:cubicBezTo>
                  <a:pt x="8406" y="5894"/>
                  <a:pt x="8656" y="5954"/>
                  <a:pt x="8739" y="5787"/>
                </a:cubicBezTo>
                <a:cubicBezTo>
                  <a:pt x="8585" y="5834"/>
                  <a:pt x="8573" y="5692"/>
                  <a:pt x="8632" y="5644"/>
                </a:cubicBezTo>
                <a:cubicBezTo>
                  <a:pt x="8704" y="5596"/>
                  <a:pt x="8847" y="5644"/>
                  <a:pt x="8894" y="5692"/>
                </a:cubicBezTo>
                <a:cubicBezTo>
                  <a:pt x="8942" y="5739"/>
                  <a:pt x="8966" y="5799"/>
                  <a:pt x="8966" y="5858"/>
                </a:cubicBezTo>
                <a:cubicBezTo>
                  <a:pt x="8978" y="6025"/>
                  <a:pt x="8870" y="6287"/>
                  <a:pt x="8549" y="6156"/>
                </a:cubicBezTo>
                <a:cubicBezTo>
                  <a:pt x="8656" y="6501"/>
                  <a:pt x="9120" y="6442"/>
                  <a:pt x="9287" y="6180"/>
                </a:cubicBezTo>
                <a:cubicBezTo>
                  <a:pt x="9418" y="6370"/>
                  <a:pt x="9549" y="6299"/>
                  <a:pt x="9573" y="6596"/>
                </a:cubicBezTo>
                <a:cubicBezTo>
                  <a:pt x="9835" y="6049"/>
                  <a:pt x="9513" y="5930"/>
                  <a:pt x="9418" y="5715"/>
                </a:cubicBezTo>
                <a:lnTo>
                  <a:pt x="9418" y="5715"/>
                </a:lnTo>
                <a:cubicBezTo>
                  <a:pt x="9656" y="6156"/>
                  <a:pt x="10013" y="6013"/>
                  <a:pt x="10299" y="6275"/>
                </a:cubicBezTo>
                <a:cubicBezTo>
                  <a:pt x="10263" y="5727"/>
                  <a:pt x="9871" y="5739"/>
                  <a:pt x="9585" y="5608"/>
                </a:cubicBezTo>
                <a:lnTo>
                  <a:pt x="9585" y="5608"/>
                </a:lnTo>
                <a:cubicBezTo>
                  <a:pt x="10299" y="5906"/>
                  <a:pt x="10478" y="5513"/>
                  <a:pt x="10930" y="5477"/>
                </a:cubicBezTo>
                <a:cubicBezTo>
                  <a:pt x="10478" y="5430"/>
                  <a:pt x="10299" y="5025"/>
                  <a:pt x="9585" y="5334"/>
                </a:cubicBezTo>
                <a:lnTo>
                  <a:pt x="9585" y="5334"/>
                </a:lnTo>
                <a:cubicBezTo>
                  <a:pt x="9871" y="5203"/>
                  <a:pt x="10263" y="5215"/>
                  <a:pt x="10299" y="4680"/>
                </a:cubicBezTo>
                <a:cubicBezTo>
                  <a:pt x="10002" y="4942"/>
                  <a:pt x="9656" y="4787"/>
                  <a:pt x="9418" y="5239"/>
                </a:cubicBezTo>
                <a:lnTo>
                  <a:pt x="9418" y="5239"/>
                </a:lnTo>
                <a:cubicBezTo>
                  <a:pt x="9513" y="5013"/>
                  <a:pt x="9835" y="4906"/>
                  <a:pt x="9573" y="4346"/>
                </a:cubicBezTo>
                <a:cubicBezTo>
                  <a:pt x="9549" y="4644"/>
                  <a:pt x="9418" y="4572"/>
                  <a:pt x="9287" y="4763"/>
                </a:cubicBezTo>
                <a:cubicBezTo>
                  <a:pt x="9120" y="4501"/>
                  <a:pt x="8656" y="4441"/>
                  <a:pt x="8549" y="4787"/>
                </a:cubicBezTo>
                <a:cubicBezTo>
                  <a:pt x="8870" y="4656"/>
                  <a:pt x="8978" y="4918"/>
                  <a:pt x="8966" y="5084"/>
                </a:cubicBezTo>
                <a:cubicBezTo>
                  <a:pt x="8966" y="5144"/>
                  <a:pt x="8942" y="5203"/>
                  <a:pt x="8894" y="5251"/>
                </a:cubicBezTo>
                <a:cubicBezTo>
                  <a:pt x="8847" y="5299"/>
                  <a:pt x="8704" y="5358"/>
                  <a:pt x="8632" y="5299"/>
                </a:cubicBezTo>
                <a:cubicBezTo>
                  <a:pt x="8573" y="5251"/>
                  <a:pt x="8597" y="5108"/>
                  <a:pt x="8739" y="5156"/>
                </a:cubicBezTo>
                <a:cubicBezTo>
                  <a:pt x="8656" y="4989"/>
                  <a:pt x="8406" y="5049"/>
                  <a:pt x="8406" y="5239"/>
                </a:cubicBezTo>
                <a:cubicBezTo>
                  <a:pt x="8394" y="5251"/>
                  <a:pt x="8394" y="5275"/>
                  <a:pt x="8406" y="5287"/>
                </a:cubicBezTo>
                <a:cubicBezTo>
                  <a:pt x="8394" y="5299"/>
                  <a:pt x="8394" y="5299"/>
                  <a:pt x="8406" y="5299"/>
                </a:cubicBezTo>
                <a:cubicBezTo>
                  <a:pt x="8406" y="5358"/>
                  <a:pt x="8442" y="5394"/>
                  <a:pt x="8478" y="5418"/>
                </a:cubicBezTo>
                <a:cubicBezTo>
                  <a:pt x="8073" y="5501"/>
                  <a:pt x="7656" y="5465"/>
                  <a:pt x="7263" y="5334"/>
                </a:cubicBezTo>
                <a:cubicBezTo>
                  <a:pt x="8442" y="5608"/>
                  <a:pt x="8061" y="4441"/>
                  <a:pt x="8775" y="4441"/>
                </a:cubicBezTo>
                <a:lnTo>
                  <a:pt x="8716" y="4441"/>
                </a:lnTo>
                <a:cubicBezTo>
                  <a:pt x="8739" y="4430"/>
                  <a:pt x="8763" y="4430"/>
                  <a:pt x="8787" y="4441"/>
                </a:cubicBezTo>
                <a:cubicBezTo>
                  <a:pt x="8454" y="4346"/>
                  <a:pt x="8239" y="4346"/>
                  <a:pt x="8097" y="4418"/>
                </a:cubicBezTo>
                <a:cubicBezTo>
                  <a:pt x="7739" y="4596"/>
                  <a:pt x="7870" y="4977"/>
                  <a:pt x="7727" y="5108"/>
                </a:cubicBezTo>
                <a:cubicBezTo>
                  <a:pt x="7692" y="4870"/>
                  <a:pt x="7561" y="4822"/>
                  <a:pt x="7382" y="4894"/>
                </a:cubicBezTo>
                <a:cubicBezTo>
                  <a:pt x="7561" y="5049"/>
                  <a:pt x="7430" y="5239"/>
                  <a:pt x="7239" y="5227"/>
                </a:cubicBezTo>
                <a:cubicBezTo>
                  <a:pt x="6965" y="5215"/>
                  <a:pt x="6620" y="4930"/>
                  <a:pt x="6168" y="5239"/>
                </a:cubicBezTo>
                <a:cubicBezTo>
                  <a:pt x="6084" y="5251"/>
                  <a:pt x="5989" y="5275"/>
                  <a:pt x="5906" y="5299"/>
                </a:cubicBezTo>
                <a:cubicBezTo>
                  <a:pt x="5989" y="5251"/>
                  <a:pt x="6061" y="5203"/>
                  <a:pt x="6132" y="5144"/>
                </a:cubicBezTo>
                <a:cubicBezTo>
                  <a:pt x="6680" y="5049"/>
                  <a:pt x="6715" y="4596"/>
                  <a:pt x="6906" y="4394"/>
                </a:cubicBezTo>
                <a:cubicBezTo>
                  <a:pt x="7025" y="4263"/>
                  <a:pt x="7251" y="4299"/>
                  <a:pt x="7227" y="4537"/>
                </a:cubicBezTo>
                <a:cubicBezTo>
                  <a:pt x="7418" y="4465"/>
                  <a:pt x="7466" y="4322"/>
                  <a:pt x="7323" y="4144"/>
                </a:cubicBezTo>
                <a:cubicBezTo>
                  <a:pt x="7525" y="4132"/>
                  <a:pt x="7692" y="4501"/>
                  <a:pt x="8085" y="4370"/>
                </a:cubicBezTo>
                <a:cubicBezTo>
                  <a:pt x="8228" y="4310"/>
                  <a:pt x="8382" y="4168"/>
                  <a:pt x="8549" y="3858"/>
                </a:cubicBezTo>
                <a:lnTo>
                  <a:pt x="8549" y="3858"/>
                </a:lnTo>
                <a:cubicBezTo>
                  <a:pt x="8037" y="4370"/>
                  <a:pt x="7489" y="3263"/>
                  <a:pt x="6858" y="4299"/>
                </a:cubicBezTo>
                <a:lnTo>
                  <a:pt x="6858" y="4299"/>
                </a:lnTo>
                <a:cubicBezTo>
                  <a:pt x="7025" y="3929"/>
                  <a:pt x="7299" y="3608"/>
                  <a:pt x="7644" y="3370"/>
                </a:cubicBezTo>
                <a:cubicBezTo>
                  <a:pt x="7644" y="3418"/>
                  <a:pt x="7644" y="3477"/>
                  <a:pt x="7680" y="3513"/>
                </a:cubicBezTo>
                <a:lnTo>
                  <a:pt x="7680" y="3525"/>
                </a:lnTo>
                <a:cubicBezTo>
                  <a:pt x="7680" y="3537"/>
                  <a:pt x="7692" y="3548"/>
                  <a:pt x="7716" y="3560"/>
                </a:cubicBezTo>
                <a:cubicBezTo>
                  <a:pt x="7847" y="3715"/>
                  <a:pt x="8073" y="3572"/>
                  <a:pt x="8013" y="3382"/>
                </a:cubicBezTo>
                <a:cubicBezTo>
                  <a:pt x="7942" y="3513"/>
                  <a:pt x="7823" y="3441"/>
                  <a:pt x="7835" y="3346"/>
                </a:cubicBezTo>
                <a:cubicBezTo>
                  <a:pt x="7847" y="3263"/>
                  <a:pt x="7977" y="3203"/>
                  <a:pt x="8061" y="3203"/>
                </a:cubicBezTo>
                <a:cubicBezTo>
                  <a:pt x="8120" y="3203"/>
                  <a:pt x="8180" y="3227"/>
                  <a:pt x="8216" y="3275"/>
                </a:cubicBezTo>
                <a:cubicBezTo>
                  <a:pt x="8347" y="3382"/>
                  <a:pt x="8454" y="3644"/>
                  <a:pt x="8132" y="3763"/>
                </a:cubicBezTo>
                <a:cubicBezTo>
                  <a:pt x="8442" y="3941"/>
                  <a:pt x="8728" y="3572"/>
                  <a:pt x="8668" y="3263"/>
                </a:cubicBezTo>
                <a:cubicBezTo>
                  <a:pt x="8894" y="3310"/>
                  <a:pt x="8942" y="3167"/>
                  <a:pt x="9168" y="3358"/>
                </a:cubicBezTo>
                <a:cubicBezTo>
                  <a:pt x="8966" y="2786"/>
                  <a:pt x="8644" y="2929"/>
                  <a:pt x="8430" y="2834"/>
                </a:cubicBezTo>
                <a:lnTo>
                  <a:pt x="8430" y="2834"/>
                </a:lnTo>
                <a:cubicBezTo>
                  <a:pt x="8918" y="2989"/>
                  <a:pt x="9061" y="2632"/>
                  <a:pt x="9454" y="2608"/>
                </a:cubicBezTo>
                <a:cubicBezTo>
                  <a:pt x="9037" y="2263"/>
                  <a:pt x="8775" y="2548"/>
                  <a:pt x="8478" y="2644"/>
                </a:cubicBezTo>
                <a:lnTo>
                  <a:pt x="8478" y="2644"/>
                </a:lnTo>
                <a:cubicBezTo>
                  <a:pt x="9204" y="2346"/>
                  <a:pt x="9037" y="1953"/>
                  <a:pt x="9335" y="1608"/>
                </a:cubicBezTo>
                <a:cubicBezTo>
                  <a:pt x="8978" y="1905"/>
                  <a:pt x="8573" y="1727"/>
                  <a:pt x="8287" y="2453"/>
                </a:cubicBezTo>
                <a:lnTo>
                  <a:pt x="8287" y="2453"/>
                </a:lnTo>
                <a:cubicBezTo>
                  <a:pt x="8394" y="2155"/>
                  <a:pt x="8680" y="1905"/>
                  <a:pt x="8323" y="1489"/>
                </a:cubicBezTo>
                <a:cubicBezTo>
                  <a:pt x="8311" y="1882"/>
                  <a:pt x="7942" y="2024"/>
                  <a:pt x="8097" y="2501"/>
                </a:cubicBezTo>
                <a:lnTo>
                  <a:pt x="8097" y="2501"/>
                </a:lnTo>
                <a:cubicBezTo>
                  <a:pt x="8001" y="2286"/>
                  <a:pt x="8156" y="1977"/>
                  <a:pt x="7573" y="1774"/>
                </a:cubicBezTo>
                <a:cubicBezTo>
                  <a:pt x="7775" y="2001"/>
                  <a:pt x="7620" y="2048"/>
                  <a:pt x="7668" y="2263"/>
                </a:cubicBezTo>
                <a:cubicBezTo>
                  <a:pt x="7370" y="2203"/>
                  <a:pt x="6989" y="2489"/>
                  <a:pt x="7168" y="2798"/>
                </a:cubicBezTo>
                <a:cubicBezTo>
                  <a:pt x="7299" y="2477"/>
                  <a:pt x="7561" y="2596"/>
                  <a:pt x="7668" y="2715"/>
                </a:cubicBezTo>
                <a:cubicBezTo>
                  <a:pt x="7704" y="2763"/>
                  <a:pt x="7739" y="2822"/>
                  <a:pt x="7739" y="2882"/>
                </a:cubicBezTo>
                <a:cubicBezTo>
                  <a:pt x="7739" y="2953"/>
                  <a:pt x="7668" y="3096"/>
                  <a:pt x="7585" y="3108"/>
                </a:cubicBezTo>
                <a:cubicBezTo>
                  <a:pt x="7501" y="3120"/>
                  <a:pt x="7418" y="3001"/>
                  <a:pt x="7549" y="2929"/>
                </a:cubicBezTo>
                <a:cubicBezTo>
                  <a:pt x="7370" y="2870"/>
                  <a:pt x="7239" y="3096"/>
                  <a:pt x="7370" y="3227"/>
                </a:cubicBezTo>
                <a:cubicBezTo>
                  <a:pt x="7382" y="3239"/>
                  <a:pt x="7394" y="3251"/>
                  <a:pt x="7418" y="3263"/>
                </a:cubicBezTo>
                <a:lnTo>
                  <a:pt x="7418" y="3263"/>
                </a:lnTo>
                <a:cubicBezTo>
                  <a:pt x="7466" y="3298"/>
                  <a:pt x="7525" y="3298"/>
                  <a:pt x="7573" y="3287"/>
                </a:cubicBezTo>
                <a:cubicBezTo>
                  <a:pt x="7335" y="3632"/>
                  <a:pt x="7025" y="3906"/>
                  <a:pt x="6644" y="4084"/>
                </a:cubicBezTo>
                <a:cubicBezTo>
                  <a:pt x="7668" y="3453"/>
                  <a:pt x="6584" y="2894"/>
                  <a:pt x="7096" y="2382"/>
                </a:cubicBezTo>
                <a:lnTo>
                  <a:pt x="7037" y="2441"/>
                </a:lnTo>
                <a:cubicBezTo>
                  <a:pt x="7061" y="2417"/>
                  <a:pt x="7073" y="2405"/>
                  <a:pt x="7096" y="2382"/>
                </a:cubicBezTo>
                <a:cubicBezTo>
                  <a:pt x="6799" y="2560"/>
                  <a:pt x="6644" y="2703"/>
                  <a:pt x="6584" y="2858"/>
                </a:cubicBezTo>
                <a:cubicBezTo>
                  <a:pt x="6453" y="3251"/>
                  <a:pt x="6823" y="3418"/>
                  <a:pt x="6811" y="3608"/>
                </a:cubicBezTo>
                <a:cubicBezTo>
                  <a:pt x="6632" y="3465"/>
                  <a:pt x="6489" y="3525"/>
                  <a:pt x="6418" y="3703"/>
                </a:cubicBezTo>
                <a:cubicBezTo>
                  <a:pt x="6656" y="3691"/>
                  <a:pt x="6692" y="3918"/>
                  <a:pt x="6561" y="4037"/>
                </a:cubicBezTo>
                <a:cubicBezTo>
                  <a:pt x="6358" y="4227"/>
                  <a:pt x="5906" y="4263"/>
                  <a:pt x="5799" y="4811"/>
                </a:cubicBezTo>
                <a:cubicBezTo>
                  <a:pt x="5751" y="4882"/>
                  <a:pt x="5703" y="4953"/>
                  <a:pt x="5656" y="5037"/>
                </a:cubicBezTo>
                <a:cubicBezTo>
                  <a:pt x="5680" y="4953"/>
                  <a:pt x="5703" y="4858"/>
                  <a:pt x="5715" y="4775"/>
                </a:cubicBezTo>
                <a:cubicBezTo>
                  <a:pt x="6025" y="4322"/>
                  <a:pt x="5739" y="3965"/>
                  <a:pt x="5727" y="3691"/>
                </a:cubicBezTo>
                <a:cubicBezTo>
                  <a:pt x="5727" y="3513"/>
                  <a:pt x="5906" y="3382"/>
                  <a:pt x="6061" y="3560"/>
                </a:cubicBezTo>
                <a:cubicBezTo>
                  <a:pt x="6132" y="3382"/>
                  <a:pt x="6072" y="3251"/>
                  <a:pt x="5846" y="3215"/>
                </a:cubicBezTo>
                <a:cubicBezTo>
                  <a:pt x="5977" y="3060"/>
                  <a:pt x="6358" y="3203"/>
                  <a:pt x="6537" y="2834"/>
                </a:cubicBezTo>
                <a:cubicBezTo>
                  <a:pt x="6608" y="2691"/>
                  <a:pt x="6608" y="2477"/>
                  <a:pt x="6513" y="2144"/>
                </a:cubicBezTo>
                <a:cubicBezTo>
                  <a:pt x="6513" y="2870"/>
                  <a:pt x="5346" y="2489"/>
                  <a:pt x="5620" y="3668"/>
                </a:cubicBezTo>
                <a:cubicBezTo>
                  <a:pt x="5489" y="3275"/>
                  <a:pt x="5453" y="2846"/>
                  <a:pt x="5537" y="2441"/>
                </a:cubicBezTo>
                <a:cubicBezTo>
                  <a:pt x="5561" y="2489"/>
                  <a:pt x="5596" y="2513"/>
                  <a:pt x="5644" y="2525"/>
                </a:cubicBezTo>
                <a:lnTo>
                  <a:pt x="5656" y="2525"/>
                </a:lnTo>
                <a:cubicBezTo>
                  <a:pt x="5680" y="2525"/>
                  <a:pt x="5703" y="2525"/>
                  <a:pt x="5715" y="2525"/>
                </a:cubicBezTo>
                <a:cubicBezTo>
                  <a:pt x="5882" y="2525"/>
                  <a:pt x="5953" y="2310"/>
                  <a:pt x="5822" y="2215"/>
                </a:cubicBezTo>
                <a:lnTo>
                  <a:pt x="5799" y="2191"/>
                </a:lnTo>
                <a:cubicBezTo>
                  <a:pt x="5834" y="2334"/>
                  <a:pt x="5703" y="2358"/>
                  <a:pt x="5644" y="2286"/>
                </a:cubicBezTo>
                <a:cubicBezTo>
                  <a:pt x="5596" y="2227"/>
                  <a:pt x="5644" y="2084"/>
                  <a:pt x="5703" y="2024"/>
                </a:cubicBezTo>
                <a:cubicBezTo>
                  <a:pt x="5751" y="1989"/>
                  <a:pt x="5811" y="1965"/>
                  <a:pt x="5870" y="1965"/>
                </a:cubicBezTo>
                <a:cubicBezTo>
                  <a:pt x="6037" y="1953"/>
                  <a:pt x="6299" y="2048"/>
                  <a:pt x="6168" y="2370"/>
                </a:cubicBezTo>
                <a:cubicBezTo>
                  <a:pt x="6501" y="2275"/>
                  <a:pt x="6442" y="1810"/>
                  <a:pt x="6192" y="1643"/>
                </a:cubicBezTo>
                <a:cubicBezTo>
                  <a:pt x="6382" y="1513"/>
                  <a:pt x="6311" y="1382"/>
                  <a:pt x="6596" y="1358"/>
                </a:cubicBezTo>
                <a:cubicBezTo>
                  <a:pt x="6049" y="1096"/>
                  <a:pt x="5942" y="1417"/>
                  <a:pt x="5715" y="1501"/>
                </a:cubicBezTo>
                <a:lnTo>
                  <a:pt x="5715" y="1501"/>
                </a:lnTo>
                <a:cubicBezTo>
                  <a:pt x="6168" y="1274"/>
                  <a:pt x="6013" y="917"/>
                  <a:pt x="6275" y="620"/>
                </a:cubicBezTo>
                <a:cubicBezTo>
                  <a:pt x="5727" y="667"/>
                  <a:pt x="5751" y="1060"/>
                  <a:pt x="5620" y="1334"/>
                </a:cubicBezTo>
                <a:lnTo>
                  <a:pt x="5620" y="1334"/>
                </a:lnTo>
                <a:cubicBezTo>
                  <a:pt x="5930" y="620"/>
                  <a:pt x="5525" y="441"/>
                  <a:pt x="5477" y="0"/>
                </a:cubicBezTo>
                <a:cubicBezTo>
                  <a:pt x="5441" y="441"/>
                  <a:pt x="5037" y="620"/>
                  <a:pt x="5346" y="1334"/>
                </a:cubicBezTo>
                <a:lnTo>
                  <a:pt x="5346" y="1334"/>
                </a:lnTo>
                <a:cubicBezTo>
                  <a:pt x="5215" y="1060"/>
                  <a:pt x="5227" y="667"/>
                  <a:pt x="4679" y="620"/>
                </a:cubicBezTo>
                <a:cubicBezTo>
                  <a:pt x="4953" y="917"/>
                  <a:pt x="4799" y="1274"/>
                  <a:pt x="5239" y="1501"/>
                </a:cubicBezTo>
                <a:lnTo>
                  <a:pt x="5239" y="1501"/>
                </a:lnTo>
                <a:cubicBezTo>
                  <a:pt x="5025" y="1417"/>
                  <a:pt x="4906" y="1096"/>
                  <a:pt x="4358" y="1358"/>
                </a:cubicBezTo>
                <a:cubicBezTo>
                  <a:pt x="4656" y="1382"/>
                  <a:pt x="4584" y="1501"/>
                  <a:pt x="4775" y="1643"/>
                </a:cubicBezTo>
                <a:cubicBezTo>
                  <a:pt x="4513" y="1810"/>
                  <a:pt x="4453" y="2275"/>
                  <a:pt x="4799" y="2370"/>
                </a:cubicBezTo>
                <a:cubicBezTo>
                  <a:pt x="4656" y="2048"/>
                  <a:pt x="4918" y="1953"/>
                  <a:pt x="5096" y="1965"/>
                </a:cubicBezTo>
                <a:cubicBezTo>
                  <a:pt x="5156" y="1965"/>
                  <a:pt x="5215" y="1989"/>
                  <a:pt x="5263" y="2024"/>
                </a:cubicBezTo>
                <a:cubicBezTo>
                  <a:pt x="5310" y="2084"/>
                  <a:pt x="5370" y="2227"/>
                  <a:pt x="5310" y="2286"/>
                </a:cubicBezTo>
                <a:cubicBezTo>
                  <a:pt x="5251" y="2358"/>
                  <a:pt x="5120" y="2334"/>
                  <a:pt x="5168" y="2191"/>
                </a:cubicBezTo>
                <a:cubicBezTo>
                  <a:pt x="5001" y="2275"/>
                  <a:pt x="5060" y="2525"/>
                  <a:pt x="5239" y="2525"/>
                </a:cubicBezTo>
                <a:cubicBezTo>
                  <a:pt x="5263" y="2525"/>
                  <a:pt x="5275" y="2525"/>
                  <a:pt x="5299" y="2525"/>
                </a:cubicBezTo>
                <a:lnTo>
                  <a:pt x="5310" y="2525"/>
                </a:lnTo>
                <a:cubicBezTo>
                  <a:pt x="5358" y="2513"/>
                  <a:pt x="5406" y="2489"/>
                  <a:pt x="5430" y="2441"/>
                </a:cubicBezTo>
                <a:cubicBezTo>
                  <a:pt x="5513" y="2858"/>
                  <a:pt x="5477" y="3275"/>
                  <a:pt x="5334" y="3668"/>
                </a:cubicBezTo>
                <a:cubicBezTo>
                  <a:pt x="5608" y="2489"/>
                  <a:pt x="4453" y="2870"/>
                  <a:pt x="4441" y="2144"/>
                </a:cubicBezTo>
                <a:cubicBezTo>
                  <a:pt x="4346" y="2477"/>
                  <a:pt x="4346" y="2691"/>
                  <a:pt x="4418" y="2834"/>
                </a:cubicBezTo>
                <a:cubicBezTo>
                  <a:pt x="4608" y="3203"/>
                  <a:pt x="4989" y="3072"/>
                  <a:pt x="5108" y="3215"/>
                </a:cubicBezTo>
                <a:cubicBezTo>
                  <a:pt x="4882" y="3251"/>
                  <a:pt x="4822" y="3382"/>
                  <a:pt x="4906" y="3560"/>
                </a:cubicBezTo>
                <a:cubicBezTo>
                  <a:pt x="5049" y="3382"/>
                  <a:pt x="5239" y="3513"/>
                  <a:pt x="5239" y="3691"/>
                </a:cubicBezTo>
                <a:cubicBezTo>
                  <a:pt x="5227" y="3965"/>
                  <a:pt x="4941" y="4322"/>
                  <a:pt x="5239" y="4775"/>
                </a:cubicBezTo>
                <a:cubicBezTo>
                  <a:pt x="5263" y="4858"/>
                  <a:pt x="5275" y="4953"/>
                  <a:pt x="5299" y="5037"/>
                </a:cubicBezTo>
                <a:cubicBezTo>
                  <a:pt x="5263" y="4953"/>
                  <a:pt x="5215" y="4882"/>
                  <a:pt x="5156" y="4811"/>
                </a:cubicBezTo>
                <a:cubicBezTo>
                  <a:pt x="5060" y="4263"/>
                  <a:pt x="4608" y="4227"/>
                  <a:pt x="4406" y="4037"/>
                </a:cubicBezTo>
                <a:cubicBezTo>
                  <a:pt x="4275" y="3918"/>
                  <a:pt x="4298" y="3691"/>
                  <a:pt x="4537" y="3703"/>
                </a:cubicBezTo>
                <a:cubicBezTo>
                  <a:pt x="4465" y="3525"/>
                  <a:pt x="4334" y="3477"/>
                  <a:pt x="4144" y="3608"/>
                </a:cubicBezTo>
                <a:cubicBezTo>
                  <a:pt x="4132" y="3418"/>
                  <a:pt x="4501" y="3251"/>
                  <a:pt x="4370" y="2858"/>
                </a:cubicBezTo>
                <a:cubicBezTo>
                  <a:pt x="4322" y="2715"/>
                  <a:pt x="4167" y="2560"/>
                  <a:pt x="3870" y="2382"/>
                </a:cubicBezTo>
                <a:lnTo>
                  <a:pt x="3870" y="2382"/>
                </a:lnTo>
                <a:cubicBezTo>
                  <a:pt x="4370" y="2906"/>
                  <a:pt x="3275" y="3453"/>
                  <a:pt x="4310" y="4084"/>
                </a:cubicBezTo>
                <a:cubicBezTo>
                  <a:pt x="3941" y="3906"/>
                  <a:pt x="3620" y="3632"/>
                  <a:pt x="3394" y="3287"/>
                </a:cubicBezTo>
                <a:cubicBezTo>
                  <a:pt x="3441" y="3298"/>
                  <a:pt x="3489" y="3287"/>
                  <a:pt x="3525" y="3263"/>
                </a:cubicBezTo>
                <a:lnTo>
                  <a:pt x="3536" y="3263"/>
                </a:lnTo>
                <a:cubicBezTo>
                  <a:pt x="3560" y="3251"/>
                  <a:pt x="3572" y="3239"/>
                  <a:pt x="3584" y="3227"/>
                </a:cubicBezTo>
                <a:cubicBezTo>
                  <a:pt x="3727" y="3096"/>
                  <a:pt x="3584" y="2858"/>
                  <a:pt x="3405" y="2929"/>
                </a:cubicBezTo>
                <a:cubicBezTo>
                  <a:pt x="3536" y="3001"/>
                  <a:pt x="3453" y="3120"/>
                  <a:pt x="3370" y="3108"/>
                </a:cubicBezTo>
                <a:cubicBezTo>
                  <a:pt x="3275" y="3096"/>
                  <a:pt x="3215" y="2953"/>
                  <a:pt x="3215" y="2882"/>
                </a:cubicBezTo>
                <a:cubicBezTo>
                  <a:pt x="3215" y="2822"/>
                  <a:pt x="3239" y="2763"/>
                  <a:pt x="3286" y="2715"/>
                </a:cubicBezTo>
                <a:cubicBezTo>
                  <a:pt x="3394" y="2596"/>
                  <a:pt x="3656" y="2477"/>
                  <a:pt x="3786" y="2798"/>
                </a:cubicBezTo>
                <a:cubicBezTo>
                  <a:pt x="3953" y="2489"/>
                  <a:pt x="3584" y="2203"/>
                  <a:pt x="3275" y="2263"/>
                </a:cubicBezTo>
                <a:cubicBezTo>
                  <a:pt x="3322" y="2048"/>
                  <a:pt x="3179" y="2001"/>
                  <a:pt x="3370" y="1774"/>
                </a:cubicBezTo>
                <a:cubicBezTo>
                  <a:pt x="2798" y="1977"/>
                  <a:pt x="2941" y="2286"/>
                  <a:pt x="2858" y="2501"/>
                </a:cubicBezTo>
                <a:lnTo>
                  <a:pt x="2858" y="2501"/>
                </a:lnTo>
                <a:cubicBezTo>
                  <a:pt x="3001" y="2024"/>
                  <a:pt x="2643" y="1882"/>
                  <a:pt x="2620" y="1489"/>
                </a:cubicBezTo>
                <a:cubicBezTo>
                  <a:pt x="2274" y="1905"/>
                  <a:pt x="2560" y="2167"/>
                  <a:pt x="2667" y="2453"/>
                </a:cubicBezTo>
                <a:lnTo>
                  <a:pt x="2667" y="2453"/>
                </a:lnTo>
                <a:cubicBezTo>
                  <a:pt x="2370" y="1727"/>
                  <a:pt x="1965" y="1894"/>
                  <a:pt x="1620" y="1608"/>
                </a:cubicBezTo>
                <a:cubicBezTo>
                  <a:pt x="1917" y="1953"/>
                  <a:pt x="1751" y="2358"/>
                  <a:pt x="2465" y="2644"/>
                </a:cubicBezTo>
                <a:lnTo>
                  <a:pt x="2465" y="2644"/>
                </a:lnTo>
                <a:cubicBezTo>
                  <a:pt x="2167" y="2548"/>
                  <a:pt x="1917" y="2263"/>
                  <a:pt x="1500" y="2608"/>
                </a:cubicBezTo>
                <a:cubicBezTo>
                  <a:pt x="1893" y="2632"/>
                  <a:pt x="2036" y="2989"/>
                  <a:pt x="2513" y="2834"/>
                </a:cubicBezTo>
                <a:lnTo>
                  <a:pt x="2513" y="2834"/>
                </a:lnTo>
                <a:cubicBezTo>
                  <a:pt x="2298" y="2929"/>
                  <a:pt x="1989" y="2786"/>
                  <a:pt x="1786" y="3358"/>
                </a:cubicBezTo>
                <a:cubicBezTo>
                  <a:pt x="2012" y="3167"/>
                  <a:pt x="2060" y="3310"/>
                  <a:pt x="2286" y="3263"/>
                </a:cubicBezTo>
                <a:cubicBezTo>
                  <a:pt x="2215" y="3560"/>
                  <a:pt x="2501" y="3941"/>
                  <a:pt x="2810" y="3763"/>
                </a:cubicBezTo>
                <a:cubicBezTo>
                  <a:pt x="2489" y="3644"/>
                  <a:pt x="2608" y="3382"/>
                  <a:pt x="2727" y="3275"/>
                </a:cubicBezTo>
                <a:cubicBezTo>
                  <a:pt x="2774" y="3227"/>
                  <a:pt x="2834" y="3203"/>
                  <a:pt x="2894" y="3203"/>
                </a:cubicBezTo>
                <a:cubicBezTo>
                  <a:pt x="2965" y="3203"/>
                  <a:pt x="3108" y="3263"/>
                  <a:pt x="3120" y="3346"/>
                </a:cubicBezTo>
                <a:cubicBezTo>
                  <a:pt x="3132" y="3441"/>
                  <a:pt x="3013" y="3513"/>
                  <a:pt x="2941" y="3382"/>
                </a:cubicBezTo>
                <a:cubicBezTo>
                  <a:pt x="2870" y="3572"/>
                  <a:pt x="3108" y="3715"/>
                  <a:pt x="3239" y="3560"/>
                </a:cubicBezTo>
                <a:cubicBezTo>
                  <a:pt x="3251" y="3548"/>
                  <a:pt x="3263" y="3537"/>
                  <a:pt x="3275" y="3525"/>
                </a:cubicBezTo>
                <a:cubicBezTo>
                  <a:pt x="3275" y="3525"/>
                  <a:pt x="3275" y="3513"/>
                  <a:pt x="3275" y="3513"/>
                </a:cubicBezTo>
                <a:cubicBezTo>
                  <a:pt x="3298" y="3477"/>
                  <a:pt x="3310" y="3418"/>
                  <a:pt x="3298" y="3370"/>
                </a:cubicBezTo>
                <a:cubicBezTo>
                  <a:pt x="3644" y="3608"/>
                  <a:pt x="3917" y="3929"/>
                  <a:pt x="4096" y="4299"/>
                </a:cubicBezTo>
                <a:lnTo>
                  <a:pt x="4096" y="4299"/>
                </a:lnTo>
                <a:cubicBezTo>
                  <a:pt x="3465" y="3275"/>
                  <a:pt x="2905" y="4370"/>
                  <a:pt x="2393" y="3858"/>
                </a:cubicBezTo>
                <a:lnTo>
                  <a:pt x="2393" y="3858"/>
                </a:lnTo>
                <a:cubicBezTo>
                  <a:pt x="2572" y="4156"/>
                  <a:pt x="2715" y="4310"/>
                  <a:pt x="2870" y="4370"/>
                </a:cubicBezTo>
                <a:cubicBezTo>
                  <a:pt x="3263" y="4501"/>
                  <a:pt x="3429" y="4132"/>
                  <a:pt x="3632" y="4144"/>
                </a:cubicBezTo>
                <a:cubicBezTo>
                  <a:pt x="3477" y="4322"/>
                  <a:pt x="3536" y="4465"/>
                  <a:pt x="3727" y="4537"/>
                </a:cubicBezTo>
                <a:cubicBezTo>
                  <a:pt x="3703" y="4299"/>
                  <a:pt x="3929" y="4263"/>
                  <a:pt x="4048" y="4394"/>
                </a:cubicBezTo>
                <a:cubicBezTo>
                  <a:pt x="4239" y="4596"/>
                  <a:pt x="4275" y="5049"/>
                  <a:pt x="4822" y="5144"/>
                </a:cubicBezTo>
                <a:cubicBezTo>
                  <a:pt x="4894" y="5203"/>
                  <a:pt x="4965" y="5251"/>
                  <a:pt x="5049" y="5299"/>
                </a:cubicBezTo>
                <a:cubicBezTo>
                  <a:pt x="4965" y="5275"/>
                  <a:pt x="4870" y="5251"/>
                  <a:pt x="4787" y="5239"/>
                </a:cubicBezTo>
                <a:cubicBezTo>
                  <a:pt x="4334" y="4930"/>
                  <a:pt x="3977" y="5215"/>
                  <a:pt x="3703" y="5227"/>
                </a:cubicBezTo>
                <a:cubicBezTo>
                  <a:pt x="3525" y="5239"/>
                  <a:pt x="3394" y="5049"/>
                  <a:pt x="3572" y="4894"/>
                </a:cubicBezTo>
                <a:cubicBezTo>
                  <a:pt x="3394" y="4822"/>
                  <a:pt x="3263" y="4870"/>
                  <a:pt x="3227" y="5108"/>
                </a:cubicBezTo>
                <a:cubicBezTo>
                  <a:pt x="3084" y="4977"/>
                  <a:pt x="3215" y="4596"/>
                  <a:pt x="2858" y="4418"/>
                </a:cubicBezTo>
                <a:cubicBezTo>
                  <a:pt x="2703" y="4346"/>
                  <a:pt x="2501" y="4346"/>
                  <a:pt x="2167" y="4441"/>
                </a:cubicBezTo>
                <a:cubicBezTo>
                  <a:pt x="2191" y="4430"/>
                  <a:pt x="2215" y="4430"/>
                  <a:pt x="2239" y="4441"/>
                </a:cubicBezTo>
                <a:cubicBezTo>
                  <a:pt x="2215" y="4430"/>
                  <a:pt x="2191" y="4430"/>
                  <a:pt x="2167" y="4441"/>
                </a:cubicBezTo>
                <a:cubicBezTo>
                  <a:pt x="2882" y="4441"/>
                  <a:pt x="2501" y="5608"/>
                  <a:pt x="3667" y="5334"/>
                </a:cubicBezTo>
                <a:lnTo>
                  <a:pt x="3667" y="5334"/>
                </a:lnTo>
                <a:cubicBezTo>
                  <a:pt x="3286" y="5465"/>
                  <a:pt x="2858" y="5501"/>
                  <a:pt x="2453" y="5418"/>
                </a:cubicBezTo>
                <a:cubicBezTo>
                  <a:pt x="2489" y="5394"/>
                  <a:pt x="2524" y="5358"/>
                  <a:pt x="2536" y="5299"/>
                </a:cubicBezTo>
                <a:lnTo>
                  <a:pt x="2536" y="5287"/>
                </a:lnTo>
                <a:cubicBezTo>
                  <a:pt x="2536" y="5275"/>
                  <a:pt x="2536" y="5251"/>
                  <a:pt x="2536" y="5239"/>
                </a:cubicBezTo>
                <a:cubicBezTo>
                  <a:pt x="2536" y="5049"/>
                  <a:pt x="2286" y="4989"/>
                  <a:pt x="2203" y="5156"/>
                </a:cubicBezTo>
                <a:cubicBezTo>
                  <a:pt x="2346" y="5108"/>
                  <a:pt x="2370" y="5251"/>
                  <a:pt x="2298" y="5299"/>
                </a:cubicBezTo>
                <a:cubicBezTo>
                  <a:pt x="2239" y="5358"/>
                  <a:pt x="2084" y="5299"/>
                  <a:pt x="2036" y="5251"/>
                </a:cubicBezTo>
                <a:cubicBezTo>
                  <a:pt x="2001" y="5203"/>
                  <a:pt x="1977" y="5144"/>
                  <a:pt x="1965" y="5084"/>
                </a:cubicBezTo>
                <a:cubicBezTo>
                  <a:pt x="1965" y="4918"/>
                  <a:pt x="2060" y="4656"/>
                  <a:pt x="2382" y="4787"/>
                </a:cubicBezTo>
                <a:cubicBezTo>
                  <a:pt x="2286" y="4441"/>
                  <a:pt x="1822" y="4501"/>
                  <a:pt x="1643" y="4763"/>
                </a:cubicBezTo>
                <a:cubicBezTo>
                  <a:pt x="1524" y="4572"/>
                  <a:pt x="1381" y="4644"/>
                  <a:pt x="1370" y="4346"/>
                </a:cubicBezTo>
                <a:cubicBezTo>
                  <a:pt x="1096" y="4906"/>
                  <a:pt x="1429" y="5013"/>
                  <a:pt x="1512" y="5239"/>
                </a:cubicBezTo>
                <a:lnTo>
                  <a:pt x="1512" y="5239"/>
                </a:lnTo>
                <a:cubicBezTo>
                  <a:pt x="1286" y="4787"/>
                  <a:pt x="917" y="4942"/>
                  <a:pt x="631" y="4680"/>
                </a:cubicBezTo>
                <a:cubicBezTo>
                  <a:pt x="679" y="5215"/>
                  <a:pt x="1060" y="5203"/>
                  <a:pt x="1346" y="5334"/>
                </a:cubicBezTo>
                <a:lnTo>
                  <a:pt x="1346" y="5334"/>
                </a:lnTo>
                <a:cubicBezTo>
                  <a:pt x="631" y="5037"/>
                  <a:pt x="453" y="5430"/>
                  <a:pt x="0" y="5477"/>
                </a:cubicBezTo>
                <a:cubicBezTo>
                  <a:pt x="453" y="5513"/>
                  <a:pt x="631" y="5918"/>
                  <a:pt x="1346" y="5608"/>
                </a:cubicBezTo>
                <a:lnTo>
                  <a:pt x="1346" y="5608"/>
                </a:lnTo>
                <a:cubicBezTo>
                  <a:pt x="1060" y="5739"/>
                  <a:pt x="679" y="5727"/>
                  <a:pt x="631" y="6275"/>
                </a:cubicBezTo>
                <a:cubicBezTo>
                  <a:pt x="929" y="6001"/>
                  <a:pt x="1286" y="6156"/>
                  <a:pt x="1512" y="5715"/>
                </a:cubicBezTo>
                <a:lnTo>
                  <a:pt x="1512" y="5715"/>
                </a:lnTo>
                <a:cubicBezTo>
                  <a:pt x="1429" y="5930"/>
                  <a:pt x="1096" y="6049"/>
                  <a:pt x="1370" y="6596"/>
                </a:cubicBezTo>
                <a:cubicBezTo>
                  <a:pt x="1358" y="6287"/>
                  <a:pt x="1489" y="6358"/>
                  <a:pt x="1620" y="6168"/>
                </a:cubicBezTo>
                <a:close/>
                <a:moveTo>
                  <a:pt x="7275" y="5299"/>
                </a:moveTo>
                <a:close/>
                <a:moveTo>
                  <a:pt x="6739" y="5132"/>
                </a:moveTo>
                <a:cubicBezTo>
                  <a:pt x="6930" y="5180"/>
                  <a:pt x="7120" y="5334"/>
                  <a:pt x="7466" y="5406"/>
                </a:cubicBezTo>
                <a:cubicBezTo>
                  <a:pt x="7573" y="5430"/>
                  <a:pt x="7668" y="5442"/>
                  <a:pt x="7763" y="5453"/>
                </a:cubicBezTo>
                <a:cubicBezTo>
                  <a:pt x="7668" y="5465"/>
                  <a:pt x="7573" y="5477"/>
                  <a:pt x="7466" y="5501"/>
                </a:cubicBezTo>
                <a:cubicBezTo>
                  <a:pt x="7120" y="5584"/>
                  <a:pt x="6930" y="5727"/>
                  <a:pt x="6739" y="5775"/>
                </a:cubicBezTo>
                <a:cubicBezTo>
                  <a:pt x="6596" y="5799"/>
                  <a:pt x="6442" y="5775"/>
                  <a:pt x="6311" y="5704"/>
                </a:cubicBezTo>
                <a:cubicBezTo>
                  <a:pt x="6537" y="5715"/>
                  <a:pt x="6751" y="5620"/>
                  <a:pt x="6906" y="5453"/>
                </a:cubicBezTo>
                <a:cubicBezTo>
                  <a:pt x="6751" y="5287"/>
                  <a:pt x="6537" y="5192"/>
                  <a:pt x="6311" y="5203"/>
                </a:cubicBezTo>
                <a:cubicBezTo>
                  <a:pt x="6442" y="5132"/>
                  <a:pt x="6596" y="5108"/>
                  <a:pt x="6751" y="5144"/>
                </a:cubicBezTo>
                <a:close/>
                <a:moveTo>
                  <a:pt x="6846" y="6620"/>
                </a:moveTo>
                <a:close/>
                <a:moveTo>
                  <a:pt x="6632" y="4049"/>
                </a:moveTo>
                <a:close/>
                <a:moveTo>
                  <a:pt x="6144" y="4310"/>
                </a:moveTo>
                <a:cubicBezTo>
                  <a:pt x="6311" y="4215"/>
                  <a:pt x="6537" y="4180"/>
                  <a:pt x="6846" y="3989"/>
                </a:cubicBezTo>
                <a:cubicBezTo>
                  <a:pt x="6930" y="3929"/>
                  <a:pt x="7013" y="3870"/>
                  <a:pt x="7096" y="3810"/>
                </a:cubicBezTo>
                <a:cubicBezTo>
                  <a:pt x="7025" y="3882"/>
                  <a:pt x="6965" y="3965"/>
                  <a:pt x="6918" y="4060"/>
                </a:cubicBezTo>
                <a:cubicBezTo>
                  <a:pt x="6715" y="4358"/>
                  <a:pt x="6692" y="4596"/>
                  <a:pt x="6584" y="4763"/>
                </a:cubicBezTo>
                <a:cubicBezTo>
                  <a:pt x="6501" y="4894"/>
                  <a:pt x="6382" y="4977"/>
                  <a:pt x="6239" y="5025"/>
                </a:cubicBezTo>
                <a:cubicBezTo>
                  <a:pt x="6406" y="4870"/>
                  <a:pt x="6489" y="4644"/>
                  <a:pt x="6477" y="4418"/>
                </a:cubicBezTo>
                <a:cubicBezTo>
                  <a:pt x="6251" y="4406"/>
                  <a:pt x="6037" y="4501"/>
                  <a:pt x="5882" y="4668"/>
                </a:cubicBezTo>
                <a:cubicBezTo>
                  <a:pt x="5930" y="4525"/>
                  <a:pt x="6025" y="4406"/>
                  <a:pt x="6144" y="4322"/>
                </a:cubicBezTo>
                <a:close/>
                <a:moveTo>
                  <a:pt x="6477" y="6477"/>
                </a:moveTo>
                <a:cubicBezTo>
                  <a:pt x="6489" y="6251"/>
                  <a:pt x="6406" y="6025"/>
                  <a:pt x="6239" y="5882"/>
                </a:cubicBezTo>
                <a:cubicBezTo>
                  <a:pt x="6382" y="5918"/>
                  <a:pt x="6501" y="6013"/>
                  <a:pt x="6584" y="6132"/>
                </a:cubicBezTo>
                <a:cubicBezTo>
                  <a:pt x="6692" y="6311"/>
                  <a:pt x="6715" y="6537"/>
                  <a:pt x="6918" y="6847"/>
                </a:cubicBezTo>
                <a:cubicBezTo>
                  <a:pt x="6965" y="6930"/>
                  <a:pt x="7025" y="7013"/>
                  <a:pt x="7096" y="7097"/>
                </a:cubicBezTo>
                <a:cubicBezTo>
                  <a:pt x="7013" y="7025"/>
                  <a:pt x="6918" y="6966"/>
                  <a:pt x="6846" y="6906"/>
                </a:cubicBezTo>
                <a:cubicBezTo>
                  <a:pt x="6549" y="6716"/>
                  <a:pt x="6311" y="6692"/>
                  <a:pt x="6144" y="6585"/>
                </a:cubicBezTo>
                <a:cubicBezTo>
                  <a:pt x="6013" y="6501"/>
                  <a:pt x="5918" y="6382"/>
                  <a:pt x="5882" y="6239"/>
                </a:cubicBezTo>
                <a:cubicBezTo>
                  <a:pt x="6037" y="6406"/>
                  <a:pt x="6251" y="6501"/>
                  <a:pt x="6489" y="6489"/>
                </a:cubicBezTo>
                <a:close/>
                <a:moveTo>
                  <a:pt x="5608" y="7263"/>
                </a:moveTo>
                <a:close/>
                <a:moveTo>
                  <a:pt x="5203" y="4584"/>
                </a:moveTo>
                <a:cubicBezTo>
                  <a:pt x="5132" y="4453"/>
                  <a:pt x="5108" y="4299"/>
                  <a:pt x="5132" y="4156"/>
                </a:cubicBezTo>
                <a:cubicBezTo>
                  <a:pt x="5180" y="3965"/>
                  <a:pt x="5334" y="3775"/>
                  <a:pt x="5406" y="3429"/>
                </a:cubicBezTo>
                <a:cubicBezTo>
                  <a:pt x="5430" y="3322"/>
                  <a:pt x="5441" y="3227"/>
                  <a:pt x="5453" y="3132"/>
                </a:cubicBezTo>
                <a:cubicBezTo>
                  <a:pt x="5465" y="3227"/>
                  <a:pt x="5477" y="3322"/>
                  <a:pt x="5501" y="3429"/>
                </a:cubicBezTo>
                <a:cubicBezTo>
                  <a:pt x="5584" y="3775"/>
                  <a:pt x="5727" y="3965"/>
                  <a:pt x="5775" y="4156"/>
                </a:cubicBezTo>
                <a:cubicBezTo>
                  <a:pt x="5799" y="4299"/>
                  <a:pt x="5787" y="4453"/>
                  <a:pt x="5703" y="4584"/>
                </a:cubicBezTo>
                <a:cubicBezTo>
                  <a:pt x="5930" y="4358"/>
                  <a:pt x="5763" y="3989"/>
                  <a:pt x="5453" y="3989"/>
                </a:cubicBezTo>
                <a:cubicBezTo>
                  <a:pt x="5144" y="3989"/>
                  <a:pt x="4989" y="4358"/>
                  <a:pt x="5203" y="4584"/>
                </a:cubicBezTo>
                <a:close/>
                <a:moveTo>
                  <a:pt x="5453" y="6894"/>
                </a:moveTo>
                <a:cubicBezTo>
                  <a:pt x="5620" y="6739"/>
                  <a:pt x="5715" y="6525"/>
                  <a:pt x="5703" y="6299"/>
                </a:cubicBezTo>
                <a:cubicBezTo>
                  <a:pt x="5787" y="6430"/>
                  <a:pt x="5799" y="6585"/>
                  <a:pt x="5775" y="6727"/>
                </a:cubicBezTo>
                <a:cubicBezTo>
                  <a:pt x="5727" y="6918"/>
                  <a:pt x="5584" y="7108"/>
                  <a:pt x="5501" y="7454"/>
                </a:cubicBezTo>
                <a:cubicBezTo>
                  <a:pt x="5477" y="7561"/>
                  <a:pt x="5465" y="7656"/>
                  <a:pt x="5453" y="7751"/>
                </a:cubicBezTo>
                <a:cubicBezTo>
                  <a:pt x="5441" y="7656"/>
                  <a:pt x="5430" y="7561"/>
                  <a:pt x="5406" y="7454"/>
                </a:cubicBezTo>
                <a:cubicBezTo>
                  <a:pt x="5334" y="7108"/>
                  <a:pt x="5180" y="6918"/>
                  <a:pt x="5132" y="6727"/>
                </a:cubicBezTo>
                <a:cubicBezTo>
                  <a:pt x="5108" y="6585"/>
                  <a:pt x="5132" y="6430"/>
                  <a:pt x="5203" y="6299"/>
                </a:cubicBezTo>
                <a:cubicBezTo>
                  <a:pt x="5191" y="6525"/>
                  <a:pt x="5287" y="6751"/>
                  <a:pt x="5465" y="6906"/>
                </a:cubicBezTo>
                <a:close/>
                <a:moveTo>
                  <a:pt x="4275" y="6835"/>
                </a:moveTo>
                <a:close/>
                <a:moveTo>
                  <a:pt x="4275" y="4049"/>
                </a:moveTo>
                <a:close/>
                <a:moveTo>
                  <a:pt x="4429" y="4418"/>
                </a:moveTo>
                <a:cubicBezTo>
                  <a:pt x="4418" y="4644"/>
                  <a:pt x="4501" y="4858"/>
                  <a:pt x="4668" y="5013"/>
                </a:cubicBezTo>
                <a:cubicBezTo>
                  <a:pt x="4525" y="4977"/>
                  <a:pt x="4394" y="4882"/>
                  <a:pt x="4322" y="4751"/>
                </a:cubicBezTo>
                <a:cubicBezTo>
                  <a:pt x="4215" y="4584"/>
                  <a:pt x="4191" y="4358"/>
                  <a:pt x="3989" y="4049"/>
                </a:cubicBezTo>
                <a:cubicBezTo>
                  <a:pt x="3929" y="3965"/>
                  <a:pt x="3870" y="3882"/>
                  <a:pt x="3810" y="3799"/>
                </a:cubicBezTo>
                <a:cubicBezTo>
                  <a:pt x="3894" y="3870"/>
                  <a:pt x="3977" y="3929"/>
                  <a:pt x="4060" y="3977"/>
                </a:cubicBezTo>
                <a:cubicBezTo>
                  <a:pt x="4358" y="4180"/>
                  <a:pt x="4596" y="4203"/>
                  <a:pt x="4763" y="4310"/>
                </a:cubicBezTo>
                <a:cubicBezTo>
                  <a:pt x="4894" y="4382"/>
                  <a:pt x="4989" y="4513"/>
                  <a:pt x="5025" y="4656"/>
                </a:cubicBezTo>
                <a:cubicBezTo>
                  <a:pt x="4870" y="4501"/>
                  <a:pt x="4656" y="4418"/>
                  <a:pt x="4441" y="4430"/>
                </a:cubicBezTo>
                <a:close/>
                <a:moveTo>
                  <a:pt x="5025" y="6215"/>
                </a:moveTo>
                <a:cubicBezTo>
                  <a:pt x="4977" y="6370"/>
                  <a:pt x="4882" y="6489"/>
                  <a:pt x="4763" y="6573"/>
                </a:cubicBezTo>
                <a:cubicBezTo>
                  <a:pt x="4584" y="6680"/>
                  <a:pt x="4358" y="6704"/>
                  <a:pt x="4048" y="6894"/>
                </a:cubicBezTo>
                <a:cubicBezTo>
                  <a:pt x="3977" y="6954"/>
                  <a:pt x="3894" y="7013"/>
                  <a:pt x="3810" y="7085"/>
                </a:cubicBezTo>
                <a:cubicBezTo>
                  <a:pt x="3870" y="7001"/>
                  <a:pt x="3929" y="6918"/>
                  <a:pt x="3989" y="6835"/>
                </a:cubicBezTo>
                <a:cubicBezTo>
                  <a:pt x="4179" y="6537"/>
                  <a:pt x="4203" y="6299"/>
                  <a:pt x="4310" y="6120"/>
                </a:cubicBezTo>
                <a:cubicBezTo>
                  <a:pt x="4394" y="6001"/>
                  <a:pt x="4513" y="5906"/>
                  <a:pt x="4668" y="5858"/>
                </a:cubicBezTo>
                <a:cubicBezTo>
                  <a:pt x="4501" y="6013"/>
                  <a:pt x="4406" y="6239"/>
                  <a:pt x="4418" y="6454"/>
                </a:cubicBezTo>
                <a:cubicBezTo>
                  <a:pt x="4644" y="6477"/>
                  <a:pt x="4870" y="6406"/>
                  <a:pt x="5037" y="6239"/>
                </a:cubicBezTo>
                <a:close/>
                <a:moveTo>
                  <a:pt x="3620" y="5596"/>
                </a:moveTo>
                <a:close/>
                <a:moveTo>
                  <a:pt x="3429" y="5394"/>
                </a:moveTo>
                <a:cubicBezTo>
                  <a:pt x="3786" y="5311"/>
                  <a:pt x="3965" y="5168"/>
                  <a:pt x="4156" y="5120"/>
                </a:cubicBezTo>
                <a:cubicBezTo>
                  <a:pt x="4310" y="5084"/>
                  <a:pt x="4465" y="5108"/>
                  <a:pt x="4596" y="5180"/>
                </a:cubicBezTo>
                <a:cubicBezTo>
                  <a:pt x="4370" y="5180"/>
                  <a:pt x="4144" y="5275"/>
                  <a:pt x="4001" y="5442"/>
                </a:cubicBezTo>
                <a:cubicBezTo>
                  <a:pt x="4144" y="5608"/>
                  <a:pt x="4370" y="5704"/>
                  <a:pt x="4596" y="5692"/>
                </a:cubicBezTo>
                <a:cubicBezTo>
                  <a:pt x="4465" y="5763"/>
                  <a:pt x="4310" y="5787"/>
                  <a:pt x="4156" y="5751"/>
                </a:cubicBezTo>
                <a:cubicBezTo>
                  <a:pt x="3965" y="5715"/>
                  <a:pt x="3786" y="5561"/>
                  <a:pt x="3429" y="5489"/>
                </a:cubicBezTo>
                <a:cubicBezTo>
                  <a:pt x="3334" y="5465"/>
                  <a:pt x="3239" y="5453"/>
                  <a:pt x="3132" y="5442"/>
                </a:cubicBezTo>
                <a:cubicBezTo>
                  <a:pt x="3239" y="5442"/>
                  <a:pt x="3346" y="5430"/>
                  <a:pt x="3441" y="5418"/>
                </a:cubicBezTo>
                <a:close/>
              </a:path>
            </a:pathLst>
          </a:custGeom>
          <a:solidFill>
            <a:schemeClr val="accent2">
              <a:alpha val="1450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5"/>
          <p:cNvSpPr/>
          <p:nvPr/>
        </p:nvSpPr>
        <p:spPr>
          <a:xfrm rot="5400000">
            <a:off x="1128048" y="3881029"/>
            <a:ext cx="744557" cy="744557"/>
          </a:xfrm>
          <a:custGeom>
            <a:avLst/>
            <a:gdLst/>
            <a:ahLst/>
            <a:cxnLst/>
            <a:rect l="l" t="t" r="r" b="b"/>
            <a:pathLst>
              <a:path w="10955" h="10955" extrusionOk="0">
                <a:moveTo>
                  <a:pt x="9300" y="4775"/>
                </a:moveTo>
                <a:cubicBezTo>
                  <a:pt x="9133" y="4513"/>
                  <a:pt x="8657" y="4454"/>
                  <a:pt x="8561" y="4799"/>
                </a:cubicBezTo>
                <a:cubicBezTo>
                  <a:pt x="8883" y="4656"/>
                  <a:pt x="8990" y="4918"/>
                  <a:pt x="8978" y="5096"/>
                </a:cubicBezTo>
                <a:cubicBezTo>
                  <a:pt x="8978" y="5156"/>
                  <a:pt x="8954" y="5216"/>
                  <a:pt x="8907" y="5263"/>
                </a:cubicBezTo>
                <a:cubicBezTo>
                  <a:pt x="8859" y="5311"/>
                  <a:pt x="8716" y="5370"/>
                  <a:pt x="8645" y="5311"/>
                </a:cubicBezTo>
                <a:cubicBezTo>
                  <a:pt x="8585" y="5263"/>
                  <a:pt x="8597" y="5120"/>
                  <a:pt x="8752" y="5168"/>
                </a:cubicBezTo>
                <a:cubicBezTo>
                  <a:pt x="8657" y="5001"/>
                  <a:pt x="8418" y="5061"/>
                  <a:pt x="8407" y="5239"/>
                </a:cubicBezTo>
                <a:cubicBezTo>
                  <a:pt x="8407" y="5263"/>
                  <a:pt x="8407" y="5275"/>
                  <a:pt x="8407" y="5299"/>
                </a:cubicBezTo>
                <a:lnTo>
                  <a:pt x="8407" y="5311"/>
                </a:lnTo>
                <a:cubicBezTo>
                  <a:pt x="8418" y="5358"/>
                  <a:pt x="8454" y="5406"/>
                  <a:pt x="8490" y="5430"/>
                </a:cubicBezTo>
                <a:cubicBezTo>
                  <a:pt x="8085" y="5513"/>
                  <a:pt x="7668" y="5477"/>
                  <a:pt x="7275" y="5335"/>
                </a:cubicBezTo>
                <a:cubicBezTo>
                  <a:pt x="8454" y="5620"/>
                  <a:pt x="8073" y="4454"/>
                  <a:pt x="8788" y="4442"/>
                </a:cubicBezTo>
                <a:lnTo>
                  <a:pt x="8716" y="4442"/>
                </a:lnTo>
                <a:cubicBezTo>
                  <a:pt x="8740" y="4442"/>
                  <a:pt x="8764" y="4442"/>
                  <a:pt x="8788" y="4442"/>
                </a:cubicBezTo>
                <a:cubicBezTo>
                  <a:pt x="8454" y="4346"/>
                  <a:pt x="8240" y="4346"/>
                  <a:pt x="8097" y="4430"/>
                </a:cubicBezTo>
                <a:cubicBezTo>
                  <a:pt x="7728" y="4608"/>
                  <a:pt x="7871" y="4989"/>
                  <a:pt x="7728" y="5120"/>
                </a:cubicBezTo>
                <a:cubicBezTo>
                  <a:pt x="7692" y="4882"/>
                  <a:pt x="7561" y="4823"/>
                  <a:pt x="7383" y="4906"/>
                </a:cubicBezTo>
                <a:cubicBezTo>
                  <a:pt x="7561" y="5061"/>
                  <a:pt x="7418" y="5239"/>
                  <a:pt x="7240" y="5239"/>
                </a:cubicBezTo>
                <a:cubicBezTo>
                  <a:pt x="6966" y="5227"/>
                  <a:pt x="6621" y="4942"/>
                  <a:pt x="6168" y="5251"/>
                </a:cubicBezTo>
                <a:cubicBezTo>
                  <a:pt x="6073" y="5263"/>
                  <a:pt x="5990" y="5275"/>
                  <a:pt x="5894" y="5311"/>
                </a:cubicBezTo>
                <a:cubicBezTo>
                  <a:pt x="5978" y="5263"/>
                  <a:pt x="6061" y="5216"/>
                  <a:pt x="6132" y="5156"/>
                </a:cubicBezTo>
                <a:cubicBezTo>
                  <a:pt x="6668" y="5061"/>
                  <a:pt x="6716" y="4608"/>
                  <a:pt x="6894" y="4406"/>
                </a:cubicBezTo>
                <a:cubicBezTo>
                  <a:pt x="7025" y="4275"/>
                  <a:pt x="7252" y="4311"/>
                  <a:pt x="7228" y="4537"/>
                </a:cubicBezTo>
                <a:cubicBezTo>
                  <a:pt x="7406" y="4465"/>
                  <a:pt x="7466" y="4334"/>
                  <a:pt x="7323" y="4156"/>
                </a:cubicBezTo>
                <a:cubicBezTo>
                  <a:pt x="7514" y="4132"/>
                  <a:pt x="7692" y="4501"/>
                  <a:pt x="8073" y="4370"/>
                </a:cubicBezTo>
                <a:cubicBezTo>
                  <a:pt x="8228" y="4323"/>
                  <a:pt x="8371" y="4168"/>
                  <a:pt x="8549" y="3870"/>
                </a:cubicBezTo>
                <a:lnTo>
                  <a:pt x="8549" y="3870"/>
                </a:lnTo>
                <a:cubicBezTo>
                  <a:pt x="8037" y="4370"/>
                  <a:pt x="7490" y="3275"/>
                  <a:pt x="6847" y="4311"/>
                </a:cubicBezTo>
                <a:lnTo>
                  <a:pt x="6847" y="4311"/>
                </a:lnTo>
                <a:cubicBezTo>
                  <a:pt x="7025" y="3930"/>
                  <a:pt x="7299" y="3608"/>
                  <a:pt x="7645" y="3382"/>
                </a:cubicBezTo>
                <a:cubicBezTo>
                  <a:pt x="7633" y="3430"/>
                  <a:pt x="7645" y="3477"/>
                  <a:pt x="7668" y="3525"/>
                </a:cubicBezTo>
                <a:cubicBezTo>
                  <a:pt x="7668" y="3525"/>
                  <a:pt x="7668" y="3525"/>
                  <a:pt x="7668" y="3537"/>
                </a:cubicBezTo>
                <a:cubicBezTo>
                  <a:pt x="7680" y="3549"/>
                  <a:pt x="7692" y="3561"/>
                  <a:pt x="7716" y="3572"/>
                </a:cubicBezTo>
                <a:cubicBezTo>
                  <a:pt x="7847" y="3703"/>
                  <a:pt x="8061" y="3572"/>
                  <a:pt x="8014" y="3394"/>
                </a:cubicBezTo>
                <a:cubicBezTo>
                  <a:pt x="7930" y="3525"/>
                  <a:pt x="7823" y="3442"/>
                  <a:pt x="7835" y="3358"/>
                </a:cubicBezTo>
                <a:cubicBezTo>
                  <a:pt x="7835" y="3275"/>
                  <a:pt x="7978" y="3203"/>
                  <a:pt x="8049" y="3203"/>
                </a:cubicBezTo>
                <a:cubicBezTo>
                  <a:pt x="8109" y="3215"/>
                  <a:pt x="8168" y="3239"/>
                  <a:pt x="8216" y="3275"/>
                </a:cubicBezTo>
                <a:cubicBezTo>
                  <a:pt x="8335" y="3394"/>
                  <a:pt x="8454" y="3644"/>
                  <a:pt x="8133" y="3775"/>
                </a:cubicBezTo>
                <a:cubicBezTo>
                  <a:pt x="8442" y="3953"/>
                  <a:pt x="8728" y="3572"/>
                  <a:pt x="8669" y="3275"/>
                </a:cubicBezTo>
                <a:cubicBezTo>
                  <a:pt x="8895" y="3322"/>
                  <a:pt x="8930" y="3180"/>
                  <a:pt x="9157" y="3370"/>
                </a:cubicBezTo>
                <a:cubicBezTo>
                  <a:pt x="8954" y="2787"/>
                  <a:pt x="8645" y="2941"/>
                  <a:pt x="8430" y="2846"/>
                </a:cubicBezTo>
                <a:lnTo>
                  <a:pt x="8430" y="2846"/>
                </a:lnTo>
                <a:cubicBezTo>
                  <a:pt x="8907" y="2989"/>
                  <a:pt x="9050" y="2632"/>
                  <a:pt x="9454" y="2620"/>
                </a:cubicBezTo>
                <a:cubicBezTo>
                  <a:pt x="9038" y="2263"/>
                  <a:pt x="8776" y="2549"/>
                  <a:pt x="8478" y="2656"/>
                </a:cubicBezTo>
                <a:lnTo>
                  <a:pt x="8478" y="2656"/>
                </a:lnTo>
                <a:cubicBezTo>
                  <a:pt x="9204" y="2358"/>
                  <a:pt x="9038" y="1965"/>
                  <a:pt x="9323" y="1620"/>
                </a:cubicBezTo>
                <a:cubicBezTo>
                  <a:pt x="8978" y="1918"/>
                  <a:pt x="8573" y="1739"/>
                  <a:pt x="8288" y="2465"/>
                </a:cubicBezTo>
                <a:lnTo>
                  <a:pt x="8288" y="2465"/>
                </a:lnTo>
                <a:cubicBezTo>
                  <a:pt x="8395" y="2168"/>
                  <a:pt x="8680" y="1906"/>
                  <a:pt x="8323" y="1489"/>
                </a:cubicBezTo>
                <a:cubicBezTo>
                  <a:pt x="8299" y="1894"/>
                  <a:pt x="7942" y="2037"/>
                  <a:pt x="8097" y="2513"/>
                </a:cubicBezTo>
                <a:lnTo>
                  <a:pt x="8097" y="2513"/>
                </a:lnTo>
                <a:cubicBezTo>
                  <a:pt x="8002" y="2299"/>
                  <a:pt x="8157" y="1989"/>
                  <a:pt x="7573" y="1787"/>
                </a:cubicBezTo>
                <a:cubicBezTo>
                  <a:pt x="7764" y="2001"/>
                  <a:pt x="7621" y="2048"/>
                  <a:pt x="7668" y="2275"/>
                </a:cubicBezTo>
                <a:cubicBezTo>
                  <a:pt x="7371" y="2215"/>
                  <a:pt x="6990" y="2501"/>
                  <a:pt x="7168" y="2810"/>
                </a:cubicBezTo>
                <a:cubicBezTo>
                  <a:pt x="7299" y="2489"/>
                  <a:pt x="7549" y="2608"/>
                  <a:pt x="7656" y="2727"/>
                </a:cubicBezTo>
                <a:cubicBezTo>
                  <a:pt x="7704" y="2775"/>
                  <a:pt x="7728" y="2834"/>
                  <a:pt x="7728" y="2894"/>
                </a:cubicBezTo>
                <a:cubicBezTo>
                  <a:pt x="7728" y="2965"/>
                  <a:pt x="7668" y="3108"/>
                  <a:pt x="7585" y="3108"/>
                </a:cubicBezTo>
                <a:cubicBezTo>
                  <a:pt x="7502" y="3120"/>
                  <a:pt x="7418" y="3013"/>
                  <a:pt x="7549" y="2941"/>
                </a:cubicBezTo>
                <a:cubicBezTo>
                  <a:pt x="7371" y="2870"/>
                  <a:pt x="7228" y="3096"/>
                  <a:pt x="7371" y="3239"/>
                </a:cubicBezTo>
                <a:cubicBezTo>
                  <a:pt x="7383" y="3251"/>
                  <a:pt x="7395" y="3263"/>
                  <a:pt x="7406" y="3275"/>
                </a:cubicBezTo>
                <a:lnTo>
                  <a:pt x="7418" y="3275"/>
                </a:lnTo>
                <a:cubicBezTo>
                  <a:pt x="7466" y="3299"/>
                  <a:pt x="7514" y="3311"/>
                  <a:pt x="7573" y="3299"/>
                </a:cubicBezTo>
                <a:cubicBezTo>
                  <a:pt x="7335" y="3644"/>
                  <a:pt x="7014" y="3918"/>
                  <a:pt x="6644" y="4096"/>
                </a:cubicBezTo>
                <a:cubicBezTo>
                  <a:pt x="7668" y="3453"/>
                  <a:pt x="6573" y="2906"/>
                  <a:pt x="7085" y="2394"/>
                </a:cubicBezTo>
                <a:lnTo>
                  <a:pt x="7037" y="2453"/>
                </a:lnTo>
                <a:cubicBezTo>
                  <a:pt x="7049" y="2429"/>
                  <a:pt x="7073" y="2406"/>
                  <a:pt x="7085" y="2394"/>
                </a:cubicBezTo>
                <a:cubicBezTo>
                  <a:pt x="6787" y="2560"/>
                  <a:pt x="6644" y="2715"/>
                  <a:pt x="6585" y="2870"/>
                </a:cubicBezTo>
                <a:cubicBezTo>
                  <a:pt x="6454" y="3251"/>
                  <a:pt x="6823" y="3430"/>
                  <a:pt x="6811" y="3620"/>
                </a:cubicBezTo>
                <a:cubicBezTo>
                  <a:pt x="6621" y="3477"/>
                  <a:pt x="6490" y="3537"/>
                  <a:pt x="6418" y="3715"/>
                </a:cubicBezTo>
                <a:cubicBezTo>
                  <a:pt x="6656" y="3692"/>
                  <a:pt x="6692" y="3930"/>
                  <a:pt x="6549" y="4049"/>
                </a:cubicBezTo>
                <a:cubicBezTo>
                  <a:pt x="6359" y="4239"/>
                  <a:pt x="5906" y="4275"/>
                  <a:pt x="5799" y="4811"/>
                </a:cubicBezTo>
                <a:cubicBezTo>
                  <a:pt x="5751" y="4882"/>
                  <a:pt x="5692" y="4966"/>
                  <a:pt x="5656" y="5049"/>
                </a:cubicBezTo>
                <a:cubicBezTo>
                  <a:pt x="5680" y="4954"/>
                  <a:pt x="5704" y="4870"/>
                  <a:pt x="5716" y="4775"/>
                </a:cubicBezTo>
                <a:cubicBezTo>
                  <a:pt x="6025" y="4323"/>
                  <a:pt x="5728" y="3977"/>
                  <a:pt x="5728" y="3703"/>
                </a:cubicBezTo>
                <a:cubicBezTo>
                  <a:pt x="5728" y="3525"/>
                  <a:pt x="5906" y="3382"/>
                  <a:pt x="6049" y="3561"/>
                </a:cubicBezTo>
                <a:cubicBezTo>
                  <a:pt x="6132" y="3382"/>
                  <a:pt x="6073" y="3251"/>
                  <a:pt x="5847" y="3227"/>
                </a:cubicBezTo>
                <a:cubicBezTo>
                  <a:pt x="5978" y="3072"/>
                  <a:pt x="6359" y="3215"/>
                  <a:pt x="6537" y="2846"/>
                </a:cubicBezTo>
                <a:cubicBezTo>
                  <a:pt x="6609" y="2703"/>
                  <a:pt x="6609" y="2489"/>
                  <a:pt x="6513" y="2156"/>
                </a:cubicBezTo>
                <a:cubicBezTo>
                  <a:pt x="6502" y="2882"/>
                  <a:pt x="5347" y="2489"/>
                  <a:pt x="5621" y="3668"/>
                </a:cubicBezTo>
                <a:cubicBezTo>
                  <a:pt x="5478" y="3287"/>
                  <a:pt x="5454" y="2858"/>
                  <a:pt x="5525" y="2453"/>
                </a:cubicBezTo>
                <a:cubicBezTo>
                  <a:pt x="5561" y="2489"/>
                  <a:pt x="5597" y="2525"/>
                  <a:pt x="5644" y="2537"/>
                </a:cubicBezTo>
                <a:lnTo>
                  <a:pt x="5656" y="2537"/>
                </a:lnTo>
                <a:cubicBezTo>
                  <a:pt x="5680" y="2537"/>
                  <a:pt x="5692" y="2537"/>
                  <a:pt x="5716" y="2537"/>
                </a:cubicBezTo>
                <a:cubicBezTo>
                  <a:pt x="5882" y="2525"/>
                  <a:pt x="5954" y="2322"/>
                  <a:pt x="5823" y="2215"/>
                </a:cubicBezTo>
                <a:cubicBezTo>
                  <a:pt x="5811" y="2215"/>
                  <a:pt x="5811" y="2203"/>
                  <a:pt x="5799" y="2191"/>
                </a:cubicBezTo>
                <a:cubicBezTo>
                  <a:pt x="5835" y="2346"/>
                  <a:pt x="5704" y="2370"/>
                  <a:pt x="5644" y="2299"/>
                </a:cubicBezTo>
                <a:cubicBezTo>
                  <a:pt x="5597" y="2227"/>
                  <a:pt x="5644" y="2084"/>
                  <a:pt x="5704" y="2037"/>
                </a:cubicBezTo>
                <a:cubicBezTo>
                  <a:pt x="5740" y="1989"/>
                  <a:pt x="5799" y="1965"/>
                  <a:pt x="5859" y="1965"/>
                </a:cubicBezTo>
                <a:cubicBezTo>
                  <a:pt x="6025" y="1965"/>
                  <a:pt x="6299" y="2060"/>
                  <a:pt x="6156" y="2382"/>
                </a:cubicBezTo>
                <a:cubicBezTo>
                  <a:pt x="6502" y="2287"/>
                  <a:pt x="6442" y="1822"/>
                  <a:pt x="6180" y="1644"/>
                </a:cubicBezTo>
                <a:cubicBezTo>
                  <a:pt x="6383" y="1513"/>
                  <a:pt x="6299" y="1382"/>
                  <a:pt x="6597" y="1370"/>
                </a:cubicBezTo>
                <a:cubicBezTo>
                  <a:pt x="6049" y="1096"/>
                  <a:pt x="5930" y="1429"/>
                  <a:pt x="5716" y="1513"/>
                </a:cubicBezTo>
                <a:lnTo>
                  <a:pt x="5716" y="1513"/>
                </a:lnTo>
                <a:cubicBezTo>
                  <a:pt x="6156" y="1286"/>
                  <a:pt x="6013" y="929"/>
                  <a:pt x="6275" y="632"/>
                </a:cubicBezTo>
                <a:cubicBezTo>
                  <a:pt x="5728" y="679"/>
                  <a:pt x="5751" y="1060"/>
                  <a:pt x="5621" y="1346"/>
                </a:cubicBezTo>
                <a:lnTo>
                  <a:pt x="5621" y="1346"/>
                </a:lnTo>
                <a:cubicBezTo>
                  <a:pt x="5918" y="632"/>
                  <a:pt x="5513" y="453"/>
                  <a:pt x="5478" y="1"/>
                </a:cubicBezTo>
                <a:cubicBezTo>
                  <a:pt x="5442" y="453"/>
                  <a:pt x="5037" y="632"/>
                  <a:pt x="5335" y="1346"/>
                </a:cubicBezTo>
                <a:lnTo>
                  <a:pt x="5335" y="1346"/>
                </a:lnTo>
                <a:cubicBezTo>
                  <a:pt x="5204" y="1060"/>
                  <a:pt x="5228" y="679"/>
                  <a:pt x="4680" y="632"/>
                </a:cubicBezTo>
                <a:cubicBezTo>
                  <a:pt x="4942" y="929"/>
                  <a:pt x="4787" y="1286"/>
                  <a:pt x="5240" y="1513"/>
                </a:cubicBezTo>
                <a:lnTo>
                  <a:pt x="5240" y="1513"/>
                </a:lnTo>
                <a:cubicBezTo>
                  <a:pt x="5025" y="1429"/>
                  <a:pt x="4906" y="1096"/>
                  <a:pt x="4358" y="1370"/>
                </a:cubicBezTo>
                <a:cubicBezTo>
                  <a:pt x="4656" y="1382"/>
                  <a:pt x="4573" y="1513"/>
                  <a:pt x="4775" y="1644"/>
                </a:cubicBezTo>
                <a:cubicBezTo>
                  <a:pt x="4513" y="1822"/>
                  <a:pt x="4454" y="2287"/>
                  <a:pt x="4787" y="2382"/>
                </a:cubicBezTo>
                <a:cubicBezTo>
                  <a:pt x="4656" y="2060"/>
                  <a:pt x="4918" y="1965"/>
                  <a:pt x="5085" y="1965"/>
                </a:cubicBezTo>
                <a:cubicBezTo>
                  <a:pt x="5156" y="1965"/>
                  <a:pt x="5216" y="1989"/>
                  <a:pt x="5251" y="2037"/>
                </a:cubicBezTo>
                <a:cubicBezTo>
                  <a:pt x="5311" y="2084"/>
                  <a:pt x="5359" y="2227"/>
                  <a:pt x="5311" y="2299"/>
                </a:cubicBezTo>
                <a:cubicBezTo>
                  <a:pt x="5251" y="2370"/>
                  <a:pt x="5120" y="2346"/>
                  <a:pt x="5156" y="2191"/>
                </a:cubicBezTo>
                <a:cubicBezTo>
                  <a:pt x="5001" y="2287"/>
                  <a:pt x="5061" y="2525"/>
                  <a:pt x="5240" y="2537"/>
                </a:cubicBezTo>
                <a:cubicBezTo>
                  <a:pt x="5263" y="2537"/>
                  <a:pt x="5275" y="2537"/>
                  <a:pt x="5299" y="2537"/>
                </a:cubicBezTo>
                <a:lnTo>
                  <a:pt x="5311" y="2537"/>
                </a:lnTo>
                <a:cubicBezTo>
                  <a:pt x="5359" y="2525"/>
                  <a:pt x="5394" y="2489"/>
                  <a:pt x="5430" y="2453"/>
                </a:cubicBezTo>
                <a:cubicBezTo>
                  <a:pt x="5501" y="2858"/>
                  <a:pt x="5478" y="3287"/>
                  <a:pt x="5335" y="3668"/>
                </a:cubicBezTo>
                <a:cubicBezTo>
                  <a:pt x="5609" y="2489"/>
                  <a:pt x="4454" y="2882"/>
                  <a:pt x="4442" y="2156"/>
                </a:cubicBezTo>
                <a:cubicBezTo>
                  <a:pt x="4347" y="2489"/>
                  <a:pt x="4347" y="2703"/>
                  <a:pt x="4418" y="2846"/>
                </a:cubicBezTo>
                <a:cubicBezTo>
                  <a:pt x="4597" y="3215"/>
                  <a:pt x="4978" y="3072"/>
                  <a:pt x="5109" y="3227"/>
                </a:cubicBezTo>
                <a:cubicBezTo>
                  <a:pt x="4882" y="3251"/>
                  <a:pt x="4823" y="3382"/>
                  <a:pt x="4906" y="3561"/>
                </a:cubicBezTo>
                <a:cubicBezTo>
                  <a:pt x="5049" y="3382"/>
                  <a:pt x="5240" y="3525"/>
                  <a:pt x="5228" y="3703"/>
                </a:cubicBezTo>
                <a:cubicBezTo>
                  <a:pt x="5228" y="3977"/>
                  <a:pt x="4930" y="4323"/>
                  <a:pt x="5240" y="4775"/>
                </a:cubicBezTo>
                <a:cubicBezTo>
                  <a:pt x="5251" y="4870"/>
                  <a:pt x="5275" y="4954"/>
                  <a:pt x="5299" y="5049"/>
                </a:cubicBezTo>
                <a:cubicBezTo>
                  <a:pt x="5263" y="4966"/>
                  <a:pt x="5204" y="4882"/>
                  <a:pt x="5156" y="4811"/>
                </a:cubicBezTo>
                <a:cubicBezTo>
                  <a:pt x="5049" y="4275"/>
                  <a:pt x="4597" y="4239"/>
                  <a:pt x="4394" y="4049"/>
                </a:cubicBezTo>
                <a:cubicBezTo>
                  <a:pt x="4263" y="3930"/>
                  <a:pt x="4299" y="3692"/>
                  <a:pt x="4537" y="3715"/>
                </a:cubicBezTo>
                <a:cubicBezTo>
                  <a:pt x="4466" y="3537"/>
                  <a:pt x="4335" y="3477"/>
                  <a:pt x="4144" y="3620"/>
                </a:cubicBezTo>
                <a:cubicBezTo>
                  <a:pt x="4132" y="3430"/>
                  <a:pt x="4501" y="3263"/>
                  <a:pt x="4370" y="2870"/>
                </a:cubicBezTo>
                <a:cubicBezTo>
                  <a:pt x="4323" y="2715"/>
                  <a:pt x="4168" y="2560"/>
                  <a:pt x="3870" y="2394"/>
                </a:cubicBezTo>
                <a:lnTo>
                  <a:pt x="3870" y="2394"/>
                </a:lnTo>
                <a:cubicBezTo>
                  <a:pt x="4370" y="2906"/>
                  <a:pt x="3275" y="3453"/>
                  <a:pt x="4311" y="4096"/>
                </a:cubicBezTo>
                <a:cubicBezTo>
                  <a:pt x="3942" y="3918"/>
                  <a:pt x="3620" y="3644"/>
                  <a:pt x="3382" y="3299"/>
                </a:cubicBezTo>
                <a:cubicBezTo>
                  <a:pt x="3430" y="3311"/>
                  <a:pt x="3489" y="3299"/>
                  <a:pt x="3525" y="3275"/>
                </a:cubicBezTo>
                <a:lnTo>
                  <a:pt x="3537" y="3275"/>
                </a:lnTo>
                <a:cubicBezTo>
                  <a:pt x="3549" y="3263"/>
                  <a:pt x="3561" y="3251"/>
                  <a:pt x="3573" y="3239"/>
                </a:cubicBezTo>
                <a:cubicBezTo>
                  <a:pt x="3727" y="3108"/>
                  <a:pt x="3585" y="2870"/>
                  <a:pt x="3394" y="2941"/>
                </a:cubicBezTo>
                <a:cubicBezTo>
                  <a:pt x="3525" y="3013"/>
                  <a:pt x="3454" y="3120"/>
                  <a:pt x="3358" y="3108"/>
                </a:cubicBezTo>
                <a:cubicBezTo>
                  <a:pt x="3275" y="3108"/>
                  <a:pt x="3215" y="2965"/>
                  <a:pt x="3215" y="2894"/>
                </a:cubicBezTo>
                <a:cubicBezTo>
                  <a:pt x="3215" y="2834"/>
                  <a:pt x="3239" y="2775"/>
                  <a:pt x="3287" y="2727"/>
                </a:cubicBezTo>
                <a:cubicBezTo>
                  <a:pt x="3394" y="2608"/>
                  <a:pt x="3656" y="2489"/>
                  <a:pt x="3775" y="2810"/>
                </a:cubicBezTo>
                <a:cubicBezTo>
                  <a:pt x="3954" y="2501"/>
                  <a:pt x="3585" y="2215"/>
                  <a:pt x="3275" y="2275"/>
                </a:cubicBezTo>
                <a:cubicBezTo>
                  <a:pt x="3323" y="2048"/>
                  <a:pt x="3180" y="2001"/>
                  <a:pt x="3370" y="1787"/>
                </a:cubicBezTo>
                <a:cubicBezTo>
                  <a:pt x="2799" y="1989"/>
                  <a:pt x="2942" y="2299"/>
                  <a:pt x="2846" y="2513"/>
                </a:cubicBezTo>
                <a:lnTo>
                  <a:pt x="2846" y="2513"/>
                </a:lnTo>
                <a:cubicBezTo>
                  <a:pt x="3001" y="2037"/>
                  <a:pt x="2644" y="1894"/>
                  <a:pt x="2620" y="1489"/>
                </a:cubicBezTo>
                <a:cubicBezTo>
                  <a:pt x="2275" y="1906"/>
                  <a:pt x="2561" y="2179"/>
                  <a:pt x="2656" y="2465"/>
                </a:cubicBezTo>
                <a:lnTo>
                  <a:pt x="2656" y="2465"/>
                </a:lnTo>
                <a:cubicBezTo>
                  <a:pt x="2370" y="1739"/>
                  <a:pt x="1965" y="1906"/>
                  <a:pt x="1620" y="1620"/>
                </a:cubicBezTo>
                <a:cubicBezTo>
                  <a:pt x="1918" y="1965"/>
                  <a:pt x="1739" y="2370"/>
                  <a:pt x="2465" y="2656"/>
                </a:cubicBezTo>
                <a:lnTo>
                  <a:pt x="2465" y="2656"/>
                </a:lnTo>
                <a:cubicBezTo>
                  <a:pt x="2168" y="2549"/>
                  <a:pt x="1918" y="2263"/>
                  <a:pt x="1501" y="2620"/>
                </a:cubicBezTo>
                <a:cubicBezTo>
                  <a:pt x="1894" y="2644"/>
                  <a:pt x="2037" y="3001"/>
                  <a:pt x="2513" y="2846"/>
                </a:cubicBezTo>
                <a:lnTo>
                  <a:pt x="2513" y="2846"/>
                </a:lnTo>
                <a:cubicBezTo>
                  <a:pt x="2299" y="2941"/>
                  <a:pt x="1989" y="2787"/>
                  <a:pt x="1787" y="3370"/>
                </a:cubicBezTo>
                <a:cubicBezTo>
                  <a:pt x="2013" y="3180"/>
                  <a:pt x="2061" y="3322"/>
                  <a:pt x="2287" y="3275"/>
                </a:cubicBezTo>
                <a:cubicBezTo>
                  <a:pt x="2215" y="3572"/>
                  <a:pt x="2501" y="3953"/>
                  <a:pt x="2811" y="3775"/>
                </a:cubicBezTo>
                <a:cubicBezTo>
                  <a:pt x="2489" y="3644"/>
                  <a:pt x="2608" y="3394"/>
                  <a:pt x="2727" y="3275"/>
                </a:cubicBezTo>
                <a:cubicBezTo>
                  <a:pt x="2775" y="3239"/>
                  <a:pt x="2834" y="3215"/>
                  <a:pt x="2894" y="3215"/>
                </a:cubicBezTo>
                <a:cubicBezTo>
                  <a:pt x="2965" y="3215"/>
                  <a:pt x="3108" y="3275"/>
                  <a:pt x="3120" y="3358"/>
                </a:cubicBezTo>
                <a:cubicBezTo>
                  <a:pt x="3132" y="3442"/>
                  <a:pt x="3013" y="3525"/>
                  <a:pt x="2942" y="3394"/>
                </a:cubicBezTo>
                <a:cubicBezTo>
                  <a:pt x="2870" y="3572"/>
                  <a:pt x="3108" y="3715"/>
                  <a:pt x="3239" y="3572"/>
                </a:cubicBezTo>
                <a:cubicBezTo>
                  <a:pt x="3251" y="3561"/>
                  <a:pt x="3263" y="3549"/>
                  <a:pt x="3275" y="3537"/>
                </a:cubicBezTo>
                <a:cubicBezTo>
                  <a:pt x="3275" y="3525"/>
                  <a:pt x="3275" y="3525"/>
                  <a:pt x="3275" y="3525"/>
                </a:cubicBezTo>
                <a:cubicBezTo>
                  <a:pt x="3299" y="3477"/>
                  <a:pt x="3311" y="3430"/>
                  <a:pt x="3299" y="3382"/>
                </a:cubicBezTo>
                <a:cubicBezTo>
                  <a:pt x="3644" y="3620"/>
                  <a:pt x="3918" y="3930"/>
                  <a:pt x="4097" y="4311"/>
                </a:cubicBezTo>
                <a:lnTo>
                  <a:pt x="4097" y="4311"/>
                </a:lnTo>
                <a:cubicBezTo>
                  <a:pt x="3465" y="3287"/>
                  <a:pt x="2906" y="4370"/>
                  <a:pt x="2394" y="3870"/>
                </a:cubicBezTo>
                <a:lnTo>
                  <a:pt x="2394" y="3870"/>
                </a:lnTo>
                <a:cubicBezTo>
                  <a:pt x="2573" y="4168"/>
                  <a:pt x="2715" y="4323"/>
                  <a:pt x="2870" y="4370"/>
                </a:cubicBezTo>
                <a:cubicBezTo>
                  <a:pt x="3263" y="4501"/>
                  <a:pt x="3430" y="4144"/>
                  <a:pt x="3632" y="4156"/>
                </a:cubicBezTo>
                <a:cubicBezTo>
                  <a:pt x="3477" y="4334"/>
                  <a:pt x="3537" y="4477"/>
                  <a:pt x="3727" y="4537"/>
                </a:cubicBezTo>
                <a:cubicBezTo>
                  <a:pt x="3704" y="4311"/>
                  <a:pt x="3930" y="4275"/>
                  <a:pt x="4049" y="4406"/>
                </a:cubicBezTo>
                <a:cubicBezTo>
                  <a:pt x="4239" y="4608"/>
                  <a:pt x="4275" y="5061"/>
                  <a:pt x="4823" y="5156"/>
                </a:cubicBezTo>
                <a:cubicBezTo>
                  <a:pt x="4894" y="5216"/>
                  <a:pt x="4966" y="5263"/>
                  <a:pt x="5049" y="5311"/>
                </a:cubicBezTo>
                <a:cubicBezTo>
                  <a:pt x="4966" y="5275"/>
                  <a:pt x="4870" y="5263"/>
                  <a:pt x="4787" y="5251"/>
                </a:cubicBezTo>
                <a:cubicBezTo>
                  <a:pt x="4335" y="4930"/>
                  <a:pt x="3977" y="5227"/>
                  <a:pt x="3704" y="5239"/>
                </a:cubicBezTo>
                <a:cubicBezTo>
                  <a:pt x="3525" y="5239"/>
                  <a:pt x="3394" y="5061"/>
                  <a:pt x="3573" y="4906"/>
                </a:cubicBezTo>
                <a:cubicBezTo>
                  <a:pt x="3394" y="4823"/>
                  <a:pt x="3263" y="4882"/>
                  <a:pt x="3227" y="5120"/>
                </a:cubicBezTo>
                <a:cubicBezTo>
                  <a:pt x="3084" y="4989"/>
                  <a:pt x="3215" y="4608"/>
                  <a:pt x="2858" y="4430"/>
                </a:cubicBezTo>
                <a:cubicBezTo>
                  <a:pt x="2703" y="4358"/>
                  <a:pt x="2501" y="4346"/>
                  <a:pt x="2168" y="4442"/>
                </a:cubicBezTo>
                <a:cubicBezTo>
                  <a:pt x="2192" y="4442"/>
                  <a:pt x="2215" y="4442"/>
                  <a:pt x="2239" y="4442"/>
                </a:cubicBezTo>
                <a:cubicBezTo>
                  <a:pt x="2215" y="4442"/>
                  <a:pt x="2192" y="4442"/>
                  <a:pt x="2168" y="4442"/>
                </a:cubicBezTo>
                <a:cubicBezTo>
                  <a:pt x="2882" y="4454"/>
                  <a:pt x="2501" y="5608"/>
                  <a:pt x="3668" y="5335"/>
                </a:cubicBezTo>
                <a:lnTo>
                  <a:pt x="3668" y="5335"/>
                </a:lnTo>
                <a:cubicBezTo>
                  <a:pt x="3287" y="5477"/>
                  <a:pt x="2858" y="5513"/>
                  <a:pt x="2453" y="5430"/>
                </a:cubicBezTo>
                <a:cubicBezTo>
                  <a:pt x="2489" y="5406"/>
                  <a:pt x="2525" y="5358"/>
                  <a:pt x="2537" y="5311"/>
                </a:cubicBezTo>
                <a:lnTo>
                  <a:pt x="2537" y="5299"/>
                </a:lnTo>
                <a:cubicBezTo>
                  <a:pt x="2537" y="5275"/>
                  <a:pt x="2537" y="5263"/>
                  <a:pt x="2537" y="5239"/>
                </a:cubicBezTo>
                <a:cubicBezTo>
                  <a:pt x="2537" y="5061"/>
                  <a:pt x="2287" y="5001"/>
                  <a:pt x="2203" y="5168"/>
                </a:cubicBezTo>
                <a:cubicBezTo>
                  <a:pt x="2346" y="5120"/>
                  <a:pt x="2370" y="5263"/>
                  <a:pt x="2299" y="5311"/>
                </a:cubicBezTo>
                <a:cubicBezTo>
                  <a:pt x="2239" y="5370"/>
                  <a:pt x="2084" y="5311"/>
                  <a:pt x="2037" y="5263"/>
                </a:cubicBezTo>
                <a:cubicBezTo>
                  <a:pt x="2001" y="5216"/>
                  <a:pt x="1977" y="5156"/>
                  <a:pt x="1965" y="5096"/>
                </a:cubicBezTo>
                <a:cubicBezTo>
                  <a:pt x="1965" y="4930"/>
                  <a:pt x="2061" y="4668"/>
                  <a:pt x="2382" y="4799"/>
                </a:cubicBezTo>
                <a:cubicBezTo>
                  <a:pt x="2287" y="4454"/>
                  <a:pt x="1822" y="4513"/>
                  <a:pt x="1644" y="4775"/>
                </a:cubicBezTo>
                <a:cubicBezTo>
                  <a:pt x="1525" y="4585"/>
                  <a:pt x="1382" y="4656"/>
                  <a:pt x="1370" y="4358"/>
                </a:cubicBezTo>
                <a:cubicBezTo>
                  <a:pt x="1096" y="4906"/>
                  <a:pt x="1430" y="5025"/>
                  <a:pt x="1513" y="5239"/>
                </a:cubicBezTo>
                <a:lnTo>
                  <a:pt x="1513" y="5239"/>
                </a:lnTo>
                <a:cubicBezTo>
                  <a:pt x="1287" y="4799"/>
                  <a:pt x="918" y="4942"/>
                  <a:pt x="632" y="4680"/>
                </a:cubicBezTo>
                <a:cubicBezTo>
                  <a:pt x="679" y="5227"/>
                  <a:pt x="1060" y="5216"/>
                  <a:pt x="1346" y="5347"/>
                </a:cubicBezTo>
                <a:lnTo>
                  <a:pt x="1346" y="5347"/>
                </a:lnTo>
                <a:cubicBezTo>
                  <a:pt x="632" y="5049"/>
                  <a:pt x="453" y="5442"/>
                  <a:pt x="1" y="5477"/>
                </a:cubicBezTo>
                <a:cubicBezTo>
                  <a:pt x="453" y="5525"/>
                  <a:pt x="632" y="5930"/>
                  <a:pt x="1346" y="5620"/>
                </a:cubicBezTo>
                <a:lnTo>
                  <a:pt x="1346" y="5620"/>
                </a:lnTo>
                <a:cubicBezTo>
                  <a:pt x="1060" y="5751"/>
                  <a:pt x="679" y="5739"/>
                  <a:pt x="632" y="6275"/>
                </a:cubicBezTo>
                <a:cubicBezTo>
                  <a:pt x="929" y="6013"/>
                  <a:pt x="1287" y="6168"/>
                  <a:pt x="1513" y="5716"/>
                </a:cubicBezTo>
                <a:lnTo>
                  <a:pt x="1513" y="5716"/>
                </a:lnTo>
                <a:cubicBezTo>
                  <a:pt x="1430" y="5942"/>
                  <a:pt x="1108" y="6049"/>
                  <a:pt x="1370" y="6609"/>
                </a:cubicBezTo>
                <a:cubicBezTo>
                  <a:pt x="1382" y="6311"/>
                  <a:pt x="1513" y="6382"/>
                  <a:pt x="1644" y="6192"/>
                </a:cubicBezTo>
                <a:cubicBezTo>
                  <a:pt x="1822" y="6442"/>
                  <a:pt x="2287" y="6513"/>
                  <a:pt x="2382" y="6168"/>
                </a:cubicBezTo>
                <a:cubicBezTo>
                  <a:pt x="2061" y="6299"/>
                  <a:pt x="1965" y="6037"/>
                  <a:pt x="1965" y="5870"/>
                </a:cubicBezTo>
                <a:cubicBezTo>
                  <a:pt x="1977" y="5811"/>
                  <a:pt x="2001" y="5751"/>
                  <a:pt x="2037" y="5704"/>
                </a:cubicBezTo>
                <a:cubicBezTo>
                  <a:pt x="2084" y="5656"/>
                  <a:pt x="2227" y="5597"/>
                  <a:pt x="2299" y="5656"/>
                </a:cubicBezTo>
                <a:cubicBezTo>
                  <a:pt x="2370" y="5704"/>
                  <a:pt x="2346" y="5847"/>
                  <a:pt x="2203" y="5799"/>
                </a:cubicBezTo>
                <a:cubicBezTo>
                  <a:pt x="2287" y="5966"/>
                  <a:pt x="2537" y="5906"/>
                  <a:pt x="2537" y="5716"/>
                </a:cubicBezTo>
                <a:cubicBezTo>
                  <a:pt x="2537" y="5704"/>
                  <a:pt x="2537" y="5680"/>
                  <a:pt x="2537" y="5668"/>
                </a:cubicBezTo>
                <a:lnTo>
                  <a:pt x="2537" y="5656"/>
                </a:lnTo>
                <a:cubicBezTo>
                  <a:pt x="2525" y="5597"/>
                  <a:pt x="2489" y="5561"/>
                  <a:pt x="2453" y="5537"/>
                </a:cubicBezTo>
                <a:cubicBezTo>
                  <a:pt x="2858" y="5454"/>
                  <a:pt x="3287" y="5489"/>
                  <a:pt x="3668" y="5620"/>
                </a:cubicBezTo>
                <a:cubicBezTo>
                  <a:pt x="2489" y="5347"/>
                  <a:pt x="2882" y="6513"/>
                  <a:pt x="2156" y="6513"/>
                </a:cubicBezTo>
                <a:lnTo>
                  <a:pt x="2227" y="6513"/>
                </a:lnTo>
                <a:cubicBezTo>
                  <a:pt x="2203" y="6525"/>
                  <a:pt x="2180" y="6525"/>
                  <a:pt x="2156" y="6513"/>
                </a:cubicBezTo>
                <a:cubicBezTo>
                  <a:pt x="2489" y="6609"/>
                  <a:pt x="2703" y="6609"/>
                  <a:pt x="2846" y="6537"/>
                </a:cubicBezTo>
                <a:cubicBezTo>
                  <a:pt x="3215" y="6359"/>
                  <a:pt x="3073" y="5978"/>
                  <a:pt x="3227" y="5847"/>
                </a:cubicBezTo>
                <a:cubicBezTo>
                  <a:pt x="3251" y="6085"/>
                  <a:pt x="3394" y="6132"/>
                  <a:pt x="3573" y="6061"/>
                </a:cubicBezTo>
                <a:cubicBezTo>
                  <a:pt x="3382" y="5906"/>
                  <a:pt x="3525" y="5716"/>
                  <a:pt x="3704" y="5728"/>
                </a:cubicBezTo>
                <a:cubicBezTo>
                  <a:pt x="3977" y="5739"/>
                  <a:pt x="4323" y="6025"/>
                  <a:pt x="4775" y="5716"/>
                </a:cubicBezTo>
                <a:cubicBezTo>
                  <a:pt x="4870" y="5704"/>
                  <a:pt x="4954" y="5680"/>
                  <a:pt x="5049" y="5656"/>
                </a:cubicBezTo>
                <a:cubicBezTo>
                  <a:pt x="4966" y="5704"/>
                  <a:pt x="4894" y="5751"/>
                  <a:pt x="4811" y="5811"/>
                </a:cubicBezTo>
                <a:cubicBezTo>
                  <a:pt x="4275" y="5906"/>
                  <a:pt x="4239" y="6359"/>
                  <a:pt x="4049" y="6561"/>
                </a:cubicBezTo>
                <a:cubicBezTo>
                  <a:pt x="3930" y="6692"/>
                  <a:pt x="3692" y="6656"/>
                  <a:pt x="3716" y="6418"/>
                </a:cubicBezTo>
                <a:cubicBezTo>
                  <a:pt x="3537" y="6490"/>
                  <a:pt x="3477" y="6632"/>
                  <a:pt x="3620" y="6811"/>
                </a:cubicBezTo>
                <a:cubicBezTo>
                  <a:pt x="3430" y="6823"/>
                  <a:pt x="3251" y="6454"/>
                  <a:pt x="2870" y="6585"/>
                </a:cubicBezTo>
                <a:cubicBezTo>
                  <a:pt x="2715" y="6644"/>
                  <a:pt x="2561" y="6787"/>
                  <a:pt x="2394" y="7097"/>
                </a:cubicBezTo>
                <a:lnTo>
                  <a:pt x="2394" y="7097"/>
                </a:lnTo>
                <a:cubicBezTo>
                  <a:pt x="2906" y="6597"/>
                  <a:pt x="3454" y="7680"/>
                  <a:pt x="4097" y="6656"/>
                </a:cubicBezTo>
                <a:lnTo>
                  <a:pt x="4097" y="6656"/>
                </a:lnTo>
                <a:cubicBezTo>
                  <a:pt x="3918" y="7025"/>
                  <a:pt x="3644" y="7347"/>
                  <a:pt x="3299" y="7585"/>
                </a:cubicBezTo>
                <a:cubicBezTo>
                  <a:pt x="3311" y="7537"/>
                  <a:pt x="3299" y="7478"/>
                  <a:pt x="3275" y="7442"/>
                </a:cubicBezTo>
                <a:cubicBezTo>
                  <a:pt x="3275" y="7442"/>
                  <a:pt x="3275" y="7430"/>
                  <a:pt x="3275" y="7430"/>
                </a:cubicBezTo>
                <a:cubicBezTo>
                  <a:pt x="3263" y="7418"/>
                  <a:pt x="3251" y="7406"/>
                  <a:pt x="3239" y="7394"/>
                </a:cubicBezTo>
                <a:cubicBezTo>
                  <a:pt x="3108" y="7240"/>
                  <a:pt x="2870" y="7382"/>
                  <a:pt x="2942" y="7573"/>
                </a:cubicBezTo>
                <a:cubicBezTo>
                  <a:pt x="3013" y="7442"/>
                  <a:pt x="3120" y="7513"/>
                  <a:pt x="3120" y="7609"/>
                </a:cubicBezTo>
                <a:cubicBezTo>
                  <a:pt x="3108" y="7692"/>
                  <a:pt x="2965" y="7752"/>
                  <a:pt x="2894" y="7752"/>
                </a:cubicBezTo>
                <a:cubicBezTo>
                  <a:pt x="2834" y="7752"/>
                  <a:pt x="2775" y="7728"/>
                  <a:pt x="2727" y="7680"/>
                </a:cubicBezTo>
                <a:cubicBezTo>
                  <a:pt x="2608" y="7573"/>
                  <a:pt x="2489" y="7323"/>
                  <a:pt x="2811" y="7192"/>
                </a:cubicBezTo>
                <a:cubicBezTo>
                  <a:pt x="2501" y="7013"/>
                  <a:pt x="2215" y="7382"/>
                  <a:pt x="2275" y="7692"/>
                </a:cubicBezTo>
                <a:cubicBezTo>
                  <a:pt x="2049" y="7644"/>
                  <a:pt x="2013" y="7787"/>
                  <a:pt x="1787" y="7597"/>
                </a:cubicBezTo>
                <a:cubicBezTo>
                  <a:pt x="1989" y="8168"/>
                  <a:pt x="2299" y="8025"/>
                  <a:pt x="2513" y="8121"/>
                </a:cubicBezTo>
                <a:lnTo>
                  <a:pt x="2513" y="8121"/>
                </a:lnTo>
                <a:cubicBezTo>
                  <a:pt x="2037" y="7966"/>
                  <a:pt x="1894" y="8323"/>
                  <a:pt x="1489" y="8347"/>
                </a:cubicBezTo>
                <a:cubicBezTo>
                  <a:pt x="1906" y="8704"/>
                  <a:pt x="2180" y="8418"/>
                  <a:pt x="2465" y="8311"/>
                </a:cubicBezTo>
                <a:lnTo>
                  <a:pt x="2465" y="8311"/>
                </a:lnTo>
                <a:cubicBezTo>
                  <a:pt x="1739" y="8609"/>
                  <a:pt x="1906" y="9002"/>
                  <a:pt x="1620" y="9347"/>
                </a:cubicBezTo>
                <a:cubicBezTo>
                  <a:pt x="1965" y="9049"/>
                  <a:pt x="2370" y="9228"/>
                  <a:pt x="2656" y="8502"/>
                </a:cubicBezTo>
                <a:lnTo>
                  <a:pt x="2656" y="8502"/>
                </a:lnTo>
                <a:cubicBezTo>
                  <a:pt x="2549" y="8799"/>
                  <a:pt x="2263" y="9049"/>
                  <a:pt x="2620" y="9466"/>
                </a:cubicBezTo>
                <a:cubicBezTo>
                  <a:pt x="2644" y="9073"/>
                  <a:pt x="3001" y="8930"/>
                  <a:pt x="2846" y="8454"/>
                </a:cubicBezTo>
                <a:lnTo>
                  <a:pt x="2846" y="8454"/>
                </a:lnTo>
                <a:cubicBezTo>
                  <a:pt x="2942" y="8668"/>
                  <a:pt x="2787" y="8978"/>
                  <a:pt x="3370" y="9180"/>
                </a:cubicBezTo>
                <a:cubicBezTo>
                  <a:pt x="3180" y="8954"/>
                  <a:pt x="3323" y="8906"/>
                  <a:pt x="3275" y="8692"/>
                </a:cubicBezTo>
                <a:cubicBezTo>
                  <a:pt x="3573" y="8752"/>
                  <a:pt x="3954" y="8466"/>
                  <a:pt x="3775" y="8156"/>
                </a:cubicBezTo>
                <a:cubicBezTo>
                  <a:pt x="3644" y="8478"/>
                  <a:pt x="3394" y="8359"/>
                  <a:pt x="3275" y="8240"/>
                </a:cubicBezTo>
                <a:cubicBezTo>
                  <a:pt x="3239" y="8192"/>
                  <a:pt x="3215" y="8133"/>
                  <a:pt x="3215" y="8073"/>
                </a:cubicBezTo>
                <a:cubicBezTo>
                  <a:pt x="3215" y="8002"/>
                  <a:pt x="3275" y="7859"/>
                  <a:pt x="3358" y="7847"/>
                </a:cubicBezTo>
                <a:cubicBezTo>
                  <a:pt x="3442" y="7835"/>
                  <a:pt x="3525" y="7954"/>
                  <a:pt x="3394" y="8025"/>
                </a:cubicBezTo>
                <a:cubicBezTo>
                  <a:pt x="3418" y="8025"/>
                  <a:pt x="3442" y="8025"/>
                  <a:pt x="3465" y="8025"/>
                </a:cubicBezTo>
                <a:cubicBezTo>
                  <a:pt x="3549" y="8014"/>
                  <a:pt x="3620" y="7942"/>
                  <a:pt x="3620" y="7859"/>
                </a:cubicBezTo>
                <a:cubicBezTo>
                  <a:pt x="3620" y="7811"/>
                  <a:pt x="3608" y="7763"/>
                  <a:pt x="3573" y="7728"/>
                </a:cubicBezTo>
                <a:cubicBezTo>
                  <a:pt x="3561" y="7716"/>
                  <a:pt x="3549" y="7692"/>
                  <a:pt x="3537" y="7692"/>
                </a:cubicBezTo>
                <a:lnTo>
                  <a:pt x="3525" y="7692"/>
                </a:lnTo>
                <a:cubicBezTo>
                  <a:pt x="3477" y="7656"/>
                  <a:pt x="3430" y="7656"/>
                  <a:pt x="3382" y="7656"/>
                </a:cubicBezTo>
                <a:cubicBezTo>
                  <a:pt x="3620" y="7311"/>
                  <a:pt x="3942" y="7037"/>
                  <a:pt x="4311" y="6859"/>
                </a:cubicBezTo>
                <a:cubicBezTo>
                  <a:pt x="3275" y="7502"/>
                  <a:pt x="4370" y="8049"/>
                  <a:pt x="3858" y="8561"/>
                </a:cubicBezTo>
                <a:lnTo>
                  <a:pt x="3918" y="8514"/>
                </a:lnTo>
                <a:cubicBezTo>
                  <a:pt x="3906" y="8525"/>
                  <a:pt x="3882" y="8549"/>
                  <a:pt x="3870" y="8561"/>
                </a:cubicBezTo>
                <a:cubicBezTo>
                  <a:pt x="4168" y="8395"/>
                  <a:pt x="4311" y="8240"/>
                  <a:pt x="4370" y="8097"/>
                </a:cubicBezTo>
                <a:cubicBezTo>
                  <a:pt x="4501" y="7704"/>
                  <a:pt x="4132" y="7537"/>
                  <a:pt x="4144" y="7335"/>
                </a:cubicBezTo>
                <a:cubicBezTo>
                  <a:pt x="4335" y="7490"/>
                  <a:pt x="4466" y="7430"/>
                  <a:pt x="4537" y="7240"/>
                </a:cubicBezTo>
                <a:cubicBezTo>
                  <a:pt x="4299" y="7263"/>
                  <a:pt x="4263" y="7037"/>
                  <a:pt x="4394" y="6906"/>
                </a:cubicBezTo>
                <a:cubicBezTo>
                  <a:pt x="4597" y="6728"/>
                  <a:pt x="5049" y="6680"/>
                  <a:pt x="5156" y="6144"/>
                </a:cubicBezTo>
                <a:cubicBezTo>
                  <a:pt x="5204" y="6073"/>
                  <a:pt x="5263" y="5989"/>
                  <a:pt x="5299" y="5918"/>
                </a:cubicBezTo>
                <a:cubicBezTo>
                  <a:pt x="5275" y="6001"/>
                  <a:pt x="5251" y="6085"/>
                  <a:pt x="5240" y="6180"/>
                </a:cubicBezTo>
                <a:cubicBezTo>
                  <a:pt x="4930" y="6632"/>
                  <a:pt x="5216" y="6978"/>
                  <a:pt x="5228" y="7252"/>
                </a:cubicBezTo>
                <a:cubicBezTo>
                  <a:pt x="5228" y="7442"/>
                  <a:pt x="5049" y="7573"/>
                  <a:pt x="4906" y="7394"/>
                </a:cubicBezTo>
                <a:cubicBezTo>
                  <a:pt x="4823" y="7573"/>
                  <a:pt x="4882" y="7704"/>
                  <a:pt x="5109" y="7740"/>
                </a:cubicBezTo>
                <a:cubicBezTo>
                  <a:pt x="4978" y="7883"/>
                  <a:pt x="4597" y="7740"/>
                  <a:pt x="4418" y="8109"/>
                </a:cubicBezTo>
                <a:cubicBezTo>
                  <a:pt x="4347" y="8264"/>
                  <a:pt x="4347" y="8466"/>
                  <a:pt x="4442" y="8799"/>
                </a:cubicBezTo>
                <a:lnTo>
                  <a:pt x="4442" y="8799"/>
                </a:lnTo>
                <a:lnTo>
                  <a:pt x="4442" y="8799"/>
                </a:lnTo>
                <a:cubicBezTo>
                  <a:pt x="4454" y="8085"/>
                  <a:pt x="5609" y="8466"/>
                  <a:pt x="5335" y="7299"/>
                </a:cubicBezTo>
                <a:lnTo>
                  <a:pt x="5335" y="7299"/>
                </a:lnTo>
                <a:cubicBezTo>
                  <a:pt x="5478" y="7680"/>
                  <a:pt x="5501" y="8109"/>
                  <a:pt x="5418" y="8514"/>
                </a:cubicBezTo>
                <a:cubicBezTo>
                  <a:pt x="5394" y="8478"/>
                  <a:pt x="5359" y="8442"/>
                  <a:pt x="5311" y="8430"/>
                </a:cubicBezTo>
                <a:lnTo>
                  <a:pt x="5299" y="8430"/>
                </a:lnTo>
                <a:cubicBezTo>
                  <a:pt x="5275" y="8430"/>
                  <a:pt x="5263" y="8430"/>
                  <a:pt x="5240" y="8430"/>
                </a:cubicBezTo>
                <a:cubicBezTo>
                  <a:pt x="5144" y="8442"/>
                  <a:pt x="5061" y="8525"/>
                  <a:pt x="5061" y="8621"/>
                </a:cubicBezTo>
                <a:cubicBezTo>
                  <a:pt x="5061" y="8668"/>
                  <a:pt x="5085" y="8716"/>
                  <a:pt x="5132" y="8752"/>
                </a:cubicBezTo>
                <a:lnTo>
                  <a:pt x="5156" y="8764"/>
                </a:lnTo>
                <a:cubicBezTo>
                  <a:pt x="5120" y="8621"/>
                  <a:pt x="5251" y="8597"/>
                  <a:pt x="5311" y="8668"/>
                </a:cubicBezTo>
                <a:cubicBezTo>
                  <a:pt x="5359" y="8740"/>
                  <a:pt x="5311" y="8883"/>
                  <a:pt x="5251" y="8930"/>
                </a:cubicBezTo>
                <a:cubicBezTo>
                  <a:pt x="5216" y="8978"/>
                  <a:pt x="5156" y="9002"/>
                  <a:pt x="5085" y="9002"/>
                </a:cubicBezTo>
                <a:cubicBezTo>
                  <a:pt x="4918" y="9002"/>
                  <a:pt x="4656" y="8906"/>
                  <a:pt x="4787" y="8585"/>
                </a:cubicBezTo>
                <a:cubicBezTo>
                  <a:pt x="4454" y="8680"/>
                  <a:pt x="4513" y="9145"/>
                  <a:pt x="4763" y="9323"/>
                </a:cubicBezTo>
                <a:cubicBezTo>
                  <a:pt x="4573" y="9454"/>
                  <a:pt x="4644" y="9585"/>
                  <a:pt x="4358" y="9597"/>
                </a:cubicBezTo>
                <a:cubicBezTo>
                  <a:pt x="4906" y="9871"/>
                  <a:pt x="5013" y="9538"/>
                  <a:pt x="5240" y="9454"/>
                </a:cubicBezTo>
                <a:lnTo>
                  <a:pt x="5240" y="9454"/>
                </a:lnTo>
                <a:cubicBezTo>
                  <a:pt x="4787" y="9680"/>
                  <a:pt x="4942" y="10038"/>
                  <a:pt x="4680" y="10335"/>
                </a:cubicBezTo>
                <a:cubicBezTo>
                  <a:pt x="5228" y="10288"/>
                  <a:pt x="5204" y="9907"/>
                  <a:pt x="5335" y="9621"/>
                </a:cubicBezTo>
                <a:lnTo>
                  <a:pt x="5335" y="9621"/>
                </a:lnTo>
                <a:cubicBezTo>
                  <a:pt x="5037" y="10335"/>
                  <a:pt x="5442" y="10514"/>
                  <a:pt x="5478" y="10954"/>
                </a:cubicBezTo>
                <a:cubicBezTo>
                  <a:pt x="5513" y="10514"/>
                  <a:pt x="5918" y="10335"/>
                  <a:pt x="5609" y="9621"/>
                </a:cubicBezTo>
                <a:lnTo>
                  <a:pt x="5609" y="9621"/>
                </a:lnTo>
                <a:cubicBezTo>
                  <a:pt x="5740" y="9907"/>
                  <a:pt x="5728" y="10288"/>
                  <a:pt x="6275" y="10335"/>
                </a:cubicBezTo>
                <a:cubicBezTo>
                  <a:pt x="6002" y="10038"/>
                  <a:pt x="6156" y="9680"/>
                  <a:pt x="5716" y="9454"/>
                </a:cubicBezTo>
                <a:lnTo>
                  <a:pt x="5716" y="9454"/>
                </a:lnTo>
                <a:cubicBezTo>
                  <a:pt x="5930" y="9538"/>
                  <a:pt x="6049" y="9871"/>
                  <a:pt x="6597" y="9597"/>
                </a:cubicBezTo>
                <a:cubicBezTo>
                  <a:pt x="6299" y="9585"/>
                  <a:pt x="6371" y="9454"/>
                  <a:pt x="6180" y="9323"/>
                </a:cubicBezTo>
                <a:cubicBezTo>
                  <a:pt x="6442" y="9145"/>
                  <a:pt x="6502" y="8680"/>
                  <a:pt x="6156" y="8585"/>
                </a:cubicBezTo>
                <a:cubicBezTo>
                  <a:pt x="6299" y="8906"/>
                  <a:pt x="6037" y="9002"/>
                  <a:pt x="5859" y="9002"/>
                </a:cubicBezTo>
                <a:cubicBezTo>
                  <a:pt x="5799" y="9002"/>
                  <a:pt x="5740" y="8978"/>
                  <a:pt x="5692" y="8930"/>
                </a:cubicBezTo>
                <a:cubicBezTo>
                  <a:pt x="5644" y="8883"/>
                  <a:pt x="5585" y="8740"/>
                  <a:pt x="5644" y="8668"/>
                </a:cubicBezTo>
                <a:cubicBezTo>
                  <a:pt x="5692" y="8597"/>
                  <a:pt x="5835" y="8621"/>
                  <a:pt x="5787" y="8764"/>
                </a:cubicBezTo>
                <a:cubicBezTo>
                  <a:pt x="5799" y="8764"/>
                  <a:pt x="5811" y="8752"/>
                  <a:pt x="5823" y="8752"/>
                </a:cubicBezTo>
                <a:cubicBezTo>
                  <a:pt x="5859" y="8716"/>
                  <a:pt x="5882" y="8668"/>
                  <a:pt x="5894" y="8621"/>
                </a:cubicBezTo>
                <a:cubicBezTo>
                  <a:pt x="5894" y="8525"/>
                  <a:pt x="5811" y="8442"/>
                  <a:pt x="5716" y="8430"/>
                </a:cubicBezTo>
                <a:cubicBezTo>
                  <a:pt x="5692" y="8430"/>
                  <a:pt x="5680" y="8430"/>
                  <a:pt x="5656" y="8430"/>
                </a:cubicBezTo>
                <a:lnTo>
                  <a:pt x="5644" y="8430"/>
                </a:lnTo>
                <a:cubicBezTo>
                  <a:pt x="5597" y="8442"/>
                  <a:pt x="5561" y="8478"/>
                  <a:pt x="5525" y="8514"/>
                </a:cubicBezTo>
                <a:cubicBezTo>
                  <a:pt x="5454" y="8109"/>
                  <a:pt x="5478" y="7680"/>
                  <a:pt x="5621" y="7299"/>
                </a:cubicBezTo>
                <a:cubicBezTo>
                  <a:pt x="5347" y="8478"/>
                  <a:pt x="6502" y="8085"/>
                  <a:pt x="6513" y="8811"/>
                </a:cubicBezTo>
                <a:lnTo>
                  <a:pt x="6513" y="8728"/>
                </a:lnTo>
                <a:cubicBezTo>
                  <a:pt x="6513" y="8764"/>
                  <a:pt x="6513" y="8787"/>
                  <a:pt x="6513" y="8811"/>
                </a:cubicBezTo>
                <a:cubicBezTo>
                  <a:pt x="6609" y="8478"/>
                  <a:pt x="6609" y="8264"/>
                  <a:pt x="6537" y="8121"/>
                </a:cubicBezTo>
                <a:cubicBezTo>
                  <a:pt x="6347" y="7752"/>
                  <a:pt x="5966" y="7894"/>
                  <a:pt x="5847" y="7740"/>
                </a:cubicBezTo>
                <a:cubicBezTo>
                  <a:pt x="6073" y="7716"/>
                  <a:pt x="6132" y="7573"/>
                  <a:pt x="6049" y="7394"/>
                </a:cubicBezTo>
                <a:cubicBezTo>
                  <a:pt x="5906" y="7585"/>
                  <a:pt x="5716" y="7442"/>
                  <a:pt x="5716" y="7263"/>
                </a:cubicBezTo>
                <a:cubicBezTo>
                  <a:pt x="5728" y="6990"/>
                  <a:pt x="6013" y="6644"/>
                  <a:pt x="5716" y="6192"/>
                </a:cubicBezTo>
                <a:cubicBezTo>
                  <a:pt x="5704" y="6097"/>
                  <a:pt x="5680" y="6013"/>
                  <a:pt x="5656" y="5918"/>
                </a:cubicBezTo>
                <a:cubicBezTo>
                  <a:pt x="5692" y="6001"/>
                  <a:pt x="5740" y="6085"/>
                  <a:pt x="5799" y="6156"/>
                </a:cubicBezTo>
                <a:cubicBezTo>
                  <a:pt x="5894" y="6692"/>
                  <a:pt x="6347" y="6728"/>
                  <a:pt x="6549" y="6918"/>
                </a:cubicBezTo>
                <a:cubicBezTo>
                  <a:pt x="6692" y="7037"/>
                  <a:pt x="6656" y="7275"/>
                  <a:pt x="6418" y="7252"/>
                </a:cubicBezTo>
                <a:cubicBezTo>
                  <a:pt x="6490" y="7430"/>
                  <a:pt x="6621" y="7490"/>
                  <a:pt x="6811" y="7347"/>
                </a:cubicBezTo>
                <a:cubicBezTo>
                  <a:pt x="6823" y="7537"/>
                  <a:pt x="6454" y="7716"/>
                  <a:pt x="6585" y="8097"/>
                </a:cubicBezTo>
                <a:cubicBezTo>
                  <a:pt x="6633" y="8252"/>
                  <a:pt x="6787" y="8406"/>
                  <a:pt x="7085" y="8573"/>
                </a:cubicBezTo>
                <a:lnTo>
                  <a:pt x="7085" y="8573"/>
                </a:lnTo>
                <a:lnTo>
                  <a:pt x="7085" y="8573"/>
                </a:lnTo>
                <a:cubicBezTo>
                  <a:pt x="6585" y="8061"/>
                  <a:pt x="7668" y="7513"/>
                  <a:pt x="6656" y="6882"/>
                </a:cubicBezTo>
                <a:lnTo>
                  <a:pt x="6656" y="6882"/>
                </a:lnTo>
                <a:cubicBezTo>
                  <a:pt x="7025" y="7061"/>
                  <a:pt x="7347" y="7335"/>
                  <a:pt x="7585" y="7668"/>
                </a:cubicBezTo>
                <a:cubicBezTo>
                  <a:pt x="7526" y="7656"/>
                  <a:pt x="7478" y="7668"/>
                  <a:pt x="7430" y="7704"/>
                </a:cubicBezTo>
                <a:lnTo>
                  <a:pt x="7418" y="7704"/>
                </a:lnTo>
                <a:cubicBezTo>
                  <a:pt x="7406" y="7716"/>
                  <a:pt x="7395" y="7728"/>
                  <a:pt x="7383" y="7740"/>
                </a:cubicBezTo>
                <a:cubicBezTo>
                  <a:pt x="7240" y="7871"/>
                  <a:pt x="7383" y="8097"/>
                  <a:pt x="7561" y="8037"/>
                </a:cubicBezTo>
                <a:cubicBezTo>
                  <a:pt x="7430" y="7966"/>
                  <a:pt x="7514" y="7847"/>
                  <a:pt x="7597" y="7859"/>
                </a:cubicBezTo>
                <a:cubicBezTo>
                  <a:pt x="7680" y="7871"/>
                  <a:pt x="7740" y="8002"/>
                  <a:pt x="7740" y="8085"/>
                </a:cubicBezTo>
                <a:cubicBezTo>
                  <a:pt x="7740" y="8144"/>
                  <a:pt x="7716" y="8204"/>
                  <a:pt x="7668" y="8252"/>
                </a:cubicBezTo>
                <a:cubicBezTo>
                  <a:pt x="7561" y="8371"/>
                  <a:pt x="7311" y="8490"/>
                  <a:pt x="7180" y="8168"/>
                </a:cubicBezTo>
                <a:cubicBezTo>
                  <a:pt x="7002" y="8478"/>
                  <a:pt x="7371" y="8764"/>
                  <a:pt x="7680" y="8692"/>
                </a:cubicBezTo>
                <a:cubicBezTo>
                  <a:pt x="7633" y="8918"/>
                  <a:pt x="7776" y="8966"/>
                  <a:pt x="7585" y="9192"/>
                </a:cubicBezTo>
                <a:cubicBezTo>
                  <a:pt x="8168" y="8990"/>
                  <a:pt x="8014" y="8680"/>
                  <a:pt x="8109" y="8466"/>
                </a:cubicBezTo>
                <a:lnTo>
                  <a:pt x="8109" y="8466"/>
                </a:lnTo>
                <a:cubicBezTo>
                  <a:pt x="7954" y="8942"/>
                  <a:pt x="8311" y="9085"/>
                  <a:pt x="8335" y="9478"/>
                </a:cubicBezTo>
                <a:cubicBezTo>
                  <a:pt x="8692" y="9061"/>
                  <a:pt x="8407" y="8799"/>
                  <a:pt x="8299" y="8514"/>
                </a:cubicBezTo>
                <a:lnTo>
                  <a:pt x="8299" y="8514"/>
                </a:lnTo>
                <a:cubicBezTo>
                  <a:pt x="8585" y="9228"/>
                  <a:pt x="8990" y="9061"/>
                  <a:pt x="9335" y="9359"/>
                </a:cubicBezTo>
                <a:cubicBezTo>
                  <a:pt x="9038" y="9014"/>
                  <a:pt x="9216" y="8609"/>
                  <a:pt x="8490" y="8311"/>
                </a:cubicBezTo>
                <a:lnTo>
                  <a:pt x="8490" y="8311"/>
                </a:lnTo>
                <a:cubicBezTo>
                  <a:pt x="8788" y="8418"/>
                  <a:pt x="9050" y="8704"/>
                  <a:pt x="9466" y="8359"/>
                </a:cubicBezTo>
                <a:cubicBezTo>
                  <a:pt x="9061" y="8335"/>
                  <a:pt x="8919" y="7978"/>
                  <a:pt x="8442" y="8133"/>
                </a:cubicBezTo>
                <a:lnTo>
                  <a:pt x="8442" y="8133"/>
                </a:lnTo>
                <a:cubicBezTo>
                  <a:pt x="8657" y="8037"/>
                  <a:pt x="8966" y="8180"/>
                  <a:pt x="9169" y="7609"/>
                </a:cubicBezTo>
                <a:cubicBezTo>
                  <a:pt x="8942" y="7799"/>
                  <a:pt x="8907" y="7656"/>
                  <a:pt x="8680" y="7704"/>
                </a:cubicBezTo>
                <a:cubicBezTo>
                  <a:pt x="8740" y="7406"/>
                  <a:pt x="8454" y="7025"/>
                  <a:pt x="8145" y="7204"/>
                </a:cubicBezTo>
                <a:cubicBezTo>
                  <a:pt x="8466" y="7323"/>
                  <a:pt x="8359" y="7585"/>
                  <a:pt x="8228" y="7692"/>
                </a:cubicBezTo>
                <a:cubicBezTo>
                  <a:pt x="8180" y="7740"/>
                  <a:pt x="8121" y="7763"/>
                  <a:pt x="8061" y="7763"/>
                </a:cubicBezTo>
                <a:cubicBezTo>
                  <a:pt x="7990" y="7763"/>
                  <a:pt x="7847" y="7704"/>
                  <a:pt x="7847" y="7621"/>
                </a:cubicBezTo>
                <a:cubicBezTo>
                  <a:pt x="7835" y="7525"/>
                  <a:pt x="7942" y="7454"/>
                  <a:pt x="8026" y="7585"/>
                </a:cubicBezTo>
                <a:cubicBezTo>
                  <a:pt x="8026" y="7561"/>
                  <a:pt x="8026" y="7537"/>
                  <a:pt x="8026" y="7513"/>
                </a:cubicBezTo>
                <a:cubicBezTo>
                  <a:pt x="8014" y="7418"/>
                  <a:pt x="7942" y="7359"/>
                  <a:pt x="7859" y="7359"/>
                </a:cubicBezTo>
                <a:cubicBezTo>
                  <a:pt x="7799" y="7347"/>
                  <a:pt x="7752" y="7371"/>
                  <a:pt x="7716" y="7406"/>
                </a:cubicBezTo>
                <a:cubicBezTo>
                  <a:pt x="7704" y="7418"/>
                  <a:pt x="7692" y="7430"/>
                  <a:pt x="7680" y="7442"/>
                </a:cubicBezTo>
                <a:lnTo>
                  <a:pt x="7680" y="7454"/>
                </a:lnTo>
                <a:cubicBezTo>
                  <a:pt x="7656" y="7490"/>
                  <a:pt x="7645" y="7549"/>
                  <a:pt x="7656" y="7597"/>
                </a:cubicBezTo>
                <a:cubicBezTo>
                  <a:pt x="7311" y="7359"/>
                  <a:pt x="7037" y="7037"/>
                  <a:pt x="6859" y="6668"/>
                </a:cubicBezTo>
                <a:cubicBezTo>
                  <a:pt x="7502" y="7692"/>
                  <a:pt x="8049" y="6597"/>
                  <a:pt x="8561" y="7109"/>
                </a:cubicBezTo>
                <a:lnTo>
                  <a:pt x="8514" y="7061"/>
                </a:lnTo>
                <a:cubicBezTo>
                  <a:pt x="8526" y="7073"/>
                  <a:pt x="8549" y="7097"/>
                  <a:pt x="8561" y="7109"/>
                </a:cubicBezTo>
                <a:cubicBezTo>
                  <a:pt x="8395" y="6811"/>
                  <a:pt x="8240" y="6668"/>
                  <a:pt x="8085" y="6609"/>
                </a:cubicBezTo>
                <a:cubicBezTo>
                  <a:pt x="7704" y="6478"/>
                  <a:pt x="7526" y="6847"/>
                  <a:pt x="7335" y="6835"/>
                </a:cubicBezTo>
                <a:cubicBezTo>
                  <a:pt x="7490" y="6644"/>
                  <a:pt x="7418" y="6513"/>
                  <a:pt x="7240" y="6442"/>
                </a:cubicBezTo>
                <a:cubicBezTo>
                  <a:pt x="7264" y="6680"/>
                  <a:pt x="7025" y="6716"/>
                  <a:pt x="6906" y="6585"/>
                </a:cubicBezTo>
                <a:cubicBezTo>
                  <a:pt x="6728" y="6382"/>
                  <a:pt x="6680" y="5918"/>
                  <a:pt x="6144" y="5823"/>
                </a:cubicBezTo>
                <a:cubicBezTo>
                  <a:pt x="6073" y="5763"/>
                  <a:pt x="5990" y="5716"/>
                  <a:pt x="5906" y="5680"/>
                </a:cubicBezTo>
                <a:cubicBezTo>
                  <a:pt x="6002" y="5704"/>
                  <a:pt x="6085" y="5728"/>
                  <a:pt x="6180" y="5739"/>
                </a:cubicBezTo>
                <a:cubicBezTo>
                  <a:pt x="6621" y="6049"/>
                  <a:pt x="6978" y="5751"/>
                  <a:pt x="7252" y="5751"/>
                </a:cubicBezTo>
                <a:cubicBezTo>
                  <a:pt x="7430" y="5739"/>
                  <a:pt x="7573" y="5918"/>
                  <a:pt x="7395" y="6073"/>
                </a:cubicBezTo>
                <a:cubicBezTo>
                  <a:pt x="7573" y="6156"/>
                  <a:pt x="7704" y="6097"/>
                  <a:pt x="7728" y="5870"/>
                </a:cubicBezTo>
                <a:cubicBezTo>
                  <a:pt x="7883" y="6001"/>
                  <a:pt x="7728" y="6382"/>
                  <a:pt x="8109" y="6561"/>
                </a:cubicBezTo>
                <a:cubicBezTo>
                  <a:pt x="8252" y="6632"/>
                  <a:pt x="8466" y="6632"/>
                  <a:pt x="8799" y="6537"/>
                </a:cubicBezTo>
                <a:lnTo>
                  <a:pt x="8799" y="6537"/>
                </a:lnTo>
                <a:cubicBezTo>
                  <a:pt x="8085" y="6525"/>
                  <a:pt x="8466" y="5370"/>
                  <a:pt x="7287" y="5644"/>
                </a:cubicBezTo>
                <a:lnTo>
                  <a:pt x="7287" y="5644"/>
                </a:lnTo>
                <a:cubicBezTo>
                  <a:pt x="7680" y="5501"/>
                  <a:pt x="8097" y="5477"/>
                  <a:pt x="8514" y="5549"/>
                </a:cubicBezTo>
                <a:cubicBezTo>
                  <a:pt x="8466" y="5585"/>
                  <a:pt x="8442" y="5620"/>
                  <a:pt x="8430" y="5668"/>
                </a:cubicBezTo>
                <a:lnTo>
                  <a:pt x="8430" y="5680"/>
                </a:lnTo>
                <a:cubicBezTo>
                  <a:pt x="8430" y="5704"/>
                  <a:pt x="8430" y="5716"/>
                  <a:pt x="8430" y="5739"/>
                </a:cubicBezTo>
                <a:cubicBezTo>
                  <a:pt x="8430" y="5918"/>
                  <a:pt x="8680" y="5978"/>
                  <a:pt x="8764" y="5823"/>
                </a:cubicBezTo>
                <a:cubicBezTo>
                  <a:pt x="8621" y="5858"/>
                  <a:pt x="8597" y="5728"/>
                  <a:pt x="8669" y="5668"/>
                </a:cubicBezTo>
                <a:cubicBezTo>
                  <a:pt x="8728" y="5620"/>
                  <a:pt x="8871" y="5668"/>
                  <a:pt x="8930" y="5728"/>
                </a:cubicBezTo>
                <a:cubicBezTo>
                  <a:pt x="8966" y="5763"/>
                  <a:pt x="8990" y="5823"/>
                  <a:pt x="8990" y="5894"/>
                </a:cubicBezTo>
                <a:cubicBezTo>
                  <a:pt x="9002" y="6049"/>
                  <a:pt x="8907" y="6323"/>
                  <a:pt x="8585" y="6192"/>
                </a:cubicBezTo>
                <a:cubicBezTo>
                  <a:pt x="8680" y="6525"/>
                  <a:pt x="9145" y="6466"/>
                  <a:pt x="9311" y="6204"/>
                </a:cubicBezTo>
                <a:cubicBezTo>
                  <a:pt x="9442" y="6406"/>
                  <a:pt x="9573" y="6323"/>
                  <a:pt x="9597" y="6620"/>
                </a:cubicBezTo>
                <a:cubicBezTo>
                  <a:pt x="9859" y="6073"/>
                  <a:pt x="9538" y="5954"/>
                  <a:pt x="9454" y="5739"/>
                </a:cubicBezTo>
                <a:lnTo>
                  <a:pt x="9454" y="5739"/>
                </a:lnTo>
                <a:cubicBezTo>
                  <a:pt x="9681" y="6180"/>
                  <a:pt x="10050" y="6037"/>
                  <a:pt x="10335" y="6299"/>
                </a:cubicBezTo>
                <a:cubicBezTo>
                  <a:pt x="10288" y="5751"/>
                  <a:pt x="9895" y="5763"/>
                  <a:pt x="9621" y="5632"/>
                </a:cubicBezTo>
                <a:lnTo>
                  <a:pt x="9621" y="5632"/>
                </a:lnTo>
                <a:cubicBezTo>
                  <a:pt x="10335" y="5930"/>
                  <a:pt x="10514" y="5537"/>
                  <a:pt x="10955" y="5501"/>
                </a:cubicBezTo>
                <a:cubicBezTo>
                  <a:pt x="10514" y="5454"/>
                  <a:pt x="10335" y="5049"/>
                  <a:pt x="9621" y="5358"/>
                </a:cubicBezTo>
                <a:lnTo>
                  <a:pt x="9621" y="5358"/>
                </a:lnTo>
                <a:cubicBezTo>
                  <a:pt x="9895" y="5227"/>
                  <a:pt x="10288" y="5251"/>
                  <a:pt x="10335" y="4704"/>
                </a:cubicBezTo>
                <a:cubicBezTo>
                  <a:pt x="10038" y="4966"/>
                  <a:pt x="9681" y="4811"/>
                  <a:pt x="9454" y="5263"/>
                </a:cubicBezTo>
                <a:lnTo>
                  <a:pt x="9454" y="5263"/>
                </a:lnTo>
                <a:cubicBezTo>
                  <a:pt x="9538" y="5037"/>
                  <a:pt x="9859" y="4930"/>
                  <a:pt x="9597" y="4382"/>
                </a:cubicBezTo>
                <a:cubicBezTo>
                  <a:pt x="9561" y="4656"/>
                  <a:pt x="9431" y="4585"/>
                  <a:pt x="9300" y="4775"/>
                </a:cubicBezTo>
                <a:close/>
                <a:moveTo>
                  <a:pt x="3644" y="5632"/>
                </a:moveTo>
                <a:close/>
                <a:moveTo>
                  <a:pt x="4608" y="5739"/>
                </a:moveTo>
                <a:cubicBezTo>
                  <a:pt x="4478" y="5811"/>
                  <a:pt x="4323" y="5835"/>
                  <a:pt x="4180" y="5799"/>
                </a:cubicBezTo>
                <a:cubicBezTo>
                  <a:pt x="3989" y="5751"/>
                  <a:pt x="3799" y="5608"/>
                  <a:pt x="3454" y="5537"/>
                </a:cubicBezTo>
                <a:cubicBezTo>
                  <a:pt x="3358" y="5513"/>
                  <a:pt x="3251" y="5501"/>
                  <a:pt x="3156" y="5489"/>
                </a:cubicBezTo>
                <a:cubicBezTo>
                  <a:pt x="3251" y="5477"/>
                  <a:pt x="3346" y="5454"/>
                  <a:pt x="3454" y="5430"/>
                </a:cubicBezTo>
                <a:cubicBezTo>
                  <a:pt x="3799" y="5358"/>
                  <a:pt x="3989" y="5216"/>
                  <a:pt x="4180" y="5168"/>
                </a:cubicBezTo>
                <a:cubicBezTo>
                  <a:pt x="4323" y="5132"/>
                  <a:pt x="4478" y="5156"/>
                  <a:pt x="4608" y="5227"/>
                </a:cubicBezTo>
                <a:cubicBezTo>
                  <a:pt x="4382" y="5216"/>
                  <a:pt x="4168" y="5311"/>
                  <a:pt x="4013" y="5477"/>
                </a:cubicBezTo>
                <a:cubicBezTo>
                  <a:pt x="4168" y="5656"/>
                  <a:pt x="4382" y="5739"/>
                  <a:pt x="4608" y="5739"/>
                </a:cubicBezTo>
                <a:close/>
                <a:moveTo>
                  <a:pt x="4287" y="4084"/>
                </a:moveTo>
                <a:close/>
                <a:moveTo>
                  <a:pt x="4287" y="6882"/>
                </a:moveTo>
                <a:close/>
                <a:moveTo>
                  <a:pt x="4775" y="6620"/>
                </a:moveTo>
                <a:cubicBezTo>
                  <a:pt x="4608" y="6716"/>
                  <a:pt x="4382" y="6751"/>
                  <a:pt x="4073" y="6942"/>
                </a:cubicBezTo>
                <a:cubicBezTo>
                  <a:pt x="3989" y="6990"/>
                  <a:pt x="3918" y="7049"/>
                  <a:pt x="3823" y="7121"/>
                </a:cubicBezTo>
                <a:cubicBezTo>
                  <a:pt x="3894" y="7037"/>
                  <a:pt x="3954" y="6954"/>
                  <a:pt x="4001" y="6871"/>
                </a:cubicBezTo>
                <a:cubicBezTo>
                  <a:pt x="4204" y="6573"/>
                  <a:pt x="4227" y="6335"/>
                  <a:pt x="4335" y="6168"/>
                </a:cubicBezTo>
                <a:cubicBezTo>
                  <a:pt x="4406" y="6037"/>
                  <a:pt x="4537" y="5954"/>
                  <a:pt x="4680" y="5906"/>
                </a:cubicBezTo>
                <a:cubicBezTo>
                  <a:pt x="4513" y="6061"/>
                  <a:pt x="4430" y="6275"/>
                  <a:pt x="4442" y="6501"/>
                </a:cubicBezTo>
                <a:cubicBezTo>
                  <a:pt x="4668" y="6513"/>
                  <a:pt x="4882" y="6418"/>
                  <a:pt x="5037" y="6263"/>
                </a:cubicBezTo>
                <a:cubicBezTo>
                  <a:pt x="4989" y="6406"/>
                  <a:pt x="4894" y="6537"/>
                  <a:pt x="4775" y="6620"/>
                </a:cubicBezTo>
                <a:close/>
                <a:moveTo>
                  <a:pt x="4442" y="4454"/>
                </a:moveTo>
                <a:cubicBezTo>
                  <a:pt x="4430" y="4680"/>
                  <a:pt x="4513" y="4906"/>
                  <a:pt x="4680" y="5061"/>
                </a:cubicBezTo>
                <a:cubicBezTo>
                  <a:pt x="4537" y="5013"/>
                  <a:pt x="4406" y="4930"/>
                  <a:pt x="4335" y="4799"/>
                </a:cubicBezTo>
                <a:cubicBezTo>
                  <a:pt x="4227" y="4632"/>
                  <a:pt x="4204" y="4394"/>
                  <a:pt x="4001" y="4096"/>
                </a:cubicBezTo>
                <a:cubicBezTo>
                  <a:pt x="3954" y="4013"/>
                  <a:pt x="3894" y="3930"/>
                  <a:pt x="3823" y="3846"/>
                </a:cubicBezTo>
                <a:cubicBezTo>
                  <a:pt x="3906" y="3906"/>
                  <a:pt x="3989" y="3965"/>
                  <a:pt x="4073" y="4025"/>
                </a:cubicBezTo>
                <a:cubicBezTo>
                  <a:pt x="4370" y="4215"/>
                  <a:pt x="4608" y="4251"/>
                  <a:pt x="4775" y="4346"/>
                </a:cubicBezTo>
                <a:cubicBezTo>
                  <a:pt x="4906" y="4430"/>
                  <a:pt x="5001" y="4561"/>
                  <a:pt x="5037" y="4704"/>
                </a:cubicBezTo>
                <a:cubicBezTo>
                  <a:pt x="4882" y="4537"/>
                  <a:pt x="4656" y="4442"/>
                  <a:pt x="4430" y="4454"/>
                </a:cubicBezTo>
                <a:close/>
                <a:moveTo>
                  <a:pt x="5621" y="7299"/>
                </a:moveTo>
                <a:close/>
                <a:moveTo>
                  <a:pt x="5716" y="6335"/>
                </a:moveTo>
                <a:cubicBezTo>
                  <a:pt x="5787" y="6466"/>
                  <a:pt x="5811" y="6620"/>
                  <a:pt x="5787" y="6775"/>
                </a:cubicBezTo>
                <a:cubicBezTo>
                  <a:pt x="5740" y="6966"/>
                  <a:pt x="5585" y="7144"/>
                  <a:pt x="5513" y="7502"/>
                </a:cubicBezTo>
                <a:cubicBezTo>
                  <a:pt x="5490" y="7597"/>
                  <a:pt x="5478" y="7692"/>
                  <a:pt x="5466" y="7799"/>
                </a:cubicBezTo>
                <a:cubicBezTo>
                  <a:pt x="5454" y="7692"/>
                  <a:pt x="5442" y="7597"/>
                  <a:pt x="5418" y="7502"/>
                </a:cubicBezTo>
                <a:cubicBezTo>
                  <a:pt x="5335" y="7144"/>
                  <a:pt x="5192" y="6966"/>
                  <a:pt x="5144" y="6775"/>
                </a:cubicBezTo>
                <a:cubicBezTo>
                  <a:pt x="5109" y="6620"/>
                  <a:pt x="5132" y="6466"/>
                  <a:pt x="5216" y="6335"/>
                </a:cubicBezTo>
                <a:cubicBezTo>
                  <a:pt x="4989" y="6561"/>
                  <a:pt x="5156" y="6930"/>
                  <a:pt x="5466" y="6930"/>
                </a:cubicBezTo>
                <a:cubicBezTo>
                  <a:pt x="5775" y="6930"/>
                  <a:pt x="5930" y="6561"/>
                  <a:pt x="5716" y="6335"/>
                </a:cubicBezTo>
                <a:close/>
                <a:moveTo>
                  <a:pt x="5466" y="4037"/>
                </a:moveTo>
                <a:cubicBezTo>
                  <a:pt x="5299" y="4180"/>
                  <a:pt x="5204" y="4406"/>
                  <a:pt x="5216" y="4632"/>
                </a:cubicBezTo>
                <a:cubicBezTo>
                  <a:pt x="5132" y="4501"/>
                  <a:pt x="5109" y="4346"/>
                  <a:pt x="5144" y="4192"/>
                </a:cubicBezTo>
                <a:cubicBezTo>
                  <a:pt x="5192" y="4001"/>
                  <a:pt x="5335" y="3823"/>
                  <a:pt x="5418" y="3465"/>
                </a:cubicBezTo>
                <a:cubicBezTo>
                  <a:pt x="5442" y="3370"/>
                  <a:pt x="5454" y="3275"/>
                  <a:pt x="5466" y="3168"/>
                </a:cubicBezTo>
                <a:cubicBezTo>
                  <a:pt x="5478" y="3275"/>
                  <a:pt x="5490" y="3370"/>
                  <a:pt x="5513" y="3465"/>
                </a:cubicBezTo>
                <a:cubicBezTo>
                  <a:pt x="5585" y="3823"/>
                  <a:pt x="5728" y="4001"/>
                  <a:pt x="5775" y="4192"/>
                </a:cubicBezTo>
                <a:cubicBezTo>
                  <a:pt x="5811" y="4346"/>
                  <a:pt x="5787" y="4501"/>
                  <a:pt x="5716" y="4632"/>
                </a:cubicBezTo>
                <a:cubicBezTo>
                  <a:pt x="5728" y="4406"/>
                  <a:pt x="5632" y="4180"/>
                  <a:pt x="5454" y="4037"/>
                </a:cubicBezTo>
                <a:close/>
                <a:moveTo>
                  <a:pt x="6644" y="4084"/>
                </a:moveTo>
                <a:close/>
                <a:moveTo>
                  <a:pt x="6859" y="6668"/>
                </a:moveTo>
                <a:close/>
                <a:moveTo>
                  <a:pt x="6490" y="6513"/>
                </a:moveTo>
                <a:cubicBezTo>
                  <a:pt x="6502" y="6287"/>
                  <a:pt x="6406" y="6073"/>
                  <a:pt x="6252" y="5918"/>
                </a:cubicBezTo>
                <a:cubicBezTo>
                  <a:pt x="6394" y="5966"/>
                  <a:pt x="6513" y="6049"/>
                  <a:pt x="6597" y="6180"/>
                </a:cubicBezTo>
                <a:cubicBezTo>
                  <a:pt x="6704" y="6347"/>
                  <a:pt x="6728" y="6585"/>
                  <a:pt x="6918" y="6882"/>
                </a:cubicBezTo>
                <a:cubicBezTo>
                  <a:pt x="6978" y="6966"/>
                  <a:pt x="7037" y="7049"/>
                  <a:pt x="7109" y="7132"/>
                </a:cubicBezTo>
                <a:cubicBezTo>
                  <a:pt x="7014" y="7061"/>
                  <a:pt x="6930" y="7001"/>
                  <a:pt x="6859" y="6954"/>
                </a:cubicBezTo>
                <a:cubicBezTo>
                  <a:pt x="6561" y="6763"/>
                  <a:pt x="6323" y="6728"/>
                  <a:pt x="6144" y="6632"/>
                </a:cubicBezTo>
                <a:cubicBezTo>
                  <a:pt x="6025" y="6549"/>
                  <a:pt x="5930" y="6418"/>
                  <a:pt x="5882" y="6275"/>
                </a:cubicBezTo>
                <a:cubicBezTo>
                  <a:pt x="6037" y="6442"/>
                  <a:pt x="6263" y="6525"/>
                  <a:pt x="6478" y="6513"/>
                </a:cubicBezTo>
                <a:close/>
                <a:moveTo>
                  <a:pt x="5894" y="4704"/>
                </a:moveTo>
                <a:cubicBezTo>
                  <a:pt x="5930" y="4561"/>
                  <a:pt x="6025" y="4430"/>
                  <a:pt x="6156" y="4358"/>
                </a:cubicBezTo>
                <a:cubicBezTo>
                  <a:pt x="6323" y="4251"/>
                  <a:pt x="6561" y="4227"/>
                  <a:pt x="6859" y="4025"/>
                </a:cubicBezTo>
                <a:cubicBezTo>
                  <a:pt x="6942" y="3977"/>
                  <a:pt x="7025" y="3918"/>
                  <a:pt x="7109" y="3846"/>
                </a:cubicBezTo>
                <a:cubicBezTo>
                  <a:pt x="7049" y="3930"/>
                  <a:pt x="6990" y="4013"/>
                  <a:pt x="6930" y="4096"/>
                </a:cubicBezTo>
                <a:cubicBezTo>
                  <a:pt x="6740" y="4394"/>
                  <a:pt x="6704" y="4632"/>
                  <a:pt x="6609" y="4799"/>
                </a:cubicBezTo>
                <a:cubicBezTo>
                  <a:pt x="6525" y="4930"/>
                  <a:pt x="6394" y="5025"/>
                  <a:pt x="6252" y="5061"/>
                </a:cubicBezTo>
                <a:cubicBezTo>
                  <a:pt x="6418" y="4906"/>
                  <a:pt x="6502" y="4692"/>
                  <a:pt x="6490" y="4465"/>
                </a:cubicBezTo>
                <a:cubicBezTo>
                  <a:pt x="6263" y="4442"/>
                  <a:pt x="6037" y="4525"/>
                  <a:pt x="5882" y="4704"/>
                </a:cubicBezTo>
                <a:close/>
                <a:moveTo>
                  <a:pt x="7287" y="5335"/>
                </a:moveTo>
                <a:close/>
                <a:moveTo>
                  <a:pt x="7490" y="5537"/>
                </a:moveTo>
                <a:cubicBezTo>
                  <a:pt x="7133" y="5608"/>
                  <a:pt x="6954" y="5763"/>
                  <a:pt x="6752" y="5811"/>
                </a:cubicBezTo>
                <a:cubicBezTo>
                  <a:pt x="6609" y="5835"/>
                  <a:pt x="6454" y="5811"/>
                  <a:pt x="6323" y="5739"/>
                </a:cubicBezTo>
                <a:cubicBezTo>
                  <a:pt x="6549" y="5751"/>
                  <a:pt x="6764" y="5656"/>
                  <a:pt x="6918" y="5489"/>
                </a:cubicBezTo>
                <a:cubicBezTo>
                  <a:pt x="6764" y="5323"/>
                  <a:pt x="6549" y="5227"/>
                  <a:pt x="6323" y="5239"/>
                </a:cubicBezTo>
                <a:cubicBezTo>
                  <a:pt x="6454" y="5156"/>
                  <a:pt x="6609" y="5132"/>
                  <a:pt x="6752" y="5168"/>
                </a:cubicBezTo>
                <a:cubicBezTo>
                  <a:pt x="6954" y="5216"/>
                  <a:pt x="7133" y="5358"/>
                  <a:pt x="7490" y="5442"/>
                </a:cubicBezTo>
                <a:cubicBezTo>
                  <a:pt x="7585" y="5466"/>
                  <a:pt x="7680" y="5477"/>
                  <a:pt x="7787" y="5489"/>
                </a:cubicBezTo>
                <a:cubicBezTo>
                  <a:pt x="7680" y="5501"/>
                  <a:pt x="7573" y="5513"/>
                  <a:pt x="7478" y="5537"/>
                </a:cubicBezTo>
                <a:close/>
              </a:path>
            </a:pathLst>
          </a:custGeom>
          <a:solidFill>
            <a:schemeClr val="accent2">
              <a:alpha val="1450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5"/>
          <p:cNvSpPr/>
          <p:nvPr/>
        </p:nvSpPr>
        <p:spPr>
          <a:xfrm rot="5400000">
            <a:off x="1127640" y="4721416"/>
            <a:ext cx="743741" cy="742925"/>
          </a:xfrm>
          <a:custGeom>
            <a:avLst/>
            <a:gdLst/>
            <a:ahLst/>
            <a:cxnLst/>
            <a:rect l="l" t="t" r="r" b="b"/>
            <a:pathLst>
              <a:path w="10943" h="10931" extrusionOk="0">
                <a:moveTo>
                  <a:pt x="1620" y="6168"/>
                </a:moveTo>
                <a:cubicBezTo>
                  <a:pt x="1798" y="6418"/>
                  <a:pt x="2263" y="6477"/>
                  <a:pt x="2358" y="6144"/>
                </a:cubicBezTo>
                <a:cubicBezTo>
                  <a:pt x="2036" y="6275"/>
                  <a:pt x="1929" y="6013"/>
                  <a:pt x="1941" y="5846"/>
                </a:cubicBezTo>
                <a:cubicBezTo>
                  <a:pt x="1941" y="5787"/>
                  <a:pt x="1965" y="5727"/>
                  <a:pt x="2013" y="5680"/>
                </a:cubicBezTo>
                <a:cubicBezTo>
                  <a:pt x="2060" y="5620"/>
                  <a:pt x="2203" y="5573"/>
                  <a:pt x="2275" y="5620"/>
                </a:cubicBezTo>
                <a:cubicBezTo>
                  <a:pt x="2346" y="5680"/>
                  <a:pt x="2322" y="5823"/>
                  <a:pt x="2179" y="5775"/>
                </a:cubicBezTo>
                <a:cubicBezTo>
                  <a:pt x="2263" y="5942"/>
                  <a:pt x="2513" y="5882"/>
                  <a:pt x="2513" y="5692"/>
                </a:cubicBezTo>
                <a:cubicBezTo>
                  <a:pt x="2513" y="5680"/>
                  <a:pt x="2513" y="5656"/>
                  <a:pt x="2513" y="5632"/>
                </a:cubicBezTo>
                <a:cubicBezTo>
                  <a:pt x="2513" y="5632"/>
                  <a:pt x="2513" y="5632"/>
                  <a:pt x="2513" y="5620"/>
                </a:cubicBezTo>
                <a:cubicBezTo>
                  <a:pt x="2501" y="5573"/>
                  <a:pt x="2465" y="5537"/>
                  <a:pt x="2429" y="5513"/>
                </a:cubicBezTo>
                <a:cubicBezTo>
                  <a:pt x="2834" y="5430"/>
                  <a:pt x="3251" y="5465"/>
                  <a:pt x="3644" y="5596"/>
                </a:cubicBezTo>
                <a:cubicBezTo>
                  <a:pt x="2465" y="5323"/>
                  <a:pt x="2858" y="6489"/>
                  <a:pt x="2132" y="6489"/>
                </a:cubicBezTo>
                <a:lnTo>
                  <a:pt x="2203" y="6489"/>
                </a:lnTo>
                <a:cubicBezTo>
                  <a:pt x="2179" y="6489"/>
                  <a:pt x="2155" y="6489"/>
                  <a:pt x="2132" y="6489"/>
                </a:cubicBezTo>
                <a:cubicBezTo>
                  <a:pt x="2465" y="6585"/>
                  <a:pt x="2679" y="6585"/>
                  <a:pt x="2822" y="6513"/>
                </a:cubicBezTo>
                <a:cubicBezTo>
                  <a:pt x="3191" y="6335"/>
                  <a:pt x="3048" y="5954"/>
                  <a:pt x="3203" y="5823"/>
                </a:cubicBezTo>
                <a:cubicBezTo>
                  <a:pt x="3227" y="6049"/>
                  <a:pt x="3358" y="6108"/>
                  <a:pt x="3549" y="6037"/>
                </a:cubicBezTo>
                <a:cubicBezTo>
                  <a:pt x="3358" y="5882"/>
                  <a:pt x="3501" y="5692"/>
                  <a:pt x="3679" y="5704"/>
                </a:cubicBezTo>
                <a:cubicBezTo>
                  <a:pt x="3953" y="5715"/>
                  <a:pt x="4299" y="6001"/>
                  <a:pt x="4751" y="5692"/>
                </a:cubicBezTo>
                <a:cubicBezTo>
                  <a:pt x="4846" y="5680"/>
                  <a:pt x="4930" y="5656"/>
                  <a:pt x="5025" y="5632"/>
                </a:cubicBezTo>
                <a:cubicBezTo>
                  <a:pt x="4942" y="5680"/>
                  <a:pt x="4858" y="5727"/>
                  <a:pt x="4787" y="5775"/>
                </a:cubicBezTo>
                <a:cubicBezTo>
                  <a:pt x="4251" y="5882"/>
                  <a:pt x="4215" y="6335"/>
                  <a:pt x="4025" y="6537"/>
                </a:cubicBezTo>
                <a:cubicBezTo>
                  <a:pt x="3906" y="6668"/>
                  <a:pt x="3668" y="6632"/>
                  <a:pt x="3691" y="6394"/>
                </a:cubicBezTo>
                <a:cubicBezTo>
                  <a:pt x="3513" y="6466"/>
                  <a:pt x="3453" y="6608"/>
                  <a:pt x="3596" y="6787"/>
                </a:cubicBezTo>
                <a:cubicBezTo>
                  <a:pt x="3406" y="6799"/>
                  <a:pt x="3227" y="6430"/>
                  <a:pt x="2846" y="6561"/>
                </a:cubicBezTo>
                <a:cubicBezTo>
                  <a:pt x="2691" y="6620"/>
                  <a:pt x="2548" y="6763"/>
                  <a:pt x="2370" y="7073"/>
                </a:cubicBezTo>
                <a:lnTo>
                  <a:pt x="2370" y="7073"/>
                </a:lnTo>
                <a:cubicBezTo>
                  <a:pt x="2882" y="6561"/>
                  <a:pt x="3429" y="7656"/>
                  <a:pt x="4072" y="6632"/>
                </a:cubicBezTo>
                <a:lnTo>
                  <a:pt x="4072" y="6632"/>
                </a:lnTo>
                <a:cubicBezTo>
                  <a:pt x="3894" y="7001"/>
                  <a:pt x="3620" y="7323"/>
                  <a:pt x="3275" y="7561"/>
                </a:cubicBezTo>
                <a:cubicBezTo>
                  <a:pt x="3287" y="7513"/>
                  <a:pt x="3275" y="7454"/>
                  <a:pt x="3251" y="7418"/>
                </a:cubicBezTo>
                <a:lnTo>
                  <a:pt x="3251" y="7406"/>
                </a:lnTo>
                <a:cubicBezTo>
                  <a:pt x="3239" y="7394"/>
                  <a:pt x="3227" y="7382"/>
                  <a:pt x="3215" y="7370"/>
                </a:cubicBezTo>
                <a:cubicBezTo>
                  <a:pt x="3084" y="7216"/>
                  <a:pt x="2846" y="7358"/>
                  <a:pt x="2917" y="7549"/>
                </a:cubicBezTo>
                <a:cubicBezTo>
                  <a:pt x="2989" y="7418"/>
                  <a:pt x="3096" y="7489"/>
                  <a:pt x="3096" y="7585"/>
                </a:cubicBezTo>
                <a:cubicBezTo>
                  <a:pt x="3084" y="7668"/>
                  <a:pt x="2941" y="7728"/>
                  <a:pt x="2870" y="7728"/>
                </a:cubicBezTo>
                <a:cubicBezTo>
                  <a:pt x="2810" y="7728"/>
                  <a:pt x="2751" y="7704"/>
                  <a:pt x="2703" y="7656"/>
                </a:cubicBezTo>
                <a:cubicBezTo>
                  <a:pt x="2584" y="7549"/>
                  <a:pt x="2465" y="7287"/>
                  <a:pt x="2787" y="7168"/>
                </a:cubicBezTo>
                <a:cubicBezTo>
                  <a:pt x="2477" y="6989"/>
                  <a:pt x="2191" y="7358"/>
                  <a:pt x="2251" y="7668"/>
                </a:cubicBezTo>
                <a:cubicBezTo>
                  <a:pt x="2025" y="7620"/>
                  <a:pt x="1989" y="7763"/>
                  <a:pt x="1763" y="7573"/>
                </a:cubicBezTo>
                <a:cubicBezTo>
                  <a:pt x="1965" y="8144"/>
                  <a:pt x="2275" y="8001"/>
                  <a:pt x="2489" y="8097"/>
                </a:cubicBezTo>
                <a:lnTo>
                  <a:pt x="2489" y="8097"/>
                </a:lnTo>
                <a:cubicBezTo>
                  <a:pt x="2013" y="7942"/>
                  <a:pt x="1870" y="8299"/>
                  <a:pt x="1477" y="8323"/>
                </a:cubicBezTo>
                <a:cubicBezTo>
                  <a:pt x="1882" y="8668"/>
                  <a:pt x="2155" y="8382"/>
                  <a:pt x="2441" y="8275"/>
                </a:cubicBezTo>
                <a:lnTo>
                  <a:pt x="2441" y="8275"/>
                </a:lnTo>
                <a:cubicBezTo>
                  <a:pt x="1715" y="8573"/>
                  <a:pt x="1882" y="8978"/>
                  <a:pt x="1596" y="9323"/>
                </a:cubicBezTo>
                <a:cubicBezTo>
                  <a:pt x="1941" y="9025"/>
                  <a:pt x="2346" y="9192"/>
                  <a:pt x="2632" y="8478"/>
                </a:cubicBezTo>
                <a:lnTo>
                  <a:pt x="2632" y="8478"/>
                </a:lnTo>
                <a:cubicBezTo>
                  <a:pt x="2525" y="8775"/>
                  <a:pt x="2239" y="9025"/>
                  <a:pt x="2596" y="9442"/>
                </a:cubicBezTo>
                <a:cubicBezTo>
                  <a:pt x="2620" y="9049"/>
                  <a:pt x="2977" y="8906"/>
                  <a:pt x="2822" y="8430"/>
                </a:cubicBezTo>
                <a:lnTo>
                  <a:pt x="2822" y="8430"/>
                </a:lnTo>
                <a:cubicBezTo>
                  <a:pt x="2917" y="8644"/>
                  <a:pt x="2775" y="8954"/>
                  <a:pt x="3346" y="9156"/>
                </a:cubicBezTo>
                <a:cubicBezTo>
                  <a:pt x="3156" y="8930"/>
                  <a:pt x="3298" y="8882"/>
                  <a:pt x="3251" y="8656"/>
                </a:cubicBezTo>
                <a:cubicBezTo>
                  <a:pt x="3549" y="8728"/>
                  <a:pt x="3930" y="8442"/>
                  <a:pt x="3751" y="8132"/>
                </a:cubicBezTo>
                <a:cubicBezTo>
                  <a:pt x="3632" y="8454"/>
                  <a:pt x="3370" y="8335"/>
                  <a:pt x="3263" y="8216"/>
                </a:cubicBezTo>
                <a:cubicBezTo>
                  <a:pt x="3215" y="8168"/>
                  <a:pt x="3191" y="8109"/>
                  <a:pt x="3191" y="8049"/>
                </a:cubicBezTo>
                <a:cubicBezTo>
                  <a:pt x="3191" y="7978"/>
                  <a:pt x="3251" y="7835"/>
                  <a:pt x="3334" y="7823"/>
                </a:cubicBezTo>
                <a:cubicBezTo>
                  <a:pt x="3429" y="7811"/>
                  <a:pt x="3501" y="7930"/>
                  <a:pt x="3370" y="8001"/>
                </a:cubicBezTo>
                <a:cubicBezTo>
                  <a:pt x="3394" y="8001"/>
                  <a:pt x="3418" y="8001"/>
                  <a:pt x="3441" y="8001"/>
                </a:cubicBezTo>
                <a:cubicBezTo>
                  <a:pt x="3525" y="7990"/>
                  <a:pt x="3596" y="7918"/>
                  <a:pt x="3596" y="7835"/>
                </a:cubicBezTo>
                <a:cubicBezTo>
                  <a:pt x="3608" y="7787"/>
                  <a:pt x="3584" y="7739"/>
                  <a:pt x="3549" y="7704"/>
                </a:cubicBezTo>
                <a:cubicBezTo>
                  <a:pt x="3537" y="7680"/>
                  <a:pt x="3525" y="7668"/>
                  <a:pt x="3513" y="7656"/>
                </a:cubicBezTo>
                <a:lnTo>
                  <a:pt x="3501" y="7656"/>
                </a:lnTo>
                <a:cubicBezTo>
                  <a:pt x="3465" y="7632"/>
                  <a:pt x="3406" y="7620"/>
                  <a:pt x="3358" y="7632"/>
                </a:cubicBezTo>
                <a:cubicBezTo>
                  <a:pt x="3596" y="7287"/>
                  <a:pt x="3918" y="7013"/>
                  <a:pt x="4287" y="6835"/>
                </a:cubicBezTo>
                <a:cubicBezTo>
                  <a:pt x="3263" y="7478"/>
                  <a:pt x="4346" y="8025"/>
                  <a:pt x="3846" y="8537"/>
                </a:cubicBezTo>
                <a:lnTo>
                  <a:pt x="3894" y="8490"/>
                </a:lnTo>
                <a:cubicBezTo>
                  <a:pt x="3882" y="8501"/>
                  <a:pt x="3858" y="8525"/>
                  <a:pt x="3846" y="8537"/>
                </a:cubicBezTo>
                <a:cubicBezTo>
                  <a:pt x="4144" y="8371"/>
                  <a:pt x="4287" y="8216"/>
                  <a:pt x="4346" y="8061"/>
                </a:cubicBezTo>
                <a:cubicBezTo>
                  <a:pt x="4477" y="7680"/>
                  <a:pt x="4108" y="7513"/>
                  <a:pt x="4120" y="7311"/>
                </a:cubicBezTo>
                <a:cubicBezTo>
                  <a:pt x="4311" y="7466"/>
                  <a:pt x="4441" y="7406"/>
                  <a:pt x="4513" y="7216"/>
                </a:cubicBezTo>
                <a:cubicBezTo>
                  <a:pt x="4275" y="7239"/>
                  <a:pt x="4239" y="7013"/>
                  <a:pt x="4370" y="6882"/>
                </a:cubicBezTo>
                <a:cubicBezTo>
                  <a:pt x="4572" y="6704"/>
                  <a:pt x="5025" y="6656"/>
                  <a:pt x="5132" y="6120"/>
                </a:cubicBezTo>
                <a:cubicBezTo>
                  <a:pt x="5180" y="6049"/>
                  <a:pt x="5239" y="5965"/>
                  <a:pt x="5275" y="5882"/>
                </a:cubicBezTo>
                <a:cubicBezTo>
                  <a:pt x="5251" y="5977"/>
                  <a:pt x="5227" y="6061"/>
                  <a:pt x="5215" y="6156"/>
                </a:cubicBezTo>
                <a:cubicBezTo>
                  <a:pt x="4906" y="6596"/>
                  <a:pt x="5203" y="6954"/>
                  <a:pt x="5203" y="7228"/>
                </a:cubicBezTo>
                <a:cubicBezTo>
                  <a:pt x="5203" y="7406"/>
                  <a:pt x="5025" y="7549"/>
                  <a:pt x="4882" y="7370"/>
                </a:cubicBezTo>
                <a:cubicBezTo>
                  <a:pt x="4799" y="7549"/>
                  <a:pt x="4858" y="7680"/>
                  <a:pt x="5084" y="7716"/>
                </a:cubicBezTo>
                <a:cubicBezTo>
                  <a:pt x="4953" y="7859"/>
                  <a:pt x="4572" y="7716"/>
                  <a:pt x="4394" y="8085"/>
                </a:cubicBezTo>
                <a:cubicBezTo>
                  <a:pt x="4322" y="8228"/>
                  <a:pt x="4322" y="8442"/>
                  <a:pt x="4418" y="8775"/>
                </a:cubicBezTo>
                <a:lnTo>
                  <a:pt x="4418" y="8775"/>
                </a:lnTo>
                <a:lnTo>
                  <a:pt x="4418" y="8775"/>
                </a:lnTo>
                <a:cubicBezTo>
                  <a:pt x="4430" y="8061"/>
                  <a:pt x="5584" y="8442"/>
                  <a:pt x="5311" y="7263"/>
                </a:cubicBezTo>
                <a:lnTo>
                  <a:pt x="5311" y="7263"/>
                </a:lnTo>
                <a:cubicBezTo>
                  <a:pt x="5442" y="7656"/>
                  <a:pt x="5477" y="8085"/>
                  <a:pt x="5406" y="8490"/>
                </a:cubicBezTo>
                <a:cubicBezTo>
                  <a:pt x="5370" y="8442"/>
                  <a:pt x="5334" y="8418"/>
                  <a:pt x="5287" y="8406"/>
                </a:cubicBezTo>
                <a:lnTo>
                  <a:pt x="5275" y="8406"/>
                </a:lnTo>
                <a:cubicBezTo>
                  <a:pt x="5251" y="8406"/>
                  <a:pt x="5227" y="8406"/>
                  <a:pt x="5215" y="8406"/>
                </a:cubicBezTo>
                <a:cubicBezTo>
                  <a:pt x="5120" y="8418"/>
                  <a:pt x="5037" y="8501"/>
                  <a:pt x="5037" y="8597"/>
                </a:cubicBezTo>
                <a:cubicBezTo>
                  <a:pt x="5037" y="8644"/>
                  <a:pt x="5061" y="8692"/>
                  <a:pt x="5108" y="8728"/>
                </a:cubicBezTo>
                <a:lnTo>
                  <a:pt x="5132" y="8740"/>
                </a:lnTo>
                <a:cubicBezTo>
                  <a:pt x="5096" y="8597"/>
                  <a:pt x="5227" y="8573"/>
                  <a:pt x="5287" y="8644"/>
                </a:cubicBezTo>
                <a:cubicBezTo>
                  <a:pt x="5334" y="8716"/>
                  <a:pt x="5287" y="8859"/>
                  <a:pt x="5227" y="8906"/>
                </a:cubicBezTo>
                <a:cubicBezTo>
                  <a:pt x="5192" y="8954"/>
                  <a:pt x="5132" y="8978"/>
                  <a:pt x="5061" y="8966"/>
                </a:cubicBezTo>
                <a:cubicBezTo>
                  <a:pt x="4906" y="8978"/>
                  <a:pt x="4632" y="8882"/>
                  <a:pt x="4763" y="8561"/>
                </a:cubicBezTo>
                <a:cubicBezTo>
                  <a:pt x="4430" y="8656"/>
                  <a:pt x="4489" y="9121"/>
                  <a:pt x="4751" y="9299"/>
                </a:cubicBezTo>
                <a:cubicBezTo>
                  <a:pt x="4549" y="9418"/>
                  <a:pt x="4620" y="9561"/>
                  <a:pt x="4334" y="9573"/>
                </a:cubicBezTo>
                <a:cubicBezTo>
                  <a:pt x="4882" y="9847"/>
                  <a:pt x="5001" y="9514"/>
                  <a:pt x="5215" y="9430"/>
                </a:cubicBezTo>
                <a:lnTo>
                  <a:pt x="5215" y="9430"/>
                </a:lnTo>
                <a:cubicBezTo>
                  <a:pt x="4763" y="9656"/>
                  <a:pt x="4918" y="10014"/>
                  <a:pt x="4656" y="10311"/>
                </a:cubicBezTo>
                <a:cubicBezTo>
                  <a:pt x="5203" y="10264"/>
                  <a:pt x="5180" y="9871"/>
                  <a:pt x="5311" y="9597"/>
                </a:cubicBezTo>
                <a:lnTo>
                  <a:pt x="5311" y="9597"/>
                </a:lnTo>
                <a:cubicBezTo>
                  <a:pt x="5013" y="10311"/>
                  <a:pt x="5418" y="10490"/>
                  <a:pt x="5454" y="10930"/>
                </a:cubicBezTo>
                <a:cubicBezTo>
                  <a:pt x="5489" y="10490"/>
                  <a:pt x="5894" y="10311"/>
                  <a:pt x="5584" y="9597"/>
                </a:cubicBezTo>
                <a:lnTo>
                  <a:pt x="5584" y="9597"/>
                </a:lnTo>
                <a:cubicBezTo>
                  <a:pt x="5715" y="9871"/>
                  <a:pt x="5704" y="10264"/>
                  <a:pt x="6251" y="10311"/>
                </a:cubicBezTo>
                <a:cubicBezTo>
                  <a:pt x="5989" y="10014"/>
                  <a:pt x="6132" y="9656"/>
                  <a:pt x="5692" y="9430"/>
                </a:cubicBezTo>
                <a:lnTo>
                  <a:pt x="5692" y="9430"/>
                </a:lnTo>
                <a:cubicBezTo>
                  <a:pt x="5906" y="9514"/>
                  <a:pt x="6025" y="9835"/>
                  <a:pt x="6573" y="9573"/>
                </a:cubicBezTo>
                <a:cubicBezTo>
                  <a:pt x="6275" y="9561"/>
                  <a:pt x="6346" y="9430"/>
                  <a:pt x="6156" y="9299"/>
                </a:cubicBezTo>
                <a:cubicBezTo>
                  <a:pt x="6418" y="9121"/>
                  <a:pt x="6477" y="8656"/>
                  <a:pt x="6132" y="8561"/>
                </a:cubicBezTo>
                <a:cubicBezTo>
                  <a:pt x="6275" y="8882"/>
                  <a:pt x="6013" y="8978"/>
                  <a:pt x="5835" y="8966"/>
                </a:cubicBezTo>
                <a:cubicBezTo>
                  <a:pt x="5775" y="8978"/>
                  <a:pt x="5715" y="8954"/>
                  <a:pt x="5668" y="8906"/>
                </a:cubicBezTo>
                <a:cubicBezTo>
                  <a:pt x="5620" y="8859"/>
                  <a:pt x="5561" y="8704"/>
                  <a:pt x="5620" y="8644"/>
                </a:cubicBezTo>
                <a:cubicBezTo>
                  <a:pt x="5680" y="8573"/>
                  <a:pt x="5811" y="8597"/>
                  <a:pt x="5763" y="8740"/>
                </a:cubicBezTo>
                <a:lnTo>
                  <a:pt x="5799" y="8728"/>
                </a:lnTo>
                <a:cubicBezTo>
                  <a:pt x="5835" y="8692"/>
                  <a:pt x="5858" y="8644"/>
                  <a:pt x="5870" y="8597"/>
                </a:cubicBezTo>
                <a:cubicBezTo>
                  <a:pt x="5858" y="8501"/>
                  <a:pt x="5787" y="8418"/>
                  <a:pt x="5692" y="8406"/>
                </a:cubicBezTo>
                <a:cubicBezTo>
                  <a:pt x="5668" y="8406"/>
                  <a:pt x="5656" y="8406"/>
                  <a:pt x="5632" y="8406"/>
                </a:cubicBezTo>
                <a:lnTo>
                  <a:pt x="5620" y="8406"/>
                </a:lnTo>
                <a:cubicBezTo>
                  <a:pt x="5573" y="8418"/>
                  <a:pt x="5525" y="8442"/>
                  <a:pt x="5501" y="8490"/>
                </a:cubicBezTo>
                <a:cubicBezTo>
                  <a:pt x="5418" y="8085"/>
                  <a:pt x="5454" y="7656"/>
                  <a:pt x="5596" y="7263"/>
                </a:cubicBezTo>
                <a:cubicBezTo>
                  <a:pt x="5323" y="8442"/>
                  <a:pt x="6477" y="8061"/>
                  <a:pt x="6489" y="8787"/>
                </a:cubicBezTo>
                <a:lnTo>
                  <a:pt x="6489" y="8704"/>
                </a:lnTo>
                <a:cubicBezTo>
                  <a:pt x="6489" y="8728"/>
                  <a:pt x="6489" y="8763"/>
                  <a:pt x="6489" y="8787"/>
                </a:cubicBezTo>
                <a:cubicBezTo>
                  <a:pt x="6585" y="8454"/>
                  <a:pt x="6585" y="8240"/>
                  <a:pt x="6513" y="8097"/>
                </a:cubicBezTo>
                <a:cubicBezTo>
                  <a:pt x="6323" y="7728"/>
                  <a:pt x="5942" y="7859"/>
                  <a:pt x="5823" y="7716"/>
                </a:cubicBezTo>
                <a:cubicBezTo>
                  <a:pt x="6049" y="7692"/>
                  <a:pt x="6120" y="7549"/>
                  <a:pt x="6025" y="7370"/>
                </a:cubicBezTo>
                <a:cubicBezTo>
                  <a:pt x="5882" y="7549"/>
                  <a:pt x="5692" y="7418"/>
                  <a:pt x="5692" y="7239"/>
                </a:cubicBezTo>
                <a:cubicBezTo>
                  <a:pt x="5704" y="6966"/>
                  <a:pt x="5989" y="6608"/>
                  <a:pt x="5692" y="6156"/>
                </a:cubicBezTo>
                <a:cubicBezTo>
                  <a:pt x="5668" y="6073"/>
                  <a:pt x="5656" y="5977"/>
                  <a:pt x="5632" y="5894"/>
                </a:cubicBezTo>
                <a:cubicBezTo>
                  <a:pt x="5668" y="5977"/>
                  <a:pt x="5715" y="6049"/>
                  <a:pt x="5775" y="6120"/>
                </a:cubicBezTo>
                <a:cubicBezTo>
                  <a:pt x="5870" y="6668"/>
                  <a:pt x="6323" y="6704"/>
                  <a:pt x="6525" y="6894"/>
                </a:cubicBezTo>
                <a:cubicBezTo>
                  <a:pt x="6656" y="7013"/>
                  <a:pt x="6632" y="7239"/>
                  <a:pt x="6394" y="7228"/>
                </a:cubicBezTo>
                <a:cubicBezTo>
                  <a:pt x="6466" y="7406"/>
                  <a:pt x="6597" y="7466"/>
                  <a:pt x="6787" y="7323"/>
                </a:cubicBezTo>
                <a:cubicBezTo>
                  <a:pt x="6799" y="7513"/>
                  <a:pt x="6430" y="7680"/>
                  <a:pt x="6561" y="8073"/>
                </a:cubicBezTo>
                <a:cubicBezTo>
                  <a:pt x="6608" y="8216"/>
                  <a:pt x="6763" y="8382"/>
                  <a:pt x="7061" y="8549"/>
                </a:cubicBezTo>
                <a:lnTo>
                  <a:pt x="7061" y="8549"/>
                </a:lnTo>
                <a:lnTo>
                  <a:pt x="7061" y="8549"/>
                </a:lnTo>
                <a:cubicBezTo>
                  <a:pt x="6561" y="8037"/>
                  <a:pt x="7644" y="7489"/>
                  <a:pt x="6632" y="6847"/>
                </a:cubicBezTo>
                <a:lnTo>
                  <a:pt x="6632" y="6847"/>
                </a:lnTo>
                <a:cubicBezTo>
                  <a:pt x="7001" y="7025"/>
                  <a:pt x="7323" y="7299"/>
                  <a:pt x="7561" y="7644"/>
                </a:cubicBezTo>
                <a:cubicBezTo>
                  <a:pt x="7513" y="7644"/>
                  <a:pt x="7454" y="7644"/>
                  <a:pt x="7418" y="7668"/>
                </a:cubicBezTo>
                <a:lnTo>
                  <a:pt x="7406" y="7668"/>
                </a:lnTo>
                <a:cubicBezTo>
                  <a:pt x="7394" y="7680"/>
                  <a:pt x="7382" y="7704"/>
                  <a:pt x="7370" y="7716"/>
                </a:cubicBezTo>
                <a:cubicBezTo>
                  <a:pt x="7216" y="7847"/>
                  <a:pt x="7359" y="8073"/>
                  <a:pt x="7549" y="8013"/>
                </a:cubicBezTo>
                <a:cubicBezTo>
                  <a:pt x="7418" y="7942"/>
                  <a:pt x="7489" y="7823"/>
                  <a:pt x="7585" y="7835"/>
                </a:cubicBezTo>
                <a:cubicBezTo>
                  <a:pt x="7668" y="7835"/>
                  <a:pt x="7728" y="7978"/>
                  <a:pt x="7728" y="8061"/>
                </a:cubicBezTo>
                <a:cubicBezTo>
                  <a:pt x="7728" y="8120"/>
                  <a:pt x="7704" y="8180"/>
                  <a:pt x="7656" y="8216"/>
                </a:cubicBezTo>
                <a:cubicBezTo>
                  <a:pt x="7549" y="8347"/>
                  <a:pt x="7287" y="8454"/>
                  <a:pt x="7168" y="8132"/>
                </a:cubicBezTo>
                <a:cubicBezTo>
                  <a:pt x="6989" y="8442"/>
                  <a:pt x="7359" y="8728"/>
                  <a:pt x="7668" y="8668"/>
                </a:cubicBezTo>
                <a:cubicBezTo>
                  <a:pt x="7620" y="8894"/>
                  <a:pt x="7763" y="8942"/>
                  <a:pt x="7573" y="9168"/>
                </a:cubicBezTo>
                <a:cubicBezTo>
                  <a:pt x="8144" y="8966"/>
                  <a:pt x="8001" y="8644"/>
                  <a:pt x="8097" y="8430"/>
                </a:cubicBezTo>
                <a:lnTo>
                  <a:pt x="8097" y="8430"/>
                </a:lnTo>
                <a:cubicBezTo>
                  <a:pt x="7942" y="8918"/>
                  <a:pt x="8299" y="9061"/>
                  <a:pt x="8323" y="9454"/>
                </a:cubicBezTo>
                <a:cubicBezTo>
                  <a:pt x="8668" y="9037"/>
                  <a:pt x="8382" y="8775"/>
                  <a:pt x="8287" y="8478"/>
                </a:cubicBezTo>
                <a:lnTo>
                  <a:pt x="8287" y="8478"/>
                </a:lnTo>
                <a:cubicBezTo>
                  <a:pt x="8585" y="9204"/>
                  <a:pt x="8978" y="9037"/>
                  <a:pt x="9323" y="9335"/>
                </a:cubicBezTo>
                <a:cubicBezTo>
                  <a:pt x="9025" y="8978"/>
                  <a:pt x="9204" y="8573"/>
                  <a:pt x="8478" y="8287"/>
                </a:cubicBezTo>
                <a:lnTo>
                  <a:pt x="8478" y="8287"/>
                </a:lnTo>
                <a:cubicBezTo>
                  <a:pt x="8775" y="8394"/>
                  <a:pt x="9025" y="8680"/>
                  <a:pt x="9442" y="8335"/>
                </a:cubicBezTo>
                <a:cubicBezTo>
                  <a:pt x="9049" y="8311"/>
                  <a:pt x="8906" y="7954"/>
                  <a:pt x="8430" y="8097"/>
                </a:cubicBezTo>
                <a:lnTo>
                  <a:pt x="8430" y="8097"/>
                </a:lnTo>
                <a:cubicBezTo>
                  <a:pt x="8644" y="8013"/>
                  <a:pt x="8954" y="8156"/>
                  <a:pt x="9156" y="7585"/>
                </a:cubicBezTo>
                <a:cubicBezTo>
                  <a:pt x="8930" y="7775"/>
                  <a:pt x="8894" y="7632"/>
                  <a:pt x="8668" y="7680"/>
                </a:cubicBezTo>
                <a:cubicBezTo>
                  <a:pt x="8728" y="7382"/>
                  <a:pt x="8442" y="7001"/>
                  <a:pt x="8132" y="7168"/>
                </a:cubicBezTo>
                <a:cubicBezTo>
                  <a:pt x="8454" y="7299"/>
                  <a:pt x="8335" y="7561"/>
                  <a:pt x="8216" y="7668"/>
                </a:cubicBezTo>
                <a:cubicBezTo>
                  <a:pt x="8168" y="7716"/>
                  <a:pt x="8109" y="7739"/>
                  <a:pt x="8049" y="7739"/>
                </a:cubicBezTo>
                <a:cubicBezTo>
                  <a:pt x="7978" y="7739"/>
                  <a:pt x="7835" y="7680"/>
                  <a:pt x="7823" y="7585"/>
                </a:cubicBezTo>
                <a:cubicBezTo>
                  <a:pt x="7823" y="7501"/>
                  <a:pt x="7930" y="7418"/>
                  <a:pt x="8001" y="7549"/>
                </a:cubicBezTo>
                <a:cubicBezTo>
                  <a:pt x="8013" y="7537"/>
                  <a:pt x="8013" y="7513"/>
                  <a:pt x="8013" y="7489"/>
                </a:cubicBezTo>
                <a:cubicBezTo>
                  <a:pt x="8001" y="7394"/>
                  <a:pt x="7930" y="7323"/>
                  <a:pt x="7847" y="7323"/>
                </a:cubicBezTo>
                <a:cubicBezTo>
                  <a:pt x="7799" y="7323"/>
                  <a:pt x="7751" y="7347"/>
                  <a:pt x="7716" y="7370"/>
                </a:cubicBezTo>
                <a:cubicBezTo>
                  <a:pt x="7692" y="7382"/>
                  <a:pt x="7680" y="7406"/>
                  <a:pt x="7668" y="7418"/>
                </a:cubicBezTo>
                <a:lnTo>
                  <a:pt x="7668" y="7430"/>
                </a:lnTo>
                <a:cubicBezTo>
                  <a:pt x="7644" y="7466"/>
                  <a:pt x="7632" y="7513"/>
                  <a:pt x="7644" y="7561"/>
                </a:cubicBezTo>
                <a:cubicBezTo>
                  <a:pt x="7299" y="7335"/>
                  <a:pt x="7025" y="7013"/>
                  <a:pt x="6847" y="6644"/>
                </a:cubicBezTo>
                <a:cubicBezTo>
                  <a:pt x="7478" y="7668"/>
                  <a:pt x="8037" y="6573"/>
                  <a:pt x="8549" y="7085"/>
                </a:cubicBezTo>
                <a:cubicBezTo>
                  <a:pt x="8525" y="7061"/>
                  <a:pt x="8513" y="7049"/>
                  <a:pt x="8490" y="7037"/>
                </a:cubicBezTo>
                <a:cubicBezTo>
                  <a:pt x="8513" y="7049"/>
                  <a:pt x="8525" y="7073"/>
                  <a:pt x="8549" y="7085"/>
                </a:cubicBezTo>
                <a:cubicBezTo>
                  <a:pt x="8382" y="6787"/>
                  <a:pt x="8228" y="6644"/>
                  <a:pt x="8073" y="6585"/>
                </a:cubicBezTo>
                <a:cubicBezTo>
                  <a:pt x="7680" y="6454"/>
                  <a:pt x="7513" y="6823"/>
                  <a:pt x="7323" y="6811"/>
                </a:cubicBezTo>
                <a:cubicBezTo>
                  <a:pt x="7466" y="6620"/>
                  <a:pt x="7406" y="6489"/>
                  <a:pt x="7228" y="6418"/>
                </a:cubicBezTo>
                <a:cubicBezTo>
                  <a:pt x="7239" y="6656"/>
                  <a:pt x="7013" y="6680"/>
                  <a:pt x="6894" y="6549"/>
                </a:cubicBezTo>
                <a:cubicBezTo>
                  <a:pt x="6704" y="6346"/>
                  <a:pt x="6668" y="5894"/>
                  <a:pt x="6120" y="5799"/>
                </a:cubicBezTo>
                <a:cubicBezTo>
                  <a:pt x="6049" y="5739"/>
                  <a:pt x="5977" y="5692"/>
                  <a:pt x="5894" y="5644"/>
                </a:cubicBezTo>
                <a:cubicBezTo>
                  <a:pt x="5977" y="5680"/>
                  <a:pt x="6073" y="5692"/>
                  <a:pt x="6156" y="5704"/>
                </a:cubicBezTo>
                <a:cubicBezTo>
                  <a:pt x="6608" y="6025"/>
                  <a:pt x="6966" y="5727"/>
                  <a:pt x="7239" y="5715"/>
                </a:cubicBezTo>
                <a:cubicBezTo>
                  <a:pt x="7418" y="5715"/>
                  <a:pt x="7549" y="5894"/>
                  <a:pt x="7370" y="6049"/>
                </a:cubicBezTo>
                <a:cubicBezTo>
                  <a:pt x="7549" y="6132"/>
                  <a:pt x="7680" y="6073"/>
                  <a:pt x="7716" y="5834"/>
                </a:cubicBezTo>
                <a:cubicBezTo>
                  <a:pt x="7870" y="5965"/>
                  <a:pt x="7716" y="6346"/>
                  <a:pt x="8097" y="6537"/>
                </a:cubicBezTo>
                <a:cubicBezTo>
                  <a:pt x="8240" y="6608"/>
                  <a:pt x="8454" y="6608"/>
                  <a:pt x="8787" y="6513"/>
                </a:cubicBezTo>
                <a:lnTo>
                  <a:pt x="8787" y="6513"/>
                </a:lnTo>
                <a:cubicBezTo>
                  <a:pt x="8061" y="6501"/>
                  <a:pt x="8442" y="5346"/>
                  <a:pt x="7275" y="5620"/>
                </a:cubicBezTo>
                <a:lnTo>
                  <a:pt x="7275" y="5620"/>
                </a:lnTo>
                <a:cubicBezTo>
                  <a:pt x="7668" y="5477"/>
                  <a:pt x="8085" y="5453"/>
                  <a:pt x="8490" y="5525"/>
                </a:cubicBezTo>
                <a:cubicBezTo>
                  <a:pt x="8454" y="5549"/>
                  <a:pt x="8418" y="5596"/>
                  <a:pt x="8406" y="5644"/>
                </a:cubicBezTo>
                <a:lnTo>
                  <a:pt x="8406" y="5656"/>
                </a:lnTo>
                <a:cubicBezTo>
                  <a:pt x="8406" y="5680"/>
                  <a:pt x="8406" y="5692"/>
                  <a:pt x="8406" y="5715"/>
                </a:cubicBezTo>
                <a:cubicBezTo>
                  <a:pt x="8406" y="5894"/>
                  <a:pt x="8656" y="5954"/>
                  <a:pt x="8752" y="5787"/>
                </a:cubicBezTo>
                <a:cubicBezTo>
                  <a:pt x="8597" y="5834"/>
                  <a:pt x="8573" y="5692"/>
                  <a:pt x="8644" y="5644"/>
                </a:cubicBezTo>
                <a:cubicBezTo>
                  <a:pt x="8716" y="5596"/>
                  <a:pt x="8859" y="5644"/>
                  <a:pt x="8906" y="5692"/>
                </a:cubicBezTo>
                <a:cubicBezTo>
                  <a:pt x="8954" y="5739"/>
                  <a:pt x="8978" y="5799"/>
                  <a:pt x="8978" y="5858"/>
                </a:cubicBezTo>
                <a:cubicBezTo>
                  <a:pt x="8990" y="6025"/>
                  <a:pt x="8883" y="6287"/>
                  <a:pt x="8561" y="6156"/>
                </a:cubicBezTo>
                <a:cubicBezTo>
                  <a:pt x="8656" y="6501"/>
                  <a:pt x="9121" y="6442"/>
                  <a:pt x="9299" y="6180"/>
                </a:cubicBezTo>
                <a:cubicBezTo>
                  <a:pt x="9430" y="6370"/>
                  <a:pt x="9561" y="6299"/>
                  <a:pt x="9585" y="6596"/>
                </a:cubicBezTo>
                <a:cubicBezTo>
                  <a:pt x="9847" y="6049"/>
                  <a:pt x="9514" y="5930"/>
                  <a:pt x="9430" y="5715"/>
                </a:cubicBezTo>
                <a:lnTo>
                  <a:pt x="9430" y="5715"/>
                </a:lnTo>
                <a:cubicBezTo>
                  <a:pt x="9668" y="6156"/>
                  <a:pt x="10026" y="6013"/>
                  <a:pt x="10311" y="6275"/>
                </a:cubicBezTo>
                <a:cubicBezTo>
                  <a:pt x="10276" y="5727"/>
                  <a:pt x="9883" y="5739"/>
                  <a:pt x="9597" y="5608"/>
                </a:cubicBezTo>
                <a:lnTo>
                  <a:pt x="9597" y="5608"/>
                </a:lnTo>
                <a:cubicBezTo>
                  <a:pt x="10311" y="5906"/>
                  <a:pt x="10490" y="5513"/>
                  <a:pt x="10942" y="5477"/>
                </a:cubicBezTo>
                <a:cubicBezTo>
                  <a:pt x="10490" y="5430"/>
                  <a:pt x="10323" y="5025"/>
                  <a:pt x="9597" y="5334"/>
                </a:cubicBezTo>
                <a:lnTo>
                  <a:pt x="9597" y="5334"/>
                </a:lnTo>
                <a:cubicBezTo>
                  <a:pt x="9883" y="5203"/>
                  <a:pt x="10276" y="5215"/>
                  <a:pt x="10311" y="4680"/>
                </a:cubicBezTo>
                <a:cubicBezTo>
                  <a:pt x="10014" y="4942"/>
                  <a:pt x="9668" y="4787"/>
                  <a:pt x="9430" y="5239"/>
                </a:cubicBezTo>
                <a:lnTo>
                  <a:pt x="9430" y="5239"/>
                </a:lnTo>
                <a:cubicBezTo>
                  <a:pt x="9514" y="5013"/>
                  <a:pt x="9847" y="4906"/>
                  <a:pt x="9585" y="4346"/>
                </a:cubicBezTo>
                <a:cubicBezTo>
                  <a:pt x="9561" y="4644"/>
                  <a:pt x="9430" y="4572"/>
                  <a:pt x="9299" y="4763"/>
                </a:cubicBezTo>
                <a:cubicBezTo>
                  <a:pt x="9121" y="4501"/>
                  <a:pt x="8656" y="4441"/>
                  <a:pt x="8561" y="4787"/>
                </a:cubicBezTo>
                <a:cubicBezTo>
                  <a:pt x="8883" y="4656"/>
                  <a:pt x="8990" y="4918"/>
                  <a:pt x="8978" y="5084"/>
                </a:cubicBezTo>
                <a:cubicBezTo>
                  <a:pt x="8978" y="5144"/>
                  <a:pt x="8954" y="5203"/>
                  <a:pt x="8906" y="5251"/>
                </a:cubicBezTo>
                <a:cubicBezTo>
                  <a:pt x="8859" y="5299"/>
                  <a:pt x="8716" y="5358"/>
                  <a:pt x="8644" y="5299"/>
                </a:cubicBezTo>
                <a:cubicBezTo>
                  <a:pt x="8573" y="5251"/>
                  <a:pt x="8597" y="5108"/>
                  <a:pt x="8752" y="5156"/>
                </a:cubicBezTo>
                <a:cubicBezTo>
                  <a:pt x="8656" y="4989"/>
                  <a:pt x="8406" y="5049"/>
                  <a:pt x="8406" y="5239"/>
                </a:cubicBezTo>
                <a:cubicBezTo>
                  <a:pt x="8406" y="5251"/>
                  <a:pt x="8406" y="5275"/>
                  <a:pt x="8406" y="5287"/>
                </a:cubicBezTo>
                <a:lnTo>
                  <a:pt x="8406" y="5299"/>
                </a:lnTo>
                <a:cubicBezTo>
                  <a:pt x="8418" y="5358"/>
                  <a:pt x="8454" y="5394"/>
                  <a:pt x="8490" y="5418"/>
                </a:cubicBezTo>
                <a:cubicBezTo>
                  <a:pt x="8085" y="5501"/>
                  <a:pt x="7668" y="5465"/>
                  <a:pt x="7275" y="5334"/>
                </a:cubicBezTo>
                <a:cubicBezTo>
                  <a:pt x="8454" y="5608"/>
                  <a:pt x="8073" y="4441"/>
                  <a:pt x="8787" y="4441"/>
                </a:cubicBezTo>
                <a:lnTo>
                  <a:pt x="8716" y="4441"/>
                </a:lnTo>
                <a:cubicBezTo>
                  <a:pt x="8740" y="4430"/>
                  <a:pt x="8763" y="4430"/>
                  <a:pt x="8787" y="4441"/>
                </a:cubicBezTo>
                <a:cubicBezTo>
                  <a:pt x="8454" y="4346"/>
                  <a:pt x="8240" y="4346"/>
                  <a:pt x="8097" y="4418"/>
                </a:cubicBezTo>
                <a:cubicBezTo>
                  <a:pt x="7728" y="4596"/>
                  <a:pt x="7870" y="4977"/>
                  <a:pt x="7728" y="5108"/>
                </a:cubicBezTo>
                <a:cubicBezTo>
                  <a:pt x="7692" y="4870"/>
                  <a:pt x="7561" y="4822"/>
                  <a:pt x="7382" y="4894"/>
                </a:cubicBezTo>
                <a:cubicBezTo>
                  <a:pt x="7561" y="5049"/>
                  <a:pt x="7418" y="5239"/>
                  <a:pt x="7239" y="5227"/>
                </a:cubicBezTo>
                <a:cubicBezTo>
                  <a:pt x="6966" y="5215"/>
                  <a:pt x="6620" y="4930"/>
                  <a:pt x="6168" y="5239"/>
                </a:cubicBezTo>
                <a:cubicBezTo>
                  <a:pt x="6073" y="5251"/>
                  <a:pt x="5989" y="5275"/>
                  <a:pt x="5906" y="5299"/>
                </a:cubicBezTo>
                <a:cubicBezTo>
                  <a:pt x="5977" y="5251"/>
                  <a:pt x="6061" y="5203"/>
                  <a:pt x="6132" y="5144"/>
                </a:cubicBezTo>
                <a:cubicBezTo>
                  <a:pt x="6668" y="5049"/>
                  <a:pt x="6716" y="4596"/>
                  <a:pt x="6894" y="4394"/>
                </a:cubicBezTo>
                <a:cubicBezTo>
                  <a:pt x="7025" y="4263"/>
                  <a:pt x="7251" y="4299"/>
                  <a:pt x="7228" y="4537"/>
                </a:cubicBezTo>
                <a:cubicBezTo>
                  <a:pt x="7418" y="4465"/>
                  <a:pt x="7466" y="4322"/>
                  <a:pt x="7323" y="4144"/>
                </a:cubicBezTo>
                <a:cubicBezTo>
                  <a:pt x="7513" y="4132"/>
                  <a:pt x="7692" y="4501"/>
                  <a:pt x="8073" y="4370"/>
                </a:cubicBezTo>
                <a:cubicBezTo>
                  <a:pt x="8228" y="4310"/>
                  <a:pt x="8382" y="4168"/>
                  <a:pt x="8549" y="3858"/>
                </a:cubicBezTo>
                <a:lnTo>
                  <a:pt x="8549" y="3858"/>
                </a:lnTo>
                <a:cubicBezTo>
                  <a:pt x="8037" y="4370"/>
                  <a:pt x="7489" y="3263"/>
                  <a:pt x="6847" y="4299"/>
                </a:cubicBezTo>
                <a:lnTo>
                  <a:pt x="6847" y="4299"/>
                </a:lnTo>
                <a:cubicBezTo>
                  <a:pt x="7025" y="3929"/>
                  <a:pt x="7299" y="3608"/>
                  <a:pt x="7644" y="3370"/>
                </a:cubicBezTo>
                <a:cubicBezTo>
                  <a:pt x="7632" y="3418"/>
                  <a:pt x="7644" y="3477"/>
                  <a:pt x="7668" y="3513"/>
                </a:cubicBezTo>
                <a:lnTo>
                  <a:pt x="7680" y="3525"/>
                </a:lnTo>
                <a:cubicBezTo>
                  <a:pt x="7692" y="3537"/>
                  <a:pt x="7704" y="3548"/>
                  <a:pt x="7716" y="3560"/>
                </a:cubicBezTo>
                <a:cubicBezTo>
                  <a:pt x="7847" y="3715"/>
                  <a:pt x="8085" y="3572"/>
                  <a:pt x="8013" y="3382"/>
                </a:cubicBezTo>
                <a:cubicBezTo>
                  <a:pt x="7942" y="3513"/>
                  <a:pt x="7835" y="3441"/>
                  <a:pt x="7835" y="3346"/>
                </a:cubicBezTo>
                <a:cubicBezTo>
                  <a:pt x="7847" y="3263"/>
                  <a:pt x="7990" y="3203"/>
                  <a:pt x="8061" y="3203"/>
                </a:cubicBezTo>
                <a:cubicBezTo>
                  <a:pt x="8121" y="3203"/>
                  <a:pt x="8180" y="3227"/>
                  <a:pt x="8228" y="3275"/>
                </a:cubicBezTo>
                <a:cubicBezTo>
                  <a:pt x="8347" y="3382"/>
                  <a:pt x="8466" y="3644"/>
                  <a:pt x="8144" y="3763"/>
                </a:cubicBezTo>
                <a:cubicBezTo>
                  <a:pt x="8454" y="3941"/>
                  <a:pt x="8740" y="3572"/>
                  <a:pt x="8680" y="3263"/>
                </a:cubicBezTo>
                <a:cubicBezTo>
                  <a:pt x="8906" y="3310"/>
                  <a:pt x="8942" y="3167"/>
                  <a:pt x="9168" y="3358"/>
                </a:cubicBezTo>
                <a:cubicBezTo>
                  <a:pt x="8966" y="2786"/>
                  <a:pt x="8656" y="2929"/>
                  <a:pt x="8442" y="2834"/>
                </a:cubicBezTo>
                <a:lnTo>
                  <a:pt x="8442" y="2834"/>
                </a:lnTo>
                <a:cubicBezTo>
                  <a:pt x="8918" y="2989"/>
                  <a:pt x="9061" y="2632"/>
                  <a:pt x="9454" y="2608"/>
                </a:cubicBezTo>
                <a:cubicBezTo>
                  <a:pt x="9037" y="2263"/>
                  <a:pt x="8775" y="2548"/>
                  <a:pt x="8490" y="2644"/>
                </a:cubicBezTo>
                <a:lnTo>
                  <a:pt x="8490" y="2644"/>
                </a:lnTo>
                <a:cubicBezTo>
                  <a:pt x="9216" y="2346"/>
                  <a:pt x="9049" y="1953"/>
                  <a:pt x="9335" y="1608"/>
                </a:cubicBezTo>
                <a:cubicBezTo>
                  <a:pt x="8990" y="1905"/>
                  <a:pt x="8585" y="1727"/>
                  <a:pt x="8299" y="2453"/>
                </a:cubicBezTo>
                <a:lnTo>
                  <a:pt x="8299" y="2453"/>
                </a:lnTo>
                <a:cubicBezTo>
                  <a:pt x="8394" y="2155"/>
                  <a:pt x="8680" y="1905"/>
                  <a:pt x="8335" y="1489"/>
                </a:cubicBezTo>
                <a:cubicBezTo>
                  <a:pt x="8311" y="1882"/>
                  <a:pt x="7954" y="2024"/>
                  <a:pt x="8109" y="2501"/>
                </a:cubicBezTo>
                <a:lnTo>
                  <a:pt x="8109" y="2501"/>
                </a:lnTo>
                <a:cubicBezTo>
                  <a:pt x="8013" y="2286"/>
                  <a:pt x="8156" y="1977"/>
                  <a:pt x="7585" y="1774"/>
                </a:cubicBezTo>
                <a:cubicBezTo>
                  <a:pt x="7775" y="2001"/>
                  <a:pt x="7632" y="2048"/>
                  <a:pt x="7680" y="2263"/>
                </a:cubicBezTo>
                <a:cubicBezTo>
                  <a:pt x="7382" y="2203"/>
                  <a:pt x="7001" y="2489"/>
                  <a:pt x="7180" y="2798"/>
                </a:cubicBezTo>
                <a:cubicBezTo>
                  <a:pt x="7299" y="2477"/>
                  <a:pt x="7561" y="2596"/>
                  <a:pt x="7668" y="2715"/>
                </a:cubicBezTo>
                <a:cubicBezTo>
                  <a:pt x="7716" y="2763"/>
                  <a:pt x="7740" y="2822"/>
                  <a:pt x="7740" y="2882"/>
                </a:cubicBezTo>
                <a:cubicBezTo>
                  <a:pt x="7740" y="2953"/>
                  <a:pt x="7680" y="3096"/>
                  <a:pt x="7597" y="3108"/>
                </a:cubicBezTo>
                <a:cubicBezTo>
                  <a:pt x="7501" y="3120"/>
                  <a:pt x="7430" y="3001"/>
                  <a:pt x="7561" y="2929"/>
                </a:cubicBezTo>
                <a:cubicBezTo>
                  <a:pt x="7382" y="2870"/>
                  <a:pt x="7239" y="3096"/>
                  <a:pt x="7382" y="3227"/>
                </a:cubicBezTo>
                <a:cubicBezTo>
                  <a:pt x="7394" y="3239"/>
                  <a:pt x="7406" y="3251"/>
                  <a:pt x="7418" y="3263"/>
                </a:cubicBezTo>
                <a:lnTo>
                  <a:pt x="7430" y="3263"/>
                </a:lnTo>
                <a:cubicBezTo>
                  <a:pt x="7466" y="3287"/>
                  <a:pt x="7525" y="3298"/>
                  <a:pt x="7573" y="3287"/>
                </a:cubicBezTo>
                <a:cubicBezTo>
                  <a:pt x="7335" y="3632"/>
                  <a:pt x="7013" y="3906"/>
                  <a:pt x="6644" y="4084"/>
                </a:cubicBezTo>
                <a:cubicBezTo>
                  <a:pt x="7668" y="3453"/>
                  <a:pt x="6585" y="2894"/>
                  <a:pt x="7085" y="2382"/>
                </a:cubicBezTo>
                <a:lnTo>
                  <a:pt x="7037" y="2441"/>
                </a:lnTo>
                <a:cubicBezTo>
                  <a:pt x="7049" y="2417"/>
                  <a:pt x="7073" y="2405"/>
                  <a:pt x="7085" y="2382"/>
                </a:cubicBezTo>
                <a:cubicBezTo>
                  <a:pt x="6787" y="2560"/>
                  <a:pt x="6644" y="2703"/>
                  <a:pt x="6585" y="2858"/>
                </a:cubicBezTo>
                <a:cubicBezTo>
                  <a:pt x="6454" y="3251"/>
                  <a:pt x="6823" y="3418"/>
                  <a:pt x="6811" y="3608"/>
                </a:cubicBezTo>
                <a:cubicBezTo>
                  <a:pt x="6620" y="3465"/>
                  <a:pt x="6489" y="3525"/>
                  <a:pt x="6418" y="3703"/>
                </a:cubicBezTo>
                <a:cubicBezTo>
                  <a:pt x="6656" y="3691"/>
                  <a:pt x="6692" y="3918"/>
                  <a:pt x="6549" y="4037"/>
                </a:cubicBezTo>
                <a:cubicBezTo>
                  <a:pt x="6358" y="4227"/>
                  <a:pt x="5906" y="4263"/>
                  <a:pt x="5799" y="4811"/>
                </a:cubicBezTo>
                <a:cubicBezTo>
                  <a:pt x="5739" y="4882"/>
                  <a:pt x="5692" y="4953"/>
                  <a:pt x="5656" y="5037"/>
                </a:cubicBezTo>
                <a:cubicBezTo>
                  <a:pt x="5680" y="4953"/>
                  <a:pt x="5704" y="4858"/>
                  <a:pt x="5715" y="4775"/>
                </a:cubicBezTo>
                <a:cubicBezTo>
                  <a:pt x="6025" y="4322"/>
                  <a:pt x="5727" y="3965"/>
                  <a:pt x="5715" y="3691"/>
                </a:cubicBezTo>
                <a:cubicBezTo>
                  <a:pt x="5715" y="3513"/>
                  <a:pt x="5906" y="3382"/>
                  <a:pt x="6049" y="3560"/>
                </a:cubicBezTo>
                <a:cubicBezTo>
                  <a:pt x="6132" y="3382"/>
                  <a:pt x="6073" y="3251"/>
                  <a:pt x="5846" y="3215"/>
                </a:cubicBezTo>
                <a:cubicBezTo>
                  <a:pt x="5977" y="3060"/>
                  <a:pt x="6346" y="3203"/>
                  <a:pt x="6537" y="2834"/>
                </a:cubicBezTo>
                <a:cubicBezTo>
                  <a:pt x="6608" y="2691"/>
                  <a:pt x="6608" y="2477"/>
                  <a:pt x="6513" y="2144"/>
                </a:cubicBezTo>
                <a:cubicBezTo>
                  <a:pt x="6501" y="2870"/>
                  <a:pt x="5346" y="2489"/>
                  <a:pt x="5620" y="3668"/>
                </a:cubicBezTo>
                <a:cubicBezTo>
                  <a:pt x="5477" y="3275"/>
                  <a:pt x="5454" y="2846"/>
                  <a:pt x="5525" y="2441"/>
                </a:cubicBezTo>
                <a:cubicBezTo>
                  <a:pt x="5561" y="2489"/>
                  <a:pt x="5596" y="2513"/>
                  <a:pt x="5644" y="2525"/>
                </a:cubicBezTo>
                <a:lnTo>
                  <a:pt x="5656" y="2525"/>
                </a:lnTo>
                <a:cubicBezTo>
                  <a:pt x="5680" y="2525"/>
                  <a:pt x="5692" y="2525"/>
                  <a:pt x="5715" y="2525"/>
                </a:cubicBezTo>
                <a:cubicBezTo>
                  <a:pt x="5882" y="2525"/>
                  <a:pt x="5954" y="2310"/>
                  <a:pt x="5823" y="2215"/>
                </a:cubicBezTo>
                <a:lnTo>
                  <a:pt x="5799" y="2191"/>
                </a:lnTo>
                <a:cubicBezTo>
                  <a:pt x="5835" y="2334"/>
                  <a:pt x="5704" y="2358"/>
                  <a:pt x="5644" y="2286"/>
                </a:cubicBezTo>
                <a:cubicBezTo>
                  <a:pt x="5596" y="2227"/>
                  <a:pt x="5644" y="2084"/>
                  <a:pt x="5692" y="2024"/>
                </a:cubicBezTo>
                <a:cubicBezTo>
                  <a:pt x="5739" y="1989"/>
                  <a:pt x="5799" y="1965"/>
                  <a:pt x="5858" y="1965"/>
                </a:cubicBezTo>
                <a:cubicBezTo>
                  <a:pt x="6025" y="1953"/>
                  <a:pt x="6287" y="2048"/>
                  <a:pt x="6156" y="2370"/>
                </a:cubicBezTo>
                <a:cubicBezTo>
                  <a:pt x="6501" y="2275"/>
                  <a:pt x="6442" y="1810"/>
                  <a:pt x="6180" y="1643"/>
                </a:cubicBezTo>
                <a:cubicBezTo>
                  <a:pt x="6382" y="1513"/>
                  <a:pt x="6299" y="1382"/>
                  <a:pt x="6597" y="1358"/>
                </a:cubicBezTo>
                <a:cubicBezTo>
                  <a:pt x="6049" y="1096"/>
                  <a:pt x="5930" y="1417"/>
                  <a:pt x="5715" y="1501"/>
                </a:cubicBezTo>
                <a:lnTo>
                  <a:pt x="5715" y="1501"/>
                </a:lnTo>
                <a:cubicBezTo>
                  <a:pt x="6156" y="1274"/>
                  <a:pt x="6013" y="917"/>
                  <a:pt x="6275" y="620"/>
                </a:cubicBezTo>
                <a:cubicBezTo>
                  <a:pt x="5727" y="667"/>
                  <a:pt x="5751" y="1060"/>
                  <a:pt x="5620" y="1334"/>
                </a:cubicBezTo>
                <a:lnTo>
                  <a:pt x="5620" y="1334"/>
                </a:lnTo>
                <a:cubicBezTo>
                  <a:pt x="5918" y="620"/>
                  <a:pt x="5513" y="441"/>
                  <a:pt x="5477" y="0"/>
                </a:cubicBezTo>
                <a:cubicBezTo>
                  <a:pt x="5442" y="441"/>
                  <a:pt x="5025" y="620"/>
                  <a:pt x="5334" y="1334"/>
                </a:cubicBezTo>
                <a:lnTo>
                  <a:pt x="5334" y="1334"/>
                </a:lnTo>
                <a:cubicBezTo>
                  <a:pt x="5203" y="1060"/>
                  <a:pt x="5227" y="667"/>
                  <a:pt x="4680" y="620"/>
                </a:cubicBezTo>
                <a:cubicBezTo>
                  <a:pt x="4942" y="917"/>
                  <a:pt x="4799" y="1274"/>
                  <a:pt x="5239" y="1501"/>
                </a:cubicBezTo>
                <a:lnTo>
                  <a:pt x="5239" y="1501"/>
                </a:lnTo>
                <a:cubicBezTo>
                  <a:pt x="5025" y="1417"/>
                  <a:pt x="4906" y="1096"/>
                  <a:pt x="4358" y="1358"/>
                </a:cubicBezTo>
                <a:cubicBezTo>
                  <a:pt x="4656" y="1382"/>
                  <a:pt x="4572" y="1501"/>
                  <a:pt x="4775" y="1643"/>
                </a:cubicBezTo>
                <a:cubicBezTo>
                  <a:pt x="4513" y="1810"/>
                  <a:pt x="4453" y="2275"/>
                  <a:pt x="4799" y="2370"/>
                </a:cubicBezTo>
                <a:cubicBezTo>
                  <a:pt x="4656" y="2048"/>
                  <a:pt x="4918" y="1953"/>
                  <a:pt x="5096" y="1965"/>
                </a:cubicBezTo>
                <a:cubicBezTo>
                  <a:pt x="5156" y="1965"/>
                  <a:pt x="5215" y="1989"/>
                  <a:pt x="5251" y="2024"/>
                </a:cubicBezTo>
                <a:cubicBezTo>
                  <a:pt x="5311" y="2084"/>
                  <a:pt x="5370" y="2227"/>
                  <a:pt x="5311" y="2286"/>
                </a:cubicBezTo>
                <a:cubicBezTo>
                  <a:pt x="5251" y="2358"/>
                  <a:pt x="5120" y="2334"/>
                  <a:pt x="5156" y="2191"/>
                </a:cubicBezTo>
                <a:cubicBezTo>
                  <a:pt x="5001" y="2275"/>
                  <a:pt x="5061" y="2525"/>
                  <a:pt x="5239" y="2525"/>
                </a:cubicBezTo>
                <a:cubicBezTo>
                  <a:pt x="5263" y="2525"/>
                  <a:pt x="5275" y="2525"/>
                  <a:pt x="5299" y="2525"/>
                </a:cubicBezTo>
                <a:lnTo>
                  <a:pt x="5311" y="2525"/>
                </a:lnTo>
                <a:cubicBezTo>
                  <a:pt x="5358" y="2513"/>
                  <a:pt x="5394" y="2489"/>
                  <a:pt x="5430" y="2441"/>
                </a:cubicBezTo>
                <a:cubicBezTo>
                  <a:pt x="5501" y="2858"/>
                  <a:pt x="5477" y="3275"/>
                  <a:pt x="5334" y="3668"/>
                </a:cubicBezTo>
                <a:cubicBezTo>
                  <a:pt x="5608" y="2489"/>
                  <a:pt x="4453" y="2870"/>
                  <a:pt x="4441" y="2144"/>
                </a:cubicBezTo>
                <a:cubicBezTo>
                  <a:pt x="4346" y="2477"/>
                  <a:pt x="4346" y="2691"/>
                  <a:pt x="4418" y="2834"/>
                </a:cubicBezTo>
                <a:cubicBezTo>
                  <a:pt x="4608" y="3203"/>
                  <a:pt x="4977" y="3072"/>
                  <a:pt x="5108" y="3215"/>
                </a:cubicBezTo>
                <a:cubicBezTo>
                  <a:pt x="4882" y="3251"/>
                  <a:pt x="4811" y="3382"/>
                  <a:pt x="4906" y="3560"/>
                </a:cubicBezTo>
                <a:cubicBezTo>
                  <a:pt x="5049" y="3382"/>
                  <a:pt x="5239" y="3513"/>
                  <a:pt x="5239" y="3691"/>
                </a:cubicBezTo>
                <a:cubicBezTo>
                  <a:pt x="5227" y="3965"/>
                  <a:pt x="4942" y="4322"/>
                  <a:pt x="5239" y="4775"/>
                </a:cubicBezTo>
                <a:cubicBezTo>
                  <a:pt x="5251" y="4858"/>
                  <a:pt x="5275" y="4953"/>
                  <a:pt x="5299" y="5037"/>
                </a:cubicBezTo>
                <a:cubicBezTo>
                  <a:pt x="5263" y="4953"/>
                  <a:pt x="5203" y="4882"/>
                  <a:pt x="5156" y="4811"/>
                </a:cubicBezTo>
                <a:cubicBezTo>
                  <a:pt x="5049" y="4263"/>
                  <a:pt x="4596" y="4227"/>
                  <a:pt x="4406" y="4037"/>
                </a:cubicBezTo>
                <a:cubicBezTo>
                  <a:pt x="4263" y="3918"/>
                  <a:pt x="4299" y="3691"/>
                  <a:pt x="4537" y="3703"/>
                </a:cubicBezTo>
                <a:cubicBezTo>
                  <a:pt x="4465" y="3525"/>
                  <a:pt x="4334" y="3477"/>
                  <a:pt x="4144" y="3608"/>
                </a:cubicBezTo>
                <a:cubicBezTo>
                  <a:pt x="4132" y="3418"/>
                  <a:pt x="4501" y="3251"/>
                  <a:pt x="4370" y="2858"/>
                </a:cubicBezTo>
                <a:cubicBezTo>
                  <a:pt x="4322" y="2715"/>
                  <a:pt x="4168" y="2560"/>
                  <a:pt x="3870" y="2382"/>
                </a:cubicBezTo>
                <a:lnTo>
                  <a:pt x="3870" y="2382"/>
                </a:lnTo>
                <a:cubicBezTo>
                  <a:pt x="4370" y="2906"/>
                  <a:pt x="3275" y="3453"/>
                  <a:pt x="4311" y="4084"/>
                </a:cubicBezTo>
                <a:cubicBezTo>
                  <a:pt x="3941" y="3906"/>
                  <a:pt x="3620" y="3632"/>
                  <a:pt x="3382" y="3287"/>
                </a:cubicBezTo>
                <a:cubicBezTo>
                  <a:pt x="3429" y="3298"/>
                  <a:pt x="3489" y="3287"/>
                  <a:pt x="3525" y="3263"/>
                </a:cubicBezTo>
                <a:lnTo>
                  <a:pt x="3537" y="3263"/>
                </a:lnTo>
                <a:cubicBezTo>
                  <a:pt x="3549" y="3251"/>
                  <a:pt x="3560" y="3239"/>
                  <a:pt x="3572" y="3227"/>
                </a:cubicBezTo>
                <a:cubicBezTo>
                  <a:pt x="3715" y="3096"/>
                  <a:pt x="3572" y="2870"/>
                  <a:pt x="3394" y="2929"/>
                </a:cubicBezTo>
                <a:cubicBezTo>
                  <a:pt x="3525" y="3001"/>
                  <a:pt x="3453" y="3120"/>
                  <a:pt x="3358" y="3108"/>
                </a:cubicBezTo>
                <a:cubicBezTo>
                  <a:pt x="3275" y="3096"/>
                  <a:pt x="3215" y="2953"/>
                  <a:pt x="3215" y="2882"/>
                </a:cubicBezTo>
                <a:cubicBezTo>
                  <a:pt x="3215" y="2822"/>
                  <a:pt x="3239" y="2763"/>
                  <a:pt x="3287" y="2715"/>
                </a:cubicBezTo>
                <a:cubicBezTo>
                  <a:pt x="3394" y="2596"/>
                  <a:pt x="3656" y="2477"/>
                  <a:pt x="3775" y="2798"/>
                </a:cubicBezTo>
                <a:cubicBezTo>
                  <a:pt x="3953" y="2489"/>
                  <a:pt x="3584" y="2203"/>
                  <a:pt x="3275" y="2263"/>
                </a:cubicBezTo>
                <a:cubicBezTo>
                  <a:pt x="3322" y="2048"/>
                  <a:pt x="3179" y="2001"/>
                  <a:pt x="3370" y="1774"/>
                </a:cubicBezTo>
                <a:cubicBezTo>
                  <a:pt x="2798" y="1977"/>
                  <a:pt x="2941" y="2286"/>
                  <a:pt x="2846" y="2501"/>
                </a:cubicBezTo>
                <a:lnTo>
                  <a:pt x="2846" y="2501"/>
                </a:lnTo>
                <a:cubicBezTo>
                  <a:pt x="3001" y="2024"/>
                  <a:pt x="2644" y="1882"/>
                  <a:pt x="2620" y="1489"/>
                </a:cubicBezTo>
                <a:cubicBezTo>
                  <a:pt x="2263" y="1905"/>
                  <a:pt x="2548" y="2167"/>
                  <a:pt x="2656" y="2453"/>
                </a:cubicBezTo>
                <a:lnTo>
                  <a:pt x="2656" y="2453"/>
                </a:lnTo>
                <a:cubicBezTo>
                  <a:pt x="2358" y="1727"/>
                  <a:pt x="1965" y="1894"/>
                  <a:pt x="1620" y="1608"/>
                </a:cubicBezTo>
                <a:cubicBezTo>
                  <a:pt x="1905" y="1953"/>
                  <a:pt x="1739" y="2358"/>
                  <a:pt x="2465" y="2644"/>
                </a:cubicBezTo>
                <a:lnTo>
                  <a:pt x="2465" y="2644"/>
                </a:lnTo>
                <a:cubicBezTo>
                  <a:pt x="2167" y="2548"/>
                  <a:pt x="1905" y="2263"/>
                  <a:pt x="1501" y="2608"/>
                </a:cubicBezTo>
                <a:cubicBezTo>
                  <a:pt x="1894" y="2632"/>
                  <a:pt x="2036" y="2989"/>
                  <a:pt x="2513" y="2834"/>
                </a:cubicBezTo>
                <a:lnTo>
                  <a:pt x="2513" y="2834"/>
                </a:lnTo>
                <a:cubicBezTo>
                  <a:pt x="2298" y="2929"/>
                  <a:pt x="1989" y="2786"/>
                  <a:pt x="1786" y="3358"/>
                </a:cubicBezTo>
                <a:cubicBezTo>
                  <a:pt x="2013" y="3167"/>
                  <a:pt x="2048" y="3310"/>
                  <a:pt x="2275" y="3263"/>
                </a:cubicBezTo>
                <a:cubicBezTo>
                  <a:pt x="2215" y="3560"/>
                  <a:pt x="2501" y="3941"/>
                  <a:pt x="2810" y="3763"/>
                </a:cubicBezTo>
                <a:cubicBezTo>
                  <a:pt x="2489" y="3644"/>
                  <a:pt x="2596" y="3382"/>
                  <a:pt x="2727" y="3275"/>
                </a:cubicBezTo>
                <a:cubicBezTo>
                  <a:pt x="2775" y="3227"/>
                  <a:pt x="2834" y="3203"/>
                  <a:pt x="2894" y="3203"/>
                </a:cubicBezTo>
                <a:cubicBezTo>
                  <a:pt x="2965" y="3203"/>
                  <a:pt x="3108" y="3263"/>
                  <a:pt x="3108" y="3346"/>
                </a:cubicBezTo>
                <a:cubicBezTo>
                  <a:pt x="3120" y="3441"/>
                  <a:pt x="3013" y="3513"/>
                  <a:pt x="2941" y="3382"/>
                </a:cubicBezTo>
                <a:cubicBezTo>
                  <a:pt x="2870" y="3572"/>
                  <a:pt x="3108" y="3715"/>
                  <a:pt x="3239" y="3560"/>
                </a:cubicBezTo>
                <a:cubicBezTo>
                  <a:pt x="3251" y="3548"/>
                  <a:pt x="3263" y="3537"/>
                  <a:pt x="3275" y="3525"/>
                </a:cubicBezTo>
                <a:lnTo>
                  <a:pt x="3275" y="3513"/>
                </a:lnTo>
                <a:cubicBezTo>
                  <a:pt x="3298" y="3477"/>
                  <a:pt x="3310" y="3418"/>
                  <a:pt x="3298" y="3370"/>
                </a:cubicBezTo>
                <a:cubicBezTo>
                  <a:pt x="3644" y="3608"/>
                  <a:pt x="3918" y="3929"/>
                  <a:pt x="4096" y="4299"/>
                </a:cubicBezTo>
                <a:lnTo>
                  <a:pt x="4096" y="4299"/>
                </a:lnTo>
                <a:cubicBezTo>
                  <a:pt x="3453" y="3275"/>
                  <a:pt x="2906" y="4370"/>
                  <a:pt x="2394" y="3858"/>
                </a:cubicBezTo>
                <a:lnTo>
                  <a:pt x="2394" y="3858"/>
                </a:lnTo>
                <a:cubicBezTo>
                  <a:pt x="2560" y="4156"/>
                  <a:pt x="2715" y="4310"/>
                  <a:pt x="2870" y="4370"/>
                </a:cubicBezTo>
                <a:cubicBezTo>
                  <a:pt x="3251" y="4501"/>
                  <a:pt x="3429" y="4132"/>
                  <a:pt x="3620" y="4144"/>
                </a:cubicBezTo>
                <a:cubicBezTo>
                  <a:pt x="3477" y="4322"/>
                  <a:pt x="3537" y="4465"/>
                  <a:pt x="3715" y="4537"/>
                </a:cubicBezTo>
                <a:cubicBezTo>
                  <a:pt x="3691" y="4299"/>
                  <a:pt x="3930" y="4263"/>
                  <a:pt x="4049" y="4394"/>
                </a:cubicBezTo>
                <a:cubicBezTo>
                  <a:pt x="4227" y="4596"/>
                  <a:pt x="4275" y="5049"/>
                  <a:pt x="4811" y="5144"/>
                </a:cubicBezTo>
                <a:cubicBezTo>
                  <a:pt x="4882" y="5203"/>
                  <a:pt x="4965" y="5251"/>
                  <a:pt x="5049" y="5299"/>
                </a:cubicBezTo>
                <a:cubicBezTo>
                  <a:pt x="4953" y="5275"/>
                  <a:pt x="4870" y="5251"/>
                  <a:pt x="4775" y="5239"/>
                </a:cubicBezTo>
                <a:cubicBezTo>
                  <a:pt x="4334" y="4930"/>
                  <a:pt x="3977" y="5215"/>
                  <a:pt x="3703" y="5227"/>
                </a:cubicBezTo>
                <a:cubicBezTo>
                  <a:pt x="3525" y="5239"/>
                  <a:pt x="3382" y="5049"/>
                  <a:pt x="3560" y="4894"/>
                </a:cubicBezTo>
                <a:cubicBezTo>
                  <a:pt x="3382" y="4822"/>
                  <a:pt x="3251" y="4870"/>
                  <a:pt x="3227" y="5108"/>
                </a:cubicBezTo>
                <a:cubicBezTo>
                  <a:pt x="3072" y="4977"/>
                  <a:pt x="3227" y="4596"/>
                  <a:pt x="2846" y="4418"/>
                </a:cubicBezTo>
                <a:cubicBezTo>
                  <a:pt x="2703" y="4346"/>
                  <a:pt x="2489" y="4346"/>
                  <a:pt x="2155" y="4441"/>
                </a:cubicBezTo>
                <a:cubicBezTo>
                  <a:pt x="2179" y="4430"/>
                  <a:pt x="2203" y="4430"/>
                  <a:pt x="2227" y="4441"/>
                </a:cubicBezTo>
                <a:cubicBezTo>
                  <a:pt x="2203" y="4430"/>
                  <a:pt x="2179" y="4430"/>
                  <a:pt x="2155" y="4441"/>
                </a:cubicBezTo>
                <a:cubicBezTo>
                  <a:pt x="2870" y="4441"/>
                  <a:pt x="2489" y="5608"/>
                  <a:pt x="3668" y="5334"/>
                </a:cubicBezTo>
                <a:lnTo>
                  <a:pt x="3668" y="5334"/>
                </a:lnTo>
                <a:cubicBezTo>
                  <a:pt x="3275" y="5465"/>
                  <a:pt x="2858" y="5501"/>
                  <a:pt x="2441" y="5418"/>
                </a:cubicBezTo>
                <a:cubicBezTo>
                  <a:pt x="2489" y="5394"/>
                  <a:pt x="2513" y="5358"/>
                  <a:pt x="2525" y="5299"/>
                </a:cubicBezTo>
                <a:cubicBezTo>
                  <a:pt x="2525" y="5299"/>
                  <a:pt x="2525" y="5299"/>
                  <a:pt x="2525" y="5287"/>
                </a:cubicBezTo>
                <a:cubicBezTo>
                  <a:pt x="2525" y="5275"/>
                  <a:pt x="2525" y="5251"/>
                  <a:pt x="2525" y="5239"/>
                </a:cubicBezTo>
                <a:cubicBezTo>
                  <a:pt x="2525" y="5049"/>
                  <a:pt x="2275" y="4989"/>
                  <a:pt x="2191" y="5156"/>
                </a:cubicBezTo>
                <a:cubicBezTo>
                  <a:pt x="2346" y="5108"/>
                  <a:pt x="2358" y="5251"/>
                  <a:pt x="2298" y="5299"/>
                </a:cubicBezTo>
                <a:cubicBezTo>
                  <a:pt x="2227" y="5358"/>
                  <a:pt x="2084" y="5299"/>
                  <a:pt x="2036" y="5251"/>
                </a:cubicBezTo>
                <a:cubicBezTo>
                  <a:pt x="1989" y="5203"/>
                  <a:pt x="1965" y="5144"/>
                  <a:pt x="1965" y="5084"/>
                </a:cubicBezTo>
                <a:cubicBezTo>
                  <a:pt x="1953" y="4918"/>
                  <a:pt x="2048" y="4656"/>
                  <a:pt x="2370" y="4787"/>
                </a:cubicBezTo>
                <a:cubicBezTo>
                  <a:pt x="2275" y="4441"/>
                  <a:pt x="1810" y="4501"/>
                  <a:pt x="1644" y="4763"/>
                </a:cubicBezTo>
                <a:cubicBezTo>
                  <a:pt x="1513" y="4572"/>
                  <a:pt x="1382" y="4644"/>
                  <a:pt x="1358" y="4346"/>
                </a:cubicBezTo>
                <a:cubicBezTo>
                  <a:pt x="1096" y="4906"/>
                  <a:pt x="1417" y="5013"/>
                  <a:pt x="1501" y="5239"/>
                </a:cubicBezTo>
                <a:lnTo>
                  <a:pt x="1501" y="5239"/>
                </a:lnTo>
                <a:cubicBezTo>
                  <a:pt x="1274" y="4787"/>
                  <a:pt x="905" y="4942"/>
                  <a:pt x="620" y="4680"/>
                </a:cubicBezTo>
                <a:cubicBezTo>
                  <a:pt x="667" y="5215"/>
                  <a:pt x="1060" y="5203"/>
                  <a:pt x="1334" y="5334"/>
                </a:cubicBezTo>
                <a:lnTo>
                  <a:pt x="1334" y="5334"/>
                </a:lnTo>
                <a:cubicBezTo>
                  <a:pt x="620" y="5037"/>
                  <a:pt x="441" y="5430"/>
                  <a:pt x="0" y="5477"/>
                </a:cubicBezTo>
                <a:cubicBezTo>
                  <a:pt x="441" y="5513"/>
                  <a:pt x="620" y="5918"/>
                  <a:pt x="1334" y="5608"/>
                </a:cubicBezTo>
                <a:lnTo>
                  <a:pt x="1334" y="5608"/>
                </a:lnTo>
                <a:cubicBezTo>
                  <a:pt x="1060" y="5739"/>
                  <a:pt x="667" y="5727"/>
                  <a:pt x="620" y="6275"/>
                </a:cubicBezTo>
                <a:cubicBezTo>
                  <a:pt x="917" y="6001"/>
                  <a:pt x="1274" y="6156"/>
                  <a:pt x="1501" y="5715"/>
                </a:cubicBezTo>
                <a:lnTo>
                  <a:pt x="1501" y="5715"/>
                </a:lnTo>
                <a:cubicBezTo>
                  <a:pt x="1417" y="5930"/>
                  <a:pt x="1096" y="6049"/>
                  <a:pt x="1358" y="6596"/>
                </a:cubicBezTo>
                <a:cubicBezTo>
                  <a:pt x="1358" y="6287"/>
                  <a:pt x="1489" y="6358"/>
                  <a:pt x="1620" y="6168"/>
                </a:cubicBezTo>
                <a:close/>
                <a:moveTo>
                  <a:pt x="7275" y="5299"/>
                </a:moveTo>
                <a:close/>
                <a:moveTo>
                  <a:pt x="6739" y="5132"/>
                </a:moveTo>
                <a:cubicBezTo>
                  <a:pt x="6930" y="5180"/>
                  <a:pt x="7120" y="5334"/>
                  <a:pt x="7466" y="5406"/>
                </a:cubicBezTo>
                <a:cubicBezTo>
                  <a:pt x="7573" y="5430"/>
                  <a:pt x="7668" y="5442"/>
                  <a:pt x="7763" y="5453"/>
                </a:cubicBezTo>
                <a:cubicBezTo>
                  <a:pt x="7656" y="5465"/>
                  <a:pt x="7561" y="5477"/>
                  <a:pt x="7466" y="5501"/>
                </a:cubicBezTo>
                <a:cubicBezTo>
                  <a:pt x="7120" y="5584"/>
                  <a:pt x="6930" y="5727"/>
                  <a:pt x="6739" y="5775"/>
                </a:cubicBezTo>
                <a:cubicBezTo>
                  <a:pt x="6597" y="5799"/>
                  <a:pt x="6442" y="5775"/>
                  <a:pt x="6311" y="5704"/>
                </a:cubicBezTo>
                <a:cubicBezTo>
                  <a:pt x="6537" y="5715"/>
                  <a:pt x="6751" y="5620"/>
                  <a:pt x="6906" y="5453"/>
                </a:cubicBezTo>
                <a:cubicBezTo>
                  <a:pt x="6751" y="5287"/>
                  <a:pt x="6537" y="5192"/>
                  <a:pt x="6311" y="5203"/>
                </a:cubicBezTo>
                <a:cubicBezTo>
                  <a:pt x="6442" y="5120"/>
                  <a:pt x="6597" y="5108"/>
                  <a:pt x="6751" y="5144"/>
                </a:cubicBezTo>
                <a:close/>
                <a:moveTo>
                  <a:pt x="6858" y="6620"/>
                </a:moveTo>
                <a:close/>
                <a:moveTo>
                  <a:pt x="6632" y="4049"/>
                </a:moveTo>
                <a:close/>
                <a:moveTo>
                  <a:pt x="6144" y="4310"/>
                </a:moveTo>
                <a:cubicBezTo>
                  <a:pt x="6311" y="4215"/>
                  <a:pt x="6549" y="4180"/>
                  <a:pt x="6847" y="3989"/>
                </a:cubicBezTo>
                <a:cubicBezTo>
                  <a:pt x="6930" y="3929"/>
                  <a:pt x="7013" y="3870"/>
                  <a:pt x="7097" y="3810"/>
                </a:cubicBezTo>
                <a:cubicBezTo>
                  <a:pt x="7025" y="3882"/>
                  <a:pt x="6966" y="3965"/>
                  <a:pt x="6918" y="4060"/>
                </a:cubicBezTo>
                <a:cubicBezTo>
                  <a:pt x="6716" y="4358"/>
                  <a:pt x="6692" y="4596"/>
                  <a:pt x="6585" y="4763"/>
                </a:cubicBezTo>
                <a:cubicBezTo>
                  <a:pt x="6513" y="4894"/>
                  <a:pt x="6382" y="4977"/>
                  <a:pt x="6239" y="5025"/>
                </a:cubicBezTo>
                <a:cubicBezTo>
                  <a:pt x="6406" y="4870"/>
                  <a:pt x="6489" y="4644"/>
                  <a:pt x="6477" y="4418"/>
                </a:cubicBezTo>
                <a:cubicBezTo>
                  <a:pt x="6251" y="4406"/>
                  <a:pt x="6037" y="4501"/>
                  <a:pt x="5882" y="4668"/>
                </a:cubicBezTo>
                <a:cubicBezTo>
                  <a:pt x="5930" y="4525"/>
                  <a:pt x="6025" y="4406"/>
                  <a:pt x="6144" y="4322"/>
                </a:cubicBezTo>
                <a:close/>
                <a:moveTo>
                  <a:pt x="6477" y="6477"/>
                </a:moveTo>
                <a:cubicBezTo>
                  <a:pt x="6489" y="6251"/>
                  <a:pt x="6406" y="6025"/>
                  <a:pt x="6239" y="5882"/>
                </a:cubicBezTo>
                <a:cubicBezTo>
                  <a:pt x="6382" y="5918"/>
                  <a:pt x="6513" y="6013"/>
                  <a:pt x="6585" y="6132"/>
                </a:cubicBezTo>
                <a:cubicBezTo>
                  <a:pt x="6692" y="6311"/>
                  <a:pt x="6716" y="6537"/>
                  <a:pt x="6918" y="6847"/>
                </a:cubicBezTo>
                <a:cubicBezTo>
                  <a:pt x="6966" y="6930"/>
                  <a:pt x="7025" y="7013"/>
                  <a:pt x="7097" y="7097"/>
                </a:cubicBezTo>
                <a:cubicBezTo>
                  <a:pt x="7013" y="7025"/>
                  <a:pt x="6930" y="6966"/>
                  <a:pt x="6847" y="6906"/>
                </a:cubicBezTo>
                <a:cubicBezTo>
                  <a:pt x="6549" y="6716"/>
                  <a:pt x="6311" y="6692"/>
                  <a:pt x="6144" y="6585"/>
                </a:cubicBezTo>
                <a:cubicBezTo>
                  <a:pt x="6013" y="6501"/>
                  <a:pt x="5918" y="6382"/>
                  <a:pt x="5882" y="6239"/>
                </a:cubicBezTo>
                <a:cubicBezTo>
                  <a:pt x="6037" y="6406"/>
                  <a:pt x="6251" y="6501"/>
                  <a:pt x="6489" y="6489"/>
                </a:cubicBezTo>
                <a:close/>
                <a:moveTo>
                  <a:pt x="5608" y="7263"/>
                </a:moveTo>
                <a:close/>
                <a:moveTo>
                  <a:pt x="5203" y="4584"/>
                </a:moveTo>
                <a:cubicBezTo>
                  <a:pt x="5132" y="4453"/>
                  <a:pt x="5108" y="4299"/>
                  <a:pt x="5144" y="4156"/>
                </a:cubicBezTo>
                <a:cubicBezTo>
                  <a:pt x="5192" y="3965"/>
                  <a:pt x="5334" y="3775"/>
                  <a:pt x="5406" y="3429"/>
                </a:cubicBezTo>
                <a:cubicBezTo>
                  <a:pt x="5430" y="3322"/>
                  <a:pt x="5442" y="3227"/>
                  <a:pt x="5454" y="3132"/>
                </a:cubicBezTo>
                <a:cubicBezTo>
                  <a:pt x="5465" y="3239"/>
                  <a:pt x="5489" y="3334"/>
                  <a:pt x="5501" y="3429"/>
                </a:cubicBezTo>
                <a:cubicBezTo>
                  <a:pt x="5584" y="3775"/>
                  <a:pt x="5727" y="3965"/>
                  <a:pt x="5775" y="4156"/>
                </a:cubicBezTo>
                <a:cubicBezTo>
                  <a:pt x="5811" y="4299"/>
                  <a:pt x="5787" y="4453"/>
                  <a:pt x="5715" y="4584"/>
                </a:cubicBezTo>
                <a:cubicBezTo>
                  <a:pt x="5930" y="4358"/>
                  <a:pt x="5763" y="3989"/>
                  <a:pt x="5454" y="3989"/>
                </a:cubicBezTo>
                <a:cubicBezTo>
                  <a:pt x="5144" y="3989"/>
                  <a:pt x="4989" y="4358"/>
                  <a:pt x="5203" y="4584"/>
                </a:cubicBezTo>
                <a:close/>
                <a:moveTo>
                  <a:pt x="5454" y="6894"/>
                </a:moveTo>
                <a:cubicBezTo>
                  <a:pt x="5620" y="6739"/>
                  <a:pt x="5715" y="6525"/>
                  <a:pt x="5715" y="6299"/>
                </a:cubicBezTo>
                <a:cubicBezTo>
                  <a:pt x="5787" y="6430"/>
                  <a:pt x="5811" y="6585"/>
                  <a:pt x="5775" y="6727"/>
                </a:cubicBezTo>
                <a:cubicBezTo>
                  <a:pt x="5727" y="6918"/>
                  <a:pt x="5584" y="7108"/>
                  <a:pt x="5501" y="7454"/>
                </a:cubicBezTo>
                <a:cubicBezTo>
                  <a:pt x="5489" y="7549"/>
                  <a:pt x="5465" y="7644"/>
                  <a:pt x="5454" y="7751"/>
                </a:cubicBezTo>
                <a:cubicBezTo>
                  <a:pt x="5442" y="7656"/>
                  <a:pt x="5430" y="7561"/>
                  <a:pt x="5406" y="7454"/>
                </a:cubicBezTo>
                <a:cubicBezTo>
                  <a:pt x="5334" y="7108"/>
                  <a:pt x="5192" y="6918"/>
                  <a:pt x="5144" y="6727"/>
                </a:cubicBezTo>
                <a:cubicBezTo>
                  <a:pt x="5108" y="6585"/>
                  <a:pt x="5132" y="6442"/>
                  <a:pt x="5215" y="6311"/>
                </a:cubicBezTo>
                <a:cubicBezTo>
                  <a:pt x="5203" y="6537"/>
                  <a:pt x="5299" y="6751"/>
                  <a:pt x="5465" y="6906"/>
                </a:cubicBezTo>
                <a:close/>
                <a:moveTo>
                  <a:pt x="4275" y="6835"/>
                </a:moveTo>
                <a:close/>
                <a:moveTo>
                  <a:pt x="4275" y="4049"/>
                </a:moveTo>
                <a:close/>
                <a:moveTo>
                  <a:pt x="4430" y="4418"/>
                </a:moveTo>
                <a:cubicBezTo>
                  <a:pt x="4418" y="4644"/>
                  <a:pt x="4501" y="4858"/>
                  <a:pt x="4668" y="5013"/>
                </a:cubicBezTo>
                <a:cubicBezTo>
                  <a:pt x="4525" y="4977"/>
                  <a:pt x="4394" y="4882"/>
                  <a:pt x="4311" y="4751"/>
                </a:cubicBezTo>
                <a:cubicBezTo>
                  <a:pt x="4215" y="4584"/>
                  <a:pt x="4191" y="4358"/>
                  <a:pt x="3989" y="4049"/>
                </a:cubicBezTo>
                <a:cubicBezTo>
                  <a:pt x="3930" y="3965"/>
                  <a:pt x="3870" y="3882"/>
                  <a:pt x="3810" y="3799"/>
                </a:cubicBezTo>
                <a:cubicBezTo>
                  <a:pt x="3894" y="3870"/>
                  <a:pt x="3977" y="3929"/>
                  <a:pt x="4060" y="3977"/>
                </a:cubicBezTo>
                <a:cubicBezTo>
                  <a:pt x="4358" y="4180"/>
                  <a:pt x="4596" y="4203"/>
                  <a:pt x="4763" y="4310"/>
                </a:cubicBezTo>
                <a:cubicBezTo>
                  <a:pt x="4894" y="4382"/>
                  <a:pt x="4989" y="4513"/>
                  <a:pt x="5025" y="4656"/>
                </a:cubicBezTo>
                <a:cubicBezTo>
                  <a:pt x="4870" y="4501"/>
                  <a:pt x="4656" y="4418"/>
                  <a:pt x="4441" y="4430"/>
                </a:cubicBezTo>
                <a:close/>
                <a:moveTo>
                  <a:pt x="5025" y="6215"/>
                </a:moveTo>
                <a:cubicBezTo>
                  <a:pt x="4977" y="6370"/>
                  <a:pt x="4882" y="6489"/>
                  <a:pt x="4763" y="6573"/>
                </a:cubicBezTo>
                <a:cubicBezTo>
                  <a:pt x="4584" y="6680"/>
                  <a:pt x="4358" y="6704"/>
                  <a:pt x="4049" y="6894"/>
                </a:cubicBezTo>
                <a:cubicBezTo>
                  <a:pt x="3977" y="6954"/>
                  <a:pt x="3894" y="7013"/>
                  <a:pt x="3810" y="7085"/>
                </a:cubicBezTo>
                <a:cubicBezTo>
                  <a:pt x="3870" y="7001"/>
                  <a:pt x="3930" y="6918"/>
                  <a:pt x="3989" y="6835"/>
                </a:cubicBezTo>
                <a:cubicBezTo>
                  <a:pt x="4180" y="6537"/>
                  <a:pt x="4203" y="6299"/>
                  <a:pt x="4311" y="6120"/>
                </a:cubicBezTo>
                <a:cubicBezTo>
                  <a:pt x="4394" y="6001"/>
                  <a:pt x="4513" y="5906"/>
                  <a:pt x="4668" y="5858"/>
                </a:cubicBezTo>
                <a:cubicBezTo>
                  <a:pt x="4501" y="6013"/>
                  <a:pt x="4406" y="6239"/>
                  <a:pt x="4418" y="6454"/>
                </a:cubicBezTo>
                <a:cubicBezTo>
                  <a:pt x="4644" y="6477"/>
                  <a:pt x="4870" y="6406"/>
                  <a:pt x="5037" y="6239"/>
                </a:cubicBezTo>
                <a:close/>
                <a:moveTo>
                  <a:pt x="3620" y="5596"/>
                </a:moveTo>
                <a:close/>
                <a:moveTo>
                  <a:pt x="3429" y="5394"/>
                </a:moveTo>
                <a:cubicBezTo>
                  <a:pt x="3787" y="5311"/>
                  <a:pt x="3965" y="5168"/>
                  <a:pt x="4156" y="5120"/>
                </a:cubicBezTo>
                <a:cubicBezTo>
                  <a:pt x="4311" y="5084"/>
                  <a:pt x="4465" y="5108"/>
                  <a:pt x="4596" y="5180"/>
                </a:cubicBezTo>
                <a:cubicBezTo>
                  <a:pt x="4370" y="5180"/>
                  <a:pt x="4144" y="5275"/>
                  <a:pt x="4001" y="5442"/>
                </a:cubicBezTo>
                <a:cubicBezTo>
                  <a:pt x="4144" y="5608"/>
                  <a:pt x="4370" y="5704"/>
                  <a:pt x="4596" y="5692"/>
                </a:cubicBezTo>
                <a:cubicBezTo>
                  <a:pt x="4465" y="5763"/>
                  <a:pt x="4311" y="5787"/>
                  <a:pt x="4156" y="5751"/>
                </a:cubicBezTo>
                <a:cubicBezTo>
                  <a:pt x="3965" y="5715"/>
                  <a:pt x="3787" y="5561"/>
                  <a:pt x="3429" y="5489"/>
                </a:cubicBezTo>
                <a:cubicBezTo>
                  <a:pt x="3334" y="5465"/>
                  <a:pt x="3239" y="5453"/>
                  <a:pt x="3132" y="5442"/>
                </a:cubicBezTo>
                <a:cubicBezTo>
                  <a:pt x="3239" y="5442"/>
                  <a:pt x="3346" y="5430"/>
                  <a:pt x="3453" y="5418"/>
                </a:cubicBezTo>
                <a:close/>
              </a:path>
            </a:pathLst>
          </a:custGeom>
          <a:solidFill>
            <a:schemeClr val="accent2">
              <a:alpha val="1450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5"/>
          <p:cNvSpPr/>
          <p:nvPr/>
        </p:nvSpPr>
        <p:spPr>
          <a:xfrm rot="5400000">
            <a:off x="-1829212" y="2588301"/>
            <a:ext cx="6658259" cy="850582"/>
          </a:xfrm>
          <a:custGeom>
            <a:avLst/>
            <a:gdLst/>
            <a:ahLst/>
            <a:cxnLst/>
            <a:rect l="l" t="t" r="r" b="b"/>
            <a:pathLst>
              <a:path w="97966" h="12515" extrusionOk="0">
                <a:moveTo>
                  <a:pt x="96132" y="4418"/>
                </a:moveTo>
                <a:lnTo>
                  <a:pt x="96132" y="1822"/>
                </a:lnTo>
                <a:lnTo>
                  <a:pt x="93536" y="1822"/>
                </a:lnTo>
                <a:lnTo>
                  <a:pt x="91751" y="36"/>
                </a:lnTo>
                <a:lnTo>
                  <a:pt x="91703" y="1"/>
                </a:lnTo>
                <a:lnTo>
                  <a:pt x="91667" y="36"/>
                </a:lnTo>
                <a:lnTo>
                  <a:pt x="89881" y="1822"/>
                </a:lnTo>
                <a:lnTo>
                  <a:pt x="87286" y="1822"/>
                </a:lnTo>
                <a:lnTo>
                  <a:pt x="87286" y="4418"/>
                </a:lnTo>
                <a:lnTo>
                  <a:pt x="85643" y="6061"/>
                </a:lnTo>
                <a:lnTo>
                  <a:pt x="84011" y="4418"/>
                </a:lnTo>
                <a:lnTo>
                  <a:pt x="84011" y="1822"/>
                </a:lnTo>
                <a:lnTo>
                  <a:pt x="81404" y="1822"/>
                </a:lnTo>
                <a:lnTo>
                  <a:pt x="79618" y="36"/>
                </a:lnTo>
                <a:lnTo>
                  <a:pt x="79570" y="1"/>
                </a:lnTo>
                <a:lnTo>
                  <a:pt x="79523" y="36"/>
                </a:lnTo>
                <a:lnTo>
                  <a:pt x="77737" y="1822"/>
                </a:lnTo>
                <a:lnTo>
                  <a:pt x="75141" y="1822"/>
                </a:lnTo>
                <a:lnTo>
                  <a:pt x="75141" y="4418"/>
                </a:lnTo>
                <a:lnTo>
                  <a:pt x="73391" y="6168"/>
                </a:lnTo>
                <a:lnTo>
                  <a:pt x="71641" y="4418"/>
                </a:lnTo>
                <a:lnTo>
                  <a:pt x="71641" y="1822"/>
                </a:lnTo>
                <a:lnTo>
                  <a:pt x="69045" y="1822"/>
                </a:lnTo>
                <a:lnTo>
                  <a:pt x="67259" y="36"/>
                </a:lnTo>
                <a:lnTo>
                  <a:pt x="67212" y="1"/>
                </a:lnTo>
                <a:lnTo>
                  <a:pt x="67176" y="36"/>
                </a:lnTo>
                <a:lnTo>
                  <a:pt x="65390" y="1822"/>
                </a:lnTo>
                <a:lnTo>
                  <a:pt x="62795" y="1822"/>
                </a:lnTo>
                <a:lnTo>
                  <a:pt x="62795" y="4418"/>
                </a:lnTo>
                <a:lnTo>
                  <a:pt x="61151" y="6061"/>
                </a:lnTo>
                <a:lnTo>
                  <a:pt x="59520" y="4418"/>
                </a:lnTo>
                <a:lnTo>
                  <a:pt x="59520" y="1822"/>
                </a:lnTo>
                <a:lnTo>
                  <a:pt x="56925" y="1822"/>
                </a:lnTo>
                <a:lnTo>
                  <a:pt x="55139" y="36"/>
                </a:lnTo>
                <a:lnTo>
                  <a:pt x="55091" y="1"/>
                </a:lnTo>
                <a:lnTo>
                  <a:pt x="55044" y="36"/>
                </a:lnTo>
                <a:lnTo>
                  <a:pt x="53258" y="1822"/>
                </a:lnTo>
                <a:lnTo>
                  <a:pt x="50662" y="1822"/>
                </a:lnTo>
                <a:lnTo>
                  <a:pt x="50662" y="4418"/>
                </a:lnTo>
                <a:lnTo>
                  <a:pt x="48959" y="6109"/>
                </a:lnTo>
                <a:lnTo>
                  <a:pt x="47269" y="4418"/>
                </a:lnTo>
                <a:lnTo>
                  <a:pt x="47269" y="1822"/>
                </a:lnTo>
                <a:lnTo>
                  <a:pt x="44685" y="1822"/>
                </a:lnTo>
                <a:lnTo>
                  <a:pt x="42899" y="36"/>
                </a:lnTo>
                <a:lnTo>
                  <a:pt x="42852" y="1"/>
                </a:lnTo>
                <a:lnTo>
                  <a:pt x="42816" y="36"/>
                </a:lnTo>
                <a:lnTo>
                  <a:pt x="41030" y="1822"/>
                </a:lnTo>
                <a:lnTo>
                  <a:pt x="38422" y="1822"/>
                </a:lnTo>
                <a:lnTo>
                  <a:pt x="38422" y="4418"/>
                </a:lnTo>
                <a:lnTo>
                  <a:pt x="36791" y="6061"/>
                </a:lnTo>
                <a:lnTo>
                  <a:pt x="35148" y="4418"/>
                </a:lnTo>
                <a:lnTo>
                  <a:pt x="35148" y="1822"/>
                </a:lnTo>
                <a:lnTo>
                  <a:pt x="32553" y="1822"/>
                </a:lnTo>
                <a:lnTo>
                  <a:pt x="30767" y="36"/>
                </a:lnTo>
                <a:lnTo>
                  <a:pt x="30719" y="1"/>
                </a:lnTo>
                <a:lnTo>
                  <a:pt x="30683" y="36"/>
                </a:lnTo>
                <a:lnTo>
                  <a:pt x="28897" y="1822"/>
                </a:lnTo>
                <a:lnTo>
                  <a:pt x="26302" y="1822"/>
                </a:lnTo>
                <a:lnTo>
                  <a:pt x="26302" y="4418"/>
                </a:lnTo>
                <a:lnTo>
                  <a:pt x="24552" y="6168"/>
                </a:lnTo>
                <a:lnTo>
                  <a:pt x="22801" y="4418"/>
                </a:lnTo>
                <a:lnTo>
                  <a:pt x="22801" y="1822"/>
                </a:lnTo>
                <a:lnTo>
                  <a:pt x="20206" y="1822"/>
                </a:lnTo>
                <a:lnTo>
                  <a:pt x="18420" y="36"/>
                </a:lnTo>
                <a:lnTo>
                  <a:pt x="18372" y="1"/>
                </a:lnTo>
                <a:lnTo>
                  <a:pt x="18337" y="36"/>
                </a:lnTo>
                <a:lnTo>
                  <a:pt x="16551" y="1822"/>
                </a:lnTo>
                <a:lnTo>
                  <a:pt x="13955" y="1822"/>
                </a:lnTo>
                <a:lnTo>
                  <a:pt x="13955" y="4418"/>
                </a:lnTo>
                <a:lnTo>
                  <a:pt x="12312" y="6061"/>
                </a:lnTo>
                <a:lnTo>
                  <a:pt x="10681" y="4418"/>
                </a:lnTo>
                <a:lnTo>
                  <a:pt x="10681" y="1822"/>
                </a:lnTo>
                <a:lnTo>
                  <a:pt x="8073" y="1822"/>
                </a:lnTo>
                <a:lnTo>
                  <a:pt x="6287" y="36"/>
                </a:lnTo>
                <a:lnTo>
                  <a:pt x="6252" y="1"/>
                </a:lnTo>
                <a:lnTo>
                  <a:pt x="6204" y="36"/>
                </a:lnTo>
                <a:lnTo>
                  <a:pt x="4418" y="1822"/>
                </a:lnTo>
                <a:lnTo>
                  <a:pt x="1823" y="1822"/>
                </a:lnTo>
                <a:lnTo>
                  <a:pt x="1823" y="4418"/>
                </a:lnTo>
                <a:lnTo>
                  <a:pt x="37" y="6216"/>
                </a:lnTo>
                <a:lnTo>
                  <a:pt x="1" y="6263"/>
                </a:lnTo>
                <a:lnTo>
                  <a:pt x="37" y="6299"/>
                </a:lnTo>
                <a:lnTo>
                  <a:pt x="1823" y="8085"/>
                </a:lnTo>
                <a:lnTo>
                  <a:pt x="1823" y="10681"/>
                </a:lnTo>
                <a:lnTo>
                  <a:pt x="4418" y="10681"/>
                </a:lnTo>
                <a:lnTo>
                  <a:pt x="6204" y="12467"/>
                </a:lnTo>
                <a:lnTo>
                  <a:pt x="6252" y="12514"/>
                </a:lnTo>
                <a:lnTo>
                  <a:pt x="6252" y="12514"/>
                </a:lnTo>
                <a:lnTo>
                  <a:pt x="6287" y="12467"/>
                </a:lnTo>
                <a:lnTo>
                  <a:pt x="8073" y="10681"/>
                </a:lnTo>
                <a:lnTo>
                  <a:pt x="10669" y="10681"/>
                </a:lnTo>
                <a:lnTo>
                  <a:pt x="10669" y="8097"/>
                </a:lnTo>
                <a:lnTo>
                  <a:pt x="12312" y="6454"/>
                </a:lnTo>
                <a:lnTo>
                  <a:pt x="13943" y="8097"/>
                </a:lnTo>
                <a:lnTo>
                  <a:pt x="13943" y="10693"/>
                </a:lnTo>
                <a:lnTo>
                  <a:pt x="16539" y="10693"/>
                </a:lnTo>
                <a:lnTo>
                  <a:pt x="18325" y="12478"/>
                </a:lnTo>
                <a:lnTo>
                  <a:pt x="18372" y="12514"/>
                </a:lnTo>
                <a:lnTo>
                  <a:pt x="18372" y="12514"/>
                </a:lnTo>
                <a:lnTo>
                  <a:pt x="18420" y="12478"/>
                </a:lnTo>
                <a:lnTo>
                  <a:pt x="20206" y="10693"/>
                </a:lnTo>
                <a:lnTo>
                  <a:pt x="22801" y="10693"/>
                </a:lnTo>
                <a:lnTo>
                  <a:pt x="22801" y="8097"/>
                </a:lnTo>
                <a:lnTo>
                  <a:pt x="24552" y="6347"/>
                </a:lnTo>
                <a:lnTo>
                  <a:pt x="26290" y="8097"/>
                </a:lnTo>
                <a:lnTo>
                  <a:pt x="26290" y="10693"/>
                </a:lnTo>
                <a:lnTo>
                  <a:pt x="28897" y="10693"/>
                </a:lnTo>
                <a:lnTo>
                  <a:pt x="30683" y="12478"/>
                </a:lnTo>
                <a:lnTo>
                  <a:pt x="30719" y="12514"/>
                </a:lnTo>
                <a:lnTo>
                  <a:pt x="30719" y="12514"/>
                </a:lnTo>
                <a:lnTo>
                  <a:pt x="30767" y="12478"/>
                </a:lnTo>
                <a:lnTo>
                  <a:pt x="32553" y="10693"/>
                </a:lnTo>
                <a:lnTo>
                  <a:pt x="35148" y="10693"/>
                </a:lnTo>
                <a:lnTo>
                  <a:pt x="35148" y="8097"/>
                </a:lnTo>
                <a:lnTo>
                  <a:pt x="36779" y="6454"/>
                </a:lnTo>
                <a:lnTo>
                  <a:pt x="38422" y="8097"/>
                </a:lnTo>
                <a:lnTo>
                  <a:pt x="38422" y="10693"/>
                </a:lnTo>
                <a:lnTo>
                  <a:pt x="41018" y="10693"/>
                </a:lnTo>
                <a:lnTo>
                  <a:pt x="42804" y="12478"/>
                </a:lnTo>
                <a:lnTo>
                  <a:pt x="42852" y="12514"/>
                </a:lnTo>
                <a:lnTo>
                  <a:pt x="42852" y="12514"/>
                </a:lnTo>
                <a:lnTo>
                  <a:pt x="42887" y="12478"/>
                </a:lnTo>
                <a:lnTo>
                  <a:pt x="44673" y="10693"/>
                </a:lnTo>
                <a:lnTo>
                  <a:pt x="47269" y="10693"/>
                </a:lnTo>
                <a:lnTo>
                  <a:pt x="47269" y="8097"/>
                </a:lnTo>
                <a:lnTo>
                  <a:pt x="48948" y="6406"/>
                </a:lnTo>
                <a:lnTo>
                  <a:pt x="50638" y="8097"/>
                </a:lnTo>
                <a:lnTo>
                  <a:pt x="50638" y="10693"/>
                </a:lnTo>
                <a:lnTo>
                  <a:pt x="53234" y="10693"/>
                </a:lnTo>
                <a:lnTo>
                  <a:pt x="55020" y="12478"/>
                </a:lnTo>
                <a:lnTo>
                  <a:pt x="55055" y="12514"/>
                </a:lnTo>
                <a:lnTo>
                  <a:pt x="55055" y="12514"/>
                </a:lnTo>
                <a:lnTo>
                  <a:pt x="55103" y="12478"/>
                </a:lnTo>
                <a:lnTo>
                  <a:pt x="56889" y="10693"/>
                </a:lnTo>
                <a:lnTo>
                  <a:pt x="59485" y="10693"/>
                </a:lnTo>
                <a:lnTo>
                  <a:pt x="59485" y="8097"/>
                </a:lnTo>
                <a:lnTo>
                  <a:pt x="61128" y="6454"/>
                </a:lnTo>
                <a:lnTo>
                  <a:pt x="62759" y="8097"/>
                </a:lnTo>
                <a:lnTo>
                  <a:pt x="62759" y="10693"/>
                </a:lnTo>
                <a:lnTo>
                  <a:pt x="65354" y="10693"/>
                </a:lnTo>
                <a:lnTo>
                  <a:pt x="67140" y="12478"/>
                </a:lnTo>
                <a:lnTo>
                  <a:pt x="67188" y="12514"/>
                </a:lnTo>
                <a:lnTo>
                  <a:pt x="67188" y="12514"/>
                </a:lnTo>
                <a:lnTo>
                  <a:pt x="67224" y="12478"/>
                </a:lnTo>
                <a:lnTo>
                  <a:pt x="69010" y="10693"/>
                </a:lnTo>
                <a:lnTo>
                  <a:pt x="71617" y="10693"/>
                </a:lnTo>
                <a:lnTo>
                  <a:pt x="71617" y="8097"/>
                </a:lnTo>
                <a:lnTo>
                  <a:pt x="73355" y="6347"/>
                </a:lnTo>
                <a:lnTo>
                  <a:pt x="75106" y="8097"/>
                </a:lnTo>
                <a:lnTo>
                  <a:pt x="75106" y="10693"/>
                </a:lnTo>
                <a:lnTo>
                  <a:pt x="77701" y="10693"/>
                </a:lnTo>
                <a:lnTo>
                  <a:pt x="79487" y="12478"/>
                </a:lnTo>
                <a:lnTo>
                  <a:pt x="79535" y="12514"/>
                </a:lnTo>
                <a:lnTo>
                  <a:pt x="79535" y="12514"/>
                </a:lnTo>
                <a:lnTo>
                  <a:pt x="79582" y="12478"/>
                </a:lnTo>
                <a:lnTo>
                  <a:pt x="81368" y="10693"/>
                </a:lnTo>
                <a:lnTo>
                  <a:pt x="83964" y="10693"/>
                </a:lnTo>
                <a:lnTo>
                  <a:pt x="83964" y="8097"/>
                </a:lnTo>
                <a:lnTo>
                  <a:pt x="85595" y="6454"/>
                </a:lnTo>
                <a:lnTo>
                  <a:pt x="87238" y="8097"/>
                </a:lnTo>
                <a:lnTo>
                  <a:pt x="87238" y="10693"/>
                </a:lnTo>
                <a:lnTo>
                  <a:pt x="89834" y="10693"/>
                </a:lnTo>
                <a:lnTo>
                  <a:pt x="91620" y="12478"/>
                </a:lnTo>
                <a:lnTo>
                  <a:pt x="91655" y="12514"/>
                </a:lnTo>
                <a:lnTo>
                  <a:pt x="91655" y="12514"/>
                </a:lnTo>
                <a:lnTo>
                  <a:pt x="91703" y="12478"/>
                </a:lnTo>
                <a:lnTo>
                  <a:pt x="93489" y="10693"/>
                </a:lnTo>
                <a:lnTo>
                  <a:pt x="96132" y="10693"/>
                </a:lnTo>
                <a:lnTo>
                  <a:pt x="96132" y="8097"/>
                </a:lnTo>
                <a:lnTo>
                  <a:pt x="97918" y="6311"/>
                </a:lnTo>
                <a:lnTo>
                  <a:pt x="97966" y="6263"/>
                </a:lnTo>
                <a:lnTo>
                  <a:pt x="97966" y="6263"/>
                </a:lnTo>
                <a:lnTo>
                  <a:pt x="97918" y="6216"/>
                </a:lnTo>
                <a:close/>
                <a:moveTo>
                  <a:pt x="50757" y="4489"/>
                </a:moveTo>
                <a:lnTo>
                  <a:pt x="50769" y="4477"/>
                </a:lnTo>
                <a:lnTo>
                  <a:pt x="50769" y="1941"/>
                </a:lnTo>
                <a:lnTo>
                  <a:pt x="53293" y="1941"/>
                </a:lnTo>
                <a:lnTo>
                  <a:pt x="53317" y="1930"/>
                </a:lnTo>
                <a:lnTo>
                  <a:pt x="55079" y="155"/>
                </a:lnTo>
                <a:lnTo>
                  <a:pt x="56841" y="1930"/>
                </a:lnTo>
                <a:lnTo>
                  <a:pt x="56865" y="1953"/>
                </a:lnTo>
                <a:lnTo>
                  <a:pt x="59389" y="1953"/>
                </a:lnTo>
                <a:lnTo>
                  <a:pt x="59389" y="4477"/>
                </a:lnTo>
                <a:lnTo>
                  <a:pt x="59413" y="4501"/>
                </a:lnTo>
                <a:lnTo>
                  <a:pt x="61056" y="6144"/>
                </a:lnTo>
                <a:lnTo>
                  <a:pt x="61020" y="6180"/>
                </a:lnTo>
                <a:lnTo>
                  <a:pt x="59342" y="4501"/>
                </a:lnTo>
                <a:lnTo>
                  <a:pt x="59342" y="1989"/>
                </a:lnTo>
                <a:lnTo>
                  <a:pt x="56841" y="1989"/>
                </a:lnTo>
                <a:lnTo>
                  <a:pt x="55115" y="275"/>
                </a:lnTo>
                <a:lnTo>
                  <a:pt x="55079" y="227"/>
                </a:lnTo>
                <a:lnTo>
                  <a:pt x="55032" y="275"/>
                </a:lnTo>
                <a:lnTo>
                  <a:pt x="53305" y="1989"/>
                </a:lnTo>
                <a:lnTo>
                  <a:pt x="50817" y="1989"/>
                </a:lnTo>
                <a:lnTo>
                  <a:pt x="50817" y="4489"/>
                </a:lnTo>
                <a:lnTo>
                  <a:pt x="49090" y="6216"/>
                </a:lnTo>
                <a:lnTo>
                  <a:pt x="49079" y="6228"/>
                </a:lnTo>
                <a:lnTo>
                  <a:pt x="49067" y="6216"/>
                </a:lnTo>
                <a:lnTo>
                  <a:pt x="49043" y="6192"/>
                </a:lnTo>
                <a:close/>
                <a:moveTo>
                  <a:pt x="61175" y="6263"/>
                </a:moveTo>
                <a:lnTo>
                  <a:pt x="61140" y="6287"/>
                </a:lnTo>
                <a:lnTo>
                  <a:pt x="61104" y="6263"/>
                </a:lnTo>
                <a:lnTo>
                  <a:pt x="61140" y="6228"/>
                </a:lnTo>
                <a:close/>
                <a:moveTo>
                  <a:pt x="50912" y="7954"/>
                </a:moveTo>
                <a:lnTo>
                  <a:pt x="49209" y="6263"/>
                </a:lnTo>
                <a:lnTo>
                  <a:pt x="50912" y="4561"/>
                </a:lnTo>
                <a:lnTo>
                  <a:pt x="50924" y="4537"/>
                </a:lnTo>
                <a:lnTo>
                  <a:pt x="50924" y="2108"/>
                </a:lnTo>
                <a:lnTo>
                  <a:pt x="53353" y="2108"/>
                </a:lnTo>
                <a:lnTo>
                  <a:pt x="53377" y="2096"/>
                </a:lnTo>
                <a:lnTo>
                  <a:pt x="55079" y="394"/>
                </a:lnTo>
                <a:lnTo>
                  <a:pt x="56770" y="2096"/>
                </a:lnTo>
                <a:lnTo>
                  <a:pt x="56794" y="2108"/>
                </a:lnTo>
                <a:lnTo>
                  <a:pt x="59223" y="2108"/>
                </a:lnTo>
                <a:lnTo>
                  <a:pt x="59223" y="4537"/>
                </a:lnTo>
                <a:lnTo>
                  <a:pt x="59235" y="4561"/>
                </a:lnTo>
                <a:lnTo>
                  <a:pt x="60937" y="6263"/>
                </a:lnTo>
                <a:lnTo>
                  <a:pt x="59235" y="7954"/>
                </a:lnTo>
                <a:lnTo>
                  <a:pt x="59223" y="7978"/>
                </a:lnTo>
                <a:lnTo>
                  <a:pt x="59223" y="10407"/>
                </a:lnTo>
                <a:lnTo>
                  <a:pt x="56794" y="10407"/>
                </a:lnTo>
                <a:lnTo>
                  <a:pt x="56782" y="10419"/>
                </a:lnTo>
                <a:lnTo>
                  <a:pt x="55079" y="12121"/>
                </a:lnTo>
                <a:lnTo>
                  <a:pt x="53377" y="10419"/>
                </a:lnTo>
                <a:lnTo>
                  <a:pt x="53365" y="10407"/>
                </a:lnTo>
                <a:lnTo>
                  <a:pt x="50936" y="10407"/>
                </a:lnTo>
                <a:lnTo>
                  <a:pt x="50936" y="7978"/>
                </a:lnTo>
                <a:close/>
                <a:moveTo>
                  <a:pt x="38518" y="4489"/>
                </a:moveTo>
                <a:lnTo>
                  <a:pt x="38530" y="4466"/>
                </a:lnTo>
                <a:lnTo>
                  <a:pt x="38530" y="1941"/>
                </a:lnTo>
                <a:lnTo>
                  <a:pt x="41066" y="1941"/>
                </a:lnTo>
                <a:lnTo>
                  <a:pt x="41078" y="1918"/>
                </a:lnTo>
                <a:lnTo>
                  <a:pt x="42852" y="167"/>
                </a:lnTo>
                <a:lnTo>
                  <a:pt x="44626" y="1930"/>
                </a:lnTo>
                <a:lnTo>
                  <a:pt x="44637" y="1953"/>
                </a:lnTo>
                <a:lnTo>
                  <a:pt x="47174" y="1953"/>
                </a:lnTo>
                <a:lnTo>
                  <a:pt x="47174" y="4477"/>
                </a:lnTo>
                <a:lnTo>
                  <a:pt x="47185" y="4501"/>
                </a:lnTo>
                <a:lnTo>
                  <a:pt x="48888" y="6192"/>
                </a:lnTo>
                <a:lnTo>
                  <a:pt x="48864" y="6216"/>
                </a:lnTo>
                <a:lnTo>
                  <a:pt x="48852" y="6228"/>
                </a:lnTo>
                <a:lnTo>
                  <a:pt x="48852" y="6228"/>
                </a:lnTo>
                <a:lnTo>
                  <a:pt x="47126" y="4501"/>
                </a:lnTo>
                <a:lnTo>
                  <a:pt x="47126" y="1989"/>
                </a:lnTo>
                <a:lnTo>
                  <a:pt x="44637" y="1989"/>
                </a:lnTo>
                <a:lnTo>
                  <a:pt x="42911" y="275"/>
                </a:lnTo>
                <a:lnTo>
                  <a:pt x="42863" y="227"/>
                </a:lnTo>
                <a:lnTo>
                  <a:pt x="42828" y="275"/>
                </a:lnTo>
                <a:lnTo>
                  <a:pt x="41101" y="1989"/>
                </a:lnTo>
                <a:lnTo>
                  <a:pt x="38601" y="1989"/>
                </a:lnTo>
                <a:lnTo>
                  <a:pt x="38601" y="4489"/>
                </a:lnTo>
                <a:lnTo>
                  <a:pt x="36922" y="6180"/>
                </a:lnTo>
                <a:lnTo>
                  <a:pt x="36887" y="6144"/>
                </a:lnTo>
                <a:close/>
                <a:moveTo>
                  <a:pt x="38684" y="7954"/>
                </a:moveTo>
                <a:lnTo>
                  <a:pt x="36982" y="6263"/>
                </a:lnTo>
                <a:lnTo>
                  <a:pt x="38684" y="4561"/>
                </a:lnTo>
                <a:lnTo>
                  <a:pt x="38696" y="4537"/>
                </a:lnTo>
                <a:lnTo>
                  <a:pt x="38696" y="2108"/>
                </a:lnTo>
                <a:lnTo>
                  <a:pt x="41125" y="2108"/>
                </a:lnTo>
                <a:lnTo>
                  <a:pt x="41149" y="2096"/>
                </a:lnTo>
                <a:lnTo>
                  <a:pt x="42852" y="394"/>
                </a:lnTo>
                <a:lnTo>
                  <a:pt x="44554" y="2096"/>
                </a:lnTo>
                <a:lnTo>
                  <a:pt x="44566" y="2108"/>
                </a:lnTo>
                <a:lnTo>
                  <a:pt x="46995" y="2108"/>
                </a:lnTo>
                <a:lnTo>
                  <a:pt x="46995" y="4537"/>
                </a:lnTo>
                <a:lnTo>
                  <a:pt x="47019" y="4561"/>
                </a:lnTo>
                <a:lnTo>
                  <a:pt x="48709" y="6263"/>
                </a:lnTo>
                <a:lnTo>
                  <a:pt x="47019" y="7954"/>
                </a:lnTo>
                <a:lnTo>
                  <a:pt x="46995" y="7978"/>
                </a:lnTo>
                <a:lnTo>
                  <a:pt x="46995" y="10407"/>
                </a:lnTo>
                <a:lnTo>
                  <a:pt x="44566" y="10407"/>
                </a:lnTo>
                <a:lnTo>
                  <a:pt x="44542" y="10419"/>
                </a:lnTo>
                <a:lnTo>
                  <a:pt x="42852" y="12121"/>
                </a:lnTo>
                <a:lnTo>
                  <a:pt x="41149" y="10419"/>
                </a:lnTo>
                <a:lnTo>
                  <a:pt x="41137" y="10407"/>
                </a:lnTo>
                <a:lnTo>
                  <a:pt x="38708" y="10407"/>
                </a:lnTo>
                <a:lnTo>
                  <a:pt x="38708" y="7978"/>
                </a:lnTo>
                <a:close/>
                <a:moveTo>
                  <a:pt x="36744" y="6263"/>
                </a:moveTo>
                <a:lnTo>
                  <a:pt x="36779" y="6228"/>
                </a:lnTo>
                <a:lnTo>
                  <a:pt x="36815" y="6263"/>
                </a:lnTo>
                <a:lnTo>
                  <a:pt x="36779" y="6287"/>
                </a:lnTo>
                <a:close/>
                <a:moveTo>
                  <a:pt x="10550" y="8026"/>
                </a:moveTo>
                <a:lnTo>
                  <a:pt x="10538" y="8037"/>
                </a:lnTo>
                <a:lnTo>
                  <a:pt x="10538" y="10573"/>
                </a:lnTo>
                <a:lnTo>
                  <a:pt x="8002" y="10573"/>
                </a:lnTo>
                <a:lnTo>
                  <a:pt x="7990" y="10585"/>
                </a:lnTo>
                <a:lnTo>
                  <a:pt x="6216" y="12359"/>
                </a:lnTo>
                <a:lnTo>
                  <a:pt x="4454" y="10585"/>
                </a:lnTo>
                <a:lnTo>
                  <a:pt x="4442" y="10573"/>
                </a:lnTo>
                <a:lnTo>
                  <a:pt x="1906" y="10573"/>
                </a:lnTo>
                <a:lnTo>
                  <a:pt x="1906" y="8037"/>
                </a:lnTo>
                <a:lnTo>
                  <a:pt x="1894" y="8026"/>
                </a:lnTo>
                <a:lnTo>
                  <a:pt x="120" y="6251"/>
                </a:lnTo>
                <a:lnTo>
                  <a:pt x="1894" y="4489"/>
                </a:lnTo>
                <a:lnTo>
                  <a:pt x="1906" y="4466"/>
                </a:lnTo>
                <a:lnTo>
                  <a:pt x="1906" y="1941"/>
                </a:lnTo>
                <a:lnTo>
                  <a:pt x="4442" y="1941"/>
                </a:lnTo>
                <a:lnTo>
                  <a:pt x="4454" y="1918"/>
                </a:lnTo>
                <a:lnTo>
                  <a:pt x="6216" y="155"/>
                </a:lnTo>
                <a:lnTo>
                  <a:pt x="7990" y="1918"/>
                </a:lnTo>
                <a:lnTo>
                  <a:pt x="8002" y="1941"/>
                </a:lnTo>
                <a:lnTo>
                  <a:pt x="10538" y="1941"/>
                </a:lnTo>
                <a:lnTo>
                  <a:pt x="10538" y="4466"/>
                </a:lnTo>
                <a:lnTo>
                  <a:pt x="10550" y="4489"/>
                </a:lnTo>
                <a:lnTo>
                  <a:pt x="12205" y="6132"/>
                </a:lnTo>
                <a:lnTo>
                  <a:pt x="12169" y="6168"/>
                </a:lnTo>
                <a:lnTo>
                  <a:pt x="10490" y="4489"/>
                </a:lnTo>
                <a:lnTo>
                  <a:pt x="10490" y="1989"/>
                </a:lnTo>
                <a:lnTo>
                  <a:pt x="7990" y="1989"/>
                </a:lnTo>
                <a:lnTo>
                  <a:pt x="6264" y="275"/>
                </a:lnTo>
                <a:lnTo>
                  <a:pt x="6228" y="227"/>
                </a:lnTo>
                <a:lnTo>
                  <a:pt x="6180" y="275"/>
                </a:lnTo>
                <a:lnTo>
                  <a:pt x="4454" y="1989"/>
                </a:lnTo>
                <a:lnTo>
                  <a:pt x="1954" y="1989"/>
                </a:lnTo>
                <a:lnTo>
                  <a:pt x="1954" y="4489"/>
                </a:lnTo>
                <a:lnTo>
                  <a:pt x="239" y="6216"/>
                </a:lnTo>
                <a:lnTo>
                  <a:pt x="191" y="6263"/>
                </a:lnTo>
                <a:lnTo>
                  <a:pt x="239" y="6299"/>
                </a:lnTo>
                <a:lnTo>
                  <a:pt x="1965" y="8026"/>
                </a:lnTo>
                <a:lnTo>
                  <a:pt x="1965" y="10526"/>
                </a:lnTo>
                <a:lnTo>
                  <a:pt x="4454" y="10526"/>
                </a:lnTo>
                <a:lnTo>
                  <a:pt x="6180" y="12240"/>
                </a:lnTo>
                <a:lnTo>
                  <a:pt x="6216" y="12288"/>
                </a:lnTo>
                <a:lnTo>
                  <a:pt x="6264" y="12240"/>
                </a:lnTo>
                <a:lnTo>
                  <a:pt x="7990" y="10526"/>
                </a:lnTo>
                <a:lnTo>
                  <a:pt x="10478" y="10526"/>
                </a:lnTo>
                <a:lnTo>
                  <a:pt x="10478" y="8026"/>
                </a:lnTo>
                <a:lnTo>
                  <a:pt x="12169" y="6335"/>
                </a:lnTo>
                <a:lnTo>
                  <a:pt x="12193" y="6371"/>
                </a:lnTo>
                <a:close/>
                <a:moveTo>
                  <a:pt x="12324" y="6263"/>
                </a:moveTo>
                <a:lnTo>
                  <a:pt x="12288" y="6287"/>
                </a:lnTo>
                <a:lnTo>
                  <a:pt x="12264" y="6263"/>
                </a:lnTo>
                <a:lnTo>
                  <a:pt x="12288" y="6228"/>
                </a:lnTo>
                <a:close/>
                <a:moveTo>
                  <a:pt x="2061" y="7954"/>
                </a:moveTo>
                <a:lnTo>
                  <a:pt x="370" y="6263"/>
                </a:lnTo>
                <a:lnTo>
                  <a:pt x="2061" y="4561"/>
                </a:lnTo>
                <a:lnTo>
                  <a:pt x="2085" y="4537"/>
                </a:lnTo>
                <a:lnTo>
                  <a:pt x="2085" y="2108"/>
                </a:lnTo>
                <a:lnTo>
                  <a:pt x="4513" y="2108"/>
                </a:lnTo>
                <a:lnTo>
                  <a:pt x="4525" y="2096"/>
                </a:lnTo>
                <a:lnTo>
                  <a:pt x="6228" y="394"/>
                </a:lnTo>
                <a:lnTo>
                  <a:pt x="7931" y="2096"/>
                </a:lnTo>
                <a:lnTo>
                  <a:pt x="7942" y="2108"/>
                </a:lnTo>
                <a:lnTo>
                  <a:pt x="10371" y="2108"/>
                </a:lnTo>
                <a:lnTo>
                  <a:pt x="10371" y="4537"/>
                </a:lnTo>
                <a:lnTo>
                  <a:pt x="10395" y="4561"/>
                </a:lnTo>
                <a:lnTo>
                  <a:pt x="12086" y="6263"/>
                </a:lnTo>
                <a:lnTo>
                  <a:pt x="10395" y="7954"/>
                </a:lnTo>
                <a:lnTo>
                  <a:pt x="10371" y="7978"/>
                </a:lnTo>
                <a:lnTo>
                  <a:pt x="10371" y="10407"/>
                </a:lnTo>
                <a:lnTo>
                  <a:pt x="7942" y="10407"/>
                </a:lnTo>
                <a:lnTo>
                  <a:pt x="7931" y="10419"/>
                </a:lnTo>
                <a:lnTo>
                  <a:pt x="6228" y="12121"/>
                </a:lnTo>
                <a:lnTo>
                  <a:pt x="4525" y="10419"/>
                </a:lnTo>
                <a:lnTo>
                  <a:pt x="4513" y="10407"/>
                </a:lnTo>
                <a:lnTo>
                  <a:pt x="2073" y="10407"/>
                </a:lnTo>
                <a:lnTo>
                  <a:pt x="2073" y="7978"/>
                </a:lnTo>
                <a:close/>
                <a:moveTo>
                  <a:pt x="22682" y="8026"/>
                </a:moveTo>
                <a:lnTo>
                  <a:pt x="22670" y="8037"/>
                </a:lnTo>
                <a:lnTo>
                  <a:pt x="22670" y="10573"/>
                </a:lnTo>
                <a:lnTo>
                  <a:pt x="20134" y="10573"/>
                </a:lnTo>
                <a:lnTo>
                  <a:pt x="20123" y="10585"/>
                </a:lnTo>
                <a:lnTo>
                  <a:pt x="18348" y="12359"/>
                </a:lnTo>
                <a:lnTo>
                  <a:pt x="16586" y="10585"/>
                </a:lnTo>
                <a:lnTo>
                  <a:pt x="16563" y="10573"/>
                </a:lnTo>
                <a:lnTo>
                  <a:pt x="14038" y="10573"/>
                </a:lnTo>
                <a:lnTo>
                  <a:pt x="14038" y="8037"/>
                </a:lnTo>
                <a:lnTo>
                  <a:pt x="14015" y="8026"/>
                </a:lnTo>
                <a:lnTo>
                  <a:pt x="12372" y="6371"/>
                </a:lnTo>
                <a:lnTo>
                  <a:pt x="12407" y="6335"/>
                </a:lnTo>
                <a:lnTo>
                  <a:pt x="14086" y="8026"/>
                </a:lnTo>
                <a:lnTo>
                  <a:pt x="14086" y="10526"/>
                </a:lnTo>
                <a:lnTo>
                  <a:pt x="16586" y="10526"/>
                </a:lnTo>
                <a:lnTo>
                  <a:pt x="18301" y="12240"/>
                </a:lnTo>
                <a:lnTo>
                  <a:pt x="18348" y="12288"/>
                </a:lnTo>
                <a:lnTo>
                  <a:pt x="18384" y="12240"/>
                </a:lnTo>
                <a:lnTo>
                  <a:pt x="20111" y="10526"/>
                </a:lnTo>
                <a:lnTo>
                  <a:pt x="22611" y="10526"/>
                </a:lnTo>
                <a:lnTo>
                  <a:pt x="22611" y="8026"/>
                </a:lnTo>
                <a:lnTo>
                  <a:pt x="24337" y="6299"/>
                </a:lnTo>
                <a:lnTo>
                  <a:pt x="24373" y="6251"/>
                </a:lnTo>
                <a:lnTo>
                  <a:pt x="24337" y="6216"/>
                </a:lnTo>
                <a:lnTo>
                  <a:pt x="22611" y="4489"/>
                </a:lnTo>
                <a:lnTo>
                  <a:pt x="22611" y="1989"/>
                </a:lnTo>
                <a:lnTo>
                  <a:pt x="20111" y="1989"/>
                </a:lnTo>
                <a:lnTo>
                  <a:pt x="18384" y="275"/>
                </a:lnTo>
                <a:lnTo>
                  <a:pt x="18348" y="227"/>
                </a:lnTo>
                <a:lnTo>
                  <a:pt x="18313" y="275"/>
                </a:lnTo>
                <a:lnTo>
                  <a:pt x="16586" y="1989"/>
                </a:lnTo>
                <a:lnTo>
                  <a:pt x="14086" y="1989"/>
                </a:lnTo>
                <a:lnTo>
                  <a:pt x="14086" y="4489"/>
                </a:lnTo>
                <a:lnTo>
                  <a:pt x="12407" y="6180"/>
                </a:lnTo>
                <a:lnTo>
                  <a:pt x="12372" y="6144"/>
                </a:lnTo>
                <a:lnTo>
                  <a:pt x="14027" y="4489"/>
                </a:lnTo>
                <a:lnTo>
                  <a:pt x="14038" y="4477"/>
                </a:lnTo>
                <a:lnTo>
                  <a:pt x="14038" y="1941"/>
                </a:lnTo>
                <a:lnTo>
                  <a:pt x="16574" y="1941"/>
                </a:lnTo>
                <a:lnTo>
                  <a:pt x="16586" y="1930"/>
                </a:lnTo>
                <a:lnTo>
                  <a:pt x="18360" y="155"/>
                </a:lnTo>
                <a:lnTo>
                  <a:pt x="20123" y="1930"/>
                </a:lnTo>
                <a:lnTo>
                  <a:pt x="20134" y="1941"/>
                </a:lnTo>
                <a:lnTo>
                  <a:pt x="22670" y="1941"/>
                </a:lnTo>
                <a:lnTo>
                  <a:pt x="22670" y="4477"/>
                </a:lnTo>
                <a:lnTo>
                  <a:pt x="22682" y="4489"/>
                </a:lnTo>
                <a:lnTo>
                  <a:pt x="24456" y="6263"/>
                </a:lnTo>
                <a:close/>
                <a:moveTo>
                  <a:pt x="22516" y="4561"/>
                </a:moveTo>
                <a:lnTo>
                  <a:pt x="24218" y="6251"/>
                </a:lnTo>
                <a:lnTo>
                  <a:pt x="22516" y="7954"/>
                </a:lnTo>
                <a:lnTo>
                  <a:pt x="22504" y="7978"/>
                </a:lnTo>
                <a:lnTo>
                  <a:pt x="22504" y="10407"/>
                </a:lnTo>
                <a:lnTo>
                  <a:pt x="20075" y="10407"/>
                </a:lnTo>
                <a:lnTo>
                  <a:pt x="20063" y="10419"/>
                </a:lnTo>
                <a:lnTo>
                  <a:pt x="18360" y="12121"/>
                </a:lnTo>
                <a:lnTo>
                  <a:pt x="16658" y="10419"/>
                </a:lnTo>
                <a:lnTo>
                  <a:pt x="16646" y="10407"/>
                </a:lnTo>
                <a:lnTo>
                  <a:pt x="14217" y="10407"/>
                </a:lnTo>
                <a:lnTo>
                  <a:pt x="14217" y="7978"/>
                </a:lnTo>
                <a:lnTo>
                  <a:pt x="14193" y="7954"/>
                </a:lnTo>
                <a:lnTo>
                  <a:pt x="12491" y="6263"/>
                </a:lnTo>
                <a:lnTo>
                  <a:pt x="14193" y="4561"/>
                </a:lnTo>
                <a:lnTo>
                  <a:pt x="14205" y="4537"/>
                </a:lnTo>
                <a:lnTo>
                  <a:pt x="14205" y="2108"/>
                </a:lnTo>
                <a:lnTo>
                  <a:pt x="16634" y="2108"/>
                </a:lnTo>
                <a:lnTo>
                  <a:pt x="16646" y="2096"/>
                </a:lnTo>
                <a:lnTo>
                  <a:pt x="18348" y="394"/>
                </a:lnTo>
                <a:lnTo>
                  <a:pt x="20051" y="2096"/>
                </a:lnTo>
                <a:lnTo>
                  <a:pt x="20063" y="2108"/>
                </a:lnTo>
                <a:lnTo>
                  <a:pt x="22492" y="2108"/>
                </a:lnTo>
                <a:lnTo>
                  <a:pt x="22492" y="4537"/>
                </a:lnTo>
                <a:close/>
                <a:moveTo>
                  <a:pt x="35053" y="8026"/>
                </a:moveTo>
                <a:lnTo>
                  <a:pt x="35029" y="8037"/>
                </a:lnTo>
                <a:lnTo>
                  <a:pt x="35029" y="10573"/>
                </a:lnTo>
                <a:lnTo>
                  <a:pt x="32505" y="10573"/>
                </a:lnTo>
                <a:lnTo>
                  <a:pt x="32481" y="10585"/>
                </a:lnTo>
                <a:lnTo>
                  <a:pt x="30719" y="12359"/>
                </a:lnTo>
                <a:lnTo>
                  <a:pt x="28945" y="10585"/>
                </a:lnTo>
                <a:lnTo>
                  <a:pt x="28933" y="10573"/>
                </a:lnTo>
                <a:lnTo>
                  <a:pt x="26397" y="10573"/>
                </a:lnTo>
                <a:lnTo>
                  <a:pt x="26397" y="8037"/>
                </a:lnTo>
                <a:lnTo>
                  <a:pt x="26385" y="8026"/>
                </a:lnTo>
                <a:lnTo>
                  <a:pt x="24611" y="6251"/>
                </a:lnTo>
                <a:lnTo>
                  <a:pt x="26385" y="4489"/>
                </a:lnTo>
                <a:lnTo>
                  <a:pt x="26397" y="4466"/>
                </a:lnTo>
                <a:lnTo>
                  <a:pt x="26397" y="1941"/>
                </a:lnTo>
                <a:lnTo>
                  <a:pt x="28933" y="1941"/>
                </a:lnTo>
                <a:lnTo>
                  <a:pt x="28945" y="1918"/>
                </a:lnTo>
                <a:lnTo>
                  <a:pt x="30719" y="155"/>
                </a:lnTo>
                <a:lnTo>
                  <a:pt x="32481" y="1918"/>
                </a:lnTo>
                <a:lnTo>
                  <a:pt x="32505" y="1941"/>
                </a:lnTo>
                <a:lnTo>
                  <a:pt x="35029" y="1941"/>
                </a:lnTo>
                <a:lnTo>
                  <a:pt x="35029" y="4466"/>
                </a:lnTo>
                <a:lnTo>
                  <a:pt x="35053" y="4489"/>
                </a:lnTo>
                <a:lnTo>
                  <a:pt x="36696" y="6144"/>
                </a:lnTo>
                <a:lnTo>
                  <a:pt x="36660" y="6168"/>
                </a:lnTo>
                <a:lnTo>
                  <a:pt x="34982" y="4489"/>
                </a:lnTo>
                <a:lnTo>
                  <a:pt x="34982" y="1989"/>
                </a:lnTo>
                <a:lnTo>
                  <a:pt x="32493" y="1989"/>
                </a:lnTo>
                <a:lnTo>
                  <a:pt x="30767" y="275"/>
                </a:lnTo>
                <a:lnTo>
                  <a:pt x="30719" y="227"/>
                </a:lnTo>
                <a:lnTo>
                  <a:pt x="30683" y="275"/>
                </a:lnTo>
                <a:lnTo>
                  <a:pt x="28957" y="1989"/>
                </a:lnTo>
                <a:lnTo>
                  <a:pt x="26457" y="1989"/>
                </a:lnTo>
                <a:lnTo>
                  <a:pt x="26457" y="4489"/>
                </a:lnTo>
                <a:lnTo>
                  <a:pt x="24730" y="6216"/>
                </a:lnTo>
                <a:lnTo>
                  <a:pt x="24695" y="6263"/>
                </a:lnTo>
                <a:lnTo>
                  <a:pt x="24730" y="6299"/>
                </a:lnTo>
                <a:lnTo>
                  <a:pt x="26457" y="8026"/>
                </a:lnTo>
                <a:lnTo>
                  <a:pt x="26457" y="10526"/>
                </a:lnTo>
                <a:lnTo>
                  <a:pt x="28957" y="10526"/>
                </a:lnTo>
                <a:lnTo>
                  <a:pt x="30671" y="12240"/>
                </a:lnTo>
                <a:lnTo>
                  <a:pt x="30719" y="12288"/>
                </a:lnTo>
                <a:lnTo>
                  <a:pt x="30755" y="12240"/>
                </a:lnTo>
                <a:lnTo>
                  <a:pt x="32481" y="10526"/>
                </a:lnTo>
                <a:lnTo>
                  <a:pt x="34982" y="10526"/>
                </a:lnTo>
                <a:lnTo>
                  <a:pt x="34982" y="8026"/>
                </a:lnTo>
                <a:lnTo>
                  <a:pt x="36660" y="6335"/>
                </a:lnTo>
                <a:lnTo>
                  <a:pt x="36696" y="6371"/>
                </a:lnTo>
                <a:close/>
                <a:moveTo>
                  <a:pt x="26564" y="7954"/>
                </a:moveTo>
                <a:lnTo>
                  <a:pt x="24861" y="6263"/>
                </a:lnTo>
                <a:lnTo>
                  <a:pt x="26564" y="4561"/>
                </a:lnTo>
                <a:lnTo>
                  <a:pt x="26576" y="4537"/>
                </a:lnTo>
                <a:lnTo>
                  <a:pt x="26576" y="2108"/>
                </a:lnTo>
                <a:lnTo>
                  <a:pt x="29005" y="2108"/>
                </a:lnTo>
                <a:lnTo>
                  <a:pt x="29028" y="2096"/>
                </a:lnTo>
                <a:lnTo>
                  <a:pt x="30731" y="394"/>
                </a:lnTo>
                <a:lnTo>
                  <a:pt x="32422" y="2096"/>
                </a:lnTo>
                <a:lnTo>
                  <a:pt x="32445" y="2108"/>
                </a:lnTo>
                <a:lnTo>
                  <a:pt x="34874" y="2108"/>
                </a:lnTo>
                <a:lnTo>
                  <a:pt x="34874" y="4537"/>
                </a:lnTo>
                <a:lnTo>
                  <a:pt x="34886" y="4561"/>
                </a:lnTo>
                <a:lnTo>
                  <a:pt x="36589" y="6263"/>
                </a:lnTo>
                <a:lnTo>
                  <a:pt x="34886" y="7954"/>
                </a:lnTo>
                <a:lnTo>
                  <a:pt x="34874" y="7978"/>
                </a:lnTo>
                <a:lnTo>
                  <a:pt x="34874" y="10407"/>
                </a:lnTo>
                <a:lnTo>
                  <a:pt x="32434" y="10407"/>
                </a:lnTo>
                <a:lnTo>
                  <a:pt x="32422" y="10419"/>
                </a:lnTo>
                <a:lnTo>
                  <a:pt x="30719" y="12121"/>
                </a:lnTo>
                <a:lnTo>
                  <a:pt x="29016" y="10419"/>
                </a:lnTo>
                <a:lnTo>
                  <a:pt x="28993" y="10407"/>
                </a:lnTo>
                <a:lnTo>
                  <a:pt x="26564" y="10407"/>
                </a:lnTo>
                <a:lnTo>
                  <a:pt x="26564" y="7978"/>
                </a:lnTo>
                <a:close/>
                <a:moveTo>
                  <a:pt x="47185" y="8026"/>
                </a:moveTo>
                <a:lnTo>
                  <a:pt x="47162" y="8037"/>
                </a:lnTo>
                <a:lnTo>
                  <a:pt x="47162" y="10573"/>
                </a:lnTo>
                <a:lnTo>
                  <a:pt x="44637" y="10573"/>
                </a:lnTo>
                <a:lnTo>
                  <a:pt x="44614" y="10585"/>
                </a:lnTo>
                <a:lnTo>
                  <a:pt x="42852" y="12347"/>
                </a:lnTo>
                <a:lnTo>
                  <a:pt x="41089" y="10585"/>
                </a:lnTo>
                <a:lnTo>
                  <a:pt x="41066" y="10562"/>
                </a:lnTo>
                <a:lnTo>
                  <a:pt x="38541" y="10562"/>
                </a:lnTo>
                <a:lnTo>
                  <a:pt x="38541" y="8037"/>
                </a:lnTo>
                <a:lnTo>
                  <a:pt x="38518" y="8014"/>
                </a:lnTo>
                <a:lnTo>
                  <a:pt x="36875" y="6371"/>
                </a:lnTo>
                <a:lnTo>
                  <a:pt x="36898" y="6335"/>
                </a:lnTo>
                <a:lnTo>
                  <a:pt x="38589" y="8014"/>
                </a:lnTo>
                <a:lnTo>
                  <a:pt x="38589" y="10514"/>
                </a:lnTo>
                <a:lnTo>
                  <a:pt x="41078" y="10514"/>
                </a:lnTo>
                <a:lnTo>
                  <a:pt x="42804" y="12240"/>
                </a:lnTo>
                <a:lnTo>
                  <a:pt x="42852" y="12276"/>
                </a:lnTo>
                <a:lnTo>
                  <a:pt x="42887" y="12240"/>
                </a:lnTo>
                <a:lnTo>
                  <a:pt x="44614" y="10514"/>
                </a:lnTo>
                <a:lnTo>
                  <a:pt x="47114" y="10514"/>
                </a:lnTo>
                <a:lnTo>
                  <a:pt x="47114" y="8026"/>
                </a:lnTo>
                <a:lnTo>
                  <a:pt x="48840" y="6299"/>
                </a:lnTo>
                <a:lnTo>
                  <a:pt x="48840" y="6287"/>
                </a:lnTo>
                <a:lnTo>
                  <a:pt x="48840" y="6299"/>
                </a:lnTo>
                <a:lnTo>
                  <a:pt x="48864" y="6323"/>
                </a:lnTo>
                <a:close/>
                <a:moveTo>
                  <a:pt x="59413" y="8026"/>
                </a:moveTo>
                <a:lnTo>
                  <a:pt x="59389" y="8037"/>
                </a:lnTo>
                <a:lnTo>
                  <a:pt x="59389" y="10573"/>
                </a:lnTo>
                <a:lnTo>
                  <a:pt x="56865" y="10573"/>
                </a:lnTo>
                <a:lnTo>
                  <a:pt x="56841" y="10585"/>
                </a:lnTo>
                <a:lnTo>
                  <a:pt x="55079" y="12359"/>
                </a:lnTo>
                <a:lnTo>
                  <a:pt x="53317" y="10585"/>
                </a:lnTo>
                <a:lnTo>
                  <a:pt x="53293" y="10573"/>
                </a:lnTo>
                <a:lnTo>
                  <a:pt x="50769" y="10573"/>
                </a:lnTo>
                <a:lnTo>
                  <a:pt x="50769" y="8037"/>
                </a:lnTo>
                <a:lnTo>
                  <a:pt x="50745" y="8026"/>
                </a:lnTo>
                <a:lnTo>
                  <a:pt x="49043" y="6323"/>
                </a:lnTo>
                <a:lnTo>
                  <a:pt x="49067" y="6299"/>
                </a:lnTo>
                <a:lnTo>
                  <a:pt x="49079" y="6287"/>
                </a:lnTo>
                <a:lnTo>
                  <a:pt x="49090" y="6299"/>
                </a:lnTo>
                <a:lnTo>
                  <a:pt x="50817" y="8026"/>
                </a:lnTo>
                <a:lnTo>
                  <a:pt x="50817" y="10526"/>
                </a:lnTo>
                <a:lnTo>
                  <a:pt x="53305" y="10526"/>
                </a:lnTo>
                <a:lnTo>
                  <a:pt x="55032" y="12240"/>
                </a:lnTo>
                <a:lnTo>
                  <a:pt x="55079" y="12288"/>
                </a:lnTo>
                <a:lnTo>
                  <a:pt x="55115" y="12240"/>
                </a:lnTo>
                <a:lnTo>
                  <a:pt x="56841" y="10526"/>
                </a:lnTo>
                <a:lnTo>
                  <a:pt x="59342" y="10526"/>
                </a:lnTo>
                <a:lnTo>
                  <a:pt x="59342" y="8026"/>
                </a:lnTo>
                <a:lnTo>
                  <a:pt x="61020" y="6335"/>
                </a:lnTo>
                <a:lnTo>
                  <a:pt x="61056" y="6371"/>
                </a:lnTo>
                <a:close/>
                <a:moveTo>
                  <a:pt x="71546" y="8026"/>
                </a:moveTo>
                <a:lnTo>
                  <a:pt x="71522" y="8037"/>
                </a:lnTo>
                <a:lnTo>
                  <a:pt x="71522" y="10573"/>
                </a:lnTo>
                <a:lnTo>
                  <a:pt x="68998" y="10573"/>
                </a:lnTo>
                <a:lnTo>
                  <a:pt x="68974" y="10585"/>
                </a:lnTo>
                <a:lnTo>
                  <a:pt x="67212" y="12359"/>
                </a:lnTo>
                <a:lnTo>
                  <a:pt x="65438" y="10585"/>
                </a:lnTo>
                <a:lnTo>
                  <a:pt x="65426" y="10573"/>
                </a:lnTo>
                <a:lnTo>
                  <a:pt x="62890" y="10573"/>
                </a:lnTo>
                <a:lnTo>
                  <a:pt x="62890" y="8037"/>
                </a:lnTo>
                <a:lnTo>
                  <a:pt x="62878" y="8026"/>
                </a:lnTo>
                <a:lnTo>
                  <a:pt x="61223" y="6371"/>
                </a:lnTo>
                <a:lnTo>
                  <a:pt x="61259" y="6335"/>
                </a:lnTo>
                <a:lnTo>
                  <a:pt x="62937" y="8026"/>
                </a:lnTo>
                <a:lnTo>
                  <a:pt x="62937" y="10526"/>
                </a:lnTo>
                <a:lnTo>
                  <a:pt x="65438" y="10526"/>
                </a:lnTo>
                <a:lnTo>
                  <a:pt x="67164" y="12240"/>
                </a:lnTo>
                <a:lnTo>
                  <a:pt x="67200" y="12288"/>
                </a:lnTo>
                <a:lnTo>
                  <a:pt x="67247" y="12240"/>
                </a:lnTo>
                <a:lnTo>
                  <a:pt x="68974" y="10526"/>
                </a:lnTo>
                <a:lnTo>
                  <a:pt x="71462" y="10526"/>
                </a:lnTo>
                <a:lnTo>
                  <a:pt x="71462" y="8026"/>
                </a:lnTo>
                <a:lnTo>
                  <a:pt x="73189" y="6299"/>
                </a:lnTo>
                <a:lnTo>
                  <a:pt x="73236" y="6251"/>
                </a:lnTo>
                <a:lnTo>
                  <a:pt x="73189" y="6216"/>
                </a:lnTo>
                <a:lnTo>
                  <a:pt x="71462" y="4489"/>
                </a:lnTo>
                <a:lnTo>
                  <a:pt x="71462" y="1989"/>
                </a:lnTo>
                <a:lnTo>
                  <a:pt x="68974" y="1989"/>
                </a:lnTo>
                <a:lnTo>
                  <a:pt x="67247" y="275"/>
                </a:lnTo>
                <a:lnTo>
                  <a:pt x="67200" y="227"/>
                </a:lnTo>
                <a:lnTo>
                  <a:pt x="67164" y="275"/>
                </a:lnTo>
                <a:lnTo>
                  <a:pt x="65438" y="1989"/>
                </a:lnTo>
                <a:lnTo>
                  <a:pt x="62949" y="1989"/>
                </a:lnTo>
                <a:lnTo>
                  <a:pt x="62949" y="4489"/>
                </a:lnTo>
                <a:lnTo>
                  <a:pt x="61259" y="6180"/>
                </a:lnTo>
                <a:lnTo>
                  <a:pt x="61223" y="6144"/>
                </a:lnTo>
                <a:lnTo>
                  <a:pt x="62878" y="4489"/>
                </a:lnTo>
                <a:lnTo>
                  <a:pt x="62890" y="4477"/>
                </a:lnTo>
                <a:lnTo>
                  <a:pt x="62890" y="1941"/>
                </a:lnTo>
                <a:lnTo>
                  <a:pt x="65426" y="1941"/>
                </a:lnTo>
                <a:lnTo>
                  <a:pt x="65438" y="1930"/>
                </a:lnTo>
                <a:lnTo>
                  <a:pt x="67212" y="155"/>
                </a:lnTo>
                <a:lnTo>
                  <a:pt x="68974" y="1930"/>
                </a:lnTo>
                <a:lnTo>
                  <a:pt x="68998" y="1941"/>
                </a:lnTo>
                <a:lnTo>
                  <a:pt x="71522" y="1941"/>
                </a:lnTo>
                <a:lnTo>
                  <a:pt x="71522" y="4477"/>
                </a:lnTo>
                <a:lnTo>
                  <a:pt x="71546" y="4489"/>
                </a:lnTo>
                <a:lnTo>
                  <a:pt x="73308" y="6263"/>
                </a:lnTo>
                <a:close/>
                <a:moveTo>
                  <a:pt x="71379" y="4561"/>
                </a:moveTo>
                <a:lnTo>
                  <a:pt x="73070" y="6263"/>
                </a:lnTo>
                <a:lnTo>
                  <a:pt x="71367" y="7954"/>
                </a:lnTo>
                <a:lnTo>
                  <a:pt x="71343" y="7978"/>
                </a:lnTo>
                <a:lnTo>
                  <a:pt x="71343" y="10407"/>
                </a:lnTo>
                <a:lnTo>
                  <a:pt x="68914" y="10407"/>
                </a:lnTo>
                <a:lnTo>
                  <a:pt x="68902" y="10419"/>
                </a:lnTo>
                <a:lnTo>
                  <a:pt x="67200" y="12121"/>
                </a:lnTo>
                <a:lnTo>
                  <a:pt x="65509" y="10419"/>
                </a:lnTo>
                <a:lnTo>
                  <a:pt x="65485" y="10407"/>
                </a:lnTo>
                <a:lnTo>
                  <a:pt x="63056" y="10407"/>
                </a:lnTo>
                <a:lnTo>
                  <a:pt x="63056" y="7978"/>
                </a:lnTo>
                <a:lnTo>
                  <a:pt x="63045" y="7954"/>
                </a:lnTo>
                <a:lnTo>
                  <a:pt x="61342" y="6263"/>
                </a:lnTo>
                <a:lnTo>
                  <a:pt x="63045" y="4561"/>
                </a:lnTo>
                <a:lnTo>
                  <a:pt x="63056" y="4537"/>
                </a:lnTo>
                <a:lnTo>
                  <a:pt x="63056" y="2108"/>
                </a:lnTo>
                <a:lnTo>
                  <a:pt x="65485" y="2108"/>
                </a:lnTo>
                <a:lnTo>
                  <a:pt x="65509" y="2096"/>
                </a:lnTo>
                <a:lnTo>
                  <a:pt x="67200" y="394"/>
                </a:lnTo>
                <a:lnTo>
                  <a:pt x="68902" y="2096"/>
                </a:lnTo>
                <a:lnTo>
                  <a:pt x="68914" y="2108"/>
                </a:lnTo>
                <a:lnTo>
                  <a:pt x="71343" y="2108"/>
                </a:lnTo>
                <a:lnTo>
                  <a:pt x="71343" y="4537"/>
                </a:lnTo>
                <a:close/>
                <a:moveTo>
                  <a:pt x="83904" y="8026"/>
                </a:moveTo>
                <a:lnTo>
                  <a:pt x="83892" y="8037"/>
                </a:lnTo>
                <a:lnTo>
                  <a:pt x="83892" y="10573"/>
                </a:lnTo>
                <a:lnTo>
                  <a:pt x="81356" y="10573"/>
                </a:lnTo>
                <a:lnTo>
                  <a:pt x="81344" y="10585"/>
                </a:lnTo>
                <a:lnTo>
                  <a:pt x="79570" y="12359"/>
                </a:lnTo>
                <a:lnTo>
                  <a:pt x="77808" y="10585"/>
                </a:lnTo>
                <a:lnTo>
                  <a:pt x="77784" y="10573"/>
                </a:lnTo>
                <a:lnTo>
                  <a:pt x="75260" y="10573"/>
                </a:lnTo>
                <a:lnTo>
                  <a:pt x="75260" y="8037"/>
                </a:lnTo>
                <a:lnTo>
                  <a:pt x="75237" y="8026"/>
                </a:lnTo>
                <a:lnTo>
                  <a:pt x="73474" y="6251"/>
                </a:lnTo>
                <a:lnTo>
                  <a:pt x="75237" y="4489"/>
                </a:lnTo>
                <a:lnTo>
                  <a:pt x="75260" y="4466"/>
                </a:lnTo>
                <a:lnTo>
                  <a:pt x="75260" y="1941"/>
                </a:lnTo>
                <a:lnTo>
                  <a:pt x="77784" y="1941"/>
                </a:lnTo>
                <a:lnTo>
                  <a:pt x="77808" y="1918"/>
                </a:lnTo>
                <a:lnTo>
                  <a:pt x="79570" y="155"/>
                </a:lnTo>
                <a:lnTo>
                  <a:pt x="81344" y="1918"/>
                </a:lnTo>
                <a:lnTo>
                  <a:pt x="81356" y="1941"/>
                </a:lnTo>
                <a:lnTo>
                  <a:pt x="83892" y="1941"/>
                </a:lnTo>
                <a:lnTo>
                  <a:pt x="83892" y="4466"/>
                </a:lnTo>
                <a:lnTo>
                  <a:pt x="83904" y="4489"/>
                </a:lnTo>
                <a:lnTo>
                  <a:pt x="85559" y="6144"/>
                </a:lnTo>
                <a:lnTo>
                  <a:pt x="85524" y="6168"/>
                </a:lnTo>
                <a:lnTo>
                  <a:pt x="83845" y="4489"/>
                </a:lnTo>
                <a:lnTo>
                  <a:pt x="83845" y="1989"/>
                </a:lnTo>
                <a:lnTo>
                  <a:pt x="81344" y="1989"/>
                </a:lnTo>
                <a:lnTo>
                  <a:pt x="79618" y="275"/>
                </a:lnTo>
                <a:lnTo>
                  <a:pt x="79570" y="227"/>
                </a:lnTo>
                <a:lnTo>
                  <a:pt x="79535" y="275"/>
                </a:lnTo>
                <a:lnTo>
                  <a:pt x="77808" y="1989"/>
                </a:lnTo>
                <a:lnTo>
                  <a:pt x="75308" y="1989"/>
                </a:lnTo>
                <a:lnTo>
                  <a:pt x="75308" y="4489"/>
                </a:lnTo>
                <a:lnTo>
                  <a:pt x="73582" y="6216"/>
                </a:lnTo>
                <a:lnTo>
                  <a:pt x="73534" y="6263"/>
                </a:lnTo>
                <a:lnTo>
                  <a:pt x="73582" y="6299"/>
                </a:lnTo>
                <a:lnTo>
                  <a:pt x="75308" y="8026"/>
                </a:lnTo>
                <a:lnTo>
                  <a:pt x="75308" y="10526"/>
                </a:lnTo>
                <a:lnTo>
                  <a:pt x="77796" y="10526"/>
                </a:lnTo>
                <a:lnTo>
                  <a:pt x="79523" y="12240"/>
                </a:lnTo>
                <a:lnTo>
                  <a:pt x="79570" y="12288"/>
                </a:lnTo>
                <a:lnTo>
                  <a:pt x="79606" y="12240"/>
                </a:lnTo>
                <a:lnTo>
                  <a:pt x="81333" y="10526"/>
                </a:lnTo>
                <a:lnTo>
                  <a:pt x="83833" y="10526"/>
                </a:lnTo>
                <a:lnTo>
                  <a:pt x="83833" y="8026"/>
                </a:lnTo>
                <a:lnTo>
                  <a:pt x="85512" y="6335"/>
                </a:lnTo>
                <a:lnTo>
                  <a:pt x="85547" y="6371"/>
                </a:lnTo>
                <a:close/>
                <a:moveTo>
                  <a:pt x="85678" y="6251"/>
                </a:moveTo>
                <a:lnTo>
                  <a:pt x="85643" y="6287"/>
                </a:lnTo>
                <a:lnTo>
                  <a:pt x="85607" y="6251"/>
                </a:lnTo>
                <a:lnTo>
                  <a:pt x="85643" y="6228"/>
                </a:lnTo>
                <a:close/>
                <a:moveTo>
                  <a:pt x="75415" y="7954"/>
                </a:moveTo>
                <a:lnTo>
                  <a:pt x="73713" y="6251"/>
                </a:lnTo>
                <a:lnTo>
                  <a:pt x="75415" y="4561"/>
                </a:lnTo>
                <a:lnTo>
                  <a:pt x="75427" y="4537"/>
                </a:lnTo>
                <a:lnTo>
                  <a:pt x="75427" y="2108"/>
                </a:lnTo>
                <a:lnTo>
                  <a:pt x="77856" y="2108"/>
                </a:lnTo>
                <a:lnTo>
                  <a:pt x="77880" y="2096"/>
                </a:lnTo>
                <a:lnTo>
                  <a:pt x="79582" y="394"/>
                </a:lnTo>
                <a:lnTo>
                  <a:pt x="81273" y="2096"/>
                </a:lnTo>
                <a:lnTo>
                  <a:pt x="81297" y="2108"/>
                </a:lnTo>
                <a:lnTo>
                  <a:pt x="83726" y="2108"/>
                </a:lnTo>
                <a:lnTo>
                  <a:pt x="83726" y="4537"/>
                </a:lnTo>
                <a:lnTo>
                  <a:pt x="83738" y="4561"/>
                </a:lnTo>
                <a:lnTo>
                  <a:pt x="85440" y="6263"/>
                </a:lnTo>
                <a:lnTo>
                  <a:pt x="83738" y="7954"/>
                </a:lnTo>
                <a:lnTo>
                  <a:pt x="83726" y="7978"/>
                </a:lnTo>
                <a:lnTo>
                  <a:pt x="83726" y="10407"/>
                </a:lnTo>
                <a:lnTo>
                  <a:pt x="81297" y="10407"/>
                </a:lnTo>
                <a:lnTo>
                  <a:pt x="81273" y="10419"/>
                </a:lnTo>
                <a:lnTo>
                  <a:pt x="79582" y="12121"/>
                </a:lnTo>
                <a:lnTo>
                  <a:pt x="77880" y="10419"/>
                </a:lnTo>
                <a:lnTo>
                  <a:pt x="77856" y="10407"/>
                </a:lnTo>
                <a:lnTo>
                  <a:pt x="75427" y="10407"/>
                </a:lnTo>
                <a:lnTo>
                  <a:pt x="75427" y="7978"/>
                </a:lnTo>
                <a:close/>
                <a:moveTo>
                  <a:pt x="96037" y="8026"/>
                </a:moveTo>
                <a:lnTo>
                  <a:pt x="96013" y="8037"/>
                </a:lnTo>
                <a:lnTo>
                  <a:pt x="96013" y="10573"/>
                </a:lnTo>
                <a:lnTo>
                  <a:pt x="93489" y="10573"/>
                </a:lnTo>
                <a:lnTo>
                  <a:pt x="93465" y="10585"/>
                </a:lnTo>
                <a:lnTo>
                  <a:pt x="91703" y="12359"/>
                </a:lnTo>
                <a:lnTo>
                  <a:pt x="89929" y="10585"/>
                </a:lnTo>
                <a:lnTo>
                  <a:pt x="89917" y="10573"/>
                </a:lnTo>
                <a:lnTo>
                  <a:pt x="87381" y="10573"/>
                </a:lnTo>
                <a:lnTo>
                  <a:pt x="87381" y="8037"/>
                </a:lnTo>
                <a:lnTo>
                  <a:pt x="87369" y="8026"/>
                </a:lnTo>
                <a:lnTo>
                  <a:pt x="85714" y="6371"/>
                </a:lnTo>
                <a:lnTo>
                  <a:pt x="85750" y="6347"/>
                </a:lnTo>
                <a:lnTo>
                  <a:pt x="87429" y="8026"/>
                </a:lnTo>
                <a:lnTo>
                  <a:pt x="87429" y="10526"/>
                </a:lnTo>
                <a:lnTo>
                  <a:pt x="89929" y="10526"/>
                </a:lnTo>
                <a:lnTo>
                  <a:pt x="91655" y="12240"/>
                </a:lnTo>
                <a:lnTo>
                  <a:pt x="91691" y="12288"/>
                </a:lnTo>
                <a:lnTo>
                  <a:pt x="91739" y="12240"/>
                </a:lnTo>
                <a:lnTo>
                  <a:pt x="93453" y="10526"/>
                </a:lnTo>
                <a:lnTo>
                  <a:pt x="95953" y="10526"/>
                </a:lnTo>
                <a:lnTo>
                  <a:pt x="95953" y="8026"/>
                </a:lnTo>
                <a:lnTo>
                  <a:pt x="97680" y="6299"/>
                </a:lnTo>
                <a:lnTo>
                  <a:pt x="97716" y="6251"/>
                </a:lnTo>
                <a:lnTo>
                  <a:pt x="97680" y="6216"/>
                </a:lnTo>
                <a:lnTo>
                  <a:pt x="95953" y="4489"/>
                </a:lnTo>
                <a:lnTo>
                  <a:pt x="95953" y="1989"/>
                </a:lnTo>
                <a:lnTo>
                  <a:pt x="93453" y="1989"/>
                </a:lnTo>
                <a:lnTo>
                  <a:pt x="91739" y="275"/>
                </a:lnTo>
                <a:lnTo>
                  <a:pt x="91691" y="227"/>
                </a:lnTo>
                <a:lnTo>
                  <a:pt x="91655" y="275"/>
                </a:lnTo>
                <a:lnTo>
                  <a:pt x="89929" y="1989"/>
                </a:lnTo>
                <a:lnTo>
                  <a:pt x="87429" y="1989"/>
                </a:lnTo>
                <a:lnTo>
                  <a:pt x="87429" y="4489"/>
                </a:lnTo>
                <a:lnTo>
                  <a:pt x="85750" y="6180"/>
                </a:lnTo>
                <a:lnTo>
                  <a:pt x="85714" y="6144"/>
                </a:lnTo>
                <a:lnTo>
                  <a:pt x="87369" y="4489"/>
                </a:lnTo>
                <a:lnTo>
                  <a:pt x="87381" y="4477"/>
                </a:lnTo>
                <a:lnTo>
                  <a:pt x="87381" y="1941"/>
                </a:lnTo>
                <a:lnTo>
                  <a:pt x="89917" y="1941"/>
                </a:lnTo>
                <a:lnTo>
                  <a:pt x="89929" y="1930"/>
                </a:lnTo>
                <a:lnTo>
                  <a:pt x="91703" y="155"/>
                </a:lnTo>
                <a:lnTo>
                  <a:pt x="93465" y="1930"/>
                </a:lnTo>
                <a:lnTo>
                  <a:pt x="93489" y="1941"/>
                </a:lnTo>
                <a:lnTo>
                  <a:pt x="96013" y="1941"/>
                </a:lnTo>
                <a:lnTo>
                  <a:pt x="96013" y="4477"/>
                </a:lnTo>
                <a:lnTo>
                  <a:pt x="96037" y="4489"/>
                </a:lnTo>
                <a:lnTo>
                  <a:pt x="97799" y="6263"/>
                </a:lnTo>
                <a:close/>
                <a:moveTo>
                  <a:pt x="95870" y="4561"/>
                </a:moveTo>
                <a:lnTo>
                  <a:pt x="97573" y="6251"/>
                </a:lnTo>
                <a:lnTo>
                  <a:pt x="95870" y="7954"/>
                </a:lnTo>
                <a:lnTo>
                  <a:pt x="95858" y="7978"/>
                </a:lnTo>
                <a:lnTo>
                  <a:pt x="95858" y="10407"/>
                </a:lnTo>
                <a:lnTo>
                  <a:pt x="93429" y="10407"/>
                </a:lnTo>
                <a:lnTo>
                  <a:pt x="93405" y="10419"/>
                </a:lnTo>
                <a:lnTo>
                  <a:pt x="91703" y="12121"/>
                </a:lnTo>
                <a:lnTo>
                  <a:pt x="90012" y="10419"/>
                </a:lnTo>
                <a:lnTo>
                  <a:pt x="89988" y="10407"/>
                </a:lnTo>
                <a:lnTo>
                  <a:pt x="87560" y="10407"/>
                </a:lnTo>
                <a:lnTo>
                  <a:pt x="87560" y="7978"/>
                </a:lnTo>
                <a:lnTo>
                  <a:pt x="87548" y="7954"/>
                </a:lnTo>
                <a:lnTo>
                  <a:pt x="85845" y="6263"/>
                </a:lnTo>
                <a:lnTo>
                  <a:pt x="87548" y="4561"/>
                </a:lnTo>
                <a:lnTo>
                  <a:pt x="87560" y="4537"/>
                </a:lnTo>
                <a:lnTo>
                  <a:pt x="87560" y="2108"/>
                </a:lnTo>
                <a:lnTo>
                  <a:pt x="89988" y="2108"/>
                </a:lnTo>
                <a:lnTo>
                  <a:pt x="90012" y="2096"/>
                </a:lnTo>
                <a:lnTo>
                  <a:pt x="91703" y="394"/>
                </a:lnTo>
                <a:lnTo>
                  <a:pt x="93405" y="2096"/>
                </a:lnTo>
                <a:lnTo>
                  <a:pt x="93429" y="2108"/>
                </a:lnTo>
                <a:lnTo>
                  <a:pt x="95858" y="2108"/>
                </a:lnTo>
                <a:lnTo>
                  <a:pt x="95858" y="4537"/>
                </a:lnTo>
                <a:close/>
              </a:path>
            </a:pathLst>
          </a:custGeom>
          <a:solidFill>
            <a:schemeClr val="accent2">
              <a:alpha val="1450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5"/>
          <p:cNvSpPr/>
          <p:nvPr/>
        </p:nvSpPr>
        <p:spPr>
          <a:xfrm rot="5400000">
            <a:off x="1128048" y="5545560"/>
            <a:ext cx="744557" cy="744557"/>
          </a:xfrm>
          <a:custGeom>
            <a:avLst/>
            <a:gdLst/>
            <a:ahLst/>
            <a:cxnLst/>
            <a:rect l="l" t="t" r="r" b="b"/>
            <a:pathLst>
              <a:path w="10955" h="10955" extrusionOk="0">
                <a:moveTo>
                  <a:pt x="9300" y="4775"/>
                </a:moveTo>
                <a:cubicBezTo>
                  <a:pt x="9133" y="4513"/>
                  <a:pt x="8669" y="4454"/>
                  <a:pt x="8562" y="4799"/>
                </a:cubicBezTo>
                <a:cubicBezTo>
                  <a:pt x="8883" y="4656"/>
                  <a:pt x="8990" y="4918"/>
                  <a:pt x="8978" y="5096"/>
                </a:cubicBezTo>
                <a:cubicBezTo>
                  <a:pt x="8978" y="5156"/>
                  <a:pt x="8954" y="5216"/>
                  <a:pt x="8907" y="5263"/>
                </a:cubicBezTo>
                <a:cubicBezTo>
                  <a:pt x="8859" y="5311"/>
                  <a:pt x="8716" y="5370"/>
                  <a:pt x="8645" y="5311"/>
                </a:cubicBezTo>
                <a:cubicBezTo>
                  <a:pt x="8573" y="5263"/>
                  <a:pt x="8609" y="5120"/>
                  <a:pt x="8752" y="5168"/>
                </a:cubicBezTo>
                <a:cubicBezTo>
                  <a:pt x="8669" y="5001"/>
                  <a:pt x="8419" y="5061"/>
                  <a:pt x="8419" y="5239"/>
                </a:cubicBezTo>
                <a:cubicBezTo>
                  <a:pt x="8407" y="5263"/>
                  <a:pt x="8407" y="5275"/>
                  <a:pt x="8419" y="5299"/>
                </a:cubicBezTo>
                <a:lnTo>
                  <a:pt x="8419" y="5311"/>
                </a:lnTo>
                <a:cubicBezTo>
                  <a:pt x="8419" y="5358"/>
                  <a:pt x="8454" y="5406"/>
                  <a:pt x="8490" y="5430"/>
                </a:cubicBezTo>
                <a:cubicBezTo>
                  <a:pt x="8085" y="5513"/>
                  <a:pt x="7669" y="5477"/>
                  <a:pt x="7276" y="5335"/>
                </a:cubicBezTo>
                <a:cubicBezTo>
                  <a:pt x="8454" y="5620"/>
                  <a:pt x="8073" y="4454"/>
                  <a:pt x="8788" y="4442"/>
                </a:cubicBezTo>
                <a:lnTo>
                  <a:pt x="8716" y="4442"/>
                </a:lnTo>
                <a:cubicBezTo>
                  <a:pt x="8740" y="4442"/>
                  <a:pt x="8764" y="4442"/>
                  <a:pt x="8788" y="4442"/>
                </a:cubicBezTo>
                <a:cubicBezTo>
                  <a:pt x="8454" y="4346"/>
                  <a:pt x="8240" y="4346"/>
                  <a:pt x="8097" y="4430"/>
                </a:cubicBezTo>
                <a:cubicBezTo>
                  <a:pt x="7728" y="4608"/>
                  <a:pt x="7871" y="4989"/>
                  <a:pt x="7728" y="5120"/>
                </a:cubicBezTo>
                <a:cubicBezTo>
                  <a:pt x="7692" y="4882"/>
                  <a:pt x="7561" y="4823"/>
                  <a:pt x="7383" y="4906"/>
                </a:cubicBezTo>
                <a:cubicBezTo>
                  <a:pt x="7561" y="5061"/>
                  <a:pt x="7419" y="5239"/>
                  <a:pt x="7240" y="5239"/>
                </a:cubicBezTo>
                <a:cubicBezTo>
                  <a:pt x="6966" y="5227"/>
                  <a:pt x="6621" y="4942"/>
                  <a:pt x="6168" y="5251"/>
                </a:cubicBezTo>
                <a:cubicBezTo>
                  <a:pt x="6073" y="5263"/>
                  <a:pt x="5990" y="5275"/>
                  <a:pt x="5906" y="5311"/>
                </a:cubicBezTo>
                <a:cubicBezTo>
                  <a:pt x="5978" y="5263"/>
                  <a:pt x="6061" y="5216"/>
                  <a:pt x="6133" y="5156"/>
                </a:cubicBezTo>
                <a:cubicBezTo>
                  <a:pt x="6668" y="5061"/>
                  <a:pt x="6716" y="4608"/>
                  <a:pt x="6895" y="4406"/>
                </a:cubicBezTo>
                <a:cubicBezTo>
                  <a:pt x="7026" y="4275"/>
                  <a:pt x="7252" y="4311"/>
                  <a:pt x="7228" y="4537"/>
                </a:cubicBezTo>
                <a:cubicBezTo>
                  <a:pt x="7419" y="4465"/>
                  <a:pt x="7466" y="4334"/>
                  <a:pt x="7323" y="4156"/>
                </a:cubicBezTo>
                <a:cubicBezTo>
                  <a:pt x="7526" y="4132"/>
                  <a:pt x="7692" y="4501"/>
                  <a:pt x="8073" y="4370"/>
                </a:cubicBezTo>
                <a:cubicBezTo>
                  <a:pt x="8228" y="4323"/>
                  <a:pt x="8383" y="4168"/>
                  <a:pt x="8550" y="3870"/>
                </a:cubicBezTo>
                <a:lnTo>
                  <a:pt x="8550" y="3870"/>
                </a:lnTo>
                <a:cubicBezTo>
                  <a:pt x="8038" y="4370"/>
                  <a:pt x="7490" y="3275"/>
                  <a:pt x="6847" y="4311"/>
                </a:cubicBezTo>
                <a:lnTo>
                  <a:pt x="6847" y="4311"/>
                </a:lnTo>
                <a:cubicBezTo>
                  <a:pt x="7026" y="3930"/>
                  <a:pt x="7299" y="3608"/>
                  <a:pt x="7645" y="3382"/>
                </a:cubicBezTo>
                <a:cubicBezTo>
                  <a:pt x="7633" y="3430"/>
                  <a:pt x="7645" y="3477"/>
                  <a:pt x="7669" y="3525"/>
                </a:cubicBezTo>
                <a:lnTo>
                  <a:pt x="7680" y="3537"/>
                </a:lnTo>
                <a:cubicBezTo>
                  <a:pt x="7692" y="3549"/>
                  <a:pt x="7704" y="3561"/>
                  <a:pt x="7716" y="3572"/>
                </a:cubicBezTo>
                <a:cubicBezTo>
                  <a:pt x="7847" y="3715"/>
                  <a:pt x="8085" y="3572"/>
                  <a:pt x="8014" y="3394"/>
                </a:cubicBezTo>
                <a:cubicBezTo>
                  <a:pt x="7942" y="3525"/>
                  <a:pt x="7835" y="3442"/>
                  <a:pt x="7835" y="3358"/>
                </a:cubicBezTo>
                <a:cubicBezTo>
                  <a:pt x="7847" y="3275"/>
                  <a:pt x="7990" y="3203"/>
                  <a:pt x="8061" y="3203"/>
                </a:cubicBezTo>
                <a:cubicBezTo>
                  <a:pt x="8121" y="3215"/>
                  <a:pt x="8181" y="3239"/>
                  <a:pt x="8228" y="3275"/>
                </a:cubicBezTo>
                <a:cubicBezTo>
                  <a:pt x="8347" y="3394"/>
                  <a:pt x="8466" y="3644"/>
                  <a:pt x="8145" y="3775"/>
                </a:cubicBezTo>
                <a:cubicBezTo>
                  <a:pt x="8454" y="3953"/>
                  <a:pt x="8740" y="3572"/>
                  <a:pt x="8681" y="3275"/>
                </a:cubicBezTo>
                <a:cubicBezTo>
                  <a:pt x="8907" y="3322"/>
                  <a:pt x="8943" y="3180"/>
                  <a:pt x="9169" y="3370"/>
                </a:cubicBezTo>
                <a:cubicBezTo>
                  <a:pt x="8966" y="2787"/>
                  <a:pt x="8657" y="2941"/>
                  <a:pt x="8442" y="2846"/>
                </a:cubicBezTo>
                <a:lnTo>
                  <a:pt x="8442" y="2846"/>
                </a:lnTo>
                <a:cubicBezTo>
                  <a:pt x="8919" y="2989"/>
                  <a:pt x="9062" y="2632"/>
                  <a:pt x="9454" y="2620"/>
                </a:cubicBezTo>
                <a:cubicBezTo>
                  <a:pt x="9038" y="2263"/>
                  <a:pt x="8776" y="2549"/>
                  <a:pt x="8490" y="2656"/>
                </a:cubicBezTo>
                <a:lnTo>
                  <a:pt x="8490" y="2656"/>
                </a:lnTo>
                <a:cubicBezTo>
                  <a:pt x="9204" y="2358"/>
                  <a:pt x="9050" y="1965"/>
                  <a:pt x="9335" y="1620"/>
                </a:cubicBezTo>
                <a:cubicBezTo>
                  <a:pt x="8990" y="1918"/>
                  <a:pt x="8585" y="1739"/>
                  <a:pt x="8288" y="2465"/>
                </a:cubicBezTo>
                <a:lnTo>
                  <a:pt x="8288" y="2465"/>
                </a:lnTo>
                <a:cubicBezTo>
                  <a:pt x="8395" y="2168"/>
                  <a:pt x="8681" y="1906"/>
                  <a:pt x="8335" y="1489"/>
                </a:cubicBezTo>
                <a:cubicBezTo>
                  <a:pt x="8311" y="1894"/>
                  <a:pt x="7954" y="2037"/>
                  <a:pt x="8109" y="2513"/>
                </a:cubicBezTo>
                <a:lnTo>
                  <a:pt x="8109" y="2513"/>
                </a:lnTo>
                <a:cubicBezTo>
                  <a:pt x="8014" y="2299"/>
                  <a:pt x="8157" y="1989"/>
                  <a:pt x="7585" y="1787"/>
                </a:cubicBezTo>
                <a:cubicBezTo>
                  <a:pt x="7776" y="2001"/>
                  <a:pt x="7633" y="2048"/>
                  <a:pt x="7680" y="2275"/>
                </a:cubicBezTo>
                <a:cubicBezTo>
                  <a:pt x="7383" y="2215"/>
                  <a:pt x="7002" y="2501"/>
                  <a:pt x="7168" y="2810"/>
                </a:cubicBezTo>
                <a:cubicBezTo>
                  <a:pt x="7299" y="2489"/>
                  <a:pt x="7561" y="2608"/>
                  <a:pt x="7669" y="2727"/>
                </a:cubicBezTo>
                <a:cubicBezTo>
                  <a:pt x="7716" y="2775"/>
                  <a:pt x="7740" y="2834"/>
                  <a:pt x="7740" y="2894"/>
                </a:cubicBezTo>
                <a:cubicBezTo>
                  <a:pt x="7740" y="2965"/>
                  <a:pt x="7680" y="3108"/>
                  <a:pt x="7597" y="3108"/>
                </a:cubicBezTo>
                <a:cubicBezTo>
                  <a:pt x="7502" y="3120"/>
                  <a:pt x="7430" y="3013"/>
                  <a:pt x="7561" y="2941"/>
                </a:cubicBezTo>
                <a:cubicBezTo>
                  <a:pt x="7383" y="2870"/>
                  <a:pt x="7240" y="3096"/>
                  <a:pt x="7371" y="3239"/>
                </a:cubicBezTo>
                <a:cubicBezTo>
                  <a:pt x="7395" y="3251"/>
                  <a:pt x="7407" y="3263"/>
                  <a:pt x="7419" y="3275"/>
                </a:cubicBezTo>
                <a:lnTo>
                  <a:pt x="7430" y="3275"/>
                </a:lnTo>
                <a:cubicBezTo>
                  <a:pt x="7466" y="3299"/>
                  <a:pt x="7526" y="3311"/>
                  <a:pt x="7573" y="3299"/>
                </a:cubicBezTo>
                <a:cubicBezTo>
                  <a:pt x="7335" y="3644"/>
                  <a:pt x="7014" y="3918"/>
                  <a:pt x="6645" y="4096"/>
                </a:cubicBezTo>
                <a:cubicBezTo>
                  <a:pt x="7669" y="3453"/>
                  <a:pt x="6573" y="2906"/>
                  <a:pt x="7085" y="2394"/>
                </a:cubicBezTo>
                <a:lnTo>
                  <a:pt x="7038" y="2453"/>
                </a:lnTo>
                <a:cubicBezTo>
                  <a:pt x="7049" y="2429"/>
                  <a:pt x="7073" y="2406"/>
                  <a:pt x="7085" y="2394"/>
                </a:cubicBezTo>
                <a:cubicBezTo>
                  <a:pt x="6787" y="2560"/>
                  <a:pt x="6645" y="2715"/>
                  <a:pt x="6585" y="2870"/>
                </a:cubicBezTo>
                <a:cubicBezTo>
                  <a:pt x="6454" y="3251"/>
                  <a:pt x="6823" y="3430"/>
                  <a:pt x="6811" y="3620"/>
                </a:cubicBezTo>
                <a:cubicBezTo>
                  <a:pt x="6621" y="3477"/>
                  <a:pt x="6490" y="3537"/>
                  <a:pt x="6418" y="3715"/>
                </a:cubicBezTo>
                <a:cubicBezTo>
                  <a:pt x="6657" y="3692"/>
                  <a:pt x="6680" y="3930"/>
                  <a:pt x="6549" y="4049"/>
                </a:cubicBezTo>
                <a:cubicBezTo>
                  <a:pt x="6347" y="4239"/>
                  <a:pt x="5895" y="4275"/>
                  <a:pt x="5799" y="4811"/>
                </a:cubicBezTo>
                <a:cubicBezTo>
                  <a:pt x="5740" y="4882"/>
                  <a:pt x="5692" y="4966"/>
                  <a:pt x="5656" y="5049"/>
                </a:cubicBezTo>
                <a:cubicBezTo>
                  <a:pt x="5680" y="4954"/>
                  <a:pt x="5704" y="4870"/>
                  <a:pt x="5716" y="4775"/>
                </a:cubicBezTo>
                <a:cubicBezTo>
                  <a:pt x="6025" y="4323"/>
                  <a:pt x="5728" y="3977"/>
                  <a:pt x="5716" y="3703"/>
                </a:cubicBezTo>
                <a:cubicBezTo>
                  <a:pt x="5716" y="3525"/>
                  <a:pt x="5895" y="3382"/>
                  <a:pt x="6049" y="3561"/>
                </a:cubicBezTo>
                <a:cubicBezTo>
                  <a:pt x="6133" y="3382"/>
                  <a:pt x="6073" y="3251"/>
                  <a:pt x="5847" y="3227"/>
                </a:cubicBezTo>
                <a:cubicBezTo>
                  <a:pt x="5966" y="3072"/>
                  <a:pt x="6347" y="3215"/>
                  <a:pt x="6537" y="2846"/>
                </a:cubicBezTo>
                <a:cubicBezTo>
                  <a:pt x="6609" y="2703"/>
                  <a:pt x="6609" y="2489"/>
                  <a:pt x="6514" y="2156"/>
                </a:cubicBezTo>
                <a:cubicBezTo>
                  <a:pt x="6502" y="2882"/>
                  <a:pt x="5347" y="2489"/>
                  <a:pt x="5621" y="3668"/>
                </a:cubicBezTo>
                <a:cubicBezTo>
                  <a:pt x="5478" y="3287"/>
                  <a:pt x="5454" y="2858"/>
                  <a:pt x="5525" y="2453"/>
                </a:cubicBezTo>
                <a:cubicBezTo>
                  <a:pt x="5561" y="2489"/>
                  <a:pt x="5597" y="2525"/>
                  <a:pt x="5644" y="2537"/>
                </a:cubicBezTo>
                <a:lnTo>
                  <a:pt x="5656" y="2537"/>
                </a:lnTo>
                <a:cubicBezTo>
                  <a:pt x="5680" y="2537"/>
                  <a:pt x="5692" y="2537"/>
                  <a:pt x="5716" y="2537"/>
                </a:cubicBezTo>
                <a:cubicBezTo>
                  <a:pt x="5883" y="2525"/>
                  <a:pt x="5954" y="2322"/>
                  <a:pt x="5823" y="2215"/>
                </a:cubicBezTo>
                <a:lnTo>
                  <a:pt x="5787" y="2191"/>
                </a:lnTo>
                <a:cubicBezTo>
                  <a:pt x="5835" y="2346"/>
                  <a:pt x="5692" y="2370"/>
                  <a:pt x="5644" y="2299"/>
                </a:cubicBezTo>
                <a:cubicBezTo>
                  <a:pt x="5585" y="2227"/>
                  <a:pt x="5644" y="2084"/>
                  <a:pt x="5692" y="2037"/>
                </a:cubicBezTo>
                <a:cubicBezTo>
                  <a:pt x="5740" y="1989"/>
                  <a:pt x="5799" y="1965"/>
                  <a:pt x="5859" y="1965"/>
                </a:cubicBezTo>
                <a:cubicBezTo>
                  <a:pt x="6025" y="1965"/>
                  <a:pt x="6287" y="2060"/>
                  <a:pt x="6156" y="2382"/>
                </a:cubicBezTo>
                <a:cubicBezTo>
                  <a:pt x="6502" y="2287"/>
                  <a:pt x="6442" y="1822"/>
                  <a:pt x="6180" y="1644"/>
                </a:cubicBezTo>
                <a:cubicBezTo>
                  <a:pt x="6371" y="1513"/>
                  <a:pt x="6299" y="1382"/>
                  <a:pt x="6597" y="1370"/>
                </a:cubicBezTo>
                <a:cubicBezTo>
                  <a:pt x="6049" y="1096"/>
                  <a:pt x="5930" y="1429"/>
                  <a:pt x="5716" y="1513"/>
                </a:cubicBezTo>
                <a:lnTo>
                  <a:pt x="5716" y="1513"/>
                </a:lnTo>
                <a:cubicBezTo>
                  <a:pt x="6156" y="1286"/>
                  <a:pt x="6014" y="929"/>
                  <a:pt x="6276" y="632"/>
                </a:cubicBezTo>
                <a:cubicBezTo>
                  <a:pt x="5728" y="679"/>
                  <a:pt x="5740" y="1060"/>
                  <a:pt x="5609" y="1346"/>
                </a:cubicBezTo>
                <a:lnTo>
                  <a:pt x="5609" y="1346"/>
                </a:lnTo>
                <a:cubicBezTo>
                  <a:pt x="5918" y="632"/>
                  <a:pt x="5514" y="453"/>
                  <a:pt x="5478" y="1"/>
                </a:cubicBezTo>
                <a:cubicBezTo>
                  <a:pt x="5442" y="453"/>
                  <a:pt x="5025" y="632"/>
                  <a:pt x="5335" y="1346"/>
                </a:cubicBezTo>
                <a:lnTo>
                  <a:pt x="5335" y="1346"/>
                </a:lnTo>
                <a:cubicBezTo>
                  <a:pt x="5204" y="1060"/>
                  <a:pt x="5228" y="679"/>
                  <a:pt x="4680" y="632"/>
                </a:cubicBezTo>
                <a:cubicBezTo>
                  <a:pt x="4942" y="929"/>
                  <a:pt x="4787" y="1286"/>
                  <a:pt x="5240" y="1513"/>
                </a:cubicBezTo>
                <a:lnTo>
                  <a:pt x="5240" y="1513"/>
                </a:lnTo>
                <a:cubicBezTo>
                  <a:pt x="5025" y="1429"/>
                  <a:pt x="4906" y="1096"/>
                  <a:pt x="4359" y="1370"/>
                </a:cubicBezTo>
                <a:cubicBezTo>
                  <a:pt x="4656" y="1382"/>
                  <a:pt x="4573" y="1513"/>
                  <a:pt x="4775" y="1644"/>
                </a:cubicBezTo>
                <a:cubicBezTo>
                  <a:pt x="4513" y="1822"/>
                  <a:pt x="4454" y="2287"/>
                  <a:pt x="4799" y="2382"/>
                </a:cubicBezTo>
                <a:cubicBezTo>
                  <a:pt x="4656" y="2060"/>
                  <a:pt x="4918" y="1965"/>
                  <a:pt x="5097" y="1965"/>
                </a:cubicBezTo>
                <a:cubicBezTo>
                  <a:pt x="5156" y="1965"/>
                  <a:pt x="5216" y="1989"/>
                  <a:pt x="5252" y="2037"/>
                </a:cubicBezTo>
                <a:cubicBezTo>
                  <a:pt x="5311" y="2084"/>
                  <a:pt x="5371" y="2227"/>
                  <a:pt x="5311" y="2299"/>
                </a:cubicBezTo>
                <a:cubicBezTo>
                  <a:pt x="5252" y="2370"/>
                  <a:pt x="5121" y="2346"/>
                  <a:pt x="5156" y="2191"/>
                </a:cubicBezTo>
                <a:cubicBezTo>
                  <a:pt x="5002" y="2287"/>
                  <a:pt x="5061" y="2525"/>
                  <a:pt x="5240" y="2537"/>
                </a:cubicBezTo>
                <a:cubicBezTo>
                  <a:pt x="5263" y="2537"/>
                  <a:pt x="5275" y="2537"/>
                  <a:pt x="5299" y="2537"/>
                </a:cubicBezTo>
                <a:lnTo>
                  <a:pt x="5311" y="2537"/>
                </a:lnTo>
                <a:cubicBezTo>
                  <a:pt x="5359" y="2525"/>
                  <a:pt x="5394" y="2489"/>
                  <a:pt x="5430" y="2453"/>
                </a:cubicBezTo>
                <a:cubicBezTo>
                  <a:pt x="5502" y="2858"/>
                  <a:pt x="5478" y="3287"/>
                  <a:pt x="5335" y="3668"/>
                </a:cubicBezTo>
                <a:cubicBezTo>
                  <a:pt x="5609" y="2489"/>
                  <a:pt x="4454" y="2882"/>
                  <a:pt x="4442" y="2156"/>
                </a:cubicBezTo>
                <a:cubicBezTo>
                  <a:pt x="4347" y="2489"/>
                  <a:pt x="4347" y="2703"/>
                  <a:pt x="4418" y="2846"/>
                </a:cubicBezTo>
                <a:cubicBezTo>
                  <a:pt x="4609" y="3215"/>
                  <a:pt x="4978" y="3072"/>
                  <a:pt x="5109" y="3227"/>
                </a:cubicBezTo>
                <a:cubicBezTo>
                  <a:pt x="4882" y="3251"/>
                  <a:pt x="4811" y="3382"/>
                  <a:pt x="4906" y="3561"/>
                </a:cubicBezTo>
                <a:cubicBezTo>
                  <a:pt x="5049" y="3382"/>
                  <a:pt x="5240" y="3525"/>
                  <a:pt x="5240" y="3703"/>
                </a:cubicBezTo>
                <a:cubicBezTo>
                  <a:pt x="5228" y="3977"/>
                  <a:pt x="4942" y="4323"/>
                  <a:pt x="5240" y="4775"/>
                </a:cubicBezTo>
                <a:cubicBezTo>
                  <a:pt x="5252" y="4870"/>
                  <a:pt x="5275" y="4954"/>
                  <a:pt x="5299" y="5049"/>
                </a:cubicBezTo>
                <a:cubicBezTo>
                  <a:pt x="5263" y="4966"/>
                  <a:pt x="5216" y="4882"/>
                  <a:pt x="5156" y="4811"/>
                </a:cubicBezTo>
                <a:cubicBezTo>
                  <a:pt x="5049" y="4275"/>
                  <a:pt x="4597" y="4239"/>
                  <a:pt x="4406" y="4049"/>
                </a:cubicBezTo>
                <a:cubicBezTo>
                  <a:pt x="4263" y="3930"/>
                  <a:pt x="4299" y="3692"/>
                  <a:pt x="4537" y="3715"/>
                </a:cubicBezTo>
                <a:cubicBezTo>
                  <a:pt x="4466" y="3537"/>
                  <a:pt x="4335" y="3477"/>
                  <a:pt x="4144" y="3620"/>
                </a:cubicBezTo>
                <a:cubicBezTo>
                  <a:pt x="4132" y="3430"/>
                  <a:pt x="4501" y="3263"/>
                  <a:pt x="4371" y="2870"/>
                </a:cubicBezTo>
                <a:cubicBezTo>
                  <a:pt x="4323" y="2715"/>
                  <a:pt x="4168" y="2560"/>
                  <a:pt x="3870" y="2394"/>
                </a:cubicBezTo>
                <a:lnTo>
                  <a:pt x="3870" y="2394"/>
                </a:lnTo>
                <a:cubicBezTo>
                  <a:pt x="4371" y="2906"/>
                  <a:pt x="3275" y="3453"/>
                  <a:pt x="4311" y="4096"/>
                </a:cubicBezTo>
                <a:cubicBezTo>
                  <a:pt x="3942" y="3918"/>
                  <a:pt x="3620" y="3644"/>
                  <a:pt x="3382" y="3299"/>
                </a:cubicBezTo>
                <a:cubicBezTo>
                  <a:pt x="3430" y="3311"/>
                  <a:pt x="3489" y="3299"/>
                  <a:pt x="3525" y="3275"/>
                </a:cubicBezTo>
                <a:lnTo>
                  <a:pt x="3537" y="3275"/>
                </a:lnTo>
                <a:cubicBezTo>
                  <a:pt x="3549" y="3263"/>
                  <a:pt x="3561" y="3251"/>
                  <a:pt x="3573" y="3239"/>
                </a:cubicBezTo>
                <a:cubicBezTo>
                  <a:pt x="3716" y="3096"/>
                  <a:pt x="3573" y="2870"/>
                  <a:pt x="3394" y="2941"/>
                </a:cubicBezTo>
                <a:cubicBezTo>
                  <a:pt x="3525" y="3013"/>
                  <a:pt x="3454" y="3120"/>
                  <a:pt x="3358" y="3108"/>
                </a:cubicBezTo>
                <a:cubicBezTo>
                  <a:pt x="3275" y="3108"/>
                  <a:pt x="3216" y="2965"/>
                  <a:pt x="3216" y="2894"/>
                </a:cubicBezTo>
                <a:cubicBezTo>
                  <a:pt x="3216" y="2834"/>
                  <a:pt x="3239" y="2775"/>
                  <a:pt x="3287" y="2727"/>
                </a:cubicBezTo>
                <a:cubicBezTo>
                  <a:pt x="3394" y="2608"/>
                  <a:pt x="3656" y="2489"/>
                  <a:pt x="3775" y="2810"/>
                </a:cubicBezTo>
                <a:cubicBezTo>
                  <a:pt x="3954" y="2501"/>
                  <a:pt x="3585" y="2215"/>
                  <a:pt x="3275" y="2275"/>
                </a:cubicBezTo>
                <a:cubicBezTo>
                  <a:pt x="3323" y="2048"/>
                  <a:pt x="3180" y="2001"/>
                  <a:pt x="3370" y="1787"/>
                </a:cubicBezTo>
                <a:cubicBezTo>
                  <a:pt x="2799" y="1989"/>
                  <a:pt x="2942" y="2299"/>
                  <a:pt x="2847" y="2513"/>
                </a:cubicBezTo>
                <a:lnTo>
                  <a:pt x="2847" y="2513"/>
                </a:lnTo>
                <a:cubicBezTo>
                  <a:pt x="3001" y="2037"/>
                  <a:pt x="2644" y="1894"/>
                  <a:pt x="2620" y="1489"/>
                </a:cubicBezTo>
                <a:cubicBezTo>
                  <a:pt x="2275" y="1906"/>
                  <a:pt x="2561" y="2179"/>
                  <a:pt x="2656" y="2465"/>
                </a:cubicBezTo>
                <a:lnTo>
                  <a:pt x="2656" y="2465"/>
                </a:lnTo>
                <a:cubicBezTo>
                  <a:pt x="2358" y="1739"/>
                  <a:pt x="1965" y="1906"/>
                  <a:pt x="1620" y="1620"/>
                </a:cubicBezTo>
                <a:cubicBezTo>
                  <a:pt x="1906" y="1965"/>
                  <a:pt x="1739" y="2370"/>
                  <a:pt x="2466" y="2656"/>
                </a:cubicBezTo>
                <a:lnTo>
                  <a:pt x="2466" y="2656"/>
                </a:lnTo>
                <a:cubicBezTo>
                  <a:pt x="2168" y="2549"/>
                  <a:pt x="1918" y="2263"/>
                  <a:pt x="1501" y="2620"/>
                </a:cubicBezTo>
                <a:cubicBezTo>
                  <a:pt x="1894" y="2644"/>
                  <a:pt x="2037" y="3001"/>
                  <a:pt x="2513" y="2846"/>
                </a:cubicBezTo>
                <a:lnTo>
                  <a:pt x="2513" y="2846"/>
                </a:lnTo>
                <a:cubicBezTo>
                  <a:pt x="2299" y="2941"/>
                  <a:pt x="1989" y="2787"/>
                  <a:pt x="1787" y="3370"/>
                </a:cubicBezTo>
                <a:cubicBezTo>
                  <a:pt x="2013" y="3180"/>
                  <a:pt x="2049" y="3322"/>
                  <a:pt x="2275" y="3275"/>
                </a:cubicBezTo>
                <a:cubicBezTo>
                  <a:pt x="2215" y="3572"/>
                  <a:pt x="2501" y="3953"/>
                  <a:pt x="2811" y="3775"/>
                </a:cubicBezTo>
                <a:cubicBezTo>
                  <a:pt x="2489" y="3644"/>
                  <a:pt x="2608" y="3394"/>
                  <a:pt x="2727" y="3275"/>
                </a:cubicBezTo>
                <a:cubicBezTo>
                  <a:pt x="2775" y="3239"/>
                  <a:pt x="2835" y="3215"/>
                  <a:pt x="2894" y="3215"/>
                </a:cubicBezTo>
                <a:cubicBezTo>
                  <a:pt x="2966" y="3215"/>
                  <a:pt x="3108" y="3275"/>
                  <a:pt x="3120" y="3358"/>
                </a:cubicBezTo>
                <a:cubicBezTo>
                  <a:pt x="3120" y="3442"/>
                  <a:pt x="3013" y="3525"/>
                  <a:pt x="2942" y="3394"/>
                </a:cubicBezTo>
                <a:cubicBezTo>
                  <a:pt x="2870" y="3572"/>
                  <a:pt x="3108" y="3715"/>
                  <a:pt x="3239" y="3572"/>
                </a:cubicBezTo>
                <a:cubicBezTo>
                  <a:pt x="3251" y="3561"/>
                  <a:pt x="3263" y="3549"/>
                  <a:pt x="3275" y="3537"/>
                </a:cubicBezTo>
                <a:lnTo>
                  <a:pt x="3275" y="3525"/>
                </a:lnTo>
                <a:cubicBezTo>
                  <a:pt x="3299" y="3477"/>
                  <a:pt x="3311" y="3430"/>
                  <a:pt x="3299" y="3382"/>
                </a:cubicBezTo>
                <a:cubicBezTo>
                  <a:pt x="3644" y="3608"/>
                  <a:pt x="3918" y="3930"/>
                  <a:pt x="4097" y="4311"/>
                </a:cubicBezTo>
                <a:lnTo>
                  <a:pt x="4097" y="4311"/>
                </a:lnTo>
                <a:cubicBezTo>
                  <a:pt x="3466" y="3287"/>
                  <a:pt x="2906" y="4370"/>
                  <a:pt x="2394" y="3870"/>
                </a:cubicBezTo>
                <a:lnTo>
                  <a:pt x="2394" y="3870"/>
                </a:lnTo>
                <a:cubicBezTo>
                  <a:pt x="2561" y="4168"/>
                  <a:pt x="2716" y="4323"/>
                  <a:pt x="2870" y="4370"/>
                </a:cubicBezTo>
                <a:cubicBezTo>
                  <a:pt x="3263" y="4501"/>
                  <a:pt x="3430" y="4144"/>
                  <a:pt x="3620" y="4156"/>
                </a:cubicBezTo>
                <a:cubicBezTo>
                  <a:pt x="3478" y="4334"/>
                  <a:pt x="3537" y="4477"/>
                  <a:pt x="3716" y="4537"/>
                </a:cubicBezTo>
                <a:cubicBezTo>
                  <a:pt x="3704" y="4311"/>
                  <a:pt x="3930" y="4275"/>
                  <a:pt x="4049" y="4406"/>
                </a:cubicBezTo>
                <a:cubicBezTo>
                  <a:pt x="4240" y="4608"/>
                  <a:pt x="4275" y="5061"/>
                  <a:pt x="4811" y="5156"/>
                </a:cubicBezTo>
                <a:cubicBezTo>
                  <a:pt x="4894" y="5216"/>
                  <a:pt x="4966" y="5263"/>
                  <a:pt x="5049" y="5311"/>
                </a:cubicBezTo>
                <a:cubicBezTo>
                  <a:pt x="4966" y="5275"/>
                  <a:pt x="4871" y="5263"/>
                  <a:pt x="4775" y="5251"/>
                </a:cubicBezTo>
                <a:cubicBezTo>
                  <a:pt x="4335" y="4930"/>
                  <a:pt x="3978" y="5227"/>
                  <a:pt x="3704" y="5239"/>
                </a:cubicBezTo>
                <a:cubicBezTo>
                  <a:pt x="3525" y="5239"/>
                  <a:pt x="3382" y="5061"/>
                  <a:pt x="3573" y="4906"/>
                </a:cubicBezTo>
                <a:cubicBezTo>
                  <a:pt x="3394" y="4823"/>
                  <a:pt x="3251" y="4882"/>
                  <a:pt x="3228" y="5120"/>
                </a:cubicBezTo>
                <a:cubicBezTo>
                  <a:pt x="3073" y="4989"/>
                  <a:pt x="3228" y="4608"/>
                  <a:pt x="2847" y="4430"/>
                </a:cubicBezTo>
                <a:cubicBezTo>
                  <a:pt x="2704" y="4358"/>
                  <a:pt x="2489" y="4346"/>
                  <a:pt x="2156" y="4442"/>
                </a:cubicBezTo>
                <a:cubicBezTo>
                  <a:pt x="2180" y="4442"/>
                  <a:pt x="2215" y="4442"/>
                  <a:pt x="2239" y="4442"/>
                </a:cubicBezTo>
                <a:cubicBezTo>
                  <a:pt x="2215" y="4442"/>
                  <a:pt x="2180" y="4442"/>
                  <a:pt x="2156" y="4442"/>
                </a:cubicBezTo>
                <a:cubicBezTo>
                  <a:pt x="2882" y="4454"/>
                  <a:pt x="2501" y="5608"/>
                  <a:pt x="3668" y="5335"/>
                </a:cubicBezTo>
                <a:lnTo>
                  <a:pt x="3668" y="5335"/>
                </a:lnTo>
                <a:cubicBezTo>
                  <a:pt x="3275" y="5477"/>
                  <a:pt x="2858" y="5513"/>
                  <a:pt x="2454" y="5430"/>
                </a:cubicBezTo>
                <a:cubicBezTo>
                  <a:pt x="2489" y="5406"/>
                  <a:pt x="2525" y="5358"/>
                  <a:pt x="2537" y="5311"/>
                </a:cubicBezTo>
                <a:lnTo>
                  <a:pt x="2537" y="5299"/>
                </a:lnTo>
                <a:cubicBezTo>
                  <a:pt x="2537" y="5275"/>
                  <a:pt x="2537" y="5263"/>
                  <a:pt x="2537" y="5239"/>
                </a:cubicBezTo>
                <a:cubicBezTo>
                  <a:pt x="2537" y="5061"/>
                  <a:pt x="2287" y="5001"/>
                  <a:pt x="2204" y="5168"/>
                </a:cubicBezTo>
                <a:cubicBezTo>
                  <a:pt x="2346" y="5120"/>
                  <a:pt x="2370" y="5263"/>
                  <a:pt x="2299" y="5311"/>
                </a:cubicBezTo>
                <a:cubicBezTo>
                  <a:pt x="2227" y="5370"/>
                  <a:pt x="2085" y="5311"/>
                  <a:pt x="2037" y="5263"/>
                </a:cubicBezTo>
                <a:cubicBezTo>
                  <a:pt x="1989" y="5216"/>
                  <a:pt x="1965" y="5156"/>
                  <a:pt x="1965" y="5096"/>
                </a:cubicBezTo>
                <a:cubicBezTo>
                  <a:pt x="1954" y="4930"/>
                  <a:pt x="2061" y="4668"/>
                  <a:pt x="2382" y="4799"/>
                </a:cubicBezTo>
                <a:cubicBezTo>
                  <a:pt x="2287" y="4454"/>
                  <a:pt x="1823" y="4513"/>
                  <a:pt x="1644" y="4775"/>
                </a:cubicBezTo>
                <a:cubicBezTo>
                  <a:pt x="1525" y="4585"/>
                  <a:pt x="1382" y="4656"/>
                  <a:pt x="1358" y="4358"/>
                </a:cubicBezTo>
                <a:cubicBezTo>
                  <a:pt x="1096" y="4906"/>
                  <a:pt x="1430" y="5025"/>
                  <a:pt x="1513" y="5239"/>
                </a:cubicBezTo>
                <a:lnTo>
                  <a:pt x="1513" y="5239"/>
                </a:lnTo>
                <a:cubicBezTo>
                  <a:pt x="1287" y="4799"/>
                  <a:pt x="918" y="4942"/>
                  <a:pt x="632" y="4680"/>
                </a:cubicBezTo>
                <a:cubicBezTo>
                  <a:pt x="680" y="5227"/>
                  <a:pt x="1061" y="5216"/>
                  <a:pt x="1346" y="5347"/>
                </a:cubicBezTo>
                <a:lnTo>
                  <a:pt x="1346" y="5347"/>
                </a:lnTo>
                <a:cubicBezTo>
                  <a:pt x="632" y="5049"/>
                  <a:pt x="453" y="5442"/>
                  <a:pt x="1" y="5477"/>
                </a:cubicBezTo>
                <a:cubicBezTo>
                  <a:pt x="453" y="5525"/>
                  <a:pt x="632" y="5930"/>
                  <a:pt x="1346" y="5620"/>
                </a:cubicBezTo>
                <a:lnTo>
                  <a:pt x="1346" y="5620"/>
                </a:lnTo>
                <a:cubicBezTo>
                  <a:pt x="1061" y="5751"/>
                  <a:pt x="680" y="5739"/>
                  <a:pt x="632" y="6275"/>
                </a:cubicBezTo>
                <a:cubicBezTo>
                  <a:pt x="930" y="6013"/>
                  <a:pt x="1287" y="6168"/>
                  <a:pt x="1513" y="5716"/>
                </a:cubicBezTo>
                <a:lnTo>
                  <a:pt x="1513" y="5716"/>
                </a:lnTo>
                <a:cubicBezTo>
                  <a:pt x="1430" y="5942"/>
                  <a:pt x="1096" y="6049"/>
                  <a:pt x="1358" y="6609"/>
                </a:cubicBezTo>
                <a:cubicBezTo>
                  <a:pt x="1382" y="6311"/>
                  <a:pt x="1513" y="6382"/>
                  <a:pt x="1644" y="6192"/>
                </a:cubicBezTo>
                <a:cubicBezTo>
                  <a:pt x="1823" y="6442"/>
                  <a:pt x="2287" y="6513"/>
                  <a:pt x="2382" y="6168"/>
                </a:cubicBezTo>
                <a:cubicBezTo>
                  <a:pt x="2061" y="6299"/>
                  <a:pt x="1954" y="6037"/>
                  <a:pt x="1965" y="5870"/>
                </a:cubicBezTo>
                <a:cubicBezTo>
                  <a:pt x="1965" y="5811"/>
                  <a:pt x="1989" y="5751"/>
                  <a:pt x="2037" y="5704"/>
                </a:cubicBezTo>
                <a:cubicBezTo>
                  <a:pt x="2085" y="5656"/>
                  <a:pt x="2227" y="5597"/>
                  <a:pt x="2299" y="5656"/>
                </a:cubicBezTo>
                <a:cubicBezTo>
                  <a:pt x="2370" y="5704"/>
                  <a:pt x="2346" y="5847"/>
                  <a:pt x="2204" y="5799"/>
                </a:cubicBezTo>
                <a:cubicBezTo>
                  <a:pt x="2287" y="5966"/>
                  <a:pt x="2537" y="5906"/>
                  <a:pt x="2537" y="5716"/>
                </a:cubicBezTo>
                <a:cubicBezTo>
                  <a:pt x="2537" y="5704"/>
                  <a:pt x="2537" y="5680"/>
                  <a:pt x="2537" y="5668"/>
                </a:cubicBezTo>
                <a:lnTo>
                  <a:pt x="2537" y="5656"/>
                </a:lnTo>
                <a:cubicBezTo>
                  <a:pt x="2525" y="5597"/>
                  <a:pt x="2489" y="5561"/>
                  <a:pt x="2454" y="5537"/>
                </a:cubicBezTo>
                <a:cubicBezTo>
                  <a:pt x="2858" y="5454"/>
                  <a:pt x="3275" y="5489"/>
                  <a:pt x="3668" y="5620"/>
                </a:cubicBezTo>
                <a:cubicBezTo>
                  <a:pt x="2489" y="5347"/>
                  <a:pt x="2870" y="6513"/>
                  <a:pt x="2156" y="6513"/>
                </a:cubicBezTo>
                <a:lnTo>
                  <a:pt x="2227" y="6513"/>
                </a:lnTo>
                <a:cubicBezTo>
                  <a:pt x="2204" y="6525"/>
                  <a:pt x="2180" y="6525"/>
                  <a:pt x="2156" y="6513"/>
                </a:cubicBezTo>
                <a:cubicBezTo>
                  <a:pt x="2489" y="6609"/>
                  <a:pt x="2704" y="6609"/>
                  <a:pt x="2847" y="6537"/>
                </a:cubicBezTo>
                <a:cubicBezTo>
                  <a:pt x="3216" y="6359"/>
                  <a:pt x="3073" y="5978"/>
                  <a:pt x="3216" y="5847"/>
                </a:cubicBezTo>
                <a:cubicBezTo>
                  <a:pt x="3251" y="6085"/>
                  <a:pt x="3382" y="6132"/>
                  <a:pt x="3561" y="6061"/>
                </a:cubicBezTo>
                <a:cubicBezTo>
                  <a:pt x="3382" y="5906"/>
                  <a:pt x="3525" y="5716"/>
                  <a:pt x="3704" y="5728"/>
                </a:cubicBezTo>
                <a:cubicBezTo>
                  <a:pt x="3978" y="5739"/>
                  <a:pt x="4323" y="6025"/>
                  <a:pt x="4775" y="5716"/>
                </a:cubicBezTo>
                <a:cubicBezTo>
                  <a:pt x="4871" y="5704"/>
                  <a:pt x="4954" y="5680"/>
                  <a:pt x="5049" y="5656"/>
                </a:cubicBezTo>
                <a:cubicBezTo>
                  <a:pt x="4966" y="5704"/>
                  <a:pt x="4882" y="5751"/>
                  <a:pt x="4811" y="5811"/>
                </a:cubicBezTo>
                <a:cubicBezTo>
                  <a:pt x="4275" y="5906"/>
                  <a:pt x="4228" y="6359"/>
                  <a:pt x="4049" y="6561"/>
                </a:cubicBezTo>
                <a:cubicBezTo>
                  <a:pt x="3930" y="6692"/>
                  <a:pt x="3692" y="6656"/>
                  <a:pt x="3716" y="6418"/>
                </a:cubicBezTo>
                <a:cubicBezTo>
                  <a:pt x="3537" y="6490"/>
                  <a:pt x="3478" y="6632"/>
                  <a:pt x="3620" y="6811"/>
                </a:cubicBezTo>
                <a:cubicBezTo>
                  <a:pt x="3430" y="6823"/>
                  <a:pt x="3251" y="6454"/>
                  <a:pt x="2870" y="6585"/>
                </a:cubicBezTo>
                <a:cubicBezTo>
                  <a:pt x="2716" y="6644"/>
                  <a:pt x="2561" y="6787"/>
                  <a:pt x="2394" y="7097"/>
                </a:cubicBezTo>
                <a:lnTo>
                  <a:pt x="2394" y="7097"/>
                </a:lnTo>
                <a:cubicBezTo>
                  <a:pt x="2906" y="6597"/>
                  <a:pt x="3454" y="7680"/>
                  <a:pt x="4097" y="6656"/>
                </a:cubicBezTo>
                <a:lnTo>
                  <a:pt x="4097" y="6656"/>
                </a:lnTo>
                <a:cubicBezTo>
                  <a:pt x="3918" y="7025"/>
                  <a:pt x="3644" y="7347"/>
                  <a:pt x="3299" y="7585"/>
                </a:cubicBezTo>
                <a:cubicBezTo>
                  <a:pt x="3311" y="7537"/>
                  <a:pt x="3299" y="7478"/>
                  <a:pt x="3275" y="7442"/>
                </a:cubicBezTo>
                <a:lnTo>
                  <a:pt x="3275" y="7430"/>
                </a:lnTo>
                <a:cubicBezTo>
                  <a:pt x="3263" y="7418"/>
                  <a:pt x="3251" y="7406"/>
                  <a:pt x="3239" y="7394"/>
                </a:cubicBezTo>
                <a:cubicBezTo>
                  <a:pt x="3108" y="7240"/>
                  <a:pt x="2870" y="7382"/>
                  <a:pt x="2942" y="7573"/>
                </a:cubicBezTo>
                <a:cubicBezTo>
                  <a:pt x="3013" y="7442"/>
                  <a:pt x="3120" y="7513"/>
                  <a:pt x="3108" y="7609"/>
                </a:cubicBezTo>
                <a:cubicBezTo>
                  <a:pt x="3108" y="7692"/>
                  <a:pt x="2966" y="7752"/>
                  <a:pt x="2894" y="7752"/>
                </a:cubicBezTo>
                <a:cubicBezTo>
                  <a:pt x="2835" y="7752"/>
                  <a:pt x="2775" y="7728"/>
                  <a:pt x="2727" y="7680"/>
                </a:cubicBezTo>
                <a:cubicBezTo>
                  <a:pt x="2596" y="7573"/>
                  <a:pt x="2489" y="7323"/>
                  <a:pt x="2811" y="7192"/>
                </a:cubicBezTo>
                <a:cubicBezTo>
                  <a:pt x="2501" y="7013"/>
                  <a:pt x="2215" y="7382"/>
                  <a:pt x="2275" y="7692"/>
                </a:cubicBezTo>
                <a:cubicBezTo>
                  <a:pt x="2049" y="7644"/>
                  <a:pt x="2001" y="7787"/>
                  <a:pt x="1787" y="7597"/>
                </a:cubicBezTo>
                <a:cubicBezTo>
                  <a:pt x="1989" y="8168"/>
                  <a:pt x="2299" y="8025"/>
                  <a:pt x="2513" y="8121"/>
                </a:cubicBezTo>
                <a:lnTo>
                  <a:pt x="2513" y="8121"/>
                </a:lnTo>
                <a:cubicBezTo>
                  <a:pt x="2037" y="7966"/>
                  <a:pt x="1894" y="8323"/>
                  <a:pt x="1489" y="8347"/>
                </a:cubicBezTo>
                <a:cubicBezTo>
                  <a:pt x="1906" y="8704"/>
                  <a:pt x="2168" y="8418"/>
                  <a:pt x="2466" y="8311"/>
                </a:cubicBezTo>
                <a:lnTo>
                  <a:pt x="2466" y="8311"/>
                </a:lnTo>
                <a:cubicBezTo>
                  <a:pt x="1739" y="8609"/>
                  <a:pt x="1906" y="9002"/>
                  <a:pt x="1620" y="9347"/>
                </a:cubicBezTo>
                <a:cubicBezTo>
                  <a:pt x="1965" y="9049"/>
                  <a:pt x="2370" y="9228"/>
                  <a:pt x="2656" y="8502"/>
                </a:cubicBezTo>
                <a:lnTo>
                  <a:pt x="2656" y="8502"/>
                </a:lnTo>
                <a:cubicBezTo>
                  <a:pt x="2549" y="8799"/>
                  <a:pt x="2263" y="9049"/>
                  <a:pt x="2620" y="9466"/>
                </a:cubicBezTo>
                <a:cubicBezTo>
                  <a:pt x="2644" y="9073"/>
                  <a:pt x="3001" y="8930"/>
                  <a:pt x="2847" y="8454"/>
                </a:cubicBezTo>
                <a:lnTo>
                  <a:pt x="2847" y="8454"/>
                </a:lnTo>
                <a:cubicBezTo>
                  <a:pt x="2942" y="8668"/>
                  <a:pt x="2787" y="8978"/>
                  <a:pt x="3370" y="9180"/>
                </a:cubicBezTo>
                <a:cubicBezTo>
                  <a:pt x="3180" y="8954"/>
                  <a:pt x="3323" y="8906"/>
                  <a:pt x="3275" y="8692"/>
                </a:cubicBezTo>
                <a:cubicBezTo>
                  <a:pt x="3573" y="8752"/>
                  <a:pt x="3954" y="8466"/>
                  <a:pt x="3775" y="8156"/>
                </a:cubicBezTo>
                <a:cubicBezTo>
                  <a:pt x="3644" y="8478"/>
                  <a:pt x="3394" y="8359"/>
                  <a:pt x="3275" y="8240"/>
                </a:cubicBezTo>
                <a:cubicBezTo>
                  <a:pt x="3239" y="8192"/>
                  <a:pt x="3216" y="8133"/>
                  <a:pt x="3216" y="8073"/>
                </a:cubicBezTo>
                <a:cubicBezTo>
                  <a:pt x="3216" y="8002"/>
                  <a:pt x="3275" y="7859"/>
                  <a:pt x="3358" y="7847"/>
                </a:cubicBezTo>
                <a:cubicBezTo>
                  <a:pt x="3442" y="7835"/>
                  <a:pt x="3525" y="7954"/>
                  <a:pt x="3394" y="8025"/>
                </a:cubicBezTo>
                <a:cubicBezTo>
                  <a:pt x="3418" y="8025"/>
                  <a:pt x="3442" y="8025"/>
                  <a:pt x="3466" y="8025"/>
                </a:cubicBezTo>
                <a:cubicBezTo>
                  <a:pt x="3549" y="8025"/>
                  <a:pt x="3620" y="7942"/>
                  <a:pt x="3620" y="7859"/>
                </a:cubicBezTo>
                <a:cubicBezTo>
                  <a:pt x="3620" y="7811"/>
                  <a:pt x="3609" y="7763"/>
                  <a:pt x="3573" y="7728"/>
                </a:cubicBezTo>
                <a:cubicBezTo>
                  <a:pt x="3561" y="7716"/>
                  <a:pt x="3549" y="7692"/>
                  <a:pt x="3537" y="7692"/>
                </a:cubicBezTo>
                <a:lnTo>
                  <a:pt x="3525" y="7692"/>
                </a:lnTo>
                <a:cubicBezTo>
                  <a:pt x="3478" y="7656"/>
                  <a:pt x="3430" y="7656"/>
                  <a:pt x="3382" y="7656"/>
                </a:cubicBezTo>
                <a:cubicBezTo>
                  <a:pt x="3620" y="7311"/>
                  <a:pt x="3930" y="7037"/>
                  <a:pt x="4311" y="6859"/>
                </a:cubicBezTo>
                <a:cubicBezTo>
                  <a:pt x="3275" y="7502"/>
                  <a:pt x="4371" y="8049"/>
                  <a:pt x="3859" y="8561"/>
                </a:cubicBezTo>
                <a:lnTo>
                  <a:pt x="3918" y="8514"/>
                </a:lnTo>
                <a:cubicBezTo>
                  <a:pt x="3894" y="8525"/>
                  <a:pt x="3882" y="8549"/>
                  <a:pt x="3859" y="8561"/>
                </a:cubicBezTo>
                <a:cubicBezTo>
                  <a:pt x="4156" y="8395"/>
                  <a:pt x="4311" y="8240"/>
                  <a:pt x="4371" y="8097"/>
                </a:cubicBezTo>
                <a:cubicBezTo>
                  <a:pt x="4501" y="7704"/>
                  <a:pt x="4132" y="7537"/>
                  <a:pt x="4144" y="7335"/>
                </a:cubicBezTo>
                <a:cubicBezTo>
                  <a:pt x="4323" y="7490"/>
                  <a:pt x="4466" y="7430"/>
                  <a:pt x="4537" y="7240"/>
                </a:cubicBezTo>
                <a:cubicBezTo>
                  <a:pt x="4299" y="7263"/>
                  <a:pt x="4263" y="7037"/>
                  <a:pt x="4394" y="6906"/>
                </a:cubicBezTo>
                <a:cubicBezTo>
                  <a:pt x="4597" y="6728"/>
                  <a:pt x="5049" y="6680"/>
                  <a:pt x="5144" y="6144"/>
                </a:cubicBezTo>
                <a:cubicBezTo>
                  <a:pt x="5204" y="6073"/>
                  <a:pt x="5252" y="5989"/>
                  <a:pt x="5299" y="5918"/>
                </a:cubicBezTo>
                <a:cubicBezTo>
                  <a:pt x="5275" y="6001"/>
                  <a:pt x="5252" y="6085"/>
                  <a:pt x="5240" y="6180"/>
                </a:cubicBezTo>
                <a:cubicBezTo>
                  <a:pt x="4930" y="6632"/>
                  <a:pt x="5216" y="6978"/>
                  <a:pt x="5228" y="7252"/>
                </a:cubicBezTo>
                <a:cubicBezTo>
                  <a:pt x="5228" y="7442"/>
                  <a:pt x="5049" y="7573"/>
                  <a:pt x="4894" y="7394"/>
                </a:cubicBezTo>
                <a:cubicBezTo>
                  <a:pt x="4823" y="7573"/>
                  <a:pt x="4882" y="7704"/>
                  <a:pt x="5109" y="7740"/>
                </a:cubicBezTo>
                <a:cubicBezTo>
                  <a:pt x="4978" y="7883"/>
                  <a:pt x="4597" y="7740"/>
                  <a:pt x="4418" y="8109"/>
                </a:cubicBezTo>
                <a:cubicBezTo>
                  <a:pt x="4347" y="8264"/>
                  <a:pt x="4347" y="8466"/>
                  <a:pt x="4442" y="8799"/>
                </a:cubicBezTo>
                <a:lnTo>
                  <a:pt x="4442" y="8799"/>
                </a:lnTo>
                <a:lnTo>
                  <a:pt x="4442" y="8799"/>
                </a:lnTo>
                <a:cubicBezTo>
                  <a:pt x="4442" y="8085"/>
                  <a:pt x="5609" y="8466"/>
                  <a:pt x="5335" y="7299"/>
                </a:cubicBezTo>
                <a:lnTo>
                  <a:pt x="5335" y="7299"/>
                </a:lnTo>
                <a:cubicBezTo>
                  <a:pt x="5466" y="7680"/>
                  <a:pt x="5502" y="8109"/>
                  <a:pt x="5418" y="8514"/>
                </a:cubicBezTo>
                <a:cubicBezTo>
                  <a:pt x="5394" y="8478"/>
                  <a:pt x="5359" y="8442"/>
                  <a:pt x="5299" y="8430"/>
                </a:cubicBezTo>
                <a:lnTo>
                  <a:pt x="5287" y="8430"/>
                </a:lnTo>
                <a:cubicBezTo>
                  <a:pt x="5275" y="8430"/>
                  <a:pt x="5252" y="8430"/>
                  <a:pt x="5240" y="8430"/>
                </a:cubicBezTo>
                <a:cubicBezTo>
                  <a:pt x="5133" y="8442"/>
                  <a:pt x="5061" y="8525"/>
                  <a:pt x="5061" y="8621"/>
                </a:cubicBezTo>
                <a:cubicBezTo>
                  <a:pt x="5061" y="8668"/>
                  <a:pt x="5085" y="8716"/>
                  <a:pt x="5133" y="8752"/>
                </a:cubicBezTo>
                <a:lnTo>
                  <a:pt x="5156" y="8764"/>
                </a:lnTo>
                <a:cubicBezTo>
                  <a:pt x="5121" y="8621"/>
                  <a:pt x="5252" y="8597"/>
                  <a:pt x="5311" y="8668"/>
                </a:cubicBezTo>
                <a:cubicBezTo>
                  <a:pt x="5359" y="8740"/>
                  <a:pt x="5311" y="8883"/>
                  <a:pt x="5252" y="8930"/>
                </a:cubicBezTo>
                <a:cubicBezTo>
                  <a:pt x="5204" y="8978"/>
                  <a:pt x="5144" y="9002"/>
                  <a:pt x="5085" y="9002"/>
                </a:cubicBezTo>
                <a:cubicBezTo>
                  <a:pt x="4918" y="9002"/>
                  <a:pt x="4656" y="8906"/>
                  <a:pt x="4787" y="8585"/>
                </a:cubicBezTo>
                <a:cubicBezTo>
                  <a:pt x="4442" y="8680"/>
                  <a:pt x="4513" y="9145"/>
                  <a:pt x="4763" y="9323"/>
                </a:cubicBezTo>
                <a:cubicBezTo>
                  <a:pt x="4573" y="9454"/>
                  <a:pt x="4644" y="9585"/>
                  <a:pt x="4347" y="9597"/>
                </a:cubicBezTo>
                <a:cubicBezTo>
                  <a:pt x="4906" y="9871"/>
                  <a:pt x="5013" y="9538"/>
                  <a:pt x="5240" y="9454"/>
                </a:cubicBezTo>
                <a:lnTo>
                  <a:pt x="5240" y="9454"/>
                </a:lnTo>
                <a:cubicBezTo>
                  <a:pt x="4787" y="9680"/>
                  <a:pt x="4942" y="10038"/>
                  <a:pt x="4680" y="10335"/>
                </a:cubicBezTo>
                <a:cubicBezTo>
                  <a:pt x="5216" y="10288"/>
                  <a:pt x="5204" y="9907"/>
                  <a:pt x="5335" y="9621"/>
                </a:cubicBezTo>
                <a:lnTo>
                  <a:pt x="5335" y="9621"/>
                </a:lnTo>
                <a:cubicBezTo>
                  <a:pt x="5037" y="10335"/>
                  <a:pt x="5430" y="10514"/>
                  <a:pt x="5466" y="10954"/>
                </a:cubicBezTo>
                <a:cubicBezTo>
                  <a:pt x="5514" y="10514"/>
                  <a:pt x="5918" y="10335"/>
                  <a:pt x="5609" y="9621"/>
                </a:cubicBezTo>
                <a:lnTo>
                  <a:pt x="5609" y="9621"/>
                </a:lnTo>
                <a:cubicBezTo>
                  <a:pt x="5740" y="9907"/>
                  <a:pt x="5728" y="10288"/>
                  <a:pt x="6264" y="10335"/>
                </a:cubicBezTo>
                <a:cubicBezTo>
                  <a:pt x="6002" y="10038"/>
                  <a:pt x="6156" y="9680"/>
                  <a:pt x="5704" y="9454"/>
                </a:cubicBezTo>
                <a:lnTo>
                  <a:pt x="5704" y="9454"/>
                </a:lnTo>
                <a:cubicBezTo>
                  <a:pt x="5930" y="9538"/>
                  <a:pt x="6037" y="9871"/>
                  <a:pt x="6597" y="9597"/>
                </a:cubicBezTo>
                <a:cubicBezTo>
                  <a:pt x="6299" y="9585"/>
                  <a:pt x="6371" y="9454"/>
                  <a:pt x="6180" y="9323"/>
                </a:cubicBezTo>
                <a:cubicBezTo>
                  <a:pt x="6442" y="9145"/>
                  <a:pt x="6502" y="8680"/>
                  <a:pt x="6156" y="8585"/>
                </a:cubicBezTo>
                <a:cubicBezTo>
                  <a:pt x="6287" y="8906"/>
                  <a:pt x="6025" y="9002"/>
                  <a:pt x="5859" y="9002"/>
                </a:cubicBezTo>
                <a:cubicBezTo>
                  <a:pt x="5799" y="9002"/>
                  <a:pt x="5740" y="8978"/>
                  <a:pt x="5692" y="8930"/>
                </a:cubicBezTo>
                <a:cubicBezTo>
                  <a:pt x="5644" y="8883"/>
                  <a:pt x="5585" y="8740"/>
                  <a:pt x="5644" y="8668"/>
                </a:cubicBezTo>
                <a:cubicBezTo>
                  <a:pt x="5692" y="8597"/>
                  <a:pt x="5835" y="8621"/>
                  <a:pt x="5787" y="8764"/>
                </a:cubicBezTo>
                <a:lnTo>
                  <a:pt x="5823" y="8752"/>
                </a:lnTo>
                <a:cubicBezTo>
                  <a:pt x="5859" y="8716"/>
                  <a:pt x="5883" y="8668"/>
                  <a:pt x="5883" y="8621"/>
                </a:cubicBezTo>
                <a:cubicBezTo>
                  <a:pt x="5883" y="8525"/>
                  <a:pt x="5811" y="8442"/>
                  <a:pt x="5704" y="8430"/>
                </a:cubicBezTo>
                <a:cubicBezTo>
                  <a:pt x="5692" y="8430"/>
                  <a:pt x="5668" y="8430"/>
                  <a:pt x="5656" y="8430"/>
                </a:cubicBezTo>
                <a:lnTo>
                  <a:pt x="5644" y="8430"/>
                </a:lnTo>
                <a:cubicBezTo>
                  <a:pt x="5597" y="8442"/>
                  <a:pt x="5549" y="8478"/>
                  <a:pt x="5525" y="8514"/>
                </a:cubicBezTo>
                <a:cubicBezTo>
                  <a:pt x="5442" y="8109"/>
                  <a:pt x="5478" y="7680"/>
                  <a:pt x="5621" y="7299"/>
                </a:cubicBezTo>
                <a:cubicBezTo>
                  <a:pt x="5335" y="8478"/>
                  <a:pt x="6502" y="8085"/>
                  <a:pt x="6514" y="8811"/>
                </a:cubicBezTo>
                <a:lnTo>
                  <a:pt x="6514" y="8728"/>
                </a:lnTo>
                <a:cubicBezTo>
                  <a:pt x="6514" y="8764"/>
                  <a:pt x="6514" y="8787"/>
                  <a:pt x="6514" y="8811"/>
                </a:cubicBezTo>
                <a:cubicBezTo>
                  <a:pt x="6597" y="8478"/>
                  <a:pt x="6597" y="8264"/>
                  <a:pt x="6526" y="8121"/>
                </a:cubicBezTo>
                <a:cubicBezTo>
                  <a:pt x="6347" y="7752"/>
                  <a:pt x="5966" y="7894"/>
                  <a:pt x="5835" y="7740"/>
                </a:cubicBezTo>
                <a:cubicBezTo>
                  <a:pt x="6073" y="7716"/>
                  <a:pt x="6133" y="7573"/>
                  <a:pt x="6049" y="7394"/>
                </a:cubicBezTo>
                <a:cubicBezTo>
                  <a:pt x="5895" y="7585"/>
                  <a:pt x="5704" y="7442"/>
                  <a:pt x="5716" y="7263"/>
                </a:cubicBezTo>
                <a:cubicBezTo>
                  <a:pt x="5728" y="6990"/>
                  <a:pt x="6014" y="6644"/>
                  <a:pt x="5704" y="6192"/>
                </a:cubicBezTo>
                <a:cubicBezTo>
                  <a:pt x="5692" y="6097"/>
                  <a:pt x="5680" y="6013"/>
                  <a:pt x="5644" y="5918"/>
                </a:cubicBezTo>
                <a:cubicBezTo>
                  <a:pt x="5692" y="6001"/>
                  <a:pt x="5740" y="6085"/>
                  <a:pt x="5799" y="6156"/>
                </a:cubicBezTo>
                <a:cubicBezTo>
                  <a:pt x="5895" y="6692"/>
                  <a:pt x="6347" y="6728"/>
                  <a:pt x="6549" y="6918"/>
                </a:cubicBezTo>
                <a:cubicBezTo>
                  <a:pt x="6680" y="7037"/>
                  <a:pt x="6645" y="7275"/>
                  <a:pt x="6406" y="7252"/>
                </a:cubicBezTo>
                <a:cubicBezTo>
                  <a:pt x="6478" y="7430"/>
                  <a:pt x="6621" y="7490"/>
                  <a:pt x="6799" y="7347"/>
                </a:cubicBezTo>
                <a:cubicBezTo>
                  <a:pt x="6811" y="7537"/>
                  <a:pt x="6454" y="7716"/>
                  <a:pt x="6585" y="8097"/>
                </a:cubicBezTo>
                <a:cubicBezTo>
                  <a:pt x="6633" y="8252"/>
                  <a:pt x="6776" y="8406"/>
                  <a:pt x="7085" y="8573"/>
                </a:cubicBezTo>
                <a:lnTo>
                  <a:pt x="7085" y="8573"/>
                </a:lnTo>
                <a:lnTo>
                  <a:pt x="7085" y="8573"/>
                </a:lnTo>
                <a:cubicBezTo>
                  <a:pt x="6585" y="8061"/>
                  <a:pt x="7669" y="7513"/>
                  <a:pt x="6645" y="6882"/>
                </a:cubicBezTo>
                <a:lnTo>
                  <a:pt x="6645" y="6882"/>
                </a:lnTo>
                <a:cubicBezTo>
                  <a:pt x="7026" y="7049"/>
                  <a:pt x="7347" y="7335"/>
                  <a:pt x="7573" y="7668"/>
                </a:cubicBezTo>
                <a:cubicBezTo>
                  <a:pt x="7526" y="7668"/>
                  <a:pt x="7478" y="7668"/>
                  <a:pt x="7442" y="7704"/>
                </a:cubicBezTo>
                <a:lnTo>
                  <a:pt x="7430" y="7704"/>
                </a:lnTo>
                <a:cubicBezTo>
                  <a:pt x="7407" y="7716"/>
                  <a:pt x="7395" y="7728"/>
                  <a:pt x="7383" y="7740"/>
                </a:cubicBezTo>
                <a:cubicBezTo>
                  <a:pt x="7252" y="7871"/>
                  <a:pt x="7383" y="8097"/>
                  <a:pt x="7561" y="8037"/>
                </a:cubicBezTo>
                <a:cubicBezTo>
                  <a:pt x="7430" y="7966"/>
                  <a:pt x="7514" y="7847"/>
                  <a:pt x="7597" y="7859"/>
                </a:cubicBezTo>
                <a:cubicBezTo>
                  <a:pt x="7692" y="7871"/>
                  <a:pt x="7752" y="8002"/>
                  <a:pt x="7752" y="8085"/>
                </a:cubicBezTo>
                <a:cubicBezTo>
                  <a:pt x="7752" y="8144"/>
                  <a:pt x="7728" y="8204"/>
                  <a:pt x="7680" y="8252"/>
                </a:cubicBezTo>
                <a:cubicBezTo>
                  <a:pt x="7573" y="8371"/>
                  <a:pt x="7311" y="8490"/>
                  <a:pt x="7180" y="8168"/>
                </a:cubicBezTo>
                <a:cubicBezTo>
                  <a:pt x="7014" y="8478"/>
                  <a:pt x="7383" y="8764"/>
                  <a:pt x="7680" y="8692"/>
                </a:cubicBezTo>
                <a:cubicBezTo>
                  <a:pt x="7645" y="8918"/>
                  <a:pt x="7788" y="8966"/>
                  <a:pt x="7597" y="9192"/>
                </a:cubicBezTo>
                <a:cubicBezTo>
                  <a:pt x="8169" y="8990"/>
                  <a:pt x="8014" y="8680"/>
                  <a:pt x="8109" y="8466"/>
                </a:cubicBezTo>
                <a:lnTo>
                  <a:pt x="8109" y="8466"/>
                </a:lnTo>
                <a:cubicBezTo>
                  <a:pt x="7966" y="8942"/>
                  <a:pt x="8323" y="9085"/>
                  <a:pt x="8335" y="9478"/>
                </a:cubicBezTo>
                <a:cubicBezTo>
                  <a:pt x="8692" y="9061"/>
                  <a:pt x="8407" y="8799"/>
                  <a:pt x="8300" y="8514"/>
                </a:cubicBezTo>
                <a:lnTo>
                  <a:pt x="8300" y="8514"/>
                </a:lnTo>
                <a:cubicBezTo>
                  <a:pt x="8597" y="9228"/>
                  <a:pt x="9002" y="9061"/>
                  <a:pt x="9347" y="9359"/>
                </a:cubicBezTo>
                <a:cubicBezTo>
                  <a:pt x="9050" y="9014"/>
                  <a:pt x="9216" y="8609"/>
                  <a:pt x="8490" y="8311"/>
                </a:cubicBezTo>
                <a:lnTo>
                  <a:pt x="8490" y="8311"/>
                </a:lnTo>
                <a:cubicBezTo>
                  <a:pt x="8788" y="8418"/>
                  <a:pt x="9050" y="8704"/>
                  <a:pt x="9466" y="8359"/>
                </a:cubicBezTo>
                <a:cubicBezTo>
                  <a:pt x="9073" y="8335"/>
                  <a:pt x="8931" y="7978"/>
                  <a:pt x="8442" y="8133"/>
                </a:cubicBezTo>
                <a:lnTo>
                  <a:pt x="8442" y="8133"/>
                </a:lnTo>
                <a:cubicBezTo>
                  <a:pt x="8669" y="8037"/>
                  <a:pt x="8978" y="8180"/>
                  <a:pt x="9181" y="7609"/>
                </a:cubicBezTo>
                <a:cubicBezTo>
                  <a:pt x="8954" y="7799"/>
                  <a:pt x="8907" y="7656"/>
                  <a:pt x="8681" y="7704"/>
                </a:cubicBezTo>
                <a:cubicBezTo>
                  <a:pt x="8752" y="7406"/>
                  <a:pt x="8454" y="7025"/>
                  <a:pt x="8145" y="7204"/>
                </a:cubicBezTo>
                <a:cubicBezTo>
                  <a:pt x="8478" y="7323"/>
                  <a:pt x="8359" y="7585"/>
                  <a:pt x="8240" y="7692"/>
                </a:cubicBezTo>
                <a:cubicBezTo>
                  <a:pt x="8192" y="7740"/>
                  <a:pt x="8133" y="7763"/>
                  <a:pt x="8073" y="7763"/>
                </a:cubicBezTo>
                <a:cubicBezTo>
                  <a:pt x="8002" y="7763"/>
                  <a:pt x="7859" y="7704"/>
                  <a:pt x="7847" y="7621"/>
                </a:cubicBezTo>
                <a:cubicBezTo>
                  <a:pt x="7835" y="7525"/>
                  <a:pt x="7954" y="7454"/>
                  <a:pt x="8026" y="7585"/>
                </a:cubicBezTo>
                <a:cubicBezTo>
                  <a:pt x="8026" y="7561"/>
                  <a:pt x="8038" y="7537"/>
                  <a:pt x="8026" y="7513"/>
                </a:cubicBezTo>
                <a:cubicBezTo>
                  <a:pt x="8026" y="7418"/>
                  <a:pt x="7954" y="7359"/>
                  <a:pt x="7871" y="7359"/>
                </a:cubicBezTo>
                <a:cubicBezTo>
                  <a:pt x="7811" y="7347"/>
                  <a:pt x="7764" y="7371"/>
                  <a:pt x="7728" y="7406"/>
                </a:cubicBezTo>
                <a:cubicBezTo>
                  <a:pt x="7716" y="7418"/>
                  <a:pt x="7704" y="7430"/>
                  <a:pt x="7692" y="7442"/>
                </a:cubicBezTo>
                <a:lnTo>
                  <a:pt x="7680" y="7454"/>
                </a:lnTo>
                <a:cubicBezTo>
                  <a:pt x="7657" y="7490"/>
                  <a:pt x="7657" y="7549"/>
                  <a:pt x="7657" y="7597"/>
                </a:cubicBezTo>
                <a:cubicBezTo>
                  <a:pt x="7311" y="7359"/>
                  <a:pt x="7038" y="7037"/>
                  <a:pt x="6859" y="6668"/>
                </a:cubicBezTo>
                <a:cubicBezTo>
                  <a:pt x="7502" y="7692"/>
                  <a:pt x="8050" y="6597"/>
                  <a:pt x="8562" y="7109"/>
                </a:cubicBezTo>
                <a:cubicBezTo>
                  <a:pt x="8550" y="7097"/>
                  <a:pt x="8526" y="7073"/>
                  <a:pt x="8514" y="7061"/>
                </a:cubicBezTo>
                <a:cubicBezTo>
                  <a:pt x="8526" y="7073"/>
                  <a:pt x="8550" y="7097"/>
                  <a:pt x="8562" y="7109"/>
                </a:cubicBezTo>
                <a:cubicBezTo>
                  <a:pt x="8395" y="6811"/>
                  <a:pt x="8240" y="6668"/>
                  <a:pt x="8085" y="6609"/>
                </a:cubicBezTo>
                <a:cubicBezTo>
                  <a:pt x="7704" y="6478"/>
                  <a:pt x="7538" y="6847"/>
                  <a:pt x="7335" y="6835"/>
                </a:cubicBezTo>
                <a:cubicBezTo>
                  <a:pt x="7490" y="6644"/>
                  <a:pt x="7430" y="6513"/>
                  <a:pt x="7240" y="6442"/>
                </a:cubicBezTo>
                <a:cubicBezTo>
                  <a:pt x="7264" y="6680"/>
                  <a:pt x="7038" y="6716"/>
                  <a:pt x="6907" y="6585"/>
                </a:cubicBezTo>
                <a:cubicBezTo>
                  <a:pt x="6728" y="6382"/>
                  <a:pt x="6680" y="5918"/>
                  <a:pt x="6145" y="5823"/>
                </a:cubicBezTo>
                <a:cubicBezTo>
                  <a:pt x="6073" y="5763"/>
                  <a:pt x="5990" y="5716"/>
                  <a:pt x="5918" y="5680"/>
                </a:cubicBezTo>
                <a:cubicBezTo>
                  <a:pt x="6002" y="5704"/>
                  <a:pt x="6097" y="5728"/>
                  <a:pt x="6180" y="5739"/>
                </a:cubicBezTo>
                <a:cubicBezTo>
                  <a:pt x="6633" y="6049"/>
                  <a:pt x="6978" y="5751"/>
                  <a:pt x="7252" y="5751"/>
                </a:cubicBezTo>
                <a:cubicBezTo>
                  <a:pt x="7430" y="5739"/>
                  <a:pt x="7573" y="5918"/>
                  <a:pt x="7395" y="6073"/>
                </a:cubicBezTo>
                <a:cubicBezTo>
                  <a:pt x="7573" y="6156"/>
                  <a:pt x="7704" y="6097"/>
                  <a:pt x="7740" y="5870"/>
                </a:cubicBezTo>
                <a:cubicBezTo>
                  <a:pt x="7883" y="6001"/>
                  <a:pt x="7740" y="6382"/>
                  <a:pt x="8109" y="6561"/>
                </a:cubicBezTo>
                <a:cubicBezTo>
                  <a:pt x="8264" y="6632"/>
                  <a:pt x="8466" y="6632"/>
                  <a:pt x="8800" y="6537"/>
                </a:cubicBezTo>
                <a:lnTo>
                  <a:pt x="8800" y="6537"/>
                </a:lnTo>
                <a:cubicBezTo>
                  <a:pt x="8085" y="6525"/>
                  <a:pt x="8466" y="5370"/>
                  <a:pt x="7299" y="5644"/>
                </a:cubicBezTo>
                <a:lnTo>
                  <a:pt x="7299" y="5644"/>
                </a:lnTo>
                <a:cubicBezTo>
                  <a:pt x="7680" y="5501"/>
                  <a:pt x="8109" y="5477"/>
                  <a:pt x="8514" y="5549"/>
                </a:cubicBezTo>
                <a:cubicBezTo>
                  <a:pt x="8478" y="5585"/>
                  <a:pt x="8442" y="5620"/>
                  <a:pt x="8431" y="5668"/>
                </a:cubicBezTo>
                <a:lnTo>
                  <a:pt x="8431" y="5680"/>
                </a:lnTo>
                <a:cubicBezTo>
                  <a:pt x="8431" y="5704"/>
                  <a:pt x="8431" y="5716"/>
                  <a:pt x="8431" y="5739"/>
                </a:cubicBezTo>
                <a:cubicBezTo>
                  <a:pt x="8431" y="5930"/>
                  <a:pt x="8681" y="5989"/>
                  <a:pt x="8764" y="5823"/>
                </a:cubicBezTo>
                <a:cubicBezTo>
                  <a:pt x="8621" y="5858"/>
                  <a:pt x="8597" y="5728"/>
                  <a:pt x="8669" y="5668"/>
                </a:cubicBezTo>
                <a:cubicBezTo>
                  <a:pt x="8728" y="5620"/>
                  <a:pt x="8871" y="5668"/>
                  <a:pt x="8931" y="5728"/>
                </a:cubicBezTo>
                <a:cubicBezTo>
                  <a:pt x="8966" y="5763"/>
                  <a:pt x="8990" y="5823"/>
                  <a:pt x="8990" y="5894"/>
                </a:cubicBezTo>
                <a:cubicBezTo>
                  <a:pt x="9002" y="6049"/>
                  <a:pt x="8907" y="6323"/>
                  <a:pt x="8585" y="6192"/>
                </a:cubicBezTo>
                <a:cubicBezTo>
                  <a:pt x="8681" y="6525"/>
                  <a:pt x="9145" y="6466"/>
                  <a:pt x="9324" y="6204"/>
                </a:cubicBezTo>
                <a:cubicBezTo>
                  <a:pt x="9443" y="6406"/>
                  <a:pt x="9574" y="6323"/>
                  <a:pt x="9597" y="6620"/>
                </a:cubicBezTo>
                <a:cubicBezTo>
                  <a:pt x="9871" y="6073"/>
                  <a:pt x="9538" y="5954"/>
                  <a:pt x="9454" y="5739"/>
                </a:cubicBezTo>
                <a:lnTo>
                  <a:pt x="9454" y="5739"/>
                </a:lnTo>
                <a:cubicBezTo>
                  <a:pt x="9681" y="6180"/>
                  <a:pt x="10038" y="6037"/>
                  <a:pt x="10336" y="6299"/>
                </a:cubicBezTo>
                <a:cubicBezTo>
                  <a:pt x="10288" y="5751"/>
                  <a:pt x="9895" y="5763"/>
                  <a:pt x="9621" y="5632"/>
                </a:cubicBezTo>
                <a:lnTo>
                  <a:pt x="9621" y="5632"/>
                </a:lnTo>
                <a:cubicBezTo>
                  <a:pt x="10336" y="5930"/>
                  <a:pt x="10514" y="5537"/>
                  <a:pt x="10955" y="5501"/>
                </a:cubicBezTo>
                <a:cubicBezTo>
                  <a:pt x="10514" y="5454"/>
                  <a:pt x="10336" y="5049"/>
                  <a:pt x="9621" y="5358"/>
                </a:cubicBezTo>
                <a:lnTo>
                  <a:pt x="9621" y="5358"/>
                </a:lnTo>
                <a:cubicBezTo>
                  <a:pt x="9907" y="5227"/>
                  <a:pt x="10288" y="5251"/>
                  <a:pt x="10336" y="4704"/>
                </a:cubicBezTo>
                <a:cubicBezTo>
                  <a:pt x="10038" y="4966"/>
                  <a:pt x="9681" y="4811"/>
                  <a:pt x="9454" y="5263"/>
                </a:cubicBezTo>
                <a:lnTo>
                  <a:pt x="9454" y="5263"/>
                </a:lnTo>
                <a:cubicBezTo>
                  <a:pt x="9538" y="5037"/>
                  <a:pt x="9859" y="4930"/>
                  <a:pt x="9597" y="4382"/>
                </a:cubicBezTo>
                <a:cubicBezTo>
                  <a:pt x="9562" y="4656"/>
                  <a:pt x="9431" y="4585"/>
                  <a:pt x="9300" y="4775"/>
                </a:cubicBezTo>
                <a:close/>
                <a:moveTo>
                  <a:pt x="3644" y="5632"/>
                </a:moveTo>
                <a:close/>
                <a:moveTo>
                  <a:pt x="4609" y="5739"/>
                </a:moveTo>
                <a:cubicBezTo>
                  <a:pt x="4478" y="5811"/>
                  <a:pt x="4323" y="5835"/>
                  <a:pt x="4180" y="5799"/>
                </a:cubicBezTo>
                <a:cubicBezTo>
                  <a:pt x="3990" y="5751"/>
                  <a:pt x="3799" y="5608"/>
                  <a:pt x="3454" y="5537"/>
                </a:cubicBezTo>
                <a:cubicBezTo>
                  <a:pt x="3358" y="5513"/>
                  <a:pt x="3263" y="5501"/>
                  <a:pt x="3156" y="5489"/>
                </a:cubicBezTo>
                <a:cubicBezTo>
                  <a:pt x="3251" y="5477"/>
                  <a:pt x="3358" y="5454"/>
                  <a:pt x="3454" y="5430"/>
                </a:cubicBezTo>
                <a:cubicBezTo>
                  <a:pt x="3799" y="5358"/>
                  <a:pt x="3990" y="5216"/>
                  <a:pt x="4180" y="5168"/>
                </a:cubicBezTo>
                <a:cubicBezTo>
                  <a:pt x="4323" y="5132"/>
                  <a:pt x="4478" y="5156"/>
                  <a:pt x="4609" y="5227"/>
                </a:cubicBezTo>
                <a:cubicBezTo>
                  <a:pt x="4382" y="5216"/>
                  <a:pt x="4168" y="5311"/>
                  <a:pt x="4013" y="5477"/>
                </a:cubicBezTo>
                <a:cubicBezTo>
                  <a:pt x="4168" y="5656"/>
                  <a:pt x="4382" y="5739"/>
                  <a:pt x="4609" y="5739"/>
                </a:cubicBezTo>
                <a:close/>
                <a:moveTo>
                  <a:pt x="4287" y="4084"/>
                </a:moveTo>
                <a:close/>
                <a:moveTo>
                  <a:pt x="4287" y="6882"/>
                </a:moveTo>
                <a:close/>
                <a:moveTo>
                  <a:pt x="4787" y="6620"/>
                </a:moveTo>
                <a:cubicBezTo>
                  <a:pt x="4609" y="6716"/>
                  <a:pt x="4382" y="6751"/>
                  <a:pt x="4073" y="6942"/>
                </a:cubicBezTo>
                <a:cubicBezTo>
                  <a:pt x="4001" y="6990"/>
                  <a:pt x="3918" y="7049"/>
                  <a:pt x="3823" y="7121"/>
                </a:cubicBezTo>
                <a:cubicBezTo>
                  <a:pt x="3894" y="7037"/>
                  <a:pt x="3954" y="6954"/>
                  <a:pt x="4001" y="6871"/>
                </a:cubicBezTo>
                <a:cubicBezTo>
                  <a:pt x="4204" y="6573"/>
                  <a:pt x="4228" y="6335"/>
                  <a:pt x="4335" y="6168"/>
                </a:cubicBezTo>
                <a:cubicBezTo>
                  <a:pt x="4418" y="6037"/>
                  <a:pt x="4537" y="5942"/>
                  <a:pt x="4680" y="5906"/>
                </a:cubicBezTo>
                <a:cubicBezTo>
                  <a:pt x="4525" y="6061"/>
                  <a:pt x="4430" y="6275"/>
                  <a:pt x="4442" y="6501"/>
                </a:cubicBezTo>
                <a:cubicBezTo>
                  <a:pt x="4668" y="6513"/>
                  <a:pt x="4882" y="6418"/>
                  <a:pt x="5037" y="6263"/>
                </a:cubicBezTo>
                <a:cubicBezTo>
                  <a:pt x="5002" y="6406"/>
                  <a:pt x="4906" y="6537"/>
                  <a:pt x="4775" y="6620"/>
                </a:cubicBezTo>
                <a:close/>
                <a:moveTo>
                  <a:pt x="4442" y="4454"/>
                </a:moveTo>
                <a:cubicBezTo>
                  <a:pt x="4430" y="4680"/>
                  <a:pt x="4513" y="4906"/>
                  <a:pt x="4680" y="5061"/>
                </a:cubicBezTo>
                <a:cubicBezTo>
                  <a:pt x="4537" y="5025"/>
                  <a:pt x="4418" y="4930"/>
                  <a:pt x="4335" y="4799"/>
                </a:cubicBezTo>
                <a:cubicBezTo>
                  <a:pt x="4228" y="4632"/>
                  <a:pt x="4204" y="4394"/>
                  <a:pt x="4013" y="4096"/>
                </a:cubicBezTo>
                <a:cubicBezTo>
                  <a:pt x="3954" y="4001"/>
                  <a:pt x="3894" y="3918"/>
                  <a:pt x="3823" y="3846"/>
                </a:cubicBezTo>
                <a:cubicBezTo>
                  <a:pt x="3906" y="3906"/>
                  <a:pt x="3990" y="3965"/>
                  <a:pt x="4073" y="4025"/>
                </a:cubicBezTo>
                <a:cubicBezTo>
                  <a:pt x="4371" y="4215"/>
                  <a:pt x="4609" y="4251"/>
                  <a:pt x="4787" y="4346"/>
                </a:cubicBezTo>
                <a:cubicBezTo>
                  <a:pt x="4906" y="4430"/>
                  <a:pt x="5002" y="4561"/>
                  <a:pt x="5049" y="4704"/>
                </a:cubicBezTo>
                <a:cubicBezTo>
                  <a:pt x="4882" y="4537"/>
                  <a:pt x="4668" y="4442"/>
                  <a:pt x="4430" y="4454"/>
                </a:cubicBezTo>
                <a:close/>
                <a:moveTo>
                  <a:pt x="5621" y="7299"/>
                </a:moveTo>
                <a:close/>
                <a:moveTo>
                  <a:pt x="5716" y="6335"/>
                </a:moveTo>
                <a:cubicBezTo>
                  <a:pt x="5799" y="6466"/>
                  <a:pt x="5811" y="6620"/>
                  <a:pt x="5787" y="6775"/>
                </a:cubicBezTo>
                <a:cubicBezTo>
                  <a:pt x="5740" y="6966"/>
                  <a:pt x="5597" y="7144"/>
                  <a:pt x="5514" y="7502"/>
                </a:cubicBezTo>
                <a:cubicBezTo>
                  <a:pt x="5502" y="7585"/>
                  <a:pt x="5478" y="7692"/>
                  <a:pt x="5466" y="7799"/>
                </a:cubicBezTo>
                <a:cubicBezTo>
                  <a:pt x="5454" y="7692"/>
                  <a:pt x="5442" y="7597"/>
                  <a:pt x="5418" y="7502"/>
                </a:cubicBezTo>
                <a:cubicBezTo>
                  <a:pt x="5347" y="7144"/>
                  <a:pt x="5192" y="6966"/>
                  <a:pt x="5144" y="6775"/>
                </a:cubicBezTo>
                <a:cubicBezTo>
                  <a:pt x="5121" y="6620"/>
                  <a:pt x="5144" y="6466"/>
                  <a:pt x="5216" y="6335"/>
                </a:cubicBezTo>
                <a:cubicBezTo>
                  <a:pt x="5002" y="6561"/>
                  <a:pt x="5156" y="6930"/>
                  <a:pt x="5466" y="6930"/>
                </a:cubicBezTo>
                <a:cubicBezTo>
                  <a:pt x="5775" y="6930"/>
                  <a:pt x="5942" y="6561"/>
                  <a:pt x="5716" y="6335"/>
                </a:cubicBezTo>
                <a:close/>
                <a:moveTo>
                  <a:pt x="5466" y="4037"/>
                </a:moveTo>
                <a:cubicBezTo>
                  <a:pt x="5299" y="4180"/>
                  <a:pt x="5204" y="4406"/>
                  <a:pt x="5216" y="4632"/>
                </a:cubicBezTo>
                <a:cubicBezTo>
                  <a:pt x="5144" y="4501"/>
                  <a:pt x="5121" y="4346"/>
                  <a:pt x="5144" y="4192"/>
                </a:cubicBezTo>
                <a:cubicBezTo>
                  <a:pt x="5192" y="4001"/>
                  <a:pt x="5347" y="3823"/>
                  <a:pt x="5418" y="3465"/>
                </a:cubicBezTo>
                <a:cubicBezTo>
                  <a:pt x="5442" y="3370"/>
                  <a:pt x="5454" y="3275"/>
                  <a:pt x="5466" y="3168"/>
                </a:cubicBezTo>
                <a:cubicBezTo>
                  <a:pt x="5478" y="3287"/>
                  <a:pt x="5490" y="3382"/>
                  <a:pt x="5514" y="3465"/>
                </a:cubicBezTo>
                <a:cubicBezTo>
                  <a:pt x="5585" y="3823"/>
                  <a:pt x="5740" y="4001"/>
                  <a:pt x="5787" y="4192"/>
                </a:cubicBezTo>
                <a:cubicBezTo>
                  <a:pt x="5811" y="4346"/>
                  <a:pt x="5799" y="4501"/>
                  <a:pt x="5716" y="4632"/>
                </a:cubicBezTo>
                <a:cubicBezTo>
                  <a:pt x="5728" y="4406"/>
                  <a:pt x="5633" y="4180"/>
                  <a:pt x="5454" y="4037"/>
                </a:cubicBezTo>
                <a:close/>
                <a:moveTo>
                  <a:pt x="6645" y="4084"/>
                </a:moveTo>
                <a:close/>
                <a:moveTo>
                  <a:pt x="6859" y="6668"/>
                </a:moveTo>
                <a:close/>
                <a:moveTo>
                  <a:pt x="6490" y="6513"/>
                </a:moveTo>
                <a:cubicBezTo>
                  <a:pt x="6502" y="6287"/>
                  <a:pt x="6418" y="6073"/>
                  <a:pt x="6252" y="5918"/>
                </a:cubicBezTo>
                <a:cubicBezTo>
                  <a:pt x="6395" y="5954"/>
                  <a:pt x="6514" y="6049"/>
                  <a:pt x="6597" y="6180"/>
                </a:cubicBezTo>
                <a:cubicBezTo>
                  <a:pt x="6704" y="6347"/>
                  <a:pt x="6728" y="6585"/>
                  <a:pt x="6930" y="6882"/>
                </a:cubicBezTo>
                <a:cubicBezTo>
                  <a:pt x="6978" y="6966"/>
                  <a:pt x="7038" y="7049"/>
                  <a:pt x="7109" y="7132"/>
                </a:cubicBezTo>
                <a:cubicBezTo>
                  <a:pt x="7026" y="7061"/>
                  <a:pt x="6942" y="7001"/>
                  <a:pt x="6859" y="6954"/>
                </a:cubicBezTo>
                <a:cubicBezTo>
                  <a:pt x="6561" y="6763"/>
                  <a:pt x="6323" y="6728"/>
                  <a:pt x="6156" y="6632"/>
                </a:cubicBezTo>
                <a:cubicBezTo>
                  <a:pt x="6025" y="6549"/>
                  <a:pt x="5930" y="6418"/>
                  <a:pt x="5895" y="6275"/>
                </a:cubicBezTo>
                <a:cubicBezTo>
                  <a:pt x="6049" y="6442"/>
                  <a:pt x="6264" y="6525"/>
                  <a:pt x="6490" y="6513"/>
                </a:cubicBezTo>
                <a:close/>
                <a:moveTo>
                  <a:pt x="5883" y="4704"/>
                </a:moveTo>
                <a:cubicBezTo>
                  <a:pt x="5918" y="4549"/>
                  <a:pt x="6014" y="4430"/>
                  <a:pt x="6145" y="4346"/>
                </a:cubicBezTo>
                <a:cubicBezTo>
                  <a:pt x="6311" y="4239"/>
                  <a:pt x="6537" y="4215"/>
                  <a:pt x="6847" y="4025"/>
                </a:cubicBezTo>
                <a:cubicBezTo>
                  <a:pt x="6930" y="3965"/>
                  <a:pt x="7014" y="3906"/>
                  <a:pt x="7097" y="3834"/>
                </a:cubicBezTo>
                <a:cubicBezTo>
                  <a:pt x="7026" y="3918"/>
                  <a:pt x="6966" y="4001"/>
                  <a:pt x="6918" y="4084"/>
                </a:cubicBezTo>
                <a:cubicBezTo>
                  <a:pt x="6716" y="4382"/>
                  <a:pt x="6692" y="4620"/>
                  <a:pt x="6585" y="4799"/>
                </a:cubicBezTo>
                <a:cubicBezTo>
                  <a:pt x="6502" y="4918"/>
                  <a:pt x="6383" y="5013"/>
                  <a:pt x="6240" y="5061"/>
                </a:cubicBezTo>
                <a:cubicBezTo>
                  <a:pt x="6406" y="4906"/>
                  <a:pt x="6490" y="4680"/>
                  <a:pt x="6478" y="4454"/>
                </a:cubicBezTo>
                <a:cubicBezTo>
                  <a:pt x="6252" y="4442"/>
                  <a:pt x="6025" y="4525"/>
                  <a:pt x="5883" y="4704"/>
                </a:cubicBezTo>
                <a:close/>
                <a:moveTo>
                  <a:pt x="7276" y="5323"/>
                </a:moveTo>
                <a:close/>
                <a:moveTo>
                  <a:pt x="7466" y="5525"/>
                </a:moveTo>
                <a:cubicBezTo>
                  <a:pt x="7121" y="5608"/>
                  <a:pt x="6930" y="5751"/>
                  <a:pt x="6740" y="5799"/>
                </a:cubicBezTo>
                <a:cubicBezTo>
                  <a:pt x="6597" y="5823"/>
                  <a:pt x="6442" y="5811"/>
                  <a:pt x="6311" y="5728"/>
                </a:cubicBezTo>
                <a:cubicBezTo>
                  <a:pt x="6526" y="5739"/>
                  <a:pt x="6752" y="5644"/>
                  <a:pt x="6907" y="5477"/>
                </a:cubicBezTo>
                <a:cubicBezTo>
                  <a:pt x="6752" y="5311"/>
                  <a:pt x="6537" y="5216"/>
                  <a:pt x="6311" y="5227"/>
                </a:cubicBezTo>
                <a:cubicBezTo>
                  <a:pt x="6442" y="5156"/>
                  <a:pt x="6597" y="5132"/>
                  <a:pt x="6740" y="5168"/>
                </a:cubicBezTo>
                <a:cubicBezTo>
                  <a:pt x="6930" y="5204"/>
                  <a:pt x="7121" y="5358"/>
                  <a:pt x="7466" y="5430"/>
                </a:cubicBezTo>
                <a:cubicBezTo>
                  <a:pt x="7561" y="5454"/>
                  <a:pt x="7669" y="5466"/>
                  <a:pt x="7764" y="5477"/>
                </a:cubicBezTo>
                <a:cubicBezTo>
                  <a:pt x="7669" y="5501"/>
                  <a:pt x="7561" y="5513"/>
                  <a:pt x="7478" y="5537"/>
                </a:cubicBezTo>
                <a:close/>
              </a:path>
            </a:pathLst>
          </a:custGeom>
          <a:solidFill>
            <a:schemeClr val="accent2">
              <a:alpha val="1450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5"/>
          <p:cNvSpPr/>
          <p:nvPr/>
        </p:nvSpPr>
        <p:spPr>
          <a:xfrm rot="5400000">
            <a:off x="684610" y="232362"/>
            <a:ext cx="560847" cy="562410"/>
          </a:xfrm>
          <a:custGeom>
            <a:avLst/>
            <a:gdLst/>
            <a:ahLst/>
            <a:cxnLst/>
            <a:rect l="l" t="t" r="r" b="b"/>
            <a:pathLst>
              <a:path w="8252" h="8275" extrusionOk="0">
                <a:moveTo>
                  <a:pt x="0" y="4131"/>
                </a:moveTo>
                <a:cubicBezTo>
                  <a:pt x="334" y="4167"/>
                  <a:pt x="465" y="4465"/>
                  <a:pt x="1001" y="4239"/>
                </a:cubicBezTo>
                <a:lnTo>
                  <a:pt x="1001" y="4239"/>
                </a:lnTo>
                <a:cubicBezTo>
                  <a:pt x="786" y="4334"/>
                  <a:pt x="500" y="4322"/>
                  <a:pt x="465" y="4727"/>
                </a:cubicBezTo>
                <a:cubicBezTo>
                  <a:pt x="691" y="4536"/>
                  <a:pt x="953" y="4643"/>
                  <a:pt x="1131" y="4310"/>
                </a:cubicBezTo>
                <a:lnTo>
                  <a:pt x="1131" y="4310"/>
                </a:lnTo>
                <a:cubicBezTo>
                  <a:pt x="1060" y="4477"/>
                  <a:pt x="822" y="4560"/>
                  <a:pt x="1012" y="4977"/>
                </a:cubicBezTo>
                <a:cubicBezTo>
                  <a:pt x="1036" y="4751"/>
                  <a:pt x="1131" y="4810"/>
                  <a:pt x="1227" y="4667"/>
                </a:cubicBezTo>
                <a:cubicBezTo>
                  <a:pt x="1358" y="4858"/>
                  <a:pt x="1715" y="4905"/>
                  <a:pt x="1786" y="4643"/>
                </a:cubicBezTo>
                <a:cubicBezTo>
                  <a:pt x="1536" y="4751"/>
                  <a:pt x="1465" y="4548"/>
                  <a:pt x="1477" y="4429"/>
                </a:cubicBezTo>
                <a:cubicBezTo>
                  <a:pt x="1477" y="4382"/>
                  <a:pt x="1489" y="4334"/>
                  <a:pt x="1524" y="4298"/>
                </a:cubicBezTo>
                <a:cubicBezTo>
                  <a:pt x="1560" y="4262"/>
                  <a:pt x="1667" y="4227"/>
                  <a:pt x="1727" y="4262"/>
                </a:cubicBezTo>
                <a:cubicBezTo>
                  <a:pt x="1774" y="4310"/>
                  <a:pt x="1751" y="4417"/>
                  <a:pt x="1643" y="4382"/>
                </a:cubicBezTo>
                <a:cubicBezTo>
                  <a:pt x="1715" y="4501"/>
                  <a:pt x="1893" y="4453"/>
                  <a:pt x="1893" y="4322"/>
                </a:cubicBezTo>
                <a:cubicBezTo>
                  <a:pt x="1893" y="4298"/>
                  <a:pt x="1893" y="4286"/>
                  <a:pt x="1893" y="4274"/>
                </a:cubicBezTo>
                <a:lnTo>
                  <a:pt x="1893" y="4262"/>
                </a:lnTo>
                <a:cubicBezTo>
                  <a:pt x="1893" y="4227"/>
                  <a:pt x="1870" y="4203"/>
                  <a:pt x="1834" y="4179"/>
                </a:cubicBezTo>
                <a:cubicBezTo>
                  <a:pt x="2144" y="4120"/>
                  <a:pt x="2453" y="4143"/>
                  <a:pt x="2751" y="4251"/>
                </a:cubicBezTo>
                <a:lnTo>
                  <a:pt x="2751" y="4251"/>
                </a:lnTo>
                <a:cubicBezTo>
                  <a:pt x="1870" y="4036"/>
                  <a:pt x="2155" y="4917"/>
                  <a:pt x="1620" y="4917"/>
                </a:cubicBezTo>
                <a:lnTo>
                  <a:pt x="1620" y="4917"/>
                </a:lnTo>
                <a:cubicBezTo>
                  <a:pt x="1870" y="4989"/>
                  <a:pt x="2024" y="4989"/>
                  <a:pt x="2132" y="4929"/>
                </a:cubicBezTo>
                <a:cubicBezTo>
                  <a:pt x="2417" y="4798"/>
                  <a:pt x="2310" y="4512"/>
                  <a:pt x="2417" y="4417"/>
                </a:cubicBezTo>
                <a:cubicBezTo>
                  <a:pt x="2441" y="4584"/>
                  <a:pt x="2536" y="4632"/>
                  <a:pt x="2679" y="4572"/>
                </a:cubicBezTo>
                <a:cubicBezTo>
                  <a:pt x="2536" y="4453"/>
                  <a:pt x="2644" y="4322"/>
                  <a:pt x="2775" y="4322"/>
                </a:cubicBezTo>
                <a:cubicBezTo>
                  <a:pt x="2989" y="4334"/>
                  <a:pt x="3251" y="4548"/>
                  <a:pt x="3584" y="4322"/>
                </a:cubicBezTo>
                <a:cubicBezTo>
                  <a:pt x="3656" y="4310"/>
                  <a:pt x="3727" y="4298"/>
                  <a:pt x="3787" y="4274"/>
                </a:cubicBezTo>
                <a:cubicBezTo>
                  <a:pt x="3727" y="4310"/>
                  <a:pt x="3668" y="4346"/>
                  <a:pt x="3620" y="4393"/>
                </a:cubicBezTo>
                <a:cubicBezTo>
                  <a:pt x="3203" y="4465"/>
                  <a:pt x="3179" y="4798"/>
                  <a:pt x="3036" y="4953"/>
                </a:cubicBezTo>
                <a:cubicBezTo>
                  <a:pt x="2941" y="5060"/>
                  <a:pt x="2775" y="5024"/>
                  <a:pt x="2786" y="4858"/>
                </a:cubicBezTo>
                <a:cubicBezTo>
                  <a:pt x="2655" y="4905"/>
                  <a:pt x="2608" y="5001"/>
                  <a:pt x="2715" y="5155"/>
                </a:cubicBezTo>
                <a:cubicBezTo>
                  <a:pt x="2572" y="5155"/>
                  <a:pt x="2441" y="4882"/>
                  <a:pt x="2155" y="4977"/>
                </a:cubicBezTo>
                <a:cubicBezTo>
                  <a:pt x="2036" y="5024"/>
                  <a:pt x="1917" y="5132"/>
                  <a:pt x="1798" y="5358"/>
                </a:cubicBezTo>
                <a:cubicBezTo>
                  <a:pt x="1810" y="5346"/>
                  <a:pt x="1822" y="5334"/>
                  <a:pt x="1834" y="5322"/>
                </a:cubicBezTo>
                <a:lnTo>
                  <a:pt x="1798" y="5358"/>
                </a:lnTo>
                <a:cubicBezTo>
                  <a:pt x="2179" y="4977"/>
                  <a:pt x="2596" y="5810"/>
                  <a:pt x="3072" y="5036"/>
                </a:cubicBezTo>
                <a:lnTo>
                  <a:pt x="3072" y="5036"/>
                </a:lnTo>
                <a:cubicBezTo>
                  <a:pt x="2941" y="5310"/>
                  <a:pt x="2727" y="5548"/>
                  <a:pt x="2477" y="5727"/>
                </a:cubicBezTo>
                <a:cubicBezTo>
                  <a:pt x="2477" y="5691"/>
                  <a:pt x="2477" y="5655"/>
                  <a:pt x="2453" y="5620"/>
                </a:cubicBezTo>
                <a:lnTo>
                  <a:pt x="2453" y="5620"/>
                </a:lnTo>
                <a:cubicBezTo>
                  <a:pt x="2453" y="5608"/>
                  <a:pt x="2441" y="5596"/>
                  <a:pt x="2429" y="5584"/>
                </a:cubicBezTo>
                <a:cubicBezTo>
                  <a:pt x="2322" y="5489"/>
                  <a:pt x="2167" y="5584"/>
                  <a:pt x="2203" y="5715"/>
                </a:cubicBezTo>
                <a:cubicBezTo>
                  <a:pt x="2263" y="5620"/>
                  <a:pt x="2358" y="5679"/>
                  <a:pt x="2346" y="5751"/>
                </a:cubicBezTo>
                <a:cubicBezTo>
                  <a:pt x="2322" y="5810"/>
                  <a:pt x="2227" y="5858"/>
                  <a:pt x="2167" y="5858"/>
                </a:cubicBezTo>
                <a:cubicBezTo>
                  <a:pt x="2120" y="5858"/>
                  <a:pt x="2084" y="5834"/>
                  <a:pt x="2048" y="5810"/>
                </a:cubicBezTo>
                <a:cubicBezTo>
                  <a:pt x="1893" y="5703"/>
                  <a:pt x="1929" y="5477"/>
                  <a:pt x="2108" y="5429"/>
                </a:cubicBezTo>
                <a:cubicBezTo>
                  <a:pt x="1882" y="5298"/>
                  <a:pt x="1667" y="5584"/>
                  <a:pt x="1715" y="5810"/>
                </a:cubicBezTo>
                <a:cubicBezTo>
                  <a:pt x="1536" y="5775"/>
                  <a:pt x="1512" y="5882"/>
                  <a:pt x="1346" y="5739"/>
                </a:cubicBezTo>
                <a:cubicBezTo>
                  <a:pt x="1489" y="6167"/>
                  <a:pt x="1727" y="6060"/>
                  <a:pt x="1893" y="6132"/>
                </a:cubicBezTo>
                <a:lnTo>
                  <a:pt x="1893" y="6132"/>
                </a:lnTo>
                <a:cubicBezTo>
                  <a:pt x="1524" y="6013"/>
                  <a:pt x="1417" y="6287"/>
                  <a:pt x="1120" y="6298"/>
                </a:cubicBezTo>
                <a:cubicBezTo>
                  <a:pt x="1429" y="6572"/>
                  <a:pt x="1632" y="6358"/>
                  <a:pt x="1858" y="6275"/>
                </a:cubicBezTo>
                <a:lnTo>
                  <a:pt x="1858" y="6275"/>
                </a:lnTo>
                <a:cubicBezTo>
                  <a:pt x="1310" y="6489"/>
                  <a:pt x="1429" y="6798"/>
                  <a:pt x="1215" y="7060"/>
                </a:cubicBezTo>
                <a:cubicBezTo>
                  <a:pt x="1477" y="6834"/>
                  <a:pt x="1786" y="6965"/>
                  <a:pt x="2001" y="6417"/>
                </a:cubicBezTo>
                <a:lnTo>
                  <a:pt x="2001" y="6417"/>
                </a:lnTo>
                <a:cubicBezTo>
                  <a:pt x="1917" y="6632"/>
                  <a:pt x="1703" y="6834"/>
                  <a:pt x="1965" y="7144"/>
                </a:cubicBezTo>
                <a:cubicBezTo>
                  <a:pt x="1977" y="6846"/>
                  <a:pt x="2251" y="6739"/>
                  <a:pt x="2144" y="6382"/>
                </a:cubicBezTo>
                <a:lnTo>
                  <a:pt x="2144" y="6382"/>
                </a:lnTo>
                <a:cubicBezTo>
                  <a:pt x="2215" y="6548"/>
                  <a:pt x="2096" y="6775"/>
                  <a:pt x="2536" y="6929"/>
                </a:cubicBezTo>
                <a:cubicBezTo>
                  <a:pt x="2382" y="6763"/>
                  <a:pt x="2501" y="6727"/>
                  <a:pt x="2465" y="6560"/>
                </a:cubicBezTo>
                <a:cubicBezTo>
                  <a:pt x="2691" y="6608"/>
                  <a:pt x="2965" y="6394"/>
                  <a:pt x="2846" y="6156"/>
                </a:cubicBezTo>
                <a:cubicBezTo>
                  <a:pt x="2798" y="6334"/>
                  <a:pt x="2560" y="6382"/>
                  <a:pt x="2465" y="6227"/>
                </a:cubicBezTo>
                <a:cubicBezTo>
                  <a:pt x="2429" y="6191"/>
                  <a:pt x="2417" y="6144"/>
                  <a:pt x="2417" y="6096"/>
                </a:cubicBezTo>
                <a:cubicBezTo>
                  <a:pt x="2417" y="6036"/>
                  <a:pt x="2465" y="5941"/>
                  <a:pt x="2525" y="5929"/>
                </a:cubicBezTo>
                <a:cubicBezTo>
                  <a:pt x="2584" y="5929"/>
                  <a:pt x="2655" y="6013"/>
                  <a:pt x="2548" y="6060"/>
                </a:cubicBezTo>
                <a:cubicBezTo>
                  <a:pt x="2679" y="6096"/>
                  <a:pt x="2775" y="5941"/>
                  <a:pt x="2691" y="5846"/>
                </a:cubicBezTo>
                <a:cubicBezTo>
                  <a:pt x="2679" y="5834"/>
                  <a:pt x="2667" y="5822"/>
                  <a:pt x="2655" y="5810"/>
                </a:cubicBezTo>
                <a:lnTo>
                  <a:pt x="2655" y="5810"/>
                </a:lnTo>
                <a:cubicBezTo>
                  <a:pt x="2620" y="5798"/>
                  <a:pt x="2584" y="5786"/>
                  <a:pt x="2548" y="5798"/>
                </a:cubicBezTo>
                <a:cubicBezTo>
                  <a:pt x="2727" y="5536"/>
                  <a:pt x="2965" y="5334"/>
                  <a:pt x="3251" y="5203"/>
                </a:cubicBezTo>
                <a:cubicBezTo>
                  <a:pt x="2477" y="5679"/>
                  <a:pt x="3298" y="6096"/>
                  <a:pt x="2917" y="6477"/>
                </a:cubicBezTo>
                <a:cubicBezTo>
                  <a:pt x="2929" y="6465"/>
                  <a:pt x="2941" y="6453"/>
                  <a:pt x="2953" y="6441"/>
                </a:cubicBezTo>
                <a:lnTo>
                  <a:pt x="2917" y="6477"/>
                </a:lnTo>
                <a:cubicBezTo>
                  <a:pt x="3084" y="6406"/>
                  <a:pt x="3215" y="6287"/>
                  <a:pt x="3298" y="6120"/>
                </a:cubicBezTo>
                <a:cubicBezTo>
                  <a:pt x="3394" y="5822"/>
                  <a:pt x="3120" y="5703"/>
                  <a:pt x="3132" y="5560"/>
                </a:cubicBezTo>
                <a:cubicBezTo>
                  <a:pt x="3263" y="5667"/>
                  <a:pt x="3370" y="5620"/>
                  <a:pt x="3429" y="5489"/>
                </a:cubicBezTo>
                <a:cubicBezTo>
                  <a:pt x="3251" y="5501"/>
                  <a:pt x="3227" y="5322"/>
                  <a:pt x="3322" y="5239"/>
                </a:cubicBezTo>
                <a:cubicBezTo>
                  <a:pt x="3465" y="5096"/>
                  <a:pt x="3810" y="5060"/>
                  <a:pt x="3894" y="4655"/>
                </a:cubicBezTo>
                <a:cubicBezTo>
                  <a:pt x="3929" y="4608"/>
                  <a:pt x="3965" y="4548"/>
                  <a:pt x="4001" y="4489"/>
                </a:cubicBezTo>
                <a:cubicBezTo>
                  <a:pt x="3977" y="4548"/>
                  <a:pt x="3965" y="4620"/>
                  <a:pt x="3953" y="4691"/>
                </a:cubicBezTo>
                <a:cubicBezTo>
                  <a:pt x="3715" y="5024"/>
                  <a:pt x="3941" y="5286"/>
                  <a:pt x="3953" y="5489"/>
                </a:cubicBezTo>
                <a:cubicBezTo>
                  <a:pt x="3953" y="5632"/>
                  <a:pt x="3822" y="5739"/>
                  <a:pt x="3703" y="5596"/>
                </a:cubicBezTo>
                <a:cubicBezTo>
                  <a:pt x="3644" y="5727"/>
                  <a:pt x="3691" y="5834"/>
                  <a:pt x="3858" y="5858"/>
                </a:cubicBezTo>
                <a:cubicBezTo>
                  <a:pt x="3763" y="5965"/>
                  <a:pt x="3477" y="5858"/>
                  <a:pt x="3346" y="6132"/>
                </a:cubicBezTo>
                <a:cubicBezTo>
                  <a:pt x="3287" y="6251"/>
                  <a:pt x="3287" y="6406"/>
                  <a:pt x="3358" y="6656"/>
                </a:cubicBezTo>
                <a:lnTo>
                  <a:pt x="3358" y="6656"/>
                </a:lnTo>
                <a:cubicBezTo>
                  <a:pt x="3358" y="6120"/>
                  <a:pt x="4239" y="6406"/>
                  <a:pt x="4025" y="5525"/>
                </a:cubicBezTo>
                <a:lnTo>
                  <a:pt x="4025" y="5525"/>
                </a:lnTo>
                <a:cubicBezTo>
                  <a:pt x="4132" y="5822"/>
                  <a:pt x="4156" y="6132"/>
                  <a:pt x="4096" y="6441"/>
                </a:cubicBezTo>
                <a:cubicBezTo>
                  <a:pt x="4072" y="6406"/>
                  <a:pt x="4049" y="6382"/>
                  <a:pt x="4013" y="6382"/>
                </a:cubicBezTo>
                <a:lnTo>
                  <a:pt x="3977" y="6382"/>
                </a:lnTo>
                <a:cubicBezTo>
                  <a:pt x="3953" y="6370"/>
                  <a:pt x="3941" y="6370"/>
                  <a:pt x="3929" y="6382"/>
                </a:cubicBezTo>
                <a:cubicBezTo>
                  <a:pt x="3798" y="6382"/>
                  <a:pt x="3751" y="6560"/>
                  <a:pt x="3870" y="6632"/>
                </a:cubicBezTo>
                <a:cubicBezTo>
                  <a:pt x="3834" y="6525"/>
                  <a:pt x="3941" y="6501"/>
                  <a:pt x="3989" y="6548"/>
                </a:cubicBezTo>
                <a:cubicBezTo>
                  <a:pt x="4025" y="6608"/>
                  <a:pt x="3989" y="6715"/>
                  <a:pt x="3941" y="6751"/>
                </a:cubicBezTo>
                <a:cubicBezTo>
                  <a:pt x="3906" y="6787"/>
                  <a:pt x="3870" y="6798"/>
                  <a:pt x="3822" y="6798"/>
                </a:cubicBezTo>
                <a:cubicBezTo>
                  <a:pt x="3691" y="6798"/>
                  <a:pt x="3501" y="6739"/>
                  <a:pt x="3596" y="6489"/>
                </a:cubicBezTo>
                <a:cubicBezTo>
                  <a:pt x="3346" y="6560"/>
                  <a:pt x="3394" y="6918"/>
                  <a:pt x="3584" y="7049"/>
                </a:cubicBezTo>
                <a:cubicBezTo>
                  <a:pt x="3429" y="7144"/>
                  <a:pt x="3489" y="7239"/>
                  <a:pt x="3275" y="7263"/>
                </a:cubicBezTo>
                <a:cubicBezTo>
                  <a:pt x="3679" y="7453"/>
                  <a:pt x="3775" y="7215"/>
                  <a:pt x="3941" y="7144"/>
                </a:cubicBezTo>
                <a:lnTo>
                  <a:pt x="3941" y="7144"/>
                </a:lnTo>
                <a:cubicBezTo>
                  <a:pt x="3596" y="7322"/>
                  <a:pt x="3715" y="7596"/>
                  <a:pt x="3513" y="7811"/>
                </a:cubicBezTo>
                <a:cubicBezTo>
                  <a:pt x="3929" y="7775"/>
                  <a:pt x="3918" y="7477"/>
                  <a:pt x="4013" y="7275"/>
                </a:cubicBezTo>
                <a:lnTo>
                  <a:pt x="4013" y="7275"/>
                </a:lnTo>
                <a:cubicBezTo>
                  <a:pt x="3775" y="7811"/>
                  <a:pt x="4084" y="7941"/>
                  <a:pt x="4120" y="8275"/>
                </a:cubicBezTo>
                <a:cubicBezTo>
                  <a:pt x="4144" y="7941"/>
                  <a:pt x="4453" y="7811"/>
                  <a:pt x="4215" y="7275"/>
                </a:cubicBezTo>
                <a:lnTo>
                  <a:pt x="4215" y="7275"/>
                </a:lnTo>
                <a:cubicBezTo>
                  <a:pt x="4322" y="7477"/>
                  <a:pt x="4310" y="7775"/>
                  <a:pt x="4715" y="7811"/>
                </a:cubicBezTo>
                <a:cubicBezTo>
                  <a:pt x="4513" y="7584"/>
                  <a:pt x="4632" y="7322"/>
                  <a:pt x="4299" y="7144"/>
                </a:cubicBezTo>
                <a:lnTo>
                  <a:pt x="4299" y="7144"/>
                </a:lnTo>
                <a:cubicBezTo>
                  <a:pt x="4453" y="7215"/>
                  <a:pt x="4549" y="7453"/>
                  <a:pt x="4953" y="7263"/>
                </a:cubicBezTo>
                <a:cubicBezTo>
                  <a:pt x="4739" y="7239"/>
                  <a:pt x="4787" y="7144"/>
                  <a:pt x="4644" y="7049"/>
                </a:cubicBezTo>
                <a:cubicBezTo>
                  <a:pt x="4846" y="6918"/>
                  <a:pt x="4882" y="6560"/>
                  <a:pt x="4632" y="6489"/>
                </a:cubicBezTo>
                <a:cubicBezTo>
                  <a:pt x="4727" y="6739"/>
                  <a:pt x="4537" y="6810"/>
                  <a:pt x="4406" y="6798"/>
                </a:cubicBezTo>
                <a:cubicBezTo>
                  <a:pt x="4358" y="6798"/>
                  <a:pt x="4322" y="6787"/>
                  <a:pt x="4287" y="6751"/>
                </a:cubicBezTo>
                <a:cubicBezTo>
                  <a:pt x="4251" y="6715"/>
                  <a:pt x="4203" y="6608"/>
                  <a:pt x="4251" y="6548"/>
                </a:cubicBezTo>
                <a:cubicBezTo>
                  <a:pt x="4287" y="6501"/>
                  <a:pt x="4394" y="6525"/>
                  <a:pt x="4358" y="6632"/>
                </a:cubicBezTo>
                <a:cubicBezTo>
                  <a:pt x="4370" y="6620"/>
                  <a:pt x="4382" y="6608"/>
                  <a:pt x="4394" y="6596"/>
                </a:cubicBezTo>
                <a:cubicBezTo>
                  <a:pt x="4441" y="6548"/>
                  <a:pt x="4441" y="6477"/>
                  <a:pt x="4394" y="6429"/>
                </a:cubicBezTo>
                <a:cubicBezTo>
                  <a:pt x="4370" y="6394"/>
                  <a:pt x="4334" y="6382"/>
                  <a:pt x="4299" y="6382"/>
                </a:cubicBezTo>
                <a:cubicBezTo>
                  <a:pt x="4287" y="6370"/>
                  <a:pt x="4275" y="6370"/>
                  <a:pt x="4263" y="6382"/>
                </a:cubicBezTo>
                <a:lnTo>
                  <a:pt x="4251" y="6382"/>
                </a:lnTo>
                <a:cubicBezTo>
                  <a:pt x="4215" y="6382"/>
                  <a:pt x="4179" y="6406"/>
                  <a:pt x="4168" y="6441"/>
                </a:cubicBezTo>
                <a:cubicBezTo>
                  <a:pt x="4108" y="6132"/>
                  <a:pt x="4132" y="5822"/>
                  <a:pt x="4227" y="5525"/>
                </a:cubicBezTo>
                <a:cubicBezTo>
                  <a:pt x="4025" y="6406"/>
                  <a:pt x="4894" y="6120"/>
                  <a:pt x="4906" y="6656"/>
                </a:cubicBezTo>
                <a:lnTo>
                  <a:pt x="4906" y="6608"/>
                </a:lnTo>
                <a:lnTo>
                  <a:pt x="4906" y="6656"/>
                </a:lnTo>
                <a:cubicBezTo>
                  <a:pt x="4977" y="6406"/>
                  <a:pt x="4977" y="6251"/>
                  <a:pt x="4918" y="6144"/>
                </a:cubicBezTo>
                <a:cubicBezTo>
                  <a:pt x="4787" y="5870"/>
                  <a:pt x="4501" y="5965"/>
                  <a:pt x="4394" y="5858"/>
                </a:cubicBezTo>
                <a:cubicBezTo>
                  <a:pt x="4572" y="5834"/>
                  <a:pt x="4620" y="5739"/>
                  <a:pt x="4549" y="5596"/>
                </a:cubicBezTo>
                <a:cubicBezTo>
                  <a:pt x="4430" y="5739"/>
                  <a:pt x="4299" y="5632"/>
                  <a:pt x="4299" y="5501"/>
                </a:cubicBezTo>
                <a:cubicBezTo>
                  <a:pt x="4310" y="5298"/>
                  <a:pt x="4525" y="5036"/>
                  <a:pt x="4299" y="4691"/>
                </a:cubicBezTo>
                <a:cubicBezTo>
                  <a:pt x="4287" y="4620"/>
                  <a:pt x="4275" y="4560"/>
                  <a:pt x="4251" y="4489"/>
                </a:cubicBezTo>
                <a:cubicBezTo>
                  <a:pt x="4287" y="4548"/>
                  <a:pt x="4322" y="4608"/>
                  <a:pt x="4370" y="4667"/>
                </a:cubicBezTo>
                <a:cubicBezTo>
                  <a:pt x="4441" y="5072"/>
                  <a:pt x="4775" y="5096"/>
                  <a:pt x="4930" y="5239"/>
                </a:cubicBezTo>
                <a:cubicBezTo>
                  <a:pt x="5037" y="5334"/>
                  <a:pt x="5001" y="5501"/>
                  <a:pt x="4834" y="5489"/>
                </a:cubicBezTo>
                <a:cubicBezTo>
                  <a:pt x="4882" y="5620"/>
                  <a:pt x="4977" y="5667"/>
                  <a:pt x="5132" y="5560"/>
                </a:cubicBezTo>
                <a:cubicBezTo>
                  <a:pt x="5132" y="5703"/>
                  <a:pt x="4858" y="5834"/>
                  <a:pt x="4953" y="6132"/>
                </a:cubicBezTo>
                <a:cubicBezTo>
                  <a:pt x="5001" y="6239"/>
                  <a:pt x="5108" y="6358"/>
                  <a:pt x="5334" y="6489"/>
                </a:cubicBezTo>
                <a:lnTo>
                  <a:pt x="5334" y="6489"/>
                </a:lnTo>
                <a:cubicBezTo>
                  <a:pt x="4965" y="6096"/>
                  <a:pt x="5787" y="5679"/>
                  <a:pt x="5013" y="5203"/>
                </a:cubicBezTo>
                <a:lnTo>
                  <a:pt x="5013" y="5203"/>
                </a:lnTo>
                <a:cubicBezTo>
                  <a:pt x="5287" y="5334"/>
                  <a:pt x="5525" y="5548"/>
                  <a:pt x="5703" y="5798"/>
                </a:cubicBezTo>
                <a:cubicBezTo>
                  <a:pt x="5668" y="5798"/>
                  <a:pt x="5632" y="5798"/>
                  <a:pt x="5596" y="5822"/>
                </a:cubicBezTo>
                <a:lnTo>
                  <a:pt x="5596" y="5822"/>
                </a:lnTo>
                <a:cubicBezTo>
                  <a:pt x="5584" y="5834"/>
                  <a:pt x="5573" y="5834"/>
                  <a:pt x="5561" y="5846"/>
                </a:cubicBezTo>
                <a:cubicBezTo>
                  <a:pt x="5513" y="5906"/>
                  <a:pt x="5513" y="5989"/>
                  <a:pt x="5561" y="6048"/>
                </a:cubicBezTo>
                <a:cubicBezTo>
                  <a:pt x="5584" y="6072"/>
                  <a:pt x="5632" y="6084"/>
                  <a:pt x="5668" y="6072"/>
                </a:cubicBezTo>
                <a:lnTo>
                  <a:pt x="5692" y="6072"/>
                </a:lnTo>
                <a:cubicBezTo>
                  <a:pt x="5596" y="6025"/>
                  <a:pt x="5656" y="5941"/>
                  <a:pt x="5715" y="5941"/>
                </a:cubicBezTo>
                <a:cubicBezTo>
                  <a:pt x="5787" y="5953"/>
                  <a:pt x="5834" y="6060"/>
                  <a:pt x="5834" y="6108"/>
                </a:cubicBezTo>
                <a:cubicBezTo>
                  <a:pt x="5823" y="6156"/>
                  <a:pt x="5811" y="6203"/>
                  <a:pt x="5775" y="6239"/>
                </a:cubicBezTo>
                <a:cubicBezTo>
                  <a:pt x="5680" y="6394"/>
                  <a:pt x="5442" y="6346"/>
                  <a:pt x="5406" y="6167"/>
                </a:cubicBezTo>
                <a:cubicBezTo>
                  <a:pt x="5275" y="6406"/>
                  <a:pt x="5549" y="6620"/>
                  <a:pt x="5787" y="6572"/>
                </a:cubicBezTo>
                <a:cubicBezTo>
                  <a:pt x="5751" y="6739"/>
                  <a:pt x="5858" y="6775"/>
                  <a:pt x="5715" y="6941"/>
                </a:cubicBezTo>
                <a:cubicBezTo>
                  <a:pt x="6144" y="6798"/>
                  <a:pt x="6037" y="6560"/>
                  <a:pt x="6108" y="6394"/>
                </a:cubicBezTo>
                <a:lnTo>
                  <a:pt x="6108" y="6394"/>
                </a:lnTo>
                <a:cubicBezTo>
                  <a:pt x="5989" y="6763"/>
                  <a:pt x="6263" y="6870"/>
                  <a:pt x="6275" y="7168"/>
                </a:cubicBezTo>
                <a:cubicBezTo>
                  <a:pt x="6537" y="6846"/>
                  <a:pt x="6323" y="6656"/>
                  <a:pt x="6239" y="6429"/>
                </a:cubicBezTo>
                <a:lnTo>
                  <a:pt x="6239" y="6429"/>
                </a:lnTo>
                <a:cubicBezTo>
                  <a:pt x="6465" y="6977"/>
                  <a:pt x="6763" y="6858"/>
                  <a:pt x="7025" y="7072"/>
                </a:cubicBezTo>
                <a:cubicBezTo>
                  <a:pt x="6811" y="6810"/>
                  <a:pt x="6930" y="6501"/>
                  <a:pt x="6394" y="6287"/>
                </a:cubicBezTo>
                <a:lnTo>
                  <a:pt x="6394" y="6287"/>
                </a:lnTo>
                <a:cubicBezTo>
                  <a:pt x="6608" y="6370"/>
                  <a:pt x="6811" y="6584"/>
                  <a:pt x="7120" y="6322"/>
                </a:cubicBezTo>
                <a:cubicBezTo>
                  <a:pt x="6823" y="6298"/>
                  <a:pt x="6716" y="6036"/>
                  <a:pt x="6358" y="6144"/>
                </a:cubicBezTo>
                <a:lnTo>
                  <a:pt x="6358" y="6144"/>
                </a:lnTo>
                <a:cubicBezTo>
                  <a:pt x="6513" y="6072"/>
                  <a:pt x="6751" y="6191"/>
                  <a:pt x="6906" y="5751"/>
                </a:cubicBezTo>
                <a:cubicBezTo>
                  <a:pt x="6739" y="5906"/>
                  <a:pt x="6704" y="5786"/>
                  <a:pt x="6537" y="5822"/>
                </a:cubicBezTo>
                <a:cubicBezTo>
                  <a:pt x="6573" y="5596"/>
                  <a:pt x="6358" y="5322"/>
                  <a:pt x="6132" y="5441"/>
                </a:cubicBezTo>
                <a:cubicBezTo>
                  <a:pt x="6311" y="5489"/>
                  <a:pt x="6346" y="5727"/>
                  <a:pt x="6192" y="5822"/>
                </a:cubicBezTo>
                <a:cubicBezTo>
                  <a:pt x="6156" y="5846"/>
                  <a:pt x="6120" y="5870"/>
                  <a:pt x="6073" y="5870"/>
                </a:cubicBezTo>
                <a:cubicBezTo>
                  <a:pt x="6013" y="5870"/>
                  <a:pt x="5906" y="5822"/>
                  <a:pt x="5906" y="5763"/>
                </a:cubicBezTo>
                <a:cubicBezTo>
                  <a:pt x="5894" y="5703"/>
                  <a:pt x="5977" y="5632"/>
                  <a:pt x="6037" y="5739"/>
                </a:cubicBezTo>
                <a:cubicBezTo>
                  <a:pt x="6037" y="5727"/>
                  <a:pt x="6037" y="5715"/>
                  <a:pt x="6037" y="5703"/>
                </a:cubicBezTo>
                <a:cubicBezTo>
                  <a:pt x="6037" y="5667"/>
                  <a:pt x="6025" y="5632"/>
                  <a:pt x="6001" y="5608"/>
                </a:cubicBezTo>
                <a:cubicBezTo>
                  <a:pt x="5930" y="5548"/>
                  <a:pt x="5834" y="5560"/>
                  <a:pt x="5775" y="5632"/>
                </a:cubicBezTo>
                <a:lnTo>
                  <a:pt x="5775" y="5644"/>
                </a:lnTo>
                <a:cubicBezTo>
                  <a:pt x="5763" y="5667"/>
                  <a:pt x="5751" y="5703"/>
                  <a:pt x="5763" y="5739"/>
                </a:cubicBezTo>
                <a:cubicBezTo>
                  <a:pt x="5501" y="5572"/>
                  <a:pt x="5299" y="5322"/>
                  <a:pt x="5168" y="5048"/>
                </a:cubicBezTo>
                <a:cubicBezTo>
                  <a:pt x="5644" y="5822"/>
                  <a:pt x="6061" y="5001"/>
                  <a:pt x="6442" y="5382"/>
                </a:cubicBezTo>
                <a:cubicBezTo>
                  <a:pt x="6430" y="5358"/>
                  <a:pt x="6418" y="5346"/>
                  <a:pt x="6406" y="5334"/>
                </a:cubicBezTo>
                <a:cubicBezTo>
                  <a:pt x="6418" y="5346"/>
                  <a:pt x="6430" y="5358"/>
                  <a:pt x="6442" y="5382"/>
                </a:cubicBezTo>
                <a:cubicBezTo>
                  <a:pt x="6323" y="5155"/>
                  <a:pt x="6204" y="5036"/>
                  <a:pt x="6084" y="5001"/>
                </a:cubicBezTo>
                <a:cubicBezTo>
                  <a:pt x="5787" y="4905"/>
                  <a:pt x="5668" y="5179"/>
                  <a:pt x="5525" y="5167"/>
                </a:cubicBezTo>
                <a:cubicBezTo>
                  <a:pt x="5632" y="5024"/>
                  <a:pt x="5584" y="4929"/>
                  <a:pt x="5453" y="4870"/>
                </a:cubicBezTo>
                <a:cubicBezTo>
                  <a:pt x="5465" y="5048"/>
                  <a:pt x="5299" y="5072"/>
                  <a:pt x="5203" y="4977"/>
                </a:cubicBezTo>
                <a:cubicBezTo>
                  <a:pt x="5061" y="4822"/>
                  <a:pt x="5037" y="4477"/>
                  <a:pt x="4620" y="4405"/>
                </a:cubicBezTo>
                <a:cubicBezTo>
                  <a:pt x="4572" y="4370"/>
                  <a:pt x="4513" y="4322"/>
                  <a:pt x="4453" y="4298"/>
                </a:cubicBezTo>
                <a:cubicBezTo>
                  <a:pt x="4513" y="4322"/>
                  <a:pt x="4584" y="4334"/>
                  <a:pt x="4656" y="4346"/>
                </a:cubicBezTo>
                <a:cubicBezTo>
                  <a:pt x="4989" y="4572"/>
                  <a:pt x="5251" y="4358"/>
                  <a:pt x="5465" y="4346"/>
                </a:cubicBezTo>
                <a:cubicBezTo>
                  <a:pt x="5596" y="4346"/>
                  <a:pt x="5703" y="4477"/>
                  <a:pt x="5561" y="4584"/>
                </a:cubicBezTo>
                <a:cubicBezTo>
                  <a:pt x="5703" y="4655"/>
                  <a:pt x="5799" y="4608"/>
                  <a:pt x="5823" y="4429"/>
                </a:cubicBezTo>
                <a:cubicBezTo>
                  <a:pt x="5930" y="4524"/>
                  <a:pt x="5823" y="4810"/>
                  <a:pt x="6108" y="4953"/>
                </a:cubicBezTo>
                <a:cubicBezTo>
                  <a:pt x="6215" y="5001"/>
                  <a:pt x="6370" y="5013"/>
                  <a:pt x="6620" y="4941"/>
                </a:cubicBezTo>
                <a:lnTo>
                  <a:pt x="6620" y="4941"/>
                </a:lnTo>
                <a:cubicBezTo>
                  <a:pt x="6084" y="4929"/>
                  <a:pt x="6370" y="4060"/>
                  <a:pt x="5489" y="4262"/>
                </a:cubicBezTo>
                <a:lnTo>
                  <a:pt x="5489" y="4262"/>
                </a:lnTo>
                <a:cubicBezTo>
                  <a:pt x="5787" y="4155"/>
                  <a:pt x="6096" y="4131"/>
                  <a:pt x="6406" y="4191"/>
                </a:cubicBezTo>
                <a:cubicBezTo>
                  <a:pt x="6370" y="4215"/>
                  <a:pt x="6358" y="4251"/>
                  <a:pt x="6346" y="4286"/>
                </a:cubicBezTo>
                <a:lnTo>
                  <a:pt x="6346" y="4286"/>
                </a:lnTo>
                <a:cubicBezTo>
                  <a:pt x="6346" y="4310"/>
                  <a:pt x="6346" y="4322"/>
                  <a:pt x="6346" y="4334"/>
                </a:cubicBezTo>
                <a:cubicBezTo>
                  <a:pt x="6346" y="4465"/>
                  <a:pt x="6537" y="4512"/>
                  <a:pt x="6596" y="4393"/>
                </a:cubicBezTo>
                <a:cubicBezTo>
                  <a:pt x="6489" y="4429"/>
                  <a:pt x="6477" y="4322"/>
                  <a:pt x="6525" y="4286"/>
                </a:cubicBezTo>
                <a:cubicBezTo>
                  <a:pt x="6573" y="4239"/>
                  <a:pt x="6680" y="4286"/>
                  <a:pt x="6716" y="4322"/>
                </a:cubicBezTo>
                <a:cubicBezTo>
                  <a:pt x="6751" y="4358"/>
                  <a:pt x="6775" y="4393"/>
                  <a:pt x="6775" y="4441"/>
                </a:cubicBezTo>
                <a:cubicBezTo>
                  <a:pt x="6775" y="4572"/>
                  <a:pt x="6704" y="4763"/>
                  <a:pt x="6465" y="4667"/>
                </a:cubicBezTo>
                <a:cubicBezTo>
                  <a:pt x="6537" y="4917"/>
                  <a:pt x="6882" y="4882"/>
                  <a:pt x="7013" y="4679"/>
                </a:cubicBezTo>
                <a:cubicBezTo>
                  <a:pt x="7108" y="4834"/>
                  <a:pt x="7216" y="4774"/>
                  <a:pt x="7227" y="4989"/>
                </a:cubicBezTo>
                <a:cubicBezTo>
                  <a:pt x="7430" y="4584"/>
                  <a:pt x="7180" y="4489"/>
                  <a:pt x="7120" y="4334"/>
                </a:cubicBezTo>
                <a:lnTo>
                  <a:pt x="7120" y="4334"/>
                </a:lnTo>
                <a:cubicBezTo>
                  <a:pt x="7287" y="4667"/>
                  <a:pt x="7561" y="4548"/>
                  <a:pt x="7775" y="4751"/>
                </a:cubicBezTo>
                <a:cubicBezTo>
                  <a:pt x="7739" y="4346"/>
                  <a:pt x="7454" y="4358"/>
                  <a:pt x="7239" y="4251"/>
                </a:cubicBezTo>
                <a:lnTo>
                  <a:pt x="7239" y="4251"/>
                </a:lnTo>
                <a:cubicBezTo>
                  <a:pt x="7775" y="4489"/>
                  <a:pt x="7906" y="4179"/>
                  <a:pt x="8251" y="4155"/>
                </a:cubicBezTo>
                <a:cubicBezTo>
                  <a:pt x="7906" y="4120"/>
                  <a:pt x="7775" y="3810"/>
                  <a:pt x="7239" y="4048"/>
                </a:cubicBezTo>
                <a:lnTo>
                  <a:pt x="7239" y="4048"/>
                </a:lnTo>
                <a:cubicBezTo>
                  <a:pt x="7454" y="3953"/>
                  <a:pt x="7739" y="3965"/>
                  <a:pt x="7775" y="3548"/>
                </a:cubicBezTo>
                <a:cubicBezTo>
                  <a:pt x="7561" y="3750"/>
                  <a:pt x="7287" y="3631"/>
                  <a:pt x="7120" y="3977"/>
                </a:cubicBezTo>
                <a:lnTo>
                  <a:pt x="7120" y="3977"/>
                </a:lnTo>
                <a:cubicBezTo>
                  <a:pt x="7180" y="3810"/>
                  <a:pt x="7430" y="3715"/>
                  <a:pt x="7227" y="3310"/>
                </a:cubicBezTo>
                <a:cubicBezTo>
                  <a:pt x="7216" y="3524"/>
                  <a:pt x="7108" y="3477"/>
                  <a:pt x="7013" y="3620"/>
                </a:cubicBezTo>
                <a:cubicBezTo>
                  <a:pt x="6882" y="3429"/>
                  <a:pt x="6537" y="3381"/>
                  <a:pt x="6465" y="3631"/>
                </a:cubicBezTo>
                <a:cubicBezTo>
                  <a:pt x="6704" y="3536"/>
                  <a:pt x="6775" y="3727"/>
                  <a:pt x="6775" y="3858"/>
                </a:cubicBezTo>
                <a:cubicBezTo>
                  <a:pt x="6775" y="3905"/>
                  <a:pt x="6751" y="3941"/>
                  <a:pt x="6716" y="3977"/>
                </a:cubicBezTo>
                <a:cubicBezTo>
                  <a:pt x="6680" y="4012"/>
                  <a:pt x="6573" y="4060"/>
                  <a:pt x="6525" y="4024"/>
                </a:cubicBezTo>
                <a:cubicBezTo>
                  <a:pt x="6477" y="3977"/>
                  <a:pt x="6489" y="3870"/>
                  <a:pt x="6596" y="3905"/>
                </a:cubicBezTo>
                <a:cubicBezTo>
                  <a:pt x="6585" y="3893"/>
                  <a:pt x="6573" y="3881"/>
                  <a:pt x="6561" y="3870"/>
                </a:cubicBezTo>
                <a:cubicBezTo>
                  <a:pt x="6513" y="3822"/>
                  <a:pt x="6442" y="3822"/>
                  <a:pt x="6394" y="3870"/>
                </a:cubicBezTo>
                <a:cubicBezTo>
                  <a:pt x="6370" y="3893"/>
                  <a:pt x="6346" y="3929"/>
                  <a:pt x="6346" y="3965"/>
                </a:cubicBezTo>
                <a:cubicBezTo>
                  <a:pt x="6346" y="3977"/>
                  <a:pt x="6346" y="3989"/>
                  <a:pt x="6346" y="4001"/>
                </a:cubicBezTo>
                <a:lnTo>
                  <a:pt x="6346" y="4012"/>
                </a:lnTo>
                <a:cubicBezTo>
                  <a:pt x="6358" y="4048"/>
                  <a:pt x="6370" y="4084"/>
                  <a:pt x="6406" y="4096"/>
                </a:cubicBezTo>
                <a:cubicBezTo>
                  <a:pt x="6096" y="4155"/>
                  <a:pt x="5787" y="4131"/>
                  <a:pt x="5489" y="4036"/>
                </a:cubicBezTo>
                <a:cubicBezTo>
                  <a:pt x="6382" y="4239"/>
                  <a:pt x="6084" y="3369"/>
                  <a:pt x="6632" y="3358"/>
                </a:cubicBezTo>
                <a:lnTo>
                  <a:pt x="6573" y="3358"/>
                </a:lnTo>
                <a:cubicBezTo>
                  <a:pt x="6585" y="3358"/>
                  <a:pt x="6608" y="3358"/>
                  <a:pt x="6632" y="3358"/>
                </a:cubicBezTo>
                <a:cubicBezTo>
                  <a:pt x="6382" y="3286"/>
                  <a:pt x="6215" y="3286"/>
                  <a:pt x="6108" y="3346"/>
                </a:cubicBezTo>
                <a:cubicBezTo>
                  <a:pt x="5834" y="3477"/>
                  <a:pt x="5942" y="3762"/>
                  <a:pt x="5834" y="3870"/>
                </a:cubicBezTo>
                <a:cubicBezTo>
                  <a:pt x="5811" y="3691"/>
                  <a:pt x="5703" y="3643"/>
                  <a:pt x="5573" y="3703"/>
                </a:cubicBezTo>
                <a:cubicBezTo>
                  <a:pt x="5703" y="3822"/>
                  <a:pt x="5596" y="3965"/>
                  <a:pt x="5465" y="3953"/>
                </a:cubicBezTo>
                <a:cubicBezTo>
                  <a:pt x="5263" y="3953"/>
                  <a:pt x="5001" y="3727"/>
                  <a:pt x="4656" y="3953"/>
                </a:cubicBezTo>
                <a:cubicBezTo>
                  <a:pt x="4584" y="3965"/>
                  <a:pt x="4525" y="3977"/>
                  <a:pt x="4453" y="4001"/>
                </a:cubicBezTo>
                <a:cubicBezTo>
                  <a:pt x="4513" y="3965"/>
                  <a:pt x="4572" y="3929"/>
                  <a:pt x="4632" y="3893"/>
                </a:cubicBezTo>
                <a:cubicBezTo>
                  <a:pt x="5037" y="3822"/>
                  <a:pt x="5072" y="3477"/>
                  <a:pt x="5203" y="3322"/>
                </a:cubicBezTo>
                <a:cubicBezTo>
                  <a:pt x="5299" y="3227"/>
                  <a:pt x="5477" y="3250"/>
                  <a:pt x="5453" y="3429"/>
                </a:cubicBezTo>
                <a:cubicBezTo>
                  <a:pt x="5596" y="3381"/>
                  <a:pt x="5632" y="3274"/>
                  <a:pt x="5525" y="3131"/>
                </a:cubicBezTo>
                <a:cubicBezTo>
                  <a:pt x="5680" y="3119"/>
                  <a:pt x="5799" y="3393"/>
                  <a:pt x="6096" y="3298"/>
                </a:cubicBezTo>
                <a:cubicBezTo>
                  <a:pt x="6215" y="3262"/>
                  <a:pt x="6323" y="3155"/>
                  <a:pt x="6454" y="2917"/>
                </a:cubicBezTo>
                <a:lnTo>
                  <a:pt x="6454" y="2917"/>
                </a:lnTo>
                <a:cubicBezTo>
                  <a:pt x="6061" y="3298"/>
                  <a:pt x="5656" y="2477"/>
                  <a:pt x="5180" y="3250"/>
                </a:cubicBezTo>
                <a:lnTo>
                  <a:pt x="5180" y="3250"/>
                </a:lnTo>
                <a:cubicBezTo>
                  <a:pt x="5311" y="2965"/>
                  <a:pt x="5513" y="2727"/>
                  <a:pt x="5775" y="2548"/>
                </a:cubicBezTo>
                <a:cubicBezTo>
                  <a:pt x="5763" y="2584"/>
                  <a:pt x="5763" y="2619"/>
                  <a:pt x="5787" y="2655"/>
                </a:cubicBezTo>
                <a:lnTo>
                  <a:pt x="5787" y="2667"/>
                </a:lnTo>
                <a:cubicBezTo>
                  <a:pt x="5799" y="2679"/>
                  <a:pt x="5811" y="2691"/>
                  <a:pt x="5823" y="2691"/>
                </a:cubicBezTo>
                <a:cubicBezTo>
                  <a:pt x="5918" y="2786"/>
                  <a:pt x="6073" y="2691"/>
                  <a:pt x="6037" y="2560"/>
                </a:cubicBezTo>
                <a:cubicBezTo>
                  <a:pt x="5989" y="2655"/>
                  <a:pt x="5894" y="2596"/>
                  <a:pt x="5906" y="2536"/>
                </a:cubicBezTo>
                <a:cubicBezTo>
                  <a:pt x="5918" y="2465"/>
                  <a:pt x="6013" y="2417"/>
                  <a:pt x="6073" y="2417"/>
                </a:cubicBezTo>
                <a:cubicBezTo>
                  <a:pt x="6120" y="2417"/>
                  <a:pt x="6168" y="2441"/>
                  <a:pt x="6192" y="2477"/>
                </a:cubicBezTo>
                <a:cubicBezTo>
                  <a:pt x="6346" y="2572"/>
                  <a:pt x="6311" y="2810"/>
                  <a:pt x="6132" y="2846"/>
                </a:cubicBezTo>
                <a:cubicBezTo>
                  <a:pt x="6370" y="2977"/>
                  <a:pt x="6585" y="2703"/>
                  <a:pt x="6537" y="2465"/>
                </a:cubicBezTo>
                <a:cubicBezTo>
                  <a:pt x="6704" y="2500"/>
                  <a:pt x="6739" y="2393"/>
                  <a:pt x="6906" y="2536"/>
                </a:cubicBezTo>
                <a:cubicBezTo>
                  <a:pt x="6751" y="2107"/>
                  <a:pt x="6525" y="2215"/>
                  <a:pt x="6358" y="2143"/>
                </a:cubicBezTo>
                <a:lnTo>
                  <a:pt x="6358" y="2143"/>
                </a:lnTo>
                <a:cubicBezTo>
                  <a:pt x="6716" y="2262"/>
                  <a:pt x="6823" y="1988"/>
                  <a:pt x="7120" y="1976"/>
                </a:cubicBezTo>
                <a:cubicBezTo>
                  <a:pt x="6811" y="1715"/>
                  <a:pt x="6608" y="1929"/>
                  <a:pt x="6394" y="2012"/>
                </a:cubicBezTo>
                <a:lnTo>
                  <a:pt x="6394" y="2012"/>
                </a:lnTo>
                <a:cubicBezTo>
                  <a:pt x="6942" y="1786"/>
                  <a:pt x="6811" y="1488"/>
                  <a:pt x="7037" y="1226"/>
                </a:cubicBezTo>
                <a:cubicBezTo>
                  <a:pt x="6775" y="1441"/>
                  <a:pt x="6465" y="1322"/>
                  <a:pt x="6251" y="1857"/>
                </a:cubicBezTo>
                <a:lnTo>
                  <a:pt x="6251" y="1857"/>
                </a:lnTo>
                <a:cubicBezTo>
                  <a:pt x="6323" y="1643"/>
                  <a:pt x="6549" y="1441"/>
                  <a:pt x="6275" y="1131"/>
                </a:cubicBezTo>
                <a:cubicBezTo>
                  <a:pt x="6263" y="1429"/>
                  <a:pt x="5989" y="1536"/>
                  <a:pt x="6108" y="1893"/>
                </a:cubicBezTo>
                <a:lnTo>
                  <a:pt x="6108" y="1893"/>
                </a:lnTo>
                <a:cubicBezTo>
                  <a:pt x="6037" y="1738"/>
                  <a:pt x="6144" y="1500"/>
                  <a:pt x="5715" y="1345"/>
                </a:cubicBezTo>
                <a:cubicBezTo>
                  <a:pt x="5858" y="1512"/>
                  <a:pt x="5751" y="1548"/>
                  <a:pt x="5787" y="1715"/>
                </a:cubicBezTo>
                <a:cubicBezTo>
                  <a:pt x="5561" y="1679"/>
                  <a:pt x="5275" y="1893"/>
                  <a:pt x="5406" y="2119"/>
                </a:cubicBezTo>
                <a:cubicBezTo>
                  <a:pt x="5442" y="1941"/>
                  <a:pt x="5680" y="1905"/>
                  <a:pt x="5775" y="2060"/>
                </a:cubicBezTo>
                <a:cubicBezTo>
                  <a:pt x="5811" y="2096"/>
                  <a:pt x="5834" y="2131"/>
                  <a:pt x="5834" y="2179"/>
                </a:cubicBezTo>
                <a:cubicBezTo>
                  <a:pt x="5834" y="2238"/>
                  <a:pt x="5787" y="2346"/>
                  <a:pt x="5727" y="2346"/>
                </a:cubicBezTo>
                <a:cubicBezTo>
                  <a:pt x="5656" y="2357"/>
                  <a:pt x="5596" y="2274"/>
                  <a:pt x="5692" y="2215"/>
                </a:cubicBezTo>
                <a:cubicBezTo>
                  <a:pt x="5561" y="2179"/>
                  <a:pt x="5465" y="2334"/>
                  <a:pt x="5561" y="2441"/>
                </a:cubicBezTo>
                <a:cubicBezTo>
                  <a:pt x="5573" y="2453"/>
                  <a:pt x="5584" y="2453"/>
                  <a:pt x="5596" y="2465"/>
                </a:cubicBezTo>
                <a:lnTo>
                  <a:pt x="5596" y="2465"/>
                </a:lnTo>
                <a:cubicBezTo>
                  <a:pt x="5632" y="2488"/>
                  <a:pt x="5668" y="2488"/>
                  <a:pt x="5703" y="2488"/>
                </a:cubicBezTo>
                <a:cubicBezTo>
                  <a:pt x="5525" y="2738"/>
                  <a:pt x="5287" y="2941"/>
                  <a:pt x="5013" y="3084"/>
                </a:cubicBezTo>
                <a:cubicBezTo>
                  <a:pt x="5775" y="2607"/>
                  <a:pt x="4953" y="2191"/>
                  <a:pt x="5334" y="1798"/>
                </a:cubicBezTo>
                <a:lnTo>
                  <a:pt x="5299" y="1846"/>
                </a:lnTo>
                <a:cubicBezTo>
                  <a:pt x="5311" y="1822"/>
                  <a:pt x="5322" y="1810"/>
                  <a:pt x="5334" y="1798"/>
                </a:cubicBezTo>
                <a:cubicBezTo>
                  <a:pt x="5108" y="1929"/>
                  <a:pt x="5001" y="2048"/>
                  <a:pt x="4953" y="2155"/>
                </a:cubicBezTo>
                <a:cubicBezTo>
                  <a:pt x="4858" y="2453"/>
                  <a:pt x="5132" y="2572"/>
                  <a:pt x="5132" y="2727"/>
                </a:cubicBezTo>
                <a:cubicBezTo>
                  <a:pt x="4989" y="2619"/>
                  <a:pt x="4882" y="2655"/>
                  <a:pt x="4834" y="2798"/>
                </a:cubicBezTo>
                <a:cubicBezTo>
                  <a:pt x="5013" y="2786"/>
                  <a:pt x="5037" y="2953"/>
                  <a:pt x="4930" y="3048"/>
                </a:cubicBezTo>
                <a:cubicBezTo>
                  <a:pt x="4787" y="3191"/>
                  <a:pt x="4441" y="3215"/>
                  <a:pt x="4370" y="3620"/>
                </a:cubicBezTo>
                <a:cubicBezTo>
                  <a:pt x="4322" y="3679"/>
                  <a:pt x="4287" y="3739"/>
                  <a:pt x="4251" y="3798"/>
                </a:cubicBezTo>
                <a:cubicBezTo>
                  <a:pt x="4275" y="3727"/>
                  <a:pt x="4287" y="3667"/>
                  <a:pt x="4299" y="3596"/>
                </a:cubicBezTo>
                <a:cubicBezTo>
                  <a:pt x="4537" y="3250"/>
                  <a:pt x="4322" y="2988"/>
                  <a:pt x="4299" y="2786"/>
                </a:cubicBezTo>
                <a:cubicBezTo>
                  <a:pt x="4299" y="2655"/>
                  <a:pt x="4441" y="2548"/>
                  <a:pt x="4549" y="2679"/>
                </a:cubicBezTo>
                <a:cubicBezTo>
                  <a:pt x="4608" y="2548"/>
                  <a:pt x="4572" y="2453"/>
                  <a:pt x="4406" y="2429"/>
                </a:cubicBezTo>
                <a:cubicBezTo>
                  <a:pt x="4501" y="2310"/>
                  <a:pt x="4787" y="2429"/>
                  <a:pt x="4918" y="2143"/>
                </a:cubicBezTo>
                <a:cubicBezTo>
                  <a:pt x="4977" y="2036"/>
                  <a:pt x="4977" y="1869"/>
                  <a:pt x="4906" y="1619"/>
                </a:cubicBezTo>
                <a:lnTo>
                  <a:pt x="4906" y="1619"/>
                </a:lnTo>
                <a:cubicBezTo>
                  <a:pt x="4906" y="2167"/>
                  <a:pt x="4025" y="1881"/>
                  <a:pt x="4239" y="2762"/>
                </a:cubicBezTo>
                <a:lnTo>
                  <a:pt x="4239" y="2762"/>
                </a:lnTo>
                <a:cubicBezTo>
                  <a:pt x="4132" y="2465"/>
                  <a:pt x="4108" y="2143"/>
                  <a:pt x="4168" y="1846"/>
                </a:cubicBezTo>
                <a:cubicBezTo>
                  <a:pt x="4179" y="1869"/>
                  <a:pt x="4215" y="1893"/>
                  <a:pt x="4251" y="1905"/>
                </a:cubicBezTo>
                <a:lnTo>
                  <a:pt x="4263" y="1905"/>
                </a:lnTo>
                <a:cubicBezTo>
                  <a:pt x="4275" y="1905"/>
                  <a:pt x="4287" y="1905"/>
                  <a:pt x="4310" y="1905"/>
                </a:cubicBezTo>
                <a:cubicBezTo>
                  <a:pt x="4441" y="1893"/>
                  <a:pt x="4489" y="1715"/>
                  <a:pt x="4370" y="1655"/>
                </a:cubicBezTo>
                <a:cubicBezTo>
                  <a:pt x="4394" y="1762"/>
                  <a:pt x="4299" y="1774"/>
                  <a:pt x="4251" y="1726"/>
                </a:cubicBezTo>
                <a:cubicBezTo>
                  <a:pt x="4215" y="1679"/>
                  <a:pt x="4251" y="1572"/>
                  <a:pt x="4287" y="1524"/>
                </a:cubicBezTo>
                <a:cubicBezTo>
                  <a:pt x="4322" y="1500"/>
                  <a:pt x="4370" y="1476"/>
                  <a:pt x="4418" y="1476"/>
                </a:cubicBezTo>
                <a:cubicBezTo>
                  <a:pt x="4537" y="1476"/>
                  <a:pt x="4739" y="1548"/>
                  <a:pt x="4632" y="1786"/>
                </a:cubicBezTo>
                <a:cubicBezTo>
                  <a:pt x="4894" y="1715"/>
                  <a:pt x="4846" y="1369"/>
                  <a:pt x="4656" y="1238"/>
                </a:cubicBezTo>
                <a:cubicBezTo>
                  <a:pt x="4799" y="1143"/>
                  <a:pt x="4739" y="1036"/>
                  <a:pt x="4965" y="1024"/>
                </a:cubicBezTo>
                <a:cubicBezTo>
                  <a:pt x="4549" y="822"/>
                  <a:pt x="4465" y="1072"/>
                  <a:pt x="4299" y="1131"/>
                </a:cubicBezTo>
                <a:lnTo>
                  <a:pt x="4299" y="1131"/>
                </a:lnTo>
                <a:cubicBezTo>
                  <a:pt x="4632" y="964"/>
                  <a:pt x="4525" y="691"/>
                  <a:pt x="4715" y="476"/>
                </a:cubicBezTo>
                <a:cubicBezTo>
                  <a:pt x="4310" y="500"/>
                  <a:pt x="4322" y="798"/>
                  <a:pt x="4227" y="1012"/>
                </a:cubicBezTo>
                <a:lnTo>
                  <a:pt x="4227" y="1012"/>
                </a:lnTo>
                <a:cubicBezTo>
                  <a:pt x="4453" y="464"/>
                  <a:pt x="4156" y="333"/>
                  <a:pt x="4120" y="0"/>
                </a:cubicBezTo>
                <a:cubicBezTo>
                  <a:pt x="4096" y="333"/>
                  <a:pt x="3787" y="464"/>
                  <a:pt x="4013" y="1012"/>
                </a:cubicBezTo>
                <a:lnTo>
                  <a:pt x="4013" y="1012"/>
                </a:lnTo>
                <a:cubicBezTo>
                  <a:pt x="3918" y="798"/>
                  <a:pt x="3929" y="500"/>
                  <a:pt x="3525" y="476"/>
                </a:cubicBezTo>
                <a:cubicBezTo>
                  <a:pt x="3727" y="691"/>
                  <a:pt x="3608" y="964"/>
                  <a:pt x="3941" y="1131"/>
                </a:cubicBezTo>
                <a:lnTo>
                  <a:pt x="3941" y="1131"/>
                </a:lnTo>
                <a:cubicBezTo>
                  <a:pt x="3775" y="1072"/>
                  <a:pt x="3691" y="822"/>
                  <a:pt x="3275" y="1024"/>
                </a:cubicBezTo>
                <a:cubicBezTo>
                  <a:pt x="3501" y="1036"/>
                  <a:pt x="3441" y="1143"/>
                  <a:pt x="3584" y="1238"/>
                </a:cubicBezTo>
                <a:cubicBezTo>
                  <a:pt x="3394" y="1369"/>
                  <a:pt x="3346" y="1715"/>
                  <a:pt x="3608" y="1786"/>
                </a:cubicBezTo>
                <a:cubicBezTo>
                  <a:pt x="3501" y="1548"/>
                  <a:pt x="3703" y="1476"/>
                  <a:pt x="3822" y="1476"/>
                </a:cubicBezTo>
                <a:cubicBezTo>
                  <a:pt x="3870" y="1476"/>
                  <a:pt x="3918" y="1500"/>
                  <a:pt x="3953" y="1524"/>
                </a:cubicBezTo>
                <a:cubicBezTo>
                  <a:pt x="3989" y="1572"/>
                  <a:pt x="4025" y="1679"/>
                  <a:pt x="3989" y="1726"/>
                </a:cubicBezTo>
                <a:cubicBezTo>
                  <a:pt x="3953" y="1774"/>
                  <a:pt x="3846" y="1762"/>
                  <a:pt x="3882" y="1655"/>
                </a:cubicBezTo>
                <a:cubicBezTo>
                  <a:pt x="3751" y="1715"/>
                  <a:pt x="3798" y="1893"/>
                  <a:pt x="3941" y="1905"/>
                </a:cubicBezTo>
                <a:cubicBezTo>
                  <a:pt x="3953" y="1905"/>
                  <a:pt x="3965" y="1905"/>
                  <a:pt x="3977" y="1905"/>
                </a:cubicBezTo>
                <a:lnTo>
                  <a:pt x="3989" y="1905"/>
                </a:lnTo>
                <a:cubicBezTo>
                  <a:pt x="4025" y="1893"/>
                  <a:pt x="4060" y="1869"/>
                  <a:pt x="4072" y="1846"/>
                </a:cubicBezTo>
                <a:cubicBezTo>
                  <a:pt x="4132" y="2143"/>
                  <a:pt x="4108" y="2465"/>
                  <a:pt x="4001" y="2762"/>
                </a:cubicBezTo>
                <a:cubicBezTo>
                  <a:pt x="4215" y="1869"/>
                  <a:pt x="3346" y="2167"/>
                  <a:pt x="3334" y="1619"/>
                </a:cubicBezTo>
                <a:lnTo>
                  <a:pt x="3334" y="1679"/>
                </a:lnTo>
                <a:lnTo>
                  <a:pt x="3334" y="1619"/>
                </a:lnTo>
                <a:cubicBezTo>
                  <a:pt x="3263" y="1869"/>
                  <a:pt x="3263" y="2036"/>
                  <a:pt x="3322" y="2143"/>
                </a:cubicBezTo>
                <a:cubicBezTo>
                  <a:pt x="3453" y="2417"/>
                  <a:pt x="3739" y="2310"/>
                  <a:pt x="3834" y="2417"/>
                </a:cubicBezTo>
                <a:cubicBezTo>
                  <a:pt x="3668" y="2441"/>
                  <a:pt x="3620" y="2548"/>
                  <a:pt x="3679" y="2679"/>
                </a:cubicBezTo>
                <a:cubicBezTo>
                  <a:pt x="3798" y="2548"/>
                  <a:pt x="3941" y="2643"/>
                  <a:pt x="3929" y="2786"/>
                </a:cubicBezTo>
                <a:cubicBezTo>
                  <a:pt x="3918" y="2988"/>
                  <a:pt x="3703" y="3250"/>
                  <a:pt x="3929" y="3596"/>
                </a:cubicBezTo>
                <a:cubicBezTo>
                  <a:pt x="3941" y="3655"/>
                  <a:pt x="3953" y="3727"/>
                  <a:pt x="3977" y="3786"/>
                </a:cubicBezTo>
                <a:cubicBezTo>
                  <a:pt x="3941" y="3727"/>
                  <a:pt x="3906" y="3667"/>
                  <a:pt x="3870" y="3620"/>
                </a:cubicBezTo>
                <a:cubicBezTo>
                  <a:pt x="3787" y="3215"/>
                  <a:pt x="3453" y="3179"/>
                  <a:pt x="3298" y="3036"/>
                </a:cubicBezTo>
                <a:cubicBezTo>
                  <a:pt x="3203" y="2953"/>
                  <a:pt x="3227" y="2774"/>
                  <a:pt x="3406" y="2798"/>
                </a:cubicBezTo>
                <a:cubicBezTo>
                  <a:pt x="3346" y="2655"/>
                  <a:pt x="3251" y="2619"/>
                  <a:pt x="3108" y="2727"/>
                </a:cubicBezTo>
                <a:cubicBezTo>
                  <a:pt x="3096" y="2572"/>
                  <a:pt x="3370" y="2441"/>
                  <a:pt x="3275" y="2155"/>
                </a:cubicBezTo>
                <a:cubicBezTo>
                  <a:pt x="3191" y="1988"/>
                  <a:pt x="3060" y="1869"/>
                  <a:pt x="2894" y="1798"/>
                </a:cubicBezTo>
                <a:cubicBezTo>
                  <a:pt x="3275" y="2191"/>
                  <a:pt x="2453" y="2596"/>
                  <a:pt x="3227" y="3084"/>
                </a:cubicBezTo>
                <a:cubicBezTo>
                  <a:pt x="2941" y="2941"/>
                  <a:pt x="2703" y="2738"/>
                  <a:pt x="2525" y="2488"/>
                </a:cubicBezTo>
                <a:cubicBezTo>
                  <a:pt x="2560" y="2488"/>
                  <a:pt x="2608" y="2488"/>
                  <a:pt x="2632" y="2465"/>
                </a:cubicBezTo>
                <a:lnTo>
                  <a:pt x="2632" y="2465"/>
                </a:lnTo>
                <a:cubicBezTo>
                  <a:pt x="2644" y="2453"/>
                  <a:pt x="2655" y="2441"/>
                  <a:pt x="2667" y="2441"/>
                </a:cubicBezTo>
                <a:cubicBezTo>
                  <a:pt x="2751" y="2346"/>
                  <a:pt x="2679" y="2203"/>
                  <a:pt x="2560" y="2215"/>
                </a:cubicBezTo>
                <a:lnTo>
                  <a:pt x="2536" y="2215"/>
                </a:lnTo>
                <a:cubicBezTo>
                  <a:pt x="2632" y="2262"/>
                  <a:pt x="2572" y="2346"/>
                  <a:pt x="2501" y="2346"/>
                </a:cubicBezTo>
                <a:cubicBezTo>
                  <a:pt x="2441" y="2334"/>
                  <a:pt x="2394" y="2226"/>
                  <a:pt x="2394" y="2179"/>
                </a:cubicBezTo>
                <a:cubicBezTo>
                  <a:pt x="2394" y="2131"/>
                  <a:pt x="2417" y="2084"/>
                  <a:pt x="2441" y="2048"/>
                </a:cubicBezTo>
                <a:cubicBezTo>
                  <a:pt x="2548" y="1893"/>
                  <a:pt x="2775" y="1941"/>
                  <a:pt x="2822" y="2119"/>
                </a:cubicBezTo>
                <a:cubicBezTo>
                  <a:pt x="2953" y="1881"/>
                  <a:pt x="2667" y="1667"/>
                  <a:pt x="2441" y="1715"/>
                </a:cubicBezTo>
                <a:cubicBezTo>
                  <a:pt x="2477" y="1548"/>
                  <a:pt x="2370" y="1512"/>
                  <a:pt x="2513" y="1345"/>
                </a:cubicBezTo>
                <a:cubicBezTo>
                  <a:pt x="2072" y="1488"/>
                  <a:pt x="2191" y="1726"/>
                  <a:pt x="2120" y="1893"/>
                </a:cubicBezTo>
                <a:lnTo>
                  <a:pt x="2120" y="1893"/>
                </a:lnTo>
                <a:cubicBezTo>
                  <a:pt x="2239" y="1524"/>
                  <a:pt x="1965" y="1417"/>
                  <a:pt x="1953" y="1119"/>
                </a:cubicBezTo>
                <a:cubicBezTo>
                  <a:pt x="1679" y="1441"/>
                  <a:pt x="1893" y="1631"/>
                  <a:pt x="1977" y="1857"/>
                </a:cubicBezTo>
                <a:lnTo>
                  <a:pt x="1977" y="1857"/>
                </a:lnTo>
                <a:cubicBezTo>
                  <a:pt x="1763" y="1310"/>
                  <a:pt x="1453" y="1441"/>
                  <a:pt x="1191" y="1214"/>
                </a:cubicBezTo>
                <a:cubicBezTo>
                  <a:pt x="1417" y="1476"/>
                  <a:pt x="1286" y="1786"/>
                  <a:pt x="1834" y="2000"/>
                </a:cubicBezTo>
                <a:lnTo>
                  <a:pt x="1834" y="2000"/>
                </a:lnTo>
                <a:cubicBezTo>
                  <a:pt x="1608" y="1917"/>
                  <a:pt x="1417" y="1703"/>
                  <a:pt x="1096" y="1976"/>
                </a:cubicBezTo>
                <a:cubicBezTo>
                  <a:pt x="1393" y="1988"/>
                  <a:pt x="1501" y="2262"/>
                  <a:pt x="1870" y="2143"/>
                </a:cubicBezTo>
                <a:lnTo>
                  <a:pt x="1870" y="2143"/>
                </a:lnTo>
                <a:cubicBezTo>
                  <a:pt x="1703" y="2215"/>
                  <a:pt x="1477" y="2096"/>
                  <a:pt x="1322" y="2536"/>
                </a:cubicBezTo>
                <a:cubicBezTo>
                  <a:pt x="1489" y="2381"/>
                  <a:pt x="1524" y="2500"/>
                  <a:pt x="1691" y="2465"/>
                </a:cubicBezTo>
                <a:cubicBezTo>
                  <a:pt x="1643" y="2691"/>
                  <a:pt x="1858" y="2977"/>
                  <a:pt x="2096" y="2846"/>
                </a:cubicBezTo>
                <a:cubicBezTo>
                  <a:pt x="1846" y="2750"/>
                  <a:pt x="1941" y="2548"/>
                  <a:pt x="2024" y="2465"/>
                </a:cubicBezTo>
                <a:cubicBezTo>
                  <a:pt x="2060" y="2441"/>
                  <a:pt x="2108" y="2417"/>
                  <a:pt x="2155" y="2417"/>
                </a:cubicBezTo>
                <a:cubicBezTo>
                  <a:pt x="2203" y="2417"/>
                  <a:pt x="2310" y="2465"/>
                  <a:pt x="2322" y="2524"/>
                </a:cubicBezTo>
                <a:cubicBezTo>
                  <a:pt x="2322" y="2596"/>
                  <a:pt x="2239" y="2655"/>
                  <a:pt x="2191" y="2560"/>
                </a:cubicBezTo>
                <a:cubicBezTo>
                  <a:pt x="2144" y="2691"/>
                  <a:pt x="2310" y="2786"/>
                  <a:pt x="2405" y="2691"/>
                </a:cubicBezTo>
                <a:cubicBezTo>
                  <a:pt x="2417" y="2679"/>
                  <a:pt x="2429" y="2667"/>
                  <a:pt x="2441" y="2655"/>
                </a:cubicBezTo>
                <a:lnTo>
                  <a:pt x="2441" y="2655"/>
                </a:lnTo>
                <a:cubicBezTo>
                  <a:pt x="2453" y="2619"/>
                  <a:pt x="2465" y="2584"/>
                  <a:pt x="2453" y="2548"/>
                </a:cubicBezTo>
                <a:cubicBezTo>
                  <a:pt x="2715" y="2727"/>
                  <a:pt x="2917" y="2965"/>
                  <a:pt x="3048" y="3239"/>
                </a:cubicBezTo>
                <a:cubicBezTo>
                  <a:pt x="2572" y="2465"/>
                  <a:pt x="2155" y="3286"/>
                  <a:pt x="1774" y="2917"/>
                </a:cubicBezTo>
                <a:cubicBezTo>
                  <a:pt x="1893" y="3143"/>
                  <a:pt x="2013" y="3250"/>
                  <a:pt x="2132" y="3286"/>
                </a:cubicBezTo>
                <a:cubicBezTo>
                  <a:pt x="2429" y="3393"/>
                  <a:pt x="2548" y="3108"/>
                  <a:pt x="2691" y="3119"/>
                </a:cubicBezTo>
                <a:cubicBezTo>
                  <a:pt x="2584" y="3262"/>
                  <a:pt x="2632" y="3369"/>
                  <a:pt x="2763" y="3417"/>
                </a:cubicBezTo>
                <a:cubicBezTo>
                  <a:pt x="2751" y="3239"/>
                  <a:pt x="2917" y="3215"/>
                  <a:pt x="3013" y="3322"/>
                </a:cubicBezTo>
                <a:cubicBezTo>
                  <a:pt x="3156" y="3465"/>
                  <a:pt x="3179" y="3810"/>
                  <a:pt x="3596" y="3881"/>
                </a:cubicBezTo>
                <a:cubicBezTo>
                  <a:pt x="3644" y="3929"/>
                  <a:pt x="3703" y="3965"/>
                  <a:pt x="3763" y="3989"/>
                </a:cubicBezTo>
                <a:cubicBezTo>
                  <a:pt x="3703" y="3977"/>
                  <a:pt x="3632" y="3953"/>
                  <a:pt x="3560" y="3953"/>
                </a:cubicBezTo>
                <a:cubicBezTo>
                  <a:pt x="3227" y="3715"/>
                  <a:pt x="2965" y="3929"/>
                  <a:pt x="2751" y="3953"/>
                </a:cubicBezTo>
                <a:cubicBezTo>
                  <a:pt x="2620" y="3953"/>
                  <a:pt x="2513" y="3810"/>
                  <a:pt x="2655" y="3703"/>
                </a:cubicBezTo>
                <a:cubicBezTo>
                  <a:pt x="2513" y="3643"/>
                  <a:pt x="2417" y="3679"/>
                  <a:pt x="2394" y="3858"/>
                </a:cubicBezTo>
                <a:cubicBezTo>
                  <a:pt x="2286" y="3762"/>
                  <a:pt x="2394" y="3477"/>
                  <a:pt x="2108" y="3334"/>
                </a:cubicBezTo>
                <a:cubicBezTo>
                  <a:pt x="2001" y="3286"/>
                  <a:pt x="1846" y="3286"/>
                  <a:pt x="1596" y="3358"/>
                </a:cubicBezTo>
                <a:lnTo>
                  <a:pt x="1596" y="3358"/>
                </a:lnTo>
                <a:cubicBezTo>
                  <a:pt x="2132" y="3358"/>
                  <a:pt x="1846" y="4227"/>
                  <a:pt x="2727" y="4024"/>
                </a:cubicBezTo>
                <a:cubicBezTo>
                  <a:pt x="2441" y="4131"/>
                  <a:pt x="2120" y="4155"/>
                  <a:pt x="1810" y="4096"/>
                </a:cubicBezTo>
                <a:cubicBezTo>
                  <a:pt x="1846" y="4072"/>
                  <a:pt x="1870" y="4036"/>
                  <a:pt x="1870" y="4001"/>
                </a:cubicBezTo>
                <a:lnTo>
                  <a:pt x="1870" y="4001"/>
                </a:lnTo>
                <a:cubicBezTo>
                  <a:pt x="1882" y="3977"/>
                  <a:pt x="1882" y="3965"/>
                  <a:pt x="1870" y="3953"/>
                </a:cubicBezTo>
                <a:cubicBezTo>
                  <a:pt x="1870" y="3822"/>
                  <a:pt x="1691" y="3774"/>
                  <a:pt x="1620" y="3893"/>
                </a:cubicBezTo>
                <a:cubicBezTo>
                  <a:pt x="1727" y="3858"/>
                  <a:pt x="1751" y="3965"/>
                  <a:pt x="1703" y="4012"/>
                </a:cubicBezTo>
                <a:cubicBezTo>
                  <a:pt x="1643" y="4048"/>
                  <a:pt x="1536" y="4012"/>
                  <a:pt x="1501" y="3965"/>
                </a:cubicBezTo>
                <a:cubicBezTo>
                  <a:pt x="1465" y="3929"/>
                  <a:pt x="1453" y="3893"/>
                  <a:pt x="1453" y="3846"/>
                </a:cubicBezTo>
                <a:cubicBezTo>
                  <a:pt x="1453" y="3715"/>
                  <a:pt x="1524" y="3524"/>
                  <a:pt x="1763" y="3620"/>
                </a:cubicBezTo>
                <a:cubicBezTo>
                  <a:pt x="1691" y="3369"/>
                  <a:pt x="1334" y="3417"/>
                  <a:pt x="1203" y="3608"/>
                </a:cubicBezTo>
                <a:cubicBezTo>
                  <a:pt x="1108" y="3453"/>
                  <a:pt x="1012" y="3512"/>
                  <a:pt x="1001" y="3298"/>
                </a:cubicBezTo>
                <a:cubicBezTo>
                  <a:pt x="798" y="3703"/>
                  <a:pt x="1036" y="3798"/>
                  <a:pt x="1108" y="3965"/>
                </a:cubicBezTo>
                <a:lnTo>
                  <a:pt x="1108" y="3965"/>
                </a:lnTo>
                <a:cubicBezTo>
                  <a:pt x="929" y="3620"/>
                  <a:pt x="655" y="3739"/>
                  <a:pt x="441" y="3536"/>
                </a:cubicBezTo>
                <a:cubicBezTo>
                  <a:pt x="477" y="3953"/>
                  <a:pt x="774" y="3941"/>
                  <a:pt x="977" y="4036"/>
                </a:cubicBezTo>
                <a:lnTo>
                  <a:pt x="977" y="4036"/>
                </a:lnTo>
                <a:cubicBezTo>
                  <a:pt x="465" y="3798"/>
                  <a:pt x="334" y="4108"/>
                  <a:pt x="0" y="4131"/>
                </a:cubicBezTo>
                <a:close/>
                <a:moveTo>
                  <a:pt x="5489" y="4012"/>
                </a:moveTo>
                <a:close/>
                <a:moveTo>
                  <a:pt x="4763" y="3941"/>
                </a:moveTo>
                <a:cubicBezTo>
                  <a:pt x="4858" y="3881"/>
                  <a:pt x="4977" y="3870"/>
                  <a:pt x="5084" y="3893"/>
                </a:cubicBezTo>
                <a:cubicBezTo>
                  <a:pt x="5263" y="3977"/>
                  <a:pt x="5442" y="4036"/>
                  <a:pt x="5632" y="4096"/>
                </a:cubicBezTo>
                <a:cubicBezTo>
                  <a:pt x="5703" y="4108"/>
                  <a:pt x="5787" y="4120"/>
                  <a:pt x="5858" y="4131"/>
                </a:cubicBezTo>
                <a:cubicBezTo>
                  <a:pt x="5787" y="4143"/>
                  <a:pt x="5703" y="4155"/>
                  <a:pt x="5632" y="4167"/>
                </a:cubicBezTo>
                <a:cubicBezTo>
                  <a:pt x="5442" y="4227"/>
                  <a:pt x="5263" y="4298"/>
                  <a:pt x="5084" y="4370"/>
                </a:cubicBezTo>
                <a:cubicBezTo>
                  <a:pt x="4977" y="4393"/>
                  <a:pt x="4858" y="4382"/>
                  <a:pt x="4763" y="4322"/>
                </a:cubicBezTo>
                <a:cubicBezTo>
                  <a:pt x="4930" y="4334"/>
                  <a:pt x="5096" y="4262"/>
                  <a:pt x="5203" y="4131"/>
                </a:cubicBezTo>
                <a:cubicBezTo>
                  <a:pt x="5096" y="4001"/>
                  <a:pt x="4930" y="3941"/>
                  <a:pt x="4763" y="3941"/>
                </a:cubicBezTo>
                <a:close/>
                <a:moveTo>
                  <a:pt x="5168" y="5024"/>
                </a:moveTo>
                <a:close/>
                <a:moveTo>
                  <a:pt x="4894" y="4905"/>
                </a:moveTo>
                <a:cubicBezTo>
                  <a:pt x="4894" y="4739"/>
                  <a:pt x="4834" y="4572"/>
                  <a:pt x="4703" y="4453"/>
                </a:cubicBezTo>
                <a:cubicBezTo>
                  <a:pt x="4811" y="4489"/>
                  <a:pt x="4906" y="4560"/>
                  <a:pt x="4977" y="4655"/>
                </a:cubicBezTo>
                <a:cubicBezTo>
                  <a:pt x="5037" y="4834"/>
                  <a:pt x="5120" y="5013"/>
                  <a:pt x="5215" y="5179"/>
                </a:cubicBezTo>
                <a:cubicBezTo>
                  <a:pt x="5251" y="5239"/>
                  <a:pt x="5299" y="5310"/>
                  <a:pt x="5346" y="5370"/>
                </a:cubicBezTo>
                <a:cubicBezTo>
                  <a:pt x="5287" y="5322"/>
                  <a:pt x="5227" y="5274"/>
                  <a:pt x="5168" y="5239"/>
                </a:cubicBezTo>
                <a:cubicBezTo>
                  <a:pt x="4989" y="5144"/>
                  <a:pt x="4811" y="5060"/>
                  <a:pt x="4632" y="4989"/>
                </a:cubicBezTo>
                <a:cubicBezTo>
                  <a:pt x="4537" y="4929"/>
                  <a:pt x="4465" y="4834"/>
                  <a:pt x="4441" y="4727"/>
                </a:cubicBezTo>
                <a:cubicBezTo>
                  <a:pt x="4549" y="4846"/>
                  <a:pt x="4715" y="4917"/>
                  <a:pt x="4894" y="4905"/>
                </a:cubicBezTo>
                <a:close/>
                <a:moveTo>
                  <a:pt x="5001" y="3084"/>
                </a:moveTo>
                <a:close/>
                <a:moveTo>
                  <a:pt x="4632" y="3274"/>
                </a:moveTo>
                <a:cubicBezTo>
                  <a:pt x="4811" y="3215"/>
                  <a:pt x="4989" y="3131"/>
                  <a:pt x="5168" y="3036"/>
                </a:cubicBezTo>
                <a:cubicBezTo>
                  <a:pt x="5227" y="3000"/>
                  <a:pt x="5287" y="2953"/>
                  <a:pt x="5346" y="2905"/>
                </a:cubicBezTo>
                <a:cubicBezTo>
                  <a:pt x="5299" y="2965"/>
                  <a:pt x="5251" y="3024"/>
                  <a:pt x="5215" y="3084"/>
                </a:cubicBezTo>
                <a:cubicBezTo>
                  <a:pt x="5120" y="3262"/>
                  <a:pt x="5037" y="3441"/>
                  <a:pt x="4965" y="3620"/>
                </a:cubicBezTo>
                <a:cubicBezTo>
                  <a:pt x="4906" y="3715"/>
                  <a:pt x="4811" y="3786"/>
                  <a:pt x="4703" y="3810"/>
                </a:cubicBezTo>
                <a:cubicBezTo>
                  <a:pt x="4834" y="3703"/>
                  <a:pt x="4894" y="3536"/>
                  <a:pt x="4894" y="3369"/>
                </a:cubicBezTo>
                <a:cubicBezTo>
                  <a:pt x="4715" y="3358"/>
                  <a:pt x="4560" y="3429"/>
                  <a:pt x="4441" y="3548"/>
                </a:cubicBezTo>
                <a:cubicBezTo>
                  <a:pt x="4465" y="3441"/>
                  <a:pt x="4537" y="3346"/>
                  <a:pt x="4632" y="3274"/>
                </a:cubicBezTo>
                <a:close/>
                <a:moveTo>
                  <a:pt x="4239" y="5501"/>
                </a:moveTo>
                <a:close/>
                <a:moveTo>
                  <a:pt x="4001" y="2762"/>
                </a:moveTo>
                <a:close/>
                <a:moveTo>
                  <a:pt x="3929" y="3489"/>
                </a:moveTo>
                <a:cubicBezTo>
                  <a:pt x="3870" y="3393"/>
                  <a:pt x="3858" y="3274"/>
                  <a:pt x="3882" y="3167"/>
                </a:cubicBezTo>
                <a:cubicBezTo>
                  <a:pt x="3953" y="2988"/>
                  <a:pt x="4025" y="2798"/>
                  <a:pt x="4084" y="2619"/>
                </a:cubicBezTo>
                <a:cubicBezTo>
                  <a:pt x="4096" y="2548"/>
                  <a:pt x="4108" y="2465"/>
                  <a:pt x="4120" y="2393"/>
                </a:cubicBezTo>
                <a:cubicBezTo>
                  <a:pt x="4132" y="2465"/>
                  <a:pt x="4144" y="2548"/>
                  <a:pt x="4156" y="2619"/>
                </a:cubicBezTo>
                <a:cubicBezTo>
                  <a:pt x="4215" y="2798"/>
                  <a:pt x="4275" y="2988"/>
                  <a:pt x="4358" y="3167"/>
                </a:cubicBezTo>
                <a:cubicBezTo>
                  <a:pt x="4382" y="3274"/>
                  <a:pt x="4370" y="3393"/>
                  <a:pt x="4310" y="3489"/>
                </a:cubicBezTo>
                <a:cubicBezTo>
                  <a:pt x="4477" y="3322"/>
                  <a:pt x="4358" y="3048"/>
                  <a:pt x="4120" y="3048"/>
                </a:cubicBezTo>
                <a:cubicBezTo>
                  <a:pt x="3882" y="3048"/>
                  <a:pt x="3763" y="3322"/>
                  <a:pt x="3929" y="3489"/>
                </a:cubicBezTo>
                <a:close/>
                <a:moveTo>
                  <a:pt x="4120" y="5227"/>
                </a:moveTo>
                <a:cubicBezTo>
                  <a:pt x="4251" y="5108"/>
                  <a:pt x="4310" y="4941"/>
                  <a:pt x="4310" y="4774"/>
                </a:cubicBezTo>
                <a:cubicBezTo>
                  <a:pt x="4370" y="4870"/>
                  <a:pt x="4382" y="4989"/>
                  <a:pt x="4358" y="5108"/>
                </a:cubicBezTo>
                <a:cubicBezTo>
                  <a:pt x="4275" y="5286"/>
                  <a:pt x="4215" y="5465"/>
                  <a:pt x="4156" y="5655"/>
                </a:cubicBezTo>
                <a:cubicBezTo>
                  <a:pt x="4144" y="5727"/>
                  <a:pt x="4132" y="5798"/>
                  <a:pt x="4120" y="5882"/>
                </a:cubicBezTo>
                <a:cubicBezTo>
                  <a:pt x="4108" y="5798"/>
                  <a:pt x="4096" y="5727"/>
                  <a:pt x="4084" y="5655"/>
                </a:cubicBezTo>
                <a:cubicBezTo>
                  <a:pt x="4025" y="5465"/>
                  <a:pt x="3953" y="5286"/>
                  <a:pt x="3882" y="5108"/>
                </a:cubicBezTo>
                <a:cubicBezTo>
                  <a:pt x="3858" y="4989"/>
                  <a:pt x="3870" y="4870"/>
                  <a:pt x="3929" y="4774"/>
                </a:cubicBezTo>
                <a:cubicBezTo>
                  <a:pt x="3918" y="4941"/>
                  <a:pt x="3989" y="5108"/>
                  <a:pt x="4120" y="5227"/>
                </a:cubicBezTo>
                <a:close/>
                <a:moveTo>
                  <a:pt x="3227" y="5179"/>
                </a:moveTo>
                <a:close/>
                <a:moveTo>
                  <a:pt x="3346" y="3358"/>
                </a:moveTo>
                <a:cubicBezTo>
                  <a:pt x="3334" y="3536"/>
                  <a:pt x="3406" y="3691"/>
                  <a:pt x="3525" y="3810"/>
                </a:cubicBezTo>
                <a:cubicBezTo>
                  <a:pt x="3417" y="3774"/>
                  <a:pt x="3322" y="3703"/>
                  <a:pt x="3263" y="3608"/>
                </a:cubicBezTo>
                <a:cubicBezTo>
                  <a:pt x="3191" y="3429"/>
                  <a:pt x="3108" y="3250"/>
                  <a:pt x="3013" y="3084"/>
                </a:cubicBezTo>
                <a:cubicBezTo>
                  <a:pt x="2977" y="3024"/>
                  <a:pt x="2929" y="2965"/>
                  <a:pt x="2882" y="2893"/>
                </a:cubicBezTo>
                <a:cubicBezTo>
                  <a:pt x="2941" y="2941"/>
                  <a:pt x="3001" y="2988"/>
                  <a:pt x="3060" y="3024"/>
                </a:cubicBezTo>
                <a:cubicBezTo>
                  <a:pt x="3239" y="3119"/>
                  <a:pt x="3417" y="3203"/>
                  <a:pt x="3596" y="3274"/>
                </a:cubicBezTo>
                <a:cubicBezTo>
                  <a:pt x="3691" y="3334"/>
                  <a:pt x="3763" y="3429"/>
                  <a:pt x="3787" y="3536"/>
                </a:cubicBezTo>
                <a:cubicBezTo>
                  <a:pt x="3679" y="3417"/>
                  <a:pt x="3513" y="3358"/>
                  <a:pt x="3346" y="3369"/>
                </a:cubicBezTo>
                <a:close/>
                <a:moveTo>
                  <a:pt x="3787" y="4715"/>
                </a:moveTo>
                <a:cubicBezTo>
                  <a:pt x="3751" y="4834"/>
                  <a:pt x="3691" y="4929"/>
                  <a:pt x="3596" y="4989"/>
                </a:cubicBezTo>
                <a:cubicBezTo>
                  <a:pt x="3406" y="5060"/>
                  <a:pt x="3227" y="5144"/>
                  <a:pt x="3060" y="5227"/>
                </a:cubicBezTo>
                <a:cubicBezTo>
                  <a:pt x="3001" y="5263"/>
                  <a:pt x="2941" y="5310"/>
                  <a:pt x="2870" y="5370"/>
                </a:cubicBezTo>
                <a:cubicBezTo>
                  <a:pt x="2929" y="5298"/>
                  <a:pt x="2965" y="5239"/>
                  <a:pt x="3013" y="5179"/>
                </a:cubicBezTo>
                <a:cubicBezTo>
                  <a:pt x="3096" y="5001"/>
                  <a:pt x="3179" y="4834"/>
                  <a:pt x="3251" y="4643"/>
                </a:cubicBezTo>
                <a:cubicBezTo>
                  <a:pt x="3310" y="4548"/>
                  <a:pt x="3406" y="4477"/>
                  <a:pt x="3513" y="4453"/>
                </a:cubicBezTo>
                <a:cubicBezTo>
                  <a:pt x="3394" y="4572"/>
                  <a:pt x="3322" y="4727"/>
                  <a:pt x="3334" y="4893"/>
                </a:cubicBezTo>
                <a:cubicBezTo>
                  <a:pt x="3513" y="4917"/>
                  <a:pt x="3679" y="4846"/>
                  <a:pt x="3798" y="4727"/>
                </a:cubicBezTo>
                <a:close/>
                <a:moveTo>
                  <a:pt x="2739" y="4012"/>
                </a:moveTo>
                <a:close/>
                <a:moveTo>
                  <a:pt x="2584" y="4096"/>
                </a:moveTo>
                <a:cubicBezTo>
                  <a:pt x="2775" y="4036"/>
                  <a:pt x="2953" y="3977"/>
                  <a:pt x="3132" y="3893"/>
                </a:cubicBezTo>
                <a:cubicBezTo>
                  <a:pt x="3251" y="3870"/>
                  <a:pt x="3358" y="3881"/>
                  <a:pt x="3465" y="3941"/>
                </a:cubicBezTo>
                <a:cubicBezTo>
                  <a:pt x="3287" y="3941"/>
                  <a:pt x="3132" y="4001"/>
                  <a:pt x="3013" y="4131"/>
                </a:cubicBezTo>
                <a:cubicBezTo>
                  <a:pt x="3132" y="4262"/>
                  <a:pt x="3287" y="4334"/>
                  <a:pt x="3465" y="4322"/>
                </a:cubicBezTo>
                <a:cubicBezTo>
                  <a:pt x="3358" y="4382"/>
                  <a:pt x="3251" y="4393"/>
                  <a:pt x="3132" y="4370"/>
                </a:cubicBezTo>
                <a:cubicBezTo>
                  <a:pt x="2953" y="4298"/>
                  <a:pt x="2775" y="4227"/>
                  <a:pt x="2584" y="4167"/>
                </a:cubicBezTo>
                <a:cubicBezTo>
                  <a:pt x="2513" y="4155"/>
                  <a:pt x="2441" y="4143"/>
                  <a:pt x="2358" y="4131"/>
                </a:cubicBezTo>
                <a:cubicBezTo>
                  <a:pt x="2441" y="4120"/>
                  <a:pt x="2525" y="4108"/>
                  <a:pt x="2608" y="4096"/>
                </a:cubicBezTo>
                <a:close/>
              </a:path>
            </a:pathLst>
          </a:custGeom>
          <a:solidFill>
            <a:schemeClr val="accent2">
              <a:alpha val="1450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5"/>
          <p:cNvSpPr/>
          <p:nvPr/>
        </p:nvSpPr>
        <p:spPr>
          <a:xfrm rot="5400000">
            <a:off x="683794" y="1077983"/>
            <a:ext cx="562478" cy="562410"/>
          </a:xfrm>
          <a:custGeom>
            <a:avLst/>
            <a:gdLst/>
            <a:ahLst/>
            <a:cxnLst/>
            <a:rect l="l" t="t" r="r" b="b"/>
            <a:pathLst>
              <a:path w="8276" h="8275" extrusionOk="0">
                <a:moveTo>
                  <a:pt x="1" y="4131"/>
                </a:moveTo>
                <a:cubicBezTo>
                  <a:pt x="334" y="4167"/>
                  <a:pt x="465" y="4465"/>
                  <a:pt x="1001" y="4239"/>
                </a:cubicBezTo>
                <a:lnTo>
                  <a:pt x="1001" y="4239"/>
                </a:lnTo>
                <a:cubicBezTo>
                  <a:pt x="786" y="4334"/>
                  <a:pt x="501" y="4322"/>
                  <a:pt x="465" y="4727"/>
                </a:cubicBezTo>
                <a:cubicBezTo>
                  <a:pt x="691" y="4536"/>
                  <a:pt x="953" y="4643"/>
                  <a:pt x="1132" y="4310"/>
                </a:cubicBezTo>
                <a:lnTo>
                  <a:pt x="1132" y="4310"/>
                </a:lnTo>
                <a:cubicBezTo>
                  <a:pt x="1060" y="4477"/>
                  <a:pt x="822" y="4560"/>
                  <a:pt x="1024" y="4977"/>
                </a:cubicBezTo>
                <a:cubicBezTo>
                  <a:pt x="1036" y="4751"/>
                  <a:pt x="1132" y="4810"/>
                  <a:pt x="1227" y="4667"/>
                </a:cubicBezTo>
                <a:cubicBezTo>
                  <a:pt x="1358" y="4858"/>
                  <a:pt x="1715" y="4905"/>
                  <a:pt x="1786" y="4643"/>
                </a:cubicBezTo>
                <a:cubicBezTo>
                  <a:pt x="1536" y="4751"/>
                  <a:pt x="1465" y="4548"/>
                  <a:pt x="1477" y="4429"/>
                </a:cubicBezTo>
                <a:cubicBezTo>
                  <a:pt x="1477" y="4382"/>
                  <a:pt x="1489" y="4334"/>
                  <a:pt x="1525" y="4298"/>
                </a:cubicBezTo>
                <a:cubicBezTo>
                  <a:pt x="1560" y="4262"/>
                  <a:pt x="1667" y="4227"/>
                  <a:pt x="1727" y="4262"/>
                </a:cubicBezTo>
                <a:cubicBezTo>
                  <a:pt x="1775" y="4310"/>
                  <a:pt x="1751" y="4417"/>
                  <a:pt x="1644" y="4382"/>
                </a:cubicBezTo>
                <a:cubicBezTo>
                  <a:pt x="1715" y="4501"/>
                  <a:pt x="1894" y="4453"/>
                  <a:pt x="1894" y="4322"/>
                </a:cubicBezTo>
                <a:cubicBezTo>
                  <a:pt x="1906" y="4298"/>
                  <a:pt x="1906" y="4286"/>
                  <a:pt x="1894" y="4274"/>
                </a:cubicBezTo>
                <a:cubicBezTo>
                  <a:pt x="1894" y="4274"/>
                  <a:pt x="1894" y="4262"/>
                  <a:pt x="1894" y="4262"/>
                </a:cubicBezTo>
                <a:cubicBezTo>
                  <a:pt x="1894" y="4227"/>
                  <a:pt x="1870" y="4203"/>
                  <a:pt x="1834" y="4179"/>
                </a:cubicBezTo>
                <a:cubicBezTo>
                  <a:pt x="2144" y="4120"/>
                  <a:pt x="2465" y="4143"/>
                  <a:pt x="2751" y="4251"/>
                </a:cubicBezTo>
                <a:lnTo>
                  <a:pt x="2751" y="4251"/>
                </a:lnTo>
                <a:cubicBezTo>
                  <a:pt x="1870" y="4036"/>
                  <a:pt x="2156" y="4917"/>
                  <a:pt x="1620" y="4917"/>
                </a:cubicBezTo>
                <a:lnTo>
                  <a:pt x="1620" y="4917"/>
                </a:lnTo>
                <a:cubicBezTo>
                  <a:pt x="1870" y="4989"/>
                  <a:pt x="2025" y="4989"/>
                  <a:pt x="2132" y="4929"/>
                </a:cubicBezTo>
                <a:cubicBezTo>
                  <a:pt x="2417" y="4798"/>
                  <a:pt x="2310" y="4512"/>
                  <a:pt x="2417" y="4417"/>
                </a:cubicBezTo>
                <a:cubicBezTo>
                  <a:pt x="2441" y="4584"/>
                  <a:pt x="2548" y="4632"/>
                  <a:pt x="2679" y="4572"/>
                </a:cubicBezTo>
                <a:cubicBezTo>
                  <a:pt x="2537" y="4453"/>
                  <a:pt x="2644" y="4322"/>
                  <a:pt x="2787" y="4322"/>
                </a:cubicBezTo>
                <a:cubicBezTo>
                  <a:pt x="2989" y="4334"/>
                  <a:pt x="3251" y="4548"/>
                  <a:pt x="3584" y="4322"/>
                </a:cubicBezTo>
                <a:cubicBezTo>
                  <a:pt x="3656" y="4310"/>
                  <a:pt x="3727" y="4298"/>
                  <a:pt x="3787" y="4274"/>
                </a:cubicBezTo>
                <a:cubicBezTo>
                  <a:pt x="3727" y="4310"/>
                  <a:pt x="3668" y="4346"/>
                  <a:pt x="3620" y="4393"/>
                </a:cubicBezTo>
                <a:cubicBezTo>
                  <a:pt x="3203" y="4465"/>
                  <a:pt x="3179" y="4798"/>
                  <a:pt x="3037" y="4953"/>
                </a:cubicBezTo>
                <a:cubicBezTo>
                  <a:pt x="2941" y="5060"/>
                  <a:pt x="2775" y="5024"/>
                  <a:pt x="2787" y="4858"/>
                </a:cubicBezTo>
                <a:cubicBezTo>
                  <a:pt x="2656" y="4905"/>
                  <a:pt x="2608" y="5001"/>
                  <a:pt x="2715" y="5155"/>
                </a:cubicBezTo>
                <a:cubicBezTo>
                  <a:pt x="2572" y="5155"/>
                  <a:pt x="2441" y="4882"/>
                  <a:pt x="2156" y="4977"/>
                </a:cubicBezTo>
                <a:cubicBezTo>
                  <a:pt x="2036" y="5024"/>
                  <a:pt x="1917" y="5132"/>
                  <a:pt x="1798" y="5358"/>
                </a:cubicBezTo>
                <a:cubicBezTo>
                  <a:pt x="1810" y="5346"/>
                  <a:pt x="1822" y="5334"/>
                  <a:pt x="1834" y="5322"/>
                </a:cubicBezTo>
                <a:lnTo>
                  <a:pt x="1798" y="5358"/>
                </a:lnTo>
                <a:cubicBezTo>
                  <a:pt x="2179" y="4977"/>
                  <a:pt x="2596" y="5810"/>
                  <a:pt x="3072" y="5036"/>
                </a:cubicBezTo>
                <a:lnTo>
                  <a:pt x="3072" y="5036"/>
                </a:lnTo>
                <a:cubicBezTo>
                  <a:pt x="2941" y="5310"/>
                  <a:pt x="2739" y="5548"/>
                  <a:pt x="2477" y="5727"/>
                </a:cubicBezTo>
                <a:cubicBezTo>
                  <a:pt x="2489" y="5691"/>
                  <a:pt x="2477" y="5655"/>
                  <a:pt x="2453" y="5620"/>
                </a:cubicBezTo>
                <a:lnTo>
                  <a:pt x="2453" y="5620"/>
                </a:lnTo>
                <a:cubicBezTo>
                  <a:pt x="2453" y="5608"/>
                  <a:pt x="2441" y="5596"/>
                  <a:pt x="2429" y="5584"/>
                </a:cubicBezTo>
                <a:cubicBezTo>
                  <a:pt x="2334" y="5489"/>
                  <a:pt x="2167" y="5584"/>
                  <a:pt x="2203" y="5715"/>
                </a:cubicBezTo>
                <a:cubicBezTo>
                  <a:pt x="2263" y="5620"/>
                  <a:pt x="2358" y="5679"/>
                  <a:pt x="2346" y="5751"/>
                </a:cubicBezTo>
                <a:cubicBezTo>
                  <a:pt x="2322" y="5810"/>
                  <a:pt x="2227" y="5858"/>
                  <a:pt x="2167" y="5858"/>
                </a:cubicBezTo>
                <a:cubicBezTo>
                  <a:pt x="2132" y="5858"/>
                  <a:pt x="2084" y="5834"/>
                  <a:pt x="2048" y="5810"/>
                </a:cubicBezTo>
                <a:cubicBezTo>
                  <a:pt x="1894" y="5703"/>
                  <a:pt x="1941" y="5477"/>
                  <a:pt x="2108" y="5429"/>
                </a:cubicBezTo>
                <a:cubicBezTo>
                  <a:pt x="1882" y="5298"/>
                  <a:pt x="1667" y="5584"/>
                  <a:pt x="1715" y="5810"/>
                </a:cubicBezTo>
                <a:cubicBezTo>
                  <a:pt x="1536" y="5775"/>
                  <a:pt x="1513" y="5882"/>
                  <a:pt x="1346" y="5739"/>
                </a:cubicBezTo>
                <a:cubicBezTo>
                  <a:pt x="1489" y="6167"/>
                  <a:pt x="1727" y="6060"/>
                  <a:pt x="1894" y="6132"/>
                </a:cubicBezTo>
                <a:lnTo>
                  <a:pt x="1894" y="6132"/>
                </a:lnTo>
                <a:cubicBezTo>
                  <a:pt x="1525" y="6013"/>
                  <a:pt x="1417" y="6287"/>
                  <a:pt x="1120" y="6298"/>
                </a:cubicBezTo>
                <a:cubicBezTo>
                  <a:pt x="1429" y="6572"/>
                  <a:pt x="1632" y="6358"/>
                  <a:pt x="1858" y="6275"/>
                </a:cubicBezTo>
                <a:lnTo>
                  <a:pt x="1858" y="6275"/>
                </a:lnTo>
                <a:cubicBezTo>
                  <a:pt x="1310" y="6489"/>
                  <a:pt x="1429" y="6798"/>
                  <a:pt x="1215" y="7060"/>
                </a:cubicBezTo>
                <a:cubicBezTo>
                  <a:pt x="1477" y="6834"/>
                  <a:pt x="1775" y="6965"/>
                  <a:pt x="2001" y="6417"/>
                </a:cubicBezTo>
                <a:lnTo>
                  <a:pt x="2001" y="6417"/>
                </a:lnTo>
                <a:cubicBezTo>
                  <a:pt x="1917" y="6632"/>
                  <a:pt x="1703" y="6834"/>
                  <a:pt x="1965" y="7144"/>
                </a:cubicBezTo>
                <a:cubicBezTo>
                  <a:pt x="1989" y="6846"/>
                  <a:pt x="2251" y="6739"/>
                  <a:pt x="2144" y="6382"/>
                </a:cubicBezTo>
                <a:lnTo>
                  <a:pt x="2144" y="6382"/>
                </a:lnTo>
                <a:cubicBezTo>
                  <a:pt x="2215" y="6548"/>
                  <a:pt x="2096" y="6775"/>
                  <a:pt x="2537" y="6929"/>
                </a:cubicBezTo>
                <a:cubicBezTo>
                  <a:pt x="2382" y="6763"/>
                  <a:pt x="2501" y="6727"/>
                  <a:pt x="2465" y="6560"/>
                </a:cubicBezTo>
                <a:cubicBezTo>
                  <a:pt x="2691" y="6608"/>
                  <a:pt x="2977" y="6394"/>
                  <a:pt x="2846" y="6156"/>
                </a:cubicBezTo>
                <a:cubicBezTo>
                  <a:pt x="2739" y="6406"/>
                  <a:pt x="2548" y="6310"/>
                  <a:pt x="2465" y="6227"/>
                </a:cubicBezTo>
                <a:cubicBezTo>
                  <a:pt x="2441" y="6191"/>
                  <a:pt x="2417" y="6144"/>
                  <a:pt x="2417" y="6096"/>
                </a:cubicBezTo>
                <a:cubicBezTo>
                  <a:pt x="2417" y="6036"/>
                  <a:pt x="2465" y="5941"/>
                  <a:pt x="2525" y="5929"/>
                </a:cubicBezTo>
                <a:cubicBezTo>
                  <a:pt x="2596" y="5929"/>
                  <a:pt x="2656" y="6013"/>
                  <a:pt x="2560" y="6060"/>
                </a:cubicBezTo>
                <a:cubicBezTo>
                  <a:pt x="2691" y="6096"/>
                  <a:pt x="2787" y="5941"/>
                  <a:pt x="2691" y="5846"/>
                </a:cubicBezTo>
                <a:cubicBezTo>
                  <a:pt x="2679" y="5834"/>
                  <a:pt x="2668" y="5822"/>
                  <a:pt x="2656" y="5810"/>
                </a:cubicBezTo>
                <a:lnTo>
                  <a:pt x="2656" y="5810"/>
                </a:lnTo>
                <a:cubicBezTo>
                  <a:pt x="2620" y="5798"/>
                  <a:pt x="2584" y="5786"/>
                  <a:pt x="2548" y="5798"/>
                </a:cubicBezTo>
                <a:cubicBezTo>
                  <a:pt x="2715" y="5536"/>
                  <a:pt x="2965" y="5334"/>
                  <a:pt x="3239" y="5203"/>
                </a:cubicBezTo>
                <a:lnTo>
                  <a:pt x="3239" y="5203"/>
                </a:lnTo>
                <a:cubicBezTo>
                  <a:pt x="2465" y="5679"/>
                  <a:pt x="3287" y="6096"/>
                  <a:pt x="2918" y="6477"/>
                </a:cubicBezTo>
                <a:cubicBezTo>
                  <a:pt x="2929" y="6465"/>
                  <a:pt x="2941" y="6453"/>
                  <a:pt x="2953" y="6441"/>
                </a:cubicBezTo>
                <a:cubicBezTo>
                  <a:pt x="2941" y="6453"/>
                  <a:pt x="2929" y="6465"/>
                  <a:pt x="2918" y="6477"/>
                </a:cubicBezTo>
                <a:cubicBezTo>
                  <a:pt x="3144" y="6358"/>
                  <a:pt x="3251" y="6239"/>
                  <a:pt x="3287" y="6120"/>
                </a:cubicBezTo>
                <a:cubicBezTo>
                  <a:pt x="3394" y="5822"/>
                  <a:pt x="3108" y="5703"/>
                  <a:pt x="3120" y="5560"/>
                </a:cubicBezTo>
                <a:cubicBezTo>
                  <a:pt x="3263" y="5667"/>
                  <a:pt x="3370" y="5620"/>
                  <a:pt x="3418" y="5489"/>
                </a:cubicBezTo>
                <a:cubicBezTo>
                  <a:pt x="3239" y="5501"/>
                  <a:pt x="3215" y="5322"/>
                  <a:pt x="3310" y="5239"/>
                </a:cubicBezTo>
                <a:cubicBezTo>
                  <a:pt x="3465" y="5096"/>
                  <a:pt x="3811" y="5060"/>
                  <a:pt x="3882" y="4655"/>
                </a:cubicBezTo>
                <a:cubicBezTo>
                  <a:pt x="3930" y="4608"/>
                  <a:pt x="3965" y="4548"/>
                  <a:pt x="3989" y="4489"/>
                </a:cubicBezTo>
                <a:cubicBezTo>
                  <a:pt x="3977" y="4548"/>
                  <a:pt x="3953" y="4620"/>
                  <a:pt x="3941" y="4691"/>
                </a:cubicBezTo>
                <a:cubicBezTo>
                  <a:pt x="3715" y="5024"/>
                  <a:pt x="3930" y="5286"/>
                  <a:pt x="3941" y="5489"/>
                </a:cubicBezTo>
                <a:cubicBezTo>
                  <a:pt x="3941" y="5632"/>
                  <a:pt x="3811" y="5739"/>
                  <a:pt x="3703" y="5596"/>
                </a:cubicBezTo>
                <a:cubicBezTo>
                  <a:pt x="3644" y="5727"/>
                  <a:pt x="3680" y="5834"/>
                  <a:pt x="3858" y="5858"/>
                </a:cubicBezTo>
                <a:cubicBezTo>
                  <a:pt x="3763" y="5965"/>
                  <a:pt x="3477" y="5858"/>
                  <a:pt x="3334" y="6132"/>
                </a:cubicBezTo>
                <a:cubicBezTo>
                  <a:pt x="3287" y="6251"/>
                  <a:pt x="3275" y="6406"/>
                  <a:pt x="3346" y="6656"/>
                </a:cubicBezTo>
                <a:lnTo>
                  <a:pt x="3346" y="6656"/>
                </a:lnTo>
                <a:cubicBezTo>
                  <a:pt x="3346" y="6120"/>
                  <a:pt x="4227" y="6406"/>
                  <a:pt x="4025" y="5525"/>
                </a:cubicBezTo>
                <a:lnTo>
                  <a:pt x="4025" y="5525"/>
                </a:lnTo>
                <a:cubicBezTo>
                  <a:pt x="4132" y="5822"/>
                  <a:pt x="4156" y="6132"/>
                  <a:pt x="4096" y="6441"/>
                </a:cubicBezTo>
                <a:cubicBezTo>
                  <a:pt x="4072" y="6406"/>
                  <a:pt x="4037" y="6382"/>
                  <a:pt x="4001" y="6382"/>
                </a:cubicBezTo>
                <a:lnTo>
                  <a:pt x="3989" y="6382"/>
                </a:lnTo>
                <a:cubicBezTo>
                  <a:pt x="3977" y="6370"/>
                  <a:pt x="3965" y="6370"/>
                  <a:pt x="3953" y="6382"/>
                </a:cubicBezTo>
                <a:cubicBezTo>
                  <a:pt x="3822" y="6382"/>
                  <a:pt x="3775" y="6560"/>
                  <a:pt x="3894" y="6632"/>
                </a:cubicBezTo>
                <a:cubicBezTo>
                  <a:pt x="3858" y="6525"/>
                  <a:pt x="3965" y="6501"/>
                  <a:pt x="4001" y="6548"/>
                </a:cubicBezTo>
                <a:cubicBezTo>
                  <a:pt x="4049" y="6608"/>
                  <a:pt x="4001" y="6715"/>
                  <a:pt x="3965" y="6751"/>
                </a:cubicBezTo>
                <a:cubicBezTo>
                  <a:pt x="3930" y="6787"/>
                  <a:pt x="3894" y="6798"/>
                  <a:pt x="3846" y="6798"/>
                </a:cubicBezTo>
                <a:cubicBezTo>
                  <a:pt x="3715" y="6798"/>
                  <a:pt x="3513" y="6739"/>
                  <a:pt x="3620" y="6489"/>
                </a:cubicBezTo>
                <a:cubicBezTo>
                  <a:pt x="3370" y="6560"/>
                  <a:pt x="3406" y="6918"/>
                  <a:pt x="3608" y="7049"/>
                </a:cubicBezTo>
                <a:cubicBezTo>
                  <a:pt x="3453" y="7144"/>
                  <a:pt x="3513" y="7239"/>
                  <a:pt x="3299" y="7263"/>
                </a:cubicBezTo>
                <a:cubicBezTo>
                  <a:pt x="3703" y="7453"/>
                  <a:pt x="3799" y="7215"/>
                  <a:pt x="3965" y="7144"/>
                </a:cubicBezTo>
                <a:lnTo>
                  <a:pt x="3965" y="7144"/>
                </a:lnTo>
                <a:cubicBezTo>
                  <a:pt x="3620" y="7322"/>
                  <a:pt x="3739" y="7596"/>
                  <a:pt x="3537" y="7811"/>
                </a:cubicBezTo>
                <a:cubicBezTo>
                  <a:pt x="3953" y="7775"/>
                  <a:pt x="3941" y="7477"/>
                  <a:pt x="4037" y="7275"/>
                </a:cubicBezTo>
                <a:lnTo>
                  <a:pt x="4037" y="7275"/>
                </a:lnTo>
                <a:cubicBezTo>
                  <a:pt x="3799" y="7811"/>
                  <a:pt x="4108" y="7941"/>
                  <a:pt x="4144" y="8275"/>
                </a:cubicBezTo>
                <a:cubicBezTo>
                  <a:pt x="4168" y="7941"/>
                  <a:pt x="4477" y="7811"/>
                  <a:pt x="4239" y="7275"/>
                </a:cubicBezTo>
                <a:lnTo>
                  <a:pt x="4239" y="7275"/>
                </a:lnTo>
                <a:cubicBezTo>
                  <a:pt x="4346" y="7477"/>
                  <a:pt x="4334" y="7775"/>
                  <a:pt x="4739" y="7811"/>
                </a:cubicBezTo>
                <a:cubicBezTo>
                  <a:pt x="4537" y="7584"/>
                  <a:pt x="4656" y="7322"/>
                  <a:pt x="4322" y="7144"/>
                </a:cubicBezTo>
                <a:lnTo>
                  <a:pt x="4322" y="7144"/>
                </a:lnTo>
                <a:cubicBezTo>
                  <a:pt x="4489" y="7215"/>
                  <a:pt x="4573" y="7453"/>
                  <a:pt x="4977" y="7263"/>
                </a:cubicBezTo>
                <a:cubicBezTo>
                  <a:pt x="4763" y="7239"/>
                  <a:pt x="4811" y="7144"/>
                  <a:pt x="4668" y="7049"/>
                </a:cubicBezTo>
                <a:cubicBezTo>
                  <a:pt x="4870" y="6918"/>
                  <a:pt x="4906" y="6560"/>
                  <a:pt x="4656" y="6489"/>
                </a:cubicBezTo>
                <a:cubicBezTo>
                  <a:pt x="4763" y="6739"/>
                  <a:pt x="4561" y="6810"/>
                  <a:pt x="4442" y="6798"/>
                </a:cubicBezTo>
                <a:cubicBezTo>
                  <a:pt x="4394" y="6798"/>
                  <a:pt x="4346" y="6787"/>
                  <a:pt x="4311" y="6751"/>
                </a:cubicBezTo>
                <a:cubicBezTo>
                  <a:pt x="4275" y="6715"/>
                  <a:pt x="4227" y="6608"/>
                  <a:pt x="4275" y="6548"/>
                </a:cubicBezTo>
                <a:cubicBezTo>
                  <a:pt x="4311" y="6501"/>
                  <a:pt x="4418" y="6525"/>
                  <a:pt x="4382" y="6632"/>
                </a:cubicBezTo>
                <a:cubicBezTo>
                  <a:pt x="4394" y="6620"/>
                  <a:pt x="4418" y="6608"/>
                  <a:pt x="4430" y="6596"/>
                </a:cubicBezTo>
                <a:cubicBezTo>
                  <a:pt x="4465" y="6548"/>
                  <a:pt x="4465" y="6477"/>
                  <a:pt x="4430" y="6429"/>
                </a:cubicBezTo>
                <a:cubicBezTo>
                  <a:pt x="4394" y="6394"/>
                  <a:pt x="4358" y="6382"/>
                  <a:pt x="4322" y="6382"/>
                </a:cubicBezTo>
                <a:cubicBezTo>
                  <a:pt x="4311" y="6370"/>
                  <a:pt x="4299" y="6370"/>
                  <a:pt x="4287" y="6382"/>
                </a:cubicBezTo>
                <a:lnTo>
                  <a:pt x="4275" y="6382"/>
                </a:lnTo>
                <a:cubicBezTo>
                  <a:pt x="4239" y="6382"/>
                  <a:pt x="4203" y="6406"/>
                  <a:pt x="4192" y="6441"/>
                </a:cubicBezTo>
                <a:cubicBezTo>
                  <a:pt x="4132" y="6132"/>
                  <a:pt x="4156" y="5822"/>
                  <a:pt x="4251" y="5525"/>
                </a:cubicBezTo>
                <a:cubicBezTo>
                  <a:pt x="4049" y="6406"/>
                  <a:pt x="4918" y="6120"/>
                  <a:pt x="4930" y="6656"/>
                </a:cubicBezTo>
                <a:lnTo>
                  <a:pt x="4930" y="6608"/>
                </a:lnTo>
                <a:lnTo>
                  <a:pt x="4930" y="6656"/>
                </a:lnTo>
                <a:cubicBezTo>
                  <a:pt x="5001" y="6406"/>
                  <a:pt x="5001" y="6251"/>
                  <a:pt x="4942" y="6144"/>
                </a:cubicBezTo>
                <a:cubicBezTo>
                  <a:pt x="4811" y="5870"/>
                  <a:pt x="4525" y="5965"/>
                  <a:pt x="4430" y="5858"/>
                </a:cubicBezTo>
                <a:cubicBezTo>
                  <a:pt x="4596" y="5834"/>
                  <a:pt x="4644" y="5739"/>
                  <a:pt x="4573" y="5596"/>
                </a:cubicBezTo>
                <a:cubicBezTo>
                  <a:pt x="4465" y="5739"/>
                  <a:pt x="4322" y="5632"/>
                  <a:pt x="4322" y="5501"/>
                </a:cubicBezTo>
                <a:cubicBezTo>
                  <a:pt x="4322" y="5298"/>
                  <a:pt x="4549" y="5036"/>
                  <a:pt x="4322" y="4691"/>
                </a:cubicBezTo>
                <a:cubicBezTo>
                  <a:pt x="4311" y="4620"/>
                  <a:pt x="4299" y="4560"/>
                  <a:pt x="4275" y="4489"/>
                </a:cubicBezTo>
                <a:cubicBezTo>
                  <a:pt x="4311" y="4548"/>
                  <a:pt x="4346" y="4608"/>
                  <a:pt x="4394" y="4667"/>
                </a:cubicBezTo>
                <a:cubicBezTo>
                  <a:pt x="4465" y="5072"/>
                  <a:pt x="4811" y="5096"/>
                  <a:pt x="4954" y="5239"/>
                </a:cubicBezTo>
                <a:cubicBezTo>
                  <a:pt x="5061" y="5334"/>
                  <a:pt x="5025" y="5501"/>
                  <a:pt x="4858" y="5489"/>
                </a:cubicBezTo>
                <a:cubicBezTo>
                  <a:pt x="4906" y="5620"/>
                  <a:pt x="5001" y="5667"/>
                  <a:pt x="5156" y="5560"/>
                </a:cubicBezTo>
                <a:cubicBezTo>
                  <a:pt x="5156" y="5703"/>
                  <a:pt x="4882" y="5834"/>
                  <a:pt x="4989" y="6132"/>
                </a:cubicBezTo>
                <a:cubicBezTo>
                  <a:pt x="5025" y="6239"/>
                  <a:pt x="5132" y="6358"/>
                  <a:pt x="5358" y="6489"/>
                </a:cubicBezTo>
                <a:lnTo>
                  <a:pt x="5358" y="6489"/>
                </a:lnTo>
                <a:cubicBezTo>
                  <a:pt x="4989" y="6096"/>
                  <a:pt x="5811" y="5679"/>
                  <a:pt x="5037" y="5203"/>
                </a:cubicBezTo>
                <a:lnTo>
                  <a:pt x="5037" y="5203"/>
                </a:lnTo>
                <a:cubicBezTo>
                  <a:pt x="5323" y="5334"/>
                  <a:pt x="5561" y="5548"/>
                  <a:pt x="5739" y="5798"/>
                </a:cubicBezTo>
                <a:cubicBezTo>
                  <a:pt x="5692" y="5798"/>
                  <a:pt x="5656" y="5798"/>
                  <a:pt x="5632" y="5822"/>
                </a:cubicBezTo>
                <a:lnTo>
                  <a:pt x="5620" y="5822"/>
                </a:lnTo>
                <a:cubicBezTo>
                  <a:pt x="5608" y="5834"/>
                  <a:pt x="5596" y="5834"/>
                  <a:pt x="5585" y="5846"/>
                </a:cubicBezTo>
                <a:cubicBezTo>
                  <a:pt x="5537" y="5906"/>
                  <a:pt x="5537" y="5989"/>
                  <a:pt x="5585" y="6048"/>
                </a:cubicBezTo>
                <a:cubicBezTo>
                  <a:pt x="5620" y="6072"/>
                  <a:pt x="5656" y="6084"/>
                  <a:pt x="5692" y="6072"/>
                </a:cubicBezTo>
                <a:lnTo>
                  <a:pt x="5716" y="6072"/>
                </a:lnTo>
                <a:cubicBezTo>
                  <a:pt x="5620" y="6025"/>
                  <a:pt x="5680" y="5941"/>
                  <a:pt x="5739" y="5941"/>
                </a:cubicBezTo>
                <a:cubicBezTo>
                  <a:pt x="5811" y="5953"/>
                  <a:pt x="5858" y="6060"/>
                  <a:pt x="5858" y="6108"/>
                </a:cubicBezTo>
                <a:cubicBezTo>
                  <a:pt x="5858" y="6156"/>
                  <a:pt x="5835" y="6203"/>
                  <a:pt x="5799" y="6239"/>
                </a:cubicBezTo>
                <a:cubicBezTo>
                  <a:pt x="5704" y="6394"/>
                  <a:pt x="5465" y="6346"/>
                  <a:pt x="5430" y="6167"/>
                </a:cubicBezTo>
                <a:cubicBezTo>
                  <a:pt x="5299" y="6406"/>
                  <a:pt x="5585" y="6620"/>
                  <a:pt x="5811" y="6572"/>
                </a:cubicBezTo>
                <a:cubicBezTo>
                  <a:pt x="5775" y="6739"/>
                  <a:pt x="5882" y="6775"/>
                  <a:pt x="5739" y="6941"/>
                </a:cubicBezTo>
                <a:cubicBezTo>
                  <a:pt x="6168" y="6798"/>
                  <a:pt x="6061" y="6560"/>
                  <a:pt x="6132" y="6394"/>
                </a:cubicBezTo>
                <a:lnTo>
                  <a:pt x="6132" y="6394"/>
                </a:lnTo>
                <a:cubicBezTo>
                  <a:pt x="6013" y="6763"/>
                  <a:pt x="6287" y="6870"/>
                  <a:pt x="6299" y="7168"/>
                </a:cubicBezTo>
                <a:cubicBezTo>
                  <a:pt x="6561" y="6846"/>
                  <a:pt x="6347" y="6656"/>
                  <a:pt x="6275" y="6429"/>
                </a:cubicBezTo>
                <a:lnTo>
                  <a:pt x="6275" y="6429"/>
                </a:lnTo>
                <a:cubicBezTo>
                  <a:pt x="6489" y="6977"/>
                  <a:pt x="6799" y="6858"/>
                  <a:pt x="7061" y="7072"/>
                </a:cubicBezTo>
                <a:cubicBezTo>
                  <a:pt x="6835" y="6810"/>
                  <a:pt x="6966" y="6501"/>
                  <a:pt x="6418" y="6287"/>
                </a:cubicBezTo>
                <a:lnTo>
                  <a:pt x="6418" y="6287"/>
                </a:lnTo>
                <a:cubicBezTo>
                  <a:pt x="6632" y="6370"/>
                  <a:pt x="6835" y="6584"/>
                  <a:pt x="7144" y="6322"/>
                </a:cubicBezTo>
                <a:cubicBezTo>
                  <a:pt x="6847" y="6298"/>
                  <a:pt x="6739" y="6036"/>
                  <a:pt x="6382" y="6144"/>
                </a:cubicBezTo>
                <a:lnTo>
                  <a:pt x="6382" y="6144"/>
                </a:lnTo>
                <a:cubicBezTo>
                  <a:pt x="6549" y="6072"/>
                  <a:pt x="6775" y="6191"/>
                  <a:pt x="6930" y="5751"/>
                </a:cubicBezTo>
                <a:cubicBezTo>
                  <a:pt x="6763" y="5906"/>
                  <a:pt x="6728" y="5786"/>
                  <a:pt x="6561" y="5822"/>
                </a:cubicBezTo>
                <a:cubicBezTo>
                  <a:pt x="6608" y="5596"/>
                  <a:pt x="6394" y="5322"/>
                  <a:pt x="6156" y="5441"/>
                </a:cubicBezTo>
                <a:cubicBezTo>
                  <a:pt x="6335" y="5489"/>
                  <a:pt x="6370" y="5727"/>
                  <a:pt x="6216" y="5822"/>
                </a:cubicBezTo>
                <a:cubicBezTo>
                  <a:pt x="6192" y="5858"/>
                  <a:pt x="6144" y="5870"/>
                  <a:pt x="6097" y="5870"/>
                </a:cubicBezTo>
                <a:cubicBezTo>
                  <a:pt x="6037" y="5870"/>
                  <a:pt x="5930" y="5822"/>
                  <a:pt x="5930" y="5763"/>
                </a:cubicBezTo>
                <a:cubicBezTo>
                  <a:pt x="5918" y="5703"/>
                  <a:pt x="6001" y="5632"/>
                  <a:pt x="6061" y="5739"/>
                </a:cubicBezTo>
                <a:cubicBezTo>
                  <a:pt x="6061" y="5727"/>
                  <a:pt x="6061" y="5715"/>
                  <a:pt x="6061" y="5703"/>
                </a:cubicBezTo>
                <a:cubicBezTo>
                  <a:pt x="6061" y="5667"/>
                  <a:pt x="6049" y="5632"/>
                  <a:pt x="6025" y="5608"/>
                </a:cubicBezTo>
                <a:cubicBezTo>
                  <a:pt x="5966" y="5548"/>
                  <a:pt x="5858" y="5560"/>
                  <a:pt x="5811" y="5632"/>
                </a:cubicBezTo>
                <a:lnTo>
                  <a:pt x="5811" y="5644"/>
                </a:lnTo>
                <a:cubicBezTo>
                  <a:pt x="5787" y="5667"/>
                  <a:pt x="5775" y="5703"/>
                  <a:pt x="5787" y="5739"/>
                </a:cubicBezTo>
                <a:cubicBezTo>
                  <a:pt x="5525" y="5572"/>
                  <a:pt x="5323" y="5322"/>
                  <a:pt x="5192" y="5048"/>
                </a:cubicBezTo>
                <a:cubicBezTo>
                  <a:pt x="5668" y="5822"/>
                  <a:pt x="6085" y="5001"/>
                  <a:pt x="6478" y="5382"/>
                </a:cubicBezTo>
                <a:lnTo>
                  <a:pt x="6430" y="5334"/>
                </a:lnTo>
                <a:cubicBezTo>
                  <a:pt x="6442" y="5346"/>
                  <a:pt x="6454" y="5358"/>
                  <a:pt x="6478" y="5382"/>
                </a:cubicBezTo>
                <a:cubicBezTo>
                  <a:pt x="6347" y="5155"/>
                  <a:pt x="6227" y="5036"/>
                  <a:pt x="6120" y="5001"/>
                </a:cubicBezTo>
                <a:cubicBezTo>
                  <a:pt x="5823" y="4905"/>
                  <a:pt x="5692" y="5179"/>
                  <a:pt x="5549" y="5167"/>
                </a:cubicBezTo>
                <a:cubicBezTo>
                  <a:pt x="5656" y="5024"/>
                  <a:pt x="5620" y="4929"/>
                  <a:pt x="5477" y="4870"/>
                </a:cubicBezTo>
                <a:cubicBezTo>
                  <a:pt x="5489" y="5048"/>
                  <a:pt x="5323" y="5072"/>
                  <a:pt x="5227" y="4977"/>
                </a:cubicBezTo>
                <a:cubicBezTo>
                  <a:pt x="5084" y="4822"/>
                  <a:pt x="5061" y="4477"/>
                  <a:pt x="4656" y="4405"/>
                </a:cubicBezTo>
                <a:cubicBezTo>
                  <a:pt x="4596" y="4370"/>
                  <a:pt x="4537" y="4322"/>
                  <a:pt x="4477" y="4298"/>
                </a:cubicBezTo>
                <a:cubicBezTo>
                  <a:pt x="4549" y="4322"/>
                  <a:pt x="4608" y="4334"/>
                  <a:pt x="4680" y="4346"/>
                </a:cubicBezTo>
                <a:cubicBezTo>
                  <a:pt x="5025" y="4572"/>
                  <a:pt x="5287" y="4358"/>
                  <a:pt x="5489" y="4346"/>
                </a:cubicBezTo>
                <a:cubicBezTo>
                  <a:pt x="5620" y="4346"/>
                  <a:pt x="5727" y="4477"/>
                  <a:pt x="5585" y="4584"/>
                </a:cubicBezTo>
                <a:cubicBezTo>
                  <a:pt x="5727" y="4655"/>
                  <a:pt x="5823" y="4608"/>
                  <a:pt x="5846" y="4429"/>
                </a:cubicBezTo>
                <a:cubicBezTo>
                  <a:pt x="5954" y="4524"/>
                  <a:pt x="5846" y="4810"/>
                  <a:pt x="6132" y="4953"/>
                </a:cubicBezTo>
                <a:cubicBezTo>
                  <a:pt x="6239" y="5001"/>
                  <a:pt x="6394" y="5013"/>
                  <a:pt x="6644" y="4941"/>
                </a:cubicBezTo>
                <a:lnTo>
                  <a:pt x="6644" y="4941"/>
                </a:lnTo>
                <a:cubicBezTo>
                  <a:pt x="6108" y="4929"/>
                  <a:pt x="6394" y="4060"/>
                  <a:pt x="5513" y="4262"/>
                </a:cubicBezTo>
                <a:lnTo>
                  <a:pt x="5513" y="4262"/>
                </a:lnTo>
                <a:cubicBezTo>
                  <a:pt x="5811" y="4155"/>
                  <a:pt x="6132" y="4131"/>
                  <a:pt x="6430" y="4191"/>
                </a:cubicBezTo>
                <a:cubicBezTo>
                  <a:pt x="6406" y="4215"/>
                  <a:pt x="6382" y="4251"/>
                  <a:pt x="6370" y="4286"/>
                </a:cubicBezTo>
                <a:cubicBezTo>
                  <a:pt x="6370" y="4286"/>
                  <a:pt x="6370" y="4286"/>
                  <a:pt x="6370" y="4286"/>
                </a:cubicBezTo>
                <a:cubicBezTo>
                  <a:pt x="6370" y="4310"/>
                  <a:pt x="6370" y="4322"/>
                  <a:pt x="6370" y="4334"/>
                </a:cubicBezTo>
                <a:cubicBezTo>
                  <a:pt x="6382" y="4465"/>
                  <a:pt x="6561" y="4512"/>
                  <a:pt x="6620" y="4393"/>
                </a:cubicBezTo>
                <a:cubicBezTo>
                  <a:pt x="6513" y="4429"/>
                  <a:pt x="6501" y="4322"/>
                  <a:pt x="6549" y="4286"/>
                </a:cubicBezTo>
                <a:cubicBezTo>
                  <a:pt x="6597" y="4239"/>
                  <a:pt x="6704" y="4286"/>
                  <a:pt x="6751" y="4322"/>
                </a:cubicBezTo>
                <a:cubicBezTo>
                  <a:pt x="6775" y="4358"/>
                  <a:pt x="6799" y="4393"/>
                  <a:pt x="6799" y="4441"/>
                </a:cubicBezTo>
                <a:cubicBezTo>
                  <a:pt x="6799" y="4572"/>
                  <a:pt x="6728" y="4763"/>
                  <a:pt x="6489" y="4667"/>
                </a:cubicBezTo>
                <a:cubicBezTo>
                  <a:pt x="6561" y="4917"/>
                  <a:pt x="6918" y="4882"/>
                  <a:pt x="7037" y="4679"/>
                </a:cubicBezTo>
                <a:cubicBezTo>
                  <a:pt x="7132" y="4834"/>
                  <a:pt x="7240" y="4774"/>
                  <a:pt x="7251" y="4989"/>
                </a:cubicBezTo>
                <a:cubicBezTo>
                  <a:pt x="7454" y="4584"/>
                  <a:pt x="7204" y="4489"/>
                  <a:pt x="7144" y="4334"/>
                </a:cubicBezTo>
                <a:lnTo>
                  <a:pt x="7144" y="4334"/>
                </a:lnTo>
                <a:cubicBezTo>
                  <a:pt x="7311" y="4667"/>
                  <a:pt x="7585" y="4548"/>
                  <a:pt x="7799" y="4751"/>
                </a:cubicBezTo>
                <a:cubicBezTo>
                  <a:pt x="7775" y="4346"/>
                  <a:pt x="7478" y="4358"/>
                  <a:pt x="7263" y="4251"/>
                </a:cubicBezTo>
                <a:lnTo>
                  <a:pt x="7263" y="4251"/>
                </a:lnTo>
                <a:cubicBezTo>
                  <a:pt x="7811" y="4489"/>
                  <a:pt x="7930" y="4179"/>
                  <a:pt x="8275" y="4155"/>
                </a:cubicBezTo>
                <a:cubicBezTo>
                  <a:pt x="7930" y="4120"/>
                  <a:pt x="7811" y="3810"/>
                  <a:pt x="7263" y="4048"/>
                </a:cubicBezTo>
                <a:lnTo>
                  <a:pt x="7263" y="4048"/>
                </a:lnTo>
                <a:cubicBezTo>
                  <a:pt x="7478" y="3953"/>
                  <a:pt x="7775" y="3965"/>
                  <a:pt x="7799" y="3548"/>
                </a:cubicBezTo>
                <a:cubicBezTo>
                  <a:pt x="7585" y="3750"/>
                  <a:pt x="7311" y="3631"/>
                  <a:pt x="7144" y="3977"/>
                </a:cubicBezTo>
                <a:lnTo>
                  <a:pt x="7144" y="3977"/>
                </a:lnTo>
                <a:cubicBezTo>
                  <a:pt x="7204" y="3810"/>
                  <a:pt x="7454" y="3715"/>
                  <a:pt x="7251" y="3310"/>
                </a:cubicBezTo>
                <a:cubicBezTo>
                  <a:pt x="7240" y="3524"/>
                  <a:pt x="7132" y="3477"/>
                  <a:pt x="7037" y="3620"/>
                </a:cubicBezTo>
                <a:cubicBezTo>
                  <a:pt x="6918" y="3429"/>
                  <a:pt x="6561" y="3381"/>
                  <a:pt x="6489" y="3631"/>
                </a:cubicBezTo>
                <a:cubicBezTo>
                  <a:pt x="6728" y="3536"/>
                  <a:pt x="6811" y="3727"/>
                  <a:pt x="6799" y="3858"/>
                </a:cubicBezTo>
                <a:cubicBezTo>
                  <a:pt x="6799" y="3905"/>
                  <a:pt x="6775" y="3941"/>
                  <a:pt x="6751" y="3977"/>
                </a:cubicBezTo>
                <a:cubicBezTo>
                  <a:pt x="6704" y="4012"/>
                  <a:pt x="6597" y="4060"/>
                  <a:pt x="6549" y="4024"/>
                </a:cubicBezTo>
                <a:cubicBezTo>
                  <a:pt x="6501" y="3977"/>
                  <a:pt x="6513" y="3870"/>
                  <a:pt x="6620" y="3905"/>
                </a:cubicBezTo>
                <a:cubicBezTo>
                  <a:pt x="6620" y="3893"/>
                  <a:pt x="6608" y="3881"/>
                  <a:pt x="6597" y="3870"/>
                </a:cubicBezTo>
                <a:cubicBezTo>
                  <a:pt x="6549" y="3822"/>
                  <a:pt x="6466" y="3822"/>
                  <a:pt x="6418" y="3870"/>
                </a:cubicBezTo>
                <a:cubicBezTo>
                  <a:pt x="6394" y="3893"/>
                  <a:pt x="6370" y="3929"/>
                  <a:pt x="6370" y="3965"/>
                </a:cubicBezTo>
                <a:cubicBezTo>
                  <a:pt x="6370" y="3977"/>
                  <a:pt x="6370" y="3989"/>
                  <a:pt x="6370" y="4001"/>
                </a:cubicBezTo>
                <a:cubicBezTo>
                  <a:pt x="6370" y="4001"/>
                  <a:pt x="6370" y="4012"/>
                  <a:pt x="6370" y="4012"/>
                </a:cubicBezTo>
                <a:cubicBezTo>
                  <a:pt x="6382" y="4048"/>
                  <a:pt x="6406" y="4084"/>
                  <a:pt x="6430" y="4096"/>
                </a:cubicBezTo>
                <a:cubicBezTo>
                  <a:pt x="6132" y="4155"/>
                  <a:pt x="5811" y="4131"/>
                  <a:pt x="5525" y="4036"/>
                </a:cubicBezTo>
                <a:cubicBezTo>
                  <a:pt x="6418" y="4239"/>
                  <a:pt x="6120" y="3369"/>
                  <a:pt x="6656" y="3358"/>
                </a:cubicBezTo>
                <a:lnTo>
                  <a:pt x="6573" y="3358"/>
                </a:lnTo>
                <a:cubicBezTo>
                  <a:pt x="6597" y="3358"/>
                  <a:pt x="6608" y="3358"/>
                  <a:pt x="6632" y="3358"/>
                </a:cubicBezTo>
                <a:cubicBezTo>
                  <a:pt x="6382" y="3286"/>
                  <a:pt x="6216" y="3286"/>
                  <a:pt x="6108" y="3346"/>
                </a:cubicBezTo>
                <a:cubicBezTo>
                  <a:pt x="5835" y="3477"/>
                  <a:pt x="5942" y="3762"/>
                  <a:pt x="5835" y="3870"/>
                </a:cubicBezTo>
                <a:cubicBezTo>
                  <a:pt x="5811" y="3691"/>
                  <a:pt x="5704" y="3643"/>
                  <a:pt x="5573" y="3703"/>
                </a:cubicBezTo>
                <a:cubicBezTo>
                  <a:pt x="5704" y="3822"/>
                  <a:pt x="5608" y="3965"/>
                  <a:pt x="5465" y="3953"/>
                </a:cubicBezTo>
                <a:cubicBezTo>
                  <a:pt x="5263" y="3953"/>
                  <a:pt x="5001" y="3727"/>
                  <a:pt x="4656" y="3953"/>
                </a:cubicBezTo>
                <a:cubicBezTo>
                  <a:pt x="4596" y="3965"/>
                  <a:pt x="4525" y="3977"/>
                  <a:pt x="4465" y="4001"/>
                </a:cubicBezTo>
                <a:cubicBezTo>
                  <a:pt x="4525" y="3965"/>
                  <a:pt x="4573" y="3929"/>
                  <a:pt x="4632" y="3893"/>
                </a:cubicBezTo>
                <a:cubicBezTo>
                  <a:pt x="5037" y="3822"/>
                  <a:pt x="5073" y="3477"/>
                  <a:pt x="5204" y="3322"/>
                </a:cubicBezTo>
                <a:cubicBezTo>
                  <a:pt x="5299" y="3227"/>
                  <a:pt x="5477" y="3250"/>
                  <a:pt x="5454" y="3429"/>
                </a:cubicBezTo>
                <a:cubicBezTo>
                  <a:pt x="5596" y="3381"/>
                  <a:pt x="5632" y="3274"/>
                  <a:pt x="5525" y="3131"/>
                </a:cubicBezTo>
                <a:cubicBezTo>
                  <a:pt x="5680" y="3119"/>
                  <a:pt x="5799" y="3393"/>
                  <a:pt x="6097" y="3298"/>
                </a:cubicBezTo>
                <a:cubicBezTo>
                  <a:pt x="6216" y="3262"/>
                  <a:pt x="6323" y="3155"/>
                  <a:pt x="6454" y="2917"/>
                </a:cubicBezTo>
                <a:lnTo>
                  <a:pt x="6454" y="2917"/>
                </a:lnTo>
                <a:cubicBezTo>
                  <a:pt x="6073" y="3298"/>
                  <a:pt x="5656" y="2477"/>
                  <a:pt x="5180" y="3250"/>
                </a:cubicBezTo>
                <a:lnTo>
                  <a:pt x="5180" y="3250"/>
                </a:lnTo>
                <a:cubicBezTo>
                  <a:pt x="5311" y="2965"/>
                  <a:pt x="5513" y="2727"/>
                  <a:pt x="5775" y="2548"/>
                </a:cubicBezTo>
                <a:cubicBezTo>
                  <a:pt x="5763" y="2584"/>
                  <a:pt x="5775" y="2631"/>
                  <a:pt x="5787" y="2655"/>
                </a:cubicBezTo>
                <a:lnTo>
                  <a:pt x="5787" y="2667"/>
                </a:lnTo>
                <a:cubicBezTo>
                  <a:pt x="5799" y="2679"/>
                  <a:pt x="5811" y="2691"/>
                  <a:pt x="5823" y="2691"/>
                </a:cubicBezTo>
                <a:cubicBezTo>
                  <a:pt x="5918" y="2786"/>
                  <a:pt x="6073" y="2691"/>
                  <a:pt x="6037" y="2560"/>
                </a:cubicBezTo>
                <a:cubicBezTo>
                  <a:pt x="5989" y="2655"/>
                  <a:pt x="5894" y="2596"/>
                  <a:pt x="5906" y="2536"/>
                </a:cubicBezTo>
                <a:cubicBezTo>
                  <a:pt x="5918" y="2465"/>
                  <a:pt x="6013" y="2417"/>
                  <a:pt x="6073" y="2417"/>
                </a:cubicBezTo>
                <a:cubicBezTo>
                  <a:pt x="6120" y="2417"/>
                  <a:pt x="6168" y="2441"/>
                  <a:pt x="6204" y="2477"/>
                </a:cubicBezTo>
                <a:cubicBezTo>
                  <a:pt x="6347" y="2572"/>
                  <a:pt x="6311" y="2810"/>
                  <a:pt x="6132" y="2846"/>
                </a:cubicBezTo>
                <a:cubicBezTo>
                  <a:pt x="6370" y="2977"/>
                  <a:pt x="6585" y="2703"/>
                  <a:pt x="6537" y="2465"/>
                </a:cubicBezTo>
                <a:cubicBezTo>
                  <a:pt x="6704" y="2500"/>
                  <a:pt x="6739" y="2393"/>
                  <a:pt x="6906" y="2536"/>
                </a:cubicBezTo>
                <a:cubicBezTo>
                  <a:pt x="6763" y="2107"/>
                  <a:pt x="6525" y="2215"/>
                  <a:pt x="6358" y="2143"/>
                </a:cubicBezTo>
                <a:lnTo>
                  <a:pt x="6358" y="2143"/>
                </a:lnTo>
                <a:cubicBezTo>
                  <a:pt x="6716" y="2262"/>
                  <a:pt x="6823" y="1988"/>
                  <a:pt x="7120" y="1976"/>
                </a:cubicBezTo>
                <a:cubicBezTo>
                  <a:pt x="6811" y="1715"/>
                  <a:pt x="6608" y="1929"/>
                  <a:pt x="6394" y="2012"/>
                </a:cubicBezTo>
                <a:lnTo>
                  <a:pt x="6394" y="2012"/>
                </a:lnTo>
                <a:cubicBezTo>
                  <a:pt x="6942" y="1786"/>
                  <a:pt x="6811" y="1488"/>
                  <a:pt x="7037" y="1226"/>
                </a:cubicBezTo>
                <a:cubicBezTo>
                  <a:pt x="6775" y="1441"/>
                  <a:pt x="6466" y="1322"/>
                  <a:pt x="6251" y="1857"/>
                </a:cubicBezTo>
                <a:lnTo>
                  <a:pt x="6251" y="1857"/>
                </a:lnTo>
                <a:cubicBezTo>
                  <a:pt x="6335" y="1643"/>
                  <a:pt x="6549" y="1441"/>
                  <a:pt x="6275" y="1131"/>
                </a:cubicBezTo>
                <a:cubicBezTo>
                  <a:pt x="6263" y="1429"/>
                  <a:pt x="5989" y="1536"/>
                  <a:pt x="6108" y="1893"/>
                </a:cubicBezTo>
                <a:lnTo>
                  <a:pt x="6108" y="1893"/>
                </a:lnTo>
                <a:cubicBezTo>
                  <a:pt x="6037" y="1738"/>
                  <a:pt x="6144" y="1500"/>
                  <a:pt x="5716" y="1345"/>
                </a:cubicBezTo>
                <a:cubicBezTo>
                  <a:pt x="5858" y="1512"/>
                  <a:pt x="5751" y="1548"/>
                  <a:pt x="5787" y="1715"/>
                </a:cubicBezTo>
                <a:cubicBezTo>
                  <a:pt x="5561" y="1679"/>
                  <a:pt x="5275" y="1893"/>
                  <a:pt x="5406" y="2119"/>
                </a:cubicBezTo>
                <a:cubicBezTo>
                  <a:pt x="5454" y="1941"/>
                  <a:pt x="5680" y="1905"/>
                  <a:pt x="5775" y="2060"/>
                </a:cubicBezTo>
                <a:cubicBezTo>
                  <a:pt x="5811" y="2096"/>
                  <a:pt x="5835" y="2131"/>
                  <a:pt x="5835" y="2179"/>
                </a:cubicBezTo>
                <a:cubicBezTo>
                  <a:pt x="5835" y="2238"/>
                  <a:pt x="5787" y="2346"/>
                  <a:pt x="5716" y="2346"/>
                </a:cubicBezTo>
                <a:cubicBezTo>
                  <a:pt x="5656" y="2357"/>
                  <a:pt x="5596" y="2274"/>
                  <a:pt x="5692" y="2215"/>
                </a:cubicBezTo>
                <a:cubicBezTo>
                  <a:pt x="5561" y="2179"/>
                  <a:pt x="5465" y="2334"/>
                  <a:pt x="5561" y="2441"/>
                </a:cubicBezTo>
                <a:lnTo>
                  <a:pt x="5585" y="2465"/>
                </a:lnTo>
                <a:lnTo>
                  <a:pt x="5596" y="2465"/>
                </a:lnTo>
                <a:cubicBezTo>
                  <a:pt x="5632" y="2488"/>
                  <a:pt x="5668" y="2488"/>
                  <a:pt x="5704" y="2488"/>
                </a:cubicBezTo>
                <a:cubicBezTo>
                  <a:pt x="5525" y="2738"/>
                  <a:pt x="5287" y="2953"/>
                  <a:pt x="5001" y="3084"/>
                </a:cubicBezTo>
                <a:cubicBezTo>
                  <a:pt x="5775" y="2607"/>
                  <a:pt x="4954" y="2191"/>
                  <a:pt x="5335" y="1798"/>
                </a:cubicBezTo>
                <a:lnTo>
                  <a:pt x="5299" y="1846"/>
                </a:lnTo>
                <a:cubicBezTo>
                  <a:pt x="5311" y="1822"/>
                  <a:pt x="5323" y="1810"/>
                  <a:pt x="5335" y="1798"/>
                </a:cubicBezTo>
                <a:cubicBezTo>
                  <a:pt x="5108" y="1929"/>
                  <a:pt x="5001" y="2048"/>
                  <a:pt x="4954" y="2155"/>
                </a:cubicBezTo>
                <a:cubicBezTo>
                  <a:pt x="4858" y="2453"/>
                  <a:pt x="5132" y="2572"/>
                  <a:pt x="5132" y="2727"/>
                </a:cubicBezTo>
                <a:cubicBezTo>
                  <a:pt x="4989" y="2619"/>
                  <a:pt x="4882" y="2655"/>
                  <a:pt x="4834" y="2798"/>
                </a:cubicBezTo>
                <a:cubicBezTo>
                  <a:pt x="5001" y="2786"/>
                  <a:pt x="5037" y="2953"/>
                  <a:pt x="4930" y="3048"/>
                </a:cubicBezTo>
                <a:cubicBezTo>
                  <a:pt x="4787" y="3191"/>
                  <a:pt x="4442" y="3215"/>
                  <a:pt x="4370" y="3620"/>
                </a:cubicBezTo>
                <a:cubicBezTo>
                  <a:pt x="4322" y="3679"/>
                  <a:pt x="4287" y="3739"/>
                  <a:pt x="4251" y="3798"/>
                </a:cubicBezTo>
                <a:cubicBezTo>
                  <a:pt x="4275" y="3727"/>
                  <a:pt x="4287" y="3667"/>
                  <a:pt x="4299" y="3596"/>
                </a:cubicBezTo>
                <a:cubicBezTo>
                  <a:pt x="4537" y="3250"/>
                  <a:pt x="4311" y="2988"/>
                  <a:pt x="4299" y="2786"/>
                </a:cubicBezTo>
                <a:cubicBezTo>
                  <a:pt x="4299" y="2655"/>
                  <a:pt x="4442" y="2548"/>
                  <a:pt x="4549" y="2679"/>
                </a:cubicBezTo>
                <a:cubicBezTo>
                  <a:pt x="4608" y="2548"/>
                  <a:pt x="4561" y="2453"/>
                  <a:pt x="4406" y="2429"/>
                </a:cubicBezTo>
                <a:cubicBezTo>
                  <a:pt x="4501" y="2310"/>
                  <a:pt x="4787" y="2429"/>
                  <a:pt x="4918" y="2143"/>
                </a:cubicBezTo>
                <a:cubicBezTo>
                  <a:pt x="4977" y="2036"/>
                  <a:pt x="4977" y="1869"/>
                  <a:pt x="4906" y="1619"/>
                </a:cubicBezTo>
                <a:lnTo>
                  <a:pt x="4906" y="1619"/>
                </a:lnTo>
                <a:cubicBezTo>
                  <a:pt x="4906" y="2167"/>
                  <a:pt x="4025" y="1881"/>
                  <a:pt x="4227" y="2762"/>
                </a:cubicBezTo>
                <a:lnTo>
                  <a:pt x="4227" y="2762"/>
                </a:lnTo>
                <a:cubicBezTo>
                  <a:pt x="4120" y="2465"/>
                  <a:pt x="4096" y="2143"/>
                  <a:pt x="4168" y="1846"/>
                </a:cubicBezTo>
                <a:cubicBezTo>
                  <a:pt x="4180" y="1869"/>
                  <a:pt x="4215" y="1893"/>
                  <a:pt x="4251" y="1905"/>
                </a:cubicBezTo>
                <a:lnTo>
                  <a:pt x="4263" y="1905"/>
                </a:lnTo>
                <a:cubicBezTo>
                  <a:pt x="4275" y="1905"/>
                  <a:pt x="4287" y="1905"/>
                  <a:pt x="4299" y="1905"/>
                </a:cubicBezTo>
                <a:cubicBezTo>
                  <a:pt x="4442" y="1893"/>
                  <a:pt x="4477" y="1715"/>
                  <a:pt x="4358" y="1655"/>
                </a:cubicBezTo>
                <a:cubicBezTo>
                  <a:pt x="4394" y="1762"/>
                  <a:pt x="4287" y="1774"/>
                  <a:pt x="4251" y="1726"/>
                </a:cubicBezTo>
                <a:cubicBezTo>
                  <a:pt x="4203" y="1679"/>
                  <a:pt x="4251" y="1572"/>
                  <a:pt x="4287" y="1524"/>
                </a:cubicBezTo>
                <a:cubicBezTo>
                  <a:pt x="4322" y="1500"/>
                  <a:pt x="4370" y="1476"/>
                  <a:pt x="4418" y="1476"/>
                </a:cubicBezTo>
                <a:cubicBezTo>
                  <a:pt x="4537" y="1476"/>
                  <a:pt x="4739" y="1548"/>
                  <a:pt x="4632" y="1786"/>
                </a:cubicBezTo>
                <a:cubicBezTo>
                  <a:pt x="4882" y="1715"/>
                  <a:pt x="4846" y="1369"/>
                  <a:pt x="4644" y="1238"/>
                </a:cubicBezTo>
                <a:cubicBezTo>
                  <a:pt x="4799" y="1143"/>
                  <a:pt x="4739" y="1036"/>
                  <a:pt x="4954" y="1024"/>
                </a:cubicBezTo>
                <a:cubicBezTo>
                  <a:pt x="4549" y="822"/>
                  <a:pt x="4465" y="1072"/>
                  <a:pt x="4299" y="1131"/>
                </a:cubicBezTo>
                <a:lnTo>
                  <a:pt x="4299" y="1131"/>
                </a:lnTo>
                <a:cubicBezTo>
                  <a:pt x="4632" y="964"/>
                  <a:pt x="4513" y="691"/>
                  <a:pt x="4715" y="476"/>
                </a:cubicBezTo>
                <a:cubicBezTo>
                  <a:pt x="4311" y="500"/>
                  <a:pt x="4322" y="798"/>
                  <a:pt x="4215" y="1012"/>
                </a:cubicBezTo>
                <a:lnTo>
                  <a:pt x="4215" y="1012"/>
                </a:lnTo>
                <a:cubicBezTo>
                  <a:pt x="4453" y="464"/>
                  <a:pt x="4144" y="333"/>
                  <a:pt x="4120" y="0"/>
                </a:cubicBezTo>
                <a:cubicBezTo>
                  <a:pt x="4084" y="333"/>
                  <a:pt x="3775" y="464"/>
                  <a:pt x="4013" y="1012"/>
                </a:cubicBezTo>
                <a:lnTo>
                  <a:pt x="4013" y="1012"/>
                </a:lnTo>
                <a:cubicBezTo>
                  <a:pt x="3918" y="798"/>
                  <a:pt x="3930" y="500"/>
                  <a:pt x="3513" y="476"/>
                </a:cubicBezTo>
                <a:cubicBezTo>
                  <a:pt x="3715" y="691"/>
                  <a:pt x="3596" y="964"/>
                  <a:pt x="3941" y="1131"/>
                </a:cubicBezTo>
                <a:lnTo>
                  <a:pt x="3941" y="1131"/>
                </a:lnTo>
                <a:cubicBezTo>
                  <a:pt x="3775" y="1072"/>
                  <a:pt x="3680" y="822"/>
                  <a:pt x="3275" y="1024"/>
                </a:cubicBezTo>
                <a:cubicBezTo>
                  <a:pt x="3489" y="1036"/>
                  <a:pt x="3441" y="1143"/>
                  <a:pt x="3584" y="1238"/>
                </a:cubicBezTo>
                <a:cubicBezTo>
                  <a:pt x="3394" y="1369"/>
                  <a:pt x="3346" y="1715"/>
                  <a:pt x="3596" y="1786"/>
                </a:cubicBezTo>
                <a:cubicBezTo>
                  <a:pt x="3501" y="1548"/>
                  <a:pt x="3691" y="1476"/>
                  <a:pt x="3822" y="1476"/>
                </a:cubicBezTo>
                <a:cubicBezTo>
                  <a:pt x="3870" y="1476"/>
                  <a:pt x="3906" y="1500"/>
                  <a:pt x="3941" y="1524"/>
                </a:cubicBezTo>
                <a:cubicBezTo>
                  <a:pt x="3977" y="1572"/>
                  <a:pt x="4025" y="1679"/>
                  <a:pt x="3989" y="1726"/>
                </a:cubicBezTo>
                <a:cubicBezTo>
                  <a:pt x="3941" y="1774"/>
                  <a:pt x="3834" y="1762"/>
                  <a:pt x="3870" y="1655"/>
                </a:cubicBezTo>
                <a:cubicBezTo>
                  <a:pt x="3751" y="1715"/>
                  <a:pt x="3799" y="1893"/>
                  <a:pt x="3930" y="1905"/>
                </a:cubicBezTo>
                <a:cubicBezTo>
                  <a:pt x="3941" y="1905"/>
                  <a:pt x="3953" y="1905"/>
                  <a:pt x="3977" y="1905"/>
                </a:cubicBezTo>
                <a:lnTo>
                  <a:pt x="3977" y="1905"/>
                </a:lnTo>
                <a:cubicBezTo>
                  <a:pt x="4013" y="1893"/>
                  <a:pt x="4049" y="1869"/>
                  <a:pt x="4072" y="1846"/>
                </a:cubicBezTo>
                <a:cubicBezTo>
                  <a:pt x="4132" y="2143"/>
                  <a:pt x="4108" y="2465"/>
                  <a:pt x="4001" y="2762"/>
                </a:cubicBezTo>
                <a:cubicBezTo>
                  <a:pt x="4203" y="1869"/>
                  <a:pt x="3334" y="2167"/>
                  <a:pt x="3334" y="1619"/>
                </a:cubicBezTo>
                <a:lnTo>
                  <a:pt x="3334" y="1679"/>
                </a:lnTo>
                <a:cubicBezTo>
                  <a:pt x="3322" y="1655"/>
                  <a:pt x="3322" y="1643"/>
                  <a:pt x="3334" y="1619"/>
                </a:cubicBezTo>
                <a:cubicBezTo>
                  <a:pt x="3263" y="1786"/>
                  <a:pt x="3263" y="1965"/>
                  <a:pt x="3310" y="2143"/>
                </a:cubicBezTo>
                <a:cubicBezTo>
                  <a:pt x="3453" y="2417"/>
                  <a:pt x="3739" y="2310"/>
                  <a:pt x="3834" y="2417"/>
                </a:cubicBezTo>
                <a:cubicBezTo>
                  <a:pt x="3656" y="2441"/>
                  <a:pt x="3620" y="2548"/>
                  <a:pt x="3680" y="2679"/>
                </a:cubicBezTo>
                <a:cubicBezTo>
                  <a:pt x="3787" y="2548"/>
                  <a:pt x="3930" y="2643"/>
                  <a:pt x="3930" y="2786"/>
                </a:cubicBezTo>
                <a:cubicBezTo>
                  <a:pt x="3930" y="2988"/>
                  <a:pt x="3703" y="3250"/>
                  <a:pt x="3930" y="3596"/>
                </a:cubicBezTo>
                <a:cubicBezTo>
                  <a:pt x="3930" y="3655"/>
                  <a:pt x="3953" y="3727"/>
                  <a:pt x="3965" y="3786"/>
                </a:cubicBezTo>
                <a:cubicBezTo>
                  <a:pt x="3941" y="3727"/>
                  <a:pt x="3906" y="3667"/>
                  <a:pt x="3858" y="3620"/>
                </a:cubicBezTo>
                <a:cubicBezTo>
                  <a:pt x="3787" y="3215"/>
                  <a:pt x="3441" y="3179"/>
                  <a:pt x="3299" y="3036"/>
                </a:cubicBezTo>
                <a:cubicBezTo>
                  <a:pt x="3191" y="2953"/>
                  <a:pt x="3215" y="2774"/>
                  <a:pt x="3394" y="2798"/>
                </a:cubicBezTo>
                <a:cubicBezTo>
                  <a:pt x="3346" y="2655"/>
                  <a:pt x="3251" y="2619"/>
                  <a:pt x="3096" y="2727"/>
                </a:cubicBezTo>
                <a:cubicBezTo>
                  <a:pt x="3084" y="2572"/>
                  <a:pt x="3370" y="2441"/>
                  <a:pt x="3263" y="2155"/>
                </a:cubicBezTo>
                <a:cubicBezTo>
                  <a:pt x="3227" y="2036"/>
                  <a:pt x="3120" y="1929"/>
                  <a:pt x="2894" y="1798"/>
                </a:cubicBezTo>
                <a:cubicBezTo>
                  <a:pt x="3263" y="2191"/>
                  <a:pt x="2441" y="2596"/>
                  <a:pt x="3215" y="3084"/>
                </a:cubicBezTo>
                <a:cubicBezTo>
                  <a:pt x="2941" y="2941"/>
                  <a:pt x="2703" y="2738"/>
                  <a:pt x="2525" y="2488"/>
                </a:cubicBezTo>
                <a:cubicBezTo>
                  <a:pt x="2560" y="2488"/>
                  <a:pt x="2596" y="2488"/>
                  <a:pt x="2632" y="2465"/>
                </a:cubicBezTo>
                <a:lnTo>
                  <a:pt x="2632" y="2465"/>
                </a:lnTo>
                <a:cubicBezTo>
                  <a:pt x="2644" y="2453"/>
                  <a:pt x="2656" y="2441"/>
                  <a:pt x="2668" y="2441"/>
                </a:cubicBezTo>
                <a:cubicBezTo>
                  <a:pt x="2751" y="2346"/>
                  <a:pt x="2679" y="2203"/>
                  <a:pt x="2560" y="2215"/>
                </a:cubicBezTo>
                <a:lnTo>
                  <a:pt x="2537" y="2215"/>
                </a:lnTo>
                <a:cubicBezTo>
                  <a:pt x="2632" y="2262"/>
                  <a:pt x="2572" y="2346"/>
                  <a:pt x="2501" y="2346"/>
                </a:cubicBezTo>
                <a:cubicBezTo>
                  <a:pt x="2441" y="2334"/>
                  <a:pt x="2394" y="2226"/>
                  <a:pt x="2394" y="2179"/>
                </a:cubicBezTo>
                <a:cubicBezTo>
                  <a:pt x="2394" y="2131"/>
                  <a:pt x="2417" y="2084"/>
                  <a:pt x="2441" y="2048"/>
                </a:cubicBezTo>
                <a:cubicBezTo>
                  <a:pt x="2548" y="1893"/>
                  <a:pt x="2775" y="1941"/>
                  <a:pt x="2822" y="2119"/>
                </a:cubicBezTo>
                <a:cubicBezTo>
                  <a:pt x="2953" y="1881"/>
                  <a:pt x="2668" y="1667"/>
                  <a:pt x="2441" y="1715"/>
                </a:cubicBezTo>
                <a:cubicBezTo>
                  <a:pt x="2477" y="1548"/>
                  <a:pt x="2370" y="1512"/>
                  <a:pt x="2513" y="1345"/>
                </a:cubicBezTo>
                <a:cubicBezTo>
                  <a:pt x="2072" y="1488"/>
                  <a:pt x="2191" y="1726"/>
                  <a:pt x="2120" y="1893"/>
                </a:cubicBezTo>
                <a:lnTo>
                  <a:pt x="2120" y="1893"/>
                </a:lnTo>
                <a:cubicBezTo>
                  <a:pt x="2239" y="1524"/>
                  <a:pt x="1965" y="1417"/>
                  <a:pt x="1953" y="1119"/>
                </a:cubicBezTo>
                <a:cubicBezTo>
                  <a:pt x="1679" y="1441"/>
                  <a:pt x="1894" y="1631"/>
                  <a:pt x="1977" y="1857"/>
                </a:cubicBezTo>
                <a:lnTo>
                  <a:pt x="1977" y="1857"/>
                </a:lnTo>
                <a:cubicBezTo>
                  <a:pt x="1763" y="1310"/>
                  <a:pt x="1453" y="1441"/>
                  <a:pt x="1191" y="1214"/>
                </a:cubicBezTo>
                <a:cubicBezTo>
                  <a:pt x="1405" y="1476"/>
                  <a:pt x="1286" y="1786"/>
                  <a:pt x="1834" y="2000"/>
                </a:cubicBezTo>
                <a:lnTo>
                  <a:pt x="1834" y="2000"/>
                </a:lnTo>
                <a:cubicBezTo>
                  <a:pt x="1608" y="1917"/>
                  <a:pt x="1417" y="1703"/>
                  <a:pt x="1096" y="1976"/>
                </a:cubicBezTo>
                <a:cubicBezTo>
                  <a:pt x="1394" y="1988"/>
                  <a:pt x="1501" y="2262"/>
                  <a:pt x="1870" y="2143"/>
                </a:cubicBezTo>
                <a:lnTo>
                  <a:pt x="1870" y="2143"/>
                </a:lnTo>
                <a:cubicBezTo>
                  <a:pt x="1703" y="2215"/>
                  <a:pt x="1465" y="2096"/>
                  <a:pt x="1322" y="2536"/>
                </a:cubicBezTo>
                <a:cubicBezTo>
                  <a:pt x="1489" y="2381"/>
                  <a:pt x="1513" y="2500"/>
                  <a:pt x="1691" y="2465"/>
                </a:cubicBezTo>
                <a:cubicBezTo>
                  <a:pt x="1644" y="2691"/>
                  <a:pt x="1858" y="2977"/>
                  <a:pt x="2096" y="2846"/>
                </a:cubicBezTo>
                <a:cubicBezTo>
                  <a:pt x="1917" y="2798"/>
                  <a:pt x="1870" y="2560"/>
                  <a:pt x="2025" y="2465"/>
                </a:cubicBezTo>
                <a:cubicBezTo>
                  <a:pt x="2060" y="2441"/>
                  <a:pt x="2108" y="2417"/>
                  <a:pt x="2156" y="2417"/>
                </a:cubicBezTo>
                <a:cubicBezTo>
                  <a:pt x="2203" y="2417"/>
                  <a:pt x="2310" y="2465"/>
                  <a:pt x="2322" y="2524"/>
                </a:cubicBezTo>
                <a:cubicBezTo>
                  <a:pt x="2322" y="2596"/>
                  <a:pt x="2239" y="2655"/>
                  <a:pt x="2179" y="2560"/>
                </a:cubicBezTo>
                <a:cubicBezTo>
                  <a:pt x="2144" y="2691"/>
                  <a:pt x="2310" y="2786"/>
                  <a:pt x="2406" y="2691"/>
                </a:cubicBezTo>
                <a:cubicBezTo>
                  <a:pt x="2417" y="2679"/>
                  <a:pt x="2429" y="2667"/>
                  <a:pt x="2429" y="2655"/>
                </a:cubicBezTo>
                <a:lnTo>
                  <a:pt x="2429" y="2655"/>
                </a:lnTo>
                <a:cubicBezTo>
                  <a:pt x="2453" y="2619"/>
                  <a:pt x="2465" y="2584"/>
                  <a:pt x="2453" y="2548"/>
                </a:cubicBezTo>
                <a:cubicBezTo>
                  <a:pt x="2715" y="2727"/>
                  <a:pt x="2918" y="2965"/>
                  <a:pt x="3049" y="3239"/>
                </a:cubicBezTo>
                <a:cubicBezTo>
                  <a:pt x="2572" y="2465"/>
                  <a:pt x="2156" y="3286"/>
                  <a:pt x="1775" y="2917"/>
                </a:cubicBezTo>
                <a:cubicBezTo>
                  <a:pt x="1894" y="3143"/>
                  <a:pt x="2013" y="3250"/>
                  <a:pt x="2120" y="3286"/>
                </a:cubicBezTo>
                <a:cubicBezTo>
                  <a:pt x="2417" y="3393"/>
                  <a:pt x="2548" y="3108"/>
                  <a:pt x="2691" y="3119"/>
                </a:cubicBezTo>
                <a:cubicBezTo>
                  <a:pt x="2584" y="3262"/>
                  <a:pt x="2620" y="3369"/>
                  <a:pt x="2763" y="3417"/>
                </a:cubicBezTo>
                <a:cubicBezTo>
                  <a:pt x="2751" y="3239"/>
                  <a:pt x="2918" y="3215"/>
                  <a:pt x="3013" y="3322"/>
                </a:cubicBezTo>
                <a:cubicBezTo>
                  <a:pt x="3156" y="3465"/>
                  <a:pt x="3179" y="3810"/>
                  <a:pt x="3584" y="3881"/>
                </a:cubicBezTo>
                <a:cubicBezTo>
                  <a:pt x="3644" y="3929"/>
                  <a:pt x="3703" y="3965"/>
                  <a:pt x="3763" y="3989"/>
                </a:cubicBezTo>
                <a:cubicBezTo>
                  <a:pt x="3703" y="3977"/>
                  <a:pt x="3632" y="3953"/>
                  <a:pt x="3560" y="3953"/>
                </a:cubicBezTo>
                <a:cubicBezTo>
                  <a:pt x="3227" y="3715"/>
                  <a:pt x="2965" y="3929"/>
                  <a:pt x="2751" y="3953"/>
                </a:cubicBezTo>
                <a:cubicBezTo>
                  <a:pt x="2620" y="3953"/>
                  <a:pt x="2513" y="3810"/>
                  <a:pt x="2656" y="3703"/>
                </a:cubicBezTo>
                <a:cubicBezTo>
                  <a:pt x="2513" y="3643"/>
                  <a:pt x="2417" y="3679"/>
                  <a:pt x="2394" y="3858"/>
                </a:cubicBezTo>
                <a:cubicBezTo>
                  <a:pt x="2287" y="3762"/>
                  <a:pt x="2394" y="3477"/>
                  <a:pt x="2108" y="3334"/>
                </a:cubicBezTo>
                <a:cubicBezTo>
                  <a:pt x="1941" y="3274"/>
                  <a:pt x="1763" y="3286"/>
                  <a:pt x="1596" y="3358"/>
                </a:cubicBezTo>
                <a:lnTo>
                  <a:pt x="1596" y="3358"/>
                </a:lnTo>
                <a:cubicBezTo>
                  <a:pt x="2132" y="3358"/>
                  <a:pt x="1846" y="4227"/>
                  <a:pt x="2727" y="4024"/>
                </a:cubicBezTo>
                <a:cubicBezTo>
                  <a:pt x="2441" y="4131"/>
                  <a:pt x="2120" y="4155"/>
                  <a:pt x="1810" y="4096"/>
                </a:cubicBezTo>
                <a:cubicBezTo>
                  <a:pt x="1846" y="4072"/>
                  <a:pt x="1870" y="4036"/>
                  <a:pt x="1870" y="4001"/>
                </a:cubicBezTo>
                <a:cubicBezTo>
                  <a:pt x="1870" y="4001"/>
                  <a:pt x="1870" y="4001"/>
                  <a:pt x="1870" y="4001"/>
                </a:cubicBezTo>
                <a:cubicBezTo>
                  <a:pt x="1882" y="3977"/>
                  <a:pt x="1882" y="3965"/>
                  <a:pt x="1870" y="3953"/>
                </a:cubicBezTo>
                <a:cubicBezTo>
                  <a:pt x="1870" y="3822"/>
                  <a:pt x="1691" y="3774"/>
                  <a:pt x="1620" y="3893"/>
                </a:cubicBezTo>
                <a:cubicBezTo>
                  <a:pt x="1727" y="3858"/>
                  <a:pt x="1751" y="3965"/>
                  <a:pt x="1691" y="4012"/>
                </a:cubicBezTo>
                <a:cubicBezTo>
                  <a:pt x="1644" y="4048"/>
                  <a:pt x="1536" y="4012"/>
                  <a:pt x="1501" y="3965"/>
                </a:cubicBezTo>
                <a:cubicBezTo>
                  <a:pt x="1465" y="3929"/>
                  <a:pt x="1453" y="3893"/>
                  <a:pt x="1453" y="3846"/>
                </a:cubicBezTo>
                <a:cubicBezTo>
                  <a:pt x="1453" y="3715"/>
                  <a:pt x="1513" y="3524"/>
                  <a:pt x="1763" y="3620"/>
                </a:cubicBezTo>
                <a:cubicBezTo>
                  <a:pt x="1691" y="3369"/>
                  <a:pt x="1334" y="3417"/>
                  <a:pt x="1203" y="3608"/>
                </a:cubicBezTo>
                <a:cubicBezTo>
                  <a:pt x="1108" y="3453"/>
                  <a:pt x="1013" y="3512"/>
                  <a:pt x="989" y="3298"/>
                </a:cubicBezTo>
                <a:cubicBezTo>
                  <a:pt x="798" y="3703"/>
                  <a:pt x="1036" y="3798"/>
                  <a:pt x="1108" y="3965"/>
                </a:cubicBezTo>
                <a:lnTo>
                  <a:pt x="1108" y="3965"/>
                </a:lnTo>
                <a:cubicBezTo>
                  <a:pt x="929" y="3620"/>
                  <a:pt x="655" y="3739"/>
                  <a:pt x="441" y="3536"/>
                </a:cubicBezTo>
                <a:cubicBezTo>
                  <a:pt x="477" y="3953"/>
                  <a:pt x="763" y="3941"/>
                  <a:pt x="977" y="4036"/>
                </a:cubicBezTo>
                <a:lnTo>
                  <a:pt x="977" y="4036"/>
                </a:lnTo>
                <a:cubicBezTo>
                  <a:pt x="465" y="3798"/>
                  <a:pt x="334" y="4108"/>
                  <a:pt x="1" y="4131"/>
                </a:cubicBezTo>
                <a:close/>
                <a:moveTo>
                  <a:pt x="5489" y="4012"/>
                </a:moveTo>
                <a:close/>
                <a:moveTo>
                  <a:pt x="4763" y="3941"/>
                </a:moveTo>
                <a:cubicBezTo>
                  <a:pt x="4858" y="3881"/>
                  <a:pt x="4977" y="3870"/>
                  <a:pt x="5084" y="3893"/>
                </a:cubicBezTo>
                <a:cubicBezTo>
                  <a:pt x="5263" y="3977"/>
                  <a:pt x="5442" y="4036"/>
                  <a:pt x="5632" y="4096"/>
                </a:cubicBezTo>
                <a:cubicBezTo>
                  <a:pt x="5704" y="4108"/>
                  <a:pt x="5787" y="4120"/>
                  <a:pt x="5858" y="4131"/>
                </a:cubicBezTo>
                <a:cubicBezTo>
                  <a:pt x="5787" y="4143"/>
                  <a:pt x="5704" y="4155"/>
                  <a:pt x="5632" y="4167"/>
                </a:cubicBezTo>
                <a:cubicBezTo>
                  <a:pt x="5442" y="4227"/>
                  <a:pt x="5263" y="4298"/>
                  <a:pt x="5084" y="4370"/>
                </a:cubicBezTo>
                <a:cubicBezTo>
                  <a:pt x="4977" y="4393"/>
                  <a:pt x="4858" y="4382"/>
                  <a:pt x="4763" y="4322"/>
                </a:cubicBezTo>
                <a:cubicBezTo>
                  <a:pt x="4930" y="4334"/>
                  <a:pt x="5096" y="4262"/>
                  <a:pt x="5204" y="4131"/>
                </a:cubicBezTo>
                <a:cubicBezTo>
                  <a:pt x="5096" y="4001"/>
                  <a:pt x="4930" y="3941"/>
                  <a:pt x="4763" y="3941"/>
                </a:cubicBezTo>
                <a:close/>
                <a:moveTo>
                  <a:pt x="5168" y="5024"/>
                </a:moveTo>
                <a:close/>
                <a:moveTo>
                  <a:pt x="4894" y="4905"/>
                </a:moveTo>
                <a:cubicBezTo>
                  <a:pt x="4894" y="4739"/>
                  <a:pt x="4834" y="4572"/>
                  <a:pt x="4703" y="4453"/>
                </a:cubicBezTo>
                <a:cubicBezTo>
                  <a:pt x="4811" y="4489"/>
                  <a:pt x="4906" y="4560"/>
                  <a:pt x="4977" y="4655"/>
                </a:cubicBezTo>
                <a:cubicBezTo>
                  <a:pt x="5037" y="4834"/>
                  <a:pt x="5120" y="5013"/>
                  <a:pt x="5215" y="5179"/>
                </a:cubicBezTo>
                <a:cubicBezTo>
                  <a:pt x="5251" y="5251"/>
                  <a:pt x="5299" y="5310"/>
                  <a:pt x="5346" y="5370"/>
                </a:cubicBezTo>
                <a:cubicBezTo>
                  <a:pt x="5287" y="5322"/>
                  <a:pt x="5227" y="5274"/>
                  <a:pt x="5168" y="5239"/>
                </a:cubicBezTo>
                <a:cubicBezTo>
                  <a:pt x="4989" y="5144"/>
                  <a:pt x="4811" y="5060"/>
                  <a:pt x="4632" y="4989"/>
                </a:cubicBezTo>
                <a:cubicBezTo>
                  <a:pt x="4537" y="4929"/>
                  <a:pt x="4465" y="4834"/>
                  <a:pt x="4442" y="4727"/>
                </a:cubicBezTo>
                <a:cubicBezTo>
                  <a:pt x="4549" y="4846"/>
                  <a:pt x="4715" y="4917"/>
                  <a:pt x="4894" y="4905"/>
                </a:cubicBezTo>
                <a:close/>
                <a:moveTo>
                  <a:pt x="5001" y="3084"/>
                </a:moveTo>
                <a:close/>
                <a:moveTo>
                  <a:pt x="4644" y="3286"/>
                </a:moveTo>
                <a:cubicBezTo>
                  <a:pt x="4823" y="3215"/>
                  <a:pt x="5001" y="3131"/>
                  <a:pt x="5168" y="3036"/>
                </a:cubicBezTo>
                <a:cubicBezTo>
                  <a:pt x="5227" y="3000"/>
                  <a:pt x="5287" y="2953"/>
                  <a:pt x="5358" y="2905"/>
                </a:cubicBezTo>
                <a:cubicBezTo>
                  <a:pt x="5299" y="2965"/>
                  <a:pt x="5263" y="3024"/>
                  <a:pt x="5215" y="3084"/>
                </a:cubicBezTo>
                <a:cubicBezTo>
                  <a:pt x="5132" y="3262"/>
                  <a:pt x="5049" y="3441"/>
                  <a:pt x="4977" y="3620"/>
                </a:cubicBezTo>
                <a:cubicBezTo>
                  <a:pt x="4918" y="3715"/>
                  <a:pt x="4823" y="3786"/>
                  <a:pt x="4715" y="3810"/>
                </a:cubicBezTo>
                <a:cubicBezTo>
                  <a:pt x="4834" y="3703"/>
                  <a:pt x="4906" y="3536"/>
                  <a:pt x="4894" y="3369"/>
                </a:cubicBezTo>
                <a:cubicBezTo>
                  <a:pt x="4727" y="3358"/>
                  <a:pt x="4561" y="3429"/>
                  <a:pt x="4442" y="3548"/>
                </a:cubicBezTo>
                <a:cubicBezTo>
                  <a:pt x="4477" y="3441"/>
                  <a:pt x="4549" y="3346"/>
                  <a:pt x="4644" y="3286"/>
                </a:cubicBezTo>
                <a:close/>
                <a:moveTo>
                  <a:pt x="4239" y="5501"/>
                </a:moveTo>
                <a:close/>
                <a:moveTo>
                  <a:pt x="4013" y="2762"/>
                </a:moveTo>
                <a:close/>
                <a:moveTo>
                  <a:pt x="3930" y="3489"/>
                </a:moveTo>
                <a:cubicBezTo>
                  <a:pt x="3882" y="3393"/>
                  <a:pt x="3858" y="3274"/>
                  <a:pt x="3882" y="3167"/>
                </a:cubicBezTo>
                <a:cubicBezTo>
                  <a:pt x="3965" y="2988"/>
                  <a:pt x="4025" y="2810"/>
                  <a:pt x="4084" y="2619"/>
                </a:cubicBezTo>
                <a:cubicBezTo>
                  <a:pt x="4108" y="2548"/>
                  <a:pt x="4120" y="2465"/>
                  <a:pt x="4120" y="2393"/>
                </a:cubicBezTo>
                <a:cubicBezTo>
                  <a:pt x="4132" y="2465"/>
                  <a:pt x="4144" y="2548"/>
                  <a:pt x="4156" y="2619"/>
                </a:cubicBezTo>
                <a:cubicBezTo>
                  <a:pt x="4215" y="2810"/>
                  <a:pt x="4287" y="2988"/>
                  <a:pt x="4358" y="3167"/>
                </a:cubicBezTo>
                <a:cubicBezTo>
                  <a:pt x="4382" y="3274"/>
                  <a:pt x="4370" y="3393"/>
                  <a:pt x="4311" y="3489"/>
                </a:cubicBezTo>
                <a:cubicBezTo>
                  <a:pt x="4477" y="3322"/>
                  <a:pt x="4358" y="3048"/>
                  <a:pt x="4120" y="3048"/>
                </a:cubicBezTo>
                <a:cubicBezTo>
                  <a:pt x="3894" y="3048"/>
                  <a:pt x="3775" y="3322"/>
                  <a:pt x="3930" y="3489"/>
                </a:cubicBezTo>
                <a:close/>
                <a:moveTo>
                  <a:pt x="4120" y="5227"/>
                </a:moveTo>
                <a:cubicBezTo>
                  <a:pt x="4251" y="5108"/>
                  <a:pt x="4322" y="4941"/>
                  <a:pt x="4311" y="4774"/>
                </a:cubicBezTo>
                <a:cubicBezTo>
                  <a:pt x="4370" y="4870"/>
                  <a:pt x="4382" y="4989"/>
                  <a:pt x="4358" y="5108"/>
                </a:cubicBezTo>
                <a:cubicBezTo>
                  <a:pt x="4287" y="5286"/>
                  <a:pt x="4215" y="5465"/>
                  <a:pt x="4156" y="5655"/>
                </a:cubicBezTo>
                <a:cubicBezTo>
                  <a:pt x="4144" y="5727"/>
                  <a:pt x="4132" y="5798"/>
                  <a:pt x="4120" y="5882"/>
                </a:cubicBezTo>
                <a:cubicBezTo>
                  <a:pt x="4120" y="5798"/>
                  <a:pt x="4108" y="5727"/>
                  <a:pt x="4084" y="5655"/>
                </a:cubicBezTo>
                <a:cubicBezTo>
                  <a:pt x="4025" y="5465"/>
                  <a:pt x="3965" y="5286"/>
                  <a:pt x="3882" y="5108"/>
                </a:cubicBezTo>
                <a:cubicBezTo>
                  <a:pt x="3858" y="4989"/>
                  <a:pt x="3882" y="4870"/>
                  <a:pt x="3930" y="4774"/>
                </a:cubicBezTo>
                <a:cubicBezTo>
                  <a:pt x="3930" y="4941"/>
                  <a:pt x="3989" y="5108"/>
                  <a:pt x="4120" y="5227"/>
                </a:cubicBezTo>
                <a:close/>
                <a:moveTo>
                  <a:pt x="3346" y="3358"/>
                </a:moveTo>
                <a:cubicBezTo>
                  <a:pt x="3346" y="3536"/>
                  <a:pt x="3406" y="3691"/>
                  <a:pt x="3537" y="3810"/>
                </a:cubicBezTo>
                <a:cubicBezTo>
                  <a:pt x="3430" y="3774"/>
                  <a:pt x="3334" y="3703"/>
                  <a:pt x="3275" y="3608"/>
                </a:cubicBezTo>
                <a:cubicBezTo>
                  <a:pt x="3203" y="3429"/>
                  <a:pt x="3120" y="3250"/>
                  <a:pt x="3025" y="3084"/>
                </a:cubicBezTo>
                <a:cubicBezTo>
                  <a:pt x="2989" y="3024"/>
                  <a:pt x="2941" y="2965"/>
                  <a:pt x="2894" y="2893"/>
                </a:cubicBezTo>
                <a:cubicBezTo>
                  <a:pt x="2953" y="2953"/>
                  <a:pt x="3013" y="2988"/>
                  <a:pt x="3072" y="3036"/>
                </a:cubicBezTo>
                <a:cubicBezTo>
                  <a:pt x="3251" y="3119"/>
                  <a:pt x="3430" y="3203"/>
                  <a:pt x="3608" y="3274"/>
                </a:cubicBezTo>
                <a:cubicBezTo>
                  <a:pt x="3703" y="3334"/>
                  <a:pt x="3775" y="3429"/>
                  <a:pt x="3799" y="3536"/>
                </a:cubicBezTo>
                <a:cubicBezTo>
                  <a:pt x="3680" y="3417"/>
                  <a:pt x="3513" y="3358"/>
                  <a:pt x="3346" y="3369"/>
                </a:cubicBezTo>
                <a:close/>
                <a:moveTo>
                  <a:pt x="3799" y="4727"/>
                </a:moveTo>
                <a:cubicBezTo>
                  <a:pt x="3763" y="4834"/>
                  <a:pt x="3703" y="4929"/>
                  <a:pt x="3608" y="4989"/>
                </a:cubicBezTo>
                <a:cubicBezTo>
                  <a:pt x="3418" y="5060"/>
                  <a:pt x="3239" y="5144"/>
                  <a:pt x="3072" y="5227"/>
                </a:cubicBezTo>
                <a:cubicBezTo>
                  <a:pt x="3013" y="5263"/>
                  <a:pt x="2953" y="5310"/>
                  <a:pt x="2882" y="5370"/>
                </a:cubicBezTo>
                <a:cubicBezTo>
                  <a:pt x="2941" y="5298"/>
                  <a:pt x="2977" y="5239"/>
                  <a:pt x="3025" y="5179"/>
                </a:cubicBezTo>
                <a:cubicBezTo>
                  <a:pt x="3108" y="5001"/>
                  <a:pt x="3191" y="4834"/>
                  <a:pt x="3263" y="4643"/>
                </a:cubicBezTo>
                <a:cubicBezTo>
                  <a:pt x="3322" y="4548"/>
                  <a:pt x="3418" y="4477"/>
                  <a:pt x="3525" y="4453"/>
                </a:cubicBezTo>
                <a:cubicBezTo>
                  <a:pt x="3406" y="4572"/>
                  <a:pt x="3334" y="4727"/>
                  <a:pt x="3346" y="4893"/>
                </a:cubicBezTo>
                <a:cubicBezTo>
                  <a:pt x="3513" y="4905"/>
                  <a:pt x="3680" y="4846"/>
                  <a:pt x="3799" y="4727"/>
                </a:cubicBezTo>
                <a:close/>
                <a:moveTo>
                  <a:pt x="2751" y="4012"/>
                </a:moveTo>
                <a:close/>
                <a:moveTo>
                  <a:pt x="2596" y="4096"/>
                </a:moveTo>
                <a:cubicBezTo>
                  <a:pt x="2787" y="4036"/>
                  <a:pt x="2965" y="3977"/>
                  <a:pt x="3144" y="3893"/>
                </a:cubicBezTo>
                <a:cubicBezTo>
                  <a:pt x="3263" y="3870"/>
                  <a:pt x="3370" y="3881"/>
                  <a:pt x="3477" y="3941"/>
                </a:cubicBezTo>
                <a:cubicBezTo>
                  <a:pt x="3299" y="3941"/>
                  <a:pt x="3144" y="4001"/>
                  <a:pt x="3025" y="4131"/>
                </a:cubicBezTo>
                <a:cubicBezTo>
                  <a:pt x="3144" y="4262"/>
                  <a:pt x="3299" y="4334"/>
                  <a:pt x="3477" y="4322"/>
                </a:cubicBezTo>
                <a:cubicBezTo>
                  <a:pt x="3370" y="4382"/>
                  <a:pt x="3263" y="4393"/>
                  <a:pt x="3144" y="4370"/>
                </a:cubicBezTo>
                <a:cubicBezTo>
                  <a:pt x="2965" y="4298"/>
                  <a:pt x="2787" y="4227"/>
                  <a:pt x="2596" y="4167"/>
                </a:cubicBezTo>
                <a:cubicBezTo>
                  <a:pt x="2525" y="4155"/>
                  <a:pt x="2453" y="4143"/>
                  <a:pt x="2370" y="4131"/>
                </a:cubicBezTo>
                <a:cubicBezTo>
                  <a:pt x="2453" y="4120"/>
                  <a:pt x="2525" y="4108"/>
                  <a:pt x="2608" y="4096"/>
                </a:cubicBezTo>
                <a:close/>
              </a:path>
            </a:pathLst>
          </a:custGeom>
          <a:solidFill>
            <a:schemeClr val="accent2">
              <a:alpha val="1450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5"/>
          <p:cNvSpPr/>
          <p:nvPr/>
        </p:nvSpPr>
        <p:spPr>
          <a:xfrm rot="5400000">
            <a:off x="682979" y="1904981"/>
            <a:ext cx="564110" cy="562410"/>
          </a:xfrm>
          <a:custGeom>
            <a:avLst/>
            <a:gdLst/>
            <a:ahLst/>
            <a:cxnLst/>
            <a:rect l="l" t="t" r="r" b="b"/>
            <a:pathLst>
              <a:path w="8300" h="8275" extrusionOk="0">
                <a:moveTo>
                  <a:pt x="1" y="4131"/>
                </a:moveTo>
                <a:cubicBezTo>
                  <a:pt x="346" y="4167"/>
                  <a:pt x="465" y="4465"/>
                  <a:pt x="1013" y="4239"/>
                </a:cubicBezTo>
                <a:lnTo>
                  <a:pt x="1013" y="4239"/>
                </a:lnTo>
                <a:cubicBezTo>
                  <a:pt x="799" y="4334"/>
                  <a:pt x="501" y="4322"/>
                  <a:pt x="477" y="4727"/>
                </a:cubicBezTo>
                <a:cubicBezTo>
                  <a:pt x="691" y="4536"/>
                  <a:pt x="965" y="4643"/>
                  <a:pt x="1132" y="4310"/>
                </a:cubicBezTo>
                <a:lnTo>
                  <a:pt x="1132" y="4310"/>
                </a:lnTo>
                <a:cubicBezTo>
                  <a:pt x="1072" y="4477"/>
                  <a:pt x="822" y="4560"/>
                  <a:pt x="1025" y="4977"/>
                </a:cubicBezTo>
                <a:cubicBezTo>
                  <a:pt x="1049" y="4751"/>
                  <a:pt x="1144" y="4810"/>
                  <a:pt x="1239" y="4667"/>
                </a:cubicBezTo>
                <a:cubicBezTo>
                  <a:pt x="1370" y="4858"/>
                  <a:pt x="1715" y="4905"/>
                  <a:pt x="1787" y="4643"/>
                </a:cubicBezTo>
                <a:cubicBezTo>
                  <a:pt x="1549" y="4751"/>
                  <a:pt x="1477" y="4548"/>
                  <a:pt x="1477" y="4429"/>
                </a:cubicBezTo>
                <a:cubicBezTo>
                  <a:pt x="1477" y="4382"/>
                  <a:pt x="1501" y="4334"/>
                  <a:pt x="1537" y="4298"/>
                </a:cubicBezTo>
                <a:cubicBezTo>
                  <a:pt x="1572" y="4262"/>
                  <a:pt x="1680" y="4227"/>
                  <a:pt x="1727" y="4262"/>
                </a:cubicBezTo>
                <a:cubicBezTo>
                  <a:pt x="1775" y="4310"/>
                  <a:pt x="1763" y="4417"/>
                  <a:pt x="1656" y="4382"/>
                </a:cubicBezTo>
                <a:cubicBezTo>
                  <a:pt x="1715" y="4501"/>
                  <a:pt x="1906" y="4453"/>
                  <a:pt x="1906" y="4322"/>
                </a:cubicBezTo>
                <a:cubicBezTo>
                  <a:pt x="1906" y="4298"/>
                  <a:pt x="1906" y="4286"/>
                  <a:pt x="1906" y="4274"/>
                </a:cubicBezTo>
                <a:cubicBezTo>
                  <a:pt x="1906" y="4274"/>
                  <a:pt x="1906" y="4262"/>
                  <a:pt x="1906" y="4262"/>
                </a:cubicBezTo>
                <a:cubicBezTo>
                  <a:pt x="1894" y="4227"/>
                  <a:pt x="1870" y="4203"/>
                  <a:pt x="1846" y="4179"/>
                </a:cubicBezTo>
                <a:cubicBezTo>
                  <a:pt x="2156" y="4120"/>
                  <a:pt x="2465" y="4143"/>
                  <a:pt x="2763" y="4251"/>
                </a:cubicBezTo>
                <a:lnTo>
                  <a:pt x="2763" y="4251"/>
                </a:lnTo>
                <a:cubicBezTo>
                  <a:pt x="1882" y="4036"/>
                  <a:pt x="2168" y="4917"/>
                  <a:pt x="1620" y="4917"/>
                </a:cubicBezTo>
                <a:lnTo>
                  <a:pt x="1620" y="4917"/>
                </a:lnTo>
                <a:cubicBezTo>
                  <a:pt x="1870" y="4989"/>
                  <a:pt x="2037" y="4989"/>
                  <a:pt x="2144" y="4929"/>
                </a:cubicBezTo>
                <a:cubicBezTo>
                  <a:pt x="2418" y="4798"/>
                  <a:pt x="2311" y="4512"/>
                  <a:pt x="2430" y="4417"/>
                </a:cubicBezTo>
                <a:cubicBezTo>
                  <a:pt x="2453" y="4584"/>
                  <a:pt x="2549" y="4632"/>
                  <a:pt x="2680" y="4572"/>
                </a:cubicBezTo>
                <a:cubicBezTo>
                  <a:pt x="2549" y="4453"/>
                  <a:pt x="2656" y="4322"/>
                  <a:pt x="2787" y="4322"/>
                </a:cubicBezTo>
                <a:cubicBezTo>
                  <a:pt x="2989" y="4334"/>
                  <a:pt x="3251" y="4548"/>
                  <a:pt x="3596" y="4322"/>
                </a:cubicBezTo>
                <a:cubicBezTo>
                  <a:pt x="3668" y="4310"/>
                  <a:pt x="3727" y="4298"/>
                  <a:pt x="3799" y="4274"/>
                </a:cubicBezTo>
                <a:cubicBezTo>
                  <a:pt x="3739" y="4310"/>
                  <a:pt x="3680" y="4346"/>
                  <a:pt x="3620" y="4393"/>
                </a:cubicBezTo>
                <a:cubicBezTo>
                  <a:pt x="3215" y="4465"/>
                  <a:pt x="3192" y="4798"/>
                  <a:pt x="3049" y="4953"/>
                </a:cubicBezTo>
                <a:cubicBezTo>
                  <a:pt x="2954" y="5060"/>
                  <a:pt x="2787" y="5024"/>
                  <a:pt x="2799" y="4858"/>
                </a:cubicBezTo>
                <a:cubicBezTo>
                  <a:pt x="2656" y="4905"/>
                  <a:pt x="2620" y="5001"/>
                  <a:pt x="2727" y="5155"/>
                </a:cubicBezTo>
                <a:cubicBezTo>
                  <a:pt x="2573" y="5155"/>
                  <a:pt x="2453" y="4882"/>
                  <a:pt x="2156" y="4977"/>
                </a:cubicBezTo>
                <a:cubicBezTo>
                  <a:pt x="2049" y="5024"/>
                  <a:pt x="1930" y="5132"/>
                  <a:pt x="1799" y="5358"/>
                </a:cubicBezTo>
                <a:lnTo>
                  <a:pt x="1846" y="5322"/>
                </a:lnTo>
                <a:lnTo>
                  <a:pt x="1799" y="5358"/>
                </a:lnTo>
                <a:cubicBezTo>
                  <a:pt x="2192" y="4977"/>
                  <a:pt x="2608" y="5810"/>
                  <a:pt x="3085" y="5036"/>
                </a:cubicBezTo>
                <a:lnTo>
                  <a:pt x="3085" y="5036"/>
                </a:lnTo>
                <a:cubicBezTo>
                  <a:pt x="2954" y="5310"/>
                  <a:pt x="2739" y="5560"/>
                  <a:pt x="2489" y="5727"/>
                </a:cubicBezTo>
                <a:cubicBezTo>
                  <a:pt x="2489" y="5691"/>
                  <a:pt x="2489" y="5655"/>
                  <a:pt x="2465" y="5620"/>
                </a:cubicBezTo>
                <a:cubicBezTo>
                  <a:pt x="2465" y="5620"/>
                  <a:pt x="2465" y="5620"/>
                  <a:pt x="2465" y="5620"/>
                </a:cubicBezTo>
                <a:cubicBezTo>
                  <a:pt x="2453" y="5608"/>
                  <a:pt x="2453" y="5596"/>
                  <a:pt x="2442" y="5584"/>
                </a:cubicBezTo>
                <a:cubicBezTo>
                  <a:pt x="2334" y="5489"/>
                  <a:pt x="2180" y="5584"/>
                  <a:pt x="2215" y="5715"/>
                </a:cubicBezTo>
                <a:cubicBezTo>
                  <a:pt x="2275" y="5620"/>
                  <a:pt x="2370" y="5679"/>
                  <a:pt x="2346" y="5751"/>
                </a:cubicBezTo>
                <a:cubicBezTo>
                  <a:pt x="2334" y="5810"/>
                  <a:pt x="2239" y="5858"/>
                  <a:pt x="2180" y="5858"/>
                </a:cubicBezTo>
                <a:cubicBezTo>
                  <a:pt x="2132" y="5858"/>
                  <a:pt x="2096" y="5834"/>
                  <a:pt x="2061" y="5810"/>
                </a:cubicBezTo>
                <a:cubicBezTo>
                  <a:pt x="1906" y="5703"/>
                  <a:pt x="1942" y="5477"/>
                  <a:pt x="2120" y="5429"/>
                </a:cubicBezTo>
                <a:cubicBezTo>
                  <a:pt x="1894" y="5298"/>
                  <a:pt x="1680" y="5584"/>
                  <a:pt x="1715" y="5810"/>
                </a:cubicBezTo>
                <a:cubicBezTo>
                  <a:pt x="1549" y="5775"/>
                  <a:pt x="1513" y="5882"/>
                  <a:pt x="1346" y="5739"/>
                </a:cubicBezTo>
                <a:cubicBezTo>
                  <a:pt x="1501" y="6167"/>
                  <a:pt x="1739" y="6060"/>
                  <a:pt x="1894" y="6132"/>
                </a:cubicBezTo>
                <a:lnTo>
                  <a:pt x="1894" y="6132"/>
                </a:lnTo>
                <a:cubicBezTo>
                  <a:pt x="1537" y="6013"/>
                  <a:pt x="1430" y="6287"/>
                  <a:pt x="1132" y="6298"/>
                </a:cubicBezTo>
                <a:cubicBezTo>
                  <a:pt x="1441" y="6572"/>
                  <a:pt x="1644" y="6358"/>
                  <a:pt x="1858" y="6275"/>
                </a:cubicBezTo>
                <a:lnTo>
                  <a:pt x="1858" y="6275"/>
                </a:lnTo>
                <a:cubicBezTo>
                  <a:pt x="1322" y="6489"/>
                  <a:pt x="1441" y="6798"/>
                  <a:pt x="1227" y="7060"/>
                </a:cubicBezTo>
                <a:cubicBezTo>
                  <a:pt x="1477" y="6834"/>
                  <a:pt x="1787" y="6965"/>
                  <a:pt x="2001" y="6417"/>
                </a:cubicBezTo>
                <a:lnTo>
                  <a:pt x="2001" y="6417"/>
                </a:lnTo>
                <a:cubicBezTo>
                  <a:pt x="1930" y="6632"/>
                  <a:pt x="1703" y="6834"/>
                  <a:pt x="1977" y="7144"/>
                </a:cubicBezTo>
                <a:cubicBezTo>
                  <a:pt x="1989" y="6846"/>
                  <a:pt x="2263" y="6739"/>
                  <a:pt x="2144" y="6382"/>
                </a:cubicBezTo>
                <a:lnTo>
                  <a:pt x="2144" y="6382"/>
                </a:lnTo>
                <a:cubicBezTo>
                  <a:pt x="2215" y="6548"/>
                  <a:pt x="2108" y="6775"/>
                  <a:pt x="2537" y="6929"/>
                </a:cubicBezTo>
                <a:cubicBezTo>
                  <a:pt x="2394" y="6763"/>
                  <a:pt x="2513" y="6727"/>
                  <a:pt x="2477" y="6560"/>
                </a:cubicBezTo>
                <a:cubicBezTo>
                  <a:pt x="2704" y="6608"/>
                  <a:pt x="2977" y="6394"/>
                  <a:pt x="2846" y="6156"/>
                </a:cubicBezTo>
                <a:cubicBezTo>
                  <a:pt x="2751" y="6406"/>
                  <a:pt x="2561" y="6310"/>
                  <a:pt x="2477" y="6227"/>
                </a:cubicBezTo>
                <a:cubicBezTo>
                  <a:pt x="2442" y="6191"/>
                  <a:pt x="2430" y="6144"/>
                  <a:pt x="2430" y="6096"/>
                </a:cubicBezTo>
                <a:cubicBezTo>
                  <a:pt x="2430" y="6036"/>
                  <a:pt x="2465" y="5941"/>
                  <a:pt x="2537" y="5929"/>
                </a:cubicBezTo>
                <a:cubicBezTo>
                  <a:pt x="2596" y="5929"/>
                  <a:pt x="2668" y="6013"/>
                  <a:pt x="2561" y="6060"/>
                </a:cubicBezTo>
                <a:cubicBezTo>
                  <a:pt x="2692" y="6096"/>
                  <a:pt x="2787" y="5941"/>
                  <a:pt x="2704" y="5846"/>
                </a:cubicBezTo>
                <a:cubicBezTo>
                  <a:pt x="2692" y="5834"/>
                  <a:pt x="2680" y="5822"/>
                  <a:pt x="2668" y="5810"/>
                </a:cubicBezTo>
                <a:lnTo>
                  <a:pt x="2668" y="5810"/>
                </a:lnTo>
                <a:cubicBezTo>
                  <a:pt x="2632" y="5798"/>
                  <a:pt x="2596" y="5786"/>
                  <a:pt x="2561" y="5798"/>
                </a:cubicBezTo>
                <a:cubicBezTo>
                  <a:pt x="2739" y="5536"/>
                  <a:pt x="2977" y="5334"/>
                  <a:pt x="3263" y="5203"/>
                </a:cubicBezTo>
                <a:cubicBezTo>
                  <a:pt x="2489" y="5679"/>
                  <a:pt x="3311" y="6096"/>
                  <a:pt x="2930" y="6477"/>
                </a:cubicBezTo>
                <a:cubicBezTo>
                  <a:pt x="2942" y="6465"/>
                  <a:pt x="2954" y="6453"/>
                  <a:pt x="2965" y="6441"/>
                </a:cubicBezTo>
                <a:cubicBezTo>
                  <a:pt x="2954" y="6453"/>
                  <a:pt x="2942" y="6465"/>
                  <a:pt x="2930" y="6477"/>
                </a:cubicBezTo>
                <a:cubicBezTo>
                  <a:pt x="3156" y="6358"/>
                  <a:pt x="3263" y="6239"/>
                  <a:pt x="3311" y="6120"/>
                </a:cubicBezTo>
                <a:cubicBezTo>
                  <a:pt x="3406" y="5822"/>
                  <a:pt x="3132" y="5703"/>
                  <a:pt x="3132" y="5560"/>
                </a:cubicBezTo>
                <a:cubicBezTo>
                  <a:pt x="3275" y="5667"/>
                  <a:pt x="3382" y="5620"/>
                  <a:pt x="3430" y="5489"/>
                </a:cubicBezTo>
                <a:cubicBezTo>
                  <a:pt x="3263" y="5501"/>
                  <a:pt x="3227" y="5322"/>
                  <a:pt x="3335" y="5239"/>
                </a:cubicBezTo>
                <a:cubicBezTo>
                  <a:pt x="3477" y="5096"/>
                  <a:pt x="3823" y="5060"/>
                  <a:pt x="3894" y="4655"/>
                </a:cubicBezTo>
                <a:cubicBezTo>
                  <a:pt x="3942" y="4608"/>
                  <a:pt x="3977" y="4548"/>
                  <a:pt x="4001" y="4489"/>
                </a:cubicBezTo>
                <a:cubicBezTo>
                  <a:pt x="3989" y="4548"/>
                  <a:pt x="3977" y="4620"/>
                  <a:pt x="3966" y="4691"/>
                </a:cubicBezTo>
                <a:cubicBezTo>
                  <a:pt x="3727" y="5024"/>
                  <a:pt x="3954" y="5286"/>
                  <a:pt x="3966" y="5489"/>
                </a:cubicBezTo>
                <a:cubicBezTo>
                  <a:pt x="3966" y="5632"/>
                  <a:pt x="3823" y="5739"/>
                  <a:pt x="3716" y="5596"/>
                </a:cubicBezTo>
                <a:cubicBezTo>
                  <a:pt x="3656" y="5727"/>
                  <a:pt x="3704" y="5834"/>
                  <a:pt x="3870" y="5858"/>
                </a:cubicBezTo>
                <a:cubicBezTo>
                  <a:pt x="3775" y="5965"/>
                  <a:pt x="3489" y="5858"/>
                  <a:pt x="3346" y="6132"/>
                </a:cubicBezTo>
                <a:cubicBezTo>
                  <a:pt x="3299" y="6251"/>
                  <a:pt x="3299" y="6406"/>
                  <a:pt x="3370" y="6656"/>
                </a:cubicBezTo>
                <a:lnTo>
                  <a:pt x="3370" y="6656"/>
                </a:lnTo>
                <a:cubicBezTo>
                  <a:pt x="3370" y="6120"/>
                  <a:pt x="4239" y="6406"/>
                  <a:pt x="4037" y="5525"/>
                </a:cubicBezTo>
                <a:lnTo>
                  <a:pt x="4037" y="5525"/>
                </a:lnTo>
                <a:cubicBezTo>
                  <a:pt x="4144" y="5822"/>
                  <a:pt x="4168" y="6132"/>
                  <a:pt x="4108" y="6441"/>
                </a:cubicBezTo>
                <a:cubicBezTo>
                  <a:pt x="4085" y="6406"/>
                  <a:pt x="4061" y="6382"/>
                  <a:pt x="4013" y="6382"/>
                </a:cubicBezTo>
                <a:lnTo>
                  <a:pt x="4013" y="6382"/>
                </a:lnTo>
                <a:cubicBezTo>
                  <a:pt x="4001" y="6370"/>
                  <a:pt x="3977" y="6370"/>
                  <a:pt x="3966" y="6382"/>
                </a:cubicBezTo>
                <a:cubicBezTo>
                  <a:pt x="3835" y="6382"/>
                  <a:pt x="3787" y="6560"/>
                  <a:pt x="3906" y="6632"/>
                </a:cubicBezTo>
                <a:cubicBezTo>
                  <a:pt x="3870" y="6525"/>
                  <a:pt x="3977" y="6501"/>
                  <a:pt x="4025" y="6548"/>
                </a:cubicBezTo>
                <a:cubicBezTo>
                  <a:pt x="4061" y="6608"/>
                  <a:pt x="4025" y="6715"/>
                  <a:pt x="3977" y="6751"/>
                </a:cubicBezTo>
                <a:cubicBezTo>
                  <a:pt x="3954" y="6787"/>
                  <a:pt x="3906" y="6798"/>
                  <a:pt x="3858" y="6798"/>
                </a:cubicBezTo>
                <a:cubicBezTo>
                  <a:pt x="3739" y="6798"/>
                  <a:pt x="3537" y="6739"/>
                  <a:pt x="3632" y="6489"/>
                </a:cubicBezTo>
                <a:cubicBezTo>
                  <a:pt x="3382" y="6560"/>
                  <a:pt x="3430" y="6918"/>
                  <a:pt x="3620" y="7049"/>
                </a:cubicBezTo>
                <a:cubicBezTo>
                  <a:pt x="3477" y="7144"/>
                  <a:pt x="3537" y="7239"/>
                  <a:pt x="3311" y="7263"/>
                </a:cubicBezTo>
                <a:cubicBezTo>
                  <a:pt x="3727" y="7453"/>
                  <a:pt x="3811" y="7215"/>
                  <a:pt x="3977" y="7144"/>
                </a:cubicBezTo>
                <a:lnTo>
                  <a:pt x="3977" y="7144"/>
                </a:lnTo>
                <a:cubicBezTo>
                  <a:pt x="3632" y="7322"/>
                  <a:pt x="3751" y="7596"/>
                  <a:pt x="3549" y="7811"/>
                </a:cubicBezTo>
                <a:cubicBezTo>
                  <a:pt x="3966" y="7775"/>
                  <a:pt x="3954" y="7477"/>
                  <a:pt x="4049" y="7275"/>
                </a:cubicBezTo>
                <a:lnTo>
                  <a:pt x="4049" y="7275"/>
                </a:lnTo>
                <a:cubicBezTo>
                  <a:pt x="3823" y="7811"/>
                  <a:pt x="4120" y="7941"/>
                  <a:pt x="4156" y="8275"/>
                </a:cubicBezTo>
                <a:cubicBezTo>
                  <a:pt x="4180" y="7941"/>
                  <a:pt x="4489" y="7811"/>
                  <a:pt x="4263" y="7275"/>
                </a:cubicBezTo>
                <a:lnTo>
                  <a:pt x="4263" y="7275"/>
                </a:lnTo>
                <a:cubicBezTo>
                  <a:pt x="4358" y="7477"/>
                  <a:pt x="4347" y="7775"/>
                  <a:pt x="4751" y="7811"/>
                </a:cubicBezTo>
                <a:cubicBezTo>
                  <a:pt x="4549" y="7584"/>
                  <a:pt x="4668" y="7322"/>
                  <a:pt x="4335" y="7144"/>
                </a:cubicBezTo>
                <a:lnTo>
                  <a:pt x="4335" y="7144"/>
                </a:lnTo>
                <a:cubicBezTo>
                  <a:pt x="4501" y="7215"/>
                  <a:pt x="4585" y="7453"/>
                  <a:pt x="5001" y="7263"/>
                </a:cubicBezTo>
                <a:cubicBezTo>
                  <a:pt x="4775" y="7239"/>
                  <a:pt x="4835" y="7144"/>
                  <a:pt x="4692" y="7049"/>
                </a:cubicBezTo>
                <a:cubicBezTo>
                  <a:pt x="4882" y="6918"/>
                  <a:pt x="4930" y="6560"/>
                  <a:pt x="4668" y="6489"/>
                </a:cubicBezTo>
                <a:cubicBezTo>
                  <a:pt x="4775" y="6739"/>
                  <a:pt x="4573" y="6810"/>
                  <a:pt x="4454" y="6798"/>
                </a:cubicBezTo>
                <a:cubicBezTo>
                  <a:pt x="4406" y="6798"/>
                  <a:pt x="4358" y="6787"/>
                  <a:pt x="4323" y="6751"/>
                </a:cubicBezTo>
                <a:cubicBezTo>
                  <a:pt x="4287" y="6715"/>
                  <a:pt x="4239" y="6608"/>
                  <a:pt x="4287" y="6548"/>
                </a:cubicBezTo>
                <a:cubicBezTo>
                  <a:pt x="4323" y="6501"/>
                  <a:pt x="4430" y="6525"/>
                  <a:pt x="4394" y="6632"/>
                </a:cubicBezTo>
                <a:cubicBezTo>
                  <a:pt x="4418" y="6620"/>
                  <a:pt x="4430" y="6608"/>
                  <a:pt x="4442" y="6596"/>
                </a:cubicBezTo>
                <a:cubicBezTo>
                  <a:pt x="4489" y="6548"/>
                  <a:pt x="4489" y="6477"/>
                  <a:pt x="4442" y="6429"/>
                </a:cubicBezTo>
                <a:cubicBezTo>
                  <a:pt x="4418" y="6394"/>
                  <a:pt x="4382" y="6382"/>
                  <a:pt x="4347" y="6382"/>
                </a:cubicBezTo>
                <a:cubicBezTo>
                  <a:pt x="4323" y="6370"/>
                  <a:pt x="4311" y="6370"/>
                  <a:pt x="4299" y="6382"/>
                </a:cubicBezTo>
                <a:lnTo>
                  <a:pt x="4287" y="6382"/>
                </a:lnTo>
                <a:cubicBezTo>
                  <a:pt x="4251" y="6382"/>
                  <a:pt x="4228" y="6406"/>
                  <a:pt x="4204" y="6441"/>
                </a:cubicBezTo>
                <a:cubicBezTo>
                  <a:pt x="4144" y="6132"/>
                  <a:pt x="4168" y="5822"/>
                  <a:pt x="4275" y="5525"/>
                </a:cubicBezTo>
                <a:cubicBezTo>
                  <a:pt x="4061" y="6406"/>
                  <a:pt x="4942" y="6120"/>
                  <a:pt x="4942" y="6656"/>
                </a:cubicBezTo>
                <a:lnTo>
                  <a:pt x="4942" y="6608"/>
                </a:lnTo>
                <a:cubicBezTo>
                  <a:pt x="4942" y="6620"/>
                  <a:pt x="4942" y="6644"/>
                  <a:pt x="4942" y="6656"/>
                </a:cubicBezTo>
                <a:cubicBezTo>
                  <a:pt x="5013" y="6406"/>
                  <a:pt x="5013" y="6251"/>
                  <a:pt x="4954" y="6144"/>
                </a:cubicBezTo>
                <a:cubicBezTo>
                  <a:pt x="4823" y="5870"/>
                  <a:pt x="4537" y="5965"/>
                  <a:pt x="4442" y="5858"/>
                </a:cubicBezTo>
                <a:cubicBezTo>
                  <a:pt x="4609" y="5834"/>
                  <a:pt x="4656" y="5739"/>
                  <a:pt x="4597" y="5596"/>
                </a:cubicBezTo>
                <a:cubicBezTo>
                  <a:pt x="4478" y="5739"/>
                  <a:pt x="4347" y="5632"/>
                  <a:pt x="4347" y="5501"/>
                </a:cubicBezTo>
                <a:cubicBezTo>
                  <a:pt x="4347" y="5298"/>
                  <a:pt x="4573" y="5036"/>
                  <a:pt x="4347" y="4691"/>
                </a:cubicBezTo>
                <a:cubicBezTo>
                  <a:pt x="4335" y="4620"/>
                  <a:pt x="4323" y="4560"/>
                  <a:pt x="4299" y="4489"/>
                </a:cubicBezTo>
                <a:cubicBezTo>
                  <a:pt x="4335" y="4548"/>
                  <a:pt x="4370" y="4608"/>
                  <a:pt x="4418" y="4667"/>
                </a:cubicBezTo>
                <a:cubicBezTo>
                  <a:pt x="4489" y="5072"/>
                  <a:pt x="4823" y="5096"/>
                  <a:pt x="4978" y="5239"/>
                </a:cubicBezTo>
                <a:cubicBezTo>
                  <a:pt x="5085" y="5334"/>
                  <a:pt x="5049" y="5501"/>
                  <a:pt x="4870" y="5489"/>
                </a:cubicBezTo>
                <a:cubicBezTo>
                  <a:pt x="4930" y="5620"/>
                  <a:pt x="5025" y="5667"/>
                  <a:pt x="5168" y="5560"/>
                </a:cubicBezTo>
                <a:cubicBezTo>
                  <a:pt x="5180" y="5703"/>
                  <a:pt x="4906" y="5834"/>
                  <a:pt x="5001" y="6132"/>
                </a:cubicBezTo>
                <a:cubicBezTo>
                  <a:pt x="5049" y="6239"/>
                  <a:pt x="5156" y="6358"/>
                  <a:pt x="5382" y="6489"/>
                </a:cubicBezTo>
                <a:lnTo>
                  <a:pt x="5382" y="6489"/>
                </a:lnTo>
                <a:cubicBezTo>
                  <a:pt x="5013" y="6096"/>
                  <a:pt x="5835" y="5679"/>
                  <a:pt x="5061" y="5203"/>
                </a:cubicBezTo>
                <a:lnTo>
                  <a:pt x="5061" y="5203"/>
                </a:lnTo>
                <a:cubicBezTo>
                  <a:pt x="5335" y="5334"/>
                  <a:pt x="5573" y="5548"/>
                  <a:pt x="5752" y="5798"/>
                </a:cubicBezTo>
                <a:cubicBezTo>
                  <a:pt x="5716" y="5798"/>
                  <a:pt x="5680" y="5798"/>
                  <a:pt x="5644" y="5822"/>
                </a:cubicBezTo>
                <a:lnTo>
                  <a:pt x="5644" y="5822"/>
                </a:lnTo>
                <a:cubicBezTo>
                  <a:pt x="5632" y="5834"/>
                  <a:pt x="5621" y="5834"/>
                  <a:pt x="5609" y="5846"/>
                </a:cubicBezTo>
                <a:cubicBezTo>
                  <a:pt x="5561" y="5906"/>
                  <a:pt x="5561" y="5989"/>
                  <a:pt x="5609" y="6048"/>
                </a:cubicBezTo>
                <a:cubicBezTo>
                  <a:pt x="5632" y="6072"/>
                  <a:pt x="5680" y="6084"/>
                  <a:pt x="5716" y="6072"/>
                </a:cubicBezTo>
                <a:lnTo>
                  <a:pt x="5740" y="6072"/>
                </a:lnTo>
                <a:cubicBezTo>
                  <a:pt x="5644" y="6025"/>
                  <a:pt x="5704" y="5941"/>
                  <a:pt x="5763" y="5941"/>
                </a:cubicBezTo>
                <a:cubicBezTo>
                  <a:pt x="5835" y="5953"/>
                  <a:pt x="5882" y="6060"/>
                  <a:pt x="5882" y="6108"/>
                </a:cubicBezTo>
                <a:cubicBezTo>
                  <a:pt x="5871" y="6156"/>
                  <a:pt x="5859" y="6203"/>
                  <a:pt x="5823" y="6239"/>
                </a:cubicBezTo>
                <a:cubicBezTo>
                  <a:pt x="5728" y="6394"/>
                  <a:pt x="5490" y="6346"/>
                  <a:pt x="5454" y="6167"/>
                </a:cubicBezTo>
                <a:cubicBezTo>
                  <a:pt x="5323" y="6406"/>
                  <a:pt x="5597" y="6620"/>
                  <a:pt x="5835" y="6572"/>
                </a:cubicBezTo>
                <a:cubicBezTo>
                  <a:pt x="5799" y="6739"/>
                  <a:pt x="5906" y="6775"/>
                  <a:pt x="5763" y="6941"/>
                </a:cubicBezTo>
                <a:cubicBezTo>
                  <a:pt x="6192" y="6798"/>
                  <a:pt x="6085" y="6560"/>
                  <a:pt x="6156" y="6394"/>
                </a:cubicBezTo>
                <a:lnTo>
                  <a:pt x="6156" y="6394"/>
                </a:lnTo>
                <a:cubicBezTo>
                  <a:pt x="6037" y="6763"/>
                  <a:pt x="6311" y="6870"/>
                  <a:pt x="6323" y="7168"/>
                </a:cubicBezTo>
                <a:cubicBezTo>
                  <a:pt x="6585" y="6846"/>
                  <a:pt x="6371" y="6656"/>
                  <a:pt x="6287" y="6429"/>
                </a:cubicBezTo>
                <a:lnTo>
                  <a:pt x="6287" y="6429"/>
                </a:lnTo>
                <a:cubicBezTo>
                  <a:pt x="6514" y="6977"/>
                  <a:pt x="6811" y="6858"/>
                  <a:pt x="7073" y="7072"/>
                </a:cubicBezTo>
                <a:cubicBezTo>
                  <a:pt x="6859" y="6810"/>
                  <a:pt x="6978" y="6501"/>
                  <a:pt x="6442" y="6287"/>
                </a:cubicBezTo>
                <a:lnTo>
                  <a:pt x="6442" y="6287"/>
                </a:lnTo>
                <a:cubicBezTo>
                  <a:pt x="6656" y="6370"/>
                  <a:pt x="6859" y="6584"/>
                  <a:pt x="7168" y="6322"/>
                </a:cubicBezTo>
                <a:cubicBezTo>
                  <a:pt x="6871" y="6298"/>
                  <a:pt x="6764" y="6036"/>
                  <a:pt x="6406" y="6144"/>
                </a:cubicBezTo>
                <a:lnTo>
                  <a:pt x="6406" y="6144"/>
                </a:lnTo>
                <a:cubicBezTo>
                  <a:pt x="6561" y="6072"/>
                  <a:pt x="6799" y="6191"/>
                  <a:pt x="6954" y="5751"/>
                </a:cubicBezTo>
                <a:cubicBezTo>
                  <a:pt x="6787" y="5906"/>
                  <a:pt x="6752" y="5786"/>
                  <a:pt x="6585" y="5822"/>
                </a:cubicBezTo>
                <a:cubicBezTo>
                  <a:pt x="6633" y="5596"/>
                  <a:pt x="6406" y="5322"/>
                  <a:pt x="6180" y="5441"/>
                </a:cubicBezTo>
                <a:cubicBezTo>
                  <a:pt x="6359" y="5489"/>
                  <a:pt x="6394" y="5727"/>
                  <a:pt x="6240" y="5822"/>
                </a:cubicBezTo>
                <a:cubicBezTo>
                  <a:pt x="6204" y="5858"/>
                  <a:pt x="6168" y="5870"/>
                  <a:pt x="6121" y="5870"/>
                </a:cubicBezTo>
                <a:cubicBezTo>
                  <a:pt x="6061" y="5870"/>
                  <a:pt x="5954" y="5822"/>
                  <a:pt x="5954" y="5763"/>
                </a:cubicBezTo>
                <a:cubicBezTo>
                  <a:pt x="5942" y="5703"/>
                  <a:pt x="6025" y="5632"/>
                  <a:pt x="6085" y="5739"/>
                </a:cubicBezTo>
                <a:cubicBezTo>
                  <a:pt x="6085" y="5727"/>
                  <a:pt x="6085" y="5715"/>
                  <a:pt x="6085" y="5703"/>
                </a:cubicBezTo>
                <a:cubicBezTo>
                  <a:pt x="6085" y="5667"/>
                  <a:pt x="6073" y="5632"/>
                  <a:pt x="6049" y="5608"/>
                </a:cubicBezTo>
                <a:cubicBezTo>
                  <a:pt x="5990" y="5548"/>
                  <a:pt x="5882" y="5560"/>
                  <a:pt x="5835" y="5632"/>
                </a:cubicBezTo>
                <a:lnTo>
                  <a:pt x="5835" y="5644"/>
                </a:lnTo>
                <a:cubicBezTo>
                  <a:pt x="5811" y="5667"/>
                  <a:pt x="5799" y="5703"/>
                  <a:pt x="5811" y="5739"/>
                </a:cubicBezTo>
                <a:cubicBezTo>
                  <a:pt x="5549" y="5572"/>
                  <a:pt x="5347" y="5322"/>
                  <a:pt x="5216" y="5048"/>
                </a:cubicBezTo>
                <a:cubicBezTo>
                  <a:pt x="5692" y="5822"/>
                  <a:pt x="6109" y="5001"/>
                  <a:pt x="6502" y="5382"/>
                </a:cubicBezTo>
                <a:lnTo>
                  <a:pt x="6454" y="5334"/>
                </a:lnTo>
                <a:cubicBezTo>
                  <a:pt x="6466" y="5346"/>
                  <a:pt x="6478" y="5358"/>
                  <a:pt x="6502" y="5382"/>
                </a:cubicBezTo>
                <a:cubicBezTo>
                  <a:pt x="6371" y="5155"/>
                  <a:pt x="6252" y="5036"/>
                  <a:pt x="6144" y="5001"/>
                </a:cubicBezTo>
                <a:cubicBezTo>
                  <a:pt x="5847" y="4905"/>
                  <a:pt x="5716" y="5179"/>
                  <a:pt x="5573" y="5167"/>
                </a:cubicBezTo>
                <a:cubicBezTo>
                  <a:pt x="5680" y="5024"/>
                  <a:pt x="5644" y="4929"/>
                  <a:pt x="5501" y="4870"/>
                </a:cubicBezTo>
                <a:cubicBezTo>
                  <a:pt x="5513" y="5048"/>
                  <a:pt x="5347" y="5072"/>
                  <a:pt x="5251" y="4977"/>
                </a:cubicBezTo>
                <a:cubicBezTo>
                  <a:pt x="5109" y="4822"/>
                  <a:pt x="5085" y="4477"/>
                  <a:pt x="4680" y="4405"/>
                </a:cubicBezTo>
                <a:cubicBezTo>
                  <a:pt x="4620" y="4370"/>
                  <a:pt x="4561" y="4322"/>
                  <a:pt x="4501" y="4298"/>
                </a:cubicBezTo>
                <a:cubicBezTo>
                  <a:pt x="4561" y="4322"/>
                  <a:pt x="4632" y="4334"/>
                  <a:pt x="4704" y="4346"/>
                </a:cubicBezTo>
                <a:cubicBezTo>
                  <a:pt x="5049" y="4572"/>
                  <a:pt x="5311" y="4358"/>
                  <a:pt x="5513" y="4346"/>
                </a:cubicBezTo>
                <a:cubicBezTo>
                  <a:pt x="5644" y="4346"/>
                  <a:pt x="5752" y="4477"/>
                  <a:pt x="5609" y="4584"/>
                </a:cubicBezTo>
                <a:cubicBezTo>
                  <a:pt x="5752" y="4655"/>
                  <a:pt x="5847" y="4608"/>
                  <a:pt x="5871" y="4429"/>
                </a:cubicBezTo>
                <a:cubicBezTo>
                  <a:pt x="5978" y="4524"/>
                  <a:pt x="5871" y="4810"/>
                  <a:pt x="6156" y="4953"/>
                </a:cubicBezTo>
                <a:cubicBezTo>
                  <a:pt x="6263" y="5001"/>
                  <a:pt x="6418" y="5013"/>
                  <a:pt x="6668" y="4941"/>
                </a:cubicBezTo>
                <a:lnTo>
                  <a:pt x="6668" y="4941"/>
                </a:lnTo>
                <a:cubicBezTo>
                  <a:pt x="6133" y="4929"/>
                  <a:pt x="6418" y="4060"/>
                  <a:pt x="5537" y="4262"/>
                </a:cubicBezTo>
                <a:lnTo>
                  <a:pt x="5537" y="4262"/>
                </a:lnTo>
                <a:cubicBezTo>
                  <a:pt x="5835" y="4155"/>
                  <a:pt x="6156" y="4131"/>
                  <a:pt x="6454" y="4191"/>
                </a:cubicBezTo>
                <a:cubicBezTo>
                  <a:pt x="6430" y="4215"/>
                  <a:pt x="6406" y="4251"/>
                  <a:pt x="6394" y="4286"/>
                </a:cubicBezTo>
                <a:lnTo>
                  <a:pt x="6394" y="4286"/>
                </a:lnTo>
                <a:cubicBezTo>
                  <a:pt x="6394" y="4310"/>
                  <a:pt x="6394" y="4322"/>
                  <a:pt x="6394" y="4334"/>
                </a:cubicBezTo>
                <a:cubicBezTo>
                  <a:pt x="6406" y="4465"/>
                  <a:pt x="6585" y="4512"/>
                  <a:pt x="6644" y="4393"/>
                </a:cubicBezTo>
                <a:cubicBezTo>
                  <a:pt x="6537" y="4429"/>
                  <a:pt x="6525" y="4322"/>
                  <a:pt x="6573" y="4286"/>
                </a:cubicBezTo>
                <a:cubicBezTo>
                  <a:pt x="6621" y="4239"/>
                  <a:pt x="6728" y="4286"/>
                  <a:pt x="6775" y="4322"/>
                </a:cubicBezTo>
                <a:cubicBezTo>
                  <a:pt x="6799" y="4358"/>
                  <a:pt x="6823" y="4393"/>
                  <a:pt x="6823" y="4441"/>
                </a:cubicBezTo>
                <a:cubicBezTo>
                  <a:pt x="6823" y="4572"/>
                  <a:pt x="6752" y="4763"/>
                  <a:pt x="6514" y="4667"/>
                </a:cubicBezTo>
                <a:cubicBezTo>
                  <a:pt x="6585" y="4917"/>
                  <a:pt x="6930" y="4882"/>
                  <a:pt x="7061" y="4679"/>
                </a:cubicBezTo>
                <a:cubicBezTo>
                  <a:pt x="7156" y="4834"/>
                  <a:pt x="7264" y="4774"/>
                  <a:pt x="7276" y="4989"/>
                </a:cubicBezTo>
                <a:cubicBezTo>
                  <a:pt x="7478" y="4584"/>
                  <a:pt x="7228" y="4489"/>
                  <a:pt x="7168" y="4334"/>
                </a:cubicBezTo>
                <a:lnTo>
                  <a:pt x="7168" y="4334"/>
                </a:lnTo>
                <a:cubicBezTo>
                  <a:pt x="7335" y="4667"/>
                  <a:pt x="7609" y="4548"/>
                  <a:pt x="7823" y="4751"/>
                </a:cubicBezTo>
                <a:cubicBezTo>
                  <a:pt x="7799" y="4346"/>
                  <a:pt x="7502" y="4358"/>
                  <a:pt x="7287" y="4251"/>
                </a:cubicBezTo>
                <a:lnTo>
                  <a:pt x="7287" y="4251"/>
                </a:lnTo>
                <a:cubicBezTo>
                  <a:pt x="7835" y="4489"/>
                  <a:pt x="7954" y="4179"/>
                  <a:pt x="8299" y="4155"/>
                </a:cubicBezTo>
                <a:cubicBezTo>
                  <a:pt x="7954" y="4120"/>
                  <a:pt x="7835" y="3810"/>
                  <a:pt x="7287" y="4048"/>
                </a:cubicBezTo>
                <a:lnTo>
                  <a:pt x="7287" y="4048"/>
                </a:lnTo>
                <a:cubicBezTo>
                  <a:pt x="7502" y="3953"/>
                  <a:pt x="7799" y="3965"/>
                  <a:pt x="7823" y="3548"/>
                </a:cubicBezTo>
                <a:cubicBezTo>
                  <a:pt x="7609" y="3750"/>
                  <a:pt x="7335" y="3631"/>
                  <a:pt x="7168" y="3977"/>
                </a:cubicBezTo>
                <a:lnTo>
                  <a:pt x="7168" y="3977"/>
                </a:lnTo>
                <a:cubicBezTo>
                  <a:pt x="7228" y="3810"/>
                  <a:pt x="7478" y="3715"/>
                  <a:pt x="7276" y="3310"/>
                </a:cubicBezTo>
                <a:cubicBezTo>
                  <a:pt x="7264" y="3524"/>
                  <a:pt x="7156" y="3477"/>
                  <a:pt x="7061" y="3620"/>
                </a:cubicBezTo>
                <a:cubicBezTo>
                  <a:pt x="6930" y="3429"/>
                  <a:pt x="6585" y="3381"/>
                  <a:pt x="6514" y="3631"/>
                </a:cubicBezTo>
                <a:cubicBezTo>
                  <a:pt x="6752" y="3536"/>
                  <a:pt x="6835" y="3727"/>
                  <a:pt x="6823" y="3858"/>
                </a:cubicBezTo>
                <a:cubicBezTo>
                  <a:pt x="6823" y="3905"/>
                  <a:pt x="6799" y="3941"/>
                  <a:pt x="6775" y="3977"/>
                </a:cubicBezTo>
                <a:cubicBezTo>
                  <a:pt x="6728" y="4012"/>
                  <a:pt x="6621" y="4060"/>
                  <a:pt x="6573" y="4024"/>
                </a:cubicBezTo>
                <a:cubicBezTo>
                  <a:pt x="6525" y="3977"/>
                  <a:pt x="6537" y="3870"/>
                  <a:pt x="6644" y="3905"/>
                </a:cubicBezTo>
                <a:cubicBezTo>
                  <a:pt x="6644" y="3893"/>
                  <a:pt x="6633" y="3881"/>
                  <a:pt x="6621" y="3870"/>
                </a:cubicBezTo>
                <a:cubicBezTo>
                  <a:pt x="6573" y="3822"/>
                  <a:pt x="6490" y="3822"/>
                  <a:pt x="6442" y="3870"/>
                </a:cubicBezTo>
                <a:cubicBezTo>
                  <a:pt x="6418" y="3893"/>
                  <a:pt x="6394" y="3929"/>
                  <a:pt x="6394" y="3965"/>
                </a:cubicBezTo>
                <a:cubicBezTo>
                  <a:pt x="6394" y="3977"/>
                  <a:pt x="6394" y="3989"/>
                  <a:pt x="6394" y="4001"/>
                </a:cubicBezTo>
                <a:lnTo>
                  <a:pt x="6394" y="4012"/>
                </a:lnTo>
                <a:cubicBezTo>
                  <a:pt x="6406" y="4048"/>
                  <a:pt x="6430" y="4084"/>
                  <a:pt x="6454" y="4096"/>
                </a:cubicBezTo>
                <a:cubicBezTo>
                  <a:pt x="6156" y="4155"/>
                  <a:pt x="5835" y="4131"/>
                  <a:pt x="5549" y="4036"/>
                </a:cubicBezTo>
                <a:cubicBezTo>
                  <a:pt x="6430" y="4239"/>
                  <a:pt x="6144" y="3369"/>
                  <a:pt x="6680" y="3358"/>
                </a:cubicBezTo>
                <a:lnTo>
                  <a:pt x="6621" y="3358"/>
                </a:lnTo>
                <a:cubicBezTo>
                  <a:pt x="6644" y="3358"/>
                  <a:pt x="6656" y="3358"/>
                  <a:pt x="6680" y="3358"/>
                </a:cubicBezTo>
                <a:cubicBezTo>
                  <a:pt x="6514" y="3286"/>
                  <a:pt x="6335" y="3286"/>
                  <a:pt x="6156" y="3346"/>
                </a:cubicBezTo>
                <a:cubicBezTo>
                  <a:pt x="5882" y="3477"/>
                  <a:pt x="5990" y="3762"/>
                  <a:pt x="5882" y="3870"/>
                </a:cubicBezTo>
                <a:cubicBezTo>
                  <a:pt x="5859" y="3691"/>
                  <a:pt x="5752" y="3643"/>
                  <a:pt x="5621" y="3703"/>
                </a:cubicBezTo>
                <a:cubicBezTo>
                  <a:pt x="5763" y="3822"/>
                  <a:pt x="5656" y="3965"/>
                  <a:pt x="5513" y="3953"/>
                </a:cubicBezTo>
                <a:cubicBezTo>
                  <a:pt x="5311" y="3953"/>
                  <a:pt x="5049" y="3727"/>
                  <a:pt x="4716" y="3953"/>
                </a:cubicBezTo>
                <a:cubicBezTo>
                  <a:pt x="4644" y="3965"/>
                  <a:pt x="4573" y="3977"/>
                  <a:pt x="4513" y="4001"/>
                </a:cubicBezTo>
                <a:cubicBezTo>
                  <a:pt x="4573" y="3965"/>
                  <a:pt x="4632" y="3929"/>
                  <a:pt x="4680" y="3893"/>
                </a:cubicBezTo>
                <a:cubicBezTo>
                  <a:pt x="5085" y="3822"/>
                  <a:pt x="5120" y="3477"/>
                  <a:pt x="5263" y="3322"/>
                </a:cubicBezTo>
                <a:cubicBezTo>
                  <a:pt x="5347" y="3227"/>
                  <a:pt x="5525" y="3250"/>
                  <a:pt x="5513" y="3429"/>
                </a:cubicBezTo>
                <a:cubicBezTo>
                  <a:pt x="5644" y="3381"/>
                  <a:pt x="5692" y="3274"/>
                  <a:pt x="5585" y="3131"/>
                </a:cubicBezTo>
                <a:cubicBezTo>
                  <a:pt x="5728" y="3119"/>
                  <a:pt x="5859" y="3393"/>
                  <a:pt x="6144" y="3298"/>
                </a:cubicBezTo>
                <a:cubicBezTo>
                  <a:pt x="6263" y="3262"/>
                  <a:pt x="6383" y="3155"/>
                  <a:pt x="6502" y="2917"/>
                </a:cubicBezTo>
                <a:lnTo>
                  <a:pt x="6502" y="2917"/>
                </a:lnTo>
                <a:cubicBezTo>
                  <a:pt x="6121" y="3298"/>
                  <a:pt x="5704" y="2477"/>
                  <a:pt x="5228" y="3250"/>
                </a:cubicBezTo>
                <a:lnTo>
                  <a:pt x="5228" y="3250"/>
                </a:lnTo>
                <a:cubicBezTo>
                  <a:pt x="5359" y="2965"/>
                  <a:pt x="5561" y="2727"/>
                  <a:pt x="5823" y="2548"/>
                </a:cubicBezTo>
                <a:cubicBezTo>
                  <a:pt x="5811" y="2584"/>
                  <a:pt x="5823" y="2631"/>
                  <a:pt x="5847" y="2655"/>
                </a:cubicBezTo>
                <a:lnTo>
                  <a:pt x="5847" y="2667"/>
                </a:lnTo>
                <a:cubicBezTo>
                  <a:pt x="5847" y="2679"/>
                  <a:pt x="5859" y="2691"/>
                  <a:pt x="5871" y="2691"/>
                </a:cubicBezTo>
                <a:cubicBezTo>
                  <a:pt x="5966" y="2786"/>
                  <a:pt x="6133" y="2691"/>
                  <a:pt x="6085" y="2560"/>
                </a:cubicBezTo>
                <a:cubicBezTo>
                  <a:pt x="6037" y="2655"/>
                  <a:pt x="5954" y="2596"/>
                  <a:pt x="5954" y="2536"/>
                </a:cubicBezTo>
                <a:cubicBezTo>
                  <a:pt x="5966" y="2465"/>
                  <a:pt x="6073" y="2417"/>
                  <a:pt x="6121" y="2417"/>
                </a:cubicBezTo>
                <a:cubicBezTo>
                  <a:pt x="6168" y="2417"/>
                  <a:pt x="6216" y="2441"/>
                  <a:pt x="6252" y="2477"/>
                </a:cubicBezTo>
                <a:cubicBezTo>
                  <a:pt x="6406" y="2572"/>
                  <a:pt x="6359" y="2810"/>
                  <a:pt x="6180" y="2846"/>
                </a:cubicBezTo>
                <a:cubicBezTo>
                  <a:pt x="6418" y="2977"/>
                  <a:pt x="6633" y="2703"/>
                  <a:pt x="6585" y="2465"/>
                </a:cubicBezTo>
                <a:cubicBezTo>
                  <a:pt x="6752" y="2500"/>
                  <a:pt x="6787" y="2393"/>
                  <a:pt x="6954" y="2536"/>
                </a:cubicBezTo>
                <a:cubicBezTo>
                  <a:pt x="6811" y="2107"/>
                  <a:pt x="6573" y="2215"/>
                  <a:pt x="6406" y="2143"/>
                </a:cubicBezTo>
                <a:lnTo>
                  <a:pt x="6406" y="2143"/>
                </a:lnTo>
                <a:cubicBezTo>
                  <a:pt x="6775" y="2262"/>
                  <a:pt x="6883" y="1988"/>
                  <a:pt x="7180" y="1976"/>
                </a:cubicBezTo>
                <a:cubicBezTo>
                  <a:pt x="6859" y="1715"/>
                  <a:pt x="6668" y="1929"/>
                  <a:pt x="6442" y="2012"/>
                </a:cubicBezTo>
                <a:lnTo>
                  <a:pt x="6442" y="2012"/>
                </a:lnTo>
                <a:cubicBezTo>
                  <a:pt x="6990" y="1786"/>
                  <a:pt x="6871" y="1488"/>
                  <a:pt x="7085" y="1226"/>
                </a:cubicBezTo>
                <a:cubicBezTo>
                  <a:pt x="6823" y="1441"/>
                  <a:pt x="6514" y="1322"/>
                  <a:pt x="6299" y="1857"/>
                </a:cubicBezTo>
                <a:lnTo>
                  <a:pt x="6299" y="1857"/>
                </a:lnTo>
                <a:cubicBezTo>
                  <a:pt x="6383" y="1643"/>
                  <a:pt x="6597" y="1441"/>
                  <a:pt x="6323" y="1131"/>
                </a:cubicBezTo>
                <a:cubicBezTo>
                  <a:pt x="6311" y="1429"/>
                  <a:pt x="6037" y="1536"/>
                  <a:pt x="6156" y="1893"/>
                </a:cubicBezTo>
                <a:lnTo>
                  <a:pt x="6156" y="1893"/>
                </a:lnTo>
                <a:cubicBezTo>
                  <a:pt x="6085" y="1738"/>
                  <a:pt x="6204" y="1500"/>
                  <a:pt x="5763" y="1345"/>
                </a:cubicBezTo>
                <a:cubicBezTo>
                  <a:pt x="5918" y="1512"/>
                  <a:pt x="5799" y="1548"/>
                  <a:pt x="5835" y="1715"/>
                </a:cubicBezTo>
                <a:cubicBezTo>
                  <a:pt x="5609" y="1679"/>
                  <a:pt x="5323" y="1893"/>
                  <a:pt x="5454" y="2119"/>
                </a:cubicBezTo>
                <a:cubicBezTo>
                  <a:pt x="5501" y="1941"/>
                  <a:pt x="5728" y="1905"/>
                  <a:pt x="5835" y="2060"/>
                </a:cubicBezTo>
                <a:cubicBezTo>
                  <a:pt x="5859" y="2096"/>
                  <a:pt x="5882" y="2131"/>
                  <a:pt x="5882" y="2179"/>
                </a:cubicBezTo>
                <a:cubicBezTo>
                  <a:pt x="5882" y="2238"/>
                  <a:pt x="5835" y="2346"/>
                  <a:pt x="5775" y="2346"/>
                </a:cubicBezTo>
                <a:cubicBezTo>
                  <a:pt x="5704" y="2357"/>
                  <a:pt x="5644" y="2274"/>
                  <a:pt x="5752" y="2215"/>
                </a:cubicBezTo>
                <a:cubicBezTo>
                  <a:pt x="5609" y="2179"/>
                  <a:pt x="5513" y="2334"/>
                  <a:pt x="5609" y="2441"/>
                </a:cubicBezTo>
                <a:lnTo>
                  <a:pt x="5644" y="2465"/>
                </a:lnTo>
                <a:lnTo>
                  <a:pt x="5644" y="2465"/>
                </a:lnTo>
                <a:cubicBezTo>
                  <a:pt x="5680" y="2488"/>
                  <a:pt x="5716" y="2488"/>
                  <a:pt x="5752" y="2488"/>
                </a:cubicBezTo>
                <a:cubicBezTo>
                  <a:pt x="5573" y="2738"/>
                  <a:pt x="5335" y="2953"/>
                  <a:pt x="5061" y="3084"/>
                </a:cubicBezTo>
                <a:cubicBezTo>
                  <a:pt x="5835" y="2607"/>
                  <a:pt x="5013" y="2191"/>
                  <a:pt x="5382" y="1798"/>
                </a:cubicBezTo>
                <a:lnTo>
                  <a:pt x="5347" y="1846"/>
                </a:lnTo>
                <a:cubicBezTo>
                  <a:pt x="5359" y="1822"/>
                  <a:pt x="5371" y="1810"/>
                  <a:pt x="5382" y="1798"/>
                </a:cubicBezTo>
                <a:cubicBezTo>
                  <a:pt x="5156" y="1929"/>
                  <a:pt x="5049" y="2048"/>
                  <a:pt x="5013" y="2155"/>
                </a:cubicBezTo>
                <a:cubicBezTo>
                  <a:pt x="4906" y="2453"/>
                  <a:pt x="5192" y="2572"/>
                  <a:pt x="5180" y="2727"/>
                </a:cubicBezTo>
                <a:cubicBezTo>
                  <a:pt x="5037" y="2619"/>
                  <a:pt x="4942" y="2655"/>
                  <a:pt x="4882" y="2798"/>
                </a:cubicBezTo>
                <a:cubicBezTo>
                  <a:pt x="5061" y="2786"/>
                  <a:pt x="5085" y="2953"/>
                  <a:pt x="4990" y="3048"/>
                </a:cubicBezTo>
                <a:cubicBezTo>
                  <a:pt x="4835" y="3191"/>
                  <a:pt x="4489" y="3215"/>
                  <a:pt x="4418" y="3620"/>
                </a:cubicBezTo>
                <a:cubicBezTo>
                  <a:pt x="4370" y="3679"/>
                  <a:pt x="4335" y="3739"/>
                  <a:pt x="4311" y="3798"/>
                </a:cubicBezTo>
                <a:cubicBezTo>
                  <a:pt x="4323" y="3727"/>
                  <a:pt x="4347" y="3667"/>
                  <a:pt x="4347" y="3596"/>
                </a:cubicBezTo>
                <a:cubicBezTo>
                  <a:pt x="4585" y="3250"/>
                  <a:pt x="4370" y="2988"/>
                  <a:pt x="4347" y="2786"/>
                </a:cubicBezTo>
                <a:cubicBezTo>
                  <a:pt x="4347" y="2655"/>
                  <a:pt x="4489" y="2548"/>
                  <a:pt x="4597" y="2679"/>
                </a:cubicBezTo>
                <a:cubicBezTo>
                  <a:pt x="4656" y="2548"/>
                  <a:pt x="4620" y="2453"/>
                  <a:pt x="4442" y="2429"/>
                </a:cubicBezTo>
                <a:cubicBezTo>
                  <a:pt x="4537" y="2310"/>
                  <a:pt x="4823" y="2429"/>
                  <a:pt x="4966" y="2143"/>
                </a:cubicBezTo>
                <a:cubicBezTo>
                  <a:pt x="5013" y="2036"/>
                  <a:pt x="5013" y="1869"/>
                  <a:pt x="4954" y="1619"/>
                </a:cubicBezTo>
                <a:lnTo>
                  <a:pt x="4954" y="1619"/>
                </a:lnTo>
                <a:cubicBezTo>
                  <a:pt x="4954" y="2167"/>
                  <a:pt x="4073" y="1881"/>
                  <a:pt x="4275" y="2762"/>
                </a:cubicBezTo>
                <a:lnTo>
                  <a:pt x="4275" y="2762"/>
                </a:lnTo>
                <a:cubicBezTo>
                  <a:pt x="4168" y="2465"/>
                  <a:pt x="4144" y="2143"/>
                  <a:pt x="4204" y="1846"/>
                </a:cubicBezTo>
                <a:cubicBezTo>
                  <a:pt x="4228" y="1869"/>
                  <a:pt x="4263" y="1893"/>
                  <a:pt x="4299" y="1905"/>
                </a:cubicBezTo>
                <a:lnTo>
                  <a:pt x="4311" y="1905"/>
                </a:lnTo>
                <a:cubicBezTo>
                  <a:pt x="4454" y="1929"/>
                  <a:pt x="4537" y="1738"/>
                  <a:pt x="4406" y="1655"/>
                </a:cubicBezTo>
                <a:cubicBezTo>
                  <a:pt x="4442" y="1762"/>
                  <a:pt x="4335" y="1786"/>
                  <a:pt x="4299" y="1726"/>
                </a:cubicBezTo>
                <a:cubicBezTo>
                  <a:pt x="4251" y="1679"/>
                  <a:pt x="4299" y="1572"/>
                  <a:pt x="4335" y="1536"/>
                </a:cubicBezTo>
                <a:cubicBezTo>
                  <a:pt x="4370" y="1500"/>
                  <a:pt x="4406" y="1476"/>
                  <a:pt x="4454" y="1476"/>
                </a:cubicBezTo>
                <a:cubicBezTo>
                  <a:pt x="4585" y="1476"/>
                  <a:pt x="4787" y="1548"/>
                  <a:pt x="4680" y="1786"/>
                </a:cubicBezTo>
                <a:cubicBezTo>
                  <a:pt x="4930" y="1715"/>
                  <a:pt x="4894" y="1369"/>
                  <a:pt x="4692" y="1238"/>
                </a:cubicBezTo>
                <a:cubicBezTo>
                  <a:pt x="4847" y="1143"/>
                  <a:pt x="4787" y="1048"/>
                  <a:pt x="5001" y="1024"/>
                </a:cubicBezTo>
                <a:cubicBezTo>
                  <a:pt x="4597" y="822"/>
                  <a:pt x="4513" y="1072"/>
                  <a:pt x="4347" y="1131"/>
                </a:cubicBezTo>
                <a:lnTo>
                  <a:pt x="4347" y="1131"/>
                </a:lnTo>
                <a:cubicBezTo>
                  <a:pt x="4680" y="964"/>
                  <a:pt x="4561" y="691"/>
                  <a:pt x="4763" y="476"/>
                </a:cubicBezTo>
                <a:cubicBezTo>
                  <a:pt x="4358" y="512"/>
                  <a:pt x="4370" y="798"/>
                  <a:pt x="4263" y="1012"/>
                </a:cubicBezTo>
                <a:lnTo>
                  <a:pt x="4263" y="1012"/>
                </a:lnTo>
                <a:cubicBezTo>
                  <a:pt x="4501" y="464"/>
                  <a:pt x="4192" y="345"/>
                  <a:pt x="4168" y="0"/>
                </a:cubicBezTo>
                <a:cubicBezTo>
                  <a:pt x="4132" y="345"/>
                  <a:pt x="3823" y="464"/>
                  <a:pt x="4061" y="1012"/>
                </a:cubicBezTo>
                <a:lnTo>
                  <a:pt x="4061" y="1012"/>
                </a:lnTo>
                <a:cubicBezTo>
                  <a:pt x="3966" y="798"/>
                  <a:pt x="3977" y="512"/>
                  <a:pt x="3561" y="476"/>
                </a:cubicBezTo>
                <a:cubicBezTo>
                  <a:pt x="3763" y="691"/>
                  <a:pt x="3644" y="964"/>
                  <a:pt x="3989" y="1131"/>
                </a:cubicBezTo>
                <a:lnTo>
                  <a:pt x="3989" y="1131"/>
                </a:lnTo>
                <a:cubicBezTo>
                  <a:pt x="3823" y="1072"/>
                  <a:pt x="3727" y="822"/>
                  <a:pt x="3323" y="1024"/>
                </a:cubicBezTo>
                <a:cubicBezTo>
                  <a:pt x="3537" y="1048"/>
                  <a:pt x="3489" y="1143"/>
                  <a:pt x="3632" y="1238"/>
                </a:cubicBezTo>
                <a:cubicBezTo>
                  <a:pt x="3442" y="1369"/>
                  <a:pt x="3394" y="1715"/>
                  <a:pt x="3644" y="1786"/>
                </a:cubicBezTo>
                <a:cubicBezTo>
                  <a:pt x="3549" y="1548"/>
                  <a:pt x="3739" y="1476"/>
                  <a:pt x="3870" y="1476"/>
                </a:cubicBezTo>
                <a:cubicBezTo>
                  <a:pt x="3918" y="1476"/>
                  <a:pt x="3954" y="1500"/>
                  <a:pt x="3989" y="1536"/>
                </a:cubicBezTo>
                <a:cubicBezTo>
                  <a:pt x="4025" y="1572"/>
                  <a:pt x="4073" y="1679"/>
                  <a:pt x="4037" y="1726"/>
                </a:cubicBezTo>
                <a:cubicBezTo>
                  <a:pt x="3989" y="1774"/>
                  <a:pt x="3882" y="1762"/>
                  <a:pt x="3918" y="1655"/>
                </a:cubicBezTo>
                <a:cubicBezTo>
                  <a:pt x="3799" y="1715"/>
                  <a:pt x="3847" y="1905"/>
                  <a:pt x="3977" y="1905"/>
                </a:cubicBezTo>
                <a:cubicBezTo>
                  <a:pt x="3989" y="1905"/>
                  <a:pt x="4001" y="1905"/>
                  <a:pt x="4025" y="1905"/>
                </a:cubicBezTo>
                <a:lnTo>
                  <a:pt x="4025" y="1905"/>
                </a:lnTo>
                <a:cubicBezTo>
                  <a:pt x="4061" y="1893"/>
                  <a:pt x="4097" y="1869"/>
                  <a:pt x="4120" y="1846"/>
                </a:cubicBezTo>
                <a:cubicBezTo>
                  <a:pt x="4180" y="2155"/>
                  <a:pt x="4156" y="2465"/>
                  <a:pt x="4049" y="2762"/>
                </a:cubicBezTo>
                <a:cubicBezTo>
                  <a:pt x="4251" y="1869"/>
                  <a:pt x="3382" y="2167"/>
                  <a:pt x="3370" y="1619"/>
                </a:cubicBezTo>
                <a:lnTo>
                  <a:pt x="3370" y="1679"/>
                </a:lnTo>
                <a:cubicBezTo>
                  <a:pt x="3370" y="1655"/>
                  <a:pt x="3370" y="1643"/>
                  <a:pt x="3370" y="1619"/>
                </a:cubicBezTo>
                <a:cubicBezTo>
                  <a:pt x="3311" y="1786"/>
                  <a:pt x="3299" y="1976"/>
                  <a:pt x="3358" y="2143"/>
                </a:cubicBezTo>
                <a:cubicBezTo>
                  <a:pt x="3501" y="2417"/>
                  <a:pt x="3787" y="2310"/>
                  <a:pt x="3882" y="2429"/>
                </a:cubicBezTo>
                <a:cubicBezTo>
                  <a:pt x="3704" y="2453"/>
                  <a:pt x="3668" y="2548"/>
                  <a:pt x="3727" y="2679"/>
                </a:cubicBezTo>
                <a:cubicBezTo>
                  <a:pt x="3835" y="2548"/>
                  <a:pt x="3977" y="2655"/>
                  <a:pt x="3977" y="2786"/>
                </a:cubicBezTo>
                <a:cubicBezTo>
                  <a:pt x="3977" y="2988"/>
                  <a:pt x="3739" y="3250"/>
                  <a:pt x="3977" y="3596"/>
                </a:cubicBezTo>
                <a:cubicBezTo>
                  <a:pt x="3977" y="3667"/>
                  <a:pt x="4001" y="3727"/>
                  <a:pt x="4013" y="3798"/>
                </a:cubicBezTo>
                <a:cubicBezTo>
                  <a:pt x="3989" y="3739"/>
                  <a:pt x="3954" y="3679"/>
                  <a:pt x="3906" y="3620"/>
                </a:cubicBezTo>
                <a:cubicBezTo>
                  <a:pt x="3835" y="3215"/>
                  <a:pt x="3489" y="3191"/>
                  <a:pt x="3346" y="3048"/>
                </a:cubicBezTo>
                <a:cubicBezTo>
                  <a:pt x="3239" y="2953"/>
                  <a:pt x="3263" y="2786"/>
                  <a:pt x="3442" y="2798"/>
                </a:cubicBezTo>
                <a:cubicBezTo>
                  <a:pt x="3394" y="2655"/>
                  <a:pt x="3299" y="2619"/>
                  <a:pt x="3144" y="2727"/>
                </a:cubicBezTo>
                <a:cubicBezTo>
                  <a:pt x="3132" y="2572"/>
                  <a:pt x="3418" y="2453"/>
                  <a:pt x="3311" y="2155"/>
                </a:cubicBezTo>
                <a:cubicBezTo>
                  <a:pt x="3275" y="2048"/>
                  <a:pt x="3168" y="1929"/>
                  <a:pt x="2942" y="1798"/>
                </a:cubicBezTo>
                <a:cubicBezTo>
                  <a:pt x="3311" y="2191"/>
                  <a:pt x="2489" y="2607"/>
                  <a:pt x="3263" y="3084"/>
                </a:cubicBezTo>
                <a:cubicBezTo>
                  <a:pt x="2989" y="2953"/>
                  <a:pt x="2739" y="2738"/>
                  <a:pt x="2573" y="2488"/>
                </a:cubicBezTo>
                <a:cubicBezTo>
                  <a:pt x="2608" y="2488"/>
                  <a:pt x="2644" y="2488"/>
                  <a:pt x="2680" y="2465"/>
                </a:cubicBezTo>
                <a:lnTo>
                  <a:pt x="2680" y="2465"/>
                </a:lnTo>
                <a:lnTo>
                  <a:pt x="2704" y="2441"/>
                </a:lnTo>
                <a:cubicBezTo>
                  <a:pt x="2787" y="2346"/>
                  <a:pt x="2715" y="2203"/>
                  <a:pt x="2596" y="2215"/>
                </a:cubicBezTo>
                <a:lnTo>
                  <a:pt x="2573" y="2215"/>
                </a:lnTo>
                <a:cubicBezTo>
                  <a:pt x="2668" y="2262"/>
                  <a:pt x="2608" y="2357"/>
                  <a:pt x="2549" y="2346"/>
                </a:cubicBezTo>
                <a:cubicBezTo>
                  <a:pt x="2477" y="2334"/>
                  <a:pt x="2430" y="2238"/>
                  <a:pt x="2430" y="2179"/>
                </a:cubicBezTo>
                <a:cubicBezTo>
                  <a:pt x="2430" y="2131"/>
                  <a:pt x="2453" y="2084"/>
                  <a:pt x="2489" y="2060"/>
                </a:cubicBezTo>
                <a:cubicBezTo>
                  <a:pt x="2573" y="1965"/>
                  <a:pt x="2763" y="1869"/>
                  <a:pt x="2858" y="2119"/>
                </a:cubicBezTo>
                <a:cubicBezTo>
                  <a:pt x="2989" y="1881"/>
                  <a:pt x="2715" y="1667"/>
                  <a:pt x="2477" y="1715"/>
                </a:cubicBezTo>
                <a:cubicBezTo>
                  <a:pt x="2513" y="1548"/>
                  <a:pt x="2406" y="1512"/>
                  <a:pt x="2549" y="1345"/>
                </a:cubicBezTo>
                <a:cubicBezTo>
                  <a:pt x="2120" y="1500"/>
                  <a:pt x="2227" y="1726"/>
                  <a:pt x="2156" y="1893"/>
                </a:cubicBezTo>
                <a:lnTo>
                  <a:pt x="2156" y="1893"/>
                </a:lnTo>
                <a:cubicBezTo>
                  <a:pt x="2275" y="1536"/>
                  <a:pt x="2001" y="1429"/>
                  <a:pt x="1989" y="1131"/>
                </a:cubicBezTo>
                <a:cubicBezTo>
                  <a:pt x="1727" y="1441"/>
                  <a:pt x="1942" y="1643"/>
                  <a:pt x="2013" y="1857"/>
                </a:cubicBezTo>
                <a:lnTo>
                  <a:pt x="2013" y="1857"/>
                </a:lnTo>
                <a:cubicBezTo>
                  <a:pt x="1799" y="1310"/>
                  <a:pt x="1489" y="1441"/>
                  <a:pt x="1227" y="1214"/>
                </a:cubicBezTo>
                <a:cubicBezTo>
                  <a:pt x="1453" y="1476"/>
                  <a:pt x="1322" y="1786"/>
                  <a:pt x="1870" y="2000"/>
                </a:cubicBezTo>
                <a:lnTo>
                  <a:pt x="1870" y="2000"/>
                </a:lnTo>
                <a:cubicBezTo>
                  <a:pt x="1656" y="1929"/>
                  <a:pt x="1453" y="1703"/>
                  <a:pt x="1144" y="1976"/>
                </a:cubicBezTo>
                <a:cubicBezTo>
                  <a:pt x="1441" y="1988"/>
                  <a:pt x="1549" y="2262"/>
                  <a:pt x="1906" y="2143"/>
                </a:cubicBezTo>
                <a:lnTo>
                  <a:pt x="1906" y="2143"/>
                </a:lnTo>
                <a:cubicBezTo>
                  <a:pt x="1751" y="2215"/>
                  <a:pt x="1513" y="2107"/>
                  <a:pt x="1358" y="2536"/>
                </a:cubicBezTo>
                <a:cubicBezTo>
                  <a:pt x="1525" y="2393"/>
                  <a:pt x="1561" y="2500"/>
                  <a:pt x="1727" y="2465"/>
                </a:cubicBezTo>
                <a:cubicBezTo>
                  <a:pt x="1680" y="2691"/>
                  <a:pt x="1894" y="2977"/>
                  <a:pt x="2132" y="2846"/>
                </a:cubicBezTo>
                <a:cubicBezTo>
                  <a:pt x="1953" y="2798"/>
                  <a:pt x="1918" y="2572"/>
                  <a:pt x="2072" y="2477"/>
                </a:cubicBezTo>
                <a:cubicBezTo>
                  <a:pt x="2096" y="2441"/>
                  <a:pt x="2144" y="2417"/>
                  <a:pt x="2192" y="2417"/>
                </a:cubicBezTo>
                <a:cubicBezTo>
                  <a:pt x="2251" y="2417"/>
                  <a:pt x="2346" y="2465"/>
                  <a:pt x="2358" y="2536"/>
                </a:cubicBezTo>
                <a:cubicBezTo>
                  <a:pt x="2370" y="2596"/>
                  <a:pt x="2287" y="2655"/>
                  <a:pt x="2227" y="2560"/>
                </a:cubicBezTo>
                <a:cubicBezTo>
                  <a:pt x="2192" y="2691"/>
                  <a:pt x="2346" y="2786"/>
                  <a:pt x="2442" y="2691"/>
                </a:cubicBezTo>
                <a:cubicBezTo>
                  <a:pt x="2453" y="2679"/>
                  <a:pt x="2465" y="2667"/>
                  <a:pt x="2477" y="2667"/>
                </a:cubicBezTo>
                <a:lnTo>
                  <a:pt x="2477" y="2655"/>
                </a:lnTo>
                <a:cubicBezTo>
                  <a:pt x="2489" y="2619"/>
                  <a:pt x="2501" y="2584"/>
                  <a:pt x="2489" y="2548"/>
                </a:cubicBezTo>
                <a:cubicBezTo>
                  <a:pt x="2751" y="2727"/>
                  <a:pt x="2954" y="2965"/>
                  <a:pt x="3085" y="3250"/>
                </a:cubicBezTo>
                <a:cubicBezTo>
                  <a:pt x="2608" y="2477"/>
                  <a:pt x="2192" y="3298"/>
                  <a:pt x="1811" y="2917"/>
                </a:cubicBezTo>
                <a:cubicBezTo>
                  <a:pt x="1942" y="3143"/>
                  <a:pt x="2049" y="3250"/>
                  <a:pt x="2168" y="3298"/>
                </a:cubicBezTo>
                <a:cubicBezTo>
                  <a:pt x="2465" y="3393"/>
                  <a:pt x="2584" y="3119"/>
                  <a:pt x="2739" y="3119"/>
                </a:cubicBezTo>
                <a:cubicBezTo>
                  <a:pt x="2632" y="3262"/>
                  <a:pt x="2668" y="3369"/>
                  <a:pt x="2811" y="3417"/>
                </a:cubicBezTo>
                <a:cubicBezTo>
                  <a:pt x="2787" y="3250"/>
                  <a:pt x="2954" y="3215"/>
                  <a:pt x="3049" y="3322"/>
                </a:cubicBezTo>
                <a:cubicBezTo>
                  <a:pt x="3192" y="3465"/>
                  <a:pt x="3227" y="3810"/>
                  <a:pt x="3632" y="3881"/>
                </a:cubicBezTo>
                <a:cubicBezTo>
                  <a:pt x="3680" y="3929"/>
                  <a:pt x="3739" y="3965"/>
                  <a:pt x="3799" y="4001"/>
                </a:cubicBezTo>
                <a:cubicBezTo>
                  <a:pt x="3739" y="3977"/>
                  <a:pt x="3668" y="3965"/>
                  <a:pt x="3608" y="3953"/>
                </a:cubicBezTo>
                <a:cubicBezTo>
                  <a:pt x="3263" y="3715"/>
                  <a:pt x="3013" y="3941"/>
                  <a:pt x="2799" y="3953"/>
                </a:cubicBezTo>
                <a:cubicBezTo>
                  <a:pt x="2656" y="3953"/>
                  <a:pt x="2561" y="3822"/>
                  <a:pt x="2692" y="3703"/>
                </a:cubicBezTo>
                <a:cubicBezTo>
                  <a:pt x="2561" y="3643"/>
                  <a:pt x="2453" y="3691"/>
                  <a:pt x="2430" y="3858"/>
                </a:cubicBezTo>
                <a:cubicBezTo>
                  <a:pt x="2323" y="3762"/>
                  <a:pt x="2430" y="3477"/>
                  <a:pt x="2156" y="3346"/>
                </a:cubicBezTo>
                <a:cubicBezTo>
                  <a:pt x="1977" y="3286"/>
                  <a:pt x="1799" y="3286"/>
                  <a:pt x="1632" y="3358"/>
                </a:cubicBezTo>
                <a:lnTo>
                  <a:pt x="1632" y="3358"/>
                </a:lnTo>
                <a:cubicBezTo>
                  <a:pt x="2180" y="3358"/>
                  <a:pt x="1882" y="4239"/>
                  <a:pt x="2775" y="4024"/>
                </a:cubicBezTo>
                <a:cubicBezTo>
                  <a:pt x="2477" y="4131"/>
                  <a:pt x="2156" y="4155"/>
                  <a:pt x="1858" y="4096"/>
                </a:cubicBezTo>
                <a:cubicBezTo>
                  <a:pt x="1882" y="4072"/>
                  <a:pt x="1906" y="4048"/>
                  <a:pt x="1918" y="4012"/>
                </a:cubicBezTo>
                <a:cubicBezTo>
                  <a:pt x="1918" y="4001"/>
                  <a:pt x="1918" y="4001"/>
                  <a:pt x="1918" y="4001"/>
                </a:cubicBezTo>
                <a:cubicBezTo>
                  <a:pt x="1918" y="3989"/>
                  <a:pt x="1918" y="3965"/>
                  <a:pt x="1918" y="3953"/>
                </a:cubicBezTo>
                <a:cubicBezTo>
                  <a:pt x="1918" y="3822"/>
                  <a:pt x="1727" y="3774"/>
                  <a:pt x="1668" y="3893"/>
                </a:cubicBezTo>
                <a:cubicBezTo>
                  <a:pt x="1775" y="3870"/>
                  <a:pt x="1787" y="3965"/>
                  <a:pt x="1739" y="4012"/>
                </a:cubicBezTo>
                <a:cubicBezTo>
                  <a:pt x="1691" y="4048"/>
                  <a:pt x="1584" y="4012"/>
                  <a:pt x="1537" y="3965"/>
                </a:cubicBezTo>
                <a:cubicBezTo>
                  <a:pt x="1513" y="3941"/>
                  <a:pt x="1489" y="3893"/>
                  <a:pt x="1489" y="3846"/>
                </a:cubicBezTo>
                <a:cubicBezTo>
                  <a:pt x="1489" y="3727"/>
                  <a:pt x="1561" y="3524"/>
                  <a:pt x="1799" y="3631"/>
                </a:cubicBezTo>
                <a:cubicBezTo>
                  <a:pt x="1727" y="3369"/>
                  <a:pt x="1382" y="3417"/>
                  <a:pt x="1251" y="3608"/>
                </a:cubicBezTo>
                <a:cubicBezTo>
                  <a:pt x="1156" y="3465"/>
                  <a:pt x="1049" y="3524"/>
                  <a:pt x="1037" y="3298"/>
                </a:cubicBezTo>
                <a:cubicBezTo>
                  <a:pt x="834" y="3715"/>
                  <a:pt x="1084" y="3798"/>
                  <a:pt x="1144" y="3965"/>
                </a:cubicBezTo>
                <a:lnTo>
                  <a:pt x="1144" y="3965"/>
                </a:lnTo>
                <a:cubicBezTo>
                  <a:pt x="977" y="3631"/>
                  <a:pt x="703" y="3739"/>
                  <a:pt x="477" y="3536"/>
                </a:cubicBezTo>
                <a:cubicBezTo>
                  <a:pt x="513" y="3953"/>
                  <a:pt x="810" y="3941"/>
                  <a:pt x="1025" y="4036"/>
                </a:cubicBezTo>
                <a:lnTo>
                  <a:pt x="1025" y="4036"/>
                </a:lnTo>
                <a:cubicBezTo>
                  <a:pt x="465" y="3798"/>
                  <a:pt x="346" y="4108"/>
                  <a:pt x="1" y="4131"/>
                </a:cubicBezTo>
                <a:close/>
                <a:moveTo>
                  <a:pt x="5501" y="4012"/>
                </a:moveTo>
                <a:close/>
                <a:moveTo>
                  <a:pt x="4763" y="3941"/>
                </a:moveTo>
                <a:cubicBezTo>
                  <a:pt x="4870" y="3881"/>
                  <a:pt x="4978" y="3870"/>
                  <a:pt x="5097" y="3893"/>
                </a:cubicBezTo>
                <a:cubicBezTo>
                  <a:pt x="5275" y="3977"/>
                  <a:pt x="5454" y="4036"/>
                  <a:pt x="5644" y="4096"/>
                </a:cubicBezTo>
                <a:cubicBezTo>
                  <a:pt x="5716" y="4108"/>
                  <a:pt x="5787" y="4120"/>
                  <a:pt x="5871" y="4131"/>
                </a:cubicBezTo>
                <a:cubicBezTo>
                  <a:pt x="5787" y="4143"/>
                  <a:pt x="5716" y="4155"/>
                  <a:pt x="5644" y="4167"/>
                </a:cubicBezTo>
                <a:cubicBezTo>
                  <a:pt x="5454" y="4227"/>
                  <a:pt x="5275" y="4298"/>
                  <a:pt x="5097" y="4370"/>
                </a:cubicBezTo>
                <a:cubicBezTo>
                  <a:pt x="4978" y="4393"/>
                  <a:pt x="4870" y="4382"/>
                  <a:pt x="4763" y="4322"/>
                </a:cubicBezTo>
                <a:cubicBezTo>
                  <a:pt x="4942" y="4334"/>
                  <a:pt x="5097" y="4262"/>
                  <a:pt x="5216" y="4131"/>
                </a:cubicBezTo>
                <a:cubicBezTo>
                  <a:pt x="5097" y="4001"/>
                  <a:pt x="4942" y="3941"/>
                  <a:pt x="4763" y="3941"/>
                </a:cubicBezTo>
                <a:close/>
                <a:moveTo>
                  <a:pt x="5180" y="5024"/>
                </a:moveTo>
                <a:close/>
                <a:moveTo>
                  <a:pt x="4894" y="4905"/>
                </a:moveTo>
                <a:cubicBezTo>
                  <a:pt x="4906" y="4739"/>
                  <a:pt x="4835" y="4572"/>
                  <a:pt x="4716" y="4453"/>
                </a:cubicBezTo>
                <a:cubicBezTo>
                  <a:pt x="4823" y="4489"/>
                  <a:pt x="4918" y="4560"/>
                  <a:pt x="4978" y="4655"/>
                </a:cubicBezTo>
                <a:cubicBezTo>
                  <a:pt x="5049" y="4834"/>
                  <a:pt x="5132" y="5013"/>
                  <a:pt x="5228" y="5179"/>
                </a:cubicBezTo>
                <a:cubicBezTo>
                  <a:pt x="5263" y="5251"/>
                  <a:pt x="5311" y="5310"/>
                  <a:pt x="5359" y="5370"/>
                </a:cubicBezTo>
                <a:cubicBezTo>
                  <a:pt x="5299" y="5322"/>
                  <a:pt x="5228" y="5274"/>
                  <a:pt x="5168" y="5239"/>
                </a:cubicBezTo>
                <a:cubicBezTo>
                  <a:pt x="5001" y="5144"/>
                  <a:pt x="4823" y="5060"/>
                  <a:pt x="4644" y="4989"/>
                </a:cubicBezTo>
                <a:cubicBezTo>
                  <a:pt x="4549" y="4929"/>
                  <a:pt x="4478" y="4834"/>
                  <a:pt x="4442" y="4727"/>
                </a:cubicBezTo>
                <a:cubicBezTo>
                  <a:pt x="4561" y="4846"/>
                  <a:pt x="4728" y="4917"/>
                  <a:pt x="4894" y="4905"/>
                </a:cubicBezTo>
                <a:close/>
                <a:moveTo>
                  <a:pt x="5013" y="3084"/>
                </a:moveTo>
                <a:close/>
                <a:moveTo>
                  <a:pt x="4644" y="3274"/>
                </a:moveTo>
                <a:cubicBezTo>
                  <a:pt x="4823" y="3215"/>
                  <a:pt x="5001" y="3131"/>
                  <a:pt x="5168" y="3036"/>
                </a:cubicBezTo>
                <a:cubicBezTo>
                  <a:pt x="5228" y="3000"/>
                  <a:pt x="5287" y="2953"/>
                  <a:pt x="5359" y="2905"/>
                </a:cubicBezTo>
                <a:cubicBezTo>
                  <a:pt x="5311" y="2965"/>
                  <a:pt x="5263" y="3024"/>
                  <a:pt x="5228" y="3084"/>
                </a:cubicBezTo>
                <a:cubicBezTo>
                  <a:pt x="5132" y="3262"/>
                  <a:pt x="5049" y="3441"/>
                  <a:pt x="4978" y="3620"/>
                </a:cubicBezTo>
                <a:cubicBezTo>
                  <a:pt x="4918" y="3715"/>
                  <a:pt x="4823" y="3786"/>
                  <a:pt x="4716" y="3810"/>
                </a:cubicBezTo>
                <a:cubicBezTo>
                  <a:pt x="4835" y="3703"/>
                  <a:pt x="4906" y="3536"/>
                  <a:pt x="4894" y="3369"/>
                </a:cubicBezTo>
                <a:cubicBezTo>
                  <a:pt x="4728" y="3358"/>
                  <a:pt x="4561" y="3429"/>
                  <a:pt x="4454" y="3548"/>
                </a:cubicBezTo>
                <a:cubicBezTo>
                  <a:pt x="4478" y="3441"/>
                  <a:pt x="4549" y="3346"/>
                  <a:pt x="4644" y="3274"/>
                </a:cubicBezTo>
                <a:close/>
                <a:moveTo>
                  <a:pt x="4239" y="5501"/>
                </a:moveTo>
                <a:close/>
                <a:moveTo>
                  <a:pt x="4013" y="2762"/>
                </a:moveTo>
                <a:close/>
                <a:moveTo>
                  <a:pt x="3930" y="3489"/>
                </a:moveTo>
                <a:cubicBezTo>
                  <a:pt x="3882" y="3393"/>
                  <a:pt x="3858" y="3274"/>
                  <a:pt x="3882" y="3167"/>
                </a:cubicBezTo>
                <a:cubicBezTo>
                  <a:pt x="3966" y="2988"/>
                  <a:pt x="4037" y="2810"/>
                  <a:pt x="4097" y="2631"/>
                </a:cubicBezTo>
                <a:cubicBezTo>
                  <a:pt x="4108" y="2548"/>
                  <a:pt x="4120" y="2477"/>
                  <a:pt x="4132" y="2393"/>
                </a:cubicBezTo>
                <a:cubicBezTo>
                  <a:pt x="4132" y="2477"/>
                  <a:pt x="4144" y="2548"/>
                  <a:pt x="4168" y="2631"/>
                </a:cubicBezTo>
                <a:cubicBezTo>
                  <a:pt x="4216" y="2810"/>
                  <a:pt x="4287" y="2988"/>
                  <a:pt x="4370" y="3179"/>
                </a:cubicBezTo>
                <a:cubicBezTo>
                  <a:pt x="4394" y="3286"/>
                  <a:pt x="4370" y="3405"/>
                  <a:pt x="4323" y="3500"/>
                </a:cubicBezTo>
                <a:cubicBezTo>
                  <a:pt x="4478" y="3334"/>
                  <a:pt x="4358" y="3048"/>
                  <a:pt x="4132" y="3048"/>
                </a:cubicBezTo>
                <a:cubicBezTo>
                  <a:pt x="3894" y="3048"/>
                  <a:pt x="3775" y="3334"/>
                  <a:pt x="3942" y="3500"/>
                </a:cubicBezTo>
                <a:close/>
                <a:moveTo>
                  <a:pt x="4120" y="5227"/>
                </a:moveTo>
                <a:cubicBezTo>
                  <a:pt x="4251" y="5108"/>
                  <a:pt x="4323" y="4941"/>
                  <a:pt x="4311" y="4774"/>
                </a:cubicBezTo>
                <a:cubicBezTo>
                  <a:pt x="4370" y="4870"/>
                  <a:pt x="4382" y="4989"/>
                  <a:pt x="4358" y="5108"/>
                </a:cubicBezTo>
                <a:cubicBezTo>
                  <a:pt x="4287" y="5286"/>
                  <a:pt x="4216" y="5465"/>
                  <a:pt x="4156" y="5655"/>
                </a:cubicBezTo>
                <a:cubicBezTo>
                  <a:pt x="4144" y="5727"/>
                  <a:pt x="4132" y="5798"/>
                  <a:pt x="4120" y="5882"/>
                </a:cubicBezTo>
                <a:cubicBezTo>
                  <a:pt x="4120" y="5798"/>
                  <a:pt x="4108" y="5727"/>
                  <a:pt x="4085" y="5655"/>
                </a:cubicBezTo>
                <a:cubicBezTo>
                  <a:pt x="4037" y="5465"/>
                  <a:pt x="3966" y="5286"/>
                  <a:pt x="3882" y="5108"/>
                </a:cubicBezTo>
                <a:cubicBezTo>
                  <a:pt x="3858" y="4989"/>
                  <a:pt x="3882" y="4882"/>
                  <a:pt x="3930" y="4774"/>
                </a:cubicBezTo>
                <a:cubicBezTo>
                  <a:pt x="3930" y="4941"/>
                  <a:pt x="4001" y="5108"/>
                  <a:pt x="4132" y="5227"/>
                </a:cubicBezTo>
                <a:close/>
                <a:moveTo>
                  <a:pt x="3227" y="5179"/>
                </a:moveTo>
                <a:close/>
                <a:moveTo>
                  <a:pt x="3346" y="3358"/>
                </a:moveTo>
                <a:cubicBezTo>
                  <a:pt x="3335" y="3536"/>
                  <a:pt x="3406" y="3691"/>
                  <a:pt x="3537" y="3810"/>
                </a:cubicBezTo>
                <a:cubicBezTo>
                  <a:pt x="3418" y="3774"/>
                  <a:pt x="3323" y="3703"/>
                  <a:pt x="3263" y="3608"/>
                </a:cubicBezTo>
                <a:cubicBezTo>
                  <a:pt x="3192" y="3429"/>
                  <a:pt x="3108" y="3250"/>
                  <a:pt x="3025" y="3084"/>
                </a:cubicBezTo>
                <a:cubicBezTo>
                  <a:pt x="2989" y="3024"/>
                  <a:pt x="2942" y="2965"/>
                  <a:pt x="2882" y="2893"/>
                </a:cubicBezTo>
                <a:cubicBezTo>
                  <a:pt x="2942" y="2941"/>
                  <a:pt x="3013" y="2988"/>
                  <a:pt x="3073" y="3036"/>
                </a:cubicBezTo>
                <a:cubicBezTo>
                  <a:pt x="3239" y="3119"/>
                  <a:pt x="3418" y="3203"/>
                  <a:pt x="3608" y="3274"/>
                </a:cubicBezTo>
                <a:cubicBezTo>
                  <a:pt x="3704" y="3334"/>
                  <a:pt x="3775" y="3429"/>
                  <a:pt x="3799" y="3536"/>
                </a:cubicBezTo>
                <a:cubicBezTo>
                  <a:pt x="3680" y="3417"/>
                  <a:pt x="3525" y="3358"/>
                  <a:pt x="3358" y="3369"/>
                </a:cubicBezTo>
                <a:close/>
                <a:moveTo>
                  <a:pt x="3799" y="4727"/>
                </a:moveTo>
                <a:cubicBezTo>
                  <a:pt x="3763" y="4834"/>
                  <a:pt x="3692" y="4929"/>
                  <a:pt x="3596" y="4989"/>
                </a:cubicBezTo>
                <a:cubicBezTo>
                  <a:pt x="3418" y="5060"/>
                  <a:pt x="3239" y="5144"/>
                  <a:pt x="3073" y="5227"/>
                </a:cubicBezTo>
                <a:cubicBezTo>
                  <a:pt x="3013" y="5263"/>
                  <a:pt x="2942" y="5310"/>
                  <a:pt x="2882" y="5370"/>
                </a:cubicBezTo>
                <a:cubicBezTo>
                  <a:pt x="2930" y="5310"/>
                  <a:pt x="2977" y="5239"/>
                  <a:pt x="3013" y="5179"/>
                </a:cubicBezTo>
                <a:cubicBezTo>
                  <a:pt x="3108" y="5001"/>
                  <a:pt x="3192" y="4834"/>
                  <a:pt x="3263" y="4643"/>
                </a:cubicBezTo>
                <a:cubicBezTo>
                  <a:pt x="3323" y="4548"/>
                  <a:pt x="3418" y="4477"/>
                  <a:pt x="3525" y="4453"/>
                </a:cubicBezTo>
                <a:cubicBezTo>
                  <a:pt x="3406" y="4572"/>
                  <a:pt x="3335" y="4727"/>
                  <a:pt x="3346" y="4893"/>
                </a:cubicBezTo>
                <a:cubicBezTo>
                  <a:pt x="3513" y="4917"/>
                  <a:pt x="3692" y="4846"/>
                  <a:pt x="3811" y="4727"/>
                </a:cubicBezTo>
                <a:close/>
                <a:moveTo>
                  <a:pt x="2739" y="4012"/>
                </a:moveTo>
                <a:close/>
                <a:moveTo>
                  <a:pt x="2596" y="4096"/>
                </a:moveTo>
                <a:cubicBezTo>
                  <a:pt x="2775" y="4036"/>
                  <a:pt x="2965" y="3977"/>
                  <a:pt x="3144" y="3893"/>
                </a:cubicBezTo>
                <a:cubicBezTo>
                  <a:pt x="3251" y="3870"/>
                  <a:pt x="3370" y="3881"/>
                  <a:pt x="3466" y="3941"/>
                </a:cubicBezTo>
                <a:cubicBezTo>
                  <a:pt x="3299" y="3941"/>
                  <a:pt x="3132" y="4001"/>
                  <a:pt x="3025" y="4131"/>
                </a:cubicBezTo>
                <a:cubicBezTo>
                  <a:pt x="3132" y="4262"/>
                  <a:pt x="3299" y="4334"/>
                  <a:pt x="3466" y="4322"/>
                </a:cubicBezTo>
                <a:cubicBezTo>
                  <a:pt x="3370" y="4382"/>
                  <a:pt x="3251" y="4393"/>
                  <a:pt x="3144" y="4370"/>
                </a:cubicBezTo>
                <a:cubicBezTo>
                  <a:pt x="2965" y="4298"/>
                  <a:pt x="2787" y="4227"/>
                  <a:pt x="2596" y="4167"/>
                </a:cubicBezTo>
                <a:cubicBezTo>
                  <a:pt x="2525" y="4155"/>
                  <a:pt x="2442" y="4143"/>
                  <a:pt x="2370" y="4131"/>
                </a:cubicBezTo>
                <a:cubicBezTo>
                  <a:pt x="2453" y="4120"/>
                  <a:pt x="2525" y="4108"/>
                  <a:pt x="2608" y="4096"/>
                </a:cubicBezTo>
                <a:close/>
              </a:path>
            </a:pathLst>
          </a:custGeom>
          <a:solidFill>
            <a:schemeClr val="accent2">
              <a:alpha val="1450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5"/>
          <p:cNvSpPr/>
          <p:nvPr/>
        </p:nvSpPr>
        <p:spPr>
          <a:xfrm rot="5400000">
            <a:off x="682979" y="2740882"/>
            <a:ext cx="564110" cy="562410"/>
          </a:xfrm>
          <a:custGeom>
            <a:avLst/>
            <a:gdLst/>
            <a:ahLst/>
            <a:cxnLst/>
            <a:rect l="l" t="t" r="r" b="b"/>
            <a:pathLst>
              <a:path w="8300" h="8275" extrusionOk="0">
                <a:moveTo>
                  <a:pt x="1" y="4131"/>
                </a:moveTo>
                <a:cubicBezTo>
                  <a:pt x="334" y="4167"/>
                  <a:pt x="465" y="4465"/>
                  <a:pt x="1001" y="4239"/>
                </a:cubicBezTo>
                <a:lnTo>
                  <a:pt x="1001" y="4239"/>
                </a:lnTo>
                <a:cubicBezTo>
                  <a:pt x="799" y="4334"/>
                  <a:pt x="501" y="4322"/>
                  <a:pt x="465" y="4727"/>
                </a:cubicBezTo>
                <a:cubicBezTo>
                  <a:pt x="692" y="4536"/>
                  <a:pt x="953" y="4643"/>
                  <a:pt x="1132" y="4310"/>
                </a:cubicBezTo>
                <a:lnTo>
                  <a:pt x="1132" y="4310"/>
                </a:lnTo>
                <a:cubicBezTo>
                  <a:pt x="1073" y="4477"/>
                  <a:pt x="822" y="4560"/>
                  <a:pt x="1025" y="4977"/>
                </a:cubicBezTo>
                <a:cubicBezTo>
                  <a:pt x="1037" y="4751"/>
                  <a:pt x="1132" y="4810"/>
                  <a:pt x="1227" y="4667"/>
                </a:cubicBezTo>
                <a:cubicBezTo>
                  <a:pt x="1358" y="4858"/>
                  <a:pt x="1715" y="4905"/>
                  <a:pt x="1787" y="4643"/>
                </a:cubicBezTo>
                <a:cubicBezTo>
                  <a:pt x="1549" y="4751"/>
                  <a:pt x="1465" y="4548"/>
                  <a:pt x="1477" y="4429"/>
                </a:cubicBezTo>
                <a:cubicBezTo>
                  <a:pt x="1477" y="4382"/>
                  <a:pt x="1489" y="4334"/>
                  <a:pt x="1525" y="4298"/>
                </a:cubicBezTo>
                <a:cubicBezTo>
                  <a:pt x="1561" y="4262"/>
                  <a:pt x="1680" y="4227"/>
                  <a:pt x="1727" y="4262"/>
                </a:cubicBezTo>
                <a:cubicBezTo>
                  <a:pt x="1775" y="4310"/>
                  <a:pt x="1751" y="4417"/>
                  <a:pt x="1644" y="4382"/>
                </a:cubicBezTo>
                <a:cubicBezTo>
                  <a:pt x="1715" y="4501"/>
                  <a:pt x="1894" y="4453"/>
                  <a:pt x="1894" y="4322"/>
                </a:cubicBezTo>
                <a:cubicBezTo>
                  <a:pt x="1906" y="4298"/>
                  <a:pt x="1906" y="4286"/>
                  <a:pt x="1894" y="4274"/>
                </a:cubicBezTo>
                <a:lnTo>
                  <a:pt x="1894" y="4262"/>
                </a:lnTo>
                <a:cubicBezTo>
                  <a:pt x="1894" y="4227"/>
                  <a:pt x="1870" y="4203"/>
                  <a:pt x="1835" y="4179"/>
                </a:cubicBezTo>
                <a:cubicBezTo>
                  <a:pt x="2144" y="4120"/>
                  <a:pt x="2466" y="4143"/>
                  <a:pt x="2751" y="4251"/>
                </a:cubicBezTo>
                <a:lnTo>
                  <a:pt x="2751" y="4251"/>
                </a:lnTo>
                <a:cubicBezTo>
                  <a:pt x="1870" y="4036"/>
                  <a:pt x="2156" y="4917"/>
                  <a:pt x="1620" y="4917"/>
                </a:cubicBezTo>
                <a:lnTo>
                  <a:pt x="1620" y="4917"/>
                </a:lnTo>
                <a:cubicBezTo>
                  <a:pt x="1870" y="4989"/>
                  <a:pt x="2025" y="4989"/>
                  <a:pt x="2144" y="4929"/>
                </a:cubicBezTo>
                <a:cubicBezTo>
                  <a:pt x="2418" y="4798"/>
                  <a:pt x="2311" y="4512"/>
                  <a:pt x="2418" y="4417"/>
                </a:cubicBezTo>
                <a:cubicBezTo>
                  <a:pt x="2442" y="4584"/>
                  <a:pt x="2549" y="4632"/>
                  <a:pt x="2680" y="4572"/>
                </a:cubicBezTo>
                <a:cubicBezTo>
                  <a:pt x="2537" y="4453"/>
                  <a:pt x="2644" y="4322"/>
                  <a:pt x="2787" y="4322"/>
                </a:cubicBezTo>
                <a:cubicBezTo>
                  <a:pt x="2989" y="4334"/>
                  <a:pt x="3251" y="4548"/>
                  <a:pt x="3585" y="4322"/>
                </a:cubicBezTo>
                <a:cubicBezTo>
                  <a:pt x="3656" y="4310"/>
                  <a:pt x="3728" y="4298"/>
                  <a:pt x="3787" y="4274"/>
                </a:cubicBezTo>
                <a:cubicBezTo>
                  <a:pt x="3728" y="4310"/>
                  <a:pt x="3668" y="4346"/>
                  <a:pt x="3620" y="4393"/>
                </a:cubicBezTo>
                <a:cubicBezTo>
                  <a:pt x="3216" y="4465"/>
                  <a:pt x="3180" y="4798"/>
                  <a:pt x="3037" y="4953"/>
                </a:cubicBezTo>
                <a:cubicBezTo>
                  <a:pt x="2954" y="5060"/>
                  <a:pt x="2775" y="5024"/>
                  <a:pt x="2787" y="4858"/>
                </a:cubicBezTo>
                <a:cubicBezTo>
                  <a:pt x="2656" y="4905"/>
                  <a:pt x="2608" y="5001"/>
                  <a:pt x="2716" y="5155"/>
                </a:cubicBezTo>
                <a:cubicBezTo>
                  <a:pt x="2573" y="5155"/>
                  <a:pt x="2442" y="4882"/>
                  <a:pt x="2156" y="4977"/>
                </a:cubicBezTo>
                <a:cubicBezTo>
                  <a:pt x="2037" y="5024"/>
                  <a:pt x="1930" y="5132"/>
                  <a:pt x="1799" y="5358"/>
                </a:cubicBezTo>
                <a:cubicBezTo>
                  <a:pt x="1811" y="5346"/>
                  <a:pt x="1823" y="5334"/>
                  <a:pt x="1835" y="5322"/>
                </a:cubicBezTo>
                <a:lnTo>
                  <a:pt x="1799" y="5358"/>
                </a:lnTo>
                <a:cubicBezTo>
                  <a:pt x="2180" y="4977"/>
                  <a:pt x="2597" y="5810"/>
                  <a:pt x="3073" y="5036"/>
                </a:cubicBezTo>
                <a:lnTo>
                  <a:pt x="3073" y="5036"/>
                </a:lnTo>
                <a:cubicBezTo>
                  <a:pt x="2942" y="5310"/>
                  <a:pt x="2739" y="5560"/>
                  <a:pt x="2477" y="5727"/>
                </a:cubicBezTo>
                <a:cubicBezTo>
                  <a:pt x="2489" y="5691"/>
                  <a:pt x="2477" y="5655"/>
                  <a:pt x="2466" y="5620"/>
                </a:cubicBezTo>
                <a:lnTo>
                  <a:pt x="2466" y="5620"/>
                </a:lnTo>
                <a:cubicBezTo>
                  <a:pt x="2454" y="5608"/>
                  <a:pt x="2442" y="5596"/>
                  <a:pt x="2430" y="5584"/>
                </a:cubicBezTo>
                <a:cubicBezTo>
                  <a:pt x="2335" y="5489"/>
                  <a:pt x="2168" y="5584"/>
                  <a:pt x="2216" y="5715"/>
                </a:cubicBezTo>
                <a:cubicBezTo>
                  <a:pt x="2263" y="5620"/>
                  <a:pt x="2346" y="5679"/>
                  <a:pt x="2346" y="5751"/>
                </a:cubicBezTo>
                <a:cubicBezTo>
                  <a:pt x="2335" y="5810"/>
                  <a:pt x="2227" y="5858"/>
                  <a:pt x="2180" y="5858"/>
                </a:cubicBezTo>
                <a:cubicBezTo>
                  <a:pt x="2132" y="5858"/>
                  <a:pt x="2085" y="5834"/>
                  <a:pt x="2049" y="5810"/>
                </a:cubicBezTo>
                <a:cubicBezTo>
                  <a:pt x="1894" y="5703"/>
                  <a:pt x="1942" y="5477"/>
                  <a:pt x="2120" y="5429"/>
                </a:cubicBezTo>
                <a:cubicBezTo>
                  <a:pt x="1882" y="5298"/>
                  <a:pt x="1668" y="5584"/>
                  <a:pt x="1715" y="5810"/>
                </a:cubicBezTo>
                <a:cubicBezTo>
                  <a:pt x="1549" y="5775"/>
                  <a:pt x="1513" y="5882"/>
                  <a:pt x="1346" y="5739"/>
                </a:cubicBezTo>
                <a:cubicBezTo>
                  <a:pt x="1489" y="6167"/>
                  <a:pt x="1727" y="6060"/>
                  <a:pt x="1894" y="6132"/>
                </a:cubicBezTo>
                <a:lnTo>
                  <a:pt x="1894" y="6132"/>
                </a:lnTo>
                <a:cubicBezTo>
                  <a:pt x="1537" y="6013"/>
                  <a:pt x="1430" y="6287"/>
                  <a:pt x="1132" y="6298"/>
                </a:cubicBezTo>
                <a:cubicBezTo>
                  <a:pt x="1442" y="6572"/>
                  <a:pt x="1644" y="6358"/>
                  <a:pt x="1858" y="6275"/>
                </a:cubicBezTo>
                <a:lnTo>
                  <a:pt x="1858" y="6275"/>
                </a:lnTo>
                <a:cubicBezTo>
                  <a:pt x="1311" y="6489"/>
                  <a:pt x="1442" y="6798"/>
                  <a:pt x="1215" y="7060"/>
                </a:cubicBezTo>
                <a:cubicBezTo>
                  <a:pt x="1477" y="6834"/>
                  <a:pt x="1787" y="6965"/>
                  <a:pt x="2001" y="6417"/>
                </a:cubicBezTo>
                <a:lnTo>
                  <a:pt x="2001" y="6417"/>
                </a:lnTo>
                <a:cubicBezTo>
                  <a:pt x="1930" y="6632"/>
                  <a:pt x="1704" y="6834"/>
                  <a:pt x="1977" y="7144"/>
                </a:cubicBezTo>
                <a:cubicBezTo>
                  <a:pt x="1989" y="6846"/>
                  <a:pt x="2263" y="6739"/>
                  <a:pt x="2144" y="6382"/>
                </a:cubicBezTo>
                <a:lnTo>
                  <a:pt x="2144" y="6382"/>
                </a:lnTo>
                <a:cubicBezTo>
                  <a:pt x="2216" y="6548"/>
                  <a:pt x="2108" y="6775"/>
                  <a:pt x="2537" y="6929"/>
                </a:cubicBezTo>
                <a:cubicBezTo>
                  <a:pt x="2394" y="6763"/>
                  <a:pt x="2501" y="6727"/>
                  <a:pt x="2466" y="6560"/>
                </a:cubicBezTo>
                <a:cubicBezTo>
                  <a:pt x="2692" y="6608"/>
                  <a:pt x="2978" y="6394"/>
                  <a:pt x="2847" y="6156"/>
                </a:cubicBezTo>
                <a:cubicBezTo>
                  <a:pt x="2799" y="6334"/>
                  <a:pt x="2573" y="6382"/>
                  <a:pt x="2477" y="6227"/>
                </a:cubicBezTo>
                <a:cubicBezTo>
                  <a:pt x="2442" y="6191"/>
                  <a:pt x="2418" y="6144"/>
                  <a:pt x="2418" y="6096"/>
                </a:cubicBezTo>
                <a:cubicBezTo>
                  <a:pt x="2418" y="6036"/>
                  <a:pt x="2466" y="5941"/>
                  <a:pt x="2537" y="5929"/>
                </a:cubicBezTo>
                <a:cubicBezTo>
                  <a:pt x="2597" y="5929"/>
                  <a:pt x="2656" y="6013"/>
                  <a:pt x="2561" y="6060"/>
                </a:cubicBezTo>
                <a:cubicBezTo>
                  <a:pt x="2692" y="6108"/>
                  <a:pt x="2787" y="5941"/>
                  <a:pt x="2692" y="5846"/>
                </a:cubicBezTo>
                <a:cubicBezTo>
                  <a:pt x="2680" y="5834"/>
                  <a:pt x="2668" y="5822"/>
                  <a:pt x="2668" y="5810"/>
                </a:cubicBezTo>
                <a:lnTo>
                  <a:pt x="2668" y="5810"/>
                </a:lnTo>
                <a:cubicBezTo>
                  <a:pt x="2632" y="5798"/>
                  <a:pt x="2597" y="5786"/>
                  <a:pt x="2561" y="5798"/>
                </a:cubicBezTo>
                <a:cubicBezTo>
                  <a:pt x="2727" y="5536"/>
                  <a:pt x="2978" y="5334"/>
                  <a:pt x="3251" y="5203"/>
                </a:cubicBezTo>
                <a:cubicBezTo>
                  <a:pt x="2477" y="5679"/>
                  <a:pt x="3299" y="6096"/>
                  <a:pt x="2918" y="6477"/>
                </a:cubicBezTo>
                <a:lnTo>
                  <a:pt x="2966" y="6441"/>
                </a:lnTo>
                <a:cubicBezTo>
                  <a:pt x="2954" y="6453"/>
                  <a:pt x="2942" y="6465"/>
                  <a:pt x="2918" y="6477"/>
                </a:cubicBezTo>
                <a:cubicBezTo>
                  <a:pt x="3156" y="6358"/>
                  <a:pt x="3263" y="6239"/>
                  <a:pt x="3299" y="6120"/>
                </a:cubicBezTo>
                <a:cubicBezTo>
                  <a:pt x="3394" y="5822"/>
                  <a:pt x="3120" y="5703"/>
                  <a:pt x="3132" y="5560"/>
                </a:cubicBezTo>
                <a:cubicBezTo>
                  <a:pt x="3275" y="5667"/>
                  <a:pt x="3370" y="5620"/>
                  <a:pt x="3430" y="5489"/>
                </a:cubicBezTo>
                <a:cubicBezTo>
                  <a:pt x="3251" y="5501"/>
                  <a:pt x="3228" y="5322"/>
                  <a:pt x="3323" y="5239"/>
                </a:cubicBezTo>
                <a:cubicBezTo>
                  <a:pt x="3478" y="5096"/>
                  <a:pt x="3823" y="5060"/>
                  <a:pt x="3894" y="4655"/>
                </a:cubicBezTo>
                <a:cubicBezTo>
                  <a:pt x="3930" y="4608"/>
                  <a:pt x="3966" y="4548"/>
                  <a:pt x="4001" y="4489"/>
                </a:cubicBezTo>
                <a:cubicBezTo>
                  <a:pt x="3978" y="4548"/>
                  <a:pt x="3966" y="4620"/>
                  <a:pt x="3954" y="4691"/>
                </a:cubicBezTo>
                <a:cubicBezTo>
                  <a:pt x="3728" y="5024"/>
                  <a:pt x="3942" y="5286"/>
                  <a:pt x="3954" y="5489"/>
                </a:cubicBezTo>
                <a:cubicBezTo>
                  <a:pt x="3954" y="5632"/>
                  <a:pt x="3823" y="5739"/>
                  <a:pt x="3716" y="5596"/>
                </a:cubicBezTo>
                <a:cubicBezTo>
                  <a:pt x="3644" y="5727"/>
                  <a:pt x="3692" y="5834"/>
                  <a:pt x="3870" y="5858"/>
                </a:cubicBezTo>
                <a:cubicBezTo>
                  <a:pt x="3775" y="5965"/>
                  <a:pt x="3489" y="5858"/>
                  <a:pt x="3347" y="6132"/>
                </a:cubicBezTo>
                <a:cubicBezTo>
                  <a:pt x="3299" y="6251"/>
                  <a:pt x="3287" y="6406"/>
                  <a:pt x="3359" y="6656"/>
                </a:cubicBezTo>
                <a:lnTo>
                  <a:pt x="3359" y="6656"/>
                </a:lnTo>
                <a:cubicBezTo>
                  <a:pt x="3359" y="6120"/>
                  <a:pt x="4240" y="6406"/>
                  <a:pt x="4037" y="5525"/>
                </a:cubicBezTo>
                <a:lnTo>
                  <a:pt x="4037" y="5525"/>
                </a:lnTo>
                <a:cubicBezTo>
                  <a:pt x="4144" y="5822"/>
                  <a:pt x="4168" y="6132"/>
                  <a:pt x="4109" y="6441"/>
                </a:cubicBezTo>
                <a:cubicBezTo>
                  <a:pt x="4085" y="6406"/>
                  <a:pt x="4049" y="6382"/>
                  <a:pt x="4013" y="6382"/>
                </a:cubicBezTo>
                <a:lnTo>
                  <a:pt x="4001" y="6382"/>
                </a:lnTo>
                <a:cubicBezTo>
                  <a:pt x="3990" y="6370"/>
                  <a:pt x="3978" y="6370"/>
                  <a:pt x="3966" y="6382"/>
                </a:cubicBezTo>
                <a:cubicBezTo>
                  <a:pt x="3823" y="6382"/>
                  <a:pt x="3787" y="6560"/>
                  <a:pt x="3906" y="6632"/>
                </a:cubicBezTo>
                <a:cubicBezTo>
                  <a:pt x="3870" y="6525"/>
                  <a:pt x="3978" y="6501"/>
                  <a:pt x="4013" y="6548"/>
                </a:cubicBezTo>
                <a:cubicBezTo>
                  <a:pt x="4061" y="6608"/>
                  <a:pt x="4013" y="6715"/>
                  <a:pt x="3978" y="6751"/>
                </a:cubicBezTo>
                <a:cubicBezTo>
                  <a:pt x="3942" y="6787"/>
                  <a:pt x="3894" y="6798"/>
                  <a:pt x="3859" y="6798"/>
                </a:cubicBezTo>
                <a:cubicBezTo>
                  <a:pt x="3728" y="6798"/>
                  <a:pt x="3525" y="6739"/>
                  <a:pt x="3632" y="6489"/>
                </a:cubicBezTo>
                <a:cubicBezTo>
                  <a:pt x="3382" y="6560"/>
                  <a:pt x="3418" y="6918"/>
                  <a:pt x="3620" y="7049"/>
                </a:cubicBezTo>
                <a:cubicBezTo>
                  <a:pt x="3466" y="7144"/>
                  <a:pt x="3525" y="7239"/>
                  <a:pt x="3311" y="7263"/>
                </a:cubicBezTo>
                <a:cubicBezTo>
                  <a:pt x="3716" y="7453"/>
                  <a:pt x="3811" y="7215"/>
                  <a:pt x="3966" y="7144"/>
                </a:cubicBezTo>
                <a:lnTo>
                  <a:pt x="3966" y="7144"/>
                </a:lnTo>
                <a:cubicBezTo>
                  <a:pt x="3632" y="7322"/>
                  <a:pt x="3751" y="7596"/>
                  <a:pt x="3549" y="7811"/>
                </a:cubicBezTo>
                <a:cubicBezTo>
                  <a:pt x="3954" y="7775"/>
                  <a:pt x="3942" y="7477"/>
                  <a:pt x="4049" y="7275"/>
                </a:cubicBezTo>
                <a:lnTo>
                  <a:pt x="4049" y="7275"/>
                </a:lnTo>
                <a:cubicBezTo>
                  <a:pt x="3811" y="7811"/>
                  <a:pt x="4121" y="7941"/>
                  <a:pt x="4144" y="8275"/>
                </a:cubicBezTo>
                <a:cubicBezTo>
                  <a:pt x="4180" y="7941"/>
                  <a:pt x="4490" y="7811"/>
                  <a:pt x="4251" y="7275"/>
                </a:cubicBezTo>
                <a:lnTo>
                  <a:pt x="4251" y="7275"/>
                </a:lnTo>
                <a:cubicBezTo>
                  <a:pt x="4347" y="7477"/>
                  <a:pt x="4335" y="7775"/>
                  <a:pt x="4752" y="7811"/>
                </a:cubicBezTo>
                <a:cubicBezTo>
                  <a:pt x="4549" y="7584"/>
                  <a:pt x="4668" y="7322"/>
                  <a:pt x="4323" y="7144"/>
                </a:cubicBezTo>
                <a:lnTo>
                  <a:pt x="4323" y="7144"/>
                </a:lnTo>
                <a:cubicBezTo>
                  <a:pt x="4490" y="7215"/>
                  <a:pt x="4573" y="7453"/>
                  <a:pt x="4990" y="7263"/>
                </a:cubicBezTo>
                <a:cubicBezTo>
                  <a:pt x="4775" y="7239"/>
                  <a:pt x="4823" y="7144"/>
                  <a:pt x="4680" y="7049"/>
                </a:cubicBezTo>
                <a:cubicBezTo>
                  <a:pt x="4871" y="6918"/>
                  <a:pt x="4918" y="6560"/>
                  <a:pt x="4668" y="6489"/>
                </a:cubicBezTo>
                <a:cubicBezTo>
                  <a:pt x="4763" y="6739"/>
                  <a:pt x="4573" y="6810"/>
                  <a:pt x="4442" y="6798"/>
                </a:cubicBezTo>
                <a:cubicBezTo>
                  <a:pt x="4394" y="6798"/>
                  <a:pt x="4347" y="6787"/>
                  <a:pt x="4323" y="6751"/>
                </a:cubicBezTo>
                <a:cubicBezTo>
                  <a:pt x="4275" y="6715"/>
                  <a:pt x="4240" y="6608"/>
                  <a:pt x="4275" y="6548"/>
                </a:cubicBezTo>
                <a:cubicBezTo>
                  <a:pt x="4323" y="6501"/>
                  <a:pt x="4430" y="6525"/>
                  <a:pt x="4394" y="6632"/>
                </a:cubicBezTo>
                <a:cubicBezTo>
                  <a:pt x="4406" y="6620"/>
                  <a:pt x="4418" y="6608"/>
                  <a:pt x="4430" y="6596"/>
                </a:cubicBezTo>
                <a:cubicBezTo>
                  <a:pt x="4478" y="6548"/>
                  <a:pt x="4478" y="6477"/>
                  <a:pt x="4430" y="6429"/>
                </a:cubicBezTo>
                <a:cubicBezTo>
                  <a:pt x="4406" y="6394"/>
                  <a:pt x="4371" y="6382"/>
                  <a:pt x="4335" y="6382"/>
                </a:cubicBezTo>
                <a:cubicBezTo>
                  <a:pt x="4323" y="6370"/>
                  <a:pt x="4311" y="6370"/>
                  <a:pt x="4299" y="6382"/>
                </a:cubicBezTo>
                <a:lnTo>
                  <a:pt x="4287" y="6382"/>
                </a:lnTo>
                <a:cubicBezTo>
                  <a:pt x="4251" y="6382"/>
                  <a:pt x="4216" y="6406"/>
                  <a:pt x="4204" y="6441"/>
                </a:cubicBezTo>
                <a:cubicBezTo>
                  <a:pt x="4132" y="6132"/>
                  <a:pt x="4156" y="5822"/>
                  <a:pt x="4263" y="5525"/>
                </a:cubicBezTo>
                <a:cubicBezTo>
                  <a:pt x="4061" y="6406"/>
                  <a:pt x="4930" y="6120"/>
                  <a:pt x="4942" y="6656"/>
                </a:cubicBezTo>
                <a:lnTo>
                  <a:pt x="4942" y="6608"/>
                </a:lnTo>
                <a:cubicBezTo>
                  <a:pt x="4942" y="6620"/>
                  <a:pt x="4942" y="6644"/>
                  <a:pt x="4942" y="6656"/>
                </a:cubicBezTo>
                <a:cubicBezTo>
                  <a:pt x="5013" y="6406"/>
                  <a:pt x="5002" y="6251"/>
                  <a:pt x="4954" y="6144"/>
                </a:cubicBezTo>
                <a:cubicBezTo>
                  <a:pt x="4823" y="5870"/>
                  <a:pt x="4537" y="5965"/>
                  <a:pt x="4430" y="5858"/>
                </a:cubicBezTo>
                <a:cubicBezTo>
                  <a:pt x="4609" y="5834"/>
                  <a:pt x="4656" y="5739"/>
                  <a:pt x="4597" y="5596"/>
                </a:cubicBezTo>
                <a:cubicBezTo>
                  <a:pt x="4478" y="5739"/>
                  <a:pt x="4335" y="5632"/>
                  <a:pt x="4347" y="5501"/>
                </a:cubicBezTo>
                <a:cubicBezTo>
                  <a:pt x="4347" y="5298"/>
                  <a:pt x="4573" y="5036"/>
                  <a:pt x="4335" y="4691"/>
                </a:cubicBezTo>
                <a:cubicBezTo>
                  <a:pt x="4323" y="4620"/>
                  <a:pt x="4311" y="4560"/>
                  <a:pt x="4287" y="4489"/>
                </a:cubicBezTo>
                <a:cubicBezTo>
                  <a:pt x="4323" y="4548"/>
                  <a:pt x="4359" y="4608"/>
                  <a:pt x="4406" y="4667"/>
                </a:cubicBezTo>
                <a:cubicBezTo>
                  <a:pt x="4478" y="5072"/>
                  <a:pt x="4811" y="5096"/>
                  <a:pt x="4966" y="5239"/>
                </a:cubicBezTo>
                <a:cubicBezTo>
                  <a:pt x="5061" y="5334"/>
                  <a:pt x="5037" y="5501"/>
                  <a:pt x="4859" y="5489"/>
                </a:cubicBezTo>
                <a:cubicBezTo>
                  <a:pt x="4918" y="5620"/>
                  <a:pt x="5013" y="5667"/>
                  <a:pt x="5156" y="5560"/>
                </a:cubicBezTo>
                <a:cubicBezTo>
                  <a:pt x="5168" y="5703"/>
                  <a:pt x="4894" y="5834"/>
                  <a:pt x="4990" y="6132"/>
                </a:cubicBezTo>
                <a:cubicBezTo>
                  <a:pt x="5037" y="6239"/>
                  <a:pt x="5144" y="6358"/>
                  <a:pt x="5371" y="6489"/>
                </a:cubicBezTo>
                <a:lnTo>
                  <a:pt x="5371" y="6489"/>
                </a:lnTo>
                <a:cubicBezTo>
                  <a:pt x="5002" y="6096"/>
                  <a:pt x="5823" y="5679"/>
                  <a:pt x="5049" y="5203"/>
                </a:cubicBezTo>
                <a:lnTo>
                  <a:pt x="5049" y="5203"/>
                </a:lnTo>
                <a:cubicBezTo>
                  <a:pt x="5323" y="5346"/>
                  <a:pt x="5561" y="5548"/>
                  <a:pt x="5740" y="5798"/>
                </a:cubicBezTo>
                <a:cubicBezTo>
                  <a:pt x="5704" y="5798"/>
                  <a:pt x="5668" y="5798"/>
                  <a:pt x="5633" y="5822"/>
                </a:cubicBezTo>
                <a:lnTo>
                  <a:pt x="5633" y="5822"/>
                </a:lnTo>
                <a:cubicBezTo>
                  <a:pt x="5621" y="5834"/>
                  <a:pt x="5609" y="5834"/>
                  <a:pt x="5609" y="5846"/>
                </a:cubicBezTo>
                <a:cubicBezTo>
                  <a:pt x="5561" y="5906"/>
                  <a:pt x="5561" y="5989"/>
                  <a:pt x="5609" y="6048"/>
                </a:cubicBezTo>
                <a:cubicBezTo>
                  <a:pt x="5633" y="6072"/>
                  <a:pt x="5668" y="6084"/>
                  <a:pt x="5704" y="6072"/>
                </a:cubicBezTo>
                <a:lnTo>
                  <a:pt x="5740" y="6072"/>
                </a:lnTo>
                <a:cubicBezTo>
                  <a:pt x="5633" y="6025"/>
                  <a:pt x="5692" y="5941"/>
                  <a:pt x="5764" y="5941"/>
                </a:cubicBezTo>
                <a:cubicBezTo>
                  <a:pt x="5823" y="5953"/>
                  <a:pt x="5871" y="6060"/>
                  <a:pt x="5871" y="6108"/>
                </a:cubicBezTo>
                <a:cubicBezTo>
                  <a:pt x="5871" y="6156"/>
                  <a:pt x="5847" y="6203"/>
                  <a:pt x="5823" y="6239"/>
                </a:cubicBezTo>
                <a:cubicBezTo>
                  <a:pt x="5740" y="6334"/>
                  <a:pt x="5549" y="6417"/>
                  <a:pt x="5442" y="6167"/>
                </a:cubicBezTo>
                <a:cubicBezTo>
                  <a:pt x="5311" y="6406"/>
                  <a:pt x="5597" y="6620"/>
                  <a:pt x="5823" y="6572"/>
                </a:cubicBezTo>
                <a:cubicBezTo>
                  <a:pt x="5787" y="6739"/>
                  <a:pt x="5895" y="6775"/>
                  <a:pt x="5752" y="6941"/>
                </a:cubicBezTo>
                <a:cubicBezTo>
                  <a:pt x="6192" y="6798"/>
                  <a:pt x="6073" y="6560"/>
                  <a:pt x="6145" y="6394"/>
                </a:cubicBezTo>
                <a:lnTo>
                  <a:pt x="6145" y="6394"/>
                </a:lnTo>
                <a:cubicBezTo>
                  <a:pt x="6037" y="6763"/>
                  <a:pt x="6299" y="6870"/>
                  <a:pt x="6323" y="7168"/>
                </a:cubicBezTo>
                <a:cubicBezTo>
                  <a:pt x="6585" y="6846"/>
                  <a:pt x="6371" y="6656"/>
                  <a:pt x="6287" y="6429"/>
                </a:cubicBezTo>
                <a:lnTo>
                  <a:pt x="6287" y="6429"/>
                </a:lnTo>
                <a:cubicBezTo>
                  <a:pt x="6514" y="6977"/>
                  <a:pt x="6811" y="6858"/>
                  <a:pt x="7073" y="7072"/>
                </a:cubicBezTo>
                <a:cubicBezTo>
                  <a:pt x="6859" y="6810"/>
                  <a:pt x="6978" y="6501"/>
                  <a:pt x="6442" y="6287"/>
                </a:cubicBezTo>
                <a:lnTo>
                  <a:pt x="6442" y="6287"/>
                </a:lnTo>
                <a:cubicBezTo>
                  <a:pt x="6657" y="6370"/>
                  <a:pt x="6859" y="6584"/>
                  <a:pt x="7169" y="6322"/>
                </a:cubicBezTo>
                <a:cubicBezTo>
                  <a:pt x="6871" y="6298"/>
                  <a:pt x="6764" y="6036"/>
                  <a:pt x="6407" y="6144"/>
                </a:cubicBezTo>
                <a:lnTo>
                  <a:pt x="6407" y="6144"/>
                </a:lnTo>
                <a:cubicBezTo>
                  <a:pt x="6561" y="6072"/>
                  <a:pt x="6799" y="6191"/>
                  <a:pt x="6954" y="5751"/>
                </a:cubicBezTo>
                <a:cubicBezTo>
                  <a:pt x="6776" y="5906"/>
                  <a:pt x="6752" y="5786"/>
                  <a:pt x="6585" y="5822"/>
                </a:cubicBezTo>
                <a:cubicBezTo>
                  <a:pt x="6621" y="5596"/>
                  <a:pt x="6407" y="5322"/>
                  <a:pt x="6180" y="5441"/>
                </a:cubicBezTo>
                <a:cubicBezTo>
                  <a:pt x="6359" y="5489"/>
                  <a:pt x="6395" y="5727"/>
                  <a:pt x="6240" y="5822"/>
                </a:cubicBezTo>
                <a:cubicBezTo>
                  <a:pt x="6204" y="5846"/>
                  <a:pt x="6168" y="5870"/>
                  <a:pt x="6121" y="5870"/>
                </a:cubicBezTo>
                <a:cubicBezTo>
                  <a:pt x="6061" y="5870"/>
                  <a:pt x="5954" y="5822"/>
                  <a:pt x="5954" y="5763"/>
                </a:cubicBezTo>
                <a:cubicBezTo>
                  <a:pt x="5942" y="5703"/>
                  <a:pt x="6026" y="5632"/>
                  <a:pt x="6085" y="5739"/>
                </a:cubicBezTo>
                <a:cubicBezTo>
                  <a:pt x="6085" y="5727"/>
                  <a:pt x="6085" y="5715"/>
                  <a:pt x="6085" y="5703"/>
                </a:cubicBezTo>
                <a:cubicBezTo>
                  <a:pt x="6085" y="5667"/>
                  <a:pt x="6073" y="5632"/>
                  <a:pt x="6049" y="5608"/>
                </a:cubicBezTo>
                <a:cubicBezTo>
                  <a:pt x="5990" y="5560"/>
                  <a:pt x="5918" y="5560"/>
                  <a:pt x="5859" y="5608"/>
                </a:cubicBezTo>
                <a:cubicBezTo>
                  <a:pt x="5847" y="5608"/>
                  <a:pt x="5835" y="5620"/>
                  <a:pt x="5835" y="5632"/>
                </a:cubicBezTo>
                <a:cubicBezTo>
                  <a:pt x="5823" y="5644"/>
                  <a:pt x="5823" y="5644"/>
                  <a:pt x="5835" y="5644"/>
                </a:cubicBezTo>
                <a:cubicBezTo>
                  <a:pt x="5811" y="5679"/>
                  <a:pt x="5799" y="5715"/>
                  <a:pt x="5811" y="5751"/>
                </a:cubicBezTo>
                <a:cubicBezTo>
                  <a:pt x="5549" y="5572"/>
                  <a:pt x="5347" y="5334"/>
                  <a:pt x="5216" y="5048"/>
                </a:cubicBezTo>
                <a:cubicBezTo>
                  <a:pt x="5692" y="5822"/>
                  <a:pt x="6109" y="5001"/>
                  <a:pt x="6490" y="5382"/>
                </a:cubicBezTo>
                <a:lnTo>
                  <a:pt x="6454" y="5346"/>
                </a:lnTo>
                <a:lnTo>
                  <a:pt x="6490" y="5382"/>
                </a:lnTo>
                <a:cubicBezTo>
                  <a:pt x="6371" y="5155"/>
                  <a:pt x="6252" y="5048"/>
                  <a:pt x="6133" y="5001"/>
                </a:cubicBezTo>
                <a:cubicBezTo>
                  <a:pt x="5835" y="4905"/>
                  <a:pt x="5716" y="5179"/>
                  <a:pt x="5573" y="5179"/>
                </a:cubicBezTo>
                <a:cubicBezTo>
                  <a:pt x="5680" y="5036"/>
                  <a:pt x="5633" y="4929"/>
                  <a:pt x="5502" y="4882"/>
                </a:cubicBezTo>
                <a:cubicBezTo>
                  <a:pt x="5514" y="5048"/>
                  <a:pt x="5347" y="5084"/>
                  <a:pt x="5252" y="4977"/>
                </a:cubicBezTo>
                <a:cubicBezTo>
                  <a:pt x="5109" y="4834"/>
                  <a:pt x="5085" y="4489"/>
                  <a:pt x="4668" y="4417"/>
                </a:cubicBezTo>
                <a:cubicBezTo>
                  <a:pt x="4621" y="4370"/>
                  <a:pt x="4561" y="4334"/>
                  <a:pt x="4502" y="4298"/>
                </a:cubicBezTo>
                <a:cubicBezTo>
                  <a:pt x="4561" y="4322"/>
                  <a:pt x="4632" y="4334"/>
                  <a:pt x="4704" y="4346"/>
                </a:cubicBezTo>
                <a:cubicBezTo>
                  <a:pt x="5037" y="4584"/>
                  <a:pt x="5299" y="4358"/>
                  <a:pt x="5514" y="4346"/>
                </a:cubicBezTo>
                <a:cubicBezTo>
                  <a:pt x="5645" y="4346"/>
                  <a:pt x="5752" y="4477"/>
                  <a:pt x="5609" y="4596"/>
                </a:cubicBezTo>
                <a:cubicBezTo>
                  <a:pt x="5752" y="4655"/>
                  <a:pt x="5847" y="4608"/>
                  <a:pt x="5871" y="4441"/>
                </a:cubicBezTo>
                <a:cubicBezTo>
                  <a:pt x="5978" y="4536"/>
                  <a:pt x="5871" y="4822"/>
                  <a:pt x="6156" y="4953"/>
                </a:cubicBezTo>
                <a:cubicBezTo>
                  <a:pt x="6264" y="5013"/>
                  <a:pt x="6418" y="5013"/>
                  <a:pt x="6668" y="4941"/>
                </a:cubicBezTo>
                <a:lnTo>
                  <a:pt x="6668" y="4941"/>
                </a:lnTo>
                <a:cubicBezTo>
                  <a:pt x="6133" y="4929"/>
                  <a:pt x="6418" y="4072"/>
                  <a:pt x="5537" y="4274"/>
                </a:cubicBezTo>
                <a:lnTo>
                  <a:pt x="5537" y="4274"/>
                </a:lnTo>
                <a:cubicBezTo>
                  <a:pt x="5835" y="4167"/>
                  <a:pt x="6145" y="4143"/>
                  <a:pt x="6454" y="4203"/>
                </a:cubicBezTo>
                <a:cubicBezTo>
                  <a:pt x="6430" y="4215"/>
                  <a:pt x="6407" y="4251"/>
                  <a:pt x="6395" y="4286"/>
                </a:cubicBezTo>
                <a:lnTo>
                  <a:pt x="6395" y="4298"/>
                </a:lnTo>
                <a:cubicBezTo>
                  <a:pt x="6395" y="4310"/>
                  <a:pt x="6395" y="4322"/>
                  <a:pt x="6395" y="4346"/>
                </a:cubicBezTo>
                <a:cubicBezTo>
                  <a:pt x="6395" y="4477"/>
                  <a:pt x="6585" y="4524"/>
                  <a:pt x="6645" y="4405"/>
                </a:cubicBezTo>
                <a:cubicBezTo>
                  <a:pt x="6537" y="4429"/>
                  <a:pt x="6526" y="4334"/>
                  <a:pt x="6573" y="4286"/>
                </a:cubicBezTo>
                <a:cubicBezTo>
                  <a:pt x="6621" y="4251"/>
                  <a:pt x="6728" y="4286"/>
                  <a:pt x="6776" y="4322"/>
                </a:cubicBezTo>
                <a:cubicBezTo>
                  <a:pt x="6799" y="4358"/>
                  <a:pt x="6823" y="4405"/>
                  <a:pt x="6823" y="4453"/>
                </a:cubicBezTo>
                <a:cubicBezTo>
                  <a:pt x="6823" y="4572"/>
                  <a:pt x="6752" y="4774"/>
                  <a:pt x="6514" y="4667"/>
                </a:cubicBezTo>
                <a:cubicBezTo>
                  <a:pt x="6585" y="4929"/>
                  <a:pt x="6930" y="4882"/>
                  <a:pt x="7061" y="4691"/>
                </a:cubicBezTo>
                <a:cubicBezTo>
                  <a:pt x="7157" y="4834"/>
                  <a:pt x="7264" y="4774"/>
                  <a:pt x="7276" y="5001"/>
                </a:cubicBezTo>
                <a:cubicBezTo>
                  <a:pt x="7478" y="4584"/>
                  <a:pt x="7228" y="4501"/>
                  <a:pt x="7169" y="4334"/>
                </a:cubicBezTo>
                <a:lnTo>
                  <a:pt x="7169" y="4334"/>
                </a:lnTo>
                <a:cubicBezTo>
                  <a:pt x="7335" y="4667"/>
                  <a:pt x="7609" y="4560"/>
                  <a:pt x="7823" y="4751"/>
                </a:cubicBezTo>
                <a:cubicBezTo>
                  <a:pt x="7800" y="4346"/>
                  <a:pt x="7502" y="4358"/>
                  <a:pt x="7288" y="4262"/>
                </a:cubicBezTo>
                <a:lnTo>
                  <a:pt x="7288" y="4262"/>
                </a:lnTo>
                <a:cubicBezTo>
                  <a:pt x="7835" y="4489"/>
                  <a:pt x="7954" y="4191"/>
                  <a:pt x="8300" y="4155"/>
                </a:cubicBezTo>
                <a:cubicBezTo>
                  <a:pt x="7954" y="4131"/>
                  <a:pt x="7835" y="3822"/>
                  <a:pt x="7288" y="4048"/>
                </a:cubicBezTo>
                <a:lnTo>
                  <a:pt x="7288" y="4048"/>
                </a:lnTo>
                <a:cubicBezTo>
                  <a:pt x="7502" y="3953"/>
                  <a:pt x="7800" y="3965"/>
                  <a:pt x="7835" y="3560"/>
                </a:cubicBezTo>
                <a:cubicBezTo>
                  <a:pt x="7609" y="3750"/>
                  <a:pt x="7335" y="3643"/>
                  <a:pt x="7169" y="3977"/>
                </a:cubicBezTo>
                <a:lnTo>
                  <a:pt x="7169" y="3977"/>
                </a:lnTo>
                <a:cubicBezTo>
                  <a:pt x="7228" y="3810"/>
                  <a:pt x="7478" y="3727"/>
                  <a:pt x="7276" y="3310"/>
                </a:cubicBezTo>
                <a:cubicBezTo>
                  <a:pt x="7264" y="3536"/>
                  <a:pt x="7157" y="3477"/>
                  <a:pt x="7061" y="3620"/>
                </a:cubicBezTo>
                <a:cubicBezTo>
                  <a:pt x="6930" y="3429"/>
                  <a:pt x="6585" y="3381"/>
                  <a:pt x="6514" y="3643"/>
                </a:cubicBezTo>
                <a:cubicBezTo>
                  <a:pt x="6752" y="3536"/>
                  <a:pt x="6835" y="3739"/>
                  <a:pt x="6823" y="3858"/>
                </a:cubicBezTo>
                <a:cubicBezTo>
                  <a:pt x="6823" y="3905"/>
                  <a:pt x="6799" y="3953"/>
                  <a:pt x="6776" y="3989"/>
                </a:cubicBezTo>
                <a:cubicBezTo>
                  <a:pt x="6728" y="4024"/>
                  <a:pt x="6621" y="4060"/>
                  <a:pt x="6573" y="4024"/>
                </a:cubicBezTo>
                <a:cubicBezTo>
                  <a:pt x="6526" y="3989"/>
                  <a:pt x="6537" y="3881"/>
                  <a:pt x="6645" y="3917"/>
                </a:cubicBezTo>
                <a:cubicBezTo>
                  <a:pt x="6645" y="3893"/>
                  <a:pt x="6633" y="3881"/>
                  <a:pt x="6621" y="3870"/>
                </a:cubicBezTo>
                <a:cubicBezTo>
                  <a:pt x="6573" y="3822"/>
                  <a:pt x="6490" y="3822"/>
                  <a:pt x="6442" y="3870"/>
                </a:cubicBezTo>
                <a:cubicBezTo>
                  <a:pt x="6418" y="3893"/>
                  <a:pt x="6395" y="3929"/>
                  <a:pt x="6395" y="3965"/>
                </a:cubicBezTo>
                <a:cubicBezTo>
                  <a:pt x="6395" y="3977"/>
                  <a:pt x="6395" y="3989"/>
                  <a:pt x="6395" y="4012"/>
                </a:cubicBezTo>
                <a:lnTo>
                  <a:pt x="6395" y="4012"/>
                </a:lnTo>
                <a:cubicBezTo>
                  <a:pt x="6407" y="4048"/>
                  <a:pt x="6430" y="4084"/>
                  <a:pt x="6454" y="4108"/>
                </a:cubicBezTo>
                <a:cubicBezTo>
                  <a:pt x="6156" y="4167"/>
                  <a:pt x="5835" y="4143"/>
                  <a:pt x="5537" y="4036"/>
                </a:cubicBezTo>
                <a:cubicBezTo>
                  <a:pt x="6430" y="4251"/>
                  <a:pt x="6133" y="3369"/>
                  <a:pt x="6680" y="3369"/>
                </a:cubicBezTo>
                <a:lnTo>
                  <a:pt x="6621" y="3369"/>
                </a:lnTo>
                <a:cubicBezTo>
                  <a:pt x="6645" y="3358"/>
                  <a:pt x="6657" y="3358"/>
                  <a:pt x="6680" y="3369"/>
                </a:cubicBezTo>
                <a:cubicBezTo>
                  <a:pt x="6514" y="3298"/>
                  <a:pt x="6323" y="3298"/>
                  <a:pt x="6156" y="3346"/>
                </a:cubicBezTo>
                <a:cubicBezTo>
                  <a:pt x="5883" y="3489"/>
                  <a:pt x="5990" y="3774"/>
                  <a:pt x="5883" y="3870"/>
                </a:cubicBezTo>
                <a:cubicBezTo>
                  <a:pt x="5859" y="3691"/>
                  <a:pt x="5752" y="3655"/>
                  <a:pt x="5621" y="3715"/>
                </a:cubicBezTo>
                <a:cubicBezTo>
                  <a:pt x="5752" y="3822"/>
                  <a:pt x="5656" y="3965"/>
                  <a:pt x="5514" y="3965"/>
                </a:cubicBezTo>
                <a:cubicBezTo>
                  <a:pt x="5311" y="3953"/>
                  <a:pt x="5049" y="3739"/>
                  <a:pt x="4704" y="3965"/>
                </a:cubicBezTo>
                <a:cubicBezTo>
                  <a:pt x="4644" y="3977"/>
                  <a:pt x="4573" y="3989"/>
                  <a:pt x="4513" y="4012"/>
                </a:cubicBezTo>
                <a:cubicBezTo>
                  <a:pt x="4573" y="3977"/>
                  <a:pt x="4621" y="3941"/>
                  <a:pt x="4680" y="3893"/>
                </a:cubicBezTo>
                <a:cubicBezTo>
                  <a:pt x="5085" y="3822"/>
                  <a:pt x="5121" y="3477"/>
                  <a:pt x="5264" y="3334"/>
                </a:cubicBezTo>
                <a:cubicBezTo>
                  <a:pt x="5347" y="3227"/>
                  <a:pt x="5525" y="3262"/>
                  <a:pt x="5502" y="3429"/>
                </a:cubicBezTo>
                <a:cubicBezTo>
                  <a:pt x="5645" y="3381"/>
                  <a:pt x="5680" y="3286"/>
                  <a:pt x="5573" y="3131"/>
                </a:cubicBezTo>
                <a:cubicBezTo>
                  <a:pt x="5728" y="3131"/>
                  <a:pt x="5859" y="3405"/>
                  <a:pt x="6145" y="3310"/>
                </a:cubicBezTo>
                <a:cubicBezTo>
                  <a:pt x="6264" y="3262"/>
                  <a:pt x="6371" y="3155"/>
                  <a:pt x="6502" y="2929"/>
                </a:cubicBezTo>
                <a:lnTo>
                  <a:pt x="6502" y="2929"/>
                </a:lnTo>
                <a:cubicBezTo>
                  <a:pt x="6121" y="3298"/>
                  <a:pt x="5704" y="2477"/>
                  <a:pt x="5228" y="3250"/>
                </a:cubicBezTo>
                <a:lnTo>
                  <a:pt x="5228" y="3250"/>
                </a:lnTo>
                <a:cubicBezTo>
                  <a:pt x="5359" y="2977"/>
                  <a:pt x="5561" y="2727"/>
                  <a:pt x="5823" y="2560"/>
                </a:cubicBezTo>
                <a:cubicBezTo>
                  <a:pt x="5811" y="2596"/>
                  <a:pt x="5823" y="2631"/>
                  <a:pt x="5835" y="2667"/>
                </a:cubicBezTo>
                <a:lnTo>
                  <a:pt x="5835" y="2667"/>
                </a:lnTo>
                <a:cubicBezTo>
                  <a:pt x="5847" y="2679"/>
                  <a:pt x="5859" y="2691"/>
                  <a:pt x="5871" y="2703"/>
                </a:cubicBezTo>
                <a:cubicBezTo>
                  <a:pt x="5966" y="2798"/>
                  <a:pt x="6121" y="2703"/>
                  <a:pt x="6085" y="2572"/>
                </a:cubicBezTo>
                <a:cubicBezTo>
                  <a:pt x="6037" y="2667"/>
                  <a:pt x="5942" y="2607"/>
                  <a:pt x="5954" y="2536"/>
                </a:cubicBezTo>
                <a:cubicBezTo>
                  <a:pt x="5966" y="2477"/>
                  <a:pt x="6073" y="2429"/>
                  <a:pt x="6121" y="2429"/>
                </a:cubicBezTo>
                <a:cubicBezTo>
                  <a:pt x="6168" y="2429"/>
                  <a:pt x="6216" y="2453"/>
                  <a:pt x="6252" y="2477"/>
                </a:cubicBezTo>
                <a:cubicBezTo>
                  <a:pt x="6395" y="2584"/>
                  <a:pt x="6359" y="2810"/>
                  <a:pt x="6180" y="2858"/>
                </a:cubicBezTo>
                <a:cubicBezTo>
                  <a:pt x="6418" y="2988"/>
                  <a:pt x="6633" y="2703"/>
                  <a:pt x="6585" y="2477"/>
                </a:cubicBezTo>
                <a:cubicBezTo>
                  <a:pt x="6752" y="2512"/>
                  <a:pt x="6788" y="2405"/>
                  <a:pt x="6954" y="2548"/>
                </a:cubicBezTo>
                <a:cubicBezTo>
                  <a:pt x="6811" y="2107"/>
                  <a:pt x="6573" y="2226"/>
                  <a:pt x="6407" y="2155"/>
                </a:cubicBezTo>
                <a:lnTo>
                  <a:pt x="6407" y="2155"/>
                </a:lnTo>
                <a:cubicBezTo>
                  <a:pt x="6764" y="2274"/>
                  <a:pt x="6883" y="2000"/>
                  <a:pt x="7169" y="1988"/>
                </a:cubicBezTo>
                <a:cubicBezTo>
                  <a:pt x="6859" y="1715"/>
                  <a:pt x="6668" y="1929"/>
                  <a:pt x="6442" y="2012"/>
                </a:cubicBezTo>
                <a:lnTo>
                  <a:pt x="6442" y="2012"/>
                </a:lnTo>
                <a:cubicBezTo>
                  <a:pt x="6990" y="1798"/>
                  <a:pt x="6859" y="1488"/>
                  <a:pt x="7085" y="1226"/>
                </a:cubicBezTo>
                <a:cubicBezTo>
                  <a:pt x="6823" y="1453"/>
                  <a:pt x="6514" y="1322"/>
                  <a:pt x="6299" y="1869"/>
                </a:cubicBezTo>
                <a:lnTo>
                  <a:pt x="6299" y="1869"/>
                </a:lnTo>
                <a:cubicBezTo>
                  <a:pt x="6371" y="1643"/>
                  <a:pt x="6597" y="1453"/>
                  <a:pt x="6323" y="1131"/>
                </a:cubicBezTo>
                <a:cubicBezTo>
                  <a:pt x="6311" y="1429"/>
                  <a:pt x="6037" y="1536"/>
                  <a:pt x="6156" y="1905"/>
                </a:cubicBezTo>
                <a:lnTo>
                  <a:pt x="6156" y="1905"/>
                </a:lnTo>
                <a:cubicBezTo>
                  <a:pt x="6085" y="1738"/>
                  <a:pt x="6192" y="1512"/>
                  <a:pt x="5764" y="1357"/>
                </a:cubicBezTo>
                <a:cubicBezTo>
                  <a:pt x="5906" y="1524"/>
                  <a:pt x="5799" y="1560"/>
                  <a:pt x="5835" y="1726"/>
                </a:cubicBezTo>
                <a:cubicBezTo>
                  <a:pt x="5609" y="1679"/>
                  <a:pt x="5323" y="1893"/>
                  <a:pt x="5454" y="2131"/>
                </a:cubicBezTo>
                <a:cubicBezTo>
                  <a:pt x="5549" y="1881"/>
                  <a:pt x="5752" y="1965"/>
                  <a:pt x="5823" y="2060"/>
                </a:cubicBezTo>
                <a:cubicBezTo>
                  <a:pt x="5859" y="2096"/>
                  <a:pt x="5883" y="2143"/>
                  <a:pt x="5883" y="2191"/>
                </a:cubicBezTo>
                <a:cubicBezTo>
                  <a:pt x="5883" y="2238"/>
                  <a:pt x="5835" y="2346"/>
                  <a:pt x="5764" y="2357"/>
                </a:cubicBezTo>
                <a:cubicBezTo>
                  <a:pt x="5704" y="2357"/>
                  <a:pt x="5645" y="2274"/>
                  <a:pt x="5740" y="2226"/>
                </a:cubicBezTo>
                <a:cubicBezTo>
                  <a:pt x="5609" y="2179"/>
                  <a:pt x="5514" y="2346"/>
                  <a:pt x="5609" y="2441"/>
                </a:cubicBezTo>
                <a:lnTo>
                  <a:pt x="5633" y="2477"/>
                </a:lnTo>
                <a:lnTo>
                  <a:pt x="5633" y="2477"/>
                </a:lnTo>
                <a:cubicBezTo>
                  <a:pt x="5668" y="2488"/>
                  <a:pt x="5704" y="2500"/>
                  <a:pt x="5740" y="2488"/>
                </a:cubicBezTo>
                <a:cubicBezTo>
                  <a:pt x="5573" y="2750"/>
                  <a:pt x="5323" y="2953"/>
                  <a:pt x="5049" y="3084"/>
                </a:cubicBezTo>
                <a:cubicBezTo>
                  <a:pt x="5823" y="2607"/>
                  <a:pt x="5002" y="2191"/>
                  <a:pt x="5383" y="1810"/>
                </a:cubicBezTo>
                <a:lnTo>
                  <a:pt x="5335" y="1846"/>
                </a:lnTo>
                <a:cubicBezTo>
                  <a:pt x="5347" y="1834"/>
                  <a:pt x="5359" y="1822"/>
                  <a:pt x="5383" y="1810"/>
                </a:cubicBezTo>
                <a:cubicBezTo>
                  <a:pt x="5144" y="1929"/>
                  <a:pt x="5037" y="2048"/>
                  <a:pt x="5002" y="2167"/>
                </a:cubicBezTo>
                <a:cubicBezTo>
                  <a:pt x="4906" y="2465"/>
                  <a:pt x="5180" y="2584"/>
                  <a:pt x="5168" y="2727"/>
                </a:cubicBezTo>
                <a:cubicBezTo>
                  <a:pt x="5025" y="2619"/>
                  <a:pt x="4930" y="2667"/>
                  <a:pt x="4871" y="2798"/>
                </a:cubicBezTo>
                <a:cubicBezTo>
                  <a:pt x="5049" y="2786"/>
                  <a:pt x="5073" y="2953"/>
                  <a:pt x="4978" y="3048"/>
                </a:cubicBezTo>
                <a:cubicBezTo>
                  <a:pt x="4823" y="3191"/>
                  <a:pt x="4478" y="3215"/>
                  <a:pt x="4406" y="3631"/>
                </a:cubicBezTo>
                <a:cubicBezTo>
                  <a:pt x="4359" y="3679"/>
                  <a:pt x="4323" y="3739"/>
                  <a:pt x="4299" y="3798"/>
                </a:cubicBezTo>
                <a:cubicBezTo>
                  <a:pt x="4311" y="3739"/>
                  <a:pt x="4335" y="3667"/>
                  <a:pt x="4347" y="3596"/>
                </a:cubicBezTo>
                <a:cubicBezTo>
                  <a:pt x="4573" y="3262"/>
                  <a:pt x="4359" y="3000"/>
                  <a:pt x="4347" y="2798"/>
                </a:cubicBezTo>
                <a:cubicBezTo>
                  <a:pt x="4347" y="2655"/>
                  <a:pt x="4478" y="2548"/>
                  <a:pt x="4597" y="2691"/>
                </a:cubicBezTo>
                <a:cubicBezTo>
                  <a:pt x="4656" y="2560"/>
                  <a:pt x="4609" y="2453"/>
                  <a:pt x="4442" y="2429"/>
                </a:cubicBezTo>
                <a:cubicBezTo>
                  <a:pt x="4537" y="2322"/>
                  <a:pt x="4823" y="2429"/>
                  <a:pt x="4954" y="2143"/>
                </a:cubicBezTo>
                <a:cubicBezTo>
                  <a:pt x="5013" y="1976"/>
                  <a:pt x="5013" y="1798"/>
                  <a:pt x="4942" y="1631"/>
                </a:cubicBezTo>
                <a:lnTo>
                  <a:pt x="4942" y="1631"/>
                </a:lnTo>
                <a:cubicBezTo>
                  <a:pt x="4942" y="2167"/>
                  <a:pt x="4061" y="1881"/>
                  <a:pt x="4275" y="2762"/>
                </a:cubicBezTo>
                <a:lnTo>
                  <a:pt x="4275" y="2762"/>
                </a:lnTo>
                <a:cubicBezTo>
                  <a:pt x="4168" y="2465"/>
                  <a:pt x="4144" y="2155"/>
                  <a:pt x="4204" y="1846"/>
                </a:cubicBezTo>
                <a:cubicBezTo>
                  <a:pt x="4228" y="1881"/>
                  <a:pt x="4251" y="1905"/>
                  <a:pt x="4287" y="1905"/>
                </a:cubicBezTo>
                <a:lnTo>
                  <a:pt x="4299" y="1905"/>
                </a:lnTo>
                <a:cubicBezTo>
                  <a:pt x="4311" y="1905"/>
                  <a:pt x="4323" y="1905"/>
                  <a:pt x="4347" y="1905"/>
                </a:cubicBezTo>
                <a:cubicBezTo>
                  <a:pt x="4478" y="1905"/>
                  <a:pt x="4525" y="1726"/>
                  <a:pt x="4406" y="1655"/>
                </a:cubicBezTo>
                <a:cubicBezTo>
                  <a:pt x="4430" y="1762"/>
                  <a:pt x="4335" y="1786"/>
                  <a:pt x="4287" y="1726"/>
                </a:cubicBezTo>
                <a:cubicBezTo>
                  <a:pt x="4251" y="1679"/>
                  <a:pt x="4287" y="1572"/>
                  <a:pt x="4335" y="1536"/>
                </a:cubicBezTo>
                <a:cubicBezTo>
                  <a:pt x="4359" y="1500"/>
                  <a:pt x="4406" y="1488"/>
                  <a:pt x="4454" y="1488"/>
                </a:cubicBezTo>
                <a:cubicBezTo>
                  <a:pt x="4585" y="1476"/>
                  <a:pt x="4775" y="1548"/>
                  <a:pt x="4680" y="1798"/>
                </a:cubicBezTo>
                <a:cubicBezTo>
                  <a:pt x="4930" y="1726"/>
                  <a:pt x="4883" y="1369"/>
                  <a:pt x="4692" y="1238"/>
                </a:cubicBezTo>
                <a:cubicBezTo>
                  <a:pt x="4835" y="1143"/>
                  <a:pt x="4775" y="1048"/>
                  <a:pt x="5002" y="1024"/>
                </a:cubicBezTo>
                <a:cubicBezTo>
                  <a:pt x="4585" y="833"/>
                  <a:pt x="4502" y="1072"/>
                  <a:pt x="4335" y="1143"/>
                </a:cubicBezTo>
                <a:lnTo>
                  <a:pt x="4335" y="1143"/>
                </a:lnTo>
                <a:cubicBezTo>
                  <a:pt x="4680" y="964"/>
                  <a:pt x="4561" y="691"/>
                  <a:pt x="4763" y="476"/>
                </a:cubicBezTo>
                <a:cubicBezTo>
                  <a:pt x="4347" y="512"/>
                  <a:pt x="4359" y="798"/>
                  <a:pt x="4263" y="1012"/>
                </a:cubicBezTo>
                <a:lnTo>
                  <a:pt x="4263" y="1012"/>
                </a:lnTo>
                <a:cubicBezTo>
                  <a:pt x="4490" y="476"/>
                  <a:pt x="4192" y="345"/>
                  <a:pt x="4156" y="0"/>
                </a:cubicBezTo>
                <a:cubicBezTo>
                  <a:pt x="4132" y="345"/>
                  <a:pt x="3823" y="476"/>
                  <a:pt x="4061" y="1012"/>
                </a:cubicBezTo>
                <a:lnTo>
                  <a:pt x="4061" y="1012"/>
                </a:lnTo>
                <a:cubicBezTo>
                  <a:pt x="3954" y="798"/>
                  <a:pt x="3966" y="512"/>
                  <a:pt x="3561" y="476"/>
                </a:cubicBezTo>
                <a:cubicBezTo>
                  <a:pt x="3763" y="703"/>
                  <a:pt x="3644" y="964"/>
                  <a:pt x="3978" y="1143"/>
                </a:cubicBezTo>
                <a:lnTo>
                  <a:pt x="3978" y="1143"/>
                </a:lnTo>
                <a:cubicBezTo>
                  <a:pt x="3811" y="1072"/>
                  <a:pt x="3728" y="833"/>
                  <a:pt x="3311" y="1024"/>
                </a:cubicBezTo>
                <a:cubicBezTo>
                  <a:pt x="3537" y="1048"/>
                  <a:pt x="3478" y="1143"/>
                  <a:pt x="3632" y="1238"/>
                </a:cubicBezTo>
                <a:cubicBezTo>
                  <a:pt x="3430" y="1369"/>
                  <a:pt x="3382" y="1726"/>
                  <a:pt x="3644" y="1798"/>
                </a:cubicBezTo>
                <a:cubicBezTo>
                  <a:pt x="3537" y="1548"/>
                  <a:pt x="3740" y="1476"/>
                  <a:pt x="3859" y="1488"/>
                </a:cubicBezTo>
                <a:cubicBezTo>
                  <a:pt x="3906" y="1488"/>
                  <a:pt x="3954" y="1500"/>
                  <a:pt x="3990" y="1536"/>
                </a:cubicBezTo>
                <a:cubicBezTo>
                  <a:pt x="4025" y="1572"/>
                  <a:pt x="4073" y="1679"/>
                  <a:pt x="4025" y="1726"/>
                </a:cubicBezTo>
                <a:cubicBezTo>
                  <a:pt x="3990" y="1786"/>
                  <a:pt x="3882" y="1762"/>
                  <a:pt x="3918" y="1655"/>
                </a:cubicBezTo>
                <a:cubicBezTo>
                  <a:pt x="3787" y="1738"/>
                  <a:pt x="3870" y="1941"/>
                  <a:pt x="4013" y="1905"/>
                </a:cubicBezTo>
                <a:lnTo>
                  <a:pt x="4025" y="1905"/>
                </a:lnTo>
                <a:cubicBezTo>
                  <a:pt x="4061" y="1893"/>
                  <a:pt x="4097" y="1869"/>
                  <a:pt x="4109" y="1846"/>
                </a:cubicBezTo>
                <a:cubicBezTo>
                  <a:pt x="4168" y="2155"/>
                  <a:pt x="4144" y="2465"/>
                  <a:pt x="4049" y="2762"/>
                </a:cubicBezTo>
                <a:cubicBezTo>
                  <a:pt x="4251" y="1869"/>
                  <a:pt x="3382" y="2167"/>
                  <a:pt x="3370" y="1619"/>
                </a:cubicBezTo>
                <a:lnTo>
                  <a:pt x="3370" y="1679"/>
                </a:lnTo>
                <a:cubicBezTo>
                  <a:pt x="3370" y="1655"/>
                  <a:pt x="3370" y="1643"/>
                  <a:pt x="3370" y="1619"/>
                </a:cubicBezTo>
                <a:cubicBezTo>
                  <a:pt x="3299" y="1869"/>
                  <a:pt x="3299" y="2036"/>
                  <a:pt x="3359" y="2143"/>
                </a:cubicBezTo>
                <a:cubicBezTo>
                  <a:pt x="3489" y="2417"/>
                  <a:pt x="3775" y="2310"/>
                  <a:pt x="3882" y="2429"/>
                </a:cubicBezTo>
                <a:cubicBezTo>
                  <a:pt x="3704" y="2453"/>
                  <a:pt x="3656" y="2548"/>
                  <a:pt x="3716" y="2679"/>
                </a:cubicBezTo>
                <a:cubicBezTo>
                  <a:pt x="3835" y="2548"/>
                  <a:pt x="3978" y="2655"/>
                  <a:pt x="3966" y="2786"/>
                </a:cubicBezTo>
                <a:cubicBezTo>
                  <a:pt x="3966" y="2988"/>
                  <a:pt x="3740" y="3250"/>
                  <a:pt x="3966" y="3596"/>
                </a:cubicBezTo>
                <a:cubicBezTo>
                  <a:pt x="3978" y="3667"/>
                  <a:pt x="3990" y="3727"/>
                  <a:pt x="4013" y="3798"/>
                </a:cubicBezTo>
                <a:cubicBezTo>
                  <a:pt x="3978" y="3739"/>
                  <a:pt x="3942" y="3679"/>
                  <a:pt x="3906" y="3620"/>
                </a:cubicBezTo>
                <a:cubicBezTo>
                  <a:pt x="3835" y="3215"/>
                  <a:pt x="3489" y="3191"/>
                  <a:pt x="3335" y="3048"/>
                </a:cubicBezTo>
                <a:cubicBezTo>
                  <a:pt x="3239" y="2953"/>
                  <a:pt x="3263" y="2786"/>
                  <a:pt x="3442" y="2798"/>
                </a:cubicBezTo>
                <a:cubicBezTo>
                  <a:pt x="3382" y="2655"/>
                  <a:pt x="3287" y="2619"/>
                  <a:pt x="3144" y="2727"/>
                </a:cubicBezTo>
                <a:cubicBezTo>
                  <a:pt x="3132" y="2572"/>
                  <a:pt x="3406" y="2453"/>
                  <a:pt x="3311" y="2155"/>
                </a:cubicBezTo>
                <a:cubicBezTo>
                  <a:pt x="3275" y="2048"/>
                  <a:pt x="3168" y="1929"/>
                  <a:pt x="2930" y="1798"/>
                </a:cubicBezTo>
                <a:cubicBezTo>
                  <a:pt x="3311" y="2191"/>
                  <a:pt x="2489" y="2607"/>
                  <a:pt x="3263" y="3084"/>
                </a:cubicBezTo>
                <a:cubicBezTo>
                  <a:pt x="2978" y="2953"/>
                  <a:pt x="2739" y="2738"/>
                  <a:pt x="2573" y="2488"/>
                </a:cubicBezTo>
                <a:cubicBezTo>
                  <a:pt x="2608" y="2488"/>
                  <a:pt x="2644" y="2488"/>
                  <a:pt x="2668" y="2465"/>
                </a:cubicBezTo>
                <a:lnTo>
                  <a:pt x="2680" y="2465"/>
                </a:lnTo>
                <a:lnTo>
                  <a:pt x="2716" y="2441"/>
                </a:lnTo>
                <a:cubicBezTo>
                  <a:pt x="2799" y="2346"/>
                  <a:pt x="2727" y="2203"/>
                  <a:pt x="2608" y="2215"/>
                </a:cubicBezTo>
                <a:lnTo>
                  <a:pt x="2573" y="2215"/>
                </a:lnTo>
                <a:cubicBezTo>
                  <a:pt x="2680" y="2262"/>
                  <a:pt x="2608" y="2357"/>
                  <a:pt x="2549" y="2346"/>
                </a:cubicBezTo>
                <a:cubicBezTo>
                  <a:pt x="2489" y="2334"/>
                  <a:pt x="2442" y="2238"/>
                  <a:pt x="2442" y="2179"/>
                </a:cubicBezTo>
                <a:cubicBezTo>
                  <a:pt x="2442" y="2131"/>
                  <a:pt x="2454" y="2084"/>
                  <a:pt x="2489" y="2060"/>
                </a:cubicBezTo>
                <a:cubicBezTo>
                  <a:pt x="2585" y="1905"/>
                  <a:pt x="2823" y="1941"/>
                  <a:pt x="2858" y="2119"/>
                </a:cubicBezTo>
                <a:cubicBezTo>
                  <a:pt x="2989" y="1881"/>
                  <a:pt x="2716" y="1667"/>
                  <a:pt x="2489" y="1715"/>
                </a:cubicBezTo>
                <a:cubicBezTo>
                  <a:pt x="2525" y="1548"/>
                  <a:pt x="2406" y="1512"/>
                  <a:pt x="2561" y="1345"/>
                </a:cubicBezTo>
                <a:cubicBezTo>
                  <a:pt x="2120" y="1500"/>
                  <a:pt x="2239" y="1726"/>
                  <a:pt x="2168" y="1893"/>
                </a:cubicBezTo>
                <a:lnTo>
                  <a:pt x="2168" y="1893"/>
                </a:lnTo>
                <a:cubicBezTo>
                  <a:pt x="2275" y="1536"/>
                  <a:pt x="2013" y="1429"/>
                  <a:pt x="1989" y="1131"/>
                </a:cubicBezTo>
                <a:cubicBezTo>
                  <a:pt x="1727" y="1441"/>
                  <a:pt x="1942" y="1643"/>
                  <a:pt x="2025" y="1857"/>
                </a:cubicBezTo>
                <a:lnTo>
                  <a:pt x="2025" y="1857"/>
                </a:lnTo>
                <a:cubicBezTo>
                  <a:pt x="1799" y="1310"/>
                  <a:pt x="1501" y="1441"/>
                  <a:pt x="1239" y="1214"/>
                </a:cubicBezTo>
                <a:cubicBezTo>
                  <a:pt x="1454" y="1476"/>
                  <a:pt x="1334" y="1786"/>
                  <a:pt x="1870" y="2000"/>
                </a:cubicBezTo>
                <a:lnTo>
                  <a:pt x="1870" y="2000"/>
                </a:lnTo>
                <a:cubicBezTo>
                  <a:pt x="1656" y="1929"/>
                  <a:pt x="1454" y="1703"/>
                  <a:pt x="1144" y="1976"/>
                </a:cubicBezTo>
                <a:cubicBezTo>
                  <a:pt x="1442" y="1988"/>
                  <a:pt x="1549" y="2262"/>
                  <a:pt x="1906" y="2143"/>
                </a:cubicBezTo>
                <a:lnTo>
                  <a:pt x="1906" y="2143"/>
                </a:lnTo>
                <a:cubicBezTo>
                  <a:pt x="1751" y="2215"/>
                  <a:pt x="1513" y="2107"/>
                  <a:pt x="1358" y="2536"/>
                </a:cubicBezTo>
                <a:cubicBezTo>
                  <a:pt x="1525" y="2393"/>
                  <a:pt x="1561" y="2500"/>
                  <a:pt x="1727" y="2465"/>
                </a:cubicBezTo>
                <a:cubicBezTo>
                  <a:pt x="1692" y="2691"/>
                  <a:pt x="1906" y="2977"/>
                  <a:pt x="2132" y="2846"/>
                </a:cubicBezTo>
                <a:cubicBezTo>
                  <a:pt x="1954" y="2798"/>
                  <a:pt x="1918" y="2572"/>
                  <a:pt x="2073" y="2477"/>
                </a:cubicBezTo>
                <a:cubicBezTo>
                  <a:pt x="2108" y="2441"/>
                  <a:pt x="2144" y="2417"/>
                  <a:pt x="2192" y="2417"/>
                </a:cubicBezTo>
                <a:cubicBezTo>
                  <a:pt x="2251" y="2417"/>
                  <a:pt x="2358" y="2465"/>
                  <a:pt x="2358" y="2536"/>
                </a:cubicBezTo>
                <a:cubicBezTo>
                  <a:pt x="2370" y="2596"/>
                  <a:pt x="2287" y="2655"/>
                  <a:pt x="2227" y="2560"/>
                </a:cubicBezTo>
                <a:cubicBezTo>
                  <a:pt x="2192" y="2691"/>
                  <a:pt x="2346" y="2786"/>
                  <a:pt x="2454" y="2691"/>
                </a:cubicBezTo>
                <a:cubicBezTo>
                  <a:pt x="2466" y="2679"/>
                  <a:pt x="2466" y="2667"/>
                  <a:pt x="2477" y="2667"/>
                </a:cubicBezTo>
                <a:lnTo>
                  <a:pt x="2477" y="2655"/>
                </a:lnTo>
                <a:cubicBezTo>
                  <a:pt x="2501" y="2619"/>
                  <a:pt x="2501" y="2584"/>
                  <a:pt x="2501" y="2548"/>
                </a:cubicBezTo>
                <a:cubicBezTo>
                  <a:pt x="2751" y="2727"/>
                  <a:pt x="2966" y="2965"/>
                  <a:pt x="3097" y="3250"/>
                </a:cubicBezTo>
                <a:cubicBezTo>
                  <a:pt x="2620" y="2477"/>
                  <a:pt x="2204" y="3298"/>
                  <a:pt x="1811" y="2917"/>
                </a:cubicBezTo>
                <a:cubicBezTo>
                  <a:pt x="1942" y="3143"/>
                  <a:pt x="2061" y="3250"/>
                  <a:pt x="2168" y="3298"/>
                </a:cubicBezTo>
                <a:cubicBezTo>
                  <a:pt x="2466" y="3393"/>
                  <a:pt x="2585" y="3119"/>
                  <a:pt x="2739" y="3119"/>
                </a:cubicBezTo>
                <a:cubicBezTo>
                  <a:pt x="2632" y="3262"/>
                  <a:pt x="2668" y="3369"/>
                  <a:pt x="2811" y="3417"/>
                </a:cubicBezTo>
                <a:cubicBezTo>
                  <a:pt x="2787" y="3250"/>
                  <a:pt x="2954" y="3215"/>
                  <a:pt x="3061" y="3322"/>
                </a:cubicBezTo>
                <a:cubicBezTo>
                  <a:pt x="3192" y="3465"/>
                  <a:pt x="3228" y="3810"/>
                  <a:pt x="3632" y="3881"/>
                </a:cubicBezTo>
                <a:cubicBezTo>
                  <a:pt x="3692" y="3929"/>
                  <a:pt x="3751" y="3965"/>
                  <a:pt x="3811" y="4001"/>
                </a:cubicBezTo>
                <a:cubicBezTo>
                  <a:pt x="3740" y="3977"/>
                  <a:pt x="3668" y="3965"/>
                  <a:pt x="3609" y="3953"/>
                </a:cubicBezTo>
                <a:cubicBezTo>
                  <a:pt x="3263" y="3715"/>
                  <a:pt x="3013" y="3941"/>
                  <a:pt x="2799" y="3953"/>
                </a:cubicBezTo>
                <a:cubicBezTo>
                  <a:pt x="2668" y="3953"/>
                  <a:pt x="2561" y="3822"/>
                  <a:pt x="2692" y="3703"/>
                </a:cubicBezTo>
                <a:cubicBezTo>
                  <a:pt x="2561" y="3643"/>
                  <a:pt x="2466" y="3691"/>
                  <a:pt x="2442" y="3858"/>
                </a:cubicBezTo>
                <a:cubicBezTo>
                  <a:pt x="2323" y="3762"/>
                  <a:pt x="2442" y="3477"/>
                  <a:pt x="2156" y="3346"/>
                </a:cubicBezTo>
                <a:cubicBezTo>
                  <a:pt x="1989" y="3286"/>
                  <a:pt x="1799" y="3286"/>
                  <a:pt x="1632" y="3358"/>
                </a:cubicBezTo>
                <a:lnTo>
                  <a:pt x="1632" y="3358"/>
                </a:lnTo>
                <a:cubicBezTo>
                  <a:pt x="2180" y="3358"/>
                  <a:pt x="1894" y="4239"/>
                  <a:pt x="2775" y="4024"/>
                </a:cubicBezTo>
                <a:cubicBezTo>
                  <a:pt x="2477" y="4131"/>
                  <a:pt x="2168" y="4155"/>
                  <a:pt x="1858" y="4096"/>
                </a:cubicBezTo>
                <a:cubicBezTo>
                  <a:pt x="1882" y="4072"/>
                  <a:pt x="1906" y="4048"/>
                  <a:pt x="1918" y="4012"/>
                </a:cubicBezTo>
                <a:lnTo>
                  <a:pt x="1918" y="4001"/>
                </a:lnTo>
                <a:cubicBezTo>
                  <a:pt x="1918" y="3989"/>
                  <a:pt x="1918" y="3965"/>
                  <a:pt x="1918" y="3953"/>
                </a:cubicBezTo>
                <a:cubicBezTo>
                  <a:pt x="1918" y="3822"/>
                  <a:pt x="1727" y="3774"/>
                  <a:pt x="1668" y="3893"/>
                </a:cubicBezTo>
                <a:cubicBezTo>
                  <a:pt x="1775" y="3870"/>
                  <a:pt x="1799" y="3965"/>
                  <a:pt x="1739" y="4012"/>
                </a:cubicBezTo>
                <a:cubicBezTo>
                  <a:pt x="1692" y="4048"/>
                  <a:pt x="1584" y="4012"/>
                  <a:pt x="1549" y="3965"/>
                </a:cubicBezTo>
                <a:cubicBezTo>
                  <a:pt x="1513" y="3941"/>
                  <a:pt x="1489" y="3893"/>
                  <a:pt x="1489" y="3846"/>
                </a:cubicBezTo>
                <a:cubicBezTo>
                  <a:pt x="1489" y="3727"/>
                  <a:pt x="1561" y="3524"/>
                  <a:pt x="1799" y="3631"/>
                </a:cubicBezTo>
                <a:cubicBezTo>
                  <a:pt x="1727" y="3369"/>
                  <a:pt x="1382" y="3417"/>
                  <a:pt x="1251" y="3608"/>
                </a:cubicBezTo>
                <a:cubicBezTo>
                  <a:pt x="1156" y="3465"/>
                  <a:pt x="1061" y="3512"/>
                  <a:pt x="1037" y="3298"/>
                </a:cubicBezTo>
                <a:cubicBezTo>
                  <a:pt x="846" y="3715"/>
                  <a:pt x="1084" y="3798"/>
                  <a:pt x="1156" y="3965"/>
                </a:cubicBezTo>
                <a:lnTo>
                  <a:pt x="1156" y="3965"/>
                </a:lnTo>
                <a:cubicBezTo>
                  <a:pt x="977" y="3631"/>
                  <a:pt x="703" y="3739"/>
                  <a:pt x="489" y="3536"/>
                </a:cubicBezTo>
                <a:cubicBezTo>
                  <a:pt x="525" y="3953"/>
                  <a:pt x="811" y="3941"/>
                  <a:pt x="1025" y="4036"/>
                </a:cubicBezTo>
                <a:lnTo>
                  <a:pt x="1025" y="4036"/>
                </a:lnTo>
                <a:cubicBezTo>
                  <a:pt x="465" y="3798"/>
                  <a:pt x="334" y="4108"/>
                  <a:pt x="1" y="4131"/>
                </a:cubicBezTo>
                <a:close/>
                <a:moveTo>
                  <a:pt x="5490" y="4012"/>
                </a:moveTo>
                <a:close/>
                <a:moveTo>
                  <a:pt x="4763" y="3941"/>
                </a:moveTo>
                <a:cubicBezTo>
                  <a:pt x="4859" y="3881"/>
                  <a:pt x="4978" y="3870"/>
                  <a:pt x="5085" y="3893"/>
                </a:cubicBezTo>
                <a:cubicBezTo>
                  <a:pt x="5264" y="3977"/>
                  <a:pt x="5454" y="4036"/>
                  <a:pt x="5633" y="4096"/>
                </a:cubicBezTo>
                <a:cubicBezTo>
                  <a:pt x="5716" y="4108"/>
                  <a:pt x="5787" y="4120"/>
                  <a:pt x="5871" y="4131"/>
                </a:cubicBezTo>
                <a:cubicBezTo>
                  <a:pt x="5787" y="4143"/>
                  <a:pt x="5716" y="4155"/>
                  <a:pt x="5633" y="4167"/>
                </a:cubicBezTo>
                <a:cubicBezTo>
                  <a:pt x="5454" y="4227"/>
                  <a:pt x="5264" y="4298"/>
                  <a:pt x="5085" y="4370"/>
                </a:cubicBezTo>
                <a:cubicBezTo>
                  <a:pt x="4978" y="4393"/>
                  <a:pt x="4859" y="4382"/>
                  <a:pt x="4763" y="4322"/>
                </a:cubicBezTo>
                <a:cubicBezTo>
                  <a:pt x="4930" y="4334"/>
                  <a:pt x="5097" y="4262"/>
                  <a:pt x="5216" y="4131"/>
                </a:cubicBezTo>
                <a:cubicBezTo>
                  <a:pt x="5097" y="4001"/>
                  <a:pt x="4930" y="3941"/>
                  <a:pt x="4763" y="3941"/>
                </a:cubicBezTo>
                <a:close/>
                <a:moveTo>
                  <a:pt x="5168" y="5024"/>
                </a:moveTo>
                <a:close/>
                <a:moveTo>
                  <a:pt x="4894" y="4905"/>
                </a:moveTo>
                <a:cubicBezTo>
                  <a:pt x="4906" y="4739"/>
                  <a:pt x="4835" y="4572"/>
                  <a:pt x="4716" y="4453"/>
                </a:cubicBezTo>
                <a:cubicBezTo>
                  <a:pt x="4823" y="4489"/>
                  <a:pt x="4918" y="4560"/>
                  <a:pt x="4978" y="4655"/>
                </a:cubicBezTo>
                <a:cubicBezTo>
                  <a:pt x="5049" y="4834"/>
                  <a:pt x="5133" y="5013"/>
                  <a:pt x="5216" y="5179"/>
                </a:cubicBezTo>
                <a:cubicBezTo>
                  <a:pt x="5264" y="5251"/>
                  <a:pt x="5311" y="5310"/>
                  <a:pt x="5359" y="5370"/>
                </a:cubicBezTo>
                <a:cubicBezTo>
                  <a:pt x="5287" y="5322"/>
                  <a:pt x="5228" y="5274"/>
                  <a:pt x="5168" y="5239"/>
                </a:cubicBezTo>
                <a:cubicBezTo>
                  <a:pt x="5002" y="5144"/>
                  <a:pt x="4823" y="5060"/>
                  <a:pt x="4644" y="4989"/>
                </a:cubicBezTo>
                <a:cubicBezTo>
                  <a:pt x="4537" y="4929"/>
                  <a:pt x="4466" y="4834"/>
                  <a:pt x="4442" y="4727"/>
                </a:cubicBezTo>
                <a:cubicBezTo>
                  <a:pt x="4561" y="4846"/>
                  <a:pt x="4716" y="4917"/>
                  <a:pt x="4894" y="4905"/>
                </a:cubicBezTo>
                <a:close/>
                <a:moveTo>
                  <a:pt x="5013" y="3084"/>
                </a:moveTo>
                <a:close/>
                <a:moveTo>
                  <a:pt x="4644" y="3274"/>
                </a:moveTo>
                <a:cubicBezTo>
                  <a:pt x="4823" y="3203"/>
                  <a:pt x="5002" y="3131"/>
                  <a:pt x="5168" y="3036"/>
                </a:cubicBezTo>
                <a:cubicBezTo>
                  <a:pt x="5228" y="3000"/>
                  <a:pt x="5287" y="2953"/>
                  <a:pt x="5359" y="2905"/>
                </a:cubicBezTo>
                <a:cubicBezTo>
                  <a:pt x="5299" y="2965"/>
                  <a:pt x="5252" y="3024"/>
                  <a:pt x="5216" y="3084"/>
                </a:cubicBezTo>
                <a:cubicBezTo>
                  <a:pt x="5133" y="3262"/>
                  <a:pt x="5049" y="3441"/>
                  <a:pt x="4978" y="3620"/>
                </a:cubicBezTo>
                <a:cubicBezTo>
                  <a:pt x="4918" y="3715"/>
                  <a:pt x="4823" y="3786"/>
                  <a:pt x="4704" y="3810"/>
                </a:cubicBezTo>
                <a:cubicBezTo>
                  <a:pt x="4835" y="3703"/>
                  <a:pt x="4906" y="3536"/>
                  <a:pt x="4894" y="3369"/>
                </a:cubicBezTo>
                <a:cubicBezTo>
                  <a:pt x="4728" y="3358"/>
                  <a:pt x="4561" y="3429"/>
                  <a:pt x="4442" y="3548"/>
                </a:cubicBezTo>
                <a:cubicBezTo>
                  <a:pt x="4478" y="3441"/>
                  <a:pt x="4549" y="3346"/>
                  <a:pt x="4644" y="3274"/>
                </a:cubicBezTo>
                <a:close/>
                <a:moveTo>
                  <a:pt x="4240" y="5501"/>
                </a:moveTo>
                <a:close/>
                <a:moveTo>
                  <a:pt x="4013" y="2762"/>
                </a:moveTo>
                <a:close/>
                <a:moveTo>
                  <a:pt x="3930" y="3489"/>
                </a:moveTo>
                <a:cubicBezTo>
                  <a:pt x="3882" y="3393"/>
                  <a:pt x="3859" y="3274"/>
                  <a:pt x="3882" y="3167"/>
                </a:cubicBezTo>
                <a:cubicBezTo>
                  <a:pt x="3966" y="2988"/>
                  <a:pt x="4025" y="2810"/>
                  <a:pt x="4085" y="2619"/>
                </a:cubicBezTo>
                <a:cubicBezTo>
                  <a:pt x="4097" y="2548"/>
                  <a:pt x="4109" y="2465"/>
                  <a:pt x="4121" y="2393"/>
                </a:cubicBezTo>
                <a:cubicBezTo>
                  <a:pt x="4132" y="2477"/>
                  <a:pt x="4144" y="2548"/>
                  <a:pt x="4156" y="2619"/>
                </a:cubicBezTo>
                <a:cubicBezTo>
                  <a:pt x="4216" y="2810"/>
                  <a:pt x="4287" y="2988"/>
                  <a:pt x="4359" y="3167"/>
                </a:cubicBezTo>
                <a:cubicBezTo>
                  <a:pt x="4382" y="3274"/>
                  <a:pt x="4371" y="3393"/>
                  <a:pt x="4311" y="3489"/>
                </a:cubicBezTo>
                <a:cubicBezTo>
                  <a:pt x="4478" y="3322"/>
                  <a:pt x="4359" y="3048"/>
                  <a:pt x="4121" y="3048"/>
                </a:cubicBezTo>
                <a:cubicBezTo>
                  <a:pt x="3894" y="3048"/>
                  <a:pt x="3775" y="3322"/>
                  <a:pt x="3930" y="3489"/>
                </a:cubicBezTo>
                <a:close/>
                <a:moveTo>
                  <a:pt x="4121" y="5227"/>
                </a:moveTo>
                <a:cubicBezTo>
                  <a:pt x="4251" y="5108"/>
                  <a:pt x="4323" y="4941"/>
                  <a:pt x="4311" y="4774"/>
                </a:cubicBezTo>
                <a:cubicBezTo>
                  <a:pt x="4371" y="4882"/>
                  <a:pt x="4382" y="4989"/>
                  <a:pt x="4359" y="5108"/>
                </a:cubicBezTo>
                <a:cubicBezTo>
                  <a:pt x="4287" y="5286"/>
                  <a:pt x="4216" y="5465"/>
                  <a:pt x="4156" y="5655"/>
                </a:cubicBezTo>
                <a:cubicBezTo>
                  <a:pt x="4144" y="5715"/>
                  <a:pt x="4132" y="5798"/>
                  <a:pt x="4121" y="5882"/>
                </a:cubicBezTo>
                <a:cubicBezTo>
                  <a:pt x="4109" y="5798"/>
                  <a:pt x="4097" y="5727"/>
                  <a:pt x="4085" y="5655"/>
                </a:cubicBezTo>
                <a:cubicBezTo>
                  <a:pt x="4025" y="5465"/>
                  <a:pt x="3966" y="5286"/>
                  <a:pt x="3882" y="5108"/>
                </a:cubicBezTo>
                <a:cubicBezTo>
                  <a:pt x="3859" y="4989"/>
                  <a:pt x="3882" y="4882"/>
                  <a:pt x="3930" y="4774"/>
                </a:cubicBezTo>
                <a:cubicBezTo>
                  <a:pt x="3930" y="4941"/>
                  <a:pt x="4001" y="5108"/>
                  <a:pt x="4121" y="5227"/>
                </a:cubicBezTo>
                <a:close/>
                <a:moveTo>
                  <a:pt x="3239" y="5179"/>
                </a:moveTo>
                <a:close/>
                <a:moveTo>
                  <a:pt x="3347" y="3358"/>
                </a:moveTo>
                <a:cubicBezTo>
                  <a:pt x="3347" y="3536"/>
                  <a:pt x="3406" y="3691"/>
                  <a:pt x="3537" y="3810"/>
                </a:cubicBezTo>
                <a:cubicBezTo>
                  <a:pt x="3430" y="3774"/>
                  <a:pt x="3335" y="3703"/>
                  <a:pt x="3275" y="3608"/>
                </a:cubicBezTo>
                <a:cubicBezTo>
                  <a:pt x="3204" y="3429"/>
                  <a:pt x="3120" y="3250"/>
                  <a:pt x="3025" y="3084"/>
                </a:cubicBezTo>
                <a:cubicBezTo>
                  <a:pt x="2989" y="3024"/>
                  <a:pt x="2942" y="2965"/>
                  <a:pt x="2894" y="2893"/>
                </a:cubicBezTo>
                <a:cubicBezTo>
                  <a:pt x="2954" y="2941"/>
                  <a:pt x="3013" y="2988"/>
                  <a:pt x="3073" y="3024"/>
                </a:cubicBezTo>
                <a:cubicBezTo>
                  <a:pt x="3251" y="3119"/>
                  <a:pt x="3430" y="3203"/>
                  <a:pt x="3609" y="3274"/>
                </a:cubicBezTo>
                <a:cubicBezTo>
                  <a:pt x="3704" y="3334"/>
                  <a:pt x="3775" y="3429"/>
                  <a:pt x="3799" y="3536"/>
                </a:cubicBezTo>
                <a:cubicBezTo>
                  <a:pt x="3692" y="3417"/>
                  <a:pt x="3525" y="3358"/>
                  <a:pt x="3359" y="3369"/>
                </a:cubicBezTo>
                <a:close/>
                <a:moveTo>
                  <a:pt x="3799" y="4715"/>
                </a:moveTo>
                <a:cubicBezTo>
                  <a:pt x="3763" y="4834"/>
                  <a:pt x="3692" y="4929"/>
                  <a:pt x="3597" y="4989"/>
                </a:cubicBezTo>
                <a:cubicBezTo>
                  <a:pt x="3418" y="5060"/>
                  <a:pt x="3239" y="5144"/>
                  <a:pt x="3073" y="5227"/>
                </a:cubicBezTo>
                <a:cubicBezTo>
                  <a:pt x="3013" y="5263"/>
                  <a:pt x="2954" y="5310"/>
                  <a:pt x="2882" y="5370"/>
                </a:cubicBezTo>
                <a:cubicBezTo>
                  <a:pt x="2930" y="5310"/>
                  <a:pt x="2978" y="5239"/>
                  <a:pt x="3025" y="5179"/>
                </a:cubicBezTo>
                <a:cubicBezTo>
                  <a:pt x="3108" y="5001"/>
                  <a:pt x="3192" y="4834"/>
                  <a:pt x="3263" y="4643"/>
                </a:cubicBezTo>
                <a:cubicBezTo>
                  <a:pt x="3323" y="4548"/>
                  <a:pt x="3418" y="4477"/>
                  <a:pt x="3525" y="4453"/>
                </a:cubicBezTo>
                <a:cubicBezTo>
                  <a:pt x="3406" y="4572"/>
                  <a:pt x="3335" y="4727"/>
                  <a:pt x="3347" y="4893"/>
                </a:cubicBezTo>
                <a:cubicBezTo>
                  <a:pt x="3513" y="4905"/>
                  <a:pt x="3692" y="4846"/>
                  <a:pt x="3811" y="4727"/>
                </a:cubicBezTo>
                <a:close/>
                <a:moveTo>
                  <a:pt x="2751" y="4012"/>
                </a:moveTo>
                <a:close/>
                <a:moveTo>
                  <a:pt x="2597" y="4096"/>
                </a:moveTo>
                <a:cubicBezTo>
                  <a:pt x="2787" y="4036"/>
                  <a:pt x="2966" y="3977"/>
                  <a:pt x="3144" y="3893"/>
                </a:cubicBezTo>
                <a:cubicBezTo>
                  <a:pt x="3263" y="3870"/>
                  <a:pt x="3370" y="3881"/>
                  <a:pt x="3478" y="3941"/>
                </a:cubicBezTo>
                <a:cubicBezTo>
                  <a:pt x="3299" y="3941"/>
                  <a:pt x="3144" y="4001"/>
                  <a:pt x="3025" y="4131"/>
                </a:cubicBezTo>
                <a:cubicBezTo>
                  <a:pt x="3144" y="4262"/>
                  <a:pt x="3311" y="4334"/>
                  <a:pt x="3478" y="4322"/>
                </a:cubicBezTo>
                <a:cubicBezTo>
                  <a:pt x="3370" y="4382"/>
                  <a:pt x="3263" y="4393"/>
                  <a:pt x="3144" y="4370"/>
                </a:cubicBezTo>
                <a:cubicBezTo>
                  <a:pt x="2966" y="4298"/>
                  <a:pt x="2787" y="4227"/>
                  <a:pt x="2597" y="4167"/>
                </a:cubicBezTo>
                <a:cubicBezTo>
                  <a:pt x="2525" y="4155"/>
                  <a:pt x="2454" y="4143"/>
                  <a:pt x="2370" y="4131"/>
                </a:cubicBezTo>
                <a:cubicBezTo>
                  <a:pt x="2454" y="4120"/>
                  <a:pt x="2525" y="4108"/>
                  <a:pt x="2608" y="4096"/>
                </a:cubicBezTo>
                <a:close/>
              </a:path>
            </a:pathLst>
          </a:custGeom>
          <a:solidFill>
            <a:schemeClr val="accent2">
              <a:alpha val="1450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5"/>
          <p:cNvSpPr/>
          <p:nvPr/>
        </p:nvSpPr>
        <p:spPr>
          <a:xfrm rot="5400000">
            <a:off x="683421" y="3558603"/>
            <a:ext cx="563226" cy="562410"/>
          </a:xfrm>
          <a:custGeom>
            <a:avLst/>
            <a:gdLst/>
            <a:ahLst/>
            <a:cxnLst/>
            <a:rect l="l" t="t" r="r" b="b"/>
            <a:pathLst>
              <a:path w="8287" h="8275" extrusionOk="0">
                <a:moveTo>
                  <a:pt x="0" y="4131"/>
                </a:moveTo>
                <a:cubicBezTo>
                  <a:pt x="345" y="4167"/>
                  <a:pt x="476" y="4465"/>
                  <a:pt x="1012" y="4239"/>
                </a:cubicBezTo>
                <a:lnTo>
                  <a:pt x="1012" y="4239"/>
                </a:lnTo>
                <a:cubicBezTo>
                  <a:pt x="798" y="4334"/>
                  <a:pt x="500" y="4322"/>
                  <a:pt x="476" y="4727"/>
                </a:cubicBezTo>
                <a:cubicBezTo>
                  <a:pt x="691" y="4536"/>
                  <a:pt x="965" y="4643"/>
                  <a:pt x="1131" y="4310"/>
                </a:cubicBezTo>
                <a:lnTo>
                  <a:pt x="1131" y="4310"/>
                </a:lnTo>
                <a:cubicBezTo>
                  <a:pt x="1072" y="4477"/>
                  <a:pt x="822" y="4560"/>
                  <a:pt x="1024" y="4977"/>
                </a:cubicBezTo>
                <a:cubicBezTo>
                  <a:pt x="1036" y="4751"/>
                  <a:pt x="1143" y="4810"/>
                  <a:pt x="1238" y="4667"/>
                </a:cubicBezTo>
                <a:cubicBezTo>
                  <a:pt x="1369" y="4858"/>
                  <a:pt x="1715" y="4905"/>
                  <a:pt x="1786" y="4643"/>
                </a:cubicBezTo>
                <a:cubicBezTo>
                  <a:pt x="1548" y="4751"/>
                  <a:pt x="1477" y="4548"/>
                  <a:pt x="1477" y="4429"/>
                </a:cubicBezTo>
                <a:cubicBezTo>
                  <a:pt x="1477" y="4382"/>
                  <a:pt x="1500" y="4334"/>
                  <a:pt x="1536" y="4298"/>
                </a:cubicBezTo>
                <a:cubicBezTo>
                  <a:pt x="1572" y="4262"/>
                  <a:pt x="1679" y="4227"/>
                  <a:pt x="1727" y="4262"/>
                </a:cubicBezTo>
                <a:cubicBezTo>
                  <a:pt x="1774" y="4310"/>
                  <a:pt x="1762" y="4417"/>
                  <a:pt x="1655" y="4382"/>
                </a:cubicBezTo>
                <a:cubicBezTo>
                  <a:pt x="1715" y="4501"/>
                  <a:pt x="1893" y="4453"/>
                  <a:pt x="1905" y="4322"/>
                </a:cubicBezTo>
                <a:cubicBezTo>
                  <a:pt x="1905" y="4298"/>
                  <a:pt x="1905" y="4286"/>
                  <a:pt x="1905" y="4274"/>
                </a:cubicBezTo>
                <a:lnTo>
                  <a:pt x="1905" y="4262"/>
                </a:lnTo>
                <a:cubicBezTo>
                  <a:pt x="1893" y="4227"/>
                  <a:pt x="1869" y="4203"/>
                  <a:pt x="1846" y="4179"/>
                </a:cubicBezTo>
                <a:cubicBezTo>
                  <a:pt x="2143" y="4120"/>
                  <a:pt x="2465" y="4143"/>
                  <a:pt x="2762" y="4251"/>
                </a:cubicBezTo>
                <a:lnTo>
                  <a:pt x="2762" y="4251"/>
                </a:lnTo>
                <a:cubicBezTo>
                  <a:pt x="1881" y="4036"/>
                  <a:pt x="2167" y="4917"/>
                  <a:pt x="1619" y="4917"/>
                </a:cubicBezTo>
                <a:lnTo>
                  <a:pt x="1619" y="4917"/>
                </a:lnTo>
                <a:cubicBezTo>
                  <a:pt x="1881" y="4989"/>
                  <a:pt x="2036" y="4989"/>
                  <a:pt x="2143" y="4929"/>
                </a:cubicBezTo>
                <a:cubicBezTo>
                  <a:pt x="2417" y="4798"/>
                  <a:pt x="2310" y="4512"/>
                  <a:pt x="2429" y="4417"/>
                </a:cubicBezTo>
                <a:cubicBezTo>
                  <a:pt x="2453" y="4584"/>
                  <a:pt x="2548" y="4632"/>
                  <a:pt x="2691" y="4572"/>
                </a:cubicBezTo>
                <a:cubicBezTo>
                  <a:pt x="2548" y="4453"/>
                  <a:pt x="2655" y="4322"/>
                  <a:pt x="2786" y="4322"/>
                </a:cubicBezTo>
                <a:cubicBezTo>
                  <a:pt x="2989" y="4334"/>
                  <a:pt x="3251" y="4548"/>
                  <a:pt x="3596" y="4322"/>
                </a:cubicBezTo>
                <a:cubicBezTo>
                  <a:pt x="3667" y="4310"/>
                  <a:pt x="3727" y="4298"/>
                  <a:pt x="3798" y="4274"/>
                </a:cubicBezTo>
                <a:cubicBezTo>
                  <a:pt x="3739" y="4310"/>
                  <a:pt x="3679" y="4346"/>
                  <a:pt x="3620" y="4393"/>
                </a:cubicBezTo>
                <a:cubicBezTo>
                  <a:pt x="3215" y="4465"/>
                  <a:pt x="3191" y="4798"/>
                  <a:pt x="3048" y="4953"/>
                </a:cubicBezTo>
                <a:cubicBezTo>
                  <a:pt x="2953" y="5060"/>
                  <a:pt x="2786" y="5024"/>
                  <a:pt x="2798" y="4858"/>
                </a:cubicBezTo>
                <a:cubicBezTo>
                  <a:pt x="2655" y="4905"/>
                  <a:pt x="2620" y="5001"/>
                  <a:pt x="2727" y="5155"/>
                </a:cubicBezTo>
                <a:cubicBezTo>
                  <a:pt x="2572" y="5155"/>
                  <a:pt x="2453" y="4882"/>
                  <a:pt x="2155" y="4977"/>
                </a:cubicBezTo>
                <a:cubicBezTo>
                  <a:pt x="2048" y="5024"/>
                  <a:pt x="1929" y="5132"/>
                  <a:pt x="1798" y="5358"/>
                </a:cubicBezTo>
                <a:cubicBezTo>
                  <a:pt x="1810" y="5346"/>
                  <a:pt x="1834" y="5334"/>
                  <a:pt x="1846" y="5322"/>
                </a:cubicBezTo>
                <a:lnTo>
                  <a:pt x="1798" y="5358"/>
                </a:lnTo>
                <a:cubicBezTo>
                  <a:pt x="2191" y="4977"/>
                  <a:pt x="2608" y="5810"/>
                  <a:pt x="3084" y="5036"/>
                </a:cubicBezTo>
                <a:lnTo>
                  <a:pt x="3084" y="5036"/>
                </a:lnTo>
                <a:cubicBezTo>
                  <a:pt x="2953" y="5310"/>
                  <a:pt x="2739" y="5560"/>
                  <a:pt x="2489" y="5727"/>
                </a:cubicBezTo>
                <a:cubicBezTo>
                  <a:pt x="2489" y="5691"/>
                  <a:pt x="2489" y="5655"/>
                  <a:pt x="2465" y="5620"/>
                </a:cubicBezTo>
                <a:lnTo>
                  <a:pt x="2465" y="5620"/>
                </a:lnTo>
                <a:cubicBezTo>
                  <a:pt x="2453" y="5608"/>
                  <a:pt x="2453" y="5596"/>
                  <a:pt x="2441" y="5584"/>
                </a:cubicBezTo>
                <a:cubicBezTo>
                  <a:pt x="2334" y="5489"/>
                  <a:pt x="2179" y="5584"/>
                  <a:pt x="2215" y="5715"/>
                </a:cubicBezTo>
                <a:cubicBezTo>
                  <a:pt x="2274" y="5620"/>
                  <a:pt x="2358" y="5679"/>
                  <a:pt x="2346" y="5751"/>
                </a:cubicBezTo>
                <a:cubicBezTo>
                  <a:pt x="2346" y="5810"/>
                  <a:pt x="2239" y="5858"/>
                  <a:pt x="2179" y="5858"/>
                </a:cubicBezTo>
                <a:cubicBezTo>
                  <a:pt x="2131" y="5858"/>
                  <a:pt x="2096" y="5834"/>
                  <a:pt x="2060" y="5810"/>
                </a:cubicBezTo>
                <a:cubicBezTo>
                  <a:pt x="1905" y="5703"/>
                  <a:pt x="1941" y="5477"/>
                  <a:pt x="2119" y="5429"/>
                </a:cubicBezTo>
                <a:cubicBezTo>
                  <a:pt x="1893" y="5298"/>
                  <a:pt x="1679" y="5584"/>
                  <a:pt x="1727" y="5810"/>
                </a:cubicBezTo>
                <a:cubicBezTo>
                  <a:pt x="1548" y="5775"/>
                  <a:pt x="1524" y="5882"/>
                  <a:pt x="1346" y="5739"/>
                </a:cubicBezTo>
                <a:cubicBezTo>
                  <a:pt x="1500" y="6167"/>
                  <a:pt x="1738" y="6060"/>
                  <a:pt x="1893" y="6132"/>
                </a:cubicBezTo>
                <a:lnTo>
                  <a:pt x="1893" y="6132"/>
                </a:lnTo>
                <a:cubicBezTo>
                  <a:pt x="1536" y="6013"/>
                  <a:pt x="1429" y="6287"/>
                  <a:pt x="1131" y="6298"/>
                </a:cubicBezTo>
                <a:cubicBezTo>
                  <a:pt x="1441" y="6572"/>
                  <a:pt x="1643" y="6358"/>
                  <a:pt x="1858" y="6275"/>
                </a:cubicBezTo>
                <a:lnTo>
                  <a:pt x="1858" y="6275"/>
                </a:lnTo>
                <a:cubicBezTo>
                  <a:pt x="1322" y="6489"/>
                  <a:pt x="1441" y="6798"/>
                  <a:pt x="1227" y="7060"/>
                </a:cubicBezTo>
                <a:cubicBezTo>
                  <a:pt x="1488" y="6834"/>
                  <a:pt x="1786" y="6965"/>
                  <a:pt x="2012" y="6417"/>
                </a:cubicBezTo>
                <a:lnTo>
                  <a:pt x="2012" y="6417"/>
                </a:lnTo>
                <a:cubicBezTo>
                  <a:pt x="1929" y="6632"/>
                  <a:pt x="1715" y="6834"/>
                  <a:pt x="1977" y="7144"/>
                </a:cubicBezTo>
                <a:cubicBezTo>
                  <a:pt x="1989" y="6846"/>
                  <a:pt x="2262" y="6739"/>
                  <a:pt x="2155" y="6382"/>
                </a:cubicBezTo>
                <a:lnTo>
                  <a:pt x="2155" y="6382"/>
                </a:lnTo>
                <a:cubicBezTo>
                  <a:pt x="2215" y="6548"/>
                  <a:pt x="2108" y="6775"/>
                  <a:pt x="2536" y="6929"/>
                </a:cubicBezTo>
                <a:cubicBezTo>
                  <a:pt x="2393" y="6763"/>
                  <a:pt x="2500" y="6727"/>
                  <a:pt x="2477" y="6560"/>
                </a:cubicBezTo>
                <a:cubicBezTo>
                  <a:pt x="2703" y="6608"/>
                  <a:pt x="2977" y="6394"/>
                  <a:pt x="2846" y="6156"/>
                </a:cubicBezTo>
                <a:cubicBezTo>
                  <a:pt x="2810" y="6334"/>
                  <a:pt x="2572" y="6382"/>
                  <a:pt x="2477" y="6227"/>
                </a:cubicBezTo>
                <a:cubicBezTo>
                  <a:pt x="2441" y="6191"/>
                  <a:pt x="2417" y="6144"/>
                  <a:pt x="2417" y="6096"/>
                </a:cubicBezTo>
                <a:cubicBezTo>
                  <a:pt x="2417" y="6036"/>
                  <a:pt x="2465" y="5941"/>
                  <a:pt x="2536" y="5929"/>
                </a:cubicBezTo>
                <a:cubicBezTo>
                  <a:pt x="2596" y="5929"/>
                  <a:pt x="2655" y="6013"/>
                  <a:pt x="2560" y="6060"/>
                </a:cubicBezTo>
                <a:cubicBezTo>
                  <a:pt x="2691" y="6096"/>
                  <a:pt x="2786" y="5941"/>
                  <a:pt x="2691" y="5846"/>
                </a:cubicBezTo>
                <a:cubicBezTo>
                  <a:pt x="2691" y="5834"/>
                  <a:pt x="2679" y="5822"/>
                  <a:pt x="2667" y="5810"/>
                </a:cubicBezTo>
                <a:lnTo>
                  <a:pt x="2655" y="5810"/>
                </a:lnTo>
                <a:cubicBezTo>
                  <a:pt x="2631" y="5798"/>
                  <a:pt x="2584" y="5786"/>
                  <a:pt x="2548" y="5798"/>
                </a:cubicBezTo>
                <a:cubicBezTo>
                  <a:pt x="2727" y="5536"/>
                  <a:pt x="2965" y="5334"/>
                  <a:pt x="3251" y="5203"/>
                </a:cubicBezTo>
                <a:cubicBezTo>
                  <a:pt x="2477" y="5679"/>
                  <a:pt x="3298" y="6096"/>
                  <a:pt x="2917" y="6477"/>
                </a:cubicBezTo>
                <a:lnTo>
                  <a:pt x="2953" y="6441"/>
                </a:lnTo>
                <a:cubicBezTo>
                  <a:pt x="2941" y="6453"/>
                  <a:pt x="2929" y="6465"/>
                  <a:pt x="2917" y="6477"/>
                </a:cubicBezTo>
                <a:cubicBezTo>
                  <a:pt x="3143" y="6358"/>
                  <a:pt x="3262" y="6239"/>
                  <a:pt x="3298" y="6120"/>
                </a:cubicBezTo>
                <a:cubicBezTo>
                  <a:pt x="3393" y="5822"/>
                  <a:pt x="3120" y="5703"/>
                  <a:pt x="3132" y="5560"/>
                </a:cubicBezTo>
                <a:cubicBezTo>
                  <a:pt x="3262" y="5667"/>
                  <a:pt x="3370" y="5620"/>
                  <a:pt x="3429" y="5489"/>
                </a:cubicBezTo>
                <a:cubicBezTo>
                  <a:pt x="3251" y="5501"/>
                  <a:pt x="3227" y="5322"/>
                  <a:pt x="3322" y="5239"/>
                </a:cubicBezTo>
                <a:cubicBezTo>
                  <a:pt x="3477" y="5096"/>
                  <a:pt x="3810" y="5060"/>
                  <a:pt x="3894" y="4655"/>
                </a:cubicBezTo>
                <a:cubicBezTo>
                  <a:pt x="3929" y="4608"/>
                  <a:pt x="3965" y="4548"/>
                  <a:pt x="4001" y="4489"/>
                </a:cubicBezTo>
                <a:cubicBezTo>
                  <a:pt x="3977" y="4548"/>
                  <a:pt x="3965" y="4620"/>
                  <a:pt x="3953" y="4691"/>
                </a:cubicBezTo>
                <a:cubicBezTo>
                  <a:pt x="3715" y="5024"/>
                  <a:pt x="3941" y="5286"/>
                  <a:pt x="3953" y="5489"/>
                </a:cubicBezTo>
                <a:cubicBezTo>
                  <a:pt x="3953" y="5632"/>
                  <a:pt x="3822" y="5739"/>
                  <a:pt x="3703" y="5596"/>
                </a:cubicBezTo>
                <a:cubicBezTo>
                  <a:pt x="3643" y="5727"/>
                  <a:pt x="3691" y="5834"/>
                  <a:pt x="3858" y="5858"/>
                </a:cubicBezTo>
                <a:cubicBezTo>
                  <a:pt x="3763" y="5965"/>
                  <a:pt x="3477" y="5858"/>
                  <a:pt x="3334" y="6132"/>
                </a:cubicBezTo>
                <a:cubicBezTo>
                  <a:pt x="3286" y="6251"/>
                  <a:pt x="3274" y="6406"/>
                  <a:pt x="3346" y="6656"/>
                </a:cubicBezTo>
                <a:lnTo>
                  <a:pt x="3346" y="6656"/>
                </a:lnTo>
                <a:cubicBezTo>
                  <a:pt x="3346" y="6120"/>
                  <a:pt x="4227" y="6406"/>
                  <a:pt x="4024" y="5525"/>
                </a:cubicBezTo>
                <a:lnTo>
                  <a:pt x="4024" y="5525"/>
                </a:lnTo>
                <a:cubicBezTo>
                  <a:pt x="4132" y="5822"/>
                  <a:pt x="4155" y="6132"/>
                  <a:pt x="4096" y="6441"/>
                </a:cubicBezTo>
                <a:cubicBezTo>
                  <a:pt x="4072" y="6406"/>
                  <a:pt x="4036" y="6382"/>
                  <a:pt x="4001" y="6382"/>
                </a:cubicBezTo>
                <a:lnTo>
                  <a:pt x="3989" y="6382"/>
                </a:lnTo>
                <a:cubicBezTo>
                  <a:pt x="3977" y="6370"/>
                  <a:pt x="3965" y="6370"/>
                  <a:pt x="3953" y="6382"/>
                </a:cubicBezTo>
                <a:cubicBezTo>
                  <a:pt x="3810" y="6382"/>
                  <a:pt x="3774" y="6560"/>
                  <a:pt x="3894" y="6632"/>
                </a:cubicBezTo>
                <a:cubicBezTo>
                  <a:pt x="3858" y="6525"/>
                  <a:pt x="3965" y="6501"/>
                  <a:pt x="4001" y="6548"/>
                </a:cubicBezTo>
                <a:cubicBezTo>
                  <a:pt x="4048" y="6608"/>
                  <a:pt x="4001" y="6715"/>
                  <a:pt x="3965" y="6751"/>
                </a:cubicBezTo>
                <a:cubicBezTo>
                  <a:pt x="3929" y="6787"/>
                  <a:pt x="3882" y="6798"/>
                  <a:pt x="3846" y="6798"/>
                </a:cubicBezTo>
                <a:cubicBezTo>
                  <a:pt x="3715" y="6798"/>
                  <a:pt x="3524" y="6739"/>
                  <a:pt x="3620" y="6489"/>
                </a:cubicBezTo>
                <a:cubicBezTo>
                  <a:pt x="3370" y="6560"/>
                  <a:pt x="3405" y="6918"/>
                  <a:pt x="3608" y="7049"/>
                </a:cubicBezTo>
                <a:cubicBezTo>
                  <a:pt x="3453" y="7144"/>
                  <a:pt x="3513" y="7239"/>
                  <a:pt x="3298" y="7263"/>
                </a:cubicBezTo>
                <a:cubicBezTo>
                  <a:pt x="3703" y="7453"/>
                  <a:pt x="3798" y="7215"/>
                  <a:pt x="3953" y="7144"/>
                </a:cubicBezTo>
                <a:lnTo>
                  <a:pt x="3953" y="7144"/>
                </a:lnTo>
                <a:cubicBezTo>
                  <a:pt x="3620" y="7322"/>
                  <a:pt x="3739" y="7596"/>
                  <a:pt x="3536" y="7811"/>
                </a:cubicBezTo>
                <a:cubicBezTo>
                  <a:pt x="3941" y="7775"/>
                  <a:pt x="3929" y="7477"/>
                  <a:pt x="4036" y="7275"/>
                </a:cubicBezTo>
                <a:lnTo>
                  <a:pt x="4036" y="7275"/>
                </a:lnTo>
                <a:cubicBezTo>
                  <a:pt x="3798" y="7811"/>
                  <a:pt x="4108" y="7941"/>
                  <a:pt x="4132" y="8275"/>
                </a:cubicBezTo>
                <a:cubicBezTo>
                  <a:pt x="4167" y="7941"/>
                  <a:pt x="4477" y="7811"/>
                  <a:pt x="4239" y="7275"/>
                </a:cubicBezTo>
                <a:lnTo>
                  <a:pt x="4239" y="7275"/>
                </a:lnTo>
                <a:cubicBezTo>
                  <a:pt x="4334" y="7477"/>
                  <a:pt x="4322" y="7775"/>
                  <a:pt x="4739" y="7811"/>
                </a:cubicBezTo>
                <a:cubicBezTo>
                  <a:pt x="4536" y="7584"/>
                  <a:pt x="4656" y="7322"/>
                  <a:pt x="4310" y="7144"/>
                </a:cubicBezTo>
                <a:lnTo>
                  <a:pt x="4310" y="7144"/>
                </a:lnTo>
                <a:cubicBezTo>
                  <a:pt x="4477" y="7215"/>
                  <a:pt x="4572" y="7453"/>
                  <a:pt x="4977" y="7263"/>
                </a:cubicBezTo>
                <a:cubicBezTo>
                  <a:pt x="4763" y="7239"/>
                  <a:pt x="4810" y="7144"/>
                  <a:pt x="4667" y="7049"/>
                </a:cubicBezTo>
                <a:cubicBezTo>
                  <a:pt x="4858" y="6918"/>
                  <a:pt x="4906" y="6560"/>
                  <a:pt x="4656" y="6489"/>
                </a:cubicBezTo>
                <a:cubicBezTo>
                  <a:pt x="4751" y="6739"/>
                  <a:pt x="4560" y="6810"/>
                  <a:pt x="4429" y="6798"/>
                </a:cubicBezTo>
                <a:cubicBezTo>
                  <a:pt x="4382" y="6798"/>
                  <a:pt x="4346" y="6787"/>
                  <a:pt x="4310" y="6751"/>
                </a:cubicBezTo>
                <a:cubicBezTo>
                  <a:pt x="4275" y="6715"/>
                  <a:pt x="4227" y="6608"/>
                  <a:pt x="4263" y="6548"/>
                </a:cubicBezTo>
                <a:cubicBezTo>
                  <a:pt x="4310" y="6501"/>
                  <a:pt x="4417" y="6525"/>
                  <a:pt x="4382" y="6632"/>
                </a:cubicBezTo>
                <a:cubicBezTo>
                  <a:pt x="4394" y="6620"/>
                  <a:pt x="4405" y="6608"/>
                  <a:pt x="4417" y="6596"/>
                </a:cubicBezTo>
                <a:cubicBezTo>
                  <a:pt x="4465" y="6548"/>
                  <a:pt x="4465" y="6477"/>
                  <a:pt x="4417" y="6429"/>
                </a:cubicBezTo>
                <a:cubicBezTo>
                  <a:pt x="4394" y="6394"/>
                  <a:pt x="4358" y="6382"/>
                  <a:pt x="4322" y="6382"/>
                </a:cubicBezTo>
                <a:cubicBezTo>
                  <a:pt x="4310" y="6370"/>
                  <a:pt x="4298" y="6370"/>
                  <a:pt x="4286" y="6382"/>
                </a:cubicBezTo>
                <a:lnTo>
                  <a:pt x="4275" y="6382"/>
                </a:lnTo>
                <a:cubicBezTo>
                  <a:pt x="4239" y="6382"/>
                  <a:pt x="4203" y="6406"/>
                  <a:pt x="4179" y="6441"/>
                </a:cubicBezTo>
                <a:cubicBezTo>
                  <a:pt x="4120" y="6132"/>
                  <a:pt x="4144" y="5822"/>
                  <a:pt x="4251" y="5525"/>
                </a:cubicBezTo>
                <a:cubicBezTo>
                  <a:pt x="4048" y="6406"/>
                  <a:pt x="4917" y="6120"/>
                  <a:pt x="4929" y="6656"/>
                </a:cubicBezTo>
                <a:lnTo>
                  <a:pt x="4929" y="6608"/>
                </a:lnTo>
                <a:lnTo>
                  <a:pt x="4929" y="6656"/>
                </a:lnTo>
                <a:cubicBezTo>
                  <a:pt x="5001" y="6406"/>
                  <a:pt x="4989" y="6251"/>
                  <a:pt x="4941" y="6144"/>
                </a:cubicBezTo>
                <a:cubicBezTo>
                  <a:pt x="4798" y="5870"/>
                  <a:pt x="4513" y="5965"/>
                  <a:pt x="4417" y="5858"/>
                </a:cubicBezTo>
                <a:cubicBezTo>
                  <a:pt x="4596" y="5834"/>
                  <a:pt x="4644" y="5739"/>
                  <a:pt x="4584" y="5596"/>
                </a:cubicBezTo>
                <a:cubicBezTo>
                  <a:pt x="4465" y="5739"/>
                  <a:pt x="4322" y="5632"/>
                  <a:pt x="4334" y="5501"/>
                </a:cubicBezTo>
                <a:cubicBezTo>
                  <a:pt x="4334" y="5298"/>
                  <a:pt x="4560" y="5036"/>
                  <a:pt x="4334" y="4691"/>
                </a:cubicBezTo>
                <a:cubicBezTo>
                  <a:pt x="4322" y="4620"/>
                  <a:pt x="4298" y="4560"/>
                  <a:pt x="4286" y="4489"/>
                </a:cubicBezTo>
                <a:cubicBezTo>
                  <a:pt x="4310" y="4548"/>
                  <a:pt x="4346" y="4608"/>
                  <a:pt x="4394" y="4667"/>
                </a:cubicBezTo>
                <a:cubicBezTo>
                  <a:pt x="4465" y="5072"/>
                  <a:pt x="4810" y="5096"/>
                  <a:pt x="4965" y="5239"/>
                </a:cubicBezTo>
                <a:cubicBezTo>
                  <a:pt x="5060" y="5334"/>
                  <a:pt x="5037" y="5501"/>
                  <a:pt x="4858" y="5489"/>
                </a:cubicBezTo>
                <a:cubicBezTo>
                  <a:pt x="4906" y="5620"/>
                  <a:pt x="5001" y="5667"/>
                  <a:pt x="5156" y="5560"/>
                </a:cubicBezTo>
                <a:cubicBezTo>
                  <a:pt x="5167" y="5703"/>
                  <a:pt x="4882" y="5834"/>
                  <a:pt x="4989" y="6132"/>
                </a:cubicBezTo>
                <a:cubicBezTo>
                  <a:pt x="5060" y="6287"/>
                  <a:pt x="5203" y="6417"/>
                  <a:pt x="5358" y="6489"/>
                </a:cubicBezTo>
                <a:lnTo>
                  <a:pt x="5358" y="6489"/>
                </a:lnTo>
                <a:cubicBezTo>
                  <a:pt x="4989" y="6096"/>
                  <a:pt x="5810" y="5679"/>
                  <a:pt x="5037" y="5203"/>
                </a:cubicBezTo>
                <a:lnTo>
                  <a:pt x="5037" y="5203"/>
                </a:lnTo>
                <a:cubicBezTo>
                  <a:pt x="5322" y="5334"/>
                  <a:pt x="5560" y="5548"/>
                  <a:pt x="5739" y="5798"/>
                </a:cubicBezTo>
                <a:cubicBezTo>
                  <a:pt x="5703" y="5798"/>
                  <a:pt x="5656" y="5798"/>
                  <a:pt x="5632" y="5822"/>
                </a:cubicBezTo>
                <a:lnTo>
                  <a:pt x="5632" y="5822"/>
                </a:lnTo>
                <a:cubicBezTo>
                  <a:pt x="5620" y="5834"/>
                  <a:pt x="5608" y="5834"/>
                  <a:pt x="5596" y="5846"/>
                </a:cubicBezTo>
                <a:cubicBezTo>
                  <a:pt x="5548" y="5906"/>
                  <a:pt x="5548" y="5989"/>
                  <a:pt x="5596" y="6048"/>
                </a:cubicBezTo>
                <a:cubicBezTo>
                  <a:pt x="5620" y="6072"/>
                  <a:pt x="5668" y="6084"/>
                  <a:pt x="5703" y="6072"/>
                </a:cubicBezTo>
                <a:lnTo>
                  <a:pt x="5727" y="6072"/>
                </a:lnTo>
                <a:cubicBezTo>
                  <a:pt x="5632" y="6025"/>
                  <a:pt x="5691" y="5941"/>
                  <a:pt x="5751" y="5941"/>
                </a:cubicBezTo>
                <a:cubicBezTo>
                  <a:pt x="5822" y="5953"/>
                  <a:pt x="5870" y="6060"/>
                  <a:pt x="5870" y="6108"/>
                </a:cubicBezTo>
                <a:cubicBezTo>
                  <a:pt x="5870" y="6156"/>
                  <a:pt x="5846" y="6203"/>
                  <a:pt x="5810" y="6239"/>
                </a:cubicBezTo>
                <a:cubicBezTo>
                  <a:pt x="5715" y="6394"/>
                  <a:pt x="5477" y="6346"/>
                  <a:pt x="5441" y="6167"/>
                </a:cubicBezTo>
                <a:cubicBezTo>
                  <a:pt x="5310" y="6406"/>
                  <a:pt x="5584" y="6620"/>
                  <a:pt x="5822" y="6572"/>
                </a:cubicBezTo>
                <a:cubicBezTo>
                  <a:pt x="5787" y="6739"/>
                  <a:pt x="5894" y="6775"/>
                  <a:pt x="5751" y="6941"/>
                </a:cubicBezTo>
                <a:cubicBezTo>
                  <a:pt x="6180" y="6798"/>
                  <a:pt x="6072" y="6560"/>
                  <a:pt x="6144" y="6394"/>
                </a:cubicBezTo>
                <a:lnTo>
                  <a:pt x="6144" y="6394"/>
                </a:lnTo>
                <a:cubicBezTo>
                  <a:pt x="6025" y="6763"/>
                  <a:pt x="6299" y="6870"/>
                  <a:pt x="6310" y="7168"/>
                </a:cubicBezTo>
                <a:cubicBezTo>
                  <a:pt x="6572" y="6846"/>
                  <a:pt x="6358" y="6656"/>
                  <a:pt x="6287" y="6429"/>
                </a:cubicBezTo>
                <a:lnTo>
                  <a:pt x="6287" y="6429"/>
                </a:lnTo>
                <a:cubicBezTo>
                  <a:pt x="6501" y="6977"/>
                  <a:pt x="6811" y="6858"/>
                  <a:pt x="7072" y="7072"/>
                </a:cubicBezTo>
                <a:cubicBezTo>
                  <a:pt x="6846" y="6810"/>
                  <a:pt x="6977" y="6501"/>
                  <a:pt x="6430" y="6287"/>
                </a:cubicBezTo>
                <a:lnTo>
                  <a:pt x="6430" y="6287"/>
                </a:lnTo>
                <a:cubicBezTo>
                  <a:pt x="6644" y="6370"/>
                  <a:pt x="6846" y="6584"/>
                  <a:pt x="7156" y="6322"/>
                </a:cubicBezTo>
                <a:cubicBezTo>
                  <a:pt x="6858" y="6298"/>
                  <a:pt x="6751" y="6036"/>
                  <a:pt x="6394" y="6144"/>
                </a:cubicBezTo>
                <a:lnTo>
                  <a:pt x="6394" y="6144"/>
                </a:lnTo>
                <a:cubicBezTo>
                  <a:pt x="6561" y="6072"/>
                  <a:pt x="6787" y="6191"/>
                  <a:pt x="6942" y="5751"/>
                </a:cubicBezTo>
                <a:cubicBezTo>
                  <a:pt x="6775" y="5906"/>
                  <a:pt x="6739" y="5786"/>
                  <a:pt x="6572" y="5822"/>
                </a:cubicBezTo>
                <a:cubicBezTo>
                  <a:pt x="6620" y="5596"/>
                  <a:pt x="6406" y="5322"/>
                  <a:pt x="6168" y="5441"/>
                </a:cubicBezTo>
                <a:cubicBezTo>
                  <a:pt x="6346" y="5489"/>
                  <a:pt x="6382" y="5727"/>
                  <a:pt x="6227" y="5822"/>
                </a:cubicBezTo>
                <a:cubicBezTo>
                  <a:pt x="6203" y="5846"/>
                  <a:pt x="6156" y="5870"/>
                  <a:pt x="6108" y="5870"/>
                </a:cubicBezTo>
                <a:cubicBezTo>
                  <a:pt x="6049" y="5870"/>
                  <a:pt x="5953" y="5822"/>
                  <a:pt x="5941" y="5763"/>
                </a:cubicBezTo>
                <a:cubicBezTo>
                  <a:pt x="5929" y="5703"/>
                  <a:pt x="6025" y="5632"/>
                  <a:pt x="6072" y="5739"/>
                </a:cubicBezTo>
                <a:lnTo>
                  <a:pt x="6072" y="5703"/>
                </a:lnTo>
                <a:cubicBezTo>
                  <a:pt x="6084" y="5667"/>
                  <a:pt x="6072" y="5632"/>
                  <a:pt x="6037" y="5608"/>
                </a:cubicBezTo>
                <a:cubicBezTo>
                  <a:pt x="5989" y="5560"/>
                  <a:pt x="5906" y="5560"/>
                  <a:pt x="5846" y="5608"/>
                </a:cubicBezTo>
                <a:cubicBezTo>
                  <a:pt x="5834" y="5608"/>
                  <a:pt x="5822" y="5620"/>
                  <a:pt x="5822" y="5632"/>
                </a:cubicBezTo>
                <a:lnTo>
                  <a:pt x="5822" y="5644"/>
                </a:lnTo>
                <a:cubicBezTo>
                  <a:pt x="5799" y="5679"/>
                  <a:pt x="5799" y="5715"/>
                  <a:pt x="5799" y="5751"/>
                </a:cubicBezTo>
                <a:cubicBezTo>
                  <a:pt x="5548" y="5572"/>
                  <a:pt x="5334" y="5334"/>
                  <a:pt x="5203" y="5048"/>
                </a:cubicBezTo>
                <a:cubicBezTo>
                  <a:pt x="5679" y="5822"/>
                  <a:pt x="6096" y="5001"/>
                  <a:pt x="6489" y="5382"/>
                </a:cubicBezTo>
                <a:lnTo>
                  <a:pt x="6441" y="5346"/>
                </a:lnTo>
                <a:cubicBezTo>
                  <a:pt x="6453" y="5358"/>
                  <a:pt x="6477" y="5370"/>
                  <a:pt x="6489" y="5382"/>
                </a:cubicBezTo>
                <a:cubicBezTo>
                  <a:pt x="6358" y="5155"/>
                  <a:pt x="6239" y="5048"/>
                  <a:pt x="6132" y="5001"/>
                </a:cubicBezTo>
                <a:cubicBezTo>
                  <a:pt x="5834" y="4905"/>
                  <a:pt x="5715" y="5179"/>
                  <a:pt x="5560" y="5179"/>
                </a:cubicBezTo>
                <a:cubicBezTo>
                  <a:pt x="5668" y="5036"/>
                  <a:pt x="5632" y="4929"/>
                  <a:pt x="5489" y="4882"/>
                </a:cubicBezTo>
                <a:cubicBezTo>
                  <a:pt x="5501" y="5048"/>
                  <a:pt x="5346" y="5084"/>
                  <a:pt x="5239" y="4977"/>
                </a:cubicBezTo>
                <a:cubicBezTo>
                  <a:pt x="5096" y="4834"/>
                  <a:pt x="5072" y="4489"/>
                  <a:pt x="4667" y="4417"/>
                </a:cubicBezTo>
                <a:cubicBezTo>
                  <a:pt x="4608" y="4370"/>
                  <a:pt x="4548" y="4334"/>
                  <a:pt x="4489" y="4298"/>
                </a:cubicBezTo>
                <a:cubicBezTo>
                  <a:pt x="4560" y="4322"/>
                  <a:pt x="4620" y="4334"/>
                  <a:pt x="4691" y="4346"/>
                </a:cubicBezTo>
                <a:cubicBezTo>
                  <a:pt x="5037" y="4584"/>
                  <a:pt x="5298" y="4358"/>
                  <a:pt x="5501" y="4346"/>
                </a:cubicBezTo>
                <a:cubicBezTo>
                  <a:pt x="5632" y="4346"/>
                  <a:pt x="5739" y="4477"/>
                  <a:pt x="5608" y="4596"/>
                </a:cubicBezTo>
                <a:cubicBezTo>
                  <a:pt x="5739" y="4655"/>
                  <a:pt x="5834" y="4608"/>
                  <a:pt x="5858" y="4441"/>
                </a:cubicBezTo>
                <a:cubicBezTo>
                  <a:pt x="5977" y="4536"/>
                  <a:pt x="5858" y="4822"/>
                  <a:pt x="6144" y="4953"/>
                </a:cubicBezTo>
                <a:cubicBezTo>
                  <a:pt x="6251" y="5013"/>
                  <a:pt x="6418" y="5013"/>
                  <a:pt x="6668" y="4941"/>
                </a:cubicBezTo>
                <a:lnTo>
                  <a:pt x="6668" y="4941"/>
                </a:lnTo>
                <a:cubicBezTo>
                  <a:pt x="6132" y="4929"/>
                  <a:pt x="6406" y="4072"/>
                  <a:pt x="5537" y="4274"/>
                </a:cubicBezTo>
                <a:lnTo>
                  <a:pt x="5537" y="4274"/>
                </a:lnTo>
                <a:cubicBezTo>
                  <a:pt x="5822" y="4167"/>
                  <a:pt x="6144" y="4143"/>
                  <a:pt x="6453" y="4203"/>
                </a:cubicBezTo>
                <a:cubicBezTo>
                  <a:pt x="6418" y="4215"/>
                  <a:pt x="6394" y="4251"/>
                  <a:pt x="6394" y="4286"/>
                </a:cubicBezTo>
                <a:lnTo>
                  <a:pt x="6394" y="4298"/>
                </a:lnTo>
                <a:cubicBezTo>
                  <a:pt x="6382" y="4310"/>
                  <a:pt x="6382" y="4322"/>
                  <a:pt x="6394" y="4346"/>
                </a:cubicBezTo>
                <a:cubicBezTo>
                  <a:pt x="6394" y="4477"/>
                  <a:pt x="6572" y="4524"/>
                  <a:pt x="6644" y="4405"/>
                </a:cubicBezTo>
                <a:cubicBezTo>
                  <a:pt x="6537" y="4429"/>
                  <a:pt x="6513" y="4334"/>
                  <a:pt x="6561" y="4286"/>
                </a:cubicBezTo>
                <a:cubicBezTo>
                  <a:pt x="6620" y="4251"/>
                  <a:pt x="6727" y="4286"/>
                  <a:pt x="6763" y="4322"/>
                </a:cubicBezTo>
                <a:cubicBezTo>
                  <a:pt x="6799" y="4358"/>
                  <a:pt x="6811" y="4405"/>
                  <a:pt x="6811" y="4453"/>
                </a:cubicBezTo>
                <a:cubicBezTo>
                  <a:pt x="6811" y="4572"/>
                  <a:pt x="6739" y="4774"/>
                  <a:pt x="6501" y="4667"/>
                </a:cubicBezTo>
                <a:cubicBezTo>
                  <a:pt x="6572" y="4929"/>
                  <a:pt x="6930" y="4882"/>
                  <a:pt x="7061" y="4691"/>
                </a:cubicBezTo>
                <a:cubicBezTo>
                  <a:pt x="7156" y="4834"/>
                  <a:pt x="7251" y="4774"/>
                  <a:pt x="7263" y="5001"/>
                </a:cubicBezTo>
                <a:cubicBezTo>
                  <a:pt x="7465" y="4584"/>
                  <a:pt x="7227" y="4501"/>
                  <a:pt x="7156" y="4334"/>
                </a:cubicBezTo>
                <a:lnTo>
                  <a:pt x="7156" y="4334"/>
                </a:lnTo>
                <a:cubicBezTo>
                  <a:pt x="7334" y="4667"/>
                  <a:pt x="7608" y="4560"/>
                  <a:pt x="7823" y="4751"/>
                </a:cubicBezTo>
                <a:cubicBezTo>
                  <a:pt x="7787" y="4346"/>
                  <a:pt x="7489" y="4358"/>
                  <a:pt x="7287" y="4262"/>
                </a:cubicBezTo>
                <a:lnTo>
                  <a:pt x="7287" y="4262"/>
                </a:lnTo>
                <a:cubicBezTo>
                  <a:pt x="7823" y="4489"/>
                  <a:pt x="7954" y="4191"/>
                  <a:pt x="8287" y="4155"/>
                </a:cubicBezTo>
                <a:cubicBezTo>
                  <a:pt x="7954" y="4131"/>
                  <a:pt x="7823" y="3822"/>
                  <a:pt x="7287" y="4048"/>
                </a:cubicBezTo>
                <a:lnTo>
                  <a:pt x="7287" y="4048"/>
                </a:lnTo>
                <a:cubicBezTo>
                  <a:pt x="7489" y="3953"/>
                  <a:pt x="7787" y="3965"/>
                  <a:pt x="7823" y="3560"/>
                </a:cubicBezTo>
                <a:cubicBezTo>
                  <a:pt x="7596" y="3750"/>
                  <a:pt x="7334" y="3643"/>
                  <a:pt x="7156" y="3977"/>
                </a:cubicBezTo>
                <a:lnTo>
                  <a:pt x="7156" y="3977"/>
                </a:lnTo>
                <a:cubicBezTo>
                  <a:pt x="7227" y="3810"/>
                  <a:pt x="7465" y="3727"/>
                  <a:pt x="7263" y="3310"/>
                </a:cubicBezTo>
                <a:cubicBezTo>
                  <a:pt x="7251" y="3536"/>
                  <a:pt x="7156" y="3477"/>
                  <a:pt x="7061" y="3620"/>
                </a:cubicBezTo>
                <a:cubicBezTo>
                  <a:pt x="6930" y="3429"/>
                  <a:pt x="6572" y="3381"/>
                  <a:pt x="6501" y="3643"/>
                </a:cubicBezTo>
                <a:cubicBezTo>
                  <a:pt x="6739" y="3536"/>
                  <a:pt x="6822" y="3739"/>
                  <a:pt x="6811" y="3858"/>
                </a:cubicBezTo>
                <a:cubicBezTo>
                  <a:pt x="6811" y="3905"/>
                  <a:pt x="6799" y="3953"/>
                  <a:pt x="6763" y="3989"/>
                </a:cubicBezTo>
                <a:cubicBezTo>
                  <a:pt x="6727" y="4024"/>
                  <a:pt x="6608" y="4060"/>
                  <a:pt x="6561" y="4024"/>
                </a:cubicBezTo>
                <a:cubicBezTo>
                  <a:pt x="6513" y="3989"/>
                  <a:pt x="6537" y="3881"/>
                  <a:pt x="6644" y="3917"/>
                </a:cubicBezTo>
                <a:cubicBezTo>
                  <a:pt x="6632" y="3893"/>
                  <a:pt x="6620" y="3881"/>
                  <a:pt x="6608" y="3870"/>
                </a:cubicBezTo>
                <a:cubicBezTo>
                  <a:pt x="6561" y="3822"/>
                  <a:pt x="6477" y="3822"/>
                  <a:pt x="6430" y="3870"/>
                </a:cubicBezTo>
                <a:cubicBezTo>
                  <a:pt x="6406" y="3893"/>
                  <a:pt x="6394" y="3929"/>
                  <a:pt x="6394" y="3965"/>
                </a:cubicBezTo>
                <a:cubicBezTo>
                  <a:pt x="6382" y="3977"/>
                  <a:pt x="6382" y="3989"/>
                  <a:pt x="6394" y="4012"/>
                </a:cubicBezTo>
                <a:lnTo>
                  <a:pt x="6394" y="4012"/>
                </a:lnTo>
                <a:cubicBezTo>
                  <a:pt x="6394" y="4048"/>
                  <a:pt x="6418" y="4084"/>
                  <a:pt x="6453" y="4108"/>
                </a:cubicBezTo>
                <a:cubicBezTo>
                  <a:pt x="6144" y="4167"/>
                  <a:pt x="5822" y="4143"/>
                  <a:pt x="5537" y="4036"/>
                </a:cubicBezTo>
                <a:cubicBezTo>
                  <a:pt x="6430" y="4251"/>
                  <a:pt x="6132" y="3369"/>
                  <a:pt x="6668" y="3369"/>
                </a:cubicBezTo>
                <a:lnTo>
                  <a:pt x="6608" y="3369"/>
                </a:lnTo>
                <a:cubicBezTo>
                  <a:pt x="6632" y="3358"/>
                  <a:pt x="6656" y="3358"/>
                  <a:pt x="6668" y="3369"/>
                </a:cubicBezTo>
                <a:cubicBezTo>
                  <a:pt x="6418" y="3298"/>
                  <a:pt x="6263" y="3298"/>
                  <a:pt x="6156" y="3346"/>
                </a:cubicBezTo>
                <a:cubicBezTo>
                  <a:pt x="5870" y="3489"/>
                  <a:pt x="5977" y="3774"/>
                  <a:pt x="5870" y="3870"/>
                </a:cubicBezTo>
                <a:cubicBezTo>
                  <a:pt x="5846" y="3691"/>
                  <a:pt x="5751" y="3655"/>
                  <a:pt x="5608" y="3715"/>
                </a:cubicBezTo>
                <a:cubicBezTo>
                  <a:pt x="5751" y="3822"/>
                  <a:pt x="5644" y="3965"/>
                  <a:pt x="5513" y="3965"/>
                </a:cubicBezTo>
                <a:cubicBezTo>
                  <a:pt x="5298" y="3953"/>
                  <a:pt x="5037" y="3739"/>
                  <a:pt x="4703" y="3965"/>
                </a:cubicBezTo>
                <a:cubicBezTo>
                  <a:pt x="4632" y="3977"/>
                  <a:pt x="4560" y="3989"/>
                  <a:pt x="4501" y="4012"/>
                </a:cubicBezTo>
                <a:cubicBezTo>
                  <a:pt x="4560" y="3977"/>
                  <a:pt x="4620" y="3941"/>
                  <a:pt x="4667" y="3893"/>
                </a:cubicBezTo>
                <a:cubicBezTo>
                  <a:pt x="5084" y="3822"/>
                  <a:pt x="5108" y="3477"/>
                  <a:pt x="5251" y="3334"/>
                </a:cubicBezTo>
                <a:cubicBezTo>
                  <a:pt x="5346" y="3227"/>
                  <a:pt x="5513" y="3262"/>
                  <a:pt x="5501" y="3429"/>
                </a:cubicBezTo>
                <a:cubicBezTo>
                  <a:pt x="5632" y="3381"/>
                  <a:pt x="5679" y="3286"/>
                  <a:pt x="5572" y="3131"/>
                </a:cubicBezTo>
                <a:cubicBezTo>
                  <a:pt x="5715" y="3131"/>
                  <a:pt x="5846" y="3405"/>
                  <a:pt x="6132" y="3310"/>
                </a:cubicBezTo>
                <a:cubicBezTo>
                  <a:pt x="6251" y="3262"/>
                  <a:pt x="6370" y="3155"/>
                  <a:pt x="6489" y="2929"/>
                </a:cubicBezTo>
                <a:lnTo>
                  <a:pt x="6489" y="2929"/>
                </a:lnTo>
                <a:cubicBezTo>
                  <a:pt x="6108" y="3298"/>
                  <a:pt x="5691" y="2477"/>
                  <a:pt x="5215" y="3250"/>
                </a:cubicBezTo>
                <a:lnTo>
                  <a:pt x="5215" y="3250"/>
                </a:lnTo>
                <a:cubicBezTo>
                  <a:pt x="5346" y="2977"/>
                  <a:pt x="5548" y="2738"/>
                  <a:pt x="5810" y="2560"/>
                </a:cubicBezTo>
                <a:cubicBezTo>
                  <a:pt x="5799" y="2596"/>
                  <a:pt x="5810" y="2631"/>
                  <a:pt x="5834" y="2667"/>
                </a:cubicBezTo>
                <a:lnTo>
                  <a:pt x="5834" y="2667"/>
                </a:lnTo>
                <a:cubicBezTo>
                  <a:pt x="5834" y="2679"/>
                  <a:pt x="5846" y="2691"/>
                  <a:pt x="5858" y="2703"/>
                </a:cubicBezTo>
                <a:cubicBezTo>
                  <a:pt x="5953" y="2798"/>
                  <a:pt x="6120" y="2703"/>
                  <a:pt x="6084" y="2572"/>
                </a:cubicBezTo>
                <a:cubicBezTo>
                  <a:pt x="6025" y="2667"/>
                  <a:pt x="5929" y="2607"/>
                  <a:pt x="5941" y="2536"/>
                </a:cubicBezTo>
                <a:cubicBezTo>
                  <a:pt x="5965" y="2477"/>
                  <a:pt x="6060" y="2429"/>
                  <a:pt x="6120" y="2429"/>
                </a:cubicBezTo>
                <a:cubicBezTo>
                  <a:pt x="6156" y="2429"/>
                  <a:pt x="6203" y="2453"/>
                  <a:pt x="6239" y="2477"/>
                </a:cubicBezTo>
                <a:cubicBezTo>
                  <a:pt x="6394" y="2584"/>
                  <a:pt x="6346" y="2810"/>
                  <a:pt x="6180" y="2858"/>
                </a:cubicBezTo>
                <a:cubicBezTo>
                  <a:pt x="6406" y="2988"/>
                  <a:pt x="6620" y="2703"/>
                  <a:pt x="6572" y="2477"/>
                </a:cubicBezTo>
                <a:cubicBezTo>
                  <a:pt x="6751" y="2512"/>
                  <a:pt x="6775" y="2405"/>
                  <a:pt x="6942" y="2548"/>
                </a:cubicBezTo>
                <a:cubicBezTo>
                  <a:pt x="6799" y="2107"/>
                  <a:pt x="6561" y="2226"/>
                  <a:pt x="6394" y="2155"/>
                </a:cubicBezTo>
                <a:lnTo>
                  <a:pt x="6394" y="2155"/>
                </a:lnTo>
                <a:cubicBezTo>
                  <a:pt x="6763" y="2274"/>
                  <a:pt x="6870" y="2000"/>
                  <a:pt x="7168" y="1988"/>
                </a:cubicBezTo>
                <a:cubicBezTo>
                  <a:pt x="6858" y="1715"/>
                  <a:pt x="6656" y="1929"/>
                  <a:pt x="6430" y="2012"/>
                </a:cubicBezTo>
                <a:lnTo>
                  <a:pt x="6430" y="2012"/>
                </a:lnTo>
                <a:cubicBezTo>
                  <a:pt x="6977" y="1798"/>
                  <a:pt x="6858" y="1488"/>
                  <a:pt x="7072" y="1226"/>
                </a:cubicBezTo>
                <a:cubicBezTo>
                  <a:pt x="6811" y="1453"/>
                  <a:pt x="6501" y="1322"/>
                  <a:pt x="6287" y="1869"/>
                </a:cubicBezTo>
                <a:lnTo>
                  <a:pt x="6287" y="1869"/>
                </a:lnTo>
                <a:cubicBezTo>
                  <a:pt x="6370" y="1643"/>
                  <a:pt x="6584" y="1453"/>
                  <a:pt x="6322" y="1131"/>
                </a:cubicBezTo>
                <a:cubicBezTo>
                  <a:pt x="6299" y="1429"/>
                  <a:pt x="6037" y="1536"/>
                  <a:pt x="6144" y="1905"/>
                </a:cubicBezTo>
                <a:lnTo>
                  <a:pt x="6144" y="1905"/>
                </a:lnTo>
                <a:cubicBezTo>
                  <a:pt x="6072" y="1738"/>
                  <a:pt x="6191" y="1512"/>
                  <a:pt x="5751" y="1357"/>
                </a:cubicBezTo>
                <a:cubicBezTo>
                  <a:pt x="5906" y="1524"/>
                  <a:pt x="5787" y="1560"/>
                  <a:pt x="5822" y="1726"/>
                </a:cubicBezTo>
                <a:cubicBezTo>
                  <a:pt x="5596" y="1679"/>
                  <a:pt x="5322" y="1893"/>
                  <a:pt x="5441" y="2131"/>
                </a:cubicBezTo>
                <a:cubicBezTo>
                  <a:pt x="5489" y="1953"/>
                  <a:pt x="5727" y="1905"/>
                  <a:pt x="5822" y="2060"/>
                </a:cubicBezTo>
                <a:cubicBezTo>
                  <a:pt x="5858" y="2096"/>
                  <a:pt x="5870" y="2143"/>
                  <a:pt x="5870" y="2191"/>
                </a:cubicBezTo>
                <a:cubicBezTo>
                  <a:pt x="5870" y="2238"/>
                  <a:pt x="5822" y="2346"/>
                  <a:pt x="5763" y="2357"/>
                </a:cubicBezTo>
                <a:cubicBezTo>
                  <a:pt x="5703" y="2357"/>
                  <a:pt x="5632" y="2274"/>
                  <a:pt x="5739" y="2226"/>
                </a:cubicBezTo>
                <a:cubicBezTo>
                  <a:pt x="5596" y="2179"/>
                  <a:pt x="5501" y="2346"/>
                  <a:pt x="5596" y="2441"/>
                </a:cubicBezTo>
                <a:cubicBezTo>
                  <a:pt x="5608" y="2453"/>
                  <a:pt x="5620" y="2465"/>
                  <a:pt x="5632" y="2477"/>
                </a:cubicBezTo>
                <a:lnTo>
                  <a:pt x="5632" y="2477"/>
                </a:lnTo>
                <a:cubicBezTo>
                  <a:pt x="5668" y="2488"/>
                  <a:pt x="5703" y="2500"/>
                  <a:pt x="5739" y="2488"/>
                </a:cubicBezTo>
                <a:cubicBezTo>
                  <a:pt x="5560" y="2750"/>
                  <a:pt x="5322" y="2953"/>
                  <a:pt x="5037" y="3084"/>
                </a:cubicBezTo>
                <a:cubicBezTo>
                  <a:pt x="5810" y="2607"/>
                  <a:pt x="4989" y="2191"/>
                  <a:pt x="5370" y="1810"/>
                </a:cubicBezTo>
                <a:lnTo>
                  <a:pt x="5334" y="1846"/>
                </a:lnTo>
                <a:cubicBezTo>
                  <a:pt x="5346" y="1834"/>
                  <a:pt x="5358" y="1822"/>
                  <a:pt x="5370" y="1810"/>
                </a:cubicBezTo>
                <a:cubicBezTo>
                  <a:pt x="5203" y="1881"/>
                  <a:pt x="5072" y="2000"/>
                  <a:pt x="4989" y="2167"/>
                </a:cubicBezTo>
                <a:cubicBezTo>
                  <a:pt x="4894" y="2465"/>
                  <a:pt x="5167" y="2584"/>
                  <a:pt x="5156" y="2727"/>
                </a:cubicBezTo>
                <a:cubicBezTo>
                  <a:pt x="5025" y="2619"/>
                  <a:pt x="4917" y="2667"/>
                  <a:pt x="4858" y="2798"/>
                </a:cubicBezTo>
                <a:cubicBezTo>
                  <a:pt x="5037" y="2786"/>
                  <a:pt x="5060" y="2953"/>
                  <a:pt x="4965" y="3048"/>
                </a:cubicBezTo>
                <a:cubicBezTo>
                  <a:pt x="4822" y="3191"/>
                  <a:pt x="4477" y="3215"/>
                  <a:pt x="4394" y="3631"/>
                </a:cubicBezTo>
                <a:cubicBezTo>
                  <a:pt x="4358" y="3679"/>
                  <a:pt x="4322" y="3739"/>
                  <a:pt x="4286" y="3798"/>
                </a:cubicBezTo>
                <a:cubicBezTo>
                  <a:pt x="4310" y="3739"/>
                  <a:pt x="4322" y="3667"/>
                  <a:pt x="4334" y="3596"/>
                </a:cubicBezTo>
                <a:cubicBezTo>
                  <a:pt x="4572" y="3262"/>
                  <a:pt x="4346" y="3000"/>
                  <a:pt x="4334" y="2798"/>
                </a:cubicBezTo>
                <a:cubicBezTo>
                  <a:pt x="4334" y="2655"/>
                  <a:pt x="4465" y="2548"/>
                  <a:pt x="4584" y="2691"/>
                </a:cubicBezTo>
                <a:cubicBezTo>
                  <a:pt x="4644" y="2560"/>
                  <a:pt x="4596" y="2453"/>
                  <a:pt x="4429" y="2429"/>
                </a:cubicBezTo>
                <a:cubicBezTo>
                  <a:pt x="4525" y="2322"/>
                  <a:pt x="4810" y="2429"/>
                  <a:pt x="4941" y="2143"/>
                </a:cubicBezTo>
                <a:cubicBezTo>
                  <a:pt x="5001" y="2036"/>
                  <a:pt x="5001" y="1881"/>
                  <a:pt x="4929" y="1631"/>
                </a:cubicBezTo>
                <a:lnTo>
                  <a:pt x="4929" y="1631"/>
                </a:lnTo>
                <a:cubicBezTo>
                  <a:pt x="4929" y="2167"/>
                  <a:pt x="4048" y="1881"/>
                  <a:pt x="4263" y="2762"/>
                </a:cubicBezTo>
                <a:lnTo>
                  <a:pt x="4263" y="2762"/>
                </a:lnTo>
                <a:cubicBezTo>
                  <a:pt x="4155" y="2465"/>
                  <a:pt x="4132" y="2155"/>
                  <a:pt x="4191" y="1846"/>
                </a:cubicBezTo>
                <a:cubicBezTo>
                  <a:pt x="4215" y="1881"/>
                  <a:pt x="4239" y="1905"/>
                  <a:pt x="4275" y="1905"/>
                </a:cubicBezTo>
                <a:lnTo>
                  <a:pt x="4286" y="1905"/>
                </a:lnTo>
                <a:cubicBezTo>
                  <a:pt x="4298" y="1905"/>
                  <a:pt x="4310" y="1905"/>
                  <a:pt x="4334" y="1905"/>
                </a:cubicBezTo>
                <a:cubicBezTo>
                  <a:pt x="4465" y="1905"/>
                  <a:pt x="4513" y="1726"/>
                  <a:pt x="4394" y="1655"/>
                </a:cubicBezTo>
                <a:cubicBezTo>
                  <a:pt x="4417" y="1762"/>
                  <a:pt x="4322" y="1786"/>
                  <a:pt x="4275" y="1726"/>
                </a:cubicBezTo>
                <a:cubicBezTo>
                  <a:pt x="4239" y="1679"/>
                  <a:pt x="4275" y="1572"/>
                  <a:pt x="4322" y="1536"/>
                </a:cubicBezTo>
                <a:cubicBezTo>
                  <a:pt x="4346" y="1500"/>
                  <a:pt x="4394" y="1488"/>
                  <a:pt x="4441" y="1488"/>
                </a:cubicBezTo>
                <a:cubicBezTo>
                  <a:pt x="4560" y="1476"/>
                  <a:pt x="4763" y="1548"/>
                  <a:pt x="4656" y="1798"/>
                </a:cubicBezTo>
                <a:cubicBezTo>
                  <a:pt x="4917" y="1726"/>
                  <a:pt x="4870" y="1369"/>
                  <a:pt x="4679" y="1238"/>
                </a:cubicBezTo>
                <a:cubicBezTo>
                  <a:pt x="4822" y="1143"/>
                  <a:pt x="4763" y="1048"/>
                  <a:pt x="4989" y="1024"/>
                </a:cubicBezTo>
                <a:cubicBezTo>
                  <a:pt x="4572" y="833"/>
                  <a:pt x="4489" y="1072"/>
                  <a:pt x="4322" y="1143"/>
                </a:cubicBezTo>
                <a:lnTo>
                  <a:pt x="4322" y="1143"/>
                </a:lnTo>
                <a:cubicBezTo>
                  <a:pt x="4656" y="964"/>
                  <a:pt x="4548" y="691"/>
                  <a:pt x="4751" y="476"/>
                </a:cubicBezTo>
                <a:cubicBezTo>
                  <a:pt x="4334" y="512"/>
                  <a:pt x="4346" y="798"/>
                  <a:pt x="4251" y="1012"/>
                </a:cubicBezTo>
                <a:lnTo>
                  <a:pt x="4251" y="1012"/>
                </a:lnTo>
                <a:cubicBezTo>
                  <a:pt x="4477" y="476"/>
                  <a:pt x="4179" y="345"/>
                  <a:pt x="4144" y="0"/>
                </a:cubicBezTo>
                <a:cubicBezTo>
                  <a:pt x="4120" y="345"/>
                  <a:pt x="3810" y="476"/>
                  <a:pt x="4036" y="1012"/>
                </a:cubicBezTo>
                <a:lnTo>
                  <a:pt x="4036" y="1012"/>
                </a:lnTo>
                <a:cubicBezTo>
                  <a:pt x="3941" y="798"/>
                  <a:pt x="3953" y="512"/>
                  <a:pt x="3548" y="476"/>
                </a:cubicBezTo>
                <a:cubicBezTo>
                  <a:pt x="3751" y="703"/>
                  <a:pt x="3632" y="964"/>
                  <a:pt x="3965" y="1143"/>
                </a:cubicBezTo>
                <a:lnTo>
                  <a:pt x="3965" y="1143"/>
                </a:lnTo>
                <a:cubicBezTo>
                  <a:pt x="3798" y="1072"/>
                  <a:pt x="3715" y="833"/>
                  <a:pt x="3298" y="1024"/>
                </a:cubicBezTo>
                <a:cubicBezTo>
                  <a:pt x="3524" y="1048"/>
                  <a:pt x="3465" y="1143"/>
                  <a:pt x="3620" y="1238"/>
                </a:cubicBezTo>
                <a:cubicBezTo>
                  <a:pt x="3417" y="1369"/>
                  <a:pt x="3370" y="1726"/>
                  <a:pt x="3632" y="1798"/>
                </a:cubicBezTo>
                <a:cubicBezTo>
                  <a:pt x="3524" y="1548"/>
                  <a:pt x="3727" y="1476"/>
                  <a:pt x="3846" y="1488"/>
                </a:cubicBezTo>
                <a:cubicBezTo>
                  <a:pt x="3894" y="1488"/>
                  <a:pt x="3941" y="1500"/>
                  <a:pt x="3977" y="1536"/>
                </a:cubicBezTo>
                <a:cubicBezTo>
                  <a:pt x="4013" y="1572"/>
                  <a:pt x="4060" y="1679"/>
                  <a:pt x="4013" y="1726"/>
                </a:cubicBezTo>
                <a:cubicBezTo>
                  <a:pt x="3977" y="1786"/>
                  <a:pt x="3870" y="1762"/>
                  <a:pt x="3905" y="1655"/>
                </a:cubicBezTo>
                <a:cubicBezTo>
                  <a:pt x="3786" y="1726"/>
                  <a:pt x="3822" y="1905"/>
                  <a:pt x="3965" y="1905"/>
                </a:cubicBezTo>
                <a:cubicBezTo>
                  <a:pt x="3977" y="1905"/>
                  <a:pt x="3989" y="1905"/>
                  <a:pt x="4001" y="1905"/>
                </a:cubicBezTo>
                <a:lnTo>
                  <a:pt x="4013" y="1905"/>
                </a:lnTo>
                <a:cubicBezTo>
                  <a:pt x="4048" y="1905"/>
                  <a:pt x="4084" y="1881"/>
                  <a:pt x="4096" y="1846"/>
                </a:cubicBezTo>
                <a:cubicBezTo>
                  <a:pt x="4155" y="2155"/>
                  <a:pt x="4132" y="2465"/>
                  <a:pt x="4036" y="2762"/>
                </a:cubicBezTo>
                <a:cubicBezTo>
                  <a:pt x="4239" y="1869"/>
                  <a:pt x="3370" y="2167"/>
                  <a:pt x="3358" y="1631"/>
                </a:cubicBezTo>
                <a:lnTo>
                  <a:pt x="3358" y="1679"/>
                </a:lnTo>
                <a:lnTo>
                  <a:pt x="3358" y="1631"/>
                </a:lnTo>
                <a:cubicBezTo>
                  <a:pt x="3286" y="1881"/>
                  <a:pt x="3286" y="2036"/>
                  <a:pt x="3346" y="2143"/>
                </a:cubicBezTo>
                <a:cubicBezTo>
                  <a:pt x="3477" y="2417"/>
                  <a:pt x="3763" y="2322"/>
                  <a:pt x="3870" y="2429"/>
                </a:cubicBezTo>
                <a:cubicBezTo>
                  <a:pt x="3691" y="2453"/>
                  <a:pt x="3643" y="2548"/>
                  <a:pt x="3715" y="2691"/>
                </a:cubicBezTo>
                <a:cubicBezTo>
                  <a:pt x="3834" y="2548"/>
                  <a:pt x="3965" y="2655"/>
                  <a:pt x="3965" y="2786"/>
                </a:cubicBezTo>
                <a:cubicBezTo>
                  <a:pt x="3953" y="3000"/>
                  <a:pt x="3739" y="3262"/>
                  <a:pt x="3965" y="3596"/>
                </a:cubicBezTo>
                <a:cubicBezTo>
                  <a:pt x="3977" y="3667"/>
                  <a:pt x="3989" y="3727"/>
                  <a:pt x="4013" y="3798"/>
                </a:cubicBezTo>
                <a:cubicBezTo>
                  <a:pt x="3977" y="3739"/>
                  <a:pt x="3941" y="3679"/>
                  <a:pt x="3905" y="3620"/>
                </a:cubicBezTo>
                <a:cubicBezTo>
                  <a:pt x="3822" y="3215"/>
                  <a:pt x="3489" y="3191"/>
                  <a:pt x="3334" y="3048"/>
                </a:cubicBezTo>
                <a:cubicBezTo>
                  <a:pt x="3239" y="2953"/>
                  <a:pt x="3262" y="2786"/>
                  <a:pt x="3441" y="2798"/>
                </a:cubicBezTo>
                <a:cubicBezTo>
                  <a:pt x="3382" y="2655"/>
                  <a:pt x="3286" y="2619"/>
                  <a:pt x="3143" y="2727"/>
                </a:cubicBezTo>
                <a:cubicBezTo>
                  <a:pt x="3132" y="2584"/>
                  <a:pt x="3405" y="2453"/>
                  <a:pt x="3310" y="2155"/>
                </a:cubicBezTo>
                <a:cubicBezTo>
                  <a:pt x="3274" y="2048"/>
                  <a:pt x="3155" y="1929"/>
                  <a:pt x="2929" y="1810"/>
                </a:cubicBezTo>
                <a:cubicBezTo>
                  <a:pt x="3310" y="2191"/>
                  <a:pt x="2489" y="2607"/>
                  <a:pt x="3262" y="3084"/>
                </a:cubicBezTo>
                <a:cubicBezTo>
                  <a:pt x="2977" y="2953"/>
                  <a:pt x="2739" y="2750"/>
                  <a:pt x="2560" y="2488"/>
                </a:cubicBezTo>
                <a:cubicBezTo>
                  <a:pt x="2596" y="2500"/>
                  <a:pt x="2631" y="2488"/>
                  <a:pt x="2667" y="2465"/>
                </a:cubicBezTo>
                <a:lnTo>
                  <a:pt x="2679" y="2465"/>
                </a:lnTo>
                <a:cubicBezTo>
                  <a:pt x="2691" y="2465"/>
                  <a:pt x="2691" y="2453"/>
                  <a:pt x="2703" y="2441"/>
                </a:cubicBezTo>
                <a:cubicBezTo>
                  <a:pt x="2786" y="2346"/>
                  <a:pt x="2715" y="2203"/>
                  <a:pt x="2596" y="2215"/>
                </a:cubicBezTo>
                <a:lnTo>
                  <a:pt x="2572" y="2215"/>
                </a:lnTo>
                <a:cubicBezTo>
                  <a:pt x="2667" y="2274"/>
                  <a:pt x="2608" y="2357"/>
                  <a:pt x="2548" y="2346"/>
                </a:cubicBezTo>
                <a:cubicBezTo>
                  <a:pt x="2477" y="2346"/>
                  <a:pt x="2429" y="2238"/>
                  <a:pt x="2429" y="2179"/>
                </a:cubicBezTo>
                <a:cubicBezTo>
                  <a:pt x="2429" y="2131"/>
                  <a:pt x="2453" y="2096"/>
                  <a:pt x="2489" y="2060"/>
                </a:cubicBezTo>
                <a:cubicBezTo>
                  <a:pt x="2584" y="1905"/>
                  <a:pt x="2822" y="1941"/>
                  <a:pt x="2858" y="2119"/>
                </a:cubicBezTo>
                <a:cubicBezTo>
                  <a:pt x="2989" y="1893"/>
                  <a:pt x="2715" y="1679"/>
                  <a:pt x="2477" y="1715"/>
                </a:cubicBezTo>
                <a:cubicBezTo>
                  <a:pt x="2512" y="1548"/>
                  <a:pt x="2405" y="1512"/>
                  <a:pt x="2548" y="1345"/>
                </a:cubicBezTo>
                <a:cubicBezTo>
                  <a:pt x="2119" y="1500"/>
                  <a:pt x="2227" y="1738"/>
                  <a:pt x="2155" y="1893"/>
                </a:cubicBezTo>
                <a:lnTo>
                  <a:pt x="2155" y="1893"/>
                </a:lnTo>
                <a:cubicBezTo>
                  <a:pt x="2274" y="1536"/>
                  <a:pt x="2000" y="1429"/>
                  <a:pt x="1989" y="1131"/>
                </a:cubicBezTo>
                <a:cubicBezTo>
                  <a:pt x="1727" y="1441"/>
                  <a:pt x="1941" y="1643"/>
                  <a:pt x="2024" y="1857"/>
                </a:cubicBezTo>
                <a:lnTo>
                  <a:pt x="2024" y="1857"/>
                </a:lnTo>
                <a:cubicBezTo>
                  <a:pt x="1798" y="1322"/>
                  <a:pt x="1500" y="1441"/>
                  <a:pt x="1238" y="1226"/>
                </a:cubicBezTo>
                <a:cubicBezTo>
                  <a:pt x="1453" y="1488"/>
                  <a:pt x="1334" y="1786"/>
                  <a:pt x="1869" y="2012"/>
                </a:cubicBezTo>
                <a:lnTo>
                  <a:pt x="1869" y="2012"/>
                </a:lnTo>
                <a:cubicBezTo>
                  <a:pt x="1655" y="1929"/>
                  <a:pt x="1453" y="1715"/>
                  <a:pt x="1143" y="1976"/>
                </a:cubicBezTo>
                <a:cubicBezTo>
                  <a:pt x="1441" y="1988"/>
                  <a:pt x="1548" y="2262"/>
                  <a:pt x="1905" y="2143"/>
                </a:cubicBezTo>
                <a:lnTo>
                  <a:pt x="1905" y="2143"/>
                </a:lnTo>
                <a:cubicBezTo>
                  <a:pt x="1750" y="2215"/>
                  <a:pt x="1512" y="2107"/>
                  <a:pt x="1357" y="2536"/>
                </a:cubicBezTo>
                <a:cubicBezTo>
                  <a:pt x="1524" y="2393"/>
                  <a:pt x="1560" y="2500"/>
                  <a:pt x="1727" y="2465"/>
                </a:cubicBezTo>
                <a:cubicBezTo>
                  <a:pt x="1691" y="2703"/>
                  <a:pt x="1905" y="2977"/>
                  <a:pt x="2131" y="2846"/>
                </a:cubicBezTo>
                <a:cubicBezTo>
                  <a:pt x="1893" y="2750"/>
                  <a:pt x="1989" y="2560"/>
                  <a:pt x="2072" y="2477"/>
                </a:cubicBezTo>
                <a:cubicBezTo>
                  <a:pt x="2108" y="2441"/>
                  <a:pt x="2143" y="2417"/>
                  <a:pt x="2191" y="2417"/>
                </a:cubicBezTo>
                <a:cubicBezTo>
                  <a:pt x="2250" y="2417"/>
                  <a:pt x="2358" y="2465"/>
                  <a:pt x="2358" y="2536"/>
                </a:cubicBezTo>
                <a:cubicBezTo>
                  <a:pt x="2370" y="2596"/>
                  <a:pt x="2286" y="2655"/>
                  <a:pt x="2227" y="2560"/>
                </a:cubicBezTo>
                <a:cubicBezTo>
                  <a:pt x="2191" y="2691"/>
                  <a:pt x="2346" y="2786"/>
                  <a:pt x="2453" y="2691"/>
                </a:cubicBezTo>
                <a:cubicBezTo>
                  <a:pt x="2465" y="2691"/>
                  <a:pt x="2465" y="2679"/>
                  <a:pt x="2477" y="2667"/>
                </a:cubicBezTo>
                <a:lnTo>
                  <a:pt x="2477" y="2655"/>
                </a:lnTo>
                <a:cubicBezTo>
                  <a:pt x="2500" y="2619"/>
                  <a:pt x="2500" y="2584"/>
                  <a:pt x="2500" y="2548"/>
                </a:cubicBezTo>
                <a:cubicBezTo>
                  <a:pt x="2751" y="2727"/>
                  <a:pt x="2953" y="2965"/>
                  <a:pt x="3096" y="3250"/>
                </a:cubicBezTo>
                <a:cubicBezTo>
                  <a:pt x="2608" y="2477"/>
                  <a:pt x="2203" y="3298"/>
                  <a:pt x="1810" y="2917"/>
                </a:cubicBezTo>
                <a:cubicBezTo>
                  <a:pt x="1941" y="3143"/>
                  <a:pt x="2048" y="3262"/>
                  <a:pt x="2167" y="3298"/>
                </a:cubicBezTo>
                <a:cubicBezTo>
                  <a:pt x="2465" y="3393"/>
                  <a:pt x="2584" y="3119"/>
                  <a:pt x="2739" y="3131"/>
                </a:cubicBezTo>
                <a:cubicBezTo>
                  <a:pt x="2631" y="3262"/>
                  <a:pt x="2667" y="3369"/>
                  <a:pt x="2810" y="3429"/>
                </a:cubicBezTo>
                <a:cubicBezTo>
                  <a:pt x="2786" y="3250"/>
                  <a:pt x="2953" y="3227"/>
                  <a:pt x="3060" y="3322"/>
                </a:cubicBezTo>
                <a:cubicBezTo>
                  <a:pt x="3191" y="3477"/>
                  <a:pt x="3227" y="3810"/>
                  <a:pt x="3632" y="3893"/>
                </a:cubicBezTo>
                <a:cubicBezTo>
                  <a:pt x="3691" y="3929"/>
                  <a:pt x="3739" y="3965"/>
                  <a:pt x="3810" y="4001"/>
                </a:cubicBezTo>
                <a:cubicBezTo>
                  <a:pt x="3739" y="3977"/>
                  <a:pt x="3667" y="3965"/>
                  <a:pt x="3608" y="3953"/>
                </a:cubicBezTo>
                <a:cubicBezTo>
                  <a:pt x="3262" y="3715"/>
                  <a:pt x="3001" y="3941"/>
                  <a:pt x="2798" y="3953"/>
                </a:cubicBezTo>
                <a:cubicBezTo>
                  <a:pt x="2655" y="3953"/>
                  <a:pt x="2560" y="3822"/>
                  <a:pt x="2691" y="3703"/>
                </a:cubicBezTo>
                <a:cubicBezTo>
                  <a:pt x="2560" y="3643"/>
                  <a:pt x="2453" y="3691"/>
                  <a:pt x="2429" y="3858"/>
                </a:cubicBezTo>
                <a:cubicBezTo>
                  <a:pt x="2322" y="3762"/>
                  <a:pt x="2429" y="3477"/>
                  <a:pt x="2155" y="3346"/>
                </a:cubicBezTo>
                <a:cubicBezTo>
                  <a:pt x="2048" y="3286"/>
                  <a:pt x="1881" y="3286"/>
                  <a:pt x="1631" y="3358"/>
                </a:cubicBezTo>
                <a:lnTo>
                  <a:pt x="1631" y="3358"/>
                </a:lnTo>
                <a:cubicBezTo>
                  <a:pt x="2179" y="3358"/>
                  <a:pt x="1881" y="4239"/>
                  <a:pt x="2774" y="4024"/>
                </a:cubicBezTo>
                <a:cubicBezTo>
                  <a:pt x="2477" y="4131"/>
                  <a:pt x="2155" y="4155"/>
                  <a:pt x="1858" y="4096"/>
                </a:cubicBezTo>
                <a:cubicBezTo>
                  <a:pt x="1881" y="4084"/>
                  <a:pt x="1905" y="4048"/>
                  <a:pt x="1917" y="4012"/>
                </a:cubicBezTo>
                <a:lnTo>
                  <a:pt x="1917" y="4001"/>
                </a:lnTo>
                <a:cubicBezTo>
                  <a:pt x="1917" y="3989"/>
                  <a:pt x="1917" y="3977"/>
                  <a:pt x="1917" y="3965"/>
                </a:cubicBezTo>
                <a:cubicBezTo>
                  <a:pt x="1905" y="3822"/>
                  <a:pt x="1727" y="3774"/>
                  <a:pt x="1667" y="3905"/>
                </a:cubicBezTo>
                <a:cubicBezTo>
                  <a:pt x="1774" y="3870"/>
                  <a:pt x="1786" y="3977"/>
                  <a:pt x="1738" y="4012"/>
                </a:cubicBezTo>
                <a:cubicBezTo>
                  <a:pt x="1691" y="4060"/>
                  <a:pt x="1584" y="4012"/>
                  <a:pt x="1536" y="3977"/>
                </a:cubicBezTo>
                <a:cubicBezTo>
                  <a:pt x="1512" y="3941"/>
                  <a:pt x="1488" y="3893"/>
                  <a:pt x="1488" y="3846"/>
                </a:cubicBezTo>
                <a:cubicBezTo>
                  <a:pt x="1488" y="3727"/>
                  <a:pt x="1560" y="3524"/>
                  <a:pt x="1798" y="3631"/>
                </a:cubicBezTo>
                <a:cubicBezTo>
                  <a:pt x="1727" y="3369"/>
                  <a:pt x="1381" y="3417"/>
                  <a:pt x="1250" y="3608"/>
                </a:cubicBezTo>
                <a:cubicBezTo>
                  <a:pt x="1155" y="3465"/>
                  <a:pt x="1048" y="3524"/>
                  <a:pt x="1036" y="3298"/>
                </a:cubicBezTo>
                <a:cubicBezTo>
                  <a:pt x="834" y="3715"/>
                  <a:pt x="1084" y="3798"/>
                  <a:pt x="1143" y="3965"/>
                </a:cubicBezTo>
                <a:lnTo>
                  <a:pt x="1143" y="3965"/>
                </a:lnTo>
                <a:cubicBezTo>
                  <a:pt x="976" y="3631"/>
                  <a:pt x="703" y="3739"/>
                  <a:pt x="488" y="3548"/>
                </a:cubicBezTo>
                <a:cubicBezTo>
                  <a:pt x="512" y="3953"/>
                  <a:pt x="810" y="3941"/>
                  <a:pt x="1024" y="4036"/>
                </a:cubicBezTo>
                <a:lnTo>
                  <a:pt x="1024" y="4036"/>
                </a:lnTo>
                <a:cubicBezTo>
                  <a:pt x="476" y="3798"/>
                  <a:pt x="345" y="4108"/>
                  <a:pt x="0" y="4131"/>
                </a:cubicBezTo>
                <a:close/>
                <a:moveTo>
                  <a:pt x="5501" y="4012"/>
                </a:moveTo>
                <a:close/>
                <a:moveTo>
                  <a:pt x="4763" y="3941"/>
                </a:moveTo>
                <a:cubicBezTo>
                  <a:pt x="4870" y="3881"/>
                  <a:pt x="4989" y="3870"/>
                  <a:pt x="5096" y="3893"/>
                </a:cubicBezTo>
                <a:cubicBezTo>
                  <a:pt x="5275" y="3977"/>
                  <a:pt x="5453" y="4036"/>
                  <a:pt x="5644" y="4096"/>
                </a:cubicBezTo>
                <a:cubicBezTo>
                  <a:pt x="5715" y="4108"/>
                  <a:pt x="5799" y="4120"/>
                  <a:pt x="5870" y="4131"/>
                </a:cubicBezTo>
                <a:cubicBezTo>
                  <a:pt x="5799" y="4143"/>
                  <a:pt x="5715" y="4155"/>
                  <a:pt x="5644" y="4167"/>
                </a:cubicBezTo>
                <a:cubicBezTo>
                  <a:pt x="5453" y="4227"/>
                  <a:pt x="5275" y="4298"/>
                  <a:pt x="5096" y="4370"/>
                </a:cubicBezTo>
                <a:cubicBezTo>
                  <a:pt x="4989" y="4393"/>
                  <a:pt x="4870" y="4382"/>
                  <a:pt x="4763" y="4322"/>
                </a:cubicBezTo>
                <a:cubicBezTo>
                  <a:pt x="4941" y="4334"/>
                  <a:pt x="5096" y="4262"/>
                  <a:pt x="5215" y="4131"/>
                </a:cubicBezTo>
                <a:cubicBezTo>
                  <a:pt x="5096" y="4001"/>
                  <a:pt x="4941" y="3941"/>
                  <a:pt x="4763" y="3941"/>
                </a:cubicBezTo>
                <a:close/>
                <a:moveTo>
                  <a:pt x="5179" y="5024"/>
                </a:moveTo>
                <a:close/>
                <a:moveTo>
                  <a:pt x="4894" y="4905"/>
                </a:moveTo>
                <a:cubicBezTo>
                  <a:pt x="4906" y="4739"/>
                  <a:pt x="4834" y="4572"/>
                  <a:pt x="4715" y="4453"/>
                </a:cubicBezTo>
                <a:cubicBezTo>
                  <a:pt x="4822" y="4489"/>
                  <a:pt x="4917" y="4560"/>
                  <a:pt x="4977" y="4655"/>
                </a:cubicBezTo>
                <a:cubicBezTo>
                  <a:pt x="5048" y="4834"/>
                  <a:pt x="5132" y="5013"/>
                  <a:pt x="5227" y="5179"/>
                </a:cubicBezTo>
                <a:cubicBezTo>
                  <a:pt x="5263" y="5239"/>
                  <a:pt x="5310" y="5310"/>
                  <a:pt x="5358" y="5370"/>
                </a:cubicBezTo>
                <a:cubicBezTo>
                  <a:pt x="5298" y="5322"/>
                  <a:pt x="5227" y="5274"/>
                  <a:pt x="5179" y="5239"/>
                </a:cubicBezTo>
                <a:cubicBezTo>
                  <a:pt x="5001" y="5144"/>
                  <a:pt x="4822" y="5060"/>
                  <a:pt x="4644" y="4989"/>
                </a:cubicBezTo>
                <a:cubicBezTo>
                  <a:pt x="4548" y="4929"/>
                  <a:pt x="4477" y="4834"/>
                  <a:pt x="4441" y="4727"/>
                </a:cubicBezTo>
                <a:cubicBezTo>
                  <a:pt x="4560" y="4846"/>
                  <a:pt x="4739" y="4917"/>
                  <a:pt x="4906" y="4905"/>
                </a:cubicBezTo>
                <a:close/>
                <a:moveTo>
                  <a:pt x="5013" y="3084"/>
                </a:moveTo>
                <a:close/>
                <a:moveTo>
                  <a:pt x="4644" y="3274"/>
                </a:moveTo>
                <a:cubicBezTo>
                  <a:pt x="4822" y="3215"/>
                  <a:pt x="5001" y="3131"/>
                  <a:pt x="5179" y="3036"/>
                </a:cubicBezTo>
                <a:cubicBezTo>
                  <a:pt x="5227" y="3000"/>
                  <a:pt x="5298" y="2953"/>
                  <a:pt x="5358" y="2905"/>
                </a:cubicBezTo>
                <a:cubicBezTo>
                  <a:pt x="5310" y="2965"/>
                  <a:pt x="5263" y="3024"/>
                  <a:pt x="5227" y="3084"/>
                </a:cubicBezTo>
                <a:cubicBezTo>
                  <a:pt x="5132" y="3262"/>
                  <a:pt x="5048" y="3441"/>
                  <a:pt x="4977" y="3620"/>
                </a:cubicBezTo>
                <a:cubicBezTo>
                  <a:pt x="4917" y="3715"/>
                  <a:pt x="4822" y="3786"/>
                  <a:pt x="4715" y="3810"/>
                </a:cubicBezTo>
                <a:cubicBezTo>
                  <a:pt x="4834" y="3703"/>
                  <a:pt x="4906" y="3536"/>
                  <a:pt x="4894" y="3369"/>
                </a:cubicBezTo>
                <a:cubicBezTo>
                  <a:pt x="4727" y="3358"/>
                  <a:pt x="4572" y="3429"/>
                  <a:pt x="4453" y="3548"/>
                </a:cubicBezTo>
                <a:cubicBezTo>
                  <a:pt x="4477" y="3441"/>
                  <a:pt x="4548" y="3346"/>
                  <a:pt x="4644" y="3274"/>
                </a:cubicBezTo>
                <a:close/>
                <a:moveTo>
                  <a:pt x="4239" y="5501"/>
                </a:moveTo>
                <a:close/>
                <a:moveTo>
                  <a:pt x="4013" y="2762"/>
                </a:moveTo>
                <a:close/>
                <a:moveTo>
                  <a:pt x="3941" y="3489"/>
                </a:moveTo>
                <a:cubicBezTo>
                  <a:pt x="3882" y="3393"/>
                  <a:pt x="3870" y="3274"/>
                  <a:pt x="3894" y="3167"/>
                </a:cubicBezTo>
                <a:cubicBezTo>
                  <a:pt x="3965" y="2988"/>
                  <a:pt x="4036" y="2798"/>
                  <a:pt x="4096" y="2619"/>
                </a:cubicBezTo>
                <a:cubicBezTo>
                  <a:pt x="4108" y="2548"/>
                  <a:pt x="4120" y="2465"/>
                  <a:pt x="4132" y="2393"/>
                </a:cubicBezTo>
                <a:cubicBezTo>
                  <a:pt x="4132" y="2465"/>
                  <a:pt x="4144" y="2548"/>
                  <a:pt x="4167" y="2631"/>
                </a:cubicBezTo>
                <a:cubicBezTo>
                  <a:pt x="4215" y="2810"/>
                  <a:pt x="4286" y="2988"/>
                  <a:pt x="4370" y="3179"/>
                </a:cubicBezTo>
                <a:cubicBezTo>
                  <a:pt x="4394" y="3286"/>
                  <a:pt x="4370" y="3405"/>
                  <a:pt x="4322" y="3500"/>
                </a:cubicBezTo>
                <a:cubicBezTo>
                  <a:pt x="4477" y="3334"/>
                  <a:pt x="4358" y="3048"/>
                  <a:pt x="4132" y="3048"/>
                </a:cubicBezTo>
                <a:cubicBezTo>
                  <a:pt x="3894" y="3048"/>
                  <a:pt x="3774" y="3334"/>
                  <a:pt x="3941" y="3500"/>
                </a:cubicBezTo>
                <a:close/>
                <a:moveTo>
                  <a:pt x="4132" y="5227"/>
                </a:moveTo>
                <a:cubicBezTo>
                  <a:pt x="4251" y="5108"/>
                  <a:pt x="4322" y="4941"/>
                  <a:pt x="4322" y="4774"/>
                </a:cubicBezTo>
                <a:cubicBezTo>
                  <a:pt x="4370" y="4870"/>
                  <a:pt x="4394" y="4989"/>
                  <a:pt x="4370" y="5108"/>
                </a:cubicBezTo>
                <a:cubicBezTo>
                  <a:pt x="4286" y="5286"/>
                  <a:pt x="4215" y="5465"/>
                  <a:pt x="4167" y="5655"/>
                </a:cubicBezTo>
                <a:cubicBezTo>
                  <a:pt x="4144" y="5727"/>
                  <a:pt x="4132" y="5798"/>
                  <a:pt x="4132" y="5882"/>
                </a:cubicBezTo>
                <a:cubicBezTo>
                  <a:pt x="4120" y="5798"/>
                  <a:pt x="4108" y="5727"/>
                  <a:pt x="4096" y="5655"/>
                </a:cubicBezTo>
                <a:cubicBezTo>
                  <a:pt x="4036" y="5465"/>
                  <a:pt x="3965" y="5286"/>
                  <a:pt x="3894" y="5108"/>
                </a:cubicBezTo>
                <a:cubicBezTo>
                  <a:pt x="3870" y="4989"/>
                  <a:pt x="3882" y="4870"/>
                  <a:pt x="3941" y="4774"/>
                </a:cubicBezTo>
                <a:cubicBezTo>
                  <a:pt x="3929" y="4941"/>
                  <a:pt x="4001" y="5108"/>
                  <a:pt x="4132" y="5227"/>
                </a:cubicBezTo>
                <a:close/>
                <a:moveTo>
                  <a:pt x="3239" y="5179"/>
                </a:moveTo>
                <a:close/>
                <a:moveTo>
                  <a:pt x="3346" y="3358"/>
                </a:moveTo>
                <a:cubicBezTo>
                  <a:pt x="3346" y="3536"/>
                  <a:pt x="3405" y="3691"/>
                  <a:pt x="3536" y="3810"/>
                </a:cubicBezTo>
                <a:cubicBezTo>
                  <a:pt x="3417" y="3774"/>
                  <a:pt x="3334" y="3703"/>
                  <a:pt x="3262" y="3608"/>
                </a:cubicBezTo>
                <a:cubicBezTo>
                  <a:pt x="3191" y="3429"/>
                  <a:pt x="3120" y="3250"/>
                  <a:pt x="3024" y="3084"/>
                </a:cubicBezTo>
                <a:cubicBezTo>
                  <a:pt x="2989" y="3024"/>
                  <a:pt x="2941" y="2965"/>
                  <a:pt x="2881" y="2893"/>
                </a:cubicBezTo>
                <a:cubicBezTo>
                  <a:pt x="2953" y="2941"/>
                  <a:pt x="3012" y="2988"/>
                  <a:pt x="3072" y="3024"/>
                </a:cubicBezTo>
                <a:cubicBezTo>
                  <a:pt x="3251" y="3119"/>
                  <a:pt x="3429" y="3203"/>
                  <a:pt x="3608" y="3274"/>
                </a:cubicBezTo>
                <a:cubicBezTo>
                  <a:pt x="3703" y="3334"/>
                  <a:pt x="3774" y="3429"/>
                  <a:pt x="3798" y="3536"/>
                </a:cubicBezTo>
                <a:cubicBezTo>
                  <a:pt x="3679" y="3417"/>
                  <a:pt x="3524" y="3358"/>
                  <a:pt x="3358" y="3369"/>
                </a:cubicBezTo>
                <a:close/>
                <a:moveTo>
                  <a:pt x="3798" y="4715"/>
                </a:moveTo>
                <a:cubicBezTo>
                  <a:pt x="3763" y="4834"/>
                  <a:pt x="3691" y="4929"/>
                  <a:pt x="3596" y="4989"/>
                </a:cubicBezTo>
                <a:cubicBezTo>
                  <a:pt x="3417" y="5060"/>
                  <a:pt x="3239" y="5144"/>
                  <a:pt x="3072" y="5227"/>
                </a:cubicBezTo>
                <a:cubicBezTo>
                  <a:pt x="3012" y="5263"/>
                  <a:pt x="2953" y="5310"/>
                  <a:pt x="2881" y="5370"/>
                </a:cubicBezTo>
                <a:cubicBezTo>
                  <a:pt x="2929" y="5298"/>
                  <a:pt x="2977" y="5239"/>
                  <a:pt x="3012" y="5179"/>
                </a:cubicBezTo>
                <a:cubicBezTo>
                  <a:pt x="3108" y="5001"/>
                  <a:pt x="3191" y="4834"/>
                  <a:pt x="3262" y="4643"/>
                </a:cubicBezTo>
                <a:cubicBezTo>
                  <a:pt x="3322" y="4548"/>
                  <a:pt x="3417" y="4477"/>
                  <a:pt x="3524" y="4453"/>
                </a:cubicBezTo>
                <a:cubicBezTo>
                  <a:pt x="3405" y="4572"/>
                  <a:pt x="3334" y="4727"/>
                  <a:pt x="3346" y="4893"/>
                </a:cubicBezTo>
                <a:cubicBezTo>
                  <a:pt x="3513" y="4917"/>
                  <a:pt x="3691" y="4846"/>
                  <a:pt x="3810" y="4727"/>
                </a:cubicBezTo>
                <a:close/>
                <a:moveTo>
                  <a:pt x="2751" y="4012"/>
                </a:moveTo>
                <a:close/>
                <a:moveTo>
                  <a:pt x="2596" y="4096"/>
                </a:moveTo>
                <a:cubicBezTo>
                  <a:pt x="2786" y="4036"/>
                  <a:pt x="2965" y="3977"/>
                  <a:pt x="3143" y="3893"/>
                </a:cubicBezTo>
                <a:cubicBezTo>
                  <a:pt x="3251" y="3870"/>
                  <a:pt x="3370" y="3881"/>
                  <a:pt x="3477" y="3941"/>
                </a:cubicBezTo>
                <a:cubicBezTo>
                  <a:pt x="3298" y="3941"/>
                  <a:pt x="3143" y="4001"/>
                  <a:pt x="3024" y="4131"/>
                </a:cubicBezTo>
                <a:cubicBezTo>
                  <a:pt x="3143" y="4262"/>
                  <a:pt x="3298" y="4334"/>
                  <a:pt x="3477" y="4322"/>
                </a:cubicBezTo>
                <a:cubicBezTo>
                  <a:pt x="3370" y="4382"/>
                  <a:pt x="3251" y="4393"/>
                  <a:pt x="3143" y="4370"/>
                </a:cubicBezTo>
                <a:cubicBezTo>
                  <a:pt x="2965" y="4298"/>
                  <a:pt x="2786" y="4227"/>
                  <a:pt x="2596" y="4167"/>
                </a:cubicBezTo>
                <a:cubicBezTo>
                  <a:pt x="2524" y="4155"/>
                  <a:pt x="2441" y="4143"/>
                  <a:pt x="2370" y="4131"/>
                </a:cubicBezTo>
                <a:cubicBezTo>
                  <a:pt x="2453" y="4120"/>
                  <a:pt x="2536" y="4108"/>
                  <a:pt x="2608" y="4096"/>
                </a:cubicBezTo>
                <a:close/>
              </a:path>
            </a:pathLst>
          </a:custGeom>
          <a:solidFill>
            <a:schemeClr val="accent2">
              <a:alpha val="1450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5"/>
          <p:cNvSpPr/>
          <p:nvPr/>
        </p:nvSpPr>
        <p:spPr>
          <a:xfrm rot="5400000">
            <a:off x="683387" y="4403442"/>
            <a:ext cx="563294" cy="562410"/>
          </a:xfrm>
          <a:custGeom>
            <a:avLst/>
            <a:gdLst/>
            <a:ahLst/>
            <a:cxnLst/>
            <a:rect l="l" t="t" r="r" b="b"/>
            <a:pathLst>
              <a:path w="8288" h="8275" extrusionOk="0">
                <a:moveTo>
                  <a:pt x="0" y="4131"/>
                </a:moveTo>
                <a:cubicBezTo>
                  <a:pt x="346" y="4167"/>
                  <a:pt x="477" y="4465"/>
                  <a:pt x="1012" y="4239"/>
                </a:cubicBezTo>
                <a:lnTo>
                  <a:pt x="1012" y="4239"/>
                </a:lnTo>
                <a:cubicBezTo>
                  <a:pt x="798" y="4334"/>
                  <a:pt x="512" y="4322"/>
                  <a:pt x="477" y="4727"/>
                </a:cubicBezTo>
                <a:cubicBezTo>
                  <a:pt x="691" y="4536"/>
                  <a:pt x="965" y="4643"/>
                  <a:pt x="1143" y="4310"/>
                </a:cubicBezTo>
                <a:lnTo>
                  <a:pt x="1143" y="4310"/>
                </a:lnTo>
                <a:cubicBezTo>
                  <a:pt x="1072" y="4477"/>
                  <a:pt x="822" y="4560"/>
                  <a:pt x="1024" y="4977"/>
                </a:cubicBezTo>
                <a:cubicBezTo>
                  <a:pt x="1048" y="4751"/>
                  <a:pt x="1143" y="4810"/>
                  <a:pt x="1239" y="4667"/>
                </a:cubicBezTo>
                <a:cubicBezTo>
                  <a:pt x="1370" y="4858"/>
                  <a:pt x="1715" y="4905"/>
                  <a:pt x="1786" y="4643"/>
                </a:cubicBezTo>
                <a:cubicBezTo>
                  <a:pt x="1548" y="4751"/>
                  <a:pt x="1477" y="4548"/>
                  <a:pt x="1477" y="4429"/>
                </a:cubicBezTo>
                <a:cubicBezTo>
                  <a:pt x="1477" y="4382"/>
                  <a:pt x="1500" y="4334"/>
                  <a:pt x="1536" y="4298"/>
                </a:cubicBezTo>
                <a:cubicBezTo>
                  <a:pt x="1572" y="4262"/>
                  <a:pt x="1679" y="4227"/>
                  <a:pt x="1727" y="4262"/>
                </a:cubicBezTo>
                <a:cubicBezTo>
                  <a:pt x="1786" y="4310"/>
                  <a:pt x="1762" y="4417"/>
                  <a:pt x="1655" y="4382"/>
                </a:cubicBezTo>
                <a:cubicBezTo>
                  <a:pt x="1715" y="4501"/>
                  <a:pt x="1905" y="4453"/>
                  <a:pt x="1905" y="4322"/>
                </a:cubicBezTo>
                <a:cubicBezTo>
                  <a:pt x="1905" y="4298"/>
                  <a:pt x="1905" y="4286"/>
                  <a:pt x="1905" y="4274"/>
                </a:cubicBezTo>
                <a:lnTo>
                  <a:pt x="1905" y="4262"/>
                </a:lnTo>
                <a:cubicBezTo>
                  <a:pt x="1893" y="4227"/>
                  <a:pt x="1870" y="4203"/>
                  <a:pt x="1846" y="4179"/>
                </a:cubicBezTo>
                <a:cubicBezTo>
                  <a:pt x="2155" y="4120"/>
                  <a:pt x="2465" y="4143"/>
                  <a:pt x="2763" y="4251"/>
                </a:cubicBezTo>
                <a:lnTo>
                  <a:pt x="2763" y="4251"/>
                </a:lnTo>
                <a:cubicBezTo>
                  <a:pt x="1881" y="4036"/>
                  <a:pt x="2167" y="4917"/>
                  <a:pt x="1620" y="4917"/>
                </a:cubicBezTo>
                <a:lnTo>
                  <a:pt x="1620" y="4917"/>
                </a:lnTo>
                <a:cubicBezTo>
                  <a:pt x="1881" y="4989"/>
                  <a:pt x="2036" y="4989"/>
                  <a:pt x="2143" y="4929"/>
                </a:cubicBezTo>
                <a:cubicBezTo>
                  <a:pt x="2417" y="4798"/>
                  <a:pt x="2310" y="4512"/>
                  <a:pt x="2429" y="4417"/>
                </a:cubicBezTo>
                <a:cubicBezTo>
                  <a:pt x="2453" y="4584"/>
                  <a:pt x="2548" y="4632"/>
                  <a:pt x="2679" y="4572"/>
                </a:cubicBezTo>
                <a:cubicBezTo>
                  <a:pt x="2548" y="4453"/>
                  <a:pt x="2655" y="4322"/>
                  <a:pt x="2786" y="4322"/>
                </a:cubicBezTo>
                <a:cubicBezTo>
                  <a:pt x="2989" y="4334"/>
                  <a:pt x="3251" y="4548"/>
                  <a:pt x="3596" y="4322"/>
                </a:cubicBezTo>
                <a:cubicBezTo>
                  <a:pt x="3667" y="4310"/>
                  <a:pt x="3727" y="4298"/>
                  <a:pt x="3798" y="4274"/>
                </a:cubicBezTo>
                <a:cubicBezTo>
                  <a:pt x="3739" y="4310"/>
                  <a:pt x="3679" y="4346"/>
                  <a:pt x="3620" y="4393"/>
                </a:cubicBezTo>
                <a:cubicBezTo>
                  <a:pt x="3215" y="4465"/>
                  <a:pt x="3191" y="4798"/>
                  <a:pt x="3048" y="4953"/>
                </a:cubicBezTo>
                <a:cubicBezTo>
                  <a:pt x="2953" y="5060"/>
                  <a:pt x="2786" y="5024"/>
                  <a:pt x="2798" y="4858"/>
                </a:cubicBezTo>
                <a:cubicBezTo>
                  <a:pt x="2655" y="4905"/>
                  <a:pt x="2620" y="5001"/>
                  <a:pt x="2727" y="5155"/>
                </a:cubicBezTo>
                <a:cubicBezTo>
                  <a:pt x="2572" y="5155"/>
                  <a:pt x="2453" y="4882"/>
                  <a:pt x="2155" y="4977"/>
                </a:cubicBezTo>
                <a:cubicBezTo>
                  <a:pt x="2048" y="5024"/>
                  <a:pt x="1929" y="5132"/>
                  <a:pt x="1798" y="5358"/>
                </a:cubicBezTo>
                <a:cubicBezTo>
                  <a:pt x="1810" y="5346"/>
                  <a:pt x="1834" y="5334"/>
                  <a:pt x="1846" y="5322"/>
                </a:cubicBezTo>
                <a:lnTo>
                  <a:pt x="1798" y="5358"/>
                </a:lnTo>
                <a:cubicBezTo>
                  <a:pt x="2191" y="4977"/>
                  <a:pt x="2608" y="5810"/>
                  <a:pt x="3084" y="5036"/>
                </a:cubicBezTo>
                <a:lnTo>
                  <a:pt x="3084" y="5036"/>
                </a:lnTo>
                <a:cubicBezTo>
                  <a:pt x="2941" y="5310"/>
                  <a:pt x="2739" y="5548"/>
                  <a:pt x="2489" y="5727"/>
                </a:cubicBezTo>
                <a:cubicBezTo>
                  <a:pt x="2489" y="5691"/>
                  <a:pt x="2489" y="5655"/>
                  <a:pt x="2465" y="5620"/>
                </a:cubicBezTo>
                <a:lnTo>
                  <a:pt x="2465" y="5620"/>
                </a:lnTo>
                <a:cubicBezTo>
                  <a:pt x="2453" y="5608"/>
                  <a:pt x="2441" y="5596"/>
                  <a:pt x="2441" y="5584"/>
                </a:cubicBezTo>
                <a:cubicBezTo>
                  <a:pt x="2334" y="5489"/>
                  <a:pt x="2179" y="5584"/>
                  <a:pt x="2215" y="5715"/>
                </a:cubicBezTo>
                <a:cubicBezTo>
                  <a:pt x="2274" y="5620"/>
                  <a:pt x="2358" y="5679"/>
                  <a:pt x="2346" y="5751"/>
                </a:cubicBezTo>
                <a:cubicBezTo>
                  <a:pt x="2334" y="5810"/>
                  <a:pt x="2239" y="5858"/>
                  <a:pt x="2179" y="5858"/>
                </a:cubicBezTo>
                <a:cubicBezTo>
                  <a:pt x="2132" y="5858"/>
                  <a:pt x="2096" y="5834"/>
                  <a:pt x="2060" y="5810"/>
                </a:cubicBezTo>
                <a:cubicBezTo>
                  <a:pt x="1905" y="5703"/>
                  <a:pt x="1941" y="5477"/>
                  <a:pt x="2120" y="5429"/>
                </a:cubicBezTo>
                <a:cubicBezTo>
                  <a:pt x="1893" y="5298"/>
                  <a:pt x="1679" y="5584"/>
                  <a:pt x="1715" y="5810"/>
                </a:cubicBezTo>
                <a:cubicBezTo>
                  <a:pt x="1548" y="5775"/>
                  <a:pt x="1512" y="5882"/>
                  <a:pt x="1346" y="5739"/>
                </a:cubicBezTo>
                <a:cubicBezTo>
                  <a:pt x="1500" y="6167"/>
                  <a:pt x="1739" y="6060"/>
                  <a:pt x="1893" y="6132"/>
                </a:cubicBezTo>
                <a:lnTo>
                  <a:pt x="1893" y="6132"/>
                </a:lnTo>
                <a:cubicBezTo>
                  <a:pt x="1536" y="6013"/>
                  <a:pt x="1429" y="6287"/>
                  <a:pt x="1131" y="6298"/>
                </a:cubicBezTo>
                <a:cubicBezTo>
                  <a:pt x="1441" y="6572"/>
                  <a:pt x="1643" y="6358"/>
                  <a:pt x="1858" y="6275"/>
                </a:cubicBezTo>
                <a:lnTo>
                  <a:pt x="1858" y="6275"/>
                </a:lnTo>
                <a:cubicBezTo>
                  <a:pt x="1322" y="6489"/>
                  <a:pt x="1441" y="6798"/>
                  <a:pt x="1227" y="7060"/>
                </a:cubicBezTo>
                <a:cubicBezTo>
                  <a:pt x="1489" y="6834"/>
                  <a:pt x="1786" y="6965"/>
                  <a:pt x="2012" y="6417"/>
                </a:cubicBezTo>
                <a:lnTo>
                  <a:pt x="2012" y="6417"/>
                </a:lnTo>
                <a:cubicBezTo>
                  <a:pt x="1929" y="6632"/>
                  <a:pt x="1715" y="6834"/>
                  <a:pt x="1977" y="7144"/>
                </a:cubicBezTo>
                <a:cubicBezTo>
                  <a:pt x="1989" y="6846"/>
                  <a:pt x="2262" y="6739"/>
                  <a:pt x="2143" y="6382"/>
                </a:cubicBezTo>
                <a:lnTo>
                  <a:pt x="2143" y="6382"/>
                </a:lnTo>
                <a:cubicBezTo>
                  <a:pt x="2215" y="6548"/>
                  <a:pt x="2108" y="6775"/>
                  <a:pt x="2536" y="6929"/>
                </a:cubicBezTo>
                <a:cubicBezTo>
                  <a:pt x="2393" y="6763"/>
                  <a:pt x="2501" y="6727"/>
                  <a:pt x="2465" y="6560"/>
                </a:cubicBezTo>
                <a:cubicBezTo>
                  <a:pt x="2703" y="6608"/>
                  <a:pt x="2977" y="6394"/>
                  <a:pt x="2846" y="6156"/>
                </a:cubicBezTo>
                <a:cubicBezTo>
                  <a:pt x="2810" y="6334"/>
                  <a:pt x="2572" y="6382"/>
                  <a:pt x="2477" y="6227"/>
                </a:cubicBezTo>
                <a:cubicBezTo>
                  <a:pt x="2441" y="6191"/>
                  <a:pt x="2417" y="6144"/>
                  <a:pt x="2417" y="6096"/>
                </a:cubicBezTo>
                <a:cubicBezTo>
                  <a:pt x="2417" y="6036"/>
                  <a:pt x="2465" y="5941"/>
                  <a:pt x="2536" y="5929"/>
                </a:cubicBezTo>
                <a:cubicBezTo>
                  <a:pt x="2596" y="5929"/>
                  <a:pt x="2655" y="6013"/>
                  <a:pt x="2560" y="6060"/>
                </a:cubicBezTo>
                <a:cubicBezTo>
                  <a:pt x="2691" y="6096"/>
                  <a:pt x="2786" y="5941"/>
                  <a:pt x="2691" y="5846"/>
                </a:cubicBezTo>
                <a:cubicBezTo>
                  <a:pt x="2691" y="5834"/>
                  <a:pt x="2679" y="5822"/>
                  <a:pt x="2667" y="5810"/>
                </a:cubicBezTo>
                <a:lnTo>
                  <a:pt x="2655" y="5810"/>
                </a:lnTo>
                <a:cubicBezTo>
                  <a:pt x="2632" y="5798"/>
                  <a:pt x="2584" y="5786"/>
                  <a:pt x="2548" y="5798"/>
                </a:cubicBezTo>
                <a:cubicBezTo>
                  <a:pt x="2727" y="5536"/>
                  <a:pt x="2965" y="5334"/>
                  <a:pt x="3251" y="5203"/>
                </a:cubicBezTo>
                <a:lnTo>
                  <a:pt x="3251" y="5203"/>
                </a:lnTo>
                <a:cubicBezTo>
                  <a:pt x="2477" y="5679"/>
                  <a:pt x="3298" y="6096"/>
                  <a:pt x="2917" y="6477"/>
                </a:cubicBezTo>
                <a:cubicBezTo>
                  <a:pt x="2929" y="6465"/>
                  <a:pt x="2941" y="6453"/>
                  <a:pt x="2953" y="6441"/>
                </a:cubicBezTo>
                <a:cubicBezTo>
                  <a:pt x="2941" y="6453"/>
                  <a:pt x="2929" y="6465"/>
                  <a:pt x="2917" y="6477"/>
                </a:cubicBezTo>
                <a:cubicBezTo>
                  <a:pt x="3084" y="6406"/>
                  <a:pt x="3215" y="6287"/>
                  <a:pt x="3298" y="6120"/>
                </a:cubicBezTo>
                <a:cubicBezTo>
                  <a:pt x="3394" y="5822"/>
                  <a:pt x="3120" y="5703"/>
                  <a:pt x="3132" y="5560"/>
                </a:cubicBezTo>
                <a:cubicBezTo>
                  <a:pt x="3263" y="5667"/>
                  <a:pt x="3370" y="5620"/>
                  <a:pt x="3429" y="5489"/>
                </a:cubicBezTo>
                <a:cubicBezTo>
                  <a:pt x="3251" y="5501"/>
                  <a:pt x="3227" y="5322"/>
                  <a:pt x="3322" y="5239"/>
                </a:cubicBezTo>
                <a:cubicBezTo>
                  <a:pt x="3477" y="5096"/>
                  <a:pt x="3810" y="5060"/>
                  <a:pt x="3894" y="4655"/>
                </a:cubicBezTo>
                <a:cubicBezTo>
                  <a:pt x="3929" y="4608"/>
                  <a:pt x="3965" y="4548"/>
                  <a:pt x="4001" y="4489"/>
                </a:cubicBezTo>
                <a:cubicBezTo>
                  <a:pt x="3977" y="4548"/>
                  <a:pt x="3965" y="4620"/>
                  <a:pt x="3953" y="4691"/>
                </a:cubicBezTo>
                <a:cubicBezTo>
                  <a:pt x="3715" y="5024"/>
                  <a:pt x="3941" y="5286"/>
                  <a:pt x="3953" y="5489"/>
                </a:cubicBezTo>
                <a:cubicBezTo>
                  <a:pt x="3953" y="5632"/>
                  <a:pt x="3822" y="5739"/>
                  <a:pt x="3703" y="5596"/>
                </a:cubicBezTo>
                <a:cubicBezTo>
                  <a:pt x="3644" y="5727"/>
                  <a:pt x="3691" y="5834"/>
                  <a:pt x="3858" y="5858"/>
                </a:cubicBezTo>
                <a:cubicBezTo>
                  <a:pt x="3763" y="5965"/>
                  <a:pt x="3477" y="5858"/>
                  <a:pt x="3346" y="6132"/>
                </a:cubicBezTo>
                <a:cubicBezTo>
                  <a:pt x="3286" y="6251"/>
                  <a:pt x="3286" y="6406"/>
                  <a:pt x="3358" y="6656"/>
                </a:cubicBezTo>
                <a:lnTo>
                  <a:pt x="3358" y="6656"/>
                </a:lnTo>
                <a:cubicBezTo>
                  <a:pt x="3358" y="6120"/>
                  <a:pt x="4239" y="6406"/>
                  <a:pt x="4025" y="5525"/>
                </a:cubicBezTo>
                <a:lnTo>
                  <a:pt x="4025" y="5525"/>
                </a:lnTo>
                <a:cubicBezTo>
                  <a:pt x="4132" y="5822"/>
                  <a:pt x="4156" y="6132"/>
                  <a:pt x="4096" y="6441"/>
                </a:cubicBezTo>
                <a:cubicBezTo>
                  <a:pt x="4072" y="6406"/>
                  <a:pt x="4048" y="6382"/>
                  <a:pt x="4013" y="6382"/>
                </a:cubicBezTo>
                <a:lnTo>
                  <a:pt x="4001" y="6382"/>
                </a:lnTo>
                <a:cubicBezTo>
                  <a:pt x="3989" y="6370"/>
                  <a:pt x="3977" y="6370"/>
                  <a:pt x="3953" y="6382"/>
                </a:cubicBezTo>
                <a:cubicBezTo>
                  <a:pt x="3822" y="6382"/>
                  <a:pt x="3775" y="6560"/>
                  <a:pt x="3894" y="6632"/>
                </a:cubicBezTo>
                <a:cubicBezTo>
                  <a:pt x="3870" y="6525"/>
                  <a:pt x="3965" y="6501"/>
                  <a:pt x="4013" y="6548"/>
                </a:cubicBezTo>
                <a:cubicBezTo>
                  <a:pt x="4048" y="6608"/>
                  <a:pt x="4013" y="6715"/>
                  <a:pt x="3977" y="6751"/>
                </a:cubicBezTo>
                <a:cubicBezTo>
                  <a:pt x="3941" y="6787"/>
                  <a:pt x="3894" y="6798"/>
                  <a:pt x="3846" y="6798"/>
                </a:cubicBezTo>
                <a:cubicBezTo>
                  <a:pt x="3727" y="6798"/>
                  <a:pt x="3525" y="6739"/>
                  <a:pt x="3632" y="6489"/>
                </a:cubicBezTo>
                <a:cubicBezTo>
                  <a:pt x="3370" y="6560"/>
                  <a:pt x="3417" y="6918"/>
                  <a:pt x="3608" y="7049"/>
                </a:cubicBezTo>
                <a:cubicBezTo>
                  <a:pt x="3465" y="7144"/>
                  <a:pt x="3525" y="7239"/>
                  <a:pt x="3298" y="7263"/>
                </a:cubicBezTo>
                <a:cubicBezTo>
                  <a:pt x="3715" y="7453"/>
                  <a:pt x="3798" y="7215"/>
                  <a:pt x="3965" y="7144"/>
                </a:cubicBezTo>
                <a:lnTo>
                  <a:pt x="3965" y="7144"/>
                </a:lnTo>
                <a:cubicBezTo>
                  <a:pt x="3632" y="7322"/>
                  <a:pt x="3739" y="7596"/>
                  <a:pt x="3548" y="7811"/>
                </a:cubicBezTo>
                <a:cubicBezTo>
                  <a:pt x="3953" y="7775"/>
                  <a:pt x="3941" y="7477"/>
                  <a:pt x="4037" y="7275"/>
                </a:cubicBezTo>
                <a:lnTo>
                  <a:pt x="4037" y="7275"/>
                </a:lnTo>
                <a:cubicBezTo>
                  <a:pt x="3810" y="7811"/>
                  <a:pt x="4108" y="7941"/>
                  <a:pt x="4144" y="8275"/>
                </a:cubicBezTo>
                <a:cubicBezTo>
                  <a:pt x="4167" y="7941"/>
                  <a:pt x="4477" y="7811"/>
                  <a:pt x="4251" y="7275"/>
                </a:cubicBezTo>
                <a:lnTo>
                  <a:pt x="4251" y="7275"/>
                </a:lnTo>
                <a:cubicBezTo>
                  <a:pt x="4346" y="7477"/>
                  <a:pt x="4334" y="7775"/>
                  <a:pt x="4739" y="7811"/>
                </a:cubicBezTo>
                <a:cubicBezTo>
                  <a:pt x="4537" y="7584"/>
                  <a:pt x="4656" y="7322"/>
                  <a:pt x="4322" y="7144"/>
                </a:cubicBezTo>
                <a:lnTo>
                  <a:pt x="4322" y="7144"/>
                </a:lnTo>
                <a:cubicBezTo>
                  <a:pt x="4489" y="7215"/>
                  <a:pt x="4572" y="7453"/>
                  <a:pt x="4989" y="7263"/>
                </a:cubicBezTo>
                <a:cubicBezTo>
                  <a:pt x="4763" y="7239"/>
                  <a:pt x="4822" y="7144"/>
                  <a:pt x="4679" y="7049"/>
                </a:cubicBezTo>
                <a:cubicBezTo>
                  <a:pt x="4870" y="6918"/>
                  <a:pt x="4918" y="6560"/>
                  <a:pt x="4656" y="6489"/>
                </a:cubicBezTo>
                <a:cubicBezTo>
                  <a:pt x="4763" y="6739"/>
                  <a:pt x="4560" y="6810"/>
                  <a:pt x="4441" y="6798"/>
                </a:cubicBezTo>
                <a:cubicBezTo>
                  <a:pt x="4394" y="6798"/>
                  <a:pt x="4346" y="6787"/>
                  <a:pt x="4310" y="6751"/>
                </a:cubicBezTo>
                <a:cubicBezTo>
                  <a:pt x="4275" y="6715"/>
                  <a:pt x="4239" y="6608"/>
                  <a:pt x="4275" y="6548"/>
                </a:cubicBezTo>
                <a:cubicBezTo>
                  <a:pt x="4310" y="6501"/>
                  <a:pt x="4418" y="6525"/>
                  <a:pt x="4382" y="6632"/>
                </a:cubicBezTo>
                <a:cubicBezTo>
                  <a:pt x="4406" y="6620"/>
                  <a:pt x="4418" y="6608"/>
                  <a:pt x="4429" y="6596"/>
                </a:cubicBezTo>
                <a:cubicBezTo>
                  <a:pt x="4477" y="6548"/>
                  <a:pt x="4477" y="6477"/>
                  <a:pt x="4429" y="6429"/>
                </a:cubicBezTo>
                <a:cubicBezTo>
                  <a:pt x="4406" y="6394"/>
                  <a:pt x="4370" y="6382"/>
                  <a:pt x="4334" y="6382"/>
                </a:cubicBezTo>
                <a:cubicBezTo>
                  <a:pt x="4310" y="6370"/>
                  <a:pt x="4298" y="6370"/>
                  <a:pt x="4287" y="6382"/>
                </a:cubicBezTo>
                <a:lnTo>
                  <a:pt x="4275" y="6382"/>
                </a:lnTo>
                <a:cubicBezTo>
                  <a:pt x="4239" y="6382"/>
                  <a:pt x="4215" y="6406"/>
                  <a:pt x="4191" y="6441"/>
                </a:cubicBezTo>
                <a:cubicBezTo>
                  <a:pt x="4132" y="6132"/>
                  <a:pt x="4156" y="5822"/>
                  <a:pt x="4263" y="5525"/>
                </a:cubicBezTo>
                <a:cubicBezTo>
                  <a:pt x="4048" y="6406"/>
                  <a:pt x="4929" y="6120"/>
                  <a:pt x="4929" y="6656"/>
                </a:cubicBezTo>
                <a:lnTo>
                  <a:pt x="4929" y="6608"/>
                </a:lnTo>
                <a:lnTo>
                  <a:pt x="4929" y="6656"/>
                </a:lnTo>
                <a:cubicBezTo>
                  <a:pt x="5001" y="6406"/>
                  <a:pt x="5001" y="6251"/>
                  <a:pt x="4941" y="6144"/>
                </a:cubicBezTo>
                <a:cubicBezTo>
                  <a:pt x="4810" y="5870"/>
                  <a:pt x="4525" y="5965"/>
                  <a:pt x="4429" y="5858"/>
                </a:cubicBezTo>
                <a:cubicBezTo>
                  <a:pt x="4596" y="5834"/>
                  <a:pt x="4644" y="5739"/>
                  <a:pt x="4572" y="5596"/>
                </a:cubicBezTo>
                <a:cubicBezTo>
                  <a:pt x="4465" y="5739"/>
                  <a:pt x="4322" y="5632"/>
                  <a:pt x="4322" y="5501"/>
                </a:cubicBezTo>
                <a:cubicBezTo>
                  <a:pt x="4334" y="5298"/>
                  <a:pt x="4560" y="5036"/>
                  <a:pt x="4322" y="4691"/>
                </a:cubicBezTo>
                <a:cubicBezTo>
                  <a:pt x="4322" y="4620"/>
                  <a:pt x="4298" y="4560"/>
                  <a:pt x="4287" y="4489"/>
                </a:cubicBezTo>
                <a:cubicBezTo>
                  <a:pt x="4310" y="4548"/>
                  <a:pt x="4346" y="4608"/>
                  <a:pt x="4394" y="4667"/>
                </a:cubicBezTo>
                <a:cubicBezTo>
                  <a:pt x="4465" y="5072"/>
                  <a:pt x="4810" y="5096"/>
                  <a:pt x="4965" y="5239"/>
                </a:cubicBezTo>
                <a:cubicBezTo>
                  <a:pt x="5060" y="5334"/>
                  <a:pt x="5037" y="5501"/>
                  <a:pt x="4858" y="5489"/>
                </a:cubicBezTo>
                <a:cubicBezTo>
                  <a:pt x="4906" y="5620"/>
                  <a:pt x="5001" y="5667"/>
                  <a:pt x="5156" y="5560"/>
                </a:cubicBezTo>
                <a:cubicBezTo>
                  <a:pt x="5168" y="5703"/>
                  <a:pt x="4882" y="5834"/>
                  <a:pt x="4989" y="6132"/>
                </a:cubicBezTo>
                <a:cubicBezTo>
                  <a:pt x="5025" y="6239"/>
                  <a:pt x="5132" y="6358"/>
                  <a:pt x="5358" y="6489"/>
                </a:cubicBezTo>
                <a:lnTo>
                  <a:pt x="5358" y="6489"/>
                </a:lnTo>
                <a:cubicBezTo>
                  <a:pt x="4989" y="6096"/>
                  <a:pt x="5811" y="5679"/>
                  <a:pt x="5037" y="5203"/>
                </a:cubicBezTo>
                <a:lnTo>
                  <a:pt x="5037" y="5203"/>
                </a:lnTo>
                <a:cubicBezTo>
                  <a:pt x="5322" y="5334"/>
                  <a:pt x="5561" y="5548"/>
                  <a:pt x="5739" y="5798"/>
                </a:cubicBezTo>
                <a:cubicBezTo>
                  <a:pt x="5691" y="5798"/>
                  <a:pt x="5656" y="5798"/>
                  <a:pt x="5632" y="5822"/>
                </a:cubicBezTo>
                <a:lnTo>
                  <a:pt x="5632" y="5822"/>
                </a:lnTo>
                <a:cubicBezTo>
                  <a:pt x="5620" y="5834"/>
                  <a:pt x="5608" y="5834"/>
                  <a:pt x="5596" y="5846"/>
                </a:cubicBezTo>
                <a:cubicBezTo>
                  <a:pt x="5549" y="5906"/>
                  <a:pt x="5549" y="5989"/>
                  <a:pt x="5596" y="6048"/>
                </a:cubicBezTo>
                <a:cubicBezTo>
                  <a:pt x="5620" y="6072"/>
                  <a:pt x="5668" y="6084"/>
                  <a:pt x="5703" y="6072"/>
                </a:cubicBezTo>
                <a:lnTo>
                  <a:pt x="5727" y="6072"/>
                </a:lnTo>
                <a:cubicBezTo>
                  <a:pt x="5632" y="6025"/>
                  <a:pt x="5691" y="5941"/>
                  <a:pt x="5751" y="5941"/>
                </a:cubicBezTo>
                <a:cubicBezTo>
                  <a:pt x="5822" y="5953"/>
                  <a:pt x="5870" y="6060"/>
                  <a:pt x="5870" y="6108"/>
                </a:cubicBezTo>
                <a:cubicBezTo>
                  <a:pt x="5858" y="6156"/>
                  <a:pt x="5846" y="6203"/>
                  <a:pt x="5811" y="6239"/>
                </a:cubicBezTo>
                <a:cubicBezTo>
                  <a:pt x="5715" y="6394"/>
                  <a:pt x="5477" y="6346"/>
                  <a:pt x="5441" y="6167"/>
                </a:cubicBezTo>
                <a:cubicBezTo>
                  <a:pt x="5310" y="6406"/>
                  <a:pt x="5584" y="6620"/>
                  <a:pt x="5822" y="6572"/>
                </a:cubicBezTo>
                <a:cubicBezTo>
                  <a:pt x="5787" y="6739"/>
                  <a:pt x="5894" y="6775"/>
                  <a:pt x="5751" y="6941"/>
                </a:cubicBezTo>
                <a:cubicBezTo>
                  <a:pt x="6180" y="6798"/>
                  <a:pt x="6072" y="6560"/>
                  <a:pt x="6144" y="6394"/>
                </a:cubicBezTo>
                <a:lnTo>
                  <a:pt x="6144" y="6394"/>
                </a:lnTo>
                <a:cubicBezTo>
                  <a:pt x="6025" y="6763"/>
                  <a:pt x="6287" y="6870"/>
                  <a:pt x="6311" y="7168"/>
                </a:cubicBezTo>
                <a:cubicBezTo>
                  <a:pt x="6573" y="6846"/>
                  <a:pt x="6358" y="6656"/>
                  <a:pt x="6275" y="6429"/>
                </a:cubicBezTo>
                <a:lnTo>
                  <a:pt x="6275" y="6429"/>
                </a:lnTo>
                <a:cubicBezTo>
                  <a:pt x="6501" y="6977"/>
                  <a:pt x="6799" y="6858"/>
                  <a:pt x="7061" y="7072"/>
                </a:cubicBezTo>
                <a:cubicBezTo>
                  <a:pt x="6846" y="6810"/>
                  <a:pt x="6965" y="6501"/>
                  <a:pt x="6430" y="6287"/>
                </a:cubicBezTo>
                <a:lnTo>
                  <a:pt x="6430" y="6287"/>
                </a:lnTo>
                <a:cubicBezTo>
                  <a:pt x="6644" y="6370"/>
                  <a:pt x="6846" y="6584"/>
                  <a:pt x="7156" y="6322"/>
                </a:cubicBezTo>
                <a:cubicBezTo>
                  <a:pt x="6858" y="6298"/>
                  <a:pt x="6751" y="6036"/>
                  <a:pt x="6394" y="6144"/>
                </a:cubicBezTo>
                <a:lnTo>
                  <a:pt x="6394" y="6144"/>
                </a:lnTo>
                <a:cubicBezTo>
                  <a:pt x="6549" y="6072"/>
                  <a:pt x="6787" y="6191"/>
                  <a:pt x="6942" y="5751"/>
                </a:cubicBezTo>
                <a:cubicBezTo>
                  <a:pt x="6775" y="5906"/>
                  <a:pt x="6739" y="5786"/>
                  <a:pt x="6573" y="5822"/>
                </a:cubicBezTo>
                <a:cubicBezTo>
                  <a:pt x="6608" y="5596"/>
                  <a:pt x="6394" y="5322"/>
                  <a:pt x="6168" y="5441"/>
                </a:cubicBezTo>
                <a:cubicBezTo>
                  <a:pt x="6346" y="5489"/>
                  <a:pt x="6382" y="5727"/>
                  <a:pt x="6227" y="5822"/>
                </a:cubicBezTo>
                <a:cubicBezTo>
                  <a:pt x="6192" y="5846"/>
                  <a:pt x="6156" y="5870"/>
                  <a:pt x="6108" y="5870"/>
                </a:cubicBezTo>
                <a:cubicBezTo>
                  <a:pt x="6049" y="5870"/>
                  <a:pt x="5942" y="5822"/>
                  <a:pt x="5942" y="5763"/>
                </a:cubicBezTo>
                <a:cubicBezTo>
                  <a:pt x="5930" y="5703"/>
                  <a:pt x="6013" y="5632"/>
                  <a:pt x="6072" y="5739"/>
                </a:cubicBezTo>
                <a:cubicBezTo>
                  <a:pt x="6072" y="5727"/>
                  <a:pt x="6072" y="5715"/>
                  <a:pt x="6072" y="5703"/>
                </a:cubicBezTo>
                <a:cubicBezTo>
                  <a:pt x="6072" y="5667"/>
                  <a:pt x="6061" y="5632"/>
                  <a:pt x="6037" y="5608"/>
                </a:cubicBezTo>
                <a:cubicBezTo>
                  <a:pt x="5965" y="5548"/>
                  <a:pt x="5870" y="5560"/>
                  <a:pt x="5811" y="5632"/>
                </a:cubicBezTo>
                <a:lnTo>
                  <a:pt x="5811" y="5644"/>
                </a:lnTo>
                <a:cubicBezTo>
                  <a:pt x="5799" y="5667"/>
                  <a:pt x="5787" y="5703"/>
                  <a:pt x="5799" y="5739"/>
                </a:cubicBezTo>
                <a:cubicBezTo>
                  <a:pt x="5537" y="5572"/>
                  <a:pt x="5334" y="5322"/>
                  <a:pt x="5203" y="5048"/>
                </a:cubicBezTo>
                <a:cubicBezTo>
                  <a:pt x="5680" y="5822"/>
                  <a:pt x="6096" y="5001"/>
                  <a:pt x="6477" y="5382"/>
                </a:cubicBezTo>
                <a:cubicBezTo>
                  <a:pt x="6465" y="5358"/>
                  <a:pt x="6453" y="5346"/>
                  <a:pt x="6442" y="5334"/>
                </a:cubicBezTo>
                <a:cubicBezTo>
                  <a:pt x="6453" y="5346"/>
                  <a:pt x="6465" y="5358"/>
                  <a:pt x="6477" y="5382"/>
                </a:cubicBezTo>
                <a:cubicBezTo>
                  <a:pt x="6358" y="5155"/>
                  <a:pt x="6239" y="5036"/>
                  <a:pt x="6120" y="5001"/>
                </a:cubicBezTo>
                <a:cubicBezTo>
                  <a:pt x="5822" y="4905"/>
                  <a:pt x="5703" y="5179"/>
                  <a:pt x="5561" y="5167"/>
                </a:cubicBezTo>
                <a:cubicBezTo>
                  <a:pt x="5668" y="5024"/>
                  <a:pt x="5620" y="4929"/>
                  <a:pt x="5489" y="4870"/>
                </a:cubicBezTo>
                <a:cubicBezTo>
                  <a:pt x="5501" y="5048"/>
                  <a:pt x="5334" y="5072"/>
                  <a:pt x="5239" y="4977"/>
                </a:cubicBezTo>
                <a:cubicBezTo>
                  <a:pt x="5096" y="4822"/>
                  <a:pt x="5072" y="4477"/>
                  <a:pt x="4656" y="4405"/>
                </a:cubicBezTo>
                <a:cubicBezTo>
                  <a:pt x="4608" y="4370"/>
                  <a:pt x="4548" y="4322"/>
                  <a:pt x="4489" y="4298"/>
                </a:cubicBezTo>
                <a:cubicBezTo>
                  <a:pt x="4548" y="4322"/>
                  <a:pt x="4620" y="4334"/>
                  <a:pt x="4691" y="4346"/>
                </a:cubicBezTo>
                <a:cubicBezTo>
                  <a:pt x="5025" y="4572"/>
                  <a:pt x="5287" y="4358"/>
                  <a:pt x="5501" y="4346"/>
                </a:cubicBezTo>
                <a:cubicBezTo>
                  <a:pt x="5632" y="4346"/>
                  <a:pt x="5739" y="4477"/>
                  <a:pt x="5596" y="4584"/>
                </a:cubicBezTo>
                <a:cubicBezTo>
                  <a:pt x="5739" y="4655"/>
                  <a:pt x="5834" y="4608"/>
                  <a:pt x="5858" y="4429"/>
                </a:cubicBezTo>
                <a:cubicBezTo>
                  <a:pt x="5965" y="4524"/>
                  <a:pt x="5858" y="4810"/>
                  <a:pt x="6144" y="4953"/>
                </a:cubicBezTo>
                <a:cubicBezTo>
                  <a:pt x="6251" y="5001"/>
                  <a:pt x="6406" y="5013"/>
                  <a:pt x="6656" y="4941"/>
                </a:cubicBezTo>
                <a:lnTo>
                  <a:pt x="6656" y="4941"/>
                </a:lnTo>
                <a:cubicBezTo>
                  <a:pt x="6120" y="4929"/>
                  <a:pt x="6406" y="4060"/>
                  <a:pt x="5525" y="4262"/>
                </a:cubicBezTo>
                <a:lnTo>
                  <a:pt x="5525" y="4262"/>
                </a:lnTo>
                <a:cubicBezTo>
                  <a:pt x="5822" y="4155"/>
                  <a:pt x="6132" y="4131"/>
                  <a:pt x="6442" y="4191"/>
                </a:cubicBezTo>
                <a:cubicBezTo>
                  <a:pt x="6406" y="4215"/>
                  <a:pt x="6394" y="4251"/>
                  <a:pt x="6382" y="4286"/>
                </a:cubicBezTo>
                <a:lnTo>
                  <a:pt x="6382" y="4286"/>
                </a:lnTo>
                <a:cubicBezTo>
                  <a:pt x="6382" y="4310"/>
                  <a:pt x="6382" y="4322"/>
                  <a:pt x="6382" y="4334"/>
                </a:cubicBezTo>
                <a:cubicBezTo>
                  <a:pt x="6382" y="4465"/>
                  <a:pt x="6573" y="4512"/>
                  <a:pt x="6632" y="4393"/>
                </a:cubicBezTo>
                <a:cubicBezTo>
                  <a:pt x="6525" y="4429"/>
                  <a:pt x="6513" y="4322"/>
                  <a:pt x="6561" y="4286"/>
                </a:cubicBezTo>
                <a:cubicBezTo>
                  <a:pt x="6608" y="4239"/>
                  <a:pt x="6715" y="4286"/>
                  <a:pt x="6751" y="4322"/>
                </a:cubicBezTo>
                <a:cubicBezTo>
                  <a:pt x="6787" y="4358"/>
                  <a:pt x="6811" y="4393"/>
                  <a:pt x="6811" y="4441"/>
                </a:cubicBezTo>
                <a:cubicBezTo>
                  <a:pt x="6811" y="4572"/>
                  <a:pt x="6739" y="4763"/>
                  <a:pt x="6501" y="4667"/>
                </a:cubicBezTo>
                <a:cubicBezTo>
                  <a:pt x="6573" y="4917"/>
                  <a:pt x="6918" y="4882"/>
                  <a:pt x="7049" y="4679"/>
                </a:cubicBezTo>
                <a:cubicBezTo>
                  <a:pt x="7144" y="4834"/>
                  <a:pt x="7251" y="4774"/>
                  <a:pt x="7263" y="4989"/>
                </a:cubicBezTo>
                <a:cubicBezTo>
                  <a:pt x="7466" y="4584"/>
                  <a:pt x="7215" y="4489"/>
                  <a:pt x="7156" y="4334"/>
                </a:cubicBezTo>
                <a:lnTo>
                  <a:pt x="7156" y="4334"/>
                </a:lnTo>
                <a:cubicBezTo>
                  <a:pt x="7323" y="4667"/>
                  <a:pt x="7596" y="4548"/>
                  <a:pt x="7811" y="4751"/>
                </a:cubicBezTo>
                <a:cubicBezTo>
                  <a:pt x="7775" y="4346"/>
                  <a:pt x="7489" y="4358"/>
                  <a:pt x="7275" y="4251"/>
                </a:cubicBezTo>
                <a:lnTo>
                  <a:pt x="7275" y="4251"/>
                </a:lnTo>
                <a:cubicBezTo>
                  <a:pt x="7811" y="4489"/>
                  <a:pt x="7942" y="4179"/>
                  <a:pt x="8287" y="4155"/>
                </a:cubicBezTo>
                <a:cubicBezTo>
                  <a:pt x="7942" y="4120"/>
                  <a:pt x="7811" y="3810"/>
                  <a:pt x="7275" y="4048"/>
                </a:cubicBezTo>
                <a:lnTo>
                  <a:pt x="7275" y="4048"/>
                </a:lnTo>
                <a:cubicBezTo>
                  <a:pt x="7489" y="3953"/>
                  <a:pt x="7775" y="3965"/>
                  <a:pt x="7811" y="3548"/>
                </a:cubicBezTo>
                <a:cubicBezTo>
                  <a:pt x="7596" y="3750"/>
                  <a:pt x="7323" y="3631"/>
                  <a:pt x="7156" y="3977"/>
                </a:cubicBezTo>
                <a:lnTo>
                  <a:pt x="7156" y="3977"/>
                </a:lnTo>
                <a:cubicBezTo>
                  <a:pt x="7215" y="3810"/>
                  <a:pt x="7466" y="3715"/>
                  <a:pt x="7263" y="3310"/>
                </a:cubicBezTo>
                <a:cubicBezTo>
                  <a:pt x="7251" y="3524"/>
                  <a:pt x="7144" y="3477"/>
                  <a:pt x="7049" y="3620"/>
                </a:cubicBezTo>
                <a:cubicBezTo>
                  <a:pt x="6918" y="3429"/>
                  <a:pt x="6573" y="3381"/>
                  <a:pt x="6501" y="3631"/>
                </a:cubicBezTo>
                <a:cubicBezTo>
                  <a:pt x="6739" y="3536"/>
                  <a:pt x="6811" y="3727"/>
                  <a:pt x="6811" y="3858"/>
                </a:cubicBezTo>
                <a:cubicBezTo>
                  <a:pt x="6811" y="3905"/>
                  <a:pt x="6787" y="3941"/>
                  <a:pt x="6751" y="3977"/>
                </a:cubicBezTo>
                <a:cubicBezTo>
                  <a:pt x="6715" y="4012"/>
                  <a:pt x="6608" y="4060"/>
                  <a:pt x="6561" y="4024"/>
                </a:cubicBezTo>
                <a:cubicBezTo>
                  <a:pt x="6513" y="3977"/>
                  <a:pt x="6525" y="3870"/>
                  <a:pt x="6632" y="3905"/>
                </a:cubicBezTo>
                <a:cubicBezTo>
                  <a:pt x="6620" y="3893"/>
                  <a:pt x="6608" y="3881"/>
                  <a:pt x="6596" y="3870"/>
                </a:cubicBezTo>
                <a:cubicBezTo>
                  <a:pt x="6549" y="3822"/>
                  <a:pt x="6477" y="3822"/>
                  <a:pt x="6430" y="3870"/>
                </a:cubicBezTo>
                <a:cubicBezTo>
                  <a:pt x="6406" y="3893"/>
                  <a:pt x="6382" y="3929"/>
                  <a:pt x="6382" y="3965"/>
                </a:cubicBezTo>
                <a:cubicBezTo>
                  <a:pt x="6382" y="3977"/>
                  <a:pt x="6382" y="3989"/>
                  <a:pt x="6382" y="4001"/>
                </a:cubicBezTo>
                <a:lnTo>
                  <a:pt x="6382" y="4012"/>
                </a:lnTo>
                <a:cubicBezTo>
                  <a:pt x="6394" y="4048"/>
                  <a:pt x="6406" y="4084"/>
                  <a:pt x="6442" y="4096"/>
                </a:cubicBezTo>
                <a:cubicBezTo>
                  <a:pt x="6132" y="4155"/>
                  <a:pt x="5822" y="4131"/>
                  <a:pt x="5525" y="4036"/>
                </a:cubicBezTo>
                <a:cubicBezTo>
                  <a:pt x="6418" y="4239"/>
                  <a:pt x="6120" y="3369"/>
                  <a:pt x="6668" y="3358"/>
                </a:cubicBezTo>
                <a:lnTo>
                  <a:pt x="6608" y="3358"/>
                </a:lnTo>
                <a:cubicBezTo>
                  <a:pt x="6620" y="3358"/>
                  <a:pt x="6644" y="3358"/>
                  <a:pt x="6668" y="3358"/>
                </a:cubicBezTo>
                <a:cubicBezTo>
                  <a:pt x="6418" y="3286"/>
                  <a:pt x="6251" y="3286"/>
                  <a:pt x="6144" y="3346"/>
                </a:cubicBezTo>
                <a:cubicBezTo>
                  <a:pt x="5870" y="3477"/>
                  <a:pt x="5977" y="3762"/>
                  <a:pt x="5870" y="3870"/>
                </a:cubicBezTo>
                <a:cubicBezTo>
                  <a:pt x="5846" y="3691"/>
                  <a:pt x="5739" y="3643"/>
                  <a:pt x="5608" y="3703"/>
                </a:cubicBezTo>
                <a:cubicBezTo>
                  <a:pt x="5739" y="3822"/>
                  <a:pt x="5632" y="3965"/>
                  <a:pt x="5501" y="3953"/>
                </a:cubicBezTo>
                <a:cubicBezTo>
                  <a:pt x="5299" y="3953"/>
                  <a:pt x="5037" y="3727"/>
                  <a:pt x="4691" y="3953"/>
                </a:cubicBezTo>
                <a:cubicBezTo>
                  <a:pt x="4620" y="3965"/>
                  <a:pt x="4560" y="3977"/>
                  <a:pt x="4489" y="4001"/>
                </a:cubicBezTo>
                <a:cubicBezTo>
                  <a:pt x="4548" y="3965"/>
                  <a:pt x="4608" y="3929"/>
                  <a:pt x="4668" y="3893"/>
                </a:cubicBezTo>
                <a:cubicBezTo>
                  <a:pt x="5072" y="3822"/>
                  <a:pt x="5108" y="3477"/>
                  <a:pt x="5239" y="3322"/>
                </a:cubicBezTo>
                <a:cubicBezTo>
                  <a:pt x="5334" y="3227"/>
                  <a:pt x="5513" y="3250"/>
                  <a:pt x="5489" y="3429"/>
                </a:cubicBezTo>
                <a:cubicBezTo>
                  <a:pt x="5632" y="3381"/>
                  <a:pt x="5668" y="3274"/>
                  <a:pt x="5561" y="3131"/>
                </a:cubicBezTo>
                <a:cubicBezTo>
                  <a:pt x="5715" y="3119"/>
                  <a:pt x="5834" y="3393"/>
                  <a:pt x="6132" y="3298"/>
                </a:cubicBezTo>
                <a:cubicBezTo>
                  <a:pt x="6251" y="3262"/>
                  <a:pt x="6358" y="3155"/>
                  <a:pt x="6489" y="2917"/>
                </a:cubicBezTo>
                <a:lnTo>
                  <a:pt x="6489" y="2917"/>
                </a:lnTo>
                <a:cubicBezTo>
                  <a:pt x="6096" y="3298"/>
                  <a:pt x="5691" y="2477"/>
                  <a:pt x="5215" y="3250"/>
                </a:cubicBezTo>
                <a:lnTo>
                  <a:pt x="5215" y="3250"/>
                </a:lnTo>
                <a:cubicBezTo>
                  <a:pt x="5346" y="2965"/>
                  <a:pt x="5549" y="2727"/>
                  <a:pt x="5811" y="2548"/>
                </a:cubicBezTo>
                <a:cubicBezTo>
                  <a:pt x="5799" y="2584"/>
                  <a:pt x="5799" y="2619"/>
                  <a:pt x="5822" y="2655"/>
                </a:cubicBezTo>
                <a:lnTo>
                  <a:pt x="5822" y="2667"/>
                </a:lnTo>
                <a:cubicBezTo>
                  <a:pt x="5834" y="2679"/>
                  <a:pt x="5846" y="2691"/>
                  <a:pt x="5858" y="2691"/>
                </a:cubicBezTo>
                <a:cubicBezTo>
                  <a:pt x="5953" y="2786"/>
                  <a:pt x="6108" y="2691"/>
                  <a:pt x="6072" y="2560"/>
                </a:cubicBezTo>
                <a:cubicBezTo>
                  <a:pt x="6025" y="2655"/>
                  <a:pt x="5930" y="2596"/>
                  <a:pt x="5942" y="2536"/>
                </a:cubicBezTo>
                <a:cubicBezTo>
                  <a:pt x="5953" y="2465"/>
                  <a:pt x="6049" y="2417"/>
                  <a:pt x="6108" y="2417"/>
                </a:cubicBezTo>
                <a:cubicBezTo>
                  <a:pt x="6156" y="2417"/>
                  <a:pt x="6203" y="2441"/>
                  <a:pt x="6227" y="2477"/>
                </a:cubicBezTo>
                <a:cubicBezTo>
                  <a:pt x="6382" y="2572"/>
                  <a:pt x="6346" y="2810"/>
                  <a:pt x="6168" y="2846"/>
                </a:cubicBezTo>
                <a:cubicBezTo>
                  <a:pt x="6406" y="2977"/>
                  <a:pt x="6620" y="2703"/>
                  <a:pt x="6573" y="2465"/>
                </a:cubicBezTo>
                <a:cubicBezTo>
                  <a:pt x="6739" y="2500"/>
                  <a:pt x="6775" y="2393"/>
                  <a:pt x="6942" y="2536"/>
                </a:cubicBezTo>
                <a:cubicBezTo>
                  <a:pt x="6787" y="2107"/>
                  <a:pt x="6561" y="2215"/>
                  <a:pt x="6394" y="2143"/>
                </a:cubicBezTo>
                <a:lnTo>
                  <a:pt x="6394" y="2143"/>
                </a:lnTo>
                <a:cubicBezTo>
                  <a:pt x="6751" y="2262"/>
                  <a:pt x="6858" y="1988"/>
                  <a:pt x="7156" y="1976"/>
                </a:cubicBezTo>
                <a:cubicBezTo>
                  <a:pt x="6846" y="1715"/>
                  <a:pt x="6644" y="1929"/>
                  <a:pt x="6430" y="2012"/>
                </a:cubicBezTo>
                <a:lnTo>
                  <a:pt x="6430" y="2012"/>
                </a:lnTo>
                <a:cubicBezTo>
                  <a:pt x="6977" y="1786"/>
                  <a:pt x="6846" y="1488"/>
                  <a:pt x="7073" y="1226"/>
                </a:cubicBezTo>
                <a:cubicBezTo>
                  <a:pt x="6811" y="1441"/>
                  <a:pt x="6501" y="1322"/>
                  <a:pt x="6287" y="1857"/>
                </a:cubicBezTo>
                <a:lnTo>
                  <a:pt x="6287" y="1857"/>
                </a:lnTo>
                <a:cubicBezTo>
                  <a:pt x="6358" y="1643"/>
                  <a:pt x="6584" y="1441"/>
                  <a:pt x="6311" y="1131"/>
                </a:cubicBezTo>
                <a:cubicBezTo>
                  <a:pt x="6299" y="1429"/>
                  <a:pt x="6025" y="1536"/>
                  <a:pt x="6144" y="1893"/>
                </a:cubicBezTo>
                <a:lnTo>
                  <a:pt x="6144" y="1893"/>
                </a:lnTo>
                <a:cubicBezTo>
                  <a:pt x="6072" y="1738"/>
                  <a:pt x="6180" y="1500"/>
                  <a:pt x="5751" y="1345"/>
                </a:cubicBezTo>
                <a:cubicBezTo>
                  <a:pt x="5894" y="1512"/>
                  <a:pt x="5787" y="1548"/>
                  <a:pt x="5822" y="1715"/>
                </a:cubicBezTo>
                <a:cubicBezTo>
                  <a:pt x="5596" y="1679"/>
                  <a:pt x="5310" y="1893"/>
                  <a:pt x="5441" y="2119"/>
                </a:cubicBezTo>
                <a:cubicBezTo>
                  <a:pt x="5477" y="1941"/>
                  <a:pt x="5715" y="1905"/>
                  <a:pt x="5811" y="2060"/>
                </a:cubicBezTo>
                <a:cubicBezTo>
                  <a:pt x="5846" y="2096"/>
                  <a:pt x="5870" y="2131"/>
                  <a:pt x="5870" y="2179"/>
                </a:cubicBezTo>
                <a:cubicBezTo>
                  <a:pt x="5870" y="2238"/>
                  <a:pt x="5822" y="2346"/>
                  <a:pt x="5763" y="2346"/>
                </a:cubicBezTo>
                <a:cubicBezTo>
                  <a:pt x="5691" y="2357"/>
                  <a:pt x="5632" y="2274"/>
                  <a:pt x="5727" y="2215"/>
                </a:cubicBezTo>
                <a:cubicBezTo>
                  <a:pt x="5596" y="2179"/>
                  <a:pt x="5501" y="2334"/>
                  <a:pt x="5596" y="2441"/>
                </a:cubicBezTo>
                <a:cubicBezTo>
                  <a:pt x="5608" y="2453"/>
                  <a:pt x="5620" y="2453"/>
                  <a:pt x="5632" y="2465"/>
                </a:cubicBezTo>
                <a:lnTo>
                  <a:pt x="5632" y="2465"/>
                </a:lnTo>
                <a:cubicBezTo>
                  <a:pt x="5656" y="2488"/>
                  <a:pt x="5691" y="2488"/>
                  <a:pt x="5727" y="2488"/>
                </a:cubicBezTo>
                <a:cubicBezTo>
                  <a:pt x="5561" y="2738"/>
                  <a:pt x="5310" y="2941"/>
                  <a:pt x="5037" y="3084"/>
                </a:cubicBezTo>
                <a:cubicBezTo>
                  <a:pt x="5811" y="2607"/>
                  <a:pt x="4989" y="2191"/>
                  <a:pt x="5370" y="1798"/>
                </a:cubicBezTo>
                <a:lnTo>
                  <a:pt x="5322" y="1846"/>
                </a:lnTo>
                <a:cubicBezTo>
                  <a:pt x="5334" y="1822"/>
                  <a:pt x="5346" y="1810"/>
                  <a:pt x="5370" y="1798"/>
                </a:cubicBezTo>
                <a:cubicBezTo>
                  <a:pt x="5144" y="1929"/>
                  <a:pt x="5025" y="2048"/>
                  <a:pt x="4989" y="2155"/>
                </a:cubicBezTo>
                <a:cubicBezTo>
                  <a:pt x="4894" y="2453"/>
                  <a:pt x="5168" y="2572"/>
                  <a:pt x="5156" y="2727"/>
                </a:cubicBezTo>
                <a:cubicBezTo>
                  <a:pt x="5013" y="2619"/>
                  <a:pt x="4918" y="2655"/>
                  <a:pt x="4858" y="2798"/>
                </a:cubicBezTo>
                <a:cubicBezTo>
                  <a:pt x="5037" y="2786"/>
                  <a:pt x="5060" y="2953"/>
                  <a:pt x="4965" y="3048"/>
                </a:cubicBezTo>
                <a:cubicBezTo>
                  <a:pt x="4810" y="3191"/>
                  <a:pt x="4465" y="3215"/>
                  <a:pt x="4394" y="3620"/>
                </a:cubicBezTo>
                <a:cubicBezTo>
                  <a:pt x="4358" y="3679"/>
                  <a:pt x="4310" y="3739"/>
                  <a:pt x="4287" y="3798"/>
                </a:cubicBezTo>
                <a:cubicBezTo>
                  <a:pt x="4310" y="3727"/>
                  <a:pt x="4322" y="3667"/>
                  <a:pt x="4334" y="3596"/>
                </a:cubicBezTo>
                <a:cubicBezTo>
                  <a:pt x="4560" y="3250"/>
                  <a:pt x="4346" y="2988"/>
                  <a:pt x="4334" y="2786"/>
                </a:cubicBezTo>
                <a:cubicBezTo>
                  <a:pt x="4334" y="2655"/>
                  <a:pt x="4465" y="2548"/>
                  <a:pt x="4584" y="2679"/>
                </a:cubicBezTo>
                <a:cubicBezTo>
                  <a:pt x="4644" y="2548"/>
                  <a:pt x="4596" y="2453"/>
                  <a:pt x="4429" y="2429"/>
                </a:cubicBezTo>
                <a:cubicBezTo>
                  <a:pt x="4525" y="2310"/>
                  <a:pt x="4810" y="2429"/>
                  <a:pt x="4953" y="2143"/>
                </a:cubicBezTo>
                <a:cubicBezTo>
                  <a:pt x="5001" y="2036"/>
                  <a:pt x="5001" y="1869"/>
                  <a:pt x="4929" y="1619"/>
                </a:cubicBezTo>
                <a:lnTo>
                  <a:pt x="4929" y="1619"/>
                </a:lnTo>
                <a:cubicBezTo>
                  <a:pt x="4929" y="2167"/>
                  <a:pt x="4060" y="1881"/>
                  <a:pt x="4263" y="2762"/>
                </a:cubicBezTo>
                <a:lnTo>
                  <a:pt x="4263" y="2762"/>
                </a:lnTo>
                <a:cubicBezTo>
                  <a:pt x="4156" y="2465"/>
                  <a:pt x="4132" y="2143"/>
                  <a:pt x="4191" y="1846"/>
                </a:cubicBezTo>
                <a:cubicBezTo>
                  <a:pt x="4215" y="1869"/>
                  <a:pt x="4239" y="1893"/>
                  <a:pt x="4287" y="1905"/>
                </a:cubicBezTo>
                <a:lnTo>
                  <a:pt x="4287" y="1905"/>
                </a:lnTo>
                <a:cubicBezTo>
                  <a:pt x="4310" y="1905"/>
                  <a:pt x="4322" y="1905"/>
                  <a:pt x="4334" y="1905"/>
                </a:cubicBezTo>
                <a:cubicBezTo>
                  <a:pt x="4465" y="1893"/>
                  <a:pt x="4513" y="1715"/>
                  <a:pt x="4394" y="1655"/>
                </a:cubicBezTo>
                <a:cubicBezTo>
                  <a:pt x="4429" y="1762"/>
                  <a:pt x="4322" y="1774"/>
                  <a:pt x="4275" y="1726"/>
                </a:cubicBezTo>
                <a:cubicBezTo>
                  <a:pt x="4239" y="1679"/>
                  <a:pt x="4275" y="1572"/>
                  <a:pt x="4322" y="1524"/>
                </a:cubicBezTo>
                <a:cubicBezTo>
                  <a:pt x="4358" y="1500"/>
                  <a:pt x="4394" y="1476"/>
                  <a:pt x="4441" y="1476"/>
                </a:cubicBezTo>
                <a:cubicBezTo>
                  <a:pt x="4572" y="1476"/>
                  <a:pt x="4763" y="1548"/>
                  <a:pt x="4668" y="1786"/>
                </a:cubicBezTo>
                <a:cubicBezTo>
                  <a:pt x="4918" y="1715"/>
                  <a:pt x="4870" y="1369"/>
                  <a:pt x="4679" y="1238"/>
                </a:cubicBezTo>
                <a:cubicBezTo>
                  <a:pt x="4834" y="1143"/>
                  <a:pt x="4775" y="1036"/>
                  <a:pt x="4989" y="1024"/>
                </a:cubicBezTo>
                <a:cubicBezTo>
                  <a:pt x="4584" y="822"/>
                  <a:pt x="4489" y="1072"/>
                  <a:pt x="4322" y="1131"/>
                </a:cubicBezTo>
                <a:lnTo>
                  <a:pt x="4322" y="1131"/>
                </a:lnTo>
                <a:cubicBezTo>
                  <a:pt x="4668" y="964"/>
                  <a:pt x="4548" y="691"/>
                  <a:pt x="4751" y="476"/>
                </a:cubicBezTo>
                <a:cubicBezTo>
                  <a:pt x="4334" y="500"/>
                  <a:pt x="4346" y="798"/>
                  <a:pt x="4251" y="1012"/>
                </a:cubicBezTo>
                <a:lnTo>
                  <a:pt x="4251" y="1012"/>
                </a:lnTo>
                <a:cubicBezTo>
                  <a:pt x="4489" y="464"/>
                  <a:pt x="4179" y="333"/>
                  <a:pt x="4144" y="0"/>
                </a:cubicBezTo>
                <a:cubicBezTo>
                  <a:pt x="4120" y="333"/>
                  <a:pt x="3810" y="464"/>
                  <a:pt x="4048" y="1012"/>
                </a:cubicBezTo>
                <a:lnTo>
                  <a:pt x="4048" y="1012"/>
                </a:lnTo>
                <a:cubicBezTo>
                  <a:pt x="3941" y="798"/>
                  <a:pt x="3953" y="500"/>
                  <a:pt x="3548" y="476"/>
                </a:cubicBezTo>
                <a:cubicBezTo>
                  <a:pt x="3751" y="691"/>
                  <a:pt x="3632" y="964"/>
                  <a:pt x="3965" y="1131"/>
                </a:cubicBezTo>
                <a:lnTo>
                  <a:pt x="3965" y="1131"/>
                </a:lnTo>
                <a:cubicBezTo>
                  <a:pt x="3810" y="1072"/>
                  <a:pt x="3715" y="822"/>
                  <a:pt x="3310" y="1024"/>
                </a:cubicBezTo>
                <a:cubicBezTo>
                  <a:pt x="3525" y="1036"/>
                  <a:pt x="3477" y="1143"/>
                  <a:pt x="3620" y="1238"/>
                </a:cubicBezTo>
                <a:cubicBezTo>
                  <a:pt x="3417" y="1369"/>
                  <a:pt x="3382" y="1715"/>
                  <a:pt x="3632" y="1786"/>
                </a:cubicBezTo>
                <a:cubicBezTo>
                  <a:pt x="3536" y="1548"/>
                  <a:pt x="3727" y="1476"/>
                  <a:pt x="3858" y="1476"/>
                </a:cubicBezTo>
                <a:cubicBezTo>
                  <a:pt x="3894" y="1476"/>
                  <a:pt x="3941" y="1500"/>
                  <a:pt x="3977" y="1524"/>
                </a:cubicBezTo>
                <a:cubicBezTo>
                  <a:pt x="4013" y="1572"/>
                  <a:pt x="4060" y="1679"/>
                  <a:pt x="4013" y="1726"/>
                </a:cubicBezTo>
                <a:cubicBezTo>
                  <a:pt x="3977" y="1774"/>
                  <a:pt x="3870" y="1762"/>
                  <a:pt x="3906" y="1655"/>
                </a:cubicBezTo>
                <a:cubicBezTo>
                  <a:pt x="3786" y="1715"/>
                  <a:pt x="3822" y="1893"/>
                  <a:pt x="3965" y="1905"/>
                </a:cubicBezTo>
                <a:cubicBezTo>
                  <a:pt x="3977" y="1905"/>
                  <a:pt x="3989" y="1905"/>
                  <a:pt x="4001" y="1905"/>
                </a:cubicBezTo>
                <a:lnTo>
                  <a:pt x="4013" y="1905"/>
                </a:lnTo>
                <a:cubicBezTo>
                  <a:pt x="4048" y="1893"/>
                  <a:pt x="4084" y="1869"/>
                  <a:pt x="4108" y="1846"/>
                </a:cubicBezTo>
                <a:cubicBezTo>
                  <a:pt x="4167" y="2143"/>
                  <a:pt x="4144" y="2465"/>
                  <a:pt x="4037" y="2762"/>
                </a:cubicBezTo>
                <a:cubicBezTo>
                  <a:pt x="4239" y="1869"/>
                  <a:pt x="3370" y="2167"/>
                  <a:pt x="3358" y="1619"/>
                </a:cubicBezTo>
                <a:lnTo>
                  <a:pt x="3358" y="1679"/>
                </a:lnTo>
                <a:lnTo>
                  <a:pt x="3358" y="1619"/>
                </a:lnTo>
                <a:cubicBezTo>
                  <a:pt x="3298" y="1869"/>
                  <a:pt x="3298" y="2036"/>
                  <a:pt x="3346" y="2143"/>
                </a:cubicBezTo>
                <a:cubicBezTo>
                  <a:pt x="3489" y="2417"/>
                  <a:pt x="3775" y="2310"/>
                  <a:pt x="3870" y="2417"/>
                </a:cubicBezTo>
                <a:cubicBezTo>
                  <a:pt x="3691" y="2441"/>
                  <a:pt x="3656" y="2548"/>
                  <a:pt x="3715" y="2679"/>
                </a:cubicBezTo>
                <a:cubicBezTo>
                  <a:pt x="3822" y="2548"/>
                  <a:pt x="3965" y="2643"/>
                  <a:pt x="3965" y="2786"/>
                </a:cubicBezTo>
                <a:cubicBezTo>
                  <a:pt x="3953" y="2988"/>
                  <a:pt x="3727" y="3250"/>
                  <a:pt x="3965" y="3596"/>
                </a:cubicBezTo>
                <a:cubicBezTo>
                  <a:pt x="3965" y="3655"/>
                  <a:pt x="3989" y="3727"/>
                  <a:pt x="4001" y="3786"/>
                </a:cubicBezTo>
                <a:cubicBezTo>
                  <a:pt x="3977" y="3727"/>
                  <a:pt x="3941" y="3667"/>
                  <a:pt x="3894" y="3620"/>
                </a:cubicBezTo>
                <a:cubicBezTo>
                  <a:pt x="3822" y="3215"/>
                  <a:pt x="3477" y="3179"/>
                  <a:pt x="3334" y="3036"/>
                </a:cubicBezTo>
                <a:cubicBezTo>
                  <a:pt x="3227" y="2953"/>
                  <a:pt x="3251" y="2774"/>
                  <a:pt x="3429" y="2798"/>
                </a:cubicBezTo>
                <a:cubicBezTo>
                  <a:pt x="3382" y="2655"/>
                  <a:pt x="3286" y="2619"/>
                  <a:pt x="3132" y="2727"/>
                </a:cubicBezTo>
                <a:cubicBezTo>
                  <a:pt x="3120" y="2572"/>
                  <a:pt x="3405" y="2441"/>
                  <a:pt x="3298" y="2155"/>
                </a:cubicBezTo>
                <a:cubicBezTo>
                  <a:pt x="3227" y="1988"/>
                  <a:pt x="3084" y="1869"/>
                  <a:pt x="2929" y="1798"/>
                </a:cubicBezTo>
                <a:cubicBezTo>
                  <a:pt x="3298" y="2191"/>
                  <a:pt x="2477" y="2596"/>
                  <a:pt x="3251" y="3084"/>
                </a:cubicBezTo>
                <a:cubicBezTo>
                  <a:pt x="2977" y="2941"/>
                  <a:pt x="2739" y="2738"/>
                  <a:pt x="2560" y="2488"/>
                </a:cubicBezTo>
                <a:cubicBezTo>
                  <a:pt x="2596" y="2488"/>
                  <a:pt x="2632" y="2488"/>
                  <a:pt x="2667" y="2465"/>
                </a:cubicBezTo>
                <a:lnTo>
                  <a:pt x="2667" y="2465"/>
                </a:lnTo>
                <a:cubicBezTo>
                  <a:pt x="2679" y="2453"/>
                  <a:pt x="2691" y="2441"/>
                  <a:pt x="2703" y="2441"/>
                </a:cubicBezTo>
                <a:cubicBezTo>
                  <a:pt x="2786" y="2346"/>
                  <a:pt x="2715" y="2203"/>
                  <a:pt x="2596" y="2215"/>
                </a:cubicBezTo>
                <a:lnTo>
                  <a:pt x="2572" y="2215"/>
                </a:lnTo>
                <a:cubicBezTo>
                  <a:pt x="2667" y="2262"/>
                  <a:pt x="2608" y="2346"/>
                  <a:pt x="2536" y="2346"/>
                </a:cubicBezTo>
                <a:cubicBezTo>
                  <a:pt x="2477" y="2334"/>
                  <a:pt x="2429" y="2226"/>
                  <a:pt x="2429" y="2179"/>
                </a:cubicBezTo>
                <a:cubicBezTo>
                  <a:pt x="2429" y="2131"/>
                  <a:pt x="2453" y="2084"/>
                  <a:pt x="2477" y="2048"/>
                </a:cubicBezTo>
                <a:cubicBezTo>
                  <a:pt x="2584" y="1893"/>
                  <a:pt x="2810" y="1941"/>
                  <a:pt x="2858" y="2119"/>
                </a:cubicBezTo>
                <a:cubicBezTo>
                  <a:pt x="2989" y="1881"/>
                  <a:pt x="2703" y="1667"/>
                  <a:pt x="2477" y="1715"/>
                </a:cubicBezTo>
                <a:cubicBezTo>
                  <a:pt x="2513" y="1548"/>
                  <a:pt x="2405" y="1512"/>
                  <a:pt x="2548" y="1345"/>
                </a:cubicBezTo>
                <a:cubicBezTo>
                  <a:pt x="2108" y="1488"/>
                  <a:pt x="2227" y="1726"/>
                  <a:pt x="2155" y="1893"/>
                </a:cubicBezTo>
                <a:lnTo>
                  <a:pt x="2155" y="1893"/>
                </a:lnTo>
                <a:cubicBezTo>
                  <a:pt x="2274" y="1524"/>
                  <a:pt x="2001" y="1417"/>
                  <a:pt x="1989" y="1119"/>
                </a:cubicBezTo>
                <a:cubicBezTo>
                  <a:pt x="1715" y="1441"/>
                  <a:pt x="1929" y="1631"/>
                  <a:pt x="2012" y="1857"/>
                </a:cubicBezTo>
                <a:lnTo>
                  <a:pt x="2012" y="1857"/>
                </a:lnTo>
                <a:cubicBezTo>
                  <a:pt x="1798" y="1310"/>
                  <a:pt x="1489" y="1441"/>
                  <a:pt x="1227" y="1214"/>
                </a:cubicBezTo>
                <a:cubicBezTo>
                  <a:pt x="1453" y="1476"/>
                  <a:pt x="1322" y="1786"/>
                  <a:pt x="1870" y="2000"/>
                </a:cubicBezTo>
                <a:lnTo>
                  <a:pt x="1870" y="2000"/>
                </a:lnTo>
                <a:cubicBezTo>
                  <a:pt x="1643" y="1917"/>
                  <a:pt x="1453" y="1703"/>
                  <a:pt x="1131" y="1976"/>
                </a:cubicBezTo>
                <a:cubicBezTo>
                  <a:pt x="1429" y="1988"/>
                  <a:pt x="1536" y="2262"/>
                  <a:pt x="1905" y="2143"/>
                </a:cubicBezTo>
                <a:lnTo>
                  <a:pt x="1905" y="2143"/>
                </a:lnTo>
                <a:cubicBezTo>
                  <a:pt x="1739" y="2215"/>
                  <a:pt x="1512" y="2096"/>
                  <a:pt x="1358" y="2536"/>
                </a:cubicBezTo>
                <a:cubicBezTo>
                  <a:pt x="1524" y="2381"/>
                  <a:pt x="1560" y="2500"/>
                  <a:pt x="1727" y="2465"/>
                </a:cubicBezTo>
                <a:cubicBezTo>
                  <a:pt x="1679" y="2691"/>
                  <a:pt x="1893" y="2977"/>
                  <a:pt x="2132" y="2846"/>
                </a:cubicBezTo>
                <a:cubicBezTo>
                  <a:pt x="1881" y="2750"/>
                  <a:pt x="1977" y="2548"/>
                  <a:pt x="2060" y="2465"/>
                </a:cubicBezTo>
                <a:cubicBezTo>
                  <a:pt x="2096" y="2441"/>
                  <a:pt x="2143" y="2417"/>
                  <a:pt x="2191" y="2417"/>
                </a:cubicBezTo>
                <a:cubicBezTo>
                  <a:pt x="2239" y="2417"/>
                  <a:pt x="2346" y="2465"/>
                  <a:pt x="2358" y="2524"/>
                </a:cubicBezTo>
                <a:cubicBezTo>
                  <a:pt x="2358" y="2596"/>
                  <a:pt x="2274" y="2655"/>
                  <a:pt x="2227" y="2560"/>
                </a:cubicBezTo>
                <a:cubicBezTo>
                  <a:pt x="2179" y="2691"/>
                  <a:pt x="2346" y="2786"/>
                  <a:pt x="2441" y="2691"/>
                </a:cubicBezTo>
                <a:cubicBezTo>
                  <a:pt x="2453" y="2679"/>
                  <a:pt x="2465" y="2667"/>
                  <a:pt x="2477" y="2655"/>
                </a:cubicBezTo>
                <a:lnTo>
                  <a:pt x="2477" y="2655"/>
                </a:lnTo>
                <a:cubicBezTo>
                  <a:pt x="2489" y="2619"/>
                  <a:pt x="2501" y="2584"/>
                  <a:pt x="2489" y="2548"/>
                </a:cubicBezTo>
                <a:cubicBezTo>
                  <a:pt x="2751" y="2727"/>
                  <a:pt x="2953" y="2965"/>
                  <a:pt x="3084" y="3239"/>
                </a:cubicBezTo>
                <a:cubicBezTo>
                  <a:pt x="2608" y="2465"/>
                  <a:pt x="2191" y="3286"/>
                  <a:pt x="1810" y="2917"/>
                </a:cubicBezTo>
                <a:cubicBezTo>
                  <a:pt x="1929" y="3143"/>
                  <a:pt x="2048" y="3250"/>
                  <a:pt x="2167" y="3286"/>
                </a:cubicBezTo>
                <a:cubicBezTo>
                  <a:pt x="2465" y="3393"/>
                  <a:pt x="2584" y="3108"/>
                  <a:pt x="2727" y="3119"/>
                </a:cubicBezTo>
                <a:cubicBezTo>
                  <a:pt x="2620" y="3262"/>
                  <a:pt x="2667" y="3369"/>
                  <a:pt x="2798" y="3417"/>
                </a:cubicBezTo>
                <a:cubicBezTo>
                  <a:pt x="2786" y="3239"/>
                  <a:pt x="2953" y="3215"/>
                  <a:pt x="3048" y="3322"/>
                </a:cubicBezTo>
                <a:cubicBezTo>
                  <a:pt x="3191" y="3465"/>
                  <a:pt x="3215" y="3810"/>
                  <a:pt x="3632" y="3881"/>
                </a:cubicBezTo>
                <a:cubicBezTo>
                  <a:pt x="3679" y="3929"/>
                  <a:pt x="3739" y="3965"/>
                  <a:pt x="3798" y="3989"/>
                </a:cubicBezTo>
                <a:cubicBezTo>
                  <a:pt x="3739" y="3977"/>
                  <a:pt x="3667" y="3953"/>
                  <a:pt x="3596" y="3953"/>
                </a:cubicBezTo>
                <a:cubicBezTo>
                  <a:pt x="3263" y="3715"/>
                  <a:pt x="3001" y="3929"/>
                  <a:pt x="2786" y="3953"/>
                </a:cubicBezTo>
                <a:cubicBezTo>
                  <a:pt x="2655" y="3953"/>
                  <a:pt x="2548" y="3810"/>
                  <a:pt x="2691" y="3703"/>
                </a:cubicBezTo>
                <a:cubicBezTo>
                  <a:pt x="2548" y="3643"/>
                  <a:pt x="2453" y="3679"/>
                  <a:pt x="2429" y="3858"/>
                </a:cubicBezTo>
                <a:cubicBezTo>
                  <a:pt x="2322" y="3762"/>
                  <a:pt x="2429" y="3477"/>
                  <a:pt x="2143" y="3334"/>
                </a:cubicBezTo>
                <a:cubicBezTo>
                  <a:pt x="2036" y="3286"/>
                  <a:pt x="1881" y="3286"/>
                  <a:pt x="1631" y="3358"/>
                </a:cubicBezTo>
                <a:lnTo>
                  <a:pt x="1631" y="3358"/>
                </a:lnTo>
                <a:cubicBezTo>
                  <a:pt x="2167" y="3358"/>
                  <a:pt x="1881" y="4227"/>
                  <a:pt x="2763" y="4024"/>
                </a:cubicBezTo>
                <a:cubicBezTo>
                  <a:pt x="2477" y="4131"/>
                  <a:pt x="2155" y="4155"/>
                  <a:pt x="1846" y="4096"/>
                </a:cubicBezTo>
                <a:cubicBezTo>
                  <a:pt x="1881" y="4072"/>
                  <a:pt x="1905" y="4036"/>
                  <a:pt x="1905" y="4001"/>
                </a:cubicBezTo>
                <a:lnTo>
                  <a:pt x="1905" y="4001"/>
                </a:lnTo>
                <a:cubicBezTo>
                  <a:pt x="1917" y="3977"/>
                  <a:pt x="1917" y="3965"/>
                  <a:pt x="1905" y="3953"/>
                </a:cubicBezTo>
                <a:cubicBezTo>
                  <a:pt x="1905" y="3822"/>
                  <a:pt x="1727" y="3774"/>
                  <a:pt x="1655" y="3893"/>
                </a:cubicBezTo>
                <a:cubicBezTo>
                  <a:pt x="1762" y="3858"/>
                  <a:pt x="1786" y="3965"/>
                  <a:pt x="1739" y="4012"/>
                </a:cubicBezTo>
                <a:cubicBezTo>
                  <a:pt x="1679" y="4048"/>
                  <a:pt x="1572" y="4012"/>
                  <a:pt x="1536" y="3965"/>
                </a:cubicBezTo>
                <a:cubicBezTo>
                  <a:pt x="1500" y="3929"/>
                  <a:pt x="1489" y="3893"/>
                  <a:pt x="1489" y="3846"/>
                </a:cubicBezTo>
                <a:cubicBezTo>
                  <a:pt x="1489" y="3715"/>
                  <a:pt x="1548" y="3524"/>
                  <a:pt x="1798" y="3620"/>
                </a:cubicBezTo>
                <a:cubicBezTo>
                  <a:pt x="1727" y="3369"/>
                  <a:pt x="1370" y="3417"/>
                  <a:pt x="1239" y="3608"/>
                </a:cubicBezTo>
                <a:cubicBezTo>
                  <a:pt x="1143" y="3453"/>
                  <a:pt x="1048" y="3512"/>
                  <a:pt x="1036" y="3298"/>
                </a:cubicBezTo>
                <a:cubicBezTo>
                  <a:pt x="834" y="3703"/>
                  <a:pt x="1072" y="3798"/>
                  <a:pt x="1143" y="3965"/>
                </a:cubicBezTo>
                <a:lnTo>
                  <a:pt x="1143" y="3965"/>
                </a:lnTo>
                <a:cubicBezTo>
                  <a:pt x="965" y="3620"/>
                  <a:pt x="691" y="3739"/>
                  <a:pt x="477" y="3536"/>
                </a:cubicBezTo>
                <a:cubicBezTo>
                  <a:pt x="512" y="3953"/>
                  <a:pt x="798" y="3941"/>
                  <a:pt x="1012" y="4036"/>
                </a:cubicBezTo>
                <a:lnTo>
                  <a:pt x="1012" y="4036"/>
                </a:lnTo>
                <a:cubicBezTo>
                  <a:pt x="477" y="3798"/>
                  <a:pt x="346" y="4108"/>
                  <a:pt x="0" y="4131"/>
                </a:cubicBezTo>
                <a:close/>
                <a:moveTo>
                  <a:pt x="5501" y="4012"/>
                </a:moveTo>
                <a:close/>
                <a:moveTo>
                  <a:pt x="4763" y="3941"/>
                </a:moveTo>
                <a:cubicBezTo>
                  <a:pt x="4870" y="3881"/>
                  <a:pt x="4989" y="3870"/>
                  <a:pt x="5096" y="3893"/>
                </a:cubicBezTo>
                <a:cubicBezTo>
                  <a:pt x="5275" y="3977"/>
                  <a:pt x="5453" y="4036"/>
                  <a:pt x="5644" y="4096"/>
                </a:cubicBezTo>
                <a:cubicBezTo>
                  <a:pt x="5715" y="4108"/>
                  <a:pt x="5799" y="4120"/>
                  <a:pt x="5870" y="4131"/>
                </a:cubicBezTo>
                <a:cubicBezTo>
                  <a:pt x="5799" y="4143"/>
                  <a:pt x="5715" y="4155"/>
                  <a:pt x="5644" y="4167"/>
                </a:cubicBezTo>
                <a:cubicBezTo>
                  <a:pt x="5453" y="4227"/>
                  <a:pt x="5275" y="4298"/>
                  <a:pt x="5096" y="4370"/>
                </a:cubicBezTo>
                <a:cubicBezTo>
                  <a:pt x="4989" y="4393"/>
                  <a:pt x="4870" y="4382"/>
                  <a:pt x="4763" y="4322"/>
                </a:cubicBezTo>
                <a:cubicBezTo>
                  <a:pt x="4941" y="4334"/>
                  <a:pt x="5096" y="4262"/>
                  <a:pt x="5215" y="4131"/>
                </a:cubicBezTo>
                <a:cubicBezTo>
                  <a:pt x="5096" y="4001"/>
                  <a:pt x="4941" y="3941"/>
                  <a:pt x="4763" y="3941"/>
                </a:cubicBezTo>
                <a:close/>
                <a:moveTo>
                  <a:pt x="5180" y="5024"/>
                </a:moveTo>
                <a:close/>
                <a:moveTo>
                  <a:pt x="4894" y="4905"/>
                </a:moveTo>
                <a:cubicBezTo>
                  <a:pt x="4906" y="4739"/>
                  <a:pt x="4834" y="4572"/>
                  <a:pt x="4715" y="4453"/>
                </a:cubicBezTo>
                <a:cubicBezTo>
                  <a:pt x="4822" y="4489"/>
                  <a:pt x="4918" y="4560"/>
                  <a:pt x="4977" y="4655"/>
                </a:cubicBezTo>
                <a:cubicBezTo>
                  <a:pt x="5049" y="4834"/>
                  <a:pt x="5132" y="5013"/>
                  <a:pt x="5227" y="5179"/>
                </a:cubicBezTo>
                <a:cubicBezTo>
                  <a:pt x="5263" y="5239"/>
                  <a:pt x="5310" y="5310"/>
                  <a:pt x="5358" y="5370"/>
                </a:cubicBezTo>
                <a:cubicBezTo>
                  <a:pt x="5299" y="5322"/>
                  <a:pt x="5227" y="5274"/>
                  <a:pt x="5168" y="5239"/>
                </a:cubicBezTo>
                <a:cubicBezTo>
                  <a:pt x="5001" y="5144"/>
                  <a:pt x="4822" y="5060"/>
                  <a:pt x="4644" y="4989"/>
                </a:cubicBezTo>
                <a:cubicBezTo>
                  <a:pt x="4548" y="4929"/>
                  <a:pt x="4477" y="4834"/>
                  <a:pt x="4441" y="4727"/>
                </a:cubicBezTo>
                <a:cubicBezTo>
                  <a:pt x="4560" y="4846"/>
                  <a:pt x="4727" y="4917"/>
                  <a:pt x="4894" y="4905"/>
                </a:cubicBezTo>
                <a:close/>
                <a:moveTo>
                  <a:pt x="5013" y="3084"/>
                </a:moveTo>
                <a:close/>
                <a:moveTo>
                  <a:pt x="4644" y="3274"/>
                </a:moveTo>
                <a:cubicBezTo>
                  <a:pt x="4822" y="3215"/>
                  <a:pt x="5001" y="3131"/>
                  <a:pt x="5168" y="3036"/>
                </a:cubicBezTo>
                <a:cubicBezTo>
                  <a:pt x="5227" y="3000"/>
                  <a:pt x="5299" y="2953"/>
                  <a:pt x="5358" y="2905"/>
                </a:cubicBezTo>
                <a:cubicBezTo>
                  <a:pt x="5310" y="2965"/>
                  <a:pt x="5263" y="3024"/>
                  <a:pt x="5227" y="3084"/>
                </a:cubicBezTo>
                <a:cubicBezTo>
                  <a:pt x="5132" y="3262"/>
                  <a:pt x="5049" y="3441"/>
                  <a:pt x="4977" y="3620"/>
                </a:cubicBezTo>
                <a:cubicBezTo>
                  <a:pt x="4918" y="3715"/>
                  <a:pt x="4822" y="3786"/>
                  <a:pt x="4715" y="3810"/>
                </a:cubicBezTo>
                <a:cubicBezTo>
                  <a:pt x="4834" y="3703"/>
                  <a:pt x="4906" y="3536"/>
                  <a:pt x="4894" y="3369"/>
                </a:cubicBezTo>
                <a:cubicBezTo>
                  <a:pt x="4727" y="3358"/>
                  <a:pt x="4572" y="3429"/>
                  <a:pt x="4453" y="3548"/>
                </a:cubicBezTo>
                <a:cubicBezTo>
                  <a:pt x="4477" y="3441"/>
                  <a:pt x="4548" y="3346"/>
                  <a:pt x="4644" y="3274"/>
                </a:cubicBezTo>
                <a:close/>
                <a:moveTo>
                  <a:pt x="4239" y="5501"/>
                </a:moveTo>
                <a:close/>
                <a:moveTo>
                  <a:pt x="4013" y="2762"/>
                </a:moveTo>
                <a:close/>
                <a:moveTo>
                  <a:pt x="3941" y="3489"/>
                </a:moveTo>
                <a:cubicBezTo>
                  <a:pt x="3882" y="3393"/>
                  <a:pt x="3858" y="3274"/>
                  <a:pt x="3894" y="3167"/>
                </a:cubicBezTo>
                <a:cubicBezTo>
                  <a:pt x="3965" y="2988"/>
                  <a:pt x="4037" y="2798"/>
                  <a:pt x="4096" y="2619"/>
                </a:cubicBezTo>
                <a:cubicBezTo>
                  <a:pt x="4108" y="2548"/>
                  <a:pt x="4120" y="2465"/>
                  <a:pt x="4132" y="2393"/>
                </a:cubicBezTo>
                <a:cubicBezTo>
                  <a:pt x="4132" y="2465"/>
                  <a:pt x="4144" y="2548"/>
                  <a:pt x="4167" y="2619"/>
                </a:cubicBezTo>
                <a:cubicBezTo>
                  <a:pt x="4215" y="2810"/>
                  <a:pt x="4287" y="2988"/>
                  <a:pt x="4370" y="3167"/>
                </a:cubicBezTo>
                <a:cubicBezTo>
                  <a:pt x="4394" y="3274"/>
                  <a:pt x="4370" y="3393"/>
                  <a:pt x="4322" y="3489"/>
                </a:cubicBezTo>
                <a:cubicBezTo>
                  <a:pt x="4477" y="3322"/>
                  <a:pt x="4358" y="3048"/>
                  <a:pt x="4132" y="3048"/>
                </a:cubicBezTo>
                <a:cubicBezTo>
                  <a:pt x="3894" y="3048"/>
                  <a:pt x="3775" y="3322"/>
                  <a:pt x="3941" y="3489"/>
                </a:cubicBezTo>
                <a:close/>
                <a:moveTo>
                  <a:pt x="4132" y="5227"/>
                </a:moveTo>
                <a:cubicBezTo>
                  <a:pt x="4251" y="5108"/>
                  <a:pt x="4322" y="4941"/>
                  <a:pt x="4322" y="4774"/>
                </a:cubicBezTo>
                <a:cubicBezTo>
                  <a:pt x="4370" y="4870"/>
                  <a:pt x="4394" y="4989"/>
                  <a:pt x="4370" y="5108"/>
                </a:cubicBezTo>
                <a:cubicBezTo>
                  <a:pt x="4287" y="5286"/>
                  <a:pt x="4215" y="5465"/>
                  <a:pt x="4167" y="5655"/>
                </a:cubicBezTo>
                <a:cubicBezTo>
                  <a:pt x="4144" y="5727"/>
                  <a:pt x="4132" y="5798"/>
                  <a:pt x="4132" y="5882"/>
                </a:cubicBezTo>
                <a:cubicBezTo>
                  <a:pt x="4120" y="5798"/>
                  <a:pt x="4108" y="5727"/>
                  <a:pt x="4096" y="5655"/>
                </a:cubicBezTo>
                <a:cubicBezTo>
                  <a:pt x="4037" y="5465"/>
                  <a:pt x="3965" y="5286"/>
                  <a:pt x="3894" y="5108"/>
                </a:cubicBezTo>
                <a:cubicBezTo>
                  <a:pt x="3870" y="4989"/>
                  <a:pt x="3882" y="4870"/>
                  <a:pt x="3941" y="4774"/>
                </a:cubicBezTo>
                <a:cubicBezTo>
                  <a:pt x="3929" y="4941"/>
                  <a:pt x="4001" y="5108"/>
                  <a:pt x="4132" y="5227"/>
                </a:cubicBezTo>
                <a:close/>
                <a:moveTo>
                  <a:pt x="3358" y="3358"/>
                </a:moveTo>
                <a:cubicBezTo>
                  <a:pt x="3346" y="3536"/>
                  <a:pt x="3417" y="3691"/>
                  <a:pt x="3536" y="3810"/>
                </a:cubicBezTo>
                <a:cubicBezTo>
                  <a:pt x="3429" y="3774"/>
                  <a:pt x="3334" y="3703"/>
                  <a:pt x="3275" y="3608"/>
                </a:cubicBezTo>
                <a:cubicBezTo>
                  <a:pt x="3203" y="3429"/>
                  <a:pt x="3120" y="3250"/>
                  <a:pt x="3024" y="3084"/>
                </a:cubicBezTo>
                <a:cubicBezTo>
                  <a:pt x="2989" y="3024"/>
                  <a:pt x="2953" y="2965"/>
                  <a:pt x="2894" y="2893"/>
                </a:cubicBezTo>
                <a:cubicBezTo>
                  <a:pt x="2965" y="2941"/>
                  <a:pt x="3024" y="2988"/>
                  <a:pt x="3084" y="3024"/>
                </a:cubicBezTo>
                <a:cubicBezTo>
                  <a:pt x="3251" y="3119"/>
                  <a:pt x="3429" y="3203"/>
                  <a:pt x="3608" y="3274"/>
                </a:cubicBezTo>
                <a:cubicBezTo>
                  <a:pt x="3703" y="3334"/>
                  <a:pt x="3775" y="3429"/>
                  <a:pt x="3810" y="3536"/>
                </a:cubicBezTo>
                <a:cubicBezTo>
                  <a:pt x="3691" y="3417"/>
                  <a:pt x="3525" y="3358"/>
                  <a:pt x="3358" y="3369"/>
                </a:cubicBezTo>
                <a:close/>
                <a:moveTo>
                  <a:pt x="3798" y="4715"/>
                </a:moveTo>
                <a:cubicBezTo>
                  <a:pt x="3775" y="4834"/>
                  <a:pt x="3703" y="4929"/>
                  <a:pt x="3608" y="4989"/>
                </a:cubicBezTo>
                <a:cubicBezTo>
                  <a:pt x="3429" y="5060"/>
                  <a:pt x="3251" y="5144"/>
                  <a:pt x="3072" y="5227"/>
                </a:cubicBezTo>
                <a:cubicBezTo>
                  <a:pt x="3013" y="5263"/>
                  <a:pt x="2953" y="5310"/>
                  <a:pt x="2894" y="5370"/>
                </a:cubicBezTo>
                <a:cubicBezTo>
                  <a:pt x="2941" y="5298"/>
                  <a:pt x="2989" y="5239"/>
                  <a:pt x="3024" y="5179"/>
                </a:cubicBezTo>
                <a:cubicBezTo>
                  <a:pt x="3120" y="5001"/>
                  <a:pt x="3203" y="4834"/>
                  <a:pt x="3275" y="4643"/>
                </a:cubicBezTo>
                <a:cubicBezTo>
                  <a:pt x="3334" y="4548"/>
                  <a:pt x="3429" y="4477"/>
                  <a:pt x="3536" y="4453"/>
                </a:cubicBezTo>
                <a:cubicBezTo>
                  <a:pt x="3405" y="4572"/>
                  <a:pt x="3346" y="4727"/>
                  <a:pt x="3346" y="4893"/>
                </a:cubicBezTo>
                <a:cubicBezTo>
                  <a:pt x="3525" y="4905"/>
                  <a:pt x="3691" y="4846"/>
                  <a:pt x="3810" y="4727"/>
                </a:cubicBezTo>
                <a:close/>
                <a:moveTo>
                  <a:pt x="2751" y="4012"/>
                </a:moveTo>
                <a:close/>
                <a:moveTo>
                  <a:pt x="2608" y="4096"/>
                </a:moveTo>
                <a:cubicBezTo>
                  <a:pt x="2786" y="4036"/>
                  <a:pt x="2977" y="3977"/>
                  <a:pt x="3155" y="3893"/>
                </a:cubicBezTo>
                <a:cubicBezTo>
                  <a:pt x="3263" y="3870"/>
                  <a:pt x="3382" y="3881"/>
                  <a:pt x="3477" y="3941"/>
                </a:cubicBezTo>
                <a:cubicBezTo>
                  <a:pt x="3310" y="3941"/>
                  <a:pt x="3144" y="4001"/>
                  <a:pt x="3036" y="4131"/>
                </a:cubicBezTo>
                <a:cubicBezTo>
                  <a:pt x="3144" y="4262"/>
                  <a:pt x="3310" y="4334"/>
                  <a:pt x="3477" y="4322"/>
                </a:cubicBezTo>
                <a:cubicBezTo>
                  <a:pt x="3382" y="4382"/>
                  <a:pt x="3263" y="4393"/>
                  <a:pt x="3155" y="4370"/>
                </a:cubicBezTo>
                <a:cubicBezTo>
                  <a:pt x="2965" y="4298"/>
                  <a:pt x="2786" y="4227"/>
                  <a:pt x="2608" y="4167"/>
                </a:cubicBezTo>
                <a:cubicBezTo>
                  <a:pt x="2524" y="4155"/>
                  <a:pt x="2453" y="4143"/>
                  <a:pt x="2370" y="4131"/>
                </a:cubicBezTo>
                <a:cubicBezTo>
                  <a:pt x="2453" y="4120"/>
                  <a:pt x="2536" y="4108"/>
                  <a:pt x="2608" y="4096"/>
                </a:cubicBezTo>
                <a:close/>
              </a:path>
            </a:pathLst>
          </a:custGeom>
          <a:solidFill>
            <a:schemeClr val="accent2">
              <a:alpha val="1450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5"/>
          <p:cNvSpPr/>
          <p:nvPr/>
        </p:nvSpPr>
        <p:spPr>
          <a:xfrm rot="5400000">
            <a:off x="683387" y="5238528"/>
            <a:ext cx="563294" cy="562410"/>
          </a:xfrm>
          <a:custGeom>
            <a:avLst/>
            <a:gdLst/>
            <a:ahLst/>
            <a:cxnLst/>
            <a:rect l="l" t="t" r="r" b="b"/>
            <a:pathLst>
              <a:path w="8288" h="8275" extrusionOk="0">
                <a:moveTo>
                  <a:pt x="1" y="4131"/>
                </a:moveTo>
                <a:cubicBezTo>
                  <a:pt x="334" y="4167"/>
                  <a:pt x="465" y="4465"/>
                  <a:pt x="1001" y="4239"/>
                </a:cubicBezTo>
                <a:lnTo>
                  <a:pt x="1001" y="4239"/>
                </a:lnTo>
                <a:cubicBezTo>
                  <a:pt x="798" y="4334"/>
                  <a:pt x="501" y="4322"/>
                  <a:pt x="465" y="4727"/>
                </a:cubicBezTo>
                <a:cubicBezTo>
                  <a:pt x="691" y="4536"/>
                  <a:pt x="953" y="4643"/>
                  <a:pt x="1132" y="4310"/>
                </a:cubicBezTo>
                <a:lnTo>
                  <a:pt x="1132" y="4310"/>
                </a:lnTo>
                <a:cubicBezTo>
                  <a:pt x="1072" y="4477"/>
                  <a:pt x="822" y="4560"/>
                  <a:pt x="1024" y="4977"/>
                </a:cubicBezTo>
                <a:cubicBezTo>
                  <a:pt x="1036" y="4751"/>
                  <a:pt x="1144" y="4810"/>
                  <a:pt x="1239" y="4667"/>
                </a:cubicBezTo>
                <a:cubicBezTo>
                  <a:pt x="1358" y="4858"/>
                  <a:pt x="1715" y="4905"/>
                  <a:pt x="1786" y="4643"/>
                </a:cubicBezTo>
                <a:cubicBezTo>
                  <a:pt x="1548" y="4751"/>
                  <a:pt x="1465" y="4548"/>
                  <a:pt x="1477" y="4429"/>
                </a:cubicBezTo>
                <a:cubicBezTo>
                  <a:pt x="1477" y="4382"/>
                  <a:pt x="1489" y="4334"/>
                  <a:pt x="1525" y="4298"/>
                </a:cubicBezTo>
                <a:cubicBezTo>
                  <a:pt x="1572" y="4262"/>
                  <a:pt x="1679" y="4227"/>
                  <a:pt x="1727" y="4262"/>
                </a:cubicBezTo>
                <a:cubicBezTo>
                  <a:pt x="1775" y="4310"/>
                  <a:pt x="1763" y="4417"/>
                  <a:pt x="1644" y="4382"/>
                </a:cubicBezTo>
                <a:cubicBezTo>
                  <a:pt x="1715" y="4501"/>
                  <a:pt x="1894" y="4453"/>
                  <a:pt x="1906" y="4322"/>
                </a:cubicBezTo>
                <a:cubicBezTo>
                  <a:pt x="1906" y="4298"/>
                  <a:pt x="1906" y="4286"/>
                  <a:pt x="1906" y="4274"/>
                </a:cubicBezTo>
                <a:cubicBezTo>
                  <a:pt x="1906" y="4274"/>
                  <a:pt x="1906" y="4262"/>
                  <a:pt x="1906" y="4262"/>
                </a:cubicBezTo>
                <a:cubicBezTo>
                  <a:pt x="1894" y="4227"/>
                  <a:pt x="1870" y="4203"/>
                  <a:pt x="1846" y="4179"/>
                </a:cubicBezTo>
                <a:cubicBezTo>
                  <a:pt x="2144" y="4120"/>
                  <a:pt x="2465" y="4143"/>
                  <a:pt x="2763" y="4251"/>
                </a:cubicBezTo>
                <a:lnTo>
                  <a:pt x="2763" y="4251"/>
                </a:lnTo>
                <a:cubicBezTo>
                  <a:pt x="1870" y="4036"/>
                  <a:pt x="2167" y="4917"/>
                  <a:pt x="1620" y="4917"/>
                </a:cubicBezTo>
                <a:lnTo>
                  <a:pt x="1620" y="4917"/>
                </a:lnTo>
                <a:cubicBezTo>
                  <a:pt x="1870" y="4989"/>
                  <a:pt x="2037" y="4989"/>
                  <a:pt x="2144" y="4929"/>
                </a:cubicBezTo>
                <a:cubicBezTo>
                  <a:pt x="2418" y="4798"/>
                  <a:pt x="2310" y="4512"/>
                  <a:pt x="2418" y="4417"/>
                </a:cubicBezTo>
                <a:cubicBezTo>
                  <a:pt x="2441" y="4584"/>
                  <a:pt x="2548" y="4632"/>
                  <a:pt x="2679" y="4572"/>
                </a:cubicBezTo>
                <a:cubicBezTo>
                  <a:pt x="2548" y="4453"/>
                  <a:pt x="2644" y="4322"/>
                  <a:pt x="2787" y="4322"/>
                </a:cubicBezTo>
                <a:cubicBezTo>
                  <a:pt x="2989" y="4334"/>
                  <a:pt x="3251" y="4548"/>
                  <a:pt x="3596" y="4322"/>
                </a:cubicBezTo>
                <a:cubicBezTo>
                  <a:pt x="3656" y="4310"/>
                  <a:pt x="3727" y="4298"/>
                  <a:pt x="3787" y="4274"/>
                </a:cubicBezTo>
                <a:cubicBezTo>
                  <a:pt x="3727" y="4310"/>
                  <a:pt x="3668" y="4346"/>
                  <a:pt x="3620" y="4393"/>
                </a:cubicBezTo>
                <a:cubicBezTo>
                  <a:pt x="3215" y="4465"/>
                  <a:pt x="3180" y="4798"/>
                  <a:pt x="3037" y="4953"/>
                </a:cubicBezTo>
                <a:cubicBezTo>
                  <a:pt x="2953" y="5060"/>
                  <a:pt x="2775" y="5024"/>
                  <a:pt x="2799" y="4858"/>
                </a:cubicBezTo>
                <a:cubicBezTo>
                  <a:pt x="2656" y="4905"/>
                  <a:pt x="2608" y="5001"/>
                  <a:pt x="2727" y="5155"/>
                </a:cubicBezTo>
                <a:cubicBezTo>
                  <a:pt x="2572" y="5155"/>
                  <a:pt x="2441" y="4882"/>
                  <a:pt x="2156" y="4977"/>
                </a:cubicBezTo>
                <a:cubicBezTo>
                  <a:pt x="2037" y="5024"/>
                  <a:pt x="1929" y="5132"/>
                  <a:pt x="1798" y="5358"/>
                </a:cubicBezTo>
                <a:cubicBezTo>
                  <a:pt x="1810" y="5346"/>
                  <a:pt x="1822" y="5334"/>
                  <a:pt x="1834" y="5322"/>
                </a:cubicBezTo>
                <a:lnTo>
                  <a:pt x="1798" y="5358"/>
                </a:lnTo>
                <a:cubicBezTo>
                  <a:pt x="2179" y="4977"/>
                  <a:pt x="2596" y="5810"/>
                  <a:pt x="3072" y="5036"/>
                </a:cubicBezTo>
                <a:lnTo>
                  <a:pt x="3072" y="5036"/>
                </a:lnTo>
                <a:cubicBezTo>
                  <a:pt x="2941" y="5310"/>
                  <a:pt x="2739" y="5548"/>
                  <a:pt x="2477" y="5727"/>
                </a:cubicBezTo>
                <a:cubicBezTo>
                  <a:pt x="2489" y="5691"/>
                  <a:pt x="2477" y="5655"/>
                  <a:pt x="2465" y="5620"/>
                </a:cubicBezTo>
                <a:cubicBezTo>
                  <a:pt x="2465" y="5620"/>
                  <a:pt x="2465" y="5620"/>
                  <a:pt x="2465" y="5620"/>
                </a:cubicBezTo>
                <a:cubicBezTo>
                  <a:pt x="2453" y="5608"/>
                  <a:pt x="2441" y="5596"/>
                  <a:pt x="2429" y="5584"/>
                </a:cubicBezTo>
                <a:cubicBezTo>
                  <a:pt x="2334" y="5489"/>
                  <a:pt x="2167" y="5584"/>
                  <a:pt x="2215" y="5715"/>
                </a:cubicBezTo>
                <a:cubicBezTo>
                  <a:pt x="2263" y="5620"/>
                  <a:pt x="2358" y="5679"/>
                  <a:pt x="2346" y="5751"/>
                </a:cubicBezTo>
                <a:cubicBezTo>
                  <a:pt x="2334" y="5810"/>
                  <a:pt x="2227" y="5858"/>
                  <a:pt x="2179" y="5858"/>
                </a:cubicBezTo>
                <a:cubicBezTo>
                  <a:pt x="2132" y="5858"/>
                  <a:pt x="2084" y="5834"/>
                  <a:pt x="2048" y="5810"/>
                </a:cubicBezTo>
                <a:cubicBezTo>
                  <a:pt x="1906" y="5703"/>
                  <a:pt x="1941" y="5477"/>
                  <a:pt x="2120" y="5429"/>
                </a:cubicBezTo>
                <a:cubicBezTo>
                  <a:pt x="1882" y="5298"/>
                  <a:pt x="1667" y="5584"/>
                  <a:pt x="1715" y="5810"/>
                </a:cubicBezTo>
                <a:cubicBezTo>
                  <a:pt x="1548" y="5775"/>
                  <a:pt x="1513" y="5882"/>
                  <a:pt x="1346" y="5739"/>
                </a:cubicBezTo>
                <a:cubicBezTo>
                  <a:pt x="1489" y="6167"/>
                  <a:pt x="1727" y="6060"/>
                  <a:pt x="1894" y="6132"/>
                </a:cubicBezTo>
                <a:lnTo>
                  <a:pt x="1894" y="6132"/>
                </a:lnTo>
                <a:cubicBezTo>
                  <a:pt x="1536" y="6013"/>
                  <a:pt x="1429" y="6287"/>
                  <a:pt x="1132" y="6298"/>
                </a:cubicBezTo>
                <a:cubicBezTo>
                  <a:pt x="1441" y="6572"/>
                  <a:pt x="1632" y="6358"/>
                  <a:pt x="1858" y="6275"/>
                </a:cubicBezTo>
                <a:lnTo>
                  <a:pt x="1858" y="6275"/>
                </a:lnTo>
                <a:cubicBezTo>
                  <a:pt x="1310" y="6489"/>
                  <a:pt x="1429" y="6798"/>
                  <a:pt x="1215" y="7060"/>
                </a:cubicBezTo>
                <a:cubicBezTo>
                  <a:pt x="1477" y="6834"/>
                  <a:pt x="1786" y="6965"/>
                  <a:pt x="2001" y="6417"/>
                </a:cubicBezTo>
                <a:lnTo>
                  <a:pt x="2001" y="6417"/>
                </a:lnTo>
                <a:cubicBezTo>
                  <a:pt x="1917" y="6632"/>
                  <a:pt x="1703" y="6834"/>
                  <a:pt x="1977" y="7144"/>
                </a:cubicBezTo>
                <a:cubicBezTo>
                  <a:pt x="1989" y="6846"/>
                  <a:pt x="2263" y="6739"/>
                  <a:pt x="2144" y="6382"/>
                </a:cubicBezTo>
                <a:lnTo>
                  <a:pt x="2144" y="6382"/>
                </a:lnTo>
                <a:cubicBezTo>
                  <a:pt x="2215" y="6548"/>
                  <a:pt x="2108" y="6775"/>
                  <a:pt x="2537" y="6929"/>
                </a:cubicBezTo>
                <a:cubicBezTo>
                  <a:pt x="2394" y="6763"/>
                  <a:pt x="2501" y="6727"/>
                  <a:pt x="2465" y="6560"/>
                </a:cubicBezTo>
                <a:cubicBezTo>
                  <a:pt x="2691" y="6608"/>
                  <a:pt x="2977" y="6394"/>
                  <a:pt x="2846" y="6156"/>
                </a:cubicBezTo>
                <a:cubicBezTo>
                  <a:pt x="2751" y="6406"/>
                  <a:pt x="2548" y="6310"/>
                  <a:pt x="2465" y="6227"/>
                </a:cubicBezTo>
                <a:cubicBezTo>
                  <a:pt x="2441" y="6191"/>
                  <a:pt x="2418" y="6144"/>
                  <a:pt x="2418" y="6096"/>
                </a:cubicBezTo>
                <a:cubicBezTo>
                  <a:pt x="2418" y="6036"/>
                  <a:pt x="2465" y="5941"/>
                  <a:pt x="2537" y="5929"/>
                </a:cubicBezTo>
                <a:cubicBezTo>
                  <a:pt x="2596" y="5929"/>
                  <a:pt x="2656" y="6013"/>
                  <a:pt x="2560" y="6060"/>
                </a:cubicBezTo>
                <a:cubicBezTo>
                  <a:pt x="2691" y="6096"/>
                  <a:pt x="2787" y="5941"/>
                  <a:pt x="2691" y="5846"/>
                </a:cubicBezTo>
                <a:cubicBezTo>
                  <a:pt x="2679" y="5834"/>
                  <a:pt x="2668" y="5822"/>
                  <a:pt x="2668" y="5810"/>
                </a:cubicBezTo>
                <a:lnTo>
                  <a:pt x="2668" y="5810"/>
                </a:lnTo>
                <a:cubicBezTo>
                  <a:pt x="2632" y="5798"/>
                  <a:pt x="2596" y="5786"/>
                  <a:pt x="2560" y="5798"/>
                </a:cubicBezTo>
                <a:cubicBezTo>
                  <a:pt x="2727" y="5536"/>
                  <a:pt x="2977" y="5334"/>
                  <a:pt x="3251" y="5203"/>
                </a:cubicBezTo>
                <a:cubicBezTo>
                  <a:pt x="2477" y="5679"/>
                  <a:pt x="3299" y="6096"/>
                  <a:pt x="2918" y="6477"/>
                </a:cubicBezTo>
                <a:lnTo>
                  <a:pt x="2965" y="6441"/>
                </a:lnTo>
                <a:lnTo>
                  <a:pt x="2918" y="6477"/>
                </a:lnTo>
                <a:cubicBezTo>
                  <a:pt x="3156" y="6358"/>
                  <a:pt x="3263" y="6239"/>
                  <a:pt x="3299" y="6120"/>
                </a:cubicBezTo>
                <a:cubicBezTo>
                  <a:pt x="3406" y="5822"/>
                  <a:pt x="3120" y="5703"/>
                  <a:pt x="3132" y="5560"/>
                </a:cubicBezTo>
                <a:cubicBezTo>
                  <a:pt x="3275" y="5667"/>
                  <a:pt x="3370" y="5620"/>
                  <a:pt x="3430" y="5489"/>
                </a:cubicBezTo>
                <a:cubicBezTo>
                  <a:pt x="3251" y="5501"/>
                  <a:pt x="3227" y="5322"/>
                  <a:pt x="3322" y="5239"/>
                </a:cubicBezTo>
                <a:cubicBezTo>
                  <a:pt x="3477" y="5096"/>
                  <a:pt x="3822" y="5060"/>
                  <a:pt x="3894" y="4655"/>
                </a:cubicBezTo>
                <a:cubicBezTo>
                  <a:pt x="3930" y="4608"/>
                  <a:pt x="3977" y="4548"/>
                  <a:pt x="4001" y="4489"/>
                </a:cubicBezTo>
                <a:cubicBezTo>
                  <a:pt x="3977" y="4548"/>
                  <a:pt x="3965" y="4620"/>
                  <a:pt x="3953" y="4691"/>
                </a:cubicBezTo>
                <a:cubicBezTo>
                  <a:pt x="3727" y="5024"/>
                  <a:pt x="3942" y="5286"/>
                  <a:pt x="3953" y="5489"/>
                </a:cubicBezTo>
                <a:cubicBezTo>
                  <a:pt x="3953" y="5632"/>
                  <a:pt x="3822" y="5739"/>
                  <a:pt x="3703" y="5596"/>
                </a:cubicBezTo>
                <a:cubicBezTo>
                  <a:pt x="3644" y="5727"/>
                  <a:pt x="3691" y="5834"/>
                  <a:pt x="3870" y="5858"/>
                </a:cubicBezTo>
                <a:cubicBezTo>
                  <a:pt x="3775" y="5965"/>
                  <a:pt x="3489" y="5858"/>
                  <a:pt x="3346" y="6132"/>
                </a:cubicBezTo>
                <a:cubicBezTo>
                  <a:pt x="3299" y="6251"/>
                  <a:pt x="3287" y="6406"/>
                  <a:pt x="3358" y="6656"/>
                </a:cubicBezTo>
                <a:lnTo>
                  <a:pt x="3358" y="6656"/>
                </a:lnTo>
                <a:cubicBezTo>
                  <a:pt x="3358" y="6120"/>
                  <a:pt x="4239" y="6406"/>
                  <a:pt x="4037" y="5525"/>
                </a:cubicBezTo>
                <a:lnTo>
                  <a:pt x="4037" y="5525"/>
                </a:lnTo>
                <a:cubicBezTo>
                  <a:pt x="4144" y="5822"/>
                  <a:pt x="4168" y="6132"/>
                  <a:pt x="4108" y="6441"/>
                </a:cubicBezTo>
                <a:cubicBezTo>
                  <a:pt x="4084" y="6406"/>
                  <a:pt x="4049" y="6382"/>
                  <a:pt x="4013" y="6382"/>
                </a:cubicBezTo>
                <a:lnTo>
                  <a:pt x="4001" y="6382"/>
                </a:lnTo>
                <a:cubicBezTo>
                  <a:pt x="3989" y="6370"/>
                  <a:pt x="3977" y="6370"/>
                  <a:pt x="3965" y="6382"/>
                </a:cubicBezTo>
                <a:cubicBezTo>
                  <a:pt x="3822" y="6382"/>
                  <a:pt x="3787" y="6560"/>
                  <a:pt x="3906" y="6632"/>
                </a:cubicBezTo>
                <a:cubicBezTo>
                  <a:pt x="3870" y="6525"/>
                  <a:pt x="3977" y="6501"/>
                  <a:pt x="4013" y="6548"/>
                </a:cubicBezTo>
                <a:cubicBezTo>
                  <a:pt x="4061" y="6608"/>
                  <a:pt x="4013" y="6715"/>
                  <a:pt x="3977" y="6751"/>
                </a:cubicBezTo>
                <a:cubicBezTo>
                  <a:pt x="3942" y="6787"/>
                  <a:pt x="3894" y="6798"/>
                  <a:pt x="3846" y="6798"/>
                </a:cubicBezTo>
                <a:cubicBezTo>
                  <a:pt x="3727" y="6798"/>
                  <a:pt x="3525" y="6739"/>
                  <a:pt x="3632" y="6489"/>
                </a:cubicBezTo>
                <a:cubicBezTo>
                  <a:pt x="3370" y="6560"/>
                  <a:pt x="3418" y="6918"/>
                  <a:pt x="3620" y="7049"/>
                </a:cubicBezTo>
                <a:cubicBezTo>
                  <a:pt x="3465" y="7144"/>
                  <a:pt x="3525" y="7239"/>
                  <a:pt x="3310" y="7263"/>
                </a:cubicBezTo>
                <a:cubicBezTo>
                  <a:pt x="3715" y="7453"/>
                  <a:pt x="3799" y="7215"/>
                  <a:pt x="3965" y="7144"/>
                </a:cubicBezTo>
                <a:lnTo>
                  <a:pt x="3965" y="7144"/>
                </a:lnTo>
                <a:cubicBezTo>
                  <a:pt x="3632" y="7322"/>
                  <a:pt x="3751" y="7596"/>
                  <a:pt x="3549" y="7811"/>
                </a:cubicBezTo>
                <a:cubicBezTo>
                  <a:pt x="3953" y="7775"/>
                  <a:pt x="3942" y="7477"/>
                  <a:pt x="4049" y="7275"/>
                </a:cubicBezTo>
                <a:lnTo>
                  <a:pt x="4049" y="7275"/>
                </a:lnTo>
                <a:cubicBezTo>
                  <a:pt x="3811" y="7811"/>
                  <a:pt x="4120" y="7941"/>
                  <a:pt x="4144" y="8275"/>
                </a:cubicBezTo>
                <a:cubicBezTo>
                  <a:pt x="4180" y="7941"/>
                  <a:pt x="4489" y="7811"/>
                  <a:pt x="4251" y="7275"/>
                </a:cubicBezTo>
                <a:lnTo>
                  <a:pt x="4251" y="7275"/>
                </a:lnTo>
                <a:cubicBezTo>
                  <a:pt x="4358" y="7477"/>
                  <a:pt x="4346" y="7775"/>
                  <a:pt x="4751" y="7811"/>
                </a:cubicBezTo>
                <a:cubicBezTo>
                  <a:pt x="4549" y="7584"/>
                  <a:pt x="4668" y="7322"/>
                  <a:pt x="4334" y="7144"/>
                </a:cubicBezTo>
                <a:lnTo>
                  <a:pt x="4334" y="7144"/>
                </a:lnTo>
                <a:cubicBezTo>
                  <a:pt x="4489" y="7215"/>
                  <a:pt x="4584" y="7453"/>
                  <a:pt x="4989" y="7263"/>
                </a:cubicBezTo>
                <a:cubicBezTo>
                  <a:pt x="4775" y="7239"/>
                  <a:pt x="4823" y="7144"/>
                  <a:pt x="4680" y="7049"/>
                </a:cubicBezTo>
                <a:cubicBezTo>
                  <a:pt x="4882" y="6918"/>
                  <a:pt x="4918" y="6560"/>
                  <a:pt x="4668" y="6489"/>
                </a:cubicBezTo>
                <a:cubicBezTo>
                  <a:pt x="4763" y="6739"/>
                  <a:pt x="4573" y="6810"/>
                  <a:pt x="4442" y="6798"/>
                </a:cubicBezTo>
                <a:cubicBezTo>
                  <a:pt x="4394" y="6798"/>
                  <a:pt x="4358" y="6787"/>
                  <a:pt x="4323" y="6751"/>
                </a:cubicBezTo>
                <a:cubicBezTo>
                  <a:pt x="4287" y="6715"/>
                  <a:pt x="4239" y="6608"/>
                  <a:pt x="4287" y="6548"/>
                </a:cubicBezTo>
                <a:cubicBezTo>
                  <a:pt x="4323" y="6501"/>
                  <a:pt x="4430" y="6525"/>
                  <a:pt x="4394" y="6632"/>
                </a:cubicBezTo>
                <a:cubicBezTo>
                  <a:pt x="4406" y="6620"/>
                  <a:pt x="4418" y="6608"/>
                  <a:pt x="4430" y="6596"/>
                </a:cubicBezTo>
                <a:cubicBezTo>
                  <a:pt x="4477" y="6548"/>
                  <a:pt x="4477" y="6477"/>
                  <a:pt x="4430" y="6429"/>
                </a:cubicBezTo>
                <a:cubicBezTo>
                  <a:pt x="4406" y="6394"/>
                  <a:pt x="4370" y="6382"/>
                  <a:pt x="4334" y="6382"/>
                </a:cubicBezTo>
                <a:cubicBezTo>
                  <a:pt x="4323" y="6370"/>
                  <a:pt x="4311" y="6370"/>
                  <a:pt x="4299" y="6382"/>
                </a:cubicBezTo>
                <a:lnTo>
                  <a:pt x="4287" y="6382"/>
                </a:lnTo>
                <a:cubicBezTo>
                  <a:pt x="4251" y="6382"/>
                  <a:pt x="4215" y="6406"/>
                  <a:pt x="4203" y="6441"/>
                </a:cubicBezTo>
                <a:cubicBezTo>
                  <a:pt x="4132" y="6132"/>
                  <a:pt x="4156" y="5822"/>
                  <a:pt x="4263" y="5525"/>
                </a:cubicBezTo>
                <a:cubicBezTo>
                  <a:pt x="4061" y="6406"/>
                  <a:pt x="4930" y="6120"/>
                  <a:pt x="4942" y="6656"/>
                </a:cubicBezTo>
                <a:lnTo>
                  <a:pt x="4942" y="6608"/>
                </a:lnTo>
                <a:lnTo>
                  <a:pt x="4942" y="6656"/>
                </a:lnTo>
                <a:cubicBezTo>
                  <a:pt x="5013" y="6406"/>
                  <a:pt x="5013" y="6251"/>
                  <a:pt x="4954" y="6144"/>
                </a:cubicBezTo>
                <a:cubicBezTo>
                  <a:pt x="4823" y="5870"/>
                  <a:pt x="4537" y="5965"/>
                  <a:pt x="4430" y="5858"/>
                </a:cubicBezTo>
                <a:cubicBezTo>
                  <a:pt x="4608" y="5834"/>
                  <a:pt x="4656" y="5739"/>
                  <a:pt x="4584" y="5596"/>
                </a:cubicBezTo>
                <a:cubicBezTo>
                  <a:pt x="4465" y="5739"/>
                  <a:pt x="4334" y="5632"/>
                  <a:pt x="4334" y="5501"/>
                </a:cubicBezTo>
                <a:cubicBezTo>
                  <a:pt x="4346" y="5298"/>
                  <a:pt x="4561" y="5036"/>
                  <a:pt x="4334" y="4691"/>
                </a:cubicBezTo>
                <a:cubicBezTo>
                  <a:pt x="4323" y="4620"/>
                  <a:pt x="4311" y="4560"/>
                  <a:pt x="4287" y="4489"/>
                </a:cubicBezTo>
                <a:cubicBezTo>
                  <a:pt x="4323" y="4548"/>
                  <a:pt x="4358" y="4608"/>
                  <a:pt x="4406" y="4667"/>
                </a:cubicBezTo>
                <a:cubicBezTo>
                  <a:pt x="4477" y="5072"/>
                  <a:pt x="4811" y="5096"/>
                  <a:pt x="4965" y="5239"/>
                </a:cubicBezTo>
                <a:cubicBezTo>
                  <a:pt x="5073" y="5334"/>
                  <a:pt x="5037" y="5501"/>
                  <a:pt x="4858" y="5489"/>
                </a:cubicBezTo>
                <a:cubicBezTo>
                  <a:pt x="4918" y="5620"/>
                  <a:pt x="5013" y="5667"/>
                  <a:pt x="5156" y="5560"/>
                </a:cubicBezTo>
                <a:cubicBezTo>
                  <a:pt x="5168" y="5703"/>
                  <a:pt x="4894" y="5834"/>
                  <a:pt x="4989" y="6132"/>
                </a:cubicBezTo>
                <a:cubicBezTo>
                  <a:pt x="5037" y="6239"/>
                  <a:pt x="5144" y="6358"/>
                  <a:pt x="5370" y="6489"/>
                </a:cubicBezTo>
                <a:lnTo>
                  <a:pt x="5370" y="6489"/>
                </a:lnTo>
                <a:cubicBezTo>
                  <a:pt x="5001" y="6096"/>
                  <a:pt x="5823" y="5679"/>
                  <a:pt x="5049" y="5203"/>
                </a:cubicBezTo>
                <a:lnTo>
                  <a:pt x="5049" y="5203"/>
                </a:lnTo>
                <a:cubicBezTo>
                  <a:pt x="5323" y="5334"/>
                  <a:pt x="5573" y="5548"/>
                  <a:pt x="5739" y="5798"/>
                </a:cubicBezTo>
                <a:cubicBezTo>
                  <a:pt x="5704" y="5798"/>
                  <a:pt x="5668" y="5798"/>
                  <a:pt x="5632" y="5822"/>
                </a:cubicBezTo>
                <a:lnTo>
                  <a:pt x="5632" y="5822"/>
                </a:lnTo>
                <a:cubicBezTo>
                  <a:pt x="5620" y="5834"/>
                  <a:pt x="5608" y="5834"/>
                  <a:pt x="5596" y="5846"/>
                </a:cubicBezTo>
                <a:cubicBezTo>
                  <a:pt x="5549" y="5906"/>
                  <a:pt x="5549" y="5989"/>
                  <a:pt x="5596" y="6048"/>
                </a:cubicBezTo>
                <a:cubicBezTo>
                  <a:pt x="5620" y="6072"/>
                  <a:pt x="5668" y="6084"/>
                  <a:pt x="5704" y="6072"/>
                </a:cubicBezTo>
                <a:lnTo>
                  <a:pt x="5727" y="6072"/>
                </a:lnTo>
                <a:cubicBezTo>
                  <a:pt x="5632" y="6025"/>
                  <a:pt x="5692" y="5941"/>
                  <a:pt x="5751" y="5941"/>
                </a:cubicBezTo>
                <a:cubicBezTo>
                  <a:pt x="5823" y="5953"/>
                  <a:pt x="5870" y="6060"/>
                  <a:pt x="5870" y="6108"/>
                </a:cubicBezTo>
                <a:cubicBezTo>
                  <a:pt x="5858" y="6156"/>
                  <a:pt x="5847" y="6203"/>
                  <a:pt x="5811" y="6239"/>
                </a:cubicBezTo>
                <a:cubicBezTo>
                  <a:pt x="5716" y="6394"/>
                  <a:pt x="5477" y="6346"/>
                  <a:pt x="5442" y="6167"/>
                </a:cubicBezTo>
                <a:cubicBezTo>
                  <a:pt x="5311" y="6406"/>
                  <a:pt x="5585" y="6620"/>
                  <a:pt x="5823" y="6572"/>
                </a:cubicBezTo>
                <a:cubicBezTo>
                  <a:pt x="5787" y="6739"/>
                  <a:pt x="5894" y="6775"/>
                  <a:pt x="5751" y="6941"/>
                </a:cubicBezTo>
                <a:cubicBezTo>
                  <a:pt x="6180" y="6798"/>
                  <a:pt x="6073" y="6560"/>
                  <a:pt x="6144" y="6394"/>
                </a:cubicBezTo>
                <a:lnTo>
                  <a:pt x="6144" y="6394"/>
                </a:lnTo>
                <a:cubicBezTo>
                  <a:pt x="6025" y="6763"/>
                  <a:pt x="6287" y="6870"/>
                  <a:pt x="6311" y="7168"/>
                </a:cubicBezTo>
                <a:cubicBezTo>
                  <a:pt x="6573" y="6846"/>
                  <a:pt x="6358" y="6656"/>
                  <a:pt x="6275" y="6429"/>
                </a:cubicBezTo>
                <a:lnTo>
                  <a:pt x="6275" y="6429"/>
                </a:lnTo>
                <a:cubicBezTo>
                  <a:pt x="6501" y="6977"/>
                  <a:pt x="6811" y="6858"/>
                  <a:pt x="7061" y="7072"/>
                </a:cubicBezTo>
                <a:cubicBezTo>
                  <a:pt x="6847" y="6810"/>
                  <a:pt x="6966" y="6501"/>
                  <a:pt x="6430" y="6287"/>
                </a:cubicBezTo>
                <a:lnTo>
                  <a:pt x="6430" y="6287"/>
                </a:lnTo>
                <a:cubicBezTo>
                  <a:pt x="6644" y="6370"/>
                  <a:pt x="6847" y="6584"/>
                  <a:pt x="7156" y="6322"/>
                </a:cubicBezTo>
                <a:cubicBezTo>
                  <a:pt x="6859" y="6298"/>
                  <a:pt x="6751" y="6036"/>
                  <a:pt x="6394" y="6144"/>
                </a:cubicBezTo>
                <a:lnTo>
                  <a:pt x="6394" y="6144"/>
                </a:lnTo>
                <a:cubicBezTo>
                  <a:pt x="6549" y="6072"/>
                  <a:pt x="6787" y="6191"/>
                  <a:pt x="6942" y="5751"/>
                </a:cubicBezTo>
                <a:cubicBezTo>
                  <a:pt x="6775" y="5906"/>
                  <a:pt x="6739" y="5786"/>
                  <a:pt x="6573" y="5822"/>
                </a:cubicBezTo>
                <a:cubicBezTo>
                  <a:pt x="6620" y="5596"/>
                  <a:pt x="6394" y="5322"/>
                  <a:pt x="6168" y="5441"/>
                </a:cubicBezTo>
                <a:cubicBezTo>
                  <a:pt x="6347" y="5489"/>
                  <a:pt x="6382" y="5715"/>
                  <a:pt x="6228" y="5822"/>
                </a:cubicBezTo>
                <a:cubicBezTo>
                  <a:pt x="6192" y="5858"/>
                  <a:pt x="6156" y="5870"/>
                  <a:pt x="6108" y="5870"/>
                </a:cubicBezTo>
                <a:cubicBezTo>
                  <a:pt x="6049" y="5870"/>
                  <a:pt x="5942" y="5822"/>
                  <a:pt x="5942" y="5763"/>
                </a:cubicBezTo>
                <a:cubicBezTo>
                  <a:pt x="5930" y="5703"/>
                  <a:pt x="6013" y="5632"/>
                  <a:pt x="6073" y="5739"/>
                </a:cubicBezTo>
                <a:cubicBezTo>
                  <a:pt x="6073" y="5727"/>
                  <a:pt x="6073" y="5715"/>
                  <a:pt x="6073" y="5703"/>
                </a:cubicBezTo>
                <a:cubicBezTo>
                  <a:pt x="6073" y="5667"/>
                  <a:pt x="6061" y="5632"/>
                  <a:pt x="6037" y="5608"/>
                </a:cubicBezTo>
                <a:cubicBezTo>
                  <a:pt x="5977" y="5548"/>
                  <a:pt x="5870" y="5560"/>
                  <a:pt x="5823" y="5632"/>
                </a:cubicBezTo>
                <a:lnTo>
                  <a:pt x="5823" y="5644"/>
                </a:lnTo>
                <a:cubicBezTo>
                  <a:pt x="5799" y="5667"/>
                  <a:pt x="5787" y="5703"/>
                  <a:pt x="5799" y="5739"/>
                </a:cubicBezTo>
                <a:cubicBezTo>
                  <a:pt x="5537" y="5572"/>
                  <a:pt x="5335" y="5322"/>
                  <a:pt x="5204" y="5048"/>
                </a:cubicBezTo>
                <a:cubicBezTo>
                  <a:pt x="5680" y="5822"/>
                  <a:pt x="6097" y="5001"/>
                  <a:pt x="6478" y="5382"/>
                </a:cubicBezTo>
                <a:lnTo>
                  <a:pt x="6442" y="5334"/>
                </a:lnTo>
                <a:cubicBezTo>
                  <a:pt x="6454" y="5346"/>
                  <a:pt x="6466" y="5358"/>
                  <a:pt x="6478" y="5382"/>
                </a:cubicBezTo>
                <a:cubicBezTo>
                  <a:pt x="6358" y="5155"/>
                  <a:pt x="6239" y="5036"/>
                  <a:pt x="6120" y="5001"/>
                </a:cubicBezTo>
                <a:cubicBezTo>
                  <a:pt x="5823" y="4905"/>
                  <a:pt x="5704" y="5179"/>
                  <a:pt x="5561" y="5167"/>
                </a:cubicBezTo>
                <a:cubicBezTo>
                  <a:pt x="5668" y="5024"/>
                  <a:pt x="5620" y="4929"/>
                  <a:pt x="5489" y="4870"/>
                </a:cubicBezTo>
                <a:cubicBezTo>
                  <a:pt x="5501" y="5048"/>
                  <a:pt x="5335" y="5072"/>
                  <a:pt x="5239" y="4977"/>
                </a:cubicBezTo>
                <a:cubicBezTo>
                  <a:pt x="5096" y="4822"/>
                  <a:pt x="5073" y="4477"/>
                  <a:pt x="4668" y="4405"/>
                </a:cubicBezTo>
                <a:cubicBezTo>
                  <a:pt x="4608" y="4370"/>
                  <a:pt x="4549" y="4322"/>
                  <a:pt x="4489" y="4298"/>
                </a:cubicBezTo>
                <a:cubicBezTo>
                  <a:pt x="4549" y="4322"/>
                  <a:pt x="4620" y="4334"/>
                  <a:pt x="4692" y="4346"/>
                </a:cubicBezTo>
                <a:cubicBezTo>
                  <a:pt x="5025" y="4572"/>
                  <a:pt x="5287" y="4358"/>
                  <a:pt x="5501" y="4346"/>
                </a:cubicBezTo>
                <a:cubicBezTo>
                  <a:pt x="5632" y="4346"/>
                  <a:pt x="5739" y="4477"/>
                  <a:pt x="5596" y="4584"/>
                </a:cubicBezTo>
                <a:cubicBezTo>
                  <a:pt x="5739" y="4655"/>
                  <a:pt x="5835" y="4608"/>
                  <a:pt x="5858" y="4429"/>
                </a:cubicBezTo>
                <a:cubicBezTo>
                  <a:pt x="5966" y="4524"/>
                  <a:pt x="5858" y="4810"/>
                  <a:pt x="6144" y="4953"/>
                </a:cubicBezTo>
                <a:cubicBezTo>
                  <a:pt x="6251" y="5001"/>
                  <a:pt x="6406" y="5013"/>
                  <a:pt x="6656" y="4941"/>
                </a:cubicBezTo>
                <a:lnTo>
                  <a:pt x="6656" y="4941"/>
                </a:lnTo>
                <a:cubicBezTo>
                  <a:pt x="6120" y="4929"/>
                  <a:pt x="6406" y="4060"/>
                  <a:pt x="5525" y="4262"/>
                </a:cubicBezTo>
                <a:lnTo>
                  <a:pt x="5525" y="4262"/>
                </a:lnTo>
                <a:cubicBezTo>
                  <a:pt x="5823" y="4155"/>
                  <a:pt x="6144" y="4131"/>
                  <a:pt x="6442" y="4191"/>
                </a:cubicBezTo>
                <a:cubicBezTo>
                  <a:pt x="6418" y="4215"/>
                  <a:pt x="6394" y="4251"/>
                  <a:pt x="6382" y="4286"/>
                </a:cubicBezTo>
                <a:cubicBezTo>
                  <a:pt x="6382" y="4286"/>
                  <a:pt x="6382" y="4286"/>
                  <a:pt x="6382" y="4286"/>
                </a:cubicBezTo>
                <a:cubicBezTo>
                  <a:pt x="6382" y="4310"/>
                  <a:pt x="6382" y="4322"/>
                  <a:pt x="6382" y="4334"/>
                </a:cubicBezTo>
                <a:cubicBezTo>
                  <a:pt x="6394" y="4465"/>
                  <a:pt x="6573" y="4512"/>
                  <a:pt x="6632" y="4393"/>
                </a:cubicBezTo>
                <a:cubicBezTo>
                  <a:pt x="6525" y="4429"/>
                  <a:pt x="6513" y="4322"/>
                  <a:pt x="6561" y="4286"/>
                </a:cubicBezTo>
                <a:cubicBezTo>
                  <a:pt x="6609" y="4239"/>
                  <a:pt x="6716" y="4286"/>
                  <a:pt x="6763" y="4322"/>
                </a:cubicBezTo>
                <a:cubicBezTo>
                  <a:pt x="6787" y="4358"/>
                  <a:pt x="6811" y="4393"/>
                  <a:pt x="6811" y="4441"/>
                </a:cubicBezTo>
                <a:cubicBezTo>
                  <a:pt x="6811" y="4572"/>
                  <a:pt x="6739" y="4763"/>
                  <a:pt x="6501" y="4667"/>
                </a:cubicBezTo>
                <a:cubicBezTo>
                  <a:pt x="6573" y="4917"/>
                  <a:pt x="6918" y="4882"/>
                  <a:pt x="7049" y="4679"/>
                </a:cubicBezTo>
                <a:cubicBezTo>
                  <a:pt x="7144" y="4834"/>
                  <a:pt x="7251" y="4774"/>
                  <a:pt x="7263" y="4989"/>
                </a:cubicBezTo>
                <a:cubicBezTo>
                  <a:pt x="7466" y="4584"/>
                  <a:pt x="7216" y="4489"/>
                  <a:pt x="7156" y="4334"/>
                </a:cubicBezTo>
                <a:lnTo>
                  <a:pt x="7156" y="4334"/>
                </a:lnTo>
                <a:cubicBezTo>
                  <a:pt x="7323" y="4667"/>
                  <a:pt x="7597" y="4548"/>
                  <a:pt x="7811" y="4751"/>
                </a:cubicBezTo>
                <a:cubicBezTo>
                  <a:pt x="7775" y="4346"/>
                  <a:pt x="7490" y="4358"/>
                  <a:pt x="7275" y="4251"/>
                </a:cubicBezTo>
                <a:lnTo>
                  <a:pt x="7275" y="4251"/>
                </a:lnTo>
                <a:cubicBezTo>
                  <a:pt x="7811" y="4489"/>
                  <a:pt x="7942" y="4179"/>
                  <a:pt x="8287" y="4155"/>
                </a:cubicBezTo>
                <a:cubicBezTo>
                  <a:pt x="7942" y="4120"/>
                  <a:pt x="7811" y="3810"/>
                  <a:pt x="7275" y="4048"/>
                </a:cubicBezTo>
                <a:lnTo>
                  <a:pt x="7275" y="4048"/>
                </a:lnTo>
                <a:cubicBezTo>
                  <a:pt x="7490" y="3953"/>
                  <a:pt x="7775" y="3965"/>
                  <a:pt x="7811" y="3548"/>
                </a:cubicBezTo>
                <a:cubicBezTo>
                  <a:pt x="7597" y="3750"/>
                  <a:pt x="7323" y="3631"/>
                  <a:pt x="7156" y="3977"/>
                </a:cubicBezTo>
                <a:lnTo>
                  <a:pt x="7156" y="3977"/>
                </a:lnTo>
                <a:cubicBezTo>
                  <a:pt x="7216" y="3810"/>
                  <a:pt x="7466" y="3715"/>
                  <a:pt x="7263" y="3310"/>
                </a:cubicBezTo>
                <a:cubicBezTo>
                  <a:pt x="7251" y="3524"/>
                  <a:pt x="7144" y="3477"/>
                  <a:pt x="7049" y="3620"/>
                </a:cubicBezTo>
                <a:cubicBezTo>
                  <a:pt x="6918" y="3429"/>
                  <a:pt x="6573" y="3381"/>
                  <a:pt x="6501" y="3631"/>
                </a:cubicBezTo>
                <a:cubicBezTo>
                  <a:pt x="6739" y="3536"/>
                  <a:pt x="6811" y="3727"/>
                  <a:pt x="6811" y="3858"/>
                </a:cubicBezTo>
                <a:cubicBezTo>
                  <a:pt x="6811" y="3905"/>
                  <a:pt x="6787" y="3941"/>
                  <a:pt x="6763" y="3977"/>
                </a:cubicBezTo>
                <a:cubicBezTo>
                  <a:pt x="6716" y="4012"/>
                  <a:pt x="6609" y="4060"/>
                  <a:pt x="6561" y="4024"/>
                </a:cubicBezTo>
                <a:cubicBezTo>
                  <a:pt x="6513" y="3977"/>
                  <a:pt x="6525" y="3870"/>
                  <a:pt x="6632" y="3905"/>
                </a:cubicBezTo>
                <a:cubicBezTo>
                  <a:pt x="6632" y="3893"/>
                  <a:pt x="6620" y="3881"/>
                  <a:pt x="6609" y="3870"/>
                </a:cubicBezTo>
                <a:cubicBezTo>
                  <a:pt x="6549" y="3822"/>
                  <a:pt x="6478" y="3822"/>
                  <a:pt x="6430" y="3870"/>
                </a:cubicBezTo>
                <a:cubicBezTo>
                  <a:pt x="6406" y="3893"/>
                  <a:pt x="6382" y="3929"/>
                  <a:pt x="6382" y="3965"/>
                </a:cubicBezTo>
                <a:cubicBezTo>
                  <a:pt x="6382" y="3977"/>
                  <a:pt x="6382" y="3989"/>
                  <a:pt x="6382" y="4001"/>
                </a:cubicBezTo>
                <a:lnTo>
                  <a:pt x="6382" y="4012"/>
                </a:lnTo>
                <a:cubicBezTo>
                  <a:pt x="6394" y="4048"/>
                  <a:pt x="6418" y="4084"/>
                  <a:pt x="6442" y="4096"/>
                </a:cubicBezTo>
                <a:cubicBezTo>
                  <a:pt x="6144" y="4155"/>
                  <a:pt x="5823" y="4131"/>
                  <a:pt x="5525" y="4036"/>
                </a:cubicBezTo>
                <a:cubicBezTo>
                  <a:pt x="6418" y="4239"/>
                  <a:pt x="6120" y="3369"/>
                  <a:pt x="6668" y="3358"/>
                </a:cubicBezTo>
                <a:lnTo>
                  <a:pt x="6609" y="3358"/>
                </a:lnTo>
                <a:cubicBezTo>
                  <a:pt x="6632" y="3358"/>
                  <a:pt x="6644" y="3358"/>
                  <a:pt x="6668" y="3358"/>
                </a:cubicBezTo>
                <a:cubicBezTo>
                  <a:pt x="6418" y="3286"/>
                  <a:pt x="6263" y="3286"/>
                  <a:pt x="6144" y="3346"/>
                </a:cubicBezTo>
                <a:cubicBezTo>
                  <a:pt x="5870" y="3477"/>
                  <a:pt x="5977" y="3762"/>
                  <a:pt x="5870" y="3870"/>
                </a:cubicBezTo>
                <a:cubicBezTo>
                  <a:pt x="5847" y="3691"/>
                  <a:pt x="5739" y="3643"/>
                  <a:pt x="5608" y="3703"/>
                </a:cubicBezTo>
                <a:cubicBezTo>
                  <a:pt x="5739" y="3822"/>
                  <a:pt x="5644" y="3965"/>
                  <a:pt x="5501" y="3953"/>
                </a:cubicBezTo>
                <a:cubicBezTo>
                  <a:pt x="5299" y="3953"/>
                  <a:pt x="5037" y="3727"/>
                  <a:pt x="4692" y="3953"/>
                </a:cubicBezTo>
                <a:cubicBezTo>
                  <a:pt x="4632" y="3965"/>
                  <a:pt x="4561" y="3977"/>
                  <a:pt x="4501" y="4001"/>
                </a:cubicBezTo>
                <a:cubicBezTo>
                  <a:pt x="4561" y="3965"/>
                  <a:pt x="4620" y="3929"/>
                  <a:pt x="4668" y="3893"/>
                </a:cubicBezTo>
                <a:cubicBezTo>
                  <a:pt x="5073" y="3822"/>
                  <a:pt x="5108" y="3477"/>
                  <a:pt x="5251" y="3322"/>
                </a:cubicBezTo>
                <a:cubicBezTo>
                  <a:pt x="5335" y="3227"/>
                  <a:pt x="5513" y="3250"/>
                  <a:pt x="5489" y="3429"/>
                </a:cubicBezTo>
                <a:cubicBezTo>
                  <a:pt x="5632" y="3381"/>
                  <a:pt x="5668" y="3274"/>
                  <a:pt x="5573" y="3131"/>
                </a:cubicBezTo>
                <a:cubicBezTo>
                  <a:pt x="5716" y="3119"/>
                  <a:pt x="5847" y="3393"/>
                  <a:pt x="6132" y="3298"/>
                </a:cubicBezTo>
                <a:cubicBezTo>
                  <a:pt x="6251" y="3262"/>
                  <a:pt x="6358" y="3155"/>
                  <a:pt x="6489" y="2917"/>
                </a:cubicBezTo>
                <a:lnTo>
                  <a:pt x="6489" y="2917"/>
                </a:lnTo>
                <a:cubicBezTo>
                  <a:pt x="6108" y="3298"/>
                  <a:pt x="5692" y="2477"/>
                  <a:pt x="5215" y="3250"/>
                </a:cubicBezTo>
                <a:lnTo>
                  <a:pt x="5215" y="3250"/>
                </a:lnTo>
                <a:cubicBezTo>
                  <a:pt x="5346" y="2965"/>
                  <a:pt x="5549" y="2727"/>
                  <a:pt x="5811" y="2548"/>
                </a:cubicBezTo>
                <a:cubicBezTo>
                  <a:pt x="5799" y="2584"/>
                  <a:pt x="5811" y="2631"/>
                  <a:pt x="5823" y="2655"/>
                </a:cubicBezTo>
                <a:lnTo>
                  <a:pt x="5823" y="2667"/>
                </a:lnTo>
                <a:cubicBezTo>
                  <a:pt x="5835" y="2679"/>
                  <a:pt x="5847" y="2691"/>
                  <a:pt x="5858" y="2691"/>
                </a:cubicBezTo>
                <a:cubicBezTo>
                  <a:pt x="5954" y="2786"/>
                  <a:pt x="6108" y="2691"/>
                  <a:pt x="6073" y="2560"/>
                </a:cubicBezTo>
                <a:cubicBezTo>
                  <a:pt x="6025" y="2655"/>
                  <a:pt x="5942" y="2596"/>
                  <a:pt x="5942" y="2536"/>
                </a:cubicBezTo>
                <a:cubicBezTo>
                  <a:pt x="5954" y="2465"/>
                  <a:pt x="6061" y="2417"/>
                  <a:pt x="6108" y="2417"/>
                </a:cubicBezTo>
                <a:cubicBezTo>
                  <a:pt x="6156" y="2417"/>
                  <a:pt x="6204" y="2441"/>
                  <a:pt x="6239" y="2477"/>
                </a:cubicBezTo>
                <a:cubicBezTo>
                  <a:pt x="6382" y="2572"/>
                  <a:pt x="6347" y="2810"/>
                  <a:pt x="6168" y="2846"/>
                </a:cubicBezTo>
                <a:cubicBezTo>
                  <a:pt x="6406" y="2977"/>
                  <a:pt x="6620" y="2703"/>
                  <a:pt x="6573" y="2465"/>
                </a:cubicBezTo>
                <a:cubicBezTo>
                  <a:pt x="6739" y="2500"/>
                  <a:pt x="6775" y="2393"/>
                  <a:pt x="6942" y="2536"/>
                </a:cubicBezTo>
                <a:cubicBezTo>
                  <a:pt x="6799" y="2107"/>
                  <a:pt x="6561" y="2215"/>
                  <a:pt x="6394" y="2143"/>
                </a:cubicBezTo>
                <a:lnTo>
                  <a:pt x="6394" y="2143"/>
                </a:lnTo>
                <a:cubicBezTo>
                  <a:pt x="6763" y="2262"/>
                  <a:pt x="6870" y="1988"/>
                  <a:pt x="7156" y="1976"/>
                </a:cubicBezTo>
                <a:cubicBezTo>
                  <a:pt x="6847" y="1715"/>
                  <a:pt x="6656" y="1929"/>
                  <a:pt x="6430" y="2012"/>
                </a:cubicBezTo>
                <a:lnTo>
                  <a:pt x="6430" y="2012"/>
                </a:lnTo>
                <a:cubicBezTo>
                  <a:pt x="6978" y="1786"/>
                  <a:pt x="6847" y="1488"/>
                  <a:pt x="7073" y="1226"/>
                </a:cubicBezTo>
                <a:cubicBezTo>
                  <a:pt x="6811" y="1441"/>
                  <a:pt x="6501" y="1322"/>
                  <a:pt x="6287" y="1857"/>
                </a:cubicBezTo>
                <a:lnTo>
                  <a:pt x="6287" y="1857"/>
                </a:lnTo>
                <a:cubicBezTo>
                  <a:pt x="6370" y="1643"/>
                  <a:pt x="6585" y="1441"/>
                  <a:pt x="6311" y="1131"/>
                </a:cubicBezTo>
                <a:cubicBezTo>
                  <a:pt x="6299" y="1429"/>
                  <a:pt x="6025" y="1536"/>
                  <a:pt x="6144" y="1893"/>
                </a:cubicBezTo>
                <a:lnTo>
                  <a:pt x="6144" y="1893"/>
                </a:lnTo>
                <a:cubicBezTo>
                  <a:pt x="6073" y="1738"/>
                  <a:pt x="6192" y="1500"/>
                  <a:pt x="5751" y="1345"/>
                </a:cubicBezTo>
                <a:cubicBezTo>
                  <a:pt x="5906" y="1512"/>
                  <a:pt x="5787" y="1548"/>
                  <a:pt x="5823" y="1715"/>
                </a:cubicBezTo>
                <a:cubicBezTo>
                  <a:pt x="5596" y="1679"/>
                  <a:pt x="5311" y="1893"/>
                  <a:pt x="5442" y="2119"/>
                </a:cubicBezTo>
                <a:cubicBezTo>
                  <a:pt x="5489" y="1941"/>
                  <a:pt x="5716" y="1905"/>
                  <a:pt x="5823" y="2060"/>
                </a:cubicBezTo>
                <a:cubicBezTo>
                  <a:pt x="5847" y="2096"/>
                  <a:pt x="5870" y="2131"/>
                  <a:pt x="5870" y="2179"/>
                </a:cubicBezTo>
                <a:cubicBezTo>
                  <a:pt x="5870" y="2238"/>
                  <a:pt x="5823" y="2346"/>
                  <a:pt x="5763" y="2346"/>
                </a:cubicBezTo>
                <a:cubicBezTo>
                  <a:pt x="5692" y="2357"/>
                  <a:pt x="5632" y="2274"/>
                  <a:pt x="5739" y="2215"/>
                </a:cubicBezTo>
                <a:cubicBezTo>
                  <a:pt x="5596" y="2179"/>
                  <a:pt x="5501" y="2334"/>
                  <a:pt x="5596" y="2441"/>
                </a:cubicBezTo>
                <a:lnTo>
                  <a:pt x="5632" y="2465"/>
                </a:lnTo>
                <a:lnTo>
                  <a:pt x="5632" y="2465"/>
                </a:lnTo>
                <a:cubicBezTo>
                  <a:pt x="5668" y="2488"/>
                  <a:pt x="5704" y="2488"/>
                  <a:pt x="5739" y="2488"/>
                </a:cubicBezTo>
                <a:cubicBezTo>
                  <a:pt x="5573" y="2738"/>
                  <a:pt x="5323" y="2953"/>
                  <a:pt x="5049" y="3084"/>
                </a:cubicBezTo>
                <a:cubicBezTo>
                  <a:pt x="5823" y="2607"/>
                  <a:pt x="5001" y="2191"/>
                  <a:pt x="5370" y="1798"/>
                </a:cubicBezTo>
                <a:lnTo>
                  <a:pt x="5335" y="1846"/>
                </a:lnTo>
                <a:cubicBezTo>
                  <a:pt x="5346" y="1822"/>
                  <a:pt x="5358" y="1810"/>
                  <a:pt x="5370" y="1798"/>
                </a:cubicBezTo>
                <a:cubicBezTo>
                  <a:pt x="5144" y="1929"/>
                  <a:pt x="5037" y="2048"/>
                  <a:pt x="5001" y="2155"/>
                </a:cubicBezTo>
                <a:cubicBezTo>
                  <a:pt x="4894" y="2453"/>
                  <a:pt x="5180" y="2572"/>
                  <a:pt x="5168" y="2727"/>
                </a:cubicBezTo>
                <a:cubicBezTo>
                  <a:pt x="5025" y="2619"/>
                  <a:pt x="4930" y="2655"/>
                  <a:pt x="4870" y="2798"/>
                </a:cubicBezTo>
                <a:cubicBezTo>
                  <a:pt x="5049" y="2786"/>
                  <a:pt x="5073" y="2953"/>
                  <a:pt x="4965" y="3048"/>
                </a:cubicBezTo>
                <a:cubicBezTo>
                  <a:pt x="4823" y="3191"/>
                  <a:pt x="4477" y="3215"/>
                  <a:pt x="4406" y="3620"/>
                </a:cubicBezTo>
                <a:cubicBezTo>
                  <a:pt x="4358" y="3679"/>
                  <a:pt x="4323" y="3739"/>
                  <a:pt x="4299" y="3798"/>
                </a:cubicBezTo>
                <a:cubicBezTo>
                  <a:pt x="4311" y="3727"/>
                  <a:pt x="4334" y="3667"/>
                  <a:pt x="4334" y="3596"/>
                </a:cubicBezTo>
                <a:cubicBezTo>
                  <a:pt x="4573" y="3250"/>
                  <a:pt x="4358" y="2988"/>
                  <a:pt x="4334" y="2786"/>
                </a:cubicBezTo>
                <a:cubicBezTo>
                  <a:pt x="4334" y="2655"/>
                  <a:pt x="4477" y="2548"/>
                  <a:pt x="4584" y="2679"/>
                </a:cubicBezTo>
                <a:cubicBezTo>
                  <a:pt x="4644" y="2548"/>
                  <a:pt x="4608" y="2453"/>
                  <a:pt x="4442" y="2429"/>
                </a:cubicBezTo>
                <a:cubicBezTo>
                  <a:pt x="4537" y="2310"/>
                  <a:pt x="4823" y="2429"/>
                  <a:pt x="4954" y="2143"/>
                </a:cubicBezTo>
                <a:cubicBezTo>
                  <a:pt x="5013" y="2036"/>
                  <a:pt x="5013" y="1869"/>
                  <a:pt x="4942" y="1619"/>
                </a:cubicBezTo>
                <a:lnTo>
                  <a:pt x="4942" y="1619"/>
                </a:lnTo>
                <a:cubicBezTo>
                  <a:pt x="4942" y="2167"/>
                  <a:pt x="4061" y="1881"/>
                  <a:pt x="4275" y="2762"/>
                </a:cubicBezTo>
                <a:lnTo>
                  <a:pt x="4275" y="2762"/>
                </a:lnTo>
                <a:cubicBezTo>
                  <a:pt x="4168" y="2465"/>
                  <a:pt x="4144" y="2143"/>
                  <a:pt x="4203" y="1846"/>
                </a:cubicBezTo>
                <a:cubicBezTo>
                  <a:pt x="4215" y="1869"/>
                  <a:pt x="4251" y="1893"/>
                  <a:pt x="4287" y="1905"/>
                </a:cubicBezTo>
                <a:lnTo>
                  <a:pt x="4299" y="1905"/>
                </a:lnTo>
                <a:cubicBezTo>
                  <a:pt x="4442" y="1929"/>
                  <a:pt x="4525" y="1738"/>
                  <a:pt x="4394" y="1655"/>
                </a:cubicBezTo>
                <a:cubicBezTo>
                  <a:pt x="4430" y="1762"/>
                  <a:pt x="4323" y="1786"/>
                  <a:pt x="4287" y="1726"/>
                </a:cubicBezTo>
                <a:cubicBezTo>
                  <a:pt x="4239" y="1679"/>
                  <a:pt x="4287" y="1572"/>
                  <a:pt x="4323" y="1536"/>
                </a:cubicBezTo>
                <a:cubicBezTo>
                  <a:pt x="4358" y="1500"/>
                  <a:pt x="4406" y="1476"/>
                  <a:pt x="4453" y="1476"/>
                </a:cubicBezTo>
                <a:cubicBezTo>
                  <a:pt x="4573" y="1476"/>
                  <a:pt x="4775" y="1548"/>
                  <a:pt x="4668" y="1786"/>
                </a:cubicBezTo>
                <a:cubicBezTo>
                  <a:pt x="4930" y="1715"/>
                  <a:pt x="4882" y="1369"/>
                  <a:pt x="4692" y="1238"/>
                </a:cubicBezTo>
                <a:cubicBezTo>
                  <a:pt x="4834" y="1143"/>
                  <a:pt x="4775" y="1048"/>
                  <a:pt x="5001" y="1024"/>
                </a:cubicBezTo>
                <a:cubicBezTo>
                  <a:pt x="4584" y="822"/>
                  <a:pt x="4501" y="1072"/>
                  <a:pt x="4334" y="1131"/>
                </a:cubicBezTo>
                <a:lnTo>
                  <a:pt x="4334" y="1131"/>
                </a:lnTo>
                <a:cubicBezTo>
                  <a:pt x="4668" y="964"/>
                  <a:pt x="4549" y="691"/>
                  <a:pt x="4751" y="476"/>
                </a:cubicBezTo>
                <a:cubicBezTo>
                  <a:pt x="4346" y="512"/>
                  <a:pt x="4358" y="798"/>
                  <a:pt x="4263" y="1012"/>
                </a:cubicBezTo>
                <a:lnTo>
                  <a:pt x="4263" y="1012"/>
                </a:lnTo>
                <a:cubicBezTo>
                  <a:pt x="4489" y="464"/>
                  <a:pt x="4180" y="345"/>
                  <a:pt x="4156" y="0"/>
                </a:cubicBezTo>
                <a:cubicBezTo>
                  <a:pt x="4120" y="345"/>
                  <a:pt x="3822" y="464"/>
                  <a:pt x="4049" y="1012"/>
                </a:cubicBezTo>
                <a:lnTo>
                  <a:pt x="4049" y="1012"/>
                </a:lnTo>
                <a:cubicBezTo>
                  <a:pt x="3953" y="798"/>
                  <a:pt x="3965" y="512"/>
                  <a:pt x="3549" y="476"/>
                </a:cubicBezTo>
                <a:cubicBezTo>
                  <a:pt x="3751" y="691"/>
                  <a:pt x="3644" y="964"/>
                  <a:pt x="3977" y="1131"/>
                </a:cubicBezTo>
                <a:lnTo>
                  <a:pt x="3977" y="1131"/>
                </a:lnTo>
                <a:cubicBezTo>
                  <a:pt x="3811" y="1072"/>
                  <a:pt x="3727" y="822"/>
                  <a:pt x="3310" y="1024"/>
                </a:cubicBezTo>
                <a:cubicBezTo>
                  <a:pt x="3537" y="1048"/>
                  <a:pt x="3477" y="1143"/>
                  <a:pt x="3620" y="1238"/>
                </a:cubicBezTo>
                <a:cubicBezTo>
                  <a:pt x="3430" y="1369"/>
                  <a:pt x="3382" y="1715"/>
                  <a:pt x="3644" y="1786"/>
                </a:cubicBezTo>
                <a:cubicBezTo>
                  <a:pt x="3537" y="1548"/>
                  <a:pt x="3739" y="1476"/>
                  <a:pt x="3858" y="1476"/>
                </a:cubicBezTo>
                <a:cubicBezTo>
                  <a:pt x="3906" y="1476"/>
                  <a:pt x="3953" y="1500"/>
                  <a:pt x="3977" y="1536"/>
                </a:cubicBezTo>
                <a:cubicBezTo>
                  <a:pt x="4025" y="1572"/>
                  <a:pt x="4061" y="1679"/>
                  <a:pt x="4025" y="1726"/>
                </a:cubicBezTo>
                <a:cubicBezTo>
                  <a:pt x="3977" y="1774"/>
                  <a:pt x="3870" y="1762"/>
                  <a:pt x="3906" y="1655"/>
                </a:cubicBezTo>
                <a:cubicBezTo>
                  <a:pt x="3787" y="1715"/>
                  <a:pt x="3834" y="1905"/>
                  <a:pt x="3965" y="1905"/>
                </a:cubicBezTo>
                <a:cubicBezTo>
                  <a:pt x="3977" y="1905"/>
                  <a:pt x="4001" y="1905"/>
                  <a:pt x="4013" y="1905"/>
                </a:cubicBezTo>
                <a:lnTo>
                  <a:pt x="4025" y="1905"/>
                </a:lnTo>
                <a:cubicBezTo>
                  <a:pt x="4061" y="1893"/>
                  <a:pt x="4084" y="1869"/>
                  <a:pt x="4108" y="1846"/>
                </a:cubicBezTo>
                <a:cubicBezTo>
                  <a:pt x="4168" y="2155"/>
                  <a:pt x="4144" y="2465"/>
                  <a:pt x="4037" y="2762"/>
                </a:cubicBezTo>
                <a:cubicBezTo>
                  <a:pt x="4251" y="1869"/>
                  <a:pt x="3370" y="2167"/>
                  <a:pt x="3370" y="1619"/>
                </a:cubicBezTo>
                <a:lnTo>
                  <a:pt x="3370" y="1679"/>
                </a:lnTo>
                <a:cubicBezTo>
                  <a:pt x="3370" y="1655"/>
                  <a:pt x="3370" y="1643"/>
                  <a:pt x="3370" y="1619"/>
                </a:cubicBezTo>
                <a:cubicBezTo>
                  <a:pt x="3299" y="1786"/>
                  <a:pt x="3299" y="1976"/>
                  <a:pt x="3358" y="2143"/>
                </a:cubicBezTo>
                <a:cubicBezTo>
                  <a:pt x="3489" y="2417"/>
                  <a:pt x="3775" y="2310"/>
                  <a:pt x="3870" y="2429"/>
                </a:cubicBezTo>
                <a:cubicBezTo>
                  <a:pt x="3691" y="2453"/>
                  <a:pt x="3656" y="2548"/>
                  <a:pt x="3715" y="2679"/>
                </a:cubicBezTo>
                <a:cubicBezTo>
                  <a:pt x="3834" y="2548"/>
                  <a:pt x="3965" y="2655"/>
                  <a:pt x="3965" y="2786"/>
                </a:cubicBezTo>
                <a:cubicBezTo>
                  <a:pt x="3965" y="2988"/>
                  <a:pt x="3739" y="3250"/>
                  <a:pt x="3965" y="3596"/>
                </a:cubicBezTo>
                <a:cubicBezTo>
                  <a:pt x="3977" y="3667"/>
                  <a:pt x="3989" y="3727"/>
                  <a:pt x="4013" y="3798"/>
                </a:cubicBezTo>
                <a:cubicBezTo>
                  <a:pt x="3977" y="3727"/>
                  <a:pt x="3942" y="3679"/>
                  <a:pt x="3894" y="3620"/>
                </a:cubicBezTo>
                <a:cubicBezTo>
                  <a:pt x="3822" y="3215"/>
                  <a:pt x="3477" y="3191"/>
                  <a:pt x="3334" y="3048"/>
                </a:cubicBezTo>
                <a:cubicBezTo>
                  <a:pt x="3227" y="2953"/>
                  <a:pt x="3263" y="2786"/>
                  <a:pt x="3430" y="2798"/>
                </a:cubicBezTo>
                <a:cubicBezTo>
                  <a:pt x="3382" y="2655"/>
                  <a:pt x="3287" y="2619"/>
                  <a:pt x="3132" y="2727"/>
                </a:cubicBezTo>
                <a:cubicBezTo>
                  <a:pt x="3132" y="2572"/>
                  <a:pt x="3406" y="2453"/>
                  <a:pt x="3310" y="2155"/>
                </a:cubicBezTo>
                <a:cubicBezTo>
                  <a:pt x="3263" y="2048"/>
                  <a:pt x="3156" y="1929"/>
                  <a:pt x="2929" y="1798"/>
                </a:cubicBezTo>
                <a:cubicBezTo>
                  <a:pt x="3310" y="2191"/>
                  <a:pt x="2477" y="2607"/>
                  <a:pt x="3263" y="3084"/>
                </a:cubicBezTo>
                <a:cubicBezTo>
                  <a:pt x="2977" y="2953"/>
                  <a:pt x="2739" y="2738"/>
                  <a:pt x="2560" y="2488"/>
                </a:cubicBezTo>
                <a:cubicBezTo>
                  <a:pt x="2596" y="2488"/>
                  <a:pt x="2632" y="2488"/>
                  <a:pt x="2668" y="2465"/>
                </a:cubicBezTo>
                <a:lnTo>
                  <a:pt x="2668" y="2465"/>
                </a:lnTo>
                <a:lnTo>
                  <a:pt x="2703" y="2441"/>
                </a:lnTo>
                <a:cubicBezTo>
                  <a:pt x="2787" y="2346"/>
                  <a:pt x="2715" y="2203"/>
                  <a:pt x="2584" y="2215"/>
                </a:cubicBezTo>
                <a:lnTo>
                  <a:pt x="2560" y="2215"/>
                </a:lnTo>
                <a:cubicBezTo>
                  <a:pt x="2668" y="2262"/>
                  <a:pt x="2596" y="2357"/>
                  <a:pt x="2537" y="2346"/>
                </a:cubicBezTo>
                <a:cubicBezTo>
                  <a:pt x="2465" y="2334"/>
                  <a:pt x="2429" y="2238"/>
                  <a:pt x="2429" y="2179"/>
                </a:cubicBezTo>
                <a:cubicBezTo>
                  <a:pt x="2429" y="2131"/>
                  <a:pt x="2441" y="2084"/>
                  <a:pt x="2477" y="2060"/>
                </a:cubicBezTo>
                <a:cubicBezTo>
                  <a:pt x="2560" y="1965"/>
                  <a:pt x="2751" y="1869"/>
                  <a:pt x="2846" y="2119"/>
                </a:cubicBezTo>
                <a:cubicBezTo>
                  <a:pt x="2977" y="1881"/>
                  <a:pt x="2703" y="1667"/>
                  <a:pt x="2477" y="1715"/>
                </a:cubicBezTo>
                <a:cubicBezTo>
                  <a:pt x="2513" y="1548"/>
                  <a:pt x="2394" y="1512"/>
                  <a:pt x="2537" y="1345"/>
                </a:cubicBezTo>
                <a:cubicBezTo>
                  <a:pt x="2108" y="1500"/>
                  <a:pt x="2227" y="1726"/>
                  <a:pt x="2156" y="1893"/>
                </a:cubicBezTo>
                <a:lnTo>
                  <a:pt x="2156" y="1893"/>
                </a:lnTo>
                <a:cubicBezTo>
                  <a:pt x="2263" y="1536"/>
                  <a:pt x="2001" y="1429"/>
                  <a:pt x="1977" y="1131"/>
                </a:cubicBezTo>
                <a:cubicBezTo>
                  <a:pt x="1715" y="1441"/>
                  <a:pt x="1929" y="1643"/>
                  <a:pt x="2013" y="1857"/>
                </a:cubicBezTo>
                <a:lnTo>
                  <a:pt x="2013" y="1857"/>
                </a:lnTo>
                <a:cubicBezTo>
                  <a:pt x="1786" y="1310"/>
                  <a:pt x="1489" y="1441"/>
                  <a:pt x="1227" y="1214"/>
                </a:cubicBezTo>
                <a:cubicBezTo>
                  <a:pt x="1441" y="1476"/>
                  <a:pt x="1322" y="1786"/>
                  <a:pt x="1858" y="2000"/>
                </a:cubicBezTo>
                <a:lnTo>
                  <a:pt x="1858" y="2000"/>
                </a:lnTo>
                <a:cubicBezTo>
                  <a:pt x="1644" y="1929"/>
                  <a:pt x="1441" y="1703"/>
                  <a:pt x="1132" y="1976"/>
                </a:cubicBezTo>
                <a:cubicBezTo>
                  <a:pt x="1429" y="1988"/>
                  <a:pt x="1536" y="2262"/>
                  <a:pt x="1894" y="2143"/>
                </a:cubicBezTo>
                <a:lnTo>
                  <a:pt x="1894" y="2143"/>
                </a:lnTo>
                <a:cubicBezTo>
                  <a:pt x="1739" y="2215"/>
                  <a:pt x="1501" y="2107"/>
                  <a:pt x="1346" y="2536"/>
                </a:cubicBezTo>
                <a:cubicBezTo>
                  <a:pt x="1525" y="2393"/>
                  <a:pt x="1548" y="2500"/>
                  <a:pt x="1715" y="2465"/>
                </a:cubicBezTo>
                <a:cubicBezTo>
                  <a:pt x="1679" y="2691"/>
                  <a:pt x="1894" y="2977"/>
                  <a:pt x="2120" y="2846"/>
                </a:cubicBezTo>
                <a:cubicBezTo>
                  <a:pt x="1941" y="2798"/>
                  <a:pt x="1906" y="2572"/>
                  <a:pt x="2060" y="2477"/>
                </a:cubicBezTo>
                <a:cubicBezTo>
                  <a:pt x="2096" y="2441"/>
                  <a:pt x="2132" y="2417"/>
                  <a:pt x="2179" y="2417"/>
                </a:cubicBezTo>
                <a:cubicBezTo>
                  <a:pt x="2239" y="2417"/>
                  <a:pt x="2346" y="2465"/>
                  <a:pt x="2346" y="2536"/>
                </a:cubicBezTo>
                <a:cubicBezTo>
                  <a:pt x="2358" y="2596"/>
                  <a:pt x="2275" y="2655"/>
                  <a:pt x="2215" y="2560"/>
                </a:cubicBezTo>
                <a:cubicBezTo>
                  <a:pt x="2179" y="2691"/>
                  <a:pt x="2334" y="2786"/>
                  <a:pt x="2441" y="2691"/>
                </a:cubicBezTo>
                <a:cubicBezTo>
                  <a:pt x="2453" y="2679"/>
                  <a:pt x="2453" y="2667"/>
                  <a:pt x="2465" y="2667"/>
                </a:cubicBezTo>
                <a:lnTo>
                  <a:pt x="2465" y="2655"/>
                </a:lnTo>
                <a:cubicBezTo>
                  <a:pt x="2489" y="2619"/>
                  <a:pt x="2489" y="2584"/>
                  <a:pt x="2489" y="2548"/>
                </a:cubicBezTo>
                <a:cubicBezTo>
                  <a:pt x="2739" y="2727"/>
                  <a:pt x="2941" y="2965"/>
                  <a:pt x="3084" y="3250"/>
                </a:cubicBezTo>
                <a:cubicBezTo>
                  <a:pt x="2596" y="2477"/>
                  <a:pt x="2191" y="3298"/>
                  <a:pt x="1798" y="2917"/>
                </a:cubicBezTo>
                <a:cubicBezTo>
                  <a:pt x="1929" y="3143"/>
                  <a:pt x="2037" y="3250"/>
                  <a:pt x="2156" y="3298"/>
                </a:cubicBezTo>
                <a:cubicBezTo>
                  <a:pt x="2453" y="3393"/>
                  <a:pt x="2572" y="3119"/>
                  <a:pt x="2727" y="3119"/>
                </a:cubicBezTo>
                <a:cubicBezTo>
                  <a:pt x="2620" y="3262"/>
                  <a:pt x="2656" y="3369"/>
                  <a:pt x="2799" y="3417"/>
                </a:cubicBezTo>
                <a:cubicBezTo>
                  <a:pt x="2775" y="3250"/>
                  <a:pt x="2953" y="3215"/>
                  <a:pt x="3049" y="3322"/>
                </a:cubicBezTo>
                <a:cubicBezTo>
                  <a:pt x="3180" y="3465"/>
                  <a:pt x="3215" y="3810"/>
                  <a:pt x="3620" y="3881"/>
                </a:cubicBezTo>
                <a:cubicBezTo>
                  <a:pt x="3680" y="3929"/>
                  <a:pt x="3727" y="3965"/>
                  <a:pt x="3799" y="4001"/>
                </a:cubicBezTo>
                <a:cubicBezTo>
                  <a:pt x="3727" y="3977"/>
                  <a:pt x="3656" y="3965"/>
                  <a:pt x="3596" y="3953"/>
                </a:cubicBezTo>
                <a:cubicBezTo>
                  <a:pt x="3251" y="3715"/>
                  <a:pt x="3001" y="3941"/>
                  <a:pt x="2787" y="3953"/>
                </a:cubicBezTo>
                <a:cubicBezTo>
                  <a:pt x="2644" y="3953"/>
                  <a:pt x="2548" y="3822"/>
                  <a:pt x="2679" y="3703"/>
                </a:cubicBezTo>
                <a:cubicBezTo>
                  <a:pt x="2548" y="3643"/>
                  <a:pt x="2441" y="3691"/>
                  <a:pt x="2418" y="3858"/>
                </a:cubicBezTo>
                <a:cubicBezTo>
                  <a:pt x="2310" y="3762"/>
                  <a:pt x="2418" y="3477"/>
                  <a:pt x="2144" y="3346"/>
                </a:cubicBezTo>
                <a:cubicBezTo>
                  <a:pt x="1977" y="3286"/>
                  <a:pt x="1786" y="3286"/>
                  <a:pt x="1620" y="3358"/>
                </a:cubicBezTo>
                <a:lnTo>
                  <a:pt x="1620" y="3358"/>
                </a:lnTo>
                <a:cubicBezTo>
                  <a:pt x="2167" y="3358"/>
                  <a:pt x="1870" y="4239"/>
                  <a:pt x="2763" y="4024"/>
                </a:cubicBezTo>
                <a:cubicBezTo>
                  <a:pt x="2465" y="4131"/>
                  <a:pt x="2144" y="4155"/>
                  <a:pt x="1846" y="4096"/>
                </a:cubicBezTo>
                <a:cubicBezTo>
                  <a:pt x="1870" y="4072"/>
                  <a:pt x="1894" y="4048"/>
                  <a:pt x="1906" y="4012"/>
                </a:cubicBezTo>
                <a:cubicBezTo>
                  <a:pt x="1906" y="4001"/>
                  <a:pt x="1906" y="4001"/>
                  <a:pt x="1906" y="4001"/>
                </a:cubicBezTo>
                <a:cubicBezTo>
                  <a:pt x="1906" y="3989"/>
                  <a:pt x="1906" y="3965"/>
                  <a:pt x="1906" y="3953"/>
                </a:cubicBezTo>
                <a:cubicBezTo>
                  <a:pt x="1906" y="3822"/>
                  <a:pt x="1715" y="3774"/>
                  <a:pt x="1656" y="3893"/>
                </a:cubicBezTo>
                <a:cubicBezTo>
                  <a:pt x="1763" y="3870"/>
                  <a:pt x="1775" y="3965"/>
                  <a:pt x="1727" y="4012"/>
                </a:cubicBezTo>
                <a:cubicBezTo>
                  <a:pt x="1679" y="4048"/>
                  <a:pt x="1572" y="4012"/>
                  <a:pt x="1525" y="3965"/>
                </a:cubicBezTo>
                <a:cubicBezTo>
                  <a:pt x="1501" y="3941"/>
                  <a:pt x="1477" y="3893"/>
                  <a:pt x="1477" y="3846"/>
                </a:cubicBezTo>
                <a:cubicBezTo>
                  <a:pt x="1477" y="3727"/>
                  <a:pt x="1548" y="3524"/>
                  <a:pt x="1786" y="3631"/>
                </a:cubicBezTo>
                <a:cubicBezTo>
                  <a:pt x="1715" y="3369"/>
                  <a:pt x="1370" y="3417"/>
                  <a:pt x="1239" y="3608"/>
                </a:cubicBezTo>
                <a:cubicBezTo>
                  <a:pt x="1144" y="3465"/>
                  <a:pt x="1036" y="3524"/>
                  <a:pt x="1024" y="3298"/>
                </a:cubicBezTo>
                <a:cubicBezTo>
                  <a:pt x="822" y="3715"/>
                  <a:pt x="1072" y="3798"/>
                  <a:pt x="1132" y="3965"/>
                </a:cubicBezTo>
                <a:lnTo>
                  <a:pt x="1132" y="3965"/>
                </a:lnTo>
                <a:cubicBezTo>
                  <a:pt x="965" y="3631"/>
                  <a:pt x="691" y="3739"/>
                  <a:pt x="477" y="3536"/>
                </a:cubicBezTo>
                <a:cubicBezTo>
                  <a:pt x="501" y="3953"/>
                  <a:pt x="798" y="3941"/>
                  <a:pt x="1013" y="4036"/>
                </a:cubicBezTo>
                <a:lnTo>
                  <a:pt x="1013" y="4036"/>
                </a:lnTo>
                <a:cubicBezTo>
                  <a:pt x="465" y="3798"/>
                  <a:pt x="334" y="4108"/>
                  <a:pt x="1" y="4131"/>
                </a:cubicBezTo>
                <a:close/>
                <a:moveTo>
                  <a:pt x="5489" y="4012"/>
                </a:moveTo>
                <a:close/>
                <a:moveTo>
                  <a:pt x="4763" y="3941"/>
                </a:moveTo>
                <a:cubicBezTo>
                  <a:pt x="4858" y="3881"/>
                  <a:pt x="4977" y="3870"/>
                  <a:pt x="5085" y="3893"/>
                </a:cubicBezTo>
                <a:cubicBezTo>
                  <a:pt x="5263" y="3977"/>
                  <a:pt x="5454" y="4036"/>
                  <a:pt x="5632" y="4096"/>
                </a:cubicBezTo>
                <a:cubicBezTo>
                  <a:pt x="5716" y="4108"/>
                  <a:pt x="5787" y="4120"/>
                  <a:pt x="5870" y="4131"/>
                </a:cubicBezTo>
                <a:cubicBezTo>
                  <a:pt x="5787" y="4143"/>
                  <a:pt x="5716" y="4155"/>
                  <a:pt x="5632" y="4167"/>
                </a:cubicBezTo>
                <a:cubicBezTo>
                  <a:pt x="5454" y="4227"/>
                  <a:pt x="5263" y="4298"/>
                  <a:pt x="5085" y="4370"/>
                </a:cubicBezTo>
                <a:cubicBezTo>
                  <a:pt x="4977" y="4393"/>
                  <a:pt x="4858" y="4382"/>
                  <a:pt x="4763" y="4322"/>
                </a:cubicBezTo>
                <a:cubicBezTo>
                  <a:pt x="4930" y="4334"/>
                  <a:pt x="5096" y="4262"/>
                  <a:pt x="5204" y="4131"/>
                </a:cubicBezTo>
                <a:cubicBezTo>
                  <a:pt x="5096" y="4001"/>
                  <a:pt x="4930" y="3941"/>
                  <a:pt x="4763" y="3941"/>
                </a:cubicBezTo>
                <a:close/>
                <a:moveTo>
                  <a:pt x="5168" y="5024"/>
                </a:moveTo>
                <a:close/>
                <a:moveTo>
                  <a:pt x="4894" y="4905"/>
                </a:moveTo>
                <a:cubicBezTo>
                  <a:pt x="4894" y="4739"/>
                  <a:pt x="4834" y="4572"/>
                  <a:pt x="4704" y="4453"/>
                </a:cubicBezTo>
                <a:cubicBezTo>
                  <a:pt x="4823" y="4489"/>
                  <a:pt x="4918" y="4560"/>
                  <a:pt x="4977" y="4655"/>
                </a:cubicBezTo>
                <a:cubicBezTo>
                  <a:pt x="5049" y="4834"/>
                  <a:pt x="5132" y="5013"/>
                  <a:pt x="5215" y="5179"/>
                </a:cubicBezTo>
                <a:cubicBezTo>
                  <a:pt x="5263" y="5251"/>
                  <a:pt x="5311" y="5310"/>
                  <a:pt x="5358" y="5370"/>
                </a:cubicBezTo>
                <a:cubicBezTo>
                  <a:pt x="5287" y="5322"/>
                  <a:pt x="5227" y="5274"/>
                  <a:pt x="5168" y="5239"/>
                </a:cubicBezTo>
                <a:cubicBezTo>
                  <a:pt x="4989" y="5144"/>
                  <a:pt x="4823" y="5060"/>
                  <a:pt x="4632" y="4989"/>
                </a:cubicBezTo>
                <a:cubicBezTo>
                  <a:pt x="4537" y="4929"/>
                  <a:pt x="4465" y="4834"/>
                  <a:pt x="4442" y="4727"/>
                </a:cubicBezTo>
                <a:cubicBezTo>
                  <a:pt x="4561" y="4846"/>
                  <a:pt x="4727" y="4917"/>
                  <a:pt x="4894" y="4905"/>
                </a:cubicBezTo>
                <a:close/>
                <a:moveTo>
                  <a:pt x="5001" y="3084"/>
                </a:moveTo>
                <a:close/>
                <a:moveTo>
                  <a:pt x="4632" y="3274"/>
                </a:moveTo>
                <a:cubicBezTo>
                  <a:pt x="4823" y="3215"/>
                  <a:pt x="4989" y="3131"/>
                  <a:pt x="5168" y="3036"/>
                </a:cubicBezTo>
                <a:cubicBezTo>
                  <a:pt x="5227" y="3000"/>
                  <a:pt x="5287" y="2953"/>
                  <a:pt x="5358" y="2905"/>
                </a:cubicBezTo>
                <a:cubicBezTo>
                  <a:pt x="5299" y="2965"/>
                  <a:pt x="5251" y="3024"/>
                  <a:pt x="5215" y="3084"/>
                </a:cubicBezTo>
                <a:cubicBezTo>
                  <a:pt x="5132" y="3262"/>
                  <a:pt x="5049" y="3441"/>
                  <a:pt x="4977" y="3620"/>
                </a:cubicBezTo>
                <a:cubicBezTo>
                  <a:pt x="4918" y="3715"/>
                  <a:pt x="4823" y="3786"/>
                  <a:pt x="4704" y="3810"/>
                </a:cubicBezTo>
                <a:cubicBezTo>
                  <a:pt x="4834" y="3703"/>
                  <a:pt x="4894" y="3536"/>
                  <a:pt x="4894" y="3369"/>
                </a:cubicBezTo>
                <a:cubicBezTo>
                  <a:pt x="4727" y="3358"/>
                  <a:pt x="4561" y="3429"/>
                  <a:pt x="4442" y="3548"/>
                </a:cubicBezTo>
                <a:cubicBezTo>
                  <a:pt x="4477" y="3441"/>
                  <a:pt x="4537" y="3346"/>
                  <a:pt x="4632" y="3274"/>
                </a:cubicBezTo>
                <a:close/>
                <a:moveTo>
                  <a:pt x="4239" y="5501"/>
                </a:moveTo>
                <a:close/>
                <a:moveTo>
                  <a:pt x="4001" y="2762"/>
                </a:moveTo>
                <a:close/>
                <a:moveTo>
                  <a:pt x="3930" y="3489"/>
                </a:moveTo>
                <a:cubicBezTo>
                  <a:pt x="3870" y="3393"/>
                  <a:pt x="3858" y="3274"/>
                  <a:pt x="3882" y="3167"/>
                </a:cubicBezTo>
                <a:cubicBezTo>
                  <a:pt x="3965" y="2988"/>
                  <a:pt x="4025" y="2810"/>
                  <a:pt x="4084" y="2619"/>
                </a:cubicBezTo>
                <a:cubicBezTo>
                  <a:pt x="4096" y="2548"/>
                  <a:pt x="4108" y="2465"/>
                  <a:pt x="4120" y="2393"/>
                </a:cubicBezTo>
                <a:cubicBezTo>
                  <a:pt x="4132" y="2465"/>
                  <a:pt x="4144" y="2548"/>
                  <a:pt x="4156" y="2619"/>
                </a:cubicBezTo>
                <a:cubicBezTo>
                  <a:pt x="4215" y="2810"/>
                  <a:pt x="4287" y="2988"/>
                  <a:pt x="4358" y="3167"/>
                </a:cubicBezTo>
                <a:cubicBezTo>
                  <a:pt x="4382" y="3274"/>
                  <a:pt x="4370" y="3393"/>
                  <a:pt x="4311" y="3489"/>
                </a:cubicBezTo>
                <a:cubicBezTo>
                  <a:pt x="4477" y="3322"/>
                  <a:pt x="4358" y="3048"/>
                  <a:pt x="4120" y="3048"/>
                </a:cubicBezTo>
                <a:cubicBezTo>
                  <a:pt x="3882" y="3048"/>
                  <a:pt x="3763" y="3322"/>
                  <a:pt x="3930" y="3489"/>
                </a:cubicBezTo>
                <a:close/>
                <a:moveTo>
                  <a:pt x="4120" y="5227"/>
                </a:moveTo>
                <a:cubicBezTo>
                  <a:pt x="4251" y="5108"/>
                  <a:pt x="4323" y="4941"/>
                  <a:pt x="4311" y="4774"/>
                </a:cubicBezTo>
                <a:cubicBezTo>
                  <a:pt x="4370" y="4870"/>
                  <a:pt x="4382" y="4989"/>
                  <a:pt x="4358" y="5108"/>
                </a:cubicBezTo>
                <a:cubicBezTo>
                  <a:pt x="4287" y="5286"/>
                  <a:pt x="4215" y="5465"/>
                  <a:pt x="4156" y="5655"/>
                </a:cubicBezTo>
                <a:cubicBezTo>
                  <a:pt x="4144" y="5727"/>
                  <a:pt x="4132" y="5798"/>
                  <a:pt x="4120" y="5882"/>
                </a:cubicBezTo>
                <a:cubicBezTo>
                  <a:pt x="4108" y="5798"/>
                  <a:pt x="4096" y="5727"/>
                  <a:pt x="4084" y="5655"/>
                </a:cubicBezTo>
                <a:cubicBezTo>
                  <a:pt x="4025" y="5465"/>
                  <a:pt x="3965" y="5286"/>
                  <a:pt x="3882" y="5108"/>
                </a:cubicBezTo>
                <a:cubicBezTo>
                  <a:pt x="3858" y="4989"/>
                  <a:pt x="3870" y="4870"/>
                  <a:pt x="3930" y="4774"/>
                </a:cubicBezTo>
                <a:cubicBezTo>
                  <a:pt x="3930" y="4941"/>
                  <a:pt x="3989" y="5108"/>
                  <a:pt x="4120" y="5227"/>
                </a:cubicBezTo>
                <a:close/>
                <a:moveTo>
                  <a:pt x="3227" y="5179"/>
                </a:moveTo>
                <a:close/>
                <a:moveTo>
                  <a:pt x="3346" y="3358"/>
                </a:moveTo>
                <a:cubicBezTo>
                  <a:pt x="3334" y="3536"/>
                  <a:pt x="3406" y="3691"/>
                  <a:pt x="3525" y="3810"/>
                </a:cubicBezTo>
                <a:cubicBezTo>
                  <a:pt x="3418" y="3774"/>
                  <a:pt x="3322" y="3703"/>
                  <a:pt x="3263" y="3608"/>
                </a:cubicBezTo>
                <a:cubicBezTo>
                  <a:pt x="3191" y="3429"/>
                  <a:pt x="3108" y="3250"/>
                  <a:pt x="3013" y="3084"/>
                </a:cubicBezTo>
                <a:cubicBezTo>
                  <a:pt x="2977" y="3024"/>
                  <a:pt x="2929" y="2965"/>
                  <a:pt x="2882" y="2893"/>
                </a:cubicBezTo>
                <a:cubicBezTo>
                  <a:pt x="2953" y="2941"/>
                  <a:pt x="3013" y="2988"/>
                  <a:pt x="3072" y="3024"/>
                </a:cubicBezTo>
                <a:cubicBezTo>
                  <a:pt x="3239" y="3119"/>
                  <a:pt x="3418" y="3203"/>
                  <a:pt x="3596" y="3274"/>
                </a:cubicBezTo>
                <a:cubicBezTo>
                  <a:pt x="3691" y="3334"/>
                  <a:pt x="3763" y="3429"/>
                  <a:pt x="3799" y="3536"/>
                </a:cubicBezTo>
                <a:cubicBezTo>
                  <a:pt x="3680" y="3417"/>
                  <a:pt x="3513" y="3358"/>
                  <a:pt x="3346" y="3369"/>
                </a:cubicBezTo>
                <a:close/>
                <a:moveTo>
                  <a:pt x="3787" y="4715"/>
                </a:moveTo>
                <a:cubicBezTo>
                  <a:pt x="3763" y="4834"/>
                  <a:pt x="3691" y="4929"/>
                  <a:pt x="3596" y="4989"/>
                </a:cubicBezTo>
                <a:cubicBezTo>
                  <a:pt x="3418" y="5060"/>
                  <a:pt x="3239" y="5144"/>
                  <a:pt x="3060" y="5227"/>
                </a:cubicBezTo>
                <a:cubicBezTo>
                  <a:pt x="3001" y="5263"/>
                  <a:pt x="2941" y="5310"/>
                  <a:pt x="2882" y="5370"/>
                </a:cubicBezTo>
                <a:cubicBezTo>
                  <a:pt x="2929" y="5298"/>
                  <a:pt x="2977" y="5239"/>
                  <a:pt x="3013" y="5179"/>
                </a:cubicBezTo>
                <a:cubicBezTo>
                  <a:pt x="3108" y="5001"/>
                  <a:pt x="3191" y="4834"/>
                  <a:pt x="3263" y="4643"/>
                </a:cubicBezTo>
                <a:cubicBezTo>
                  <a:pt x="3322" y="4548"/>
                  <a:pt x="3418" y="4477"/>
                  <a:pt x="3525" y="4453"/>
                </a:cubicBezTo>
                <a:cubicBezTo>
                  <a:pt x="3394" y="4572"/>
                  <a:pt x="3334" y="4727"/>
                  <a:pt x="3334" y="4893"/>
                </a:cubicBezTo>
                <a:cubicBezTo>
                  <a:pt x="3513" y="4917"/>
                  <a:pt x="3680" y="4846"/>
                  <a:pt x="3799" y="4727"/>
                </a:cubicBezTo>
                <a:close/>
                <a:moveTo>
                  <a:pt x="2739" y="4012"/>
                </a:moveTo>
                <a:close/>
                <a:moveTo>
                  <a:pt x="2596" y="4096"/>
                </a:moveTo>
                <a:cubicBezTo>
                  <a:pt x="2775" y="4036"/>
                  <a:pt x="2965" y="3977"/>
                  <a:pt x="3144" y="3893"/>
                </a:cubicBezTo>
                <a:cubicBezTo>
                  <a:pt x="3251" y="3870"/>
                  <a:pt x="3370" y="3881"/>
                  <a:pt x="3465" y="3941"/>
                </a:cubicBezTo>
                <a:cubicBezTo>
                  <a:pt x="3299" y="3941"/>
                  <a:pt x="3132" y="4001"/>
                  <a:pt x="3025" y="4131"/>
                </a:cubicBezTo>
                <a:cubicBezTo>
                  <a:pt x="3132" y="4262"/>
                  <a:pt x="3299" y="4334"/>
                  <a:pt x="3465" y="4322"/>
                </a:cubicBezTo>
                <a:cubicBezTo>
                  <a:pt x="3370" y="4382"/>
                  <a:pt x="3251" y="4393"/>
                  <a:pt x="3144" y="4370"/>
                </a:cubicBezTo>
                <a:cubicBezTo>
                  <a:pt x="2965" y="4298"/>
                  <a:pt x="2775" y="4227"/>
                  <a:pt x="2596" y="4167"/>
                </a:cubicBezTo>
                <a:cubicBezTo>
                  <a:pt x="2513" y="4155"/>
                  <a:pt x="2441" y="4143"/>
                  <a:pt x="2358" y="4131"/>
                </a:cubicBezTo>
                <a:cubicBezTo>
                  <a:pt x="2441" y="4120"/>
                  <a:pt x="2525" y="4108"/>
                  <a:pt x="2608" y="4096"/>
                </a:cubicBezTo>
                <a:close/>
              </a:path>
            </a:pathLst>
          </a:custGeom>
          <a:solidFill>
            <a:schemeClr val="accent2">
              <a:alpha val="1450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5"/>
          <p:cNvSpPr/>
          <p:nvPr/>
        </p:nvSpPr>
        <p:spPr>
          <a:xfrm rot="5400000">
            <a:off x="2205089" y="-263748"/>
            <a:ext cx="743741" cy="743741"/>
          </a:xfrm>
          <a:custGeom>
            <a:avLst/>
            <a:gdLst/>
            <a:ahLst/>
            <a:cxnLst/>
            <a:rect l="l" t="t" r="r" b="b"/>
            <a:pathLst>
              <a:path w="10943" h="10943" extrusionOk="0">
                <a:moveTo>
                  <a:pt x="1620" y="6156"/>
                </a:moveTo>
                <a:cubicBezTo>
                  <a:pt x="1799" y="6406"/>
                  <a:pt x="2263" y="6465"/>
                  <a:pt x="2358" y="6132"/>
                </a:cubicBezTo>
                <a:cubicBezTo>
                  <a:pt x="2037" y="6263"/>
                  <a:pt x="1930" y="6001"/>
                  <a:pt x="1942" y="5834"/>
                </a:cubicBezTo>
                <a:cubicBezTo>
                  <a:pt x="1942" y="5775"/>
                  <a:pt x="1965" y="5715"/>
                  <a:pt x="2013" y="5668"/>
                </a:cubicBezTo>
                <a:cubicBezTo>
                  <a:pt x="2061" y="5620"/>
                  <a:pt x="2204" y="5561"/>
                  <a:pt x="2275" y="5608"/>
                </a:cubicBezTo>
                <a:cubicBezTo>
                  <a:pt x="2346" y="5668"/>
                  <a:pt x="2323" y="5811"/>
                  <a:pt x="2180" y="5763"/>
                </a:cubicBezTo>
                <a:cubicBezTo>
                  <a:pt x="2263" y="5930"/>
                  <a:pt x="2513" y="5870"/>
                  <a:pt x="2513" y="5680"/>
                </a:cubicBezTo>
                <a:cubicBezTo>
                  <a:pt x="2513" y="5668"/>
                  <a:pt x="2513" y="5644"/>
                  <a:pt x="2513" y="5632"/>
                </a:cubicBezTo>
                <a:lnTo>
                  <a:pt x="2513" y="5620"/>
                </a:lnTo>
                <a:cubicBezTo>
                  <a:pt x="2501" y="5561"/>
                  <a:pt x="2466" y="5525"/>
                  <a:pt x="2430" y="5501"/>
                </a:cubicBezTo>
                <a:cubicBezTo>
                  <a:pt x="2835" y="5418"/>
                  <a:pt x="3251" y="5453"/>
                  <a:pt x="3644" y="5584"/>
                </a:cubicBezTo>
                <a:lnTo>
                  <a:pt x="3644" y="5584"/>
                </a:lnTo>
                <a:cubicBezTo>
                  <a:pt x="2466" y="5311"/>
                  <a:pt x="2847" y="6477"/>
                  <a:pt x="2132" y="6477"/>
                </a:cubicBezTo>
                <a:lnTo>
                  <a:pt x="2132" y="6477"/>
                </a:lnTo>
                <a:cubicBezTo>
                  <a:pt x="2466" y="6573"/>
                  <a:pt x="2680" y="6573"/>
                  <a:pt x="2823" y="6501"/>
                </a:cubicBezTo>
                <a:cubicBezTo>
                  <a:pt x="3192" y="6323"/>
                  <a:pt x="3049" y="5942"/>
                  <a:pt x="3192" y="5811"/>
                </a:cubicBezTo>
                <a:cubicBezTo>
                  <a:pt x="3228" y="6037"/>
                  <a:pt x="3359" y="6096"/>
                  <a:pt x="3537" y="6025"/>
                </a:cubicBezTo>
                <a:cubicBezTo>
                  <a:pt x="3359" y="5870"/>
                  <a:pt x="3501" y="5680"/>
                  <a:pt x="3680" y="5692"/>
                </a:cubicBezTo>
                <a:cubicBezTo>
                  <a:pt x="3954" y="5703"/>
                  <a:pt x="4299" y="5989"/>
                  <a:pt x="4752" y="5680"/>
                </a:cubicBezTo>
                <a:cubicBezTo>
                  <a:pt x="4847" y="5668"/>
                  <a:pt x="4930" y="5644"/>
                  <a:pt x="5025" y="5620"/>
                </a:cubicBezTo>
                <a:cubicBezTo>
                  <a:pt x="4942" y="5668"/>
                  <a:pt x="4859" y="5715"/>
                  <a:pt x="4787" y="5775"/>
                </a:cubicBezTo>
                <a:cubicBezTo>
                  <a:pt x="4251" y="5870"/>
                  <a:pt x="4204" y="6323"/>
                  <a:pt x="4025" y="6525"/>
                </a:cubicBezTo>
                <a:cubicBezTo>
                  <a:pt x="3906" y="6656"/>
                  <a:pt x="3668" y="6620"/>
                  <a:pt x="3692" y="6382"/>
                </a:cubicBezTo>
                <a:cubicBezTo>
                  <a:pt x="3513" y="6454"/>
                  <a:pt x="3454" y="6584"/>
                  <a:pt x="3597" y="6775"/>
                </a:cubicBezTo>
                <a:cubicBezTo>
                  <a:pt x="3406" y="6787"/>
                  <a:pt x="3228" y="6418"/>
                  <a:pt x="2847" y="6549"/>
                </a:cubicBezTo>
                <a:cubicBezTo>
                  <a:pt x="2692" y="6608"/>
                  <a:pt x="2537" y="6751"/>
                  <a:pt x="2370" y="7061"/>
                </a:cubicBezTo>
                <a:lnTo>
                  <a:pt x="2370" y="7061"/>
                </a:lnTo>
                <a:cubicBezTo>
                  <a:pt x="2882" y="6549"/>
                  <a:pt x="3430" y="7656"/>
                  <a:pt x="4073" y="6620"/>
                </a:cubicBezTo>
                <a:lnTo>
                  <a:pt x="4073" y="6620"/>
                </a:lnTo>
                <a:cubicBezTo>
                  <a:pt x="3894" y="6989"/>
                  <a:pt x="3620" y="7311"/>
                  <a:pt x="3275" y="7549"/>
                </a:cubicBezTo>
                <a:cubicBezTo>
                  <a:pt x="3287" y="7501"/>
                  <a:pt x="3275" y="7442"/>
                  <a:pt x="3251" y="7406"/>
                </a:cubicBezTo>
                <a:lnTo>
                  <a:pt x="3251" y="7394"/>
                </a:lnTo>
                <a:cubicBezTo>
                  <a:pt x="3239" y="7382"/>
                  <a:pt x="3228" y="7370"/>
                  <a:pt x="3216" y="7358"/>
                </a:cubicBezTo>
                <a:cubicBezTo>
                  <a:pt x="3085" y="7204"/>
                  <a:pt x="2847" y="7346"/>
                  <a:pt x="2918" y="7537"/>
                </a:cubicBezTo>
                <a:cubicBezTo>
                  <a:pt x="2989" y="7406"/>
                  <a:pt x="3097" y="7477"/>
                  <a:pt x="3085" y="7573"/>
                </a:cubicBezTo>
                <a:cubicBezTo>
                  <a:pt x="3085" y="7656"/>
                  <a:pt x="2942" y="7716"/>
                  <a:pt x="2870" y="7716"/>
                </a:cubicBezTo>
                <a:cubicBezTo>
                  <a:pt x="2799" y="7716"/>
                  <a:pt x="2739" y="7692"/>
                  <a:pt x="2704" y="7644"/>
                </a:cubicBezTo>
                <a:cubicBezTo>
                  <a:pt x="2573" y="7537"/>
                  <a:pt x="2466" y="7275"/>
                  <a:pt x="2787" y="7156"/>
                </a:cubicBezTo>
                <a:cubicBezTo>
                  <a:pt x="2477" y="6977"/>
                  <a:pt x="2192" y="7346"/>
                  <a:pt x="2251" y="7656"/>
                </a:cubicBezTo>
                <a:cubicBezTo>
                  <a:pt x="2025" y="7608"/>
                  <a:pt x="1977" y="7751"/>
                  <a:pt x="1763" y="7561"/>
                </a:cubicBezTo>
                <a:cubicBezTo>
                  <a:pt x="1965" y="8132"/>
                  <a:pt x="2275" y="7989"/>
                  <a:pt x="2489" y="8085"/>
                </a:cubicBezTo>
                <a:lnTo>
                  <a:pt x="2489" y="8085"/>
                </a:lnTo>
                <a:cubicBezTo>
                  <a:pt x="2013" y="7930"/>
                  <a:pt x="1870" y="8287"/>
                  <a:pt x="1465" y="8311"/>
                </a:cubicBezTo>
                <a:cubicBezTo>
                  <a:pt x="1882" y="8656"/>
                  <a:pt x="2144" y="8370"/>
                  <a:pt x="2442" y="8275"/>
                </a:cubicBezTo>
                <a:lnTo>
                  <a:pt x="2442" y="8275"/>
                </a:lnTo>
                <a:cubicBezTo>
                  <a:pt x="1715" y="8573"/>
                  <a:pt x="1882" y="8966"/>
                  <a:pt x="1596" y="9311"/>
                </a:cubicBezTo>
                <a:cubicBezTo>
                  <a:pt x="1942" y="9013"/>
                  <a:pt x="2346" y="9192"/>
                  <a:pt x="2632" y="8466"/>
                </a:cubicBezTo>
                <a:lnTo>
                  <a:pt x="2632" y="8466"/>
                </a:lnTo>
                <a:cubicBezTo>
                  <a:pt x="2525" y="8763"/>
                  <a:pt x="2239" y="9013"/>
                  <a:pt x="2597" y="9430"/>
                </a:cubicBezTo>
                <a:cubicBezTo>
                  <a:pt x="2620" y="9037"/>
                  <a:pt x="2978" y="8894"/>
                  <a:pt x="2823" y="8418"/>
                </a:cubicBezTo>
                <a:lnTo>
                  <a:pt x="2823" y="8418"/>
                </a:lnTo>
                <a:cubicBezTo>
                  <a:pt x="2918" y="8632"/>
                  <a:pt x="2763" y="8942"/>
                  <a:pt x="3347" y="9144"/>
                </a:cubicBezTo>
                <a:cubicBezTo>
                  <a:pt x="3156" y="8918"/>
                  <a:pt x="3299" y="8882"/>
                  <a:pt x="3251" y="8656"/>
                </a:cubicBezTo>
                <a:cubicBezTo>
                  <a:pt x="3549" y="8716"/>
                  <a:pt x="3930" y="8430"/>
                  <a:pt x="3751" y="8120"/>
                </a:cubicBezTo>
                <a:cubicBezTo>
                  <a:pt x="3620" y="8442"/>
                  <a:pt x="3370" y="8323"/>
                  <a:pt x="3251" y="8204"/>
                </a:cubicBezTo>
                <a:cubicBezTo>
                  <a:pt x="3216" y="8156"/>
                  <a:pt x="3192" y="8097"/>
                  <a:pt x="3192" y="8037"/>
                </a:cubicBezTo>
                <a:cubicBezTo>
                  <a:pt x="3192" y="7966"/>
                  <a:pt x="3251" y="7823"/>
                  <a:pt x="3335" y="7811"/>
                </a:cubicBezTo>
                <a:cubicBezTo>
                  <a:pt x="3418" y="7811"/>
                  <a:pt x="3501" y="7918"/>
                  <a:pt x="3370" y="7989"/>
                </a:cubicBezTo>
                <a:cubicBezTo>
                  <a:pt x="3394" y="8001"/>
                  <a:pt x="3418" y="8001"/>
                  <a:pt x="3442" y="7989"/>
                </a:cubicBezTo>
                <a:cubicBezTo>
                  <a:pt x="3525" y="7989"/>
                  <a:pt x="3597" y="7918"/>
                  <a:pt x="3597" y="7823"/>
                </a:cubicBezTo>
                <a:cubicBezTo>
                  <a:pt x="3597" y="7775"/>
                  <a:pt x="3585" y="7727"/>
                  <a:pt x="3549" y="7692"/>
                </a:cubicBezTo>
                <a:cubicBezTo>
                  <a:pt x="3537" y="7680"/>
                  <a:pt x="3525" y="7668"/>
                  <a:pt x="3513" y="7656"/>
                </a:cubicBezTo>
                <a:lnTo>
                  <a:pt x="3501" y="7656"/>
                </a:lnTo>
                <a:cubicBezTo>
                  <a:pt x="3454" y="7632"/>
                  <a:pt x="3406" y="7620"/>
                  <a:pt x="3359" y="7632"/>
                </a:cubicBezTo>
                <a:cubicBezTo>
                  <a:pt x="3597" y="7287"/>
                  <a:pt x="3918" y="7013"/>
                  <a:pt x="4287" y="6846"/>
                </a:cubicBezTo>
                <a:cubicBezTo>
                  <a:pt x="3263" y="7477"/>
                  <a:pt x="4347" y="8037"/>
                  <a:pt x="3847" y="8537"/>
                </a:cubicBezTo>
                <a:cubicBezTo>
                  <a:pt x="3859" y="8525"/>
                  <a:pt x="3882" y="8501"/>
                  <a:pt x="3894" y="8489"/>
                </a:cubicBezTo>
                <a:cubicBezTo>
                  <a:pt x="3882" y="8501"/>
                  <a:pt x="3859" y="8525"/>
                  <a:pt x="3847" y="8537"/>
                </a:cubicBezTo>
                <a:cubicBezTo>
                  <a:pt x="4144" y="8370"/>
                  <a:pt x="4287" y="8216"/>
                  <a:pt x="4347" y="8073"/>
                </a:cubicBezTo>
                <a:cubicBezTo>
                  <a:pt x="4478" y="7680"/>
                  <a:pt x="4109" y="7513"/>
                  <a:pt x="4121" y="7311"/>
                </a:cubicBezTo>
                <a:cubicBezTo>
                  <a:pt x="4311" y="7466"/>
                  <a:pt x="4442" y="7406"/>
                  <a:pt x="4513" y="7216"/>
                </a:cubicBezTo>
                <a:cubicBezTo>
                  <a:pt x="4275" y="7239"/>
                  <a:pt x="4240" y="7013"/>
                  <a:pt x="4371" y="6882"/>
                </a:cubicBezTo>
                <a:cubicBezTo>
                  <a:pt x="4573" y="6704"/>
                  <a:pt x="5025" y="6668"/>
                  <a:pt x="5133" y="6120"/>
                </a:cubicBezTo>
                <a:cubicBezTo>
                  <a:pt x="5180" y="6049"/>
                  <a:pt x="5240" y="5977"/>
                  <a:pt x="5275" y="5894"/>
                </a:cubicBezTo>
                <a:cubicBezTo>
                  <a:pt x="5252" y="5977"/>
                  <a:pt x="5228" y="6061"/>
                  <a:pt x="5216" y="6156"/>
                </a:cubicBezTo>
                <a:cubicBezTo>
                  <a:pt x="4906" y="6608"/>
                  <a:pt x="5192" y="6954"/>
                  <a:pt x="5204" y="7227"/>
                </a:cubicBezTo>
                <a:cubicBezTo>
                  <a:pt x="5204" y="7418"/>
                  <a:pt x="5025" y="7549"/>
                  <a:pt x="4883" y="7370"/>
                </a:cubicBezTo>
                <a:cubicBezTo>
                  <a:pt x="4799" y="7549"/>
                  <a:pt x="4859" y="7680"/>
                  <a:pt x="5085" y="7716"/>
                </a:cubicBezTo>
                <a:cubicBezTo>
                  <a:pt x="4954" y="7858"/>
                  <a:pt x="4573" y="7716"/>
                  <a:pt x="4394" y="8085"/>
                </a:cubicBezTo>
                <a:cubicBezTo>
                  <a:pt x="4323" y="8239"/>
                  <a:pt x="4323" y="8442"/>
                  <a:pt x="4418" y="8775"/>
                </a:cubicBezTo>
                <a:lnTo>
                  <a:pt x="4418" y="8775"/>
                </a:lnTo>
                <a:cubicBezTo>
                  <a:pt x="4430" y="8061"/>
                  <a:pt x="5585" y="8442"/>
                  <a:pt x="5311" y="7275"/>
                </a:cubicBezTo>
                <a:lnTo>
                  <a:pt x="5311" y="7275"/>
                </a:lnTo>
                <a:cubicBezTo>
                  <a:pt x="5442" y="7656"/>
                  <a:pt x="5478" y="8085"/>
                  <a:pt x="5406" y="8489"/>
                </a:cubicBezTo>
                <a:cubicBezTo>
                  <a:pt x="5371" y="8454"/>
                  <a:pt x="5335" y="8418"/>
                  <a:pt x="5287" y="8406"/>
                </a:cubicBezTo>
                <a:lnTo>
                  <a:pt x="5275" y="8406"/>
                </a:lnTo>
                <a:cubicBezTo>
                  <a:pt x="5252" y="8406"/>
                  <a:pt x="5228" y="8406"/>
                  <a:pt x="5216" y="8406"/>
                </a:cubicBezTo>
                <a:cubicBezTo>
                  <a:pt x="5121" y="8418"/>
                  <a:pt x="5037" y="8501"/>
                  <a:pt x="5037" y="8597"/>
                </a:cubicBezTo>
                <a:cubicBezTo>
                  <a:pt x="5037" y="8644"/>
                  <a:pt x="5061" y="8692"/>
                  <a:pt x="5109" y="8728"/>
                </a:cubicBezTo>
                <a:cubicBezTo>
                  <a:pt x="5121" y="8728"/>
                  <a:pt x="5121" y="8740"/>
                  <a:pt x="5133" y="8740"/>
                </a:cubicBezTo>
                <a:cubicBezTo>
                  <a:pt x="5097" y="8597"/>
                  <a:pt x="5228" y="8573"/>
                  <a:pt x="5287" y="8644"/>
                </a:cubicBezTo>
                <a:cubicBezTo>
                  <a:pt x="5335" y="8716"/>
                  <a:pt x="5287" y="8859"/>
                  <a:pt x="5228" y="8906"/>
                </a:cubicBezTo>
                <a:cubicBezTo>
                  <a:pt x="5180" y="8954"/>
                  <a:pt x="5133" y="8978"/>
                  <a:pt x="5061" y="8978"/>
                </a:cubicBezTo>
                <a:cubicBezTo>
                  <a:pt x="4906" y="8990"/>
                  <a:pt x="4632" y="8882"/>
                  <a:pt x="4763" y="8561"/>
                </a:cubicBezTo>
                <a:cubicBezTo>
                  <a:pt x="4430" y="8656"/>
                  <a:pt x="4490" y="9121"/>
                  <a:pt x="4752" y="9299"/>
                </a:cubicBezTo>
                <a:cubicBezTo>
                  <a:pt x="4549" y="9418"/>
                  <a:pt x="4621" y="9561"/>
                  <a:pt x="4335" y="9585"/>
                </a:cubicBezTo>
                <a:cubicBezTo>
                  <a:pt x="4883" y="9847"/>
                  <a:pt x="5002" y="9513"/>
                  <a:pt x="5216" y="9430"/>
                </a:cubicBezTo>
                <a:lnTo>
                  <a:pt x="5216" y="9430"/>
                </a:lnTo>
                <a:cubicBezTo>
                  <a:pt x="4763" y="9668"/>
                  <a:pt x="4918" y="10025"/>
                  <a:pt x="4656" y="10311"/>
                </a:cubicBezTo>
                <a:cubicBezTo>
                  <a:pt x="5204" y="10264"/>
                  <a:pt x="5180" y="9883"/>
                  <a:pt x="5311" y="9597"/>
                </a:cubicBezTo>
                <a:lnTo>
                  <a:pt x="5311" y="9597"/>
                </a:lnTo>
                <a:cubicBezTo>
                  <a:pt x="5013" y="10311"/>
                  <a:pt x="5406" y="10490"/>
                  <a:pt x="5454" y="10942"/>
                </a:cubicBezTo>
                <a:cubicBezTo>
                  <a:pt x="5490" y="10490"/>
                  <a:pt x="5895" y="10311"/>
                  <a:pt x="5585" y="9597"/>
                </a:cubicBezTo>
                <a:lnTo>
                  <a:pt x="5585" y="9597"/>
                </a:lnTo>
                <a:cubicBezTo>
                  <a:pt x="5716" y="9883"/>
                  <a:pt x="5704" y="10264"/>
                  <a:pt x="6252" y="10311"/>
                </a:cubicBezTo>
                <a:cubicBezTo>
                  <a:pt x="5978" y="10013"/>
                  <a:pt x="6133" y="9668"/>
                  <a:pt x="5692" y="9430"/>
                </a:cubicBezTo>
                <a:lnTo>
                  <a:pt x="5692" y="9430"/>
                </a:lnTo>
                <a:cubicBezTo>
                  <a:pt x="5906" y="9513"/>
                  <a:pt x="6026" y="9847"/>
                  <a:pt x="6573" y="9585"/>
                </a:cubicBezTo>
                <a:cubicBezTo>
                  <a:pt x="6276" y="9561"/>
                  <a:pt x="6347" y="9430"/>
                  <a:pt x="6156" y="9299"/>
                </a:cubicBezTo>
                <a:cubicBezTo>
                  <a:pt x="6418" y="9121"/>
                  <a:pt x="6478" y="8656"/>
                  <a:pt x="6133" y="8561"/>
                </a:cubicBezTo>
                <a:cubicBezTo>
                  <a:pt x="6276" y="8882"/>
                  <a:pt x="6014" y="8978"/>
                  <a:pt x="5835" y="8978"/>
                </a:cubicBezTo>
                <a:cubicBezTo>
                  <a:pt x="5775" y="8978"/>
                  <a:pt x="5716" y="8954"/>
                  <a:pt x="5668" y="8906"/>
                </a:cubicBezTo>
                <a:cubicBezTo>
                  <a:pt x="5621" y="8859"/>
                  <a:pt x="5561" y="8716"/>
                  <a:pt x="5621" y="8644"/>
                </a:cubicBezTo>
                <a:cubicBezTo>
                  <a:pt x="5668" y="8573"/>
                  <a:pt x="5811" y="8597"/>
                  <a:pt x="5764" y="8740"/>
                </a:cubicBezTo>
                <a:cubicBezTo>
                  <a:pt x="5775" y="8740"/>
                  <a:pt x="5787" y="8728"/>
                  <a:pt x="5799" y="8728"/>
                </a:cubicBezTo>
                <a:cubicBezTo>
                  <a:pt x="5835" y="8692"/>
                  <a:pt x="5859" y="8644"/>
                  <a:pt x="5859" y="8597"/>
                </a:cubicBezTo>
                <a:cubicBezTo>
                  <a:pt x="5859" y="8501"/>
                  <a:pt x="5787" y="8418"/>
                  <a:pt x="5692" y="8406"/>
                </a:cubicBezTo>
                <a:cubicBezTo>
                  <a:pt x="5668" y="8406"/>
                  <a:pt x="5645" y="8406"/>
                  <a:pt x="5633" y="8406"/>
                </a:cubicBezTo>
                <a:lnTo>
                  <a:pt x="5621" y="8406"/>
                </a:lnTo>
                <a:cubicBezTo>
                  <a:pt x="5573" y="8418"/>
                  <a:pt x="5525" y="8454"/>
                  <a:pt x="5502" y="8489"/>
                </a:cubicBezTo>
                <a:cubicBezTo>
                  <a:pt x="5418" y="8085"/>
                  <a:pt x="5454" y="7668"/>
                  <a:pt x="5597" y="7275"/>
                </a:cubicBezTo>
                <a:cubicBezTo>
                  <a:pt x="5311" y="8454"/>
                  <a:pt x="6478" y="8061"/>
                  <a:pt x="6490" y="8787"/>
                </a:cubicBezTo>
                <a:lnTo>
                  <a:pt x="6490" y="8716"/>
                </a:lnTo>
                <a:cubicBezTo>
                  <a:pt x="6490" y="8740"/>
                  <a:pt x="6490" y="8763"/>
                  <a:pt x="6490" y="8787"/>
                </a:cubicBezTo>
                <a:cubicBezTo>
                  <a:pt x="6585" y="8454"/>
                  <a:pt x="6573" y="8239"/>
                  <a:pt x="6502" y="8097"/>
                </a:cubicBezTo>
                <a:cubicBezTo>
                  <a:pt x="6323" y="7727"/>
                  <a:pt x="5942" y="7870"/>
                  <a:pt x="5811" y="7716"/>
                </a:cubicBezTo>
                <a:cubicBezTo>
                  <a:pt x="6049" y="7692"/>
                  <a:pt x="6109" y="7561"/>
                  <a:pt x="6026" y="7382"/>
                </a:cubicBezTo>
                <a:cubicBezTo>
                  <a:pt x="5883" y="7561"/>
                  <a:pt x="5692" y="7418"/>
                  <a:pt x="5692" y="7239"/>
                </a:cubicBezTo>
                <a:cubicBezTo>
                  <a:pt x="5704" y="6965"/>
                  <a:pt x="5990" y="6620"/>
                  <a:pt x="5680" y="6168"/>
                </a:cubicBezTo>
                <a:cubicBezTo>
                  <a:pt x="5668" y="6073"/>
                  <a:pt x="5656" y="5989"/>
                  <a:pt x="5621" y="5894"/>
                </a:cubicBezTo>
                <a:cubicBezTo>
                  <a:pt x="5668" y="5977"/>
                  <a:pt x="5716" y="6061"/>
                  <a:pt x="5775" y="6132"/>
                </a:cubicBezTo>
                <a:cubicBezTo>
                  <a:pt x="5871" y="6668"/>
                  <a:pt x="6323" y="6704"/>
                  <a:pt x="6526" y="6894"/>
                </a:cubicBezTo>
                <a:cubicBezTo>
                  <a:pt x="6657" y="7013"/>
                  <a:pt x="6621" y="7251"/>
                  <a:pt x="6395" y="7227"/>
                </a:cubicBezTo>
                <a:cubicBezTo>
                  <a:pt x="6466" y="7406"/>
                  <a:pt x="6597" y="7466"/>
                  <a:pt x="6788" y="7323"/>
                </a:cubicBezTo>
                <a:cubicBezTo>
                  <a:pt x="6799" y="7513"/>
                  <a:pt x="6430" y="7692"/>
                  <a:pt x="6561" y="8073"/>
                </a:cubicBezTo>
                <a:cubicBezTo>
                  <a:pt x="6609" y="8228"/>
                  <a:pt x="6764" y="8370"/>
                  <a:pt x="7061" y="8549"/>
                </a:cubicBezTo>
                <a:lnTo>
                  <a:pt x="7061" y="8549"/>
                </a:lnTo>
                <a:cubicBezTo>
                  <a:pt x="6561" y="8037"/>
                  <a:pt x="7645" y="7489"/>
                  <a:pt x="6633" y="6858"/>
                </a:cubicBezTo>
                <a:lnTo>
                  <a:pt x="6633" y="6858"/>
                </a:lnTo>
                <a:cubicBezTo>
                  <a:pt x="7002" y="7025"/>
                  <a:pt x="7323" y="7311"/>
                  <a:pt x="7561" y="7656"/>
                </a:cubicBezTo>
                <a:cubicBezTo>
                  <a:pt x="7502" y="7644"/>
                  <a:pt x="7454" y="7644"/>
                  <a:pt x="7419" y="7680"/>
                </a:cubicBezTo>
                <a:lnTo>
                  <a:pt x="7407" y="7680"/>
                </a:lnTo>
                <a:cubicBezTo>
                  <a:pt x="7395" y="7692"/>
                  <a:pt x="7371" y="7704"/>
                  <a:pt x="7359" y="7716"/>
                </a:cubicBezTo>
                <a:cubicBezTo>
                  <a:pt x="7228" y="7847"/>
                  <a:pt x="7359" y="8073"/>
                  <a:pt x="7550" y="8013"/>
                </a:cubicBezTo>
                <a:cubicBezTo>
                  <a:pt x="7419" y="7942"/>
                  <a:pt x="7490" y="7823"/>
                  <a:pt x="7585" y="7835"/>
                </a:cubicBezTo>
                <a:cubicBezTo>
                  <a:pt x="7669" y="7847"/>
                  <a:pt x="7728" y="7978"/>
                  <a:pt x="7728" y="8061"/>
                </a:cubicBezTo>
                <a:cubicBezTo>
                  <a:pt x="7728" y="8120"/>
                  <a:pt x="7704" y="8180"/>
                  <a:pt x="7657" y="8216"/>
                </a:cubicBezTo>
                <a:cubicBezTo>
                  <a:pt x="7550" y="8347"/>
                  <a:pt x="7288" y="8466"/>
                  <a:pt x="7157" y="8132"/>
                </a:cubicBezTo>
                <a:cubicBezTo>
                  <a:pt x="6990" y="8442"/>
                  <a:pt x="7359" y="8728"/>
                  <a:pt x="7669" y="8668"/>
                </a:cubicBezTo>
                <a:cubicBezTo>
                  <a:pt x="7621" y="8894"/>
                  <a:pt x="7764" y="8942"/>
                  <a:pt x="7573" y="9168"/>
                </a:cubicBezTo>
                <a:cubicBezTo>
                  <a:pt x="8145" y="8966"/>
                  <a:pt x="8002" y="8656"/>
                  <a:pt x="8097" y="8430"/>
                </a:cubicBezTo>
                <a:lnTo>
                  <a:pt x="8097" y="8430"/>
                </a:lnTo>
                <a:cubicBezTo>
                  <a:pt x="7942" y="8918"/>
                  <a:pt x="8300" y="9061"/>
                  <a:pt x="8323" y="9454"/>
                </a:cubicBezTo>
                <a:cubicBezTo>
                  <a:pt x="8669" y="9037"/>
                  <a:pt x="8383" y="8775"/>
                  <a:pt x="8276" y="8478"/>
                </a:cubicBezTo>
                <a:lnTo>
                  <a:pt x="8276" y="8478"/>
                </a:lnTo>
                <a:cubicBezTo>
                  <a:pt x="8573" y="9204"/>
                  <a:pt x="8978" y="9037"/>
                  <a:pt x="9324" y="9335"/>
                </a:cubicBezTo>
                <a:cubicBezTo>
                  <a:pt x="9026" y="8990"/>
                  <a:pt x="9193" y="8573"/>
                  <a:pt x="8478" y="8287"/>
                </a:cubicBezTo>
                <a:lnTo>
                  <a:pt x="8478" y="8287"/>
                </a:lnTo>
                <a:cubicBezTo>
                  <a:pt x="8776" y="8394"/>
                  <a:pt x="9026" y="8680"/>
                  <a:pt x="9443" y="8323"/>
                </a:cubicBezTo>
                <a:cubicBezTo>
                  <a:pt x="9050" y="8311"/>
                  <a:pt x="8907" y="7942"/>
                  <a:pt x="8431" y="8097"/>
                </a:cubicBezTo>
                <a:lnTo>
                  <a:pt x="8431" y="8097"/>
                </a:lnTo>
                <a:cubicBezTo>
                  <a:pt x="8645" y="8001"/>
                  <a:pt x="8954" y="8156"/>
                  <a:pt x="9157" y="7585"/>
                </a:cubicBezTo>
                <a:cubicBezTo>
                  <a:pt x="8931" y="7775"/>
                  <a:pt x="8895" y="7632"/>
                  <a:pt x="8669" y="7668"/>
                </a:cubicBezTo>
                <a:cubicBezTo>
                  <a:pt x="8728" y="7370"/>
                  <a:pt x="8442" y="7001"/>
                  <a:pt x="8133" y="7168"/>
                </a:cubicBezTo>
                <a:cubicBezTo>
                  <a:pt x="8454" y="7299"/>
                  <a:pt x="8335" y="7561"/>
                  <a:pt x="8216" y="7668"/>
                </a:cubicBezTo>
                <a:cubicBezTo>
                  <a:pt x="8169" y="7716"/>
                  <a:pt x="8109" y="7739"/>
                  <a:pt x="8050" y="7739"/>
                </a:cubicBezTo>
                <a:cubicBezTo>
                  <a:pt x="7978" y="7739"/>
                  <a:pt x="7835" y="7680"/>
                  <a:pt x="7823" y="7585"/>
                </a:cubicBezTo>
                <a:cubicBezTo>
                  <a:pt x="7811" y="7501"/>
                  <a:pt x="7931" y="7418"/>
                  <a:pt x="8002" y="7549"/>
                </a:cubicBezTo>
                <a:cubicBezTo>
                  <a:pt x="8002" y="7525"/>
                  <a:pt x="8002" y="7501"/>
                  <a:pt x="8002" y="7489"/>
                </a:cubicBezTo>
                <a:cubicBezTo>
                  <a:pt x="8002" y="7394"/>
                  <a:pt x="7931" y="7323"/>
                  <a:pt x="7835" y="7323"/>
                </a:cubicBezTo>
                <a:cubicBezTo>
                  <a:pt x="7788" y="7323"/>
                  <a:pt x="7740" y="7335"/>
                  <a:pt x="7704" y="7370"/>
                </a:cubicBezTo>
                <a:cubicBezTo>
                  <a:pt x="7692" y="7382"/>
                  <a:pt x="7680" y="7394"/>
                  <a:pt x="7669" y="7418"/>
                </a:cubicBezTo>
                <a:lnTo>
                  <a:pt x="7669" y="7430"/>
                </a:lnTo>
                <a:cubicBezTo>
                  <a:pt x="7633" y="7466"/>
                  <a:pt x="7633" y="7513"/>
                  <a:pt x="7645" y="7561"/>
                </a:cubicBezTo>
                <a:cubicBezTo>
                  <a:pt x="7299" y="7335"/>
                  <a:pt x="7026" y="7013"/>
                  <a:pt x="6847" y="6644"/>
                </a:cubicBezTo>
                <a:cubicBezTo>
                  <a:pt x="7478" y="7668"/>
                  <a:pt x="8038" y="6573"/>
                  <a:pt x="8550" y="7085"/>
                </a:cubicBezTo>
                <a:cubicBezTo>
                  <a:pt x="8526" y="7061"/>
                  <a:pt x="8502" y="7049"/>
                  <a:pt x="8490" y="7037"/>
                </a:cubicBezTo>
                <a:cubicBezTo>
                  <a:pt x="8514" y="7049"/>
                  <a:pt x="8526" y="7061"/>
                  <a:pt x="8550" y="7085"/>
                </a:cubicBezTo>
                <a:cubicBezTo>
                  <a:pt x="8371" y="6787"/>
                  <a:pt x="8228" y="6644"/>
                  <a:pt x="8073" y="6584"/>
                </a:cubicBezTo>
                <a:cubicBezTo>
                  <a:pt x="7680" y="6454"/>
                  <a:pt x="7514" y="6823"/>
                  <a:pt x="7311" y="6811"/>
                </a:cubicBezTo>
                <a:cubicBezTo>
                  <a:pt x="7466" y="6620"/>
                  <a:pt x="7407" y="6489"/>
                  <a:pt x="7216" y="6418"/>
                </a:cubicBezTo>
                <a:cubicBezTo>
                  <a:pt x="7240" y="6644"/>
                  <a:pt x="7014" y="6680"/>
                  <a:pt x="6895" y="6549"/>
                </a:cubicBezTo>
                <a:cubicBezTo>
                  <a:pt x="6704" y="6346"/>
                  <a:pt x="6668" y="5894"/>
                  <a:pt x="6121" y="5799"/>
                </a:cubicBezTo>
                <a:cubicBezTo>
                  <a:pt x="6049" y="5739"/>
                  <a:pt x="5978" y="5692"/>
                  <a:pt x="5895" y="5644"/>
                </a:cubicBezTo>
                <a:cubicBezTo>
                  <a:pt x="5978" y="5680"/>
                  <a:pt x="6073" y="5692"/>
                  <a:pt x="6156" y="5703"/>
                </a:cubicBezTo>
                <a:cubicBezTo>
                  <a:pt x="6609" y="6025"/>
                  <a:pt x="6966" y="5727"/>
                  <a:pt x="7240" y="5715"/>
                </a:cubicBezTo>
                <a:cubicBezTo>
                  <a:pt x="7419" y="5715"/>
                  <a:pt x="7550" y="5894"/>
                  <a:pt x="7371" y="6049"/>
                </a:cubicBezTo>
                <a:cubicBezTo>
                  <a:pt x="7550" y="6132"/>
                  <a:pt x="7680" y="6073"/>
                  <a:pt x="7716" y="5834"/>
                </a:cubicBezTo>
                <a:cubicBezTo>
                  <a:pt x="7871" y="5965"/>
                  <a:pt x="7716" y="6346"/>
                  <a:pt x="8085" y="6525"/>
                </a:cubicBezTo>
                <a:cubicBezTo>
                  <a:pt x="8240" y="6596"/>
                  <a:pt x="8442" y="6608"/>
                  <a:pt x="8776" y="6513"/>
                </a:cubicBezTo>
                <a:lnTo>
                  <a:pt x="8776" y="6513"/>
                </a:lnTo>
                <a:cubicBezTo>
                  <a:pt x="8061" y="6501"/>
                  <a:pt x="8442" y="5346"/>
                  <a:pt x="7276" y="5620"/>
                </a:cubicBezTo>
                <a:lnTo>
                  <a:pt x="7276" y="5620"/>
                </a:lnTo>
                <a:cubicBezTo>
                  <a:pt x="7669" y="5477"/>
                  <a:pt x="8085" y="5441"/>
                  <a:pt x="8490" y="5525"/>
                </a:cubicBezTo>
                <a:cubicBezTo>
                  <a:pt x="8454" y="5549"/>
                  <a:pt x="8419" y="5596"/>
                  <a:pt x="8407" y="5644"/>
                </a:cubicBezTo>
                <a:lnTo>
                  <a:pt x="8407" y="5656"/>
                </a:lnTo>
                <a:cubicBezTo>
                  <a:pt x="8407" y="5668"/>
                  <a:pt x="8407" y="5692"/>
                  <a:pt x="8407" y="5715"/>
                </a:cubicBezTo>
                <a:cubicBezTo>
                  <a:pt x="8407" y="5894"/>
                  <a:pt x="8657" y="5953"/>
                  <a:pt x="8740" y="5787"/>
                </a:cubicBezTo>
                <a:cubicBezTo>
                  <a:pt x="8597" y="5834"/>
                  <a:pt x="8573" y="5692"/>
                  <a:pt x="8645" y="5644"/>
                </a:cubicBezTo>
                <a:cubicBezTo>
                  <a:pt x="8716" y="5584"/>
                  <a:pt x="8859" y="5644"/>
                  <a:pt x="8907" y="5692"/>
                </a:cubicBezTo>
                <a:cubicBezTo>
                  <a:pt x="8954" y="5739"/>
                  <a:pt x="8978" y="5799"/>
                  <a:pt x="8978" y="5858"/>
                </a:cubicBezTo>
                <a:cubicBezTo>
                  <a:pt x="8990" y="6025"/>
                  <a:pt x="8883" y="6287"/>
                  <a:pt x="8562" y="6156"/>
                </a:cubicBezTo>
                <a:cubicBezTo>
                  <a:pt x="8657" y="6501"/>
                  <a:pt x="9121" y="6442"/>
                  <a:pt x="9300" y="6180"/>
                </a:cubicBezTo>
                <a:cubicBezTo>
                  <a:pt x="9419" y="6370"/>
                  <a:pt x="9562" y="6299"/>
                  <a:pt x="9585" y="6596"/>
                </a:cubicBezTo>
                <a:cubicBezTo>
                  <a:pt x="9847" y="6049"/>
                  <a:pt x="9514" y="5930"/>
                  <a:pt x="9431" y="5715"/>
                </a:cubicBezTo>
                <a:lnTo>
                  <a:pt x="9431" y="5715"/>
                </a:lnTo>
                <a:cubicBezTo>
                  <a:pt x="9657" y="6156"/>
                  <a:pt x="10026" y="6013"/>
                  <a:pt x="10312" y="6275"/>
                </a:cubicBezTo>
                <a:cubicBezTo>
                  <a:pt x="10264" y="5727"/>
                  <a:pt x="9883" y="5739"/>
                  <a:pt x="9597" y="5608"/>
                </a:cubicBezTo>
                <a:lnTo>
                  <a:pt x="9597" y="5608"/>
                </a:lnTo>
                <a:cubicBezTo>
                  <a:pt x="10312" y="5906"/>
                  <a:pt x="10490" y="5513"/>
                  <a:pt x="10943" y="5477"/>
                </a:cubicBezTo>
                <a:cubicBezTo>
                  <a:pt x="10490" y="5430"/>
                  <a:pt x="10312" y="5025"/>
                  <a:pt x="9597" y="5334"/>
                </a:cubicBezTo>
                <a:lnTo>
                  <a:pt x="9597" y="5334"/>
                </a:lnTo>
                <a:cubicBezTo>
                  <a:pt x="9883" y="5203"/>
                  <a:pt x="10264" y="5215"/>
                  <a:pt x="10312" y="4679"/>
                </a:cubicBezTo>
                <a:cubicBezTo>
                  <a:pt x="10014" y="4941"/>
                  <a:pt x="9657" y="4787"/>
                  <a:pt x="9431" y="5239"/>
                </a:cubicBezTo>
                <a:lnTo>
                  <a:pt x="9431" y="5239"/>
                </a:lnTo>
                <a:cubicBezTo>
                  <a:pt x="9514" y="5013"/>
                  <a:pt x="9847" y="4906"/>
                  <a:pt x="9585" y="4346"/>
                </a:cubicBezTo>
                <a:cubicBezTo>
                  <a:pt x="9562" y="4644"/>
                  <a:pt x="9431" y="4572"/>
                  <a:pt x="9300" y="4763"/>
                </a:cubicBezTo>
                <a:cubicBezTo>
                  <a:pt x="9121" y="4513"/>
                  <a:pt x="8657" y="4441"/>
                  <a:pt x="8562" y="4787"/>
                </a:cubicBezTo>
                <a:cubicBezTo>
                  <a:pt x="8883" y="4656"/>
                  <a:pt x="8990" y="4918"/>
                  <a:pt x="8978" y="5084"/>
                </a:cubicBezTo>
                <a:cubicBezTo>
                  <a:pt x="8978" y="5144"/>
                  <a:pt x="8954" y="5203"/>
                  <a:pt x="8907" y="5251"/>
                </a:cubicBezTo>
                <a:cubicBezTo>
                  <a:pt x="8859" y="5299"/>
                  <a:pt x="8716" y="5358"/>
                  <a:pt x="8645" y="5311"/>
                </a:cubicBezTo>
                <a:cubicBezTo>
                  <a:pt x="8573" y="5251"/>
                  <a:pt x="8597" y="5108"/>
                  <a:pt x="8740" y="5156"/>
                </a:cubicBezTo>
                <a:cubicBezTo>
                  <a:pt x="8657" y="4989"/>
                  <a:pt x="8407" y="5049"/>
                  <a:pt x="8407" y="5239"/>
                </a:cubicBezTo>
                <a:cubicBezTo>
                  <a:pt x="8407" y="5251"/>
                  <a:pt x="8407" y="5275"/>
                  <a:pt x="8407" y="5287"/>
                </a:cubicBezTo>
                <a:lnTo>
                  <a:pt x="8407" y="5299"/>
                </a:lnTo>
                <a:cubicBezTo>
                  <a:pt x="8419" y="5346"/>
                  <a:pt x="8454" y="5394"/>
                  <a:pt x="8490" y="5418"/>
                </a:cubicBezTo>
                <a:cubicBezTo>
                  <a:pt x="8085" y="5501"/>
                  <a:pt x="7669" y="5465"/>
                  <a:pt x="7276" y="5334"/>
                </a:cubicBezTo>
                <a:cubicBezTo>
                  <a:pt x="8454" y="5608"/>
                  <a:pt x="8073" y="4441"/>
                  <a:pt x="8788" y="4441"/>
                </a:cubicBezTo>
                <a:lnTo>
                  <a:pt x="8716" y="4441"/>
                </a:lnTo>
                <a:cubicBezTo>
                  <a:pt x="8740" y="4429"/>
                  <a:pt x="8764" y="4429"/>
                  <a:pt x="8788" y="4441"/>
                </a:cubicBezTo>
                <a:cubicBezTo>
                  <a:pt x="8454" y="4346"/>
                  <a:pt x="8240" y="4346"/>
                  <a:pt x="8097" y="4418"/>
                </a:cubicBezTo>
                <a:cubicBezTo>
                  <a:pt x="7728" y="4596"/>
                  <a:pt x="7871" y="4977"/>
                  <a:pt x="7728" y="5108"/>
                </a:cubicBezTo>
                <a:cubicBezTo>
                  <a:pt x="7692" y="4870"/>
                  <a:pt x="7561" y="4822"/>
                  <a:pt x="7383" y="4894"/>
                </a:cubicBezTo>
                <a:cubicBezTo>
                  <a:pt x="7561" y="5049"/>
                  <a:pt x="7419" y="5239"/>
                  <a:pt x="7240" y="5227"/>
                </a:cubicBezTo>
                <a:cubicBezTo>
                  <a:pt x="6966" y="5215"/>
                  <a:pt x="6621" y="4930"/>
                  <a:pt x="6168" y="5239"/>
                </a:cubicBezTo>
                <a:cubicBezTo>
                  <a:pt x="6073" y="5251"/>
                  <a:pt x="5990" y="5275"/>
                  <a:pt x="5895" y="5299"/>
                </a:cubicBezTo>
                <a:cubicBezTo>
                  <a:pt x="5978" y="5251"/>
                  <a:pt x="6061" y="5203"/>
                  <a:pt x="6133" y="5144"/>
                </a:cubicBezTo>
                <a:cubicBezTo>
                  <a:pt x="6668" y="5049"/>
                  <a:pt x="6716" y="4596"/>
                  <a:pt x="6895" y="4394"/>
                </a:cubicBezTo>
                <a:cubicBezTo>
                  <a:pt x="7014" y="4263"/>
                  <a:pt x="7252" y="4298"/>
                  <a:pt x="7228" y="4537"/>
                </a:cubicBezTo>
                <a:cubicBezTo>
                  <a:pt x="7407" y="4465"/>
                  <a:pt x="7466" y="4322"/>
                  <a:pt x="7323" y="4144"/>
                </a:cubicBezTo>
                <a:cubicBezTo>
                  <a:pt x="7514" y="4132"/>
                  <a:pt x="7692" y="4501"/>
                  <a:pt x="8073" y="4370"/>
                </a:cubicBezTo>
                <a:cubicBezTo>
                  <a:pt x="8228" y="4310"/>
                  <a:pt x="8383" y="4168"/>
                  <a:pt x="8550" y="3858"/>
                </a:cubicBezTo>
                <a:lnTo>
                  <a:pt x="8550" y="3858"/>
                </a:lnTo>
                <a:cubicBezTo>
                  <a:pt x="8038" y="4358"/>
                  <a:pt x="7490" y="3263"/>
                  <a:pt x="6847" y="4298"/>
                </a:cubicBezTo>
                <a:lnTo>
                  <a:pt x="6847" y="4298"/>
                </a:lnTo>
                <a:cubicBezTo>
                  <a:pt x="7026" y="3917"/>
                  <a:pt x="7299" y="3608"/>
                  <a:pt x="7645" y="3370"/>
                </a:cubicBezTo>
                <a:cubicBezTo>
                  <a:pt x="7633" y="3417"/>
                  <a:pt x="7645" y="3465"/>
                  <a:pt x="7669" y="3513"/>
                </a:cubicBezTo>
                <a:lnTo>
                  <a:pt x="7669" y="3525"/>
                </a:lnTo>
                <a:cubicBezTo>
                  <a:pt x="7680" y="3536"/>
                  <a:pt x="7692" y="3548"/>
                  <a:pt x="7704" y="3560"/>
                </a:cubicBezTo>
                <a:cubicBezTo>
                  <a:pt x="7835" y="3703"/>
                  <a:pt x="8061" y="3560"/>
                  <a:pt x="8002" y="3382"/>
                </a:cubicBezTo>
                <a:cubicBezTo>
                  <a:pt x="7931" y="3513"/>
                  <a:pt x="7823" y="3429"/>
                  <a:pt x="7823" y="3346"/>
                </a:cubicBezTo>
                <a:cubicBezTo>
                  <a:pt x="7835" y="3263"/>
                  <a:pt x="7978" y="3203"/>
                  <a:pt x="8050" y="3203"/>
                </a:cubicBezTo>
                <a:cubicBezTo>
                  <a:pt x="8109" y="3203"/>
                  <a:pt x="8169" y="3227"/>
                  <a:pt x="8216" y="3275"/>
                </a:cubicBezTo>
                <a:cubicBezTo>
                  <a:pt x="8335" y="3382"/>
                  <a:pt x="8454" y="3632"/>
                  <a:pt x="8133" y="3763"/>
                </a:cubicBezTo>
                <a:cubicBezTo>
                  <a:pt x="8442" y="3941"/>
                  <a:pt x="8728" y="3572"/>
                  <a:pt x="8669" y="3263"/>
                </a:cubicBezTo>
                <a:cubicBezTo>
                  <a:pt x="8895" y="3310"/>
                  <a:pt x="8931" y="3167"/>
                  <a:pt x="9157" y="3358"/>
                </a:cubicBezTo>
                <a:cubicBezTo>
                  <a:pt x="8954" y="2786"/>
                  <a:pt x="8645" y="2929"/>
                  <a:pt x="8431" y="2834"/>
                </a:cubicBezTo>
                <a:lnTo>
                  <a:pt x="8431" y="2834"/>
                </a:lnTo>
                <a:cubicBezTo>
                  <a:pt x="8907" y="2989"/>
                  <a:pt x="9050" y="2632"/>
                  <a:pt x="9443" y="2608"/>
                </a:cubicBezTo>
                <a:cubicBezTo>
                  <a:pt x="9038" y="2251"/>
                  <a:pt x="8764" y="2536"/>
                  <a:pt x="8478" y="2644"/>
                </a:cubicBezTo>
                <a:lnTo>
                  <a:pt x="8478" y="2644"/>
                </a:lnTo>
                <a:cubicBezTo>
                  <a:pt x="9204" y="2346"/>
                  <a:pt x="9038" y="1953"/>
                  <a:pt x="9324" y="1608"/>
                </a:cubicBezTo>
                <a:cubicBezTo>
                  <a:pt x="8978" y="1893"/>
                  <a:pt x="8573" y="1727"/>
                  <a:pt x="8288" y="2453"/>
                </a:cubicBezTo>
                <a:lnTo>
                  <a:pt x="8288" y="2453"/>
                </a:lnTo>
                <a:cubicBezTo>
                  <a:pt x="8395" y="2155"/>
                  <a:pt x="8681" y="1893"/>
                  <a:pt x="8323" y="1489"/>
                </a:cubicBezTo>
                <a:cubicBezTo>
                  <a:pt x="8300" y="1882"/>
                  <a:pt x="7942" y="2024"/>
                  <a:pt x="8097" y="2501"/>
                </a:cubicBezTo>
                <a:lnTo>
                  <a:pt x="8097" y="2501"/>
                </a:lnTo>
                <a:cubicBezTo>
                  <a:pt x="8002" y="2286"/>
                  <a:pt x="8157" y="1977"/>
                  <a:pt x="7573" y="1774"/>
                </a:cubicBezTo>
                <a:cubicBezTo>
                  <a:pt x="7764" y="2001"/>
                  <a:pt x="7621" y="2036"/>
                  <a:pt x="7669" y="2263"/>
                </a:cubicBezTo>
                <a:cubicBezTo>
                  <a:pt x="7371" y="2203"/>
                  <a:pt x="6990" y="2489"/>
                  <a:pt x="7169" y="2798"/>
                </a:cubicBezTo>
                <a:cubicBezTo>
                  <a:pt x="7299" y="2477"/>
                  <a:pt x="7550" y="2596"/>
                  <a:pt x="7657" y="2715"/>
                </a:cubicBezTo>
                <a:cubicBezTo>
                  <a:pt x="7704" y="2763"/>
                  <a:pt x="7728" y="2822"/>
                  <a:pt x="7728" y="2882"/>
                </a:cubicBezTo>
                <a:cubicBezTo>
                  <a:pt x="7728" y="2953"/>
                  <a:pt x="7669" y="3096"/>
                  <a:pt x="7585" y="3108"/>
                </a:cubicBezTo>
                <a:cubicBezTo>
                  <a:pt x="7502" y="3108"/>
                  <a:pt x="7419" y="3001"/>
                  <a:pt x="7550" y="2929"/>
                </a:cubicBezTo>
                <a:cubicBezTo>
                  <a:pt x="7371" y="2870"/>
                  <a:pt x="7228" y="3096"/>
                  <a:pt x="7371" y="3227"/>
                </a:cubicBezTo>
                <a:cubicBezTo>
                  <a:pt x="7383" y="3239"/>
                  <a:pt x="7395" y="3251"/>
                  <a:pt x="7407" y="3263"/>
                </a:cubicBezTo>
                <a:lnTo>
                  <a:pt x="7419" y="3275"/>
                </a:lnTo>
                <a:cubicBezTo>
                  <a:pt x="7466" y="3298"/>
                  <a:pt x="7514" y="3298"/>
                  <a:pt x="7561" y="3298"/>
                </a:cubicBezTo>
                <a:cubicBezTo>
                  <a:pt x="7323" y="3644"/>
                  <a:pt x="7002" y="3917"/>
                  <a:pt x="6633" y="4096"/>
                </a:cubicBezTo>
                <a:cubicBezTo>
                  <a:pt x="7657" y="3453"/>
                  <a:pt x="6573" y="2905"/>
                  <a:pt x="7073" y="2393"/>
                </a:cubicBezTo>
                <a:lnTo>
                  <a:pt x="7026" y="2441"/>
                </a:lnTo>
                <a:cubicBezTo>
                  <a:pt x="7038" y="2417"/>
                  <a:pt x="7061" y="2405"/>
                  <a:pt x="7073" y="2393"/>
                </a:cubicBezTo>
                <a:cubicBezTo>
                  <a:pt x="6776" y="2560"/>
                  <a:pt x="6633" y="2715"/>
                  <a:pt x="6573" y="2858"/>
                </a:cubicBezTo>
                <a:cubicBezTo>
                  <a:pt x="6442" y="3251"/>
                  <a:pt x="6811" y="3417"/>
                  <a:pt x="6799" y="3620"/>
                </a:cubicBezTo>
                <a:cubicBezTo>
                  <a:pt x="6609" y="3477"/>
                  <a:pt x="6478" y="3525"/>
                  <a:pt x="6407" y="3715"/>
                </a:cubicBezTo>
                <a:cubicBezTo>
                  <a:pt x="6645" y="3691"/>
                  <a:pt x="6680" y="3917"/>
                  <a:pt x="6549" y="4048"/>
                </a:cubicBezTo>
                <a:cubicBezTo>
                  <a:pt x="6347" y="4227"/>
                  <a:pt x="5895" y="4275"/>
                  <a:pt x="5787" y="4810"/>
                </a:cubicBezTo>
                <a:cubicBezTo>
                  <a:pt x="5740" y="4882"/>
                  <a:pt x="5680" y="4953"/>
                  <a:pt x="5645" y="5037"/>
                </a:cubicBezTo>
                <a:cubicBezTo>
                  <a:pt x="5668" y="4953"/>
                  <a:pt x="5692" y="4858"/>
                  <a:pt x="5704" y="4775"/>
                </a:cubicBezTo>
                <a:cubicBezTo>
                  <a:pt x="6014" y="4322"/>
                  <a:pt x="5716" y="3977"/>
                  <a:pt x="5716" y="3703"/>
                </a:cubicBezTo>
                <a:cubicBezTo>
                  <a:pt x="5716" y="3513"/>
                  <a:pt x="5895" y="3382"/>
                  <a:pt x="6037" y="3560"/>
                </a:cubicBezTo>
                <a:cubicBezTo>
                  <a:pt x="6121" y="3382"/>
                  <a:pt x="6061" y="3251"/>
                  <a:pt x="5835" y="3215"/>
                </a:cubicBezTo>
                <a:cubicBezTo>
                  <a:pt x="5966" y="3072"/>
                  <a:pt x="6347" y="3215"/>
                  <a:pt x="6526" y="2846"/>
                </a:cubicBezTo>
                <a:cubicBezTo>
                  <a:pt x="6597" y="2691"/>
                  <a:pt x="6597" y="2489"/>
                  <a:pt x="6502" y="2155"/>
                </a:cubicBezTo>
                <a:cubicBezTo>
                  <a:pt x="6490" y="2870"/>
                  <a:pt x="5335" y="2489"/>
                  <a:pt x="5609" y="3667"/>
                </a:cubicBezTo>
                <a:cubicBezTo>
                  <a:pt x="5466" y="3275"/>
                  <a:pt x="5442" y="2858"/>
                  <a:pt x="5514" y="2453"/>
                </a:cubicBezTo>
                <a:cubicBezTo>
                  <a:pt x="5549" y="2489"/>
                  <a:pt x="5585" y="2513"/>
                  <a:pt x="5633" y="2524"/>
                </a:cubicBezTo>
                <a:lnTo>
                  <a:pt x="5645" y="2524"/>
                </a:lnTo>
                <a:cubicBezTo>
                  <a:pt x="5668" y="2524"/>
                  <a:pt x="5680" y="2524"/>
                  <a:pt x="5704" y="2524"/>
                </a:cubicBezTo>
                <a:cubicBezTo>
                  <a:pt x="5871" y="2524"/>
                  <a:pt x="5942" y="2322"/>
                  <a:pt x="5811" y="2215"/>
                </a:cubicBezTo>
                <a:cubicBezTo>
                  <a:pt x="5799" y="2203"/>
                  <a:pt x="5799" y="2203"/>
                  <a:pt x="5787" y="2191"/>
                </a:cubicBezTo>
                <a:cubicBezTo>
                  <a:pt x="5823" y="2346"/>
                  <a:pt x="5692" y="2358"/>
                  <a:pt x="5633" y="2298"/>
                </a:cubicBezTo>
                <a:cubicBezTo>
                  <a:pt x="5585" y="2227"/>
                  <a:pt x="5633" y="2084"/>
                  <a:pt x="5692" y="2024"/>
                </a:cubicBezTo>
                <a:cubicBezTo>
                  <a:pt x="5728" y="1989"/>
                  <a:pt x="5787" y="1965"/>
                  <a:pt x="5859" y="1965"/>
                </a:cubicBezTo>
                <a:cubicBezTo>
                  <a:pt x="6014" y="1953"/>
                  <a:pt x="6287" y="2048"/>
                  <a:pt x="6156" y="2370"/>
                </a:cubicBezTo>
                <a:cubicBezTo>
                  <a:pt x="6490" y="2274"/>
                  <a:pt x="6430" y="1810"/>
                  <a:pt x="6168" y="1643"/>
                </a:cubicBezTo>
                <a:cubicBezTo>
                  <a:pt x="6371" y="1512"/>
                  <a:pt x="6287" y="1381"/>
                  <a:pt x="6585" y="1358"/>
                </a:cubicBezTo>
                <a:cubicBezTo>
                  <a:pt x="6037" y="1096"/>
                  <a:pt x="5918" y="1417"/>
                  <a:pt x="5704" y="1512"/>
                </a:cubicBezTo>
                <a:lnTo>
                  <a:pt x="5704" y="1512"/>
                </a:lnTo>
                <a:cubicBezTo>
                  <a:pt x="6156" y="1274"/>
                  <a:pt x="6002" y="917"/>
                  <a:pt x="6264" y="631"/>
                </a:cubicBezTo>
                <a:cubicBezTo>
                  <a:pt x="5716" y="667"/>
                  <a:pt x="5740" y="1060"/>
                  <a:pt x="5609" y="1346"/>
                </a:cubicBezTo>
                <a:lnTo>
                  <a:pt x="5609" y="1346"/>
                </a:lnTo>
                <a:cubicBezTo>
                  <a:pt x="5906" y="619"/>
                  <a:pt x="5502" y="453"/>
                  <a:pt x="5466" y="0"/>
                </a:cubicBezTo>
                <a:cubicBezTo>
                  <a:pt x="5430" y="453"/>
                  <a:pt x="5025" y="619"/>
                  <a:pt x="5335" y="1346"/>
                </a:cubicBezTo>
                <a:lnTo>
                  <a:pt x="5335" y="1346"/>
                </a:lnTo>
                <a:cubicBezTo>
                  <a:pt x="5192" y="1060"/>
                  <a:pt x="5216" y="667"/>
                  <a:pt x="4668" y="631"/>
                </a:cubicBezTo>
                <a:cubicBezTo>
                  <a:pt x="4930" y="929"/>
                  <a:pt x="4787" y="1274"/>
                  <a:pt x="5228" y="1512"/>
                </a:cubicBezTo>
                <a:lnTo>
                  <a:pt x="5228" y="1512"/>
                </a:lnTo>
                <a:cubicBezTo>
                  <a:pt x="5013" y="1417"/>
                  <a:pt x="4894" y="1096"/>
                  <a:pt x="4347" y="1358"/>
                </a:cubicBezTo>
                <a:cubicBezTo>
                  <a:pt x="4644" y="1381"/>
                  <a:pt x="4573" y="1512"/>
                  <a:pt x="4763" y="1643"/>
                </a:cubicBezTo>
                <a:cubicBezTo>
                  <a:pt x="4502" y="1810"/>
                  <a:pt x="4442" y="2274"/>
                  <a:pt x="4787" y="2370"/>
                </a:cubicBezTo>
                <a:cubicBezTo>
                  <a:pt x="4644" y="2048"/>
                  <a:pt x="4906" y="1953"/>
                  <a:pt x="5085" y="1965"/>
                </a:cubicBezTo>
                <a:cubicBezTo>
                  <a:pt x="5144" y="1965"/>
                  <a:pt x="5204" y="1989"/>
                  <a:pt x="5252" y="2024"/>
                </a:cubicBezTo>
                <a:cubicBezTo>
                  <a:pt x="5299" y="2084"/>
                  <a:pt x="5359" y="2227"/>
                  <a:pt x="5299" y="2298"/>
                </a:cubicBezTo>
                <a:cubicBezTo>
                  <a:pt x="5240" y="2358"/>
                  <a:pt x="5109" y="2334"/>
                  <a:pt x="5156" y="2191"/>
                </a:cubicBezTo>
                <a:cubicBezTo>
                  <a:pt x="4990" y="2274"/>
                  <a:pt x="5049" y="2524"/>
                  <a:pt x="5228" y="2524"/>
                </a:cubicBezTo>
                <a:cubicBezTo>
                  <a:pt x="5252" y="2524"/>
                  <a:pt x="5264" y="2524"/>
                  <a:pt x="5287" y="2524"/>
                </a:cubicBezTo>
                <a:lnTo>
                  <a:pt x="5299" y="2524"/>
                </a:lnTo>
                <a:cubicBezTo>
                  <a:pt x="5347" y="2513"/>
                  <a:pt x="5394" y="2489"/>
                  <a:pt x="5418" y="2453"/>
                </a:cubicBezTo>
                <a:cubicBezTo>
                  <a:pt x="5502" y="2858"/>
                  <a:pt x="5466" y="3275"/>
                  <a:pt x="5323" y="3667"/>
                </a:cubicBezTo>
                <a:cubicBezTo>
                  <a:pt x="5597" y="2489"/>
                  <a:pt x="4442" y="2870"/>
                  <a:pt x="4430" y="2155"/>
                </a:cubicBezTo>
                <a:cubicBezTo>
                  <a:pt x="4335" y="2489"/>
                  <a:pt x="4335" y="2703"/>
                  <a:pt x="4406" y="2846"/>
                </a:cubicBezTo>
                <a:cubicBezTo>
                  <a:pt x="4597" y="3215"/>
                  <a:pt x="4978" y="3072"/>
                  <a:pt x="5097" y="3215"/>
                </a:cubicBezTo>
                <a:cubicBezTo>
                  <a:pt x="4871" y="3251"/>
                  <a:pt x="4811" y="3382"/>
                  <a:pt x="4894" y="3560"/>
                </a:cubicBezTo>
                <a:cubicBezTo>
                  <a:pt x="5037" y="3382"/>
                  <a:pt x="5228" y="3513"/>
                  <a:pt x="5228" y="3703"/>
                </a:cubicBezTo>
                <a:cubicBezTo>
                  <a:pt x="5216" y="3977"/>
                  <a:pt x="4930" y="4322"/>
                  <a:pt x="5228" y="4775"/>
                </a:cubicBezTo>
                <a:cubicBezTo>
                  <a:pt x="5252" y="4858"/>
                  <a:pt x="5264" y="4953"/>
                  <a:pt x="5287" y="5037"/>
                </a:cubicBezTo>
                <a:cubicBezTo>
                  <a:pt x="5252" y="4953"/>
                  <a:pt x="5204" y="4882"/>
                  <a:pt x="5144" y="4810"/>
                </a:cubicBezTo>
                <a:cubicBezTo>
                  <a:pt x="5049" y="4275"/>
                  <a:pt x="4597" y="4227"/>
                  <a:pt x="4394" y="4048"/>
                </a:cubicBezTo>
                <a:cubicBezTo>
                  <a:pt x="4263" y="3917"/>
                  <a:pt x="4287" y="3691"/>
                  <a:pt x="4525" y="3715"/>
                </a:cubicBezTo>
                <a:cubicBezTo>
                  <a:pt x="4454" y="3525"/>
                  <a:pt x="4323" y="3477"/>
                  <a:pt x="4132" y="3620"/>
                </a:cubicBezTo>
                <a:cubicBezTo>
                  <a:pt x="4121" y="3417"/>
                  <a:pt x="4490" y="3251"/>
                  <a:pt x="4359" y="2858"/>
                </a:cubicBezTo>
                <a:cubicBezTo>
                  <a:pt x="4311" y="2715"/>
                  <a:pt x="4156" y="2560"/>
                  <a:pt x="3859" y="2393"/>
                </a:cubicBezTo>
                <a:lnTo>
                  <a:pt x="3859" y="2393"/>
                </a:lnTo>
                <a:cubicBezTo>
                  <a:pt x="4359" y="2905"/>
                  <a:pt x="3263" y="3453"/>
                  <a:pt x="4299" y="4084"/>
                </a:cubicBezTo>
                <a:cubicBezTo>
                  <a:pt x="3930" y="3917"/>
                  <a:pt x="3609" y="3632"/>
                  <a:pt x="3370" y="3298"/>
                </a:cubicBezTo>
                <a:cubicBezTo>
                  <a:pt x="3430" y="3298"/>
                  <a:pt x="3478" y="3298"/>
                  <a:pt x="3513" y="3263"/>
                </a:cubicBezTo>
                <a:lnTo>
                  <a:pt x="3525" y="3263"/>
                </a:lnTo>
                <a:cubicBezTo>
                  <a:pt x="3537" y="3251"/>
                  <a:pt x="3561" y="3239"/>
                  <a:pt x="3573" y="3227"/>
                </a:cubicBezTo>
                <a:cubicBezTo>
                  <a:pt x="3704" y="3084"/>
                  <a:pt x="3573" y="2858"/>
                  <a:pt x="3382" y="2929"/>
                </a:cubicBezTo>
                <a:cubicBezTo>
                  <a:pt x="3513" y="3001"/>
                  <a:pt x="3442" y="3108"/>
                  <a:pt x="3347" y="3108"/>
                </a:cubicBezTo>
                <a:cubicBezTo>
                  <a:pt x="3263" y="3096"/>
                  <a:pt x="3204" y="2953"/>
                  <a:pt x="3204" y="2882"/>
                </a:cubicBezTo>
                <a:cubicBezTo>
                  <a:pt x="3204" y="2822"/>
                  <a:pt x="3228" y="2763"/>
                  <a:pt x="3275" y="2715"/>
                </a:cubicBezTo>
                <a:cubicBezTo>
                  <a:pt x="3382" y="2596"/>
                  <a:pt x="3644" y="2477"/>
                  <a:pt x="3775" y="2798"/>
                </a:cubicBezTo>
                <a:cubicBezTo>
                  <a:pt x="3942" y="2489"/>
                  <a:pt x="3573" y="2203"/>
                  <a:pt x="3263" y="2263"/>
                </a:cubicBezTo>
                <a:cubicBezTo>
                  <a:pt x="3311" y="2036"/>
                  <a:pt x="3168" y="2001"/>
                  <a:pt x="3359" y="1774"/>
                </a:cubicBezTo>
                <a:cubicBezTo>
                  <a:pt x="2787" y="1977"/>
                  <a:pt x="2930" y="2286"/>
                  <a:pt x="2835" y="2501"/>
                </a:cubicBezTo>
                <a:lnTo>
                  <a:pt x="2835" y="2501"/>
                </a:lnTo>
                <a:cubicBezTo>
                  <a:pt x="2989" y="2024"/>
                  <a:pt x="2632" y="1882"/>
                  <a:pt x="2608" y="1477"/>
                </a:cubicBezTo>
                <a:cubicBezTo>
                  <a:pt x="2263" y="1893"/>
                  <a:pt x="2549" y="2155"/>
                  <a:pt x="2656" y="2453"/>
                </a:cubicBezTo>
                <a:lnTo>
                  <a:pt x="2656" y="2453"/>
                </a:lnTo>
                <a:cubicBezTo>
                  <a:pt x="2358" y="1727"/>
                  <a:pt x="1954" y="1893"/>
                  <a:pt x="1608" y="1608"/>
                </a:cubicBezTo>
                <a:cubicBezTo>
                  <a:pt x="1906" y="1953"/>
                  <a:pt x="1739" y="2358"/>
                  <a:pt x="2454" y="2644"/>
                </a:cubicBezTo>
                <a:lnTo>
                  <a:pt x="2454" y="2644"/>
                </a:lnTo>
                <a:cubicBezTo>
                  <a:pt x="2156" y="2536"/>
                  <a:pt x="1906" y="2251"/>
                  <a:pt x="1489" y="2608"/>
                </a:cubicBezTo>
                <a:cubicBezTo>
                  <a:pt x="1882" y="2632"/>
                  <a:pt x="2025" y="2989"/>
                  <a:pt x="2501" y="2834"/>
                </a:cubicBezTo>
                <a:lnTo>
                  <a:pt x="2501" y="2834"/>
                </a:lnTo>
                <a:cubicBezTo>
                  <a:pt x="2287" y="2929"/>
                  <a:pt x="1977" y="2774"/>
                  <a:pt x="1775" y="3358"/>
                </a:cubicBezTo>
                <a:cubicBezTo>
                  <a:pt x="2001" y="3167"/>
                  <a:pt x="2037" y="3310"/>
                  <a:pt x="2263" y="3263"/>
                </a:cubicBezTo>
                <a:cubicBezTo>
                  <a:pt x="2204" y="3572"/>
                  <a:pt x="2489" y="3941"/>
                  <a:pt x="2799" y="3763"/>
                </a:cubicBezTo>
                <a:cubicBezTo>
                  <a:pt x="2477" y="3632"/>
                  <a:pt x="2597" y="3382"/>
                  <a:pt x="2716" y="3275"/>
                </a:cubicBezTo>
                <a:cubicBezTo>
                  <a:pt x="2763" y="3227"/>
                  <a:pt x="2823" y="3203"/>
                  <a:pt x="2882" y="3203"/>
                </a:cubicBezTo>
                <a:cubicBezTo>
                  <a:pt x="2954" y="3203"/>
                  <a:pt x="3097" y="3263"/>
                  <a:pt x="3108" y="3346"/>
                </a:cubicBezTo>
                <a:cubicBezTo>
                  <a:pt x="3120" y="3429"/>
                  <a:pt x="3001" y="3513"/>
                  <a:pt x="2930" y="3382"/>
                </a:cubicBezTo>
                <a:cubicBezTo>
                  <a:pt x="2870" y="3560"/>
                  <a:pt x="3097" y="3703"/>
                  <a:pt x="3228" y="3560"/>
                </a:cubicBezTo>
                <a:cubicBezTo>
                  <a:pt x="3239" y="3548"/>
                  <a:pt x="3251" y="3536"/>
                  <a:pt x="3263" y="3525"/>
                </a:cubicBezTo>
                <a:lnTo>
                  <a:pt x="3263" y="3513"/>
                </a:lnTo>
                <a:cubicBezTo>
                  <a:pt x="3287" y="3465"/>
                  <a:pt x="3299" y="3417"/>
                  <a:pt x="3287" y="3370"/>
                </a:cubicBezTo>
                <a:cubicBezTo>
                  <a:pt x="3632" y="3596"/>
                  <a:pt x="3906" y="3917"/>
                  <a:pt x="4085" y="4298"/>
                </a:cubicBezTo>
                <a:lnTo>
                  <a:pt x="4085" y="4298"/>
                </a:lnTo>
                <a:cubicBezTo>
                  <a:pt x="3454" y="3275"/>
                  <a:pt x="2894" y="4358"/>
                  <a:pt x="2382" y="3858"/>
                </a:cubicBezTo>
                <a:lnTo>
                  <a:pt x="2382" y="3858"/>
                </a:lnTo>
                <a:cubicBezTo>
                  <a:pt x="2549" y="4156"/>
                  <a:pt x="2704" y="4310"/>
                  <a:pt x="2858" y="4358"/>
                </a:cubicBezTo>
                <a:cubicBezTo>
                  <a:pt x="3251" y="4489"/>
                  <a:pt x="3418" y="4132"/>
                  <a:pt x="3609" y="4144"/>
                </a:cubicBezTo>
                <a:cubicBezTo>
                  <a:pt x="3478" y="4322"/>
                  <a:pt x="3525" y="4465"/>
                  <a:pt x="3704" y="4537"/>
                </a:cubicBezTo>
                <a:cubicBezTo>
                  <a:pt x="3692" y="4298"/>
                  <a:pt x="3918" y="4263"/>
                  <a:pt x="4037" y="4394"/>
                </a:cubicBezTo>
                <a:cubicBezTo>
                  <a:pt x="4228" y="4596"/>
                  <a:pt x="4263" y="5049"/>
                  <a:pt x="4811" y="5144"/>
                </a:cubicBezTo>
                <a:cubicBezTo>
                  <a:pt x="4883" y="5203"/>
                  <a:pt x="4954" y="5251"/>
                  <a:pt x="5037" y="5299"/>
                </a:cubicBezTo>
                <a:cubicBezTo>
                  <a:pt x="4954" y="5263"/>
                  <a:pt x="4859" y="5251"/>
                  <a:pt x="4775" y="5239"/>
                </a:cubicBezTo>
                <a:cubicBezTo>
                  <a:pt x="4323" y="4930"/>
                  <a:pt x="3966" y="5215"/>
                  <a:pt x="3692" y="5227"/>
                </a:cubicBezTo>
                <a:cubicBezTo>
                  <a:pt x="3513" y="5227"/>
                  <a:pt x="3382" y="5049"/>
                  <a:pt x="3561" y="4894"/>
                </a:cubicBezTo>
                <a:cubicBezTo>
                  <a:pt x="3382" y="4810"/>
                  <a:pt x="3251" y="4870"/>
                  <a:pt x="3216" y="5108"/>
                </a:cubicBezTo>
                <a:cubicBezTo>
                  <a:pt x="3061" y="4977"/>
                  <a:pt x="3204" y="4596"/>
                  <a:pt x="2835" y="4418"/>
                </a:cubicBezTo>
                <a:cubicBezTo>
                  <a:pt x="2692" y="4346"/>
                  <a:pt x="2477" y="4346"/>
                  <a:pt x="2144" y="4429"/>
                </a:cubicBezTo>
                <a:cubicBezTo>
                  <a:pt x="2180" y="4429"/>
                  <a:pt x="2204" y="4429"/>
                  <a:pt x="2227" y="4429"/>
                </a:cubicBezTo>
                <a:lnTo>
                  <a:pt x="2144" y="4429"/>
                </a:lnTo>
                <a:cubicBezTo>
                  <a:pt x="2870" y="4441"/>
                  <a:pt x="2489" y="5608"/>
                  <a:pt x="3656" y="5322"/>
                </a:cubicBezTo>
                <a:lnTo>
                  <a:pt x="3656" y="5322"/>
                </a:lnTo>
                <a:cubicBezTo>
                  <a:pt x="3275" y="5465"/>
                  <a:pt x="2847" y="5501"/>
                  <a:pt x="2442" y="5418"/>
                </a:cubicBezTo>
                <a:cubicBezTo>
                  <a:pt x="2477" y="5394"/>
                  <a:pt x="2513" y="5346"/>
                  <a:pt x="2525" y="5299"/>
                </a:cubicBezTo>
                <a:lnTo>
                  <a:pt x="2525" y="5287"/>
                </a:lnTo>
                <a:cubicBezTo>
                  <a:pt x="2525" y="5275"/>
                  <a:pt x="2525" y="5251"/>
                  <a:pt x="2525" y="5239"/>
                </a:cubicBezTo>
                <a:cubicBezTo>
                  <a:pt x="2525" y="5049"/>
                  <a:pt x="2275" y="4989"/>
                  <a:pt x="2192" y="5156"/>
                </a:cubicBezTo>
                <a:cubicBezTo>
                  <a:pt x="2335" y="5108"/>
                  <a:pt x="2358" y="5251"/>
                  <a:pt x="2287" y="5299"/>
                </a:cubicBezTo>
                <a:cubicBezTo>
                  <a:pt x="2227" y="5358"/>
                  <a:pt x="2073" y="5299"/>
                  <a:pt x="2025" y="5251"/>
                </a:cubicBezTo>
                <a:cubicBezTo>
                  <a:pt x="1989" y="5203"/>
                  <a:pt x="1965" y="5144"/>
                  <a:pt x="1954" y="5084"/>
                </a:cubicBezTo>
                <a:cubicBezTo>
                  <a:pt x="1954" y="4918"/>
                  <a:pt x="2049" y="4656"/>
                  <a:pt x="2370" y="4787"/>
                </a:cubicBezTo>
                <a:cubicBezTo>
                  <a:pt x="2275" y="4441"/>
                  <a:pt x="1811" y="4501"/>
                  <a:pt x="1632" y="4763"/>
                </a:cubicBezTo>
                <a:cubicBezTo>
                  <a:pt x="1513" y="4572"/>
                  <a:pt x="1370" y="4644"/>
                  <a:pt x="1358" y="4346"/>
                </a:cubicBezTo>
                <a:cubicBezTo>
                  <a:pt x="1084" y="4906"/>
                  <a:pt x="1418" y="5013"/>
                  <a:pt x="1501" y="5239"/>
                </a:cubicBezTo>
                <a:lnTo>
                  <a:pt x="1501" y="5239"/>
                </a:lnTo>
                <a:cubicBezTo>
                  <a:pt x="1275" y="4787"/>
                  <a:pt x="906" y="4941"/>
                  <a:pt x="620" y="4679"/>
                </a:cubicBezTo>
                <a:cubicBezTo>
                  <a:pt x="668" y="5215"/>
                  <a:pt x="1049" y="5203"/>
                  <a:pt x="1334" y="5334"/>
                </a:cubicBezTo>
                <a:lnTo>
                  <a:pt x="1334" y="5334"/>
                </a:lnTo>
                <a:cubicBezTo>
                  <a:pt x="620" y="5025"/>
                  <a:pt x="441" y="5430"/>
                  <a:pt x="1" y="5465"/>
                </a:cubicBezTo>
                <a:cubicBezTo>
                  <a:pt x="441" y="5513"/>
                  <a:pt x="620" y="5918"/>
                  <a:pt x="1334" y="5608"/>
                </a:cubicBezTo>
                <a:lnTo>
                  <a:pt x="1334" y="5608"/>
                </a:lnTo>
                <a:cubicBezTo>
                  <a:pt x="1049" y="5739"/>
                  <a:pt x="668" y="5727"/>
                  <a:pt x="620" y="6263"/>
                </a:cubicBezTo>
                <a:cubicBezTo>
                  <a:pt x="918" y="6001"/>
                  <a:pt x="1275" y="6156"/>
                  <a:pt x="1501" y="5703"/>
                </a:cubicBezTo>
                <a:lnTo>
                  <a:pt x="1501" y="5703"/>
                </a:lnTo>
                <a:cubicBezTo>
                  <a:pt x="1418" y="5930"/>
                  <a:pt x="1084" y="6037"/>
                  <a:pt x="1358" y="6596"/>
                </a:cubicBezTo>
                <a:cubicBezTo>
                  <a:pt x="1358" y="6275"/>
                  <a:pt x="1501" y="6346"/>
                  <a:pt x="1620" y="6156"/>
                </a:cubicBezTo>
                <a:close/>
                <a:moveTo>
                  <a:pt x="7276" y="5287"/>
                </a:moveTo>
                <a:close/>
                <a:moveTo>
                  <a:pt x="6740" y="5120"/>
                </a:moveTo>
                <a:cubicBezTo>
                  <a:pt x="6942" y="5168"/>
                  <a:pt x="7121" y="5322"/>
                  <a:pt x="7466" y="5394"/>
                </a:cubicBezTo>
                <a:cubicBezTo>
                  <a:pt x="7561" y="5418"/>
                  <a:pt x="7669" y="5430"/>
                  <a:pt x="7764" y="5441"/>
                </a:cubicBezTo>
                <a:cubicBezTo>
                  <a:pt x="7657" y="5453"/>
                  <a:pt x="7561" y="5465"/>
                  <a:pt x="7466" y="5489"/>
                </a:cubicBezTo>
                <a:cubicBezTo>
                  <a:pt x="7121" y="5572"/>
                  <a:pt x="6942" y="5715"/>
                  <a:pt x="6740" y="5763"/>
                </a:cubicBezTo>
                <a:cubicBezTo>
                  <a:pt x="6597" y="5787"/>
                  <a:pt x="6442" y="5775"/>
                  <a:pt x="6311" y="5692"/>
                </a:cubicBezTo>
                <a:cubicBezTo>
                  <a:pt x="6537" y="5703"/>
                  <a:pt x="6752" y="5608"/>
                  <a:pt x="6907" y="5441"/>
                </a:cubicBezTo>
                <a:cubicBezTo>
                  <a:pt x="6752" y="5275"/>
                  <a:pt x="6537" y="5180"/>
                  <a:pt x="6311" y="5191"/>
                </a:cubicBezTo>
                <a:cubicBezTo>
                  <a:pt x="6442" y="5108"/>
                  <a:pt x="6597" y="5096"/>
                  <a:pt x="6752" y="5120"/>
                </a:cubicBezTo>
                <a:close/>
                <a:moveTo>
                  <a:pt x="6859" y="6620"/>
                </a:moveTo>
                <a:close/>
                <a:moveTo>
                  <a:pt x="6633" y="4048"/>
                </a:moveTo>
                <a:close/>
                <a:moveTo>
                  <a:pt x="6145" y="4310"/>
                </a:moveTo>
                <a:cubicBezTo>
                  <a:pt x="6323" y="4203"/>
                  <a:pt x="6549" y="4179"/>
                  <a:pt x="6859" y="3989"/>
                </a:cubicBezTo>
                <a:cubicBezTo>
                  <a:pt x="6942" y="3929"/>
                  <a:pt x="7026" y="3870"/>
                  <a:pt x="7097" y="3810"/>
                </a:cubicBezTo>
                <a:cubicBezTo>
                  <a:pt x="7038" y="3882"/>
                  <a:pt x="6978" y="3965"/>
                  <a:pt x="6918" y="4060"/>
                </a:cubicBezTo>
                <a:cubicBezTo>
                  <a:pt x="6728" y="4358"/>
                  <a:pt x="6704" y="4596"/>
                  <a:pt x="6597" y="4763"/>
                </a:cubicBezTo>
                <a:cubicBezTo>
                  <a:pt x="6514" y="4882"/>
                  <a:pt x="6395" y="4977"/>
                  <a:pt x="6240" y="5025"/>
                </a:cubicBezTo>
                <a:cubicBezTo>
                  <a:pt x="6407" y="4870"/>
                  <a:pt x="6502" y="4656"/>
                  <a:pt x="6490" y="4429"/>
                </a:cubicBezTo>
                <a:cubicBezTo>
                  <a:pt x="6264" y="4418"/>
                  <a:pt x="6049" y="4501"/>
                  <a:pt x="5895" y="4668"/>
                </a:cubicBezTo>
                <a:cubicBezTo>
                  <a:pt x="5930" y="4525"/>
                  <a:pt x="6026" y="4394"/>
                  <a:pt x="6145" y="4310"/>
                </a:cubicBezTo>
                <a:close/>
                <a:moveTo>
                  <a:pt x="6490" y="6465"/>
                </a:moveTo>
                <a:cubicBezTo>
                  <a:pt x="6502" y="6251"/>
                  <a:pt x="6407" y="6025"/>
                  <a:pt x="6240" y="5870"/>
                </a:cubicBezTo>
                <a:cubicBezTo>
                  <a:pt x="6395" y="5918"/>
                  <a:pt x="6514" y="6013"/>
                  <a:pt x="6597" y="6144"/>
                </a:cubicBezTo>
                <a:cubicBezTo>
                  <a:pt x="6704" y="6311"/>
                  <a:pt x="6728" y="6537"/>
                  <a:pt x="6918" y="6846"/>
                </a:cubicBezTo>
                <a:cubicBezTo>
                  <a:pt x="6978" y="6930"/>
                  <a:pt x="7038" y="7013"/>
                  <a:pt x="7097" y="7096"/>
                </a:cubicBezTo>
                <a:cubicBezTo>
                  <a:pt x="7026" y="7025"/>
                  <a:pt x="6942" y="6965"/>
                  <a:pt x="6847" y="6918"/>
                </a:cubicBezTo>
                <a:cubicBezTo>
                  <a:pt x="6549" y="6715"/>
                  <a:pt x="6311" y="6692"/>
                  <a:pt x="6145" y="6584"/>
                </a:cubicBezTo>
                <a:cubicBezTo>
                  <a:pt x="6026" y="6501"/>
                  <a:pt x="5930" y="6382"/>
                  <a:pt x="5883" y="6239"/>
                </a:cubicBezTo>
                <a:cubicBezTo>
                  <a:pt x="6037" y="6394"/>
                  <a:pt x="6264" y="6477"/>
                  <a:pt x="6490" y="6465"/>
                </a:cubicBezTo>
                <a:close/>
                <a:moveTo>
                  <a:pt x="5621" y="7263"/>
                </a:moveTo>
                <a:close/>
                <a:moveTo>
                  <a:pt x="5204" y="4584"/>
                </a:moveTo>
                <a:cubicBezTo>
                  <a:pt x="5133" y="4453"/>
                  <a:pt x="5109" y="4298"/>
                  <a:pt x="5144" y="4156"/>
                </a:cubicBezTo>
                <a:cubicBezTo>
                  <a:pt x="5192" y="3965"/>
                  <a:pt x="5335" y="3775"/>
                  <a:pt x="5418" y="3429"/>
                </a:cubicBezTo>
                <a:cubicBezTo>
                  <a:pt x="5430" y="3322"/>
                  <a:pt x="5454" y="3227"/>
                  <a:pt x="5466" y="3132"/>
                </a:cubicBezTo>
                <a:cubicBezTo>
                  <a:pt x="5478" y="3239"/>
                  <a:pt x="5490" y="3334"/>
                  <a:pt x="5514" y="3429"/>
                </a:cubicBezTo>
                <a:cubicBezTo>
                  <a:pt x="5585" y="3775"/>
                  <a:pt x="5728" y="3965"/>
                  <a:pt x="5775" y="4156"/>
                </a:cubicBezTo>
                <a:cubicBezTo>
                  <a:pt x="5811" y="4298"/>
                  <a:pt x="5787" y="4453"/>
                  <a:pt x="5716" y="4584"/>
                </a:cubicBezTo>
                <a:cubicBezTo>
                  <a:pt x="5930" y="4358"/>
                  <a:pt x="5775" y="3989"/>
                  <a:pt x="5466" y="3989"/>
                </a:cubicBezTo>
                <a:cubicBezTo>
                  <a:pt x="5156" y="3989"/>
                  <a:pt x="4990" y="4358"/>
                  <a:pt x="5204" y="4584"/>
                </a:cubicBezTo>
                <a:close/>
                <a:moveTo>
                  <a:pt x="5466" y="6882"/>
                </a:moveTo>
                <a:cubicBezTo>
                  <a:pt x="5633" y="6739"/>
                  <a:pt x="5728" y="6525"/>
                  <a:pt x="5716" y="6287"/>
                </a:cubicBezTo>
                <a:cubicBezTo>
                  <a:pt x="5787" y="6430"/>
                  <a:pt x="5811" y="6584"/>
                  <a:pt x="5775" y="6727"/>
                </a:cubicBezTo>
                <a:cubicBezTo>
                  <a:pt x="5728" y="6918"/>
                  <a:pt x="5585" y="7096"/>
                  <a:pt x="5514" y="7454"/>
                </a:cubicBezTo>
                <a:cubicBezTo>
                  <a:pt x="5490" y="7549"/>
                  <a:pt x="5478" y="7644"/>
                  <a:pt x="5466" y="7751"/>
                </a:cubicBezTo>
                <a:cubicBezTo>
                  <a:pt x="5454" y="7644"/>
                  <a:pt x="5430" y="7537"/>
                  <a:pt x="5418" y="7454"/>
                </a:cubicBezTo>
                <a:cubicBezTo>
                  <a:pt x="5335" y="7096"/>
                  <a:pt x="5192" y="6918"/>
                  <a:pt x="5144" y="6727"/>
                </a:cubicBezTo>
                <a:cubicBezTo>
                  <a:pt x="5109" y="6584"/>
                  <a:pt x="5133" y="6430"/>
                  <a:pt x="5204" y="6287"/>
                </a:cubicBezTo>
                <a:cubicBezTo>
                  <a:pt x="5204" y="6525"/>
                  <a:pt x="5287" y="6739"/>
                  <a:pt x="5466" y="6894"/>
                </a:cubicBezTo>
                <a:close/>
                <a:moveTo>
                  <a:pt x="4287" y="6846"/>
                </a:moveTo>
                <a:close/>
                <a:moveTo>
                  <a:pt x="4287" y="4048"/>
                </a:moveTo>
                <a:close/>
                <a:moveTo>
                  <a:pt x="4442" y="4418"/>
                </a:moveTo>
                <a:cubicBezTo>
                  <a:pt x="4430" y="4644"/>
                  <a:pt x="4513" y="4858"/>
                  <a:pt x="4680" y="5013"/>
                </a:cubicBezTo>
                <a:cubicBezTo>
                  <a:pt x="4537" y="4977"/>
                  <a:pt x="4406" y="4882"/>
                  <a:pt x="4323" y="4751"/>
                </a:cubicBezTo>
                <a:cubicBezTo>
                  <a:pt x="4228" y="4584"/>
                  <a:pt x="4204" y="4346"/>
                  <a:pt x="4001" y="4048"/>
                </a:cubicBezTo>
                <a:cubicBezTo>
                  <a:pt x="3942" y="3965"/>
                  <a:pt x="3882" y="3882"/>
                  <a:pt x="3823" y="3798"/>
                </a:cubicBezTo>
                <a:cubicBezTo>
                  <a:pt x="3906" y="3858"/>
                  <a:pt x="3990" y="3917"/>
                  <a:pt x="4073" y="3977"/>
                </a:cubicBezTo>
                <a:cubicBezTo>
                  <a:pt x="4371" y="4179"/>
                  <a:pt x="4609" y="4203"/>
                  <a:pt x="4775" y="4298"/>
                </a:cubicBezTo>
                <a:cubicBezTo>
                  <a:pt x="4906" y="4382"/>
                  <a:pt x="5002" y="4513"/>
                  <a:pt x="5037" y="4656"/>
                </a:cubicBezTo>
                <a:cubicBezTo>
                  <a:pt x="4883" y="4489"/>
                  <a:pt x="4656" y="4406"/>
                  <a:pt x="4442" y="4418"/>
                </a:cubicBezTo>
                <a:close/>
                <a:moveTo>
                  <a:pt x="5037" y="6227"/>
                </a:moveTo>
                <a:cubicBezTo>
                  <a:pt x="4990" y="6370"/>
                  <a:pt x="4894" y="6501"/>
                  <a:pt x="4775" y="6573"/>
                </a:cubicBezTo>
                <a:cubicBezTo>
                  <a:pt x="4597" y="6680"/>
                  <a:pt x="4371" y="6704"/>
                  <a:pt x="4061" y="6906"/>
                </a:cubicBezTo>
                <a:cubicBezTo>
                  <a:pt x="3978" y="6954"/>
                  <a:pt x="3894" y="7013"/>
                  <a:pt x="3811" y="7085"/>
                </a:cubicBezTo>
                <a:cubicBezTo>
                  <a:pt x="3882" y="7001"/>
                  <a:pt x="3942" y="6918"/>
                  <a:pt x="4001" y="6835"/>
                </a:cubicBezTo>
                <a:cubicBezTo>
                  <a:pt x="4192" y="6537"/>
                  <a:pt x="4216" y="6299"/>
                  <a:pt x="4323" y="6132"/>
                </a:cubicBezTo>
                <a:cubicBezTo>
                  <a:pt x="4406" y="6001"/>
                  <a:pt x="4525" y="5906"/>
                  <a:pt x="4668" y="5870"/>
                </a:cubicBezTo>
                <a:cubicBezTo>
                  <a:pt x="4513" y="6013"/>
                  <a:pt x="4418" y="6239"/>
                  <a:pt x="4430" y="6465"/>
                </a:cubicBezTo>
                <a:cubicBezTo>
                  <a:pt x="4656" y="6477"/>
                  <a:pt x="4883" y="6394"/>
                  <a:pt x="5037" y="6227"/>
                </a:cubicBezTo>
                <a:close/>
                <a:moveTo>
                  <a:pt x="3442" y="5394"/>
                </a:moveTo>
                <a:cubicBezTo>
                  <a:pt x="3787" y="5322"/>
                  <a:pt x="3978" y="5180"/>
                  <a:pt x="4168" y="5132"/>
                </a:cubicBezTo>
                <a:cubicBezTo>
                  <a:pt x="4311" y="5096"/>
                  <a:pt x="4466" y="5120"/>
                  <a:pt x="4609" y="5191"/>
                </a:cubicBezTo>
                <a:cubicBezTo>
                  <a:pt x="4382" y="5180"/>
                  <a:pt x="4156" y="5275"/>
                  <a:pt x="4013" y="5441"/>
                </a:cubicBezTo>
                <a:cubicBezTo>
                  <a:pt x="4156" y="5608"/>
                  <a:pt x="4371" y="5703"/>
                  <a:pt x="4609" y="5703"/>
                </a:cubicBezTo>
                <a:cubicBezTo>
                  <a:pt x="4466" y="5775"/>
                  <a:pt x="4311" y="5799"/>
                  <a:pt x="4168" y="5763"/>
                </a:cubicBezTo>
                <a:cubicBezTo>
                  <a:pt x="3978" y="5715"/>
                  <a:pt x="3799" y="5572"/>
                  <a:pt x="3442" y="5489"/>
                </a:cubicBezTo>
                <a:cubicBezTo>
                  <a:pt x="3347" y="5477"/>
                  <a:pt x="3251" y="5453"/>
                  <a:pt x="3144" y="5441"/>
                </a:cubicBezTo>
                <a:cubicBezTo>
                  <a:pt x="3251" y="5430"/>
                  <a:pt x="3359" y="5418"/>
                  <a:pt x="3442" y="5394"/>
                </a:cubicBezTo>
                <a:close/>
              </a:path>
            </a:pathLst>
          </a:custGeom>
          <a:solidFill>
            <a:schemeClr val="accent2">
              <a:alpha val="1450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5"/>
          <p:cNvSpPr/>
          <p:nvPr/>
        </p:nvSpPr>
        <p:spPr>
          <a:xfrm rot="5400000">
            <a:off x="2206720" y="560055"/>
            <a:ext cx="743741" cy="745372"/>
          </a:xfrm>
          <a:custGeom>
            <a:avLst/>
            <a:gdLst/>
            <a:ahLst/>
            <a:cxnLst/>
            <a:rect l="l" t="t" r="r" b="b"/>
            <a:pathLst>
              <a:path w="10943" h="10967" extrusionOk="0">
                <a:moveTo>
                  <a:pt x="9299" y="4775"/>
                </a:moveTo>
                <a:cubicBezTo>
                  <a:pt x="9133" y="4513"/>
                  <a:pt x="8668" y="4454"/>
                  <a:pt x="8561" y="4787"/>
                </a:cubicBezTo>
                <a:cubicBezTo>
                  <a:pt x="8882" y="4656"/>
                  <a:pt x="8990" y="4918"/>
                  <a:pt x="8978" y="5085"/>
                </a:cubicBezTo>
                <a:cubicBezTo>
                  <a:pt x="8978" y="5156"/>
                  <a:pt x="8954" y="5216"/>
                  <a:pt x="8906" y="5251"/>
                </a:cubicBezTo>
                <a:cubicBezTo>
                  <a:pt x="8859" y="5311"/>
                  <a:pt x="8716" y="5358"/>
                  <a:pt x="8644" y="5311"/>
                </a:cubicBezTo>
                <a:cubicBezTo>
                  <a:pt x="8573" y="5251"/>
                  <a:pt x="8609" y="5120"/>
                  <a:pt x="8752" y="5156"/>
                </a:cubicBezTo>
                <a:cubicBezTo>
                  <a:pt x="8668" y="4989"/>
                  <a:pt x="8418" y="5049"/>
                  <a:pt x="8418" y="5239"/>
                </a:cubicBezTo>
                <a:cubicBezTo>
                  <a:pt x="8406" y="5251"/>
                  <a:pt x="8406" y="5275"/>
                  <a:pt x="8418" y="5299"/>
                </a:cubicBezTo>
                <a:lnTo>
                  <a:pt x="8418" y="5311"/>
                </a:lnTo>
                <a:cubicBezTo>
                  <a:pt x="8418" y="5358"/>
                  <a:pt x="8454" y="5394"/>
                  <a:pt x="8490" y="5430"/>
                </a:cubicBezTo>
                <a:cubicBezTo>
                  <a:pt x="8085" y="5501"/>
                  <a:pt x="7668" y="5466"/>
                  <a:pt x="7275" y="5335"/>
                </a:cubicBezTo>
                <a:cubicBezTo>
                  <a:pt x="8454" y="5608"/>
                  <a:pt x="8073" y="4454"/>
                  <a:pt x="8787" y="4442"/>
                </a:cubicBezTo>
                <a:lnTo>
                  <a:pt x="8716" y="4442"/>
                </a:lnTo>
                <a:cubicBezTo>
                  <a:pt x="8740" y="4442"/>
                  <a:pt x="8763" y="4442"/>
                  <a:pt x="8787" y="4442"/>
                </a:cubicBezTo>
                <a:cubicBezTo>
                  <a:pt x="8454" y="4346"/>
                  <a:pt x="8240" y="4346"/>
                  <a:pt x="8097" y="4418"/>
                </a:cubicBezTo>
                <a:cubicBezTo>
                  <a:pt x="7728" y="4596"/>
                  <a:pt x="7870" y="4977"/>
                  <a:pt x="7728" y="5108"/>
                </a:cubicBezTo>
                <a:cubicBezTo>
                  <a:pt x="7692" y="4882"/>
                  <a:pt x="7561" y="4823"/>
                  <a:pt x="7382" y="4906"/>
                </a:cubicBezTo>
                <a:cubicBezTo>
                  <a:pt x="7561" y="5049"/>
                  <a:pt x="7418" y="5239"/>
                  <a:pt x="7239" y="5227"/>
                </a:cubicBezTo>
                <a:cubicBezTo>
                  <a:pt x="6966" y="5227"/>
                  <a:pt x="6620" y="4930"/>
                  <a:pt x="6168" y="5239"/>
                </a:cubicBezTo>
                <a:cubicBezTo>
                  <a:pt x="6073" y="5251"/>
                  <a:pt x="5989" y="5275"/>
                  <a:pt x="5906" y="5299"/>
                </a:cubicBezTo>
                <a:cubicBezTo>
                  <a:pt x="5977" y="5263"/>
                  <a:pt x="6061" y="5204"/>
                  <a:pt x="6132" y="5156"/>
                </a:cubicBezTo>
                <a:cubicBezTo>
                  <a:pt x="6668" y="5049"/>
                  <a:pt x="6716" y="4596"/>
                  <a:pt x="6894" y="4394"/>
                </a:cubicBezTo>
                <a:cubicBezTo>
                  <a:pt x="7025" y="4263"/>
                  <a:pt x="7251" y="4299"/>
                  <a:pt x="7228" y="4537"/>
                </a:cubicBezTo>
                <a:cubicBezTo>
                  <a:pt x="7418" y="4465"/>
                  <a:pt x="7466" y="4334"/>
                  <a:pt x="7323" y="4144"/>
                </a:cubicBezTo>
                <a:cubicBezTo>
                  <a:pt x="7525" y="4132"/>
                  <a:pt x="7692" y="4501"/>
                  <a:pt x="8073" y="4370"/>
                </a:cubicBezTo>
                <a:cubicBezTo>
                  <a:pt x="8228" y="4311"/>
                  <a:pt x="8382" y="4168"/>
                  <a:pt x="8549" y="3870"/>
                </a:cubicBezTo>
                <a:lnTo>
                  <a:pt x="8549" y="3870"/>
                </a:lnTo>
                <a:cubicBezTo>
                  <a:pt x="8037" y="4370"/>
                  <a:pt x="7489" y="3275"/>
                  <a:pt x="6847" y="4299"/>
                </a:cubicBezTo>
                <a:lnTo>
                  <a:pt x="6847" y="4299"/>
                </a:lnTo>
                <a:cubicBezTo>
                  <a:pt x="7025" y="3930"/>
                  <a:pt x="7299" y="3608"/>
                  <a:pt x="7644" y="3370"/>
                </a:cubicBezTo>
                <a:cubicBezTo>
                  <a:pt x="7632" y="3418"/>
                  <a:pt x="7644" y="3477"/>
                  <a:pt x="7668" y="3513"/>
                </a:cubicBezTo>
                <a:lnTo>
                  <a:pt x="7668" y="3525"/>
                </a:lnTo>
                <a:cubicBezTo>
                  <a:pt x="7680" y="3537"/>
                  <a:pt x="7692" y="3549"/>
                  <a:pt x="7716" y="3572"/>
                </a:cubicBezTo>
                <a:cubicBezTo>
                  <a:pt x="7847" y="3703"/>
                  <a:pt x="8073" y="3561"/>
                  <a:pt x="8013" y="3382"/>
                </a:cubicBezTo>
                <a:cubicBezTo>
                  <a:pt x="7930" y="3513"/>
                  <a:pt x="7823" y="3442"/>
                  <a:pt x="7835" y="3346"/>
                </a:cubicBezTo>
                <a:cubicBezTo>
                  <a:pt x="7835" y="3263"/>
                  <a:pt x="7978" y="3203"/>
                  <a:pt x="8049" y="3203"/>
                </a:cubicBezTo>
                <a:cubicBezTo>
                  <a:pt x="8120" y="3203"/>
                  <a:pt x="8180" y="3227"/>
                  <a:pt x="8216" y="3275"/>
                </a:cubicBezTo>
                <a:cubicBezTo>
                  <a:pt x="8347" y="3382"/>
                  <a:pt x="8454" y="3644"/>
                  <a:pt x="8132" y="3775"/>
                </a:cubicBezTo>
                <a:cubicBezTo>
                  <a:pt x="8442" y="3942"/>
                  <a:pt x="8728" y="3572"/>
                  <a:pt x="8668" y="3263"/>
                </a:cubicBezTo>
                <a:cubicBezTo>
                  <a:pt x="8894" y="3311"/>
                  <a:pt x="8942" y="3168"/>
                  <a:pt x="9156" y="3358"/>
                </a:cubicBezTo>
                <a:cubicBezTo>
                  <a:pt x="8954" y="2787"/>
                  <a:pt x="8644" y="2930"/>
                  <a:pt x="8430" y="2834"/>
                </a:cubicBezTo>
                <a:lnTo>
                  <a:pt x="8430" y="2834"/>
                </a:lnTo>
                <a:cubicBezTo>
                  <a:pt x="8906" y="2989"/>
                  <a:pt x="9049" y="2632"/>
                  <a:pt x="9454" y="2608"/>
                </a:cubicBezTo>
                <a:cubicBezTo>
                  <a:pt x="9037" y="2251"/>
                  <a:pt x="8775" y="2549"/>
                  <a:pt x="8478" y="2644"/>
                </a:cubicBezTo>
                <a:lnTo>
                  <a:pt x="8478" y="2644"/>
                </a:lnTo>
                <a:cubicBezTo>
                  <a:pt x="9204" y="2346"/>
                  <a:pt x="9037" y="1953"/>
                  <a:pt x="9323" y="1608"/>
                </a:cubicBezTo>
                <a:cubicBezTo>
                  <a:pt x="8978" y="1894"/>
                  <a:pt x="8573" y="1727"/>
                  <a:pt x="8287" y="2453"/>
                </a:cubicBezTo>
                <a:lnTo>
                  <a:pt x="8287" y="2453"/>
                </a:lnTo>
                <a:cubicBezTo>
                  <a:pt x="8394" y="2156"/>
                  <a:pt x="8680" y="1906"/>
                  <a:pt x="8323" y="1489"/>
                </a:cubicBezTo>
                <a:cubicBezTo>
                  <a:pt x="8299" y="1882"/>
                  <a:pt x="7942" y="2025"/>
                  <a:pt x="8097" y="2501"/>
                </a:cubicBezTo>
                <a:lnTo>
                  <a:pt x="8097" y="2501"/>
                </a:lnTo>
                <a:cubicBezTo>
                  <a:pt x="8001" y="2287"/>
                  <a:pt x="8156" y="1977"/>
                  <a:pt x="7573" y="1775"/>
                </a:cubicBezTo>
                <a:cubicBezTo>
                  <a:pt x="7763" y="2001"/>
                  <a:pt x="7620" y="2037"/>
                  <a:pt x="7668" y="2275"/>
                </a:cubicBezTo>
                <a:cubicBezTo>
                  <a:pt x="7370" y="2203"/>
                  <a:pt x="6989" y="2489"/>
                  <a:pt x="7168" y="2799"/>
                </a:cubicBezTo>
                <a:cubicBezTo>
                  <a:pt x="7299" y="2477"/>
                  <a:pt x="7549" y="2596"/>
                  <a:pt x="7668" y="2715"/>
                </a:cubicBezTo>
                <a:cubicBezTo>
                  <a:pt x="7704" y="2763"/>
                  <a:pt x="7728" y="2822"/>
                  <a:pt x="7728" y="2882"/>
                </a:cubicBezTo>
                <a:cubicBezTo>
                  <a:pt x="7728" y="2953"/>
                  <a:pt x="7668" y="3096"/>
                  <a:pt x="7585" y="3108"/>
                </a:cubicBezTo>
                <a:cubicBezTo>
                  <a:pt x="7501" y="3120"/>
                  <a:pt x="7418" y="3001"/>
                  <a:pt x="7549" y="2930"/>
                </a:cubicBezTo>
                <a:cubicBezTo>
                  <a:pt x="7370" y="2870"/>
                  <a:pt x="7228" y="3096"/>
                  <a:pt x="7370" y="3227"/>
                </a:cubicBezTo>
                <a:cubicBezTo>
                  <a:pt x="7382" y="3239"/>
                  <a:pt x="7394" y="3251"/>
                  <a:pt x="7406" y="3263"/>
                </a:cubicBezTo>
                <a:lnTo>
                  <a:pt x="7418" y="3275"/>
                </a:lnTo>
                <a:cubicBezTo>
                  <a:pt x="7466" y="3299"/>
                  <a:pt x="7513" y="3311"/>
                  <a:pt x="7561" y="3299"/>
                </a:cubicBezTo>
                <a:cubicBezTo>
                  <a:pt x="7335" y="3644"/>
                  <a:pt x="7013" y="3918"/>
                  <a:pt x="6632" y="4096"/>
                </a:cubicBezTo>
                <a:cubicBezTo>
                  <a:pt x="7668" y="3453"/>
                  <a:pt x="6573" y="2906"/>
                  <a:pt x="7085" y="2394"/>
                </a:cubicBezTo>
                <a:lnTo>
                  <a:pt x="7025" y="2441"/>
                </a:lnTo>
                <a:cubicBezTo>
                  <a:pt x="7049" y="2429"/>
                  <a:pt x="7061" y="2406"/>
                  <a:pt x="7085" y="2394"/>
                </a:cubicBezTo>
                <a:cubicBezTo>
                  <a:pt x="6787" y="2560"/>
                  <a:pt x="6632" y="2715"/>
                  <a:pt x="6573" y="2870"/>
                </a:cubicBezTo>
                <a:cubicBezTo>
                  <a:pt x="6442" y="3251"/>
                  <a:pt x="6811" y="3430"/>
                  <a:pt x="6799" y="3620"/>
                </a:cubicBezTo>
                <a:cubicBezTo>
                  <a:pt x="6620" y="3477"/>
                  <a:pt x="6477" y="3537"/>
                  <a:pt x="6406" y="3715"/>
                </a:cubicBezTo>
                <a:cubicBezTo>
                  <a:pt x="6644" y="3692"/>
                  <a:pt x="6680" y="3918"/>
                  <a:pt x="6549" y="4049"/>
                </a:cubicBezTo>
                <a:cubicBezTo>
                  <a:pt x="6346" y="4227"/>
                  <a:pt x="5894" y="4275"/>
                  <a:pt x="5799" y="4811"/>
                </a:cubicBezTo>
                <a:cubicBezTo>
                  <a:pt x="5739" y="4882"/>
                  <a:pt x="5692" y="4966"/>
                  <a:pt x="5644" y="5037"/>
                </a:cubicBezTo>
                <a:cubicBezTo>
                  <a:pt x="5668" y="4954"/>
                  <a:pt x="5692" y="4870"/>
                  <a:pt x="5704" y="4775"/>
                </a:cubicBezTo>
                <a:cubicBezTo>
                  <a:pt x="6013" y="4334"/>
                  <a:pt x="5727" y="3977"/>
                  <a:pt x="5715" y="3703"/>
                </a:cubicBezTo>
                <a:cubicBezTo>
                  <a:pt x="5715" y="3525"/>
                  <a:pt x="5894" y="3382"/>
                  <a:pt x="6049" y="3561"/>
                </a:cubicBezTo>
                <a:cubicBezTo>
                  <a:pt x="6120" y="3382"/>
                  <a:pt x="6061" y="3251"/>
                  <a:pt x="5834" y="3215"/>
                </a:cubicBezTo>
                <a:cubicBezTo>
                  <a:pt x="5965" y="3072"/>
                  <a:pt x="6346" y="3215"/>
                  <a:pt x="6525" y="2846"/>
                </a:cubicBezTo>
                <a:cubicBezTo>
                  <a:pt x="6596" y="2691"/>
                  <a:pt x="6596" y="2489"/>
                  <a:pt x="6501" y="2156"/>
                </a:cubicBezTo>
                <a:cubicBezTo>
                  <a:pt x="6501" y="2870"/>
                  <a:pt x="5334" y="2489"/>
                  <a:pt x="5608" y="3668"/>
                </a:cubicBezTo>
                <a:cubicBezTo>
                  <a:pt x="5477" y="3275"/>
                  <a:pt x="5442" y="2858"/>
                  <a:pt x="5525" y="2453"/>
                </a:cubicBezTo>
                <a:cubicBezTo>
                  <a:pt x="5549" y="2489"/>
                  <a:pt x="5596" y="2525"/>
                  <a:pt x="5644" y="2525"/>
                </a:cubicBezTo>
                <a:lnTo>
                  <a:pt x="5656" y="2525"/>
                </a:lnTo>
                <a:cubicBezTo>
                  <a:pt x="5668" y="2537"/>
                  <a:pt x="5692" y="2537"/>
                  <a:pt x="5704" y="2525"/>
                </a:cubicBezTo>
                <a:cubicBezTo>
                  <a:pt x="5870" y="2525"/>
                  <a:pt x="5942" y="2322"/>
                  <a:pt x="5811" y="2215"/>
                </a:cubicBezTo>
                <a:cubicBezTo>
                  <a:pt x="5811" y="2203"/>
                  <a:pt x="5799" y="2203"/>
                  <a:pt x="5787" y="2191"/>
                </a:cubicBezTo>
                <a:cubicBezTo>
                  <a:pt x="5823" y="2346"/>
                  <a:pt x="5692" y="2370"/>
                  <a:pt x="5632" y="2299"/>
                </a:cubicBezTo>
                <a:cubicBezTo>
                  <a:pt x="5584" y="2227"/>
                  <a:pt x="5632" y="2084"/>
                  <a:pt x="5692" y="2037"/>
                </a:cubicBezTo>
                <a:cubicBezTo>
                  <a:pt x="5739" y="1989"/>
                  <a:pt x="5799" y="1965"/>
                  <a:pt x="5858" y="1965"/>
                </a:cubicBezTo>
                <a:cubicBezTo>
                  <a:pt x="6025" y="1953"/>
                  <a:pt x="6287" y="2060"/>
                  <a:pt x="6156" y="2382"/>
                </a:cubicBezTo>
                <a:cubicBezTo>
                  <a:pt x="6501" y="2275"/>
                  <a:pt x="6430" y="1810"/>
                  <a:pt x="6180" y="1644"/>
                </a:cubicBezTo>
                <a:cubicBezTo>
                  <a:pt x="6370" y="1513"/>
                  <a:pt x="6299" y="1382"/>
                  <a:pt x="6596" y="1358"/>
                </a:cubicBezTo>
                <a:cubicBezTo>
                  <a:pt x="6037" y="1096"/>
                  <a:pt x="5930" y="1417"/>
                  <a:pt x="5704" y="1513"/>
                </a:cubicBezTo>
                <a:lnTo>
                  <a:pt x="5704" y="1513"/>
                </a:lnTo>
                <a:cubicBezTo>
                  <a:pt x="6156" y="1275"/>
                  <a:pt x="6001" y="917"/>
                  <a:pt x="6263" y="632"/>
                </a:cubicBezTo>
                <a:cubicBezTo>
                  <a:pt x="5727" y="667"/>
                  <a:pt x="5739" y="1060"/>
                  <a:pt x="5608" y="1346"/>
                </a:cubicBezTo>
                <a:lnTo>
                  <a:pt x="5608" y="1346"/>
                </a:lnTo>
                <a:cubicBezTo>
                  <a:pt x="5906" y="620"/>
                  <a:pt x="5513" y="453"/>
                  <a:pt x="5477" y="1"/>
                </a:cubicBezTo>
                <a:cubicBezTo>
                  <a:pt x="5430" y="453"/>
                  <a:pt x="5025" y="632"/>
                  <a:pt x="5334" y="1346"/>
                </a:cubicBezTo>
                <a:lnTo>
                  <a:pt x="5334" y="1346"/>
                </a:lnTo>
                <a:cubicBezTo>
                  <a:pt x="5203" y="1060"/>
                  <a:pt x="5215" y="667"/>
                  <a:pt x="4680" y="632"/>
                </a:cubicBezTo>
                <a:cubicBezTo>
                  <a:pt x="4942" y="929"/>
                  <a:pt x="4787" y="1275"/>
                  <a:pt x="5239" y="1513"/>
                </a:cubicBezTo>
                <a:lnTo>
                  <a:pt x="5239" y="1513"/>
                </a:lnTo>
                <a:cubicBezTo>
                  <a:pt x="5013" y="1429"/>
                  <a:pt x="4906" y="1096"/>
                  <a:pt x="4346" y="1358"/>
                </a:cubicBezTo>
                <a:cubicBezTo>
                  <a:pt x="4644" y="1382"/>
                  <a:pt x="4572" y="1513"/>
                  <a:pt x="4763" y="1644"/>
                </a:cubicBezTo>
                <a:cubicBezTo>
                  <a:pt x="4501" y="1810"/>
                  <a:pt x="4441" y="2275"/>
                  <a:pt x="4787" y="2382"/>
                </a:cubicBezTo>
                <a:cubicBezTo>
                  <a:pt x="4656" y="2060"/>
                  <a:pt x="4918" y="1953"/>
                  <a:pt x="5084" y="1965"/>
                </a:cubicBezTo>
                <a:cubicBezTo>
                  <a:pt x="5144" y="1965"/>
                  <a:pt x="5203" y="1989"/>
                  <a:pt x="5251" y="2037"/>
                </a:cubicBezTo>
                <a:cubicBezTo>
                  <a:pt x="5299" y="2084"/>
                  <a:pt x="5358" y="2227"/>
                  <a:pt x="5299" y="2299"/>
                </a:cubicBezTo>
                <a:cubicBezTo>
                  <a:pt x="5251" y="2358"/>
                  <a:pt x="5108" y="2334"/>
                  <a:pt x="5156" y="2191"/>
                </a:cubicBezTo>
                <a:cubicBezTo>
                  <a:pt x="4989" y="2275"/>
                  <a:pt x="5049" y="2525"/>
                  <a:pt x="5239" y="2525"/>
                </a:cubicBezTo>
                <a:cubicBezTo>
                  <a:pt x="5251" y="2537"/>
                  <a:pt x="5275" y="2537"/>
                  <a:pt x="5287" y="2525"/>
                </a:cubicBezTo>
                <a:lnTo>
                  <a:pt x="5299" y="2525"/>
                </a:lnTo>
                <a:cubicBezTo>
                  <a:pt x="5346" y="2525"/>
                  <a:pt x="5394" y="2489"/>
                  <a:pt x="5418" y="2453"/>
                </a:cubicBezTo>
                <a:cubicBezTo>
                  <a:pt x="5501" y="2858"/>
                  <a:pt x="5465" y="3275"/>
                  <a:pt x="5323" y="3668"/>
                </a:cubicBezTo>
                <a:cubicBezTo>
                  <a:pt x="5608" y="2489"/>
                  <a:pt x="4441" y="2870"/>
                  <a:pt x="4430" y="2156"/>
                </a:cubicBezTo>
                <a:cubicBezTo>
                  <a:pt x="4346" y="2489"/>
                  <a:pt x="4346" y="2703"/>
                  <a:pt x="4418" y="2846"/>
                </a:cubicBezTo>
                <a:cubicBezTo>
                  <a:pt x="4596" y="3215"/>
                  <a:pt x="4977" y="3072"/>
                  <a:pt x="5108" y="3215"/>
                </a:cubicBezTo>
                <a:cubicBezTo>
                  <a:pt x="4870" y="3251"/>
                  <a:pt x="4811" y="3382"/>
                  <a:pt x="4894" y="3561"/>
                </a:cubicBezTo>
                <a:cubicBezTo>
                  <a:pt x="5049" y="3382"/>
                  <a:pt x="5239" y="3525"/>
                  <a:pt x="5227" y="3703"/>
                </a:cubicBezTo>
                <a:cubicBezTo>
                  <a:pt x="5215" y="3977"/>
                  <a:pt x="4930" y="4323"/>
                  <a:pt x="5239" y="4775"/>
                </a:cubicBezTo>
                <a:cubicBezTo>
                  <a:pt x="5251" y="4870"/>
                  <a:pt x="5275" y="4954"/>
                  <a:pt x="5299" y="5037"/>
                </a:cubicBezTo>
                <a:cubicBezTo>
                  <a:pt x="5251" y="4966"/>
                  <a:pt x="5203" y="4882"/>
                  <a:pt x="5144" y="4811"/>
                </a:cubicBezTo>
                <a:cubicBezTo>
                  <a:pt x="5049" y="4275"/>
                  <a:pt x="4596" y="4227"/>
                  <a:pt x="4394" y="4049"/>
                </a:cubicBezTo>
                <a:cubicBezTo>
                  <a:pt x="4263" y="3918"/>
                  <a:pt x="4299" y="3692"/>
                  <a:pt x="4537" y="3715"/>
                </a:cubicBezTo>
                <a:cubicBezTo>
                  <a:pt x="4465" y="3537"/>
                  <a:pt x="4322" y="3477"/>
                  <a:pt x="4144" y="3620"/>
                </a:cubicBezTo>
                <a:cubicBezTo>
                  <a:pt x="4132" y="3430"/>
                  <a:pt x="4489" y="3251"/>
                  <a:pt x="4358" y="2870"/>
                </a:cubicBezTo>
                <a:cubicBezTo>
                  <a:pt x="4310" y="2715"/>
                  <a:pt x="4168" y="2572"/>
                  <a:pt x="3858" y="2394"/>
                </a:cubicBezTo>
                <a:lnTo>
                  <a:pt x="3858" y="2394"/>
                </a:lnTo>
                <a:cubicBezTo>
                  <a:pt x="4358" y="2906"/>
                  <a:pt x="3263" y="3453"/>
                  <a:pt x="4310" y="4096"/>
                </a:cubicBezTo>
                <a:cubicBezTo>
                  <a:pt x="3929" y="3918"/>
                  <a:pt x="3608" y="3644"/>
                  <a:pt x="3382" y="3299"/>
                </a:cubicBezTo>
                <a:cubicBezTo>
                  <a:pt x="3429" y="3311"/>
                  <a:pt x="3477" y="3299"/>
                  <a:pt x="3525" y="3275"/>
                </a:cubicBezTo>
                <a:lnTo>
                  <a:pt x="3525" y="3263"/>
                </a:lnTo>
                <a:cubicBezTo>
                  <a:pt x="3548" y="3251"/>
                  <a:pt x="3560" y="3239"/>
                  <a:pt x="3572" y="3227"/>
                </a:cubicBezTo>
                <a:cubicBezTo>
                  <a:pt x="3715" y="3096"/>
                  <a:pt x="3572" y="2870"/>
                  <a:pt x="3394" y="2930"/>
                </a:cubicBezTo>
                <a:cubicBezTo>
                  <a:pt x="3525" y="3001"/>
                  <a:pt x="3441" y="3120"/>
                  <a:pt x="3358" y="3108"/>
                </a:cubicBezTo>
                <a:cubicBezTo>
                  <a:pt x="3275" y="3096"/>
                  <a:pt x="3203" y="2953"/>
                  <a:pt x="3203" y="2882"/>
                </a:cubicBezTo>
                <a:cubicBezTo>
                  <a:pt x="3215" y="2822"/>
                  <a:pt x="3239" y="2763"/>
                  <a:pt x="3275" y="2715"/>
                </a:cubicBezTo>
                <a:cubicBezTo>
                  <a:pt x="3382" y="2596"/>
                  <a:pt x="3644" y="2477"/>
                  <a:pt x="3775" y="2799"/>
                </a:cubicBezTo>
                <a:cubicBezTo>
                  <a:pt x="3941" y="2489"/>
                  <a:pt x="3572" y="2203"/>
                  <a:pt x="3275" y="2263"/>
                </a:cubicBezTo>
                <a:cubicBezTo>
                  <a:pt x="3310" y="2037"/>
                  <a:pt x="3167" y="2001"/>
                  <a:pt x="3358" y="1775"/>
                </a:cubicBezTo>
                <a:cubicBezTo>
                  <a:pt x="2786" y="1977"/>
                  <a:pt x="2941" y="2287"/>
                  <a:pt x="2846" y="2501"/>
                </a:cubicBezTo>
                <a:lnTo>
                  <a:pt x="2846" y="2501"/>
                </a:lnTo>
                <a:cubicBezTo>
                  <a:pt x="2989" y="2025"/>
                  <a:pt x="2632" y="1882"/>
                  <a:pt x="2620" y="1489"/>
                </a:cubicBezTo>
                <a:cubicBezTo>
                  <a:pt x="2263" y="1906"/>
                  <a:pt x="2548" y="2168"/>
                  <a:pt x="2656" y="2453"/>
                </a:cubicBezTo>
                <a:lnTo>
                  <a:pt x="2656" y="2453"/>
                </a:lnTo>
                <a:cubicBezTo>
                  <a:pt x="2370" y="1727"/>
                  <a:pt x="1953" y="1894"/>
                  <a:pt x="1608" y="1608"/>
                </a:cubicBezTo>
                <a:cubicBezTo>
                  <a:pt x="1905" y="1953"/>
                  <a:pt x="1739" y="2358"/>
                  <a:pt x="2465" y="2644"/>
                </a:cubicBezTo>
                <a:lnTo>
                  <a:pt x="2465" y="2644"/>
                </a:lnTo>
                <a:cubicBezTo>
                  <a:pt x="2167" y="2537"/>
                  <a:pt x="1905" y="2251"/>
                  <a:pt x="1489" y="2608"/>
                </a:cubicBezTo>
                <a:cubicBezTo>
                  <a:pt x="1882" y="2632"/>
                  <a:pt x="2024" y="2989"/>
                  <a:pt x="2513" y="2834"/>
                </a:cubicBezTo>
                <a:lnTo>
                  <a:pt x="2513" y="2834"/>
                </a:lnTo>
                <a:cubicBezTo>
                  <a:pt x="2298" y="2930"/>
                  <a:pt x="1977" y="2787"/>
                  <a:pt x="1774" y="3358"/>
                </a:cubicBezTo>
                <a:cubicBezTo>
                  <a:pt x="2001" y="3168"/>
                  <a:pt x="2048" y="3311"/>
                  <a:pt x="2275" y="3263"/>
                </a:cubicBezTo>
                <a:cubicBezTo>
                  <a:pt x="2215" y="3572"/>
                  <a:pt x="2501" y="3942"/>
                  <a:pt x="2810" y="3775"/>
                </a:cubicBezTo>
                <a:cubicBezTo>
                  <a:pt x="2489" y="3644"/>
                  <a:pt x="2596" y="3382"/>
                  <a:pt x="2727" y="3275"/>
                </a:cubicBezTo>
                <a:cubicBezTo>
                  <a:pt x="2763" y="3227"/>
                  <a:pt x="2822" y="3203"/>
                  <a:pt x="2882" y="3203"/>
                </a:cubicBezTo>
                <a:cubicBezTo>
                  <a:pt x="2965" y="3203"/>
                  <a:pt x="3096" y="3263"/>
                  <a:pt x="3108" y="3346"/>
                </a:cubicBezTo>
                <a:cubicBezTo>
                  <a:pt x="3120" y="3442"/>
                  <a:pt x="3001" y="3513"/>
                  <a:pt x="2929" y="3382"/>
                </a:cubicBezTo>
                <a:cubicBezTo>
                  <a:pt x="2870" y="3561"/>
                  <a:pt x="3096" y="3703"/>
                  <a:pt x="3227" y="3561"/>
                </a:cubicBezTo>
                <a:cubicBezTo>
                  <a:pt x="3251" y="3549"/>
                  <a:pt x="3263" y="3537"/>
                  <a:pt x="3263" y="3525"/>
                </a:cubicBezTo>
                <a:lnTo>
                  <a:pt x="3263" y="3513"/>
                </a:lnTo>
                <a:cubicBezTo>
                  <a:pt x="3298" y="3465"/>
                  <a:pt x="3298" y="3418"/>
                  <a:pt x="3298" y="3370"/>
                </a:cubicBezTo>
                <a:cubicBezTo>
                  <a:pt x="3644" y="3608"/>
                  <a:pt x="3918" y="3930"/>
                  <a:pt x="4096" y="4299"/>
                </a:cubicBezTo>
                <a:lnTo>
                  <a:pt x="4096" y="4299"/>
                </a:lnTo>
                <a:cubicBezTo>
                  <a:pt x="3453" y="3275"/>
                  <a:pt x="2906" y="4370"/>
                  <a:pt x="2394" y="3858"/>
                </a:cubicBezTo>
                <a:lnTo>
                  <a:pt x="2394" y="3858"/>
                </a:lnTo>
                <a:cubicBezTo>
                  <a:pt x="2560" y="4156"/>
                  <a:pt x="2715" y="4311"/>
                  <a:pt x="2870" y="4370"/>
                </a:cubicBezTo>
                <a:cubicBezTo>
                  <a:pt x="3251" y="4501"/>
                  <a:pt x="3429" y="4132"/>
                  <a:pt x="3620" y="4144"/>
                </a:cubicBezTo>
                <a:cubicBezTo>
                  <a:pt x="3477" y="4323"/>
                  <a:pt x="3525" y="4465"/>
                  <a:pt x="3715" y="4537"/>
                </a:cubicBezTo>
                <a:cubicBezTo>
                  <a:pt x="3691" y="4299"/>
                  <a:pt x="3918" y="4263"/>
                  <a:pt x="4049" y="4394"/>
                </a:cubicBezTo>
                <a:cubicBezTo>
                  <a:pt x="4227" y="4596"/>
                  <a:pt x="4275" y="5049"/>
                  <a:pt x="4811" y="5156"/>
                </a:cubicBezTo>
                <a:cubicBezTo>
                  <a:pt x="4882" y="5204"/>
                  <a:pt x="4965" y="5251"/>
                  <a:pt x="5037" y="5299"/>
                </a:cubicBezTo>
                <a:cubicBezTo>
                  <a:pt x="4953" y="5275"/>
                  <a:pt x="4870" y="5251"/>
                  <a:pt x="4775" y="5239"/>
                </a:cubicBezTo>
                <a:cubicBezTo>
                  <a:pt x="4334" y="4930"/>
                  <a:pt x="3977" y="5216"/>
                  <a:pt x="3703" y="5227"/>
                </a:cubicBezTo>
                <a:cubicBezTo>
                  <a:pt x="3525" y="5227"/>
                  <a:pt x="3382" y="5049"/>
                  <a:pt x="3560" y="4894"/>
                </a:cubicBezTo>
                <a:cubicBezTo>
                  <a:pt x="3382" y="4823"/>
                  <a:pt x="3251" y="4882"/>
                  <a:pt x="3215" y="5108"/>
                </a:cubicBezTo>
                <a:cubicBezTo>
                  <a:pt x="3072" y="4977"/>
                  <a:pt x="3215" y="4596"/>
                  <a:pt x="2846" y="4418"/>
                </a:cubicBezTo>
                <a:cubicBezTo>
                  <a:pt x="2691" y="4346"/>
                  <a:pt x="2489" y="4346"/>
                  <a:pt x="2155" y="4442"/>
                </a:cubicBezTo>
                <a:cubicBezTo>
                  <a:pt x="2179" y="4430"/>
                  <a:pt x="2203" y="4430"/>
                  <a:pt x="2227" y="4442"/>
                </a:cubicBezTo>
                <a:lnTo>
                  <a:pt x="2155" y="4442"/>
                </a:lnTo>
                <a:cubicBezTo>
                  <a:pt x="2870" y="4442"/>
                  <a:pt x="2489" y="5608"/>
                  <a:pt x="3668" y="5335"/>
                </a:cubicBezTo>
                <a:lnTo>
                  <a:pt x="3668" y="5335"/>
                </a:lnTo>
                <a:cubicBezTo>
                  <a:pt x="3275" y="5466"/>
                  <a:pt x="2858" y="5501"/>
                  <a:pt x="2441" y="5418"/>
                </a:cubicBezTo>
                <a:cubicBezTo>
                  <a:pt x="2489" y="5394"/>
                  <a:pt x="2513" y="5358"/>
                  <a:pt x="2525" y="5311"/>
                </a:cubicBezTo>
                <a:lnTo>
                  <a:pt x="2525" y="5299"/>
                </a:lnTo>
                <a:cubicBezTo>
                  <a:pt x="2536" y="5275"/>
                  <a:pt x="2536" y="5251"/>
                  <a:pt x="2525" y="5239"/>
                </a:cubicBezTo>
                <a:cubicBezTo>
                  <a:pt x="2525" y="5049"/>
                  <a:pt x="2275" y="4989"/>
                  <a:pt x="2191" y="5156"/>
                </a:cubicBezTo>
                <a:cubicBezTo>
                  <a:pt x="2346" y="5120"/>
                  <a:pt x="2358" y="5251"/>
                  <a:pt x="2298" y="5311"/>
                </a:cubicBezTo>
                <a:cubicBezTo>
                  <a:pt x="2227" y="5358"/>
                  <a:pt x="2084" y="5311"/>
                  <a:pt x="2036" y="5251"/>
                </a:cubicBezTo>
                <a:cubicBezTo>
                  <a:pt x="1989" y="5204"/>
                  <a:pt x="1965" y="5144"/>
                  <a:pt x="1965" y="5085"/>
                </a:cubicBezTo>
                <a:cubicBezTo>
                  <a:pt x="1953" y="4918"/>
                  <a:pt x="2060" y="4656"/>
                  <a:pt x="2370" y="4787"/>
                </a:cubicBezTo>
                <a:cubicBezTo>
                  <a:pt x="2275" y="4454"/>
                  <a:pt x="1810" y="4513"/>
                  <a:pt x="1643" y="4763"/>
                </a:cubicBezTo>
                <a:cubicBezTo>
                  <a:pt x="1513" y="4573"/>
                  <a:pt x="1382" y="4644"/>
                  <a:pt x="1358" y="4358"/>
                </a:cubicBezTo>
                <a:cubicBezTo>
                  <a:pt x="1096" y="4906"/>
                  <a:pt x="1417" y="5013"/>
                  <a:pt x="1513" y="5239"/>
                </a:cubicBezTo>
                <a:lnTo>
                  <a:pt x="1513" y="5239"/>
                </a:lnTo>
                <a:cubicBezTo>
                  <a:pt x="1274" y="4787"/>
                  <a:pt x="917" y="4942"/>
                  <a:pt x="631" y="4680"/>
                </a:cubicBezTo>
                <a:cubicBezTo>
                  <a:pt x="667" y="5227"/>
                  <a:pt x="1060" y="5204"/>
                  <a:pt x="1346" y="5335"/>
                </a:cubicBezTo>
                <a:lnTo>
                  <a:pt x="1346" y="5335"/>
                </a:lnTo>
                <a:cubicBezTo>
                  <a:pt x="620" y="5025"/>
                  <a:pt x="453" y="5430"/>
                  <a:pt x="0" y="5477"/>
                </a:cubicBezTo>
                <a:cubicBezTo>
                  <a:pt x="453" y="5513"/>
                  <a:pt x="620" y="5918"/>
                  <a:pt x="1346" y="5608"/>
                </a:cubicBezTo>
                <a:lnTo>
                  <a:pt x="1346" y="5608"/>
                </a:lnTo>
                <a:cubicBezTo>
                  <a:pt x="1060" y="5739"/>
                  <a:pt x="667" y="5728"/>
                  <a:pt x="631" y="6275"/>
                </a:cubicBezTo>
                <a:cubicBezTo>
                  <a:pt x="929" y="6001"/>
                  <a:pt x="1274" y="6156"/>
                  <a:pt x="1513" y="5716"/>
                </a:cubicBezTo>
                <a:lnTo>
                  <a:pt x="1513" y="5716"/>
                </a:lnTo>
                <a:cubicBezTo>
                  <a:pt x="1417" y="5930"/>
                  <a:pt x="1096" y="6049"/>
                  <a:pt x="1358" y="6597"/>
                </a:cubicBezTo>
                <a:cubicBezTo>
                  <a:pt x="1382" y="6299"/>
                  <a:pt x="1513" y="6370"/>
                  <a:pt x="1643" y="6180"/>
                </a:cubicBezTo>
                <a:cubicBezTo>
                  <a:pt x="1810" y="6442"/>
                  <a:pt x="2275" y="6501"/>
                  <a:pt x="2370" y="6156"/>
                </a:cubicBezTo>
                <a:cubicBezTo>
                  <a:pt x="2060" y="6299"/>
                  <a:pt x="1953" y="6037"/>
                  <a:pt x="1965" y="5858"/>
                </a:cubicBezTo>
                <a:cubicBezTo>
                  <a:pt x="1965" y="5799"/>
                  <a:pt x="1989" y="5739"/>
                  <a:pt x="2036" y="5692"/>
                </a:cubicBezTo>
                <a:cubicBezTo>
                  <a:pt x="2084" y="5644"/>
                  <a:pt x="2227" y="5585"/>
                  <a:pt x="2298" y="5644"/>
                </a:cubicBezTo>
                <a:cubicBezTo>
                  <a:pt x="2358" y="5704"/>
                  <a:pt x="2334" y="5835"/>
                  <a:pt x="2191" y="5787"/>
                </a:cubicBezTo>
                <a:cubicBezTo>
                  <a:pt x="2275" y="5954"/>
                  <a:pt x="2525" y="5894"/>
                  <a:pt x="2525" y="5716"/>
                </a:cubicBezTo>
                <a:cubicBezTo>
                  <a:pt x="2536" y="5692"/>
                  <a:pt x="2536" y="5680"/>
                  <a:pt x="2525" y="5656"/>
                </a:cubicBezTo>
                <a:lnTo>
                  <a:pt x="2525" y="5644"/>
                </a:lnTo>
                <a:cubicBezTo>
                  <a:pt x="2513" y="5597"/>
                  <a:pt x="2477" y="5561"/>
                  <a:pt x="2429" y="5537"/>
                </a:cubicBezTo>
                <a:cubicBezTo>
                  <a:pt x="2834" y="5454"/>
                  <a:pt x="3251" y="5489"/>
                  <a:pt x="3644" y="5632"/>
                </a:cubicBezTo>
                <a:lnTo>
                  <a:pt x="3644" y="5632"/>
                </a:lnTo>
                <a:cubicBezTo>
                  <a:pt x="2465" y="5347"/>
                  <a:pt x="2846" y="6513"/>
                  <a:pt x="2132" y="6525"/>
                </a:cubicBezTo>
                <a:lnTo>
                  <a:pt x="2132" y="6525"/>
                </a:lnTo>
                <a:cubicBezTo>
                  <a:pt x="2465" y="6620"/>
                  <a:pt x="2679" y="6609"/>
                  <a:pt x="2822" y="6537"/>
                </a:cubicBezTo>
                <a:cubicBezTo>
                  <a:pt x="3191" y="6359"/>
                  <a:pt x="3048" y="5978"/>
                  <a:pt x="3191" y="5847"/>
                </a:cubicBezTo>
                <a:cubicBezTo>
                  <a:pt x="3227" y="6085"/>
                  <a:pt x="3358" y="6144"/>
                  <a:pt x="3537" y="6061"/>
                </a:cubicBezTo>
                <a:cubicBezTo>
                  <a:pt x="3358" y="5906"/>
                  <a:pt x="3501" y="5716"/>
                  <a:pt x="3679" y="5728"/>
                </a:cubicBezTo>
                <a:cubicBezTo>
                  <a:pt x="3953" y="5739"/>
                  <a:pt x="4299" y="6025"/>
                  <a:pt x="4751" y="5716"/>
                </a:cubicBezTo>
                <a:cubicBezTo>
                  <a:pt x="4834" y="5704"/>
                  <a:pt x="4930" y="5692"/>
                  <a:pt x="5013" y="5656"/>
                </a:cubicBezTo>
                <a:cubicBezTo>
                  <a:pt x="4930" y="5704"/>
                  <a:pt x="4858" y="5751"/>
                  <a:pt x="4787" y="5811"/>
                </a:cubicBezTo>
                <a:cubicBezTo>
                  <a:pt x="4251" y="5906"/>
                  <a:pt x="4203" y="6359"/>
                  <a:pt x="4025" y="6561"/>
                </a:cubicBezTo>
                <a:cubicBezTo>
                  <a:pt x="3894" y="6692"/>
                  <a:pt x="3668" y="6656"/>
                  <a:pt x="3691" y="6430"/>
                </a:cubicBezTo>
                <a:cubicBezTo>
                  <a:pt x="3501" y="6501"/>
                  <a:pt x="3453" y="6632"/>
                  <a:pt x="3596" y="6811"/>
                </a:cubicBezTo>
                <a:cubicBezTo>
                  <a:pt x="3394" y="6823"/>
                  <a:pt x="3227" y="6466"/>
                  <a:pt x="2846" y="6597"/>
                </a:cubicBezTo>
                <a:cubicBezTo>
                  <a:pt x="2691" y="6644"/>
                  <a:pt x="2536" y="6799"/>
                  <a:pt x="2370" y="7097"/>
                </a:cubicBezTo>
                <a:lnTo>
                  <a:pt x="2370" y="7097"/>
                </a:lnTo>
                <a:cubicBezTo>
                  <a:pt x="2882" y="6597"/>
                  <a:pt x="3429" y="7692"/>
                  <a:pt x="4060" y="6656"/>
                </a:cubicBezTo>
                <a:lnTo>
                  <a:pt x="4060" y="6656"/>
                </a:lnTo>
                <a:cubicBezTo>
                  <a:pt x="3882" y="7037"/>
                  <a:pt x="3608" y="7359"/>
                  <a:pt x="3275" y="7585"/>
                </a:cubicBezTo>
                <a:cubicBezTo>
                  <a:pt x="3275" y="7537"/>
                  <a:pt x="3275" y="7490"/>
                  <a:pt x="3239" y="7442"/>
                </a:cubicBezTo>
                <a:lnTo>
                  <a:pt x="3239" y="7442"/>
                </a:lnTo>
                <a:cubicBezTo>
                  <a:pt x="3227" y="7418"/>
                  <a:pt x="3215" y="7406"/>
                  <a:pt x="3203" y="7394"/>
                </a:cubicBezTo>
                <a:cubicBezTo>
                  <a:pt x="3072" y="7252"/>
                  <a:pt x="2846" y="7394"/>
                  <a:pt x="2906" y="7573"/>
                </a:cubicBezTo>
                <a:cubicBezTo>
                  <a:pt x="2977" y="7442"/>
                  <a:pt x="3096" y="7525"/>
                  <a:pt x="3084" y="7609"/>
                </a:cubicBezTo>
                <a:cubicBezTo>
                  <a:pt x="3072" y="7692"/>
                  <a:pt x="2941" y="7763"/>
                  <a:pt x="2858" y="7763"/>
                </a:cubicBezTo>
                <a:cubicBezTo>
                  <a:pt x="2798" y="7752"/>
                  <a:pt x="2739" y="7728"/>
                  <a:pt x="2703" y="7692"/>
                </a:cubicBezTo>
                <a:cubicBezTo>
                  <a:pt x="2572" y="7585"/>
                  <a:pt x="2465" y="7323"/>
                  <a:pt x="2786" y="7192"/>
                </a:cubicBezTo>
                <a:cubicBezTo>
                  <a:pt x="2477" y="7013"/>
                  <a:pt x="2191" y="7394"/>
                  <a:pt x="2251" y="7692"/>
                </a:cubicBezTo>
                <a:cubicBezTo>
                  <a:pt x="2024" y="7644"/>
                  <a:pt x="1977" y="7799"/>
                  <a:pt x="1751" y="7597"/>
                </a:cubicBezTo>
                <a:cubicBezTo>
                  <a:pt x="1953" y="8180"/>
                  <a:pt x="2275" y="8025"/>
                  <a:pt x="2489" y="8121"/>
                </a:cubicBezTo>
                <a:lnTo>
                  <a:pt x="2489" y="8121"/>
                </a:lnTo>
                <a:cubicBezTo>
                  <a:pt x="2001" y="7978"/>
                  <a:pt x="1858" y="8335"/>
                  <a:pt x="1465" y="8347"/>
                </a:cubicBezTo>
                <a:cubicBezTo>
                  <a:pt x="1882" y="8704"/>
                  <a:pt x="2144" y="8418"/>
                  <a:pt x="2441" y="8311"/>
                </a:cubicBezTo>
                <a:lnTo>
                  <a:pt x="2441" y="8311"/>
                </a:lnTo>
                <a:cubicBezTo>
                  <a:pt x="1715" y="8609"/>
                  <a:pt x="1882" y="9014"/>
                  <a:pt x="1584" y="9347"/>
                </a:cubicBezTo>
                <a:cubicBezTo>
                  <a:pt x="1941" y="9049"/>
                  <a:pt x="2346" y="9228"/>
                  <a:pt x="2632" y="8502"/>
                </a:cubicBezTo>
                <a:lnTo>
                  <a:pt x="2632" y="8502"/>
                </a:lnTo>
                <a:cubicBezTo>
                  <a:pt x="2525" y="8799"/>
                  <a:pt x="2239" y="9061"/>
                  <a:pt x="2596" y="9478"/>
                </a:cubicBezTo>
                <a:cubicBezTo>
                  <a:pt x="2608" y="9073"/>
                  <a:pt x="2977" y="8930"/>
                  <a:pt x="2822" y="8454"/>
                </a:cubicBezTo>
                <a:lnTo>
                  <a:pt x="2822" y="8454"/>
                </a:lnTo>
                <a:cubicBezTo>
                  <a:pt x="2917" y="8668"/>
                  <a:pt x="2763" y="8978"/>
                  <a:pt x="3334" y="9180"/>
                </a:cubicBezTo>
                <a:cubicBezTo>
                  <a:pt x="3144" y="8966"/>
                  <a:pt x="3287" y="8918"/>
                  <a:pt x="3251" y="8692"/>
                </a:cubicBezTo>
                <a:cubicBezTo>
                  <a:pt x="3548" y="8752"/>
                  <a:pt x="3918" y="8466"/>
                  <a:pt x="3751" y="8156"/>
                </a:cubicBezTo>
                <a:cubicBezTo>
                  <a:pt x="3620" y="8478"/>
                  <a:pt x="3358" y="8371"/>
                  <a:pt x="3251" y="8240"/>
                </a:cubicBezTo>
                <a:cubicBezTo>
                  <a:pt x="3203" y="8204"/>
                  <a:pt x="3179" y="8144"/>
                  <a:pt x="3179" y="8073"/>
                </a:cubicBezTo>
                <a:cubicBezTo>
                  <a:pt x="3179" y="8002"/>
                  <a:pt x="3251" y="7859"/>
                  <a:pt x="3334" y="7859"/>
                </a:cubicBezTo>
                <a:cubicBezTo>
                  <a:pt x="3418" y="7847"/>
                  <a:pt x="3501" y="7954"/>
                  <a:pt x="3370" y="8037"/>
                </a:cubicBezTo>
                <a:cubicBezTo>
                  <a:pt x="3394" y="8037"/>
                  <a:pt x="3418" y="8037"/>
                  <a:pt x="3441" y="8037"/>
                </a:cubicBezTo>
                <a:cubicBezTo>
                  <a:pt x="3525" y="8025"/>
                  <a:pt x="3596" y="7954"/>
                  <a:pt x="3596" y="7871"/>
                </a:cubicBezTo>
                <a:cubicBezTo>
                  <a:pt x="3596" y="7823"/>
                  <a:pt x="3584" y="7775"/>
                  <a:pt x="3548" y="7728"/>
                </a:cubicBezTo>
                <a:cubicBezTo>
                  <a:pt x="3537" y="7716"/>
                  <a:pt x="3525" y="7704"/>
                  <a:pt x="3501" y="7692"/>
                </a:cubicBezTo>
                <a:lnTo>
                  <a:pt x="3501" y="7692"/>
                </a:lnTo>
                <a:cubicBezTo>
                  <a:pt x="3453" y="7668"/>
                  <a:pt x="3406" y="7656"/>
                  <a:pt x="3358" y="7668"/>
                </a:cubicBezTo>
                <a:cubicBezTo>
                  <a:pt x="3584" y="7323"/>
                  <a:pt x="3906" y="7049"/>
                  <a:pt x="4287" y="6871"/>
                </a:cubicBezTo>
                <a:cubicBezTo>
                  <a:pt x="3251" y="7513"/>
                  <a:pt x="4346" y="8061"/>
                  <a:pt x="3834" y="8573"/>
                </a:cubicBezTo>
                <a:cubicBezTo>
                  <a:pt x="3858" y="8561"/>
                  <a:pt x="3870" y="8537"/>
                  <a:pt x="3882" y="8525"/>
                </a:cubicBezTo>
                <a:cubicBezTo>
                  <a:pt x="3870" y="8537"/>
                  <a:pt x="3858" y="8561"/>
                  <a:pt x="3834" y="8573"/>
                </a:cubicBezTo>
                <a:cubicBezTo>
                  <a:pt x="4132" y="8406"/>
                  <a:pt x="4287" y="8252"/>
                  <a:pt x="4334" y="8097"/>
                </a:cubicBezTo>
                <a:cubicBezTo>
                  <a:pt x="4465" y="7716"/>
                  <a:pt x="4108" y="7537"/>
                  <a:pt x="4120" y="7347"/>
                </a:cubicBezTo>
                <a:cubicBezTo>
                  <a:pt x="4299" y="7502"/>
                  <a:pt x="4441" y="7430"/>
                  <a:pt x="4501" y="7252"/>
                </a:cubicBezTo>
                <a:cubicBezTo>
                  <a:pt x="4275" y="7275"/>
                  <a:pt x="4239" y="7037"/>
                  <a:pt x="4370" y="6918"/>
                </a:cubicBezTo>
                <a:cubicBezTo>
                  <a:pt x="4572" y="6728"/>
                  <a:pt x="5025" y="6692"/>
                  <a:pt x="5120" y="6156"/>
                </a:cubicBezTo>
                <a:cubicBezTo>
                  <a:pt x="5180" y="6085"/>
                  <a:pt x="5227" y="6001"/>
                  <a:pt x="5275" y="5918"/>
                </a:cubicBezTo>
                <a:cubicBezTo>
                  <a:pt x="5239" y="6013"/>
                  <a:pt x="5227" y="6097"/>
                  <a:pt x="5215" y="6192"/>
                </a:cubicBezTo>
                <a:cubicBezTo>
                  <a:pt x="4894" y="6632"/>
                  <a:pt x="5192" y="6990"/>
                  <a:pt x="5203" y="7263"/>
                </a:cubicBezTo>
                <a:cubicBezTo>
                  <a:pt x="5203" y="7442"/>
                  <a:pt x="5025" y="7585"/>
                  <a:pt x="4870" y="7406"/>
                </a:cubicBezTo>
                <a:cubicBezTo>
                  <a:pt x="4787" y="7585"/>
                  <a:pt x="4846" y="7716"/>
                  <a:pt x="5084" y="7752"/>
                </a:cubicBezTo>
                <a:cubicBezTo>
                  <a:pt x="4953" y="7894"/>
                  <a:pt x="4572" y="7752"/>
                  <a:pt x="4394" y="8121"/>
                </a:cubicBezTo>
                <a:cubicBezTo>
                  <a:pt x="4322" y="8275"/>
                  <a:pt x="4310" y="8478"/>
                  <a:pt x="4406" y="8811"/>
                </a:cubicBezTo>
                <a:lnTo>
                  <a:pt x="4406" y="8811"/>
                </a:lnTo>
                <a:cubicBezTo>
                  <a:pt x="4418" y="8097"/>
                  <a:pt x="5573" y="8478"/>
                  <a:pt x="5299" y="7299"/>
                </a:cubicBezTo>
                <a:lnTo>
                  <a:pt x="5299" y="7299"/>
                </a:lnTo>
                <a:cubicBezTo>
                  <a:pt x="5442" y="7692"/>
                  <a:pt x="5477" y="8109"/>
                  <a:pt x="5406" y="8514"/>
                </a:cubicBezTo>
                <a:cubicBezTo>
                  <a:pt x="5370" y="8478"/>
                  <a:pt x="5334" y="8442"/>
                  <a:pt x="5287" y="8430"/>
                </a:cubicBezTo>
                <a:lnTo>
                  <a:pt x="5275" y="8430"/>
                </a:lnTo>
                <a:cubicBezTo>
                  <a:pt x="5251" y="8430"/>
                  <a:pt x="5227" y="8430"/>
                  <a:pt x="5215" y="8430"/>
                </a:cubicBezTo>
                <a:cubicBezTo>
                  <a:pt x="5120" y="8442"/>
                  <a:pt x="5037" y="8514"/>
                  <a:pt x="5037" y="8621"/>
                </a:cubicBezTo>
                <a:cubicBezTo>
                  <a:pt x="5037" y="8668"/>
                  <a:pt x="5061" y="8716"/>
                  <a:pt x="5108" y="8752"/>
                </a:cubicBezTo>
                <a:cubicBezTo>
                  <a:pt x="5120" y="8752"/>
                  <a:pt x="5120" y="8764"/>
                  <a:pt x="5132" y="8764"/>
                </a:cubicBezTo>
                <a:cubicBezTo>
                  <a:pt x="5096" y="8621"/>
                  <a:pt x="5227" y="8597"/>
                  <a:pt x="5287" y="8668"/>
                </a:cubicBezTo>
                <a:cubicBezTo>
                  <a:pt x="5334" y="8728"/>
                  <a:pt x="5287" y="8883"/>
                  <a:pt x="5227" y="8930"/>
                </a:cubicBezTo>
                <a:cubicBezTo>
                  <a:pt x="5192" y="8966"/>
                  <a:pt x="5132" y="8990"/>
                  <a:pt x="5061" y="8990"/>
                </a:cubicBezTo>
                <a:cubicBezTo>
                  <a:pt x="4906" y="9002"/>
                  <a:pt x="4632" y="8906"/>
                  <a:pt x="4763" y="8585"/>
                </a:cubicBezTo>
                <a:cubicBezTo>
                  <a:pt x="4430" y="8680"/>
                  <a:pt x="4489" y="9145"/>
                  <a:pt x="4751" y="9323"/>
                </a:cubicBezTo>
                <a:cubicBezTo>
                  <a:pt x="4549" y="9442"/>
                  <a:pt x="4632" y="9585"/>
                  <a:pt x="4334" y="9597"/>
                </a:cubicBezTo>
                <a:cubicBezTo>
                  <a:pt x="4882" y="9871"/>
                  <a:pt x="5001" y="9538"/>
                  <a:pt x="5215" y="9454"/>
                </a:cubicBezTo>
                <a:lnTo>
                  <a:pt x="5215" y="9454"/>
                </a:lnTo>
                <a:cubicBezTo>
                  <a:pt x="4763" y="9680"/>
                  <a:pt x="4918" y="10049"/>
                  <a:pt x="4656" y="10335"/>
                </a:cubicBezTo>
                <a:cubicBezTo>
                  <a:pt x="5203" y="10288"/>
                  <a:pt x="5180" y="9907"/>
                  <a:pt x="5311" y="9621"/>
                </a:cubicBezTo>
                <a:lnTo>
                  <a:pt x="5311" y="9621"/>
                </a:lnTo>
                <a:cubicBezTo>
                  <a:pt x="5013" y="10335"/>
                  <a:pt x="5418" y="10514"/>
                  <a:pt x="5453" y="10966"/>
                </a:cubicBezTo>
                <a:cubicBezTo>
                  <a:pt x="5489" y="10514"/>
                  <a:pt x="5894" y="10335"/>
                  <a:pt x="5584" y="9621"/>
                </a:cubicBezTo>
                <a:lnTo>
                  <a:pt x="5584" y="9621"/>
                </a:lnTo>
                <a:cubicBezTo>
                  <a:pt x="5715" y="9907"/>
                  <a:pt x="5704" y="10288"/>
                  <a:pt x="6251" y="10335"/>
                </a:cubicBezTo>
                <a:cubicBezTo>
                  <a:pt x="5977" y="10038"/>
                  <a:pt x="6132" y="9680"/>
                  <a:pt x="5692" y="9454"/>
                </a:cubicBezTo>
                <a:lnTo>
                  <a:pt x="5692" y="9454"/>
                </a:lnTo>
                <a:cubicBezTo>
                  <a:pt x="5906" y="9538"/>
                  <a:pt x="6025" y="9871"/>
                  <a:pt x="6573" y="9597"/>
                </a:cubicBezTo>
                <a:cubicBezTo>
                  <a:pt x="6275" y="9585"/>
                  <a:pt x="6346" y="9454"/>
                  <a:pt x="6156" y="9323"/>
                </a:cubicBezTo>
                <a:cubicBezTo>
                  <a:pt x="6418" y="9145"/>
                  <a:pt x="6477" y="8680"/>
                  <a:pt x="6132" y="8585"/>
                </a:cubicBezTo>
                <a:cubicBezTo>
                  <a:pt x="6275" y="8906"/>
                  <a:pt x="6013" y="9002"/>
                  <a:pt x="5834" y="8990"/>
                </a:cubicBezTo>
                <a:cubicBezTo>
                  <a:pt x="5775" y="8990"/>
                  <a:pt x="5715" y="8966"/>
                  <a:pt x="5668" y="8930"/>
                </a:cubicBezTo>
                <a:cubicBezTo>
                  <a:pt x="5620" y="8883"/>
                  <a:pt x="5561" y="8728"/>
                  <a:pt x="5620" y="8668"/>
                </a:cubicBezTo>
                <a:cubicBezTo>
                  <a:pt x="5668" y="8597"/>
                  <a:pt x="5811" y="8621"/>
                  <a:pt x="5763" y="8764"/>
                </a:cubicBezTo>
                <a:cubicBezTo>
                  <a:pt x="5775" y="8764"/>
                  <a:pt x="5787" y="8752"/>
                  <a:pt x="5799" y="8752"/>
                </a:cubicBezTo>
                <a:cubicBezTo>
                  <a:pt x="5834" y="8716"/>
                  <a:pt x="5858" y="8668"/>
                  <a:pt x="5858" y="8621"/>
                </a:cubicBezTo>
                <a:cubicBezTo>
                  <a:pt x="5858" y="8514"/>
                  <a:pt x="5787" y="8442"/>
                  <a:pt x="5692" y="8430"/>
                </a:cubicBezTo>
                <a:cubicBezTo>
                  <a:pt x="5668" y="8430"/>
                  <a:pt x="5644" y="8430"/>
                  <a:pt x="5632" y="8430"/>
                </a:cubicBezTo>
                <a:lnTo>
                  <a:pt x="5620" y="8430"/>
                </a:lnTo>
                <a:cubicBezTo>
                  <a:pt x="5573" y="8442"/>
                  <a:pt x="5525" y="8478"/>
                  <a:pt x="5501" y="8514"/>
                </a:cubicBezTo>
                <a:cubicBezTo>
                  <a:pt x="5418" y="8109"/>
                  <a:pt x="5453" y="7680"/>
                  <a:pt x="5596" y="7299"/>
                </a:cubicBezTo>
                <a:cubicBezTo>
                  <a:pt x="5311" y="8478"/>
                  <a:pt x="6477" y="8085"/>
                  <a:pt x="6489" y="8811"/>
                </a:cubicBezTo>
                <a:lnTo>
                  <a:pt x="6489" y="8728"/>
                </a:lnTo>
                <a:cubicBezTo>
                  <a:pt x="6489" y="8752"/>
                  <a:pt x="6489" y="8787"/>
                  <a:pt x="6489" y="8811"/>
                </a:cubicBezTo>
                <a:cubicBezTo>
                  <a:pt x="6585" y="8478"/>
                  <a:pt x="6573" y="8264"/>
                  <a:pt x="6501" y="8121"/>
                </a:cubicBezTo>
                <a:cubicBezTo>
                  <a:pt x="6323" y="7752"/>
                  <a:pt x="5942" y="7894"/>
                  <a:pt x="5811" y="7740"/>
                </a:cubicBezTo>
                <a:cubicBezTo>
                  <a:pt x="6049" y="7716"/>
                  <a:pt x="6108" y="7573"/>
                  <a:pt x="6025" y="7394"/>
                </a:cubicBezTo>
                <a:cubicBezTo>
                  <a:pt x="5882" y="7585"/>
                  <a:pt x="5692" y="7442"/>
                  <a:pt x="5692" y="7263"/>
                </a:cubicBezTo>
                <a:cubicBezTo>
                  <a:pt x="5704" y="6990"/>
                  <a:pt x="5989" y="6644"/>
                  <a:pt x="5680" y="6192"/>
                </a:cubicBezTo>
                <a:cubicBezTo>
                  <a:pt x="5668" y="6097"/>
                  <a:pt x="5656" y="6013"/>
                  <a:pt x="5620" y="5918"/>
                </a:cubicBezTo>
                <a:cubicBezTo>
                  <a:pt x="5668" y="6001"/>
                  <a:pt x="5715" y="6073"/>
                  <a:pt x="5775" y="6156"/>
                </a:cubicBezTo>
                <a:cubicBezTo>
                  <a:pt x="5870" y="6692"/>
                  <a:pt x="6323" y="6728"/>
                  <a:pt x="6525" y="6918"/>
                </a:cubicBezTo>
                <a:cubicBezTo>
                  <a:pt x="6656" y="7037"/>
                  <a:pt x="6620" y="7275"/>
                  <a:pt x="6394" y="7252"/>
                </a:cubicBezTo>
                <a:cubicBezTo>
                  <a:pt x="6466" y="7430"/>
                  <a:pt x="6596" y="7490"/>
                  <a:pt x="6787" y="7347"/>
                </a:cubicBezTo>
                <a:cubicBezTo>
                  <a:pt x="6799" y="7537"/>
                  <a:pt x="6430" y="7704"/>
                  <a:pt x="6561" y="8097"/>
                </a:cubicBezTo>
                <a:cubicBezTo>
                  <a:pt x="6608" y="8252"/>
                  <a:pt x="6763" y="8395"/>
                  <a:pt x="7061" y="8573"/>
                </a:cubicBezTo>
                <a:lnTo>
                  <a:pt x="7061" y="8573"/>
                </a:lnTo>
                <a:cubicBezTo>
                  <a:pt x="6561" y="8061"/>
                  <a:pt x="7644" y="7513"/>
                  <a:pt x="6632" y="6871"/>
                </a:cubicBezTo>
                <a:lnTo>
                  <a:pt x="6632" y="6871"/>
                </a:lnTo>
                <a:cubicBezTo>
                  <a:pt x="7001" y="7049"/>
                  <a:pt x="7323" y="7323"/>
                  <a:pt x="7561" y="7668"/>
                </a:cubicBezTo>
                <a:cubicBezTo>
                  <a:pt x="7501" y="7668"/>
                  <a:pt x="7454" y="7668"/>
                  <a:pt x="7418" y="7704"/>
                </a:cubicBezTo>
                <a:lnTo>
                  <a:pt x="7406" y="7704"/>
                </a:lnTo>
                <a:cubicBezTo>
                  <a:pt x="7394" y="7704"/>
                  <a:pt x="7370" y="7716"/>
                  <a:pt x="7358" y="7740"/>
                </a:cubicBezTo>
                <a:cubicBezTo>
                  <a:pt x="7228" y="7871"/>
                  <a:pt x="7358" y="8097"/>
                  <a:pt x="7549" y="8037"/>
                </a:cubicBezTo>
                <a:cubicBezTo>
                  <a:pt x="7418" y="7966"/>
                  <a:pt x="7489" y="7847"/>
                  <a:pt x="7585" y="7859"/>
                </a:cubicBezTo>
                <a:cubicBezTo>
                  <a:pt x="7668" y="7871"/>
                  <a:pt x="7728" y="8002"/>
                  <a:pt x="7728" y="8085"/>
                </a:cubicBezTo>
                <a:cubicBezTo>
                  <a:pt x="7728" y="8144"/>
                  <a:pt x="7704" y="8204"/>
                  <a:pt x="7656" y="8240"/>
                </a:cubicBezTo>
                <a:cubicBezTo>
                  <a:pt x="7549" y="8371"/>
                  <a:pt x="7287" y="8478"/>
                  <a:pt x="7156" y="8156"/>
                </a:cubicBezTo>
                <a:cubicBezTo>
                  <a:pt x="6989" y="8466"/>
                  <a:pt x="7358" y="8752"/>
                  <a:pt x="7668" y="8692"/>
                </a:cubicBezTo>
                <a:cubicBezTo>
                  <a:pt x="7620" y="8918"/>
                  <a:pt x="7763" y="8966"/>
                  <a:pt x="7573" y="9192"/>
                </a:cubicBezTo>
                <a:cubicBezTo>
                  <a:pt x="8144" y="8990"/>
                  <a:pt x="8001" y="8668"/>
                  <a:pt x="8097" y="8454"/>
                </a:cubicBezTo>
                <a:lnTo>
                  <a:pt x="8097" y="8454"/>
                </a:lnTo>
                <a:cubicBezTo>
                  <a:pt x="7942" y="8930"/>
                  <a:pt x="8299" y="9085"/>
                  <a:pt x="8323" y="9478"/>
                </a:cubicBezTo>
                <a:cubicBezTo>
                  <a:pt x="8668" y="9061"/>
                  <a:pt x="8382" y="8799"/>
                  <a:pt x="8275" y="8502"/>
                </a:cubicBezTo>
                <a:lnTo>
                  <a:pt x="8275" y="8502"/>
                </a:lnTo>
                <a:cubicBezTo>
                  <a:pt x="8573" y="9228"/>
                  <a:pt x="8978" y="9061"/>
                  <a:pt x="9323" y="9359"/>
                </a:cubicBezTo>
                <a:cubicBezTo>
                  <a:pt x="9025" y="9002"/>
                  <a:pt x="9192" y="8597"/>
                  <a:pt x="8478" y="8311"/>
                </a:cubicBezTo>
                <a:lnTo>
                  <a:pt x="8478" y="8311"/>
                </a:lnTo>
                <a:cubicBezTo>
                  <a:pt x="8775" y="8418"/>
                  <a:pt x="9025" y="8704"/>
                  <a:pt x="9442" y="8347"/>
                </a:cubicBezTo>
                <a:cubicBezTo>
                  <a:pt x="9049" y="8335"/>
                  <a:pt x="8906" y="7966"/>
                  <a:pt x="8430" y="8121"/>
                </a:cubicBezTo>
                <a:lnTo>
                  <a:pt x="8430" y="8121"/>
                </a:lnTo>
                <a:cubicBezTo>
                  <a:pt x="8644" y="8025"/>
                  <a:pt x="8954" y="8180"/>
                  <a:pt x="9156" y="7597"/>
                </a:cubicBezTo>
                <a:cubicBezTo>
                  <a:pt x="8930" y="7799"/>
                  <a:pt x="8894" y="7656"/>
                  <a:pt x="8668" y="7692"/>
                </a:cubicBezTo>
                <a:cubicBezTo>
                  <a:pt x="8728" y="7394"/>
                  <a:pt x="8442" y="7013"/>
                  <a:pt x="8132" y="7192"/>
                </a:cubicBezTo>
                <a:cubicBezTo>
                  <a:pt x="8454" y="7323"/>
                  <a:pt x="8335" y="7585"/>
                  <a:pt x="8216" y="7692"/>
                </a:cubicBezTo>
                <a:cubicBezTo>
                  <a:pt x="8168" y="7728"/>
                  <a:pt x="8109" y="7752"/>
                  <a:pt x="8049" y="7763"/>
                </a:cubicBezTo>
                <a:cubicBezTo>
                  <a:pt x="7978" y="7763"/>
                  <a:pt x="7835" y="7692"/>
                  <a:pt x="7823" y="7609"/>
                </a:cubicBezTo>
                <a:cubicBezTo>
                  <a:pt x="7811" y="7525"/>
                  <a:pt x="7930" y="7442"/>
                  <a:pt x="8001" y="7573"/>
                </a:cubicBezTo>
                <a:cubicBezTo>
                  <a:pt x="8001" y="7549"/>
                  <a:pt x="8001" y="7525"/>
                  <a:pt x="8001" y="7502"/>
                </a:cubicBezTo>
                <a:cubicBezTo>
                  <a:pt x="8001" y="7418"/>
                  <a:pt x="7930" y="7347"/>
                  <a:pt x="7835" y="7347"/>
                </a:cubicBezTo>
                <a:cubicBezTo>
                  <a:pt x="7787" y="7347"/>
                  <a:pt x="7739" y="7359"/>
                  <a:pt x="7704" y="7394"/>
                </a:cubicBezTo>
                <a:cubicBezTo>
                  <a:pt x="7692" y="7406"/>
                  <a:pt x="7680" y="7418"/>
                  <a:pt x="7668" y="7442"/>
                </a:cubicBezTo>
                <a:lnTo>
                  <a:pt x="7668" y="7442"/>
                </a:lnTo>
                <a:cubicBezTo>
                  <a:pt x="7632" y="7490"/>
                  <a:pt x="7632" y="7537"/>
                  <a:pt x="7644" y="7585"/>
                </a:cubicBezTo>
                <a:cubicBezTo>
                  <a:pt x="7299" y="7359"/>
                  <a:pt x="7025" y="7037"/>
                  <a:pt x="6847" y="6656"/>
                </a:cubicBezTo>
                <a:cubicBezTo>
                  <a:pt x="7478" y="7692"/>
                  <a:pt x="8037" y="6597"/>
                  <a:pt x="8549" y="7109"/>
                </a:cubicBezTo>
                <a:cubicBezTo>
                  <a:pt x="8525" y="7085"/>
                  <a:pt x="8501" y="7073"/>
                  <a:pt x="8490" y="7049"/>
                </a:cubicBezTo>
                <a:cubicBezTo>
                  <a:pt x="8513" y="7073"/>
                  <a:pt x="8525" y="7085"/>
                  <a:pt x="8549" y="7109"/>
                </a:cubicBezTo>
                <a:cubicBezTo>
                  <a:pt x="8371" y="6811"/>
                  <a:pt x="8228" y="6656"/>
                  <a:pt x="8073" y="6609"/>
                </a:cubicBezTo>
                <a:cubicBezTo>
                  <a:pt x="7680" y="6478"/>
                  <a:pt x="7513" y="6835"/>
                  <a:pt x="7311" y="6823"/>
                </a:cubicBezTo>
                <a:cubicBezTo>
                  <a:pt x="7466" y="6644"/>
                  <a:pt x="7406" y="6501"/>
                  <a:pt x="7216" y="6442"/>
                </a:cubicBezTo>
                <a:cubicBezTo>
                  <a:pt x="7239" y="6668"/>
                  <a:pt x="7013" y="6704"/>
                  <a:pt x="6894" y="6573"/>
                </a:cubicBezTo>
                <a:cubicBezTo>
                  <a:pt x="6704" y="6370"/>
                  <a:pt x="6668" y="5918"/>
                  <a:pt x="6120" y="5823"/>
                </a:cubicBezTo>
                <a:cubicBezTo>
                  <a:pt x="6049" y="5763"/>
                  <a:pt x="5977" y="5716"/>
                  <a:pt x="5894" y="5668"/>
                </a:cubicBezTo>
                <a:cubicBezTo>
                  <a:pt x="5977" y="5704"/>
                  <a:pt x="6073" y="5716"/>
                  <a:pt x="6156" y="5728"/>
                </a:cubicBezTo>
                <a:cubicBezTo>
                  <a:pt x="6608" y="6037"/>
                  <a:pt x="6966" y="5751"/>
                  <a:pt x="7239" y="5739"/>
                </a:cubicBezTo>
                <a:cubicBezTo>
                  <a:pt x="7418" y="5728"/>
                  <a:pt x="7549" y="5918"/>
                  <a:pt x="7370" y="6073"/>
                </a:cubicBezTo>
                <a:cubicBezTo>
                  <a:pt x="7549" y="6156"/>
                  <a:pt x="7680" y="6097"/>
                  <a:pt x="7716" y="5858"/>
                </a:cubicBezTo>
                <a:cubicBezTo>
                  <a:pt x="7870" y="5989"/>
                  <a:pt x="7716" y="6370"/>
                  <a:pt x="8085" y="6549"/>
                </a:cubicBezTo>
                <a:cubicBezTo>
                  <a:pt x="8240" y="6620"/>
                  <a:pt x="8442" y="6632"/>
                  <a:pt x="8775" y="6537"/>
                </a:cubicBezTo>
                <a:lnTo>
                  <a:pt x="8775" y="6537"/>
                </a:lnTo>
                <a:cubicBezTo>
                  <a:pt x="8061" y="6525"/>
                  <a:pt x="8442" y="5370"/>
                  <a:pt x="7275" y="5644"/>
                </a:cubicBezTo>
                <a:lnTo>
                  <a:pt x="7275" y="5644"/>
                </a:lnTo>
                <a:cubicBezTo>
                  <a:pt x="7668" y="5501"/>
                  <a:pt x="8085" y="5466"/>
                  <a:pt x="8490" y="5549"/>
                </a:cubicBezTo>
                <a:cubicBezTo>
                  <a:pt x="8454" y="5573"/>
                  <a:pt x="8418" y="5620"/>
                  <a:pt x="8406" y="5668"/>
                </a:cubicBezTo>
                <a:lnTo>
                  <a:pt x="8406" y="5680"/>
                </a:lnTo>
                <a:cubicBezTo>
                  <a:pt x="8406" y="5692"/>
                  <a:pt x="8406" y="5716"/>
                  <a:pt x="8406" y="5728"/>
                </a:cubicBezTo>
                <a:cubicBezTo>
                  <a:pt x="8406" y="5918"/>
                  <a:pt x="8656" y="5978"/>
                  <a:pt x="8740" y="5811"/>
                </a:cubicBezTo>
                <a:cubicBezTo>
                  <a:pt x="8597" y="5858"/>
                  <a:pt x="8573" y="5716"/>
                  <a:pt x="8644" y="5668"/>
                </a:cubicBezTo>
                <a:cubicBezTo>
                  <a:pt x="8716" y="5608"/>
                  <a:pt x="8859" y="5668"/>
                  <a:pt x="8906" y="5716"/>
                </a:cubicBezTo>
                <a:cubicBezTo>
                  <a:pt x="8954" y="5763"/>
                  <a:pt x="8978" y="5823"/>
                  <a:pt x="8978" y="5882"/>
                </a:cubicBezTo>
                <a:cubicBezTo>
                  <a:pt x="8990" y="6049"/>
                  <a:pt x="8882" y="6311"/>
                  <a:pt x="8561" y="6180"/>
                </a:cubicBezTo>
                <a:cubicBezTo>
                  <a:pt x="8656" y="6525"/>
                  <a:pt x="9121" y="6466"/>
                  <a:pt x="9299" y="6204"/>
                </a:cubicBezTo>
                <a:cubicBezTo>
                  <a:pt x="9418" y="6394"/>
                  <a:pt x="9561" y="6323"/>
                  <a:pt x="9585" y="6620"/>
                </a:cubicBezTo>
                <a:cubicBezTo>
                  <a:pt x="9847" y="6061"/>
                  <a:pt x="9514" y="5954"/>
                  <a:pt x="9430" y="5728"/>
                </a:cubicBezTo>
                <a:lnTo>
                  <a:pt x="9430" y="5728"/>
                </a:lnTo>
                <a:cubicBezTo>
                  <a:pt x="9656" y="6180"/>
                  <a:pt x="10025" y="6025"/>
                  <a:pt x="10311" y="6287"/>
                </a:cubicBezTo>
                <a:cubicBezTo>
                  <a:pt x="10264" y="5751"/>
                  <a:pt x="9883" y="5763"/>
                  <a:pt x="9597" y="5632"/>
                </a:cubicBezTo>
                <a:lnTo>
                  <a:pt x="9597" y="5632"/>
                </a:lnTo>
                <a:cubicBezTo>
                  <a:pt x="10311" y="5930"/>
                  <a:pt x="10490" y="5537"/>
                  <a:pt x="10942" y="5489"/>
                </a:cubicBezTo>
                <a:cubicBezTo>
                  <a:pt x="10490" y="5454"/>
                  <a:pt x="10311" y="5049"/>
                  <a:pt x="9597" y="5358"/>
                </a:cubicBezTo>
                <a:lnTo>
                  <a:pt x="9597" y="5358"/>
                </a:lnTo>
                <a:cubicBezTo>
                  <a:pt x="9883" y="5227"/>
                  <a:pt x="10264" y="5239"/>
                  <a:pt x="10311" y="4704"/>
                </a:cubicBezTo>
                <a:cubicBezTo>
                  <a:pt x="10014" y="4966"/>
                  <a:pt x="9656" y="4811"/>
                  <a:pt x="9430" y="5263"/>
                </a:cubicBezTo>
                <a:lnTo>
                  <a:pt x="9430" y="5263"/>
                </a:lnTo>
                <a:cubicBezTo>
                  <a:pt x="9514" y="5037"/>
                  <a:pt x="9847" y="4930"/>
                  <a:pt x="9585" y="4370"/>
                </a:cubicBezTo>
                <a:cubicBezTo>
                  <a:pt x="9573" y="4644"/>
                  <a:pt x="9430" y="4573"/>
                  <a:pt x="9299" y="4775"/>
                </a:cubicBezTo>
                <a:close/>
                <a:moveTo>
                  <a:pt x="4608" y="5728"/>
                </a:moveTo>
                <a:cubicBezTo>
                  <a:pt x="4477" y="5811"/>
                  <a:pt x="4322" y="5823"/>
                  <a:pt x="4168" y="5799"/>
                </a:cubicBezTo>
                <a:cubicBezTo>
                  <a:pt x="3977" y="5751"/>
                  <a:pt x="3799" y="5608"/>
                  <a:pt x="3441" y="5525"/>
                </a:cubicBezTo>
                <a:cubicBezTo>
                  <a:pt x="3358" y="5501"/>
                  <a:pt x="3251" y="5489"/>
                  <a:pt x="3144" y="5477"/>
                </a:cubicBezTo>
                <a:cubicBezTo>
                  <a:pt x="3251" y="5466"/>
                  <a:pt x="3358" y="5454"/>
                  <a:pt x="3441" y="5430"/>
                </a:cubicBezTo>
                <a:cubicBezTo>
                  <a:pt x="3799" y="5358"/>
                  <a:pt x="3977" y="5204"/>
                  <a:pt x="4168" y="5156"/>
                </a:cubicBezTo>
                <a:cubicBezTo>
                  <a:pt x="4322" y="5132"/>
                  <a:pt x="4477" y="5156"/>
                  <a:pt x="4608" y="5227"/>
                </a:cubicBezTo>
                <a:cubicBezTo>
                  <a:pt x="4382" y="5216"/>
                  <a:pt x="4168" y="5311"/>
                  <a:pt x="4013" y="5477"/>
                </a:cubicBezTo>
                <a:cubicBezTo>
                  <a:pt x="4168" y="5644"/>
                  <a:pt x="4382" y="5739"/>
                  <a:pt x="4608" y="5728"/>
                </a:cubicBezTo>
                <a:close/>
                <a:moveTo>
                  <a:pt x="4287" y="4084"/>
                </a:moveTo>
                <a:close/>
                <a:moveTo>
                  <a:pt x="4287" y="6871"/>
                </a:moveTo>
                <a:close/>
                <a:moveTo>
                  <a:pt x="4775" y="6609"/>
                </a:moveTo>
                <a:cubicBezTo>
                  <a:pt x="4608" y="6716"/>
                  <a:pt x="4370" y="6740"/>
                  <a:pt x="4072" y="6942"/>
                </a:cubicBezTo>
                <a:cubicBezTo>
                  <a:pt x="3989" y="6990"/>
                  <a:pt x="3906" y="7049"/>
                  <a:pt x="3822" y="7121"/>
                </a:cubicBezTo>
                <a:cubicBezTo>
                  <a:pt x="3882" y="7037"/>
                  <a:pt x="3941" y="6954"/>
                  <a:pt x="4001" y="6871"/>
                </a:cubicBezTo>
                <a:cubicBezTo>
                  <a:pt x="4191" y="6573"/>
                  <a:pt x="4227" y="6335"/>
                  <a:pt x="4322" y="6168"/>
                </a:cubicBezTo>
                <a:cubicBezTo>
                  <a:pt x="4406" y="6037"/>
                  <a:pt x="4537" y="5942"/>
                  <a:pt x="4680" y="5894"/>
                </a:cubicBezTo>
                <a:cubicBezTo>
                  <a:pt x="4513" y="6049"/>
                  <a:pt x="4430" y="6275"/>
                  <a:pt x="4430" y="6490"/>
                </a:cubicBezTo>
                <a:cubicBezTo>
                  <a:pt x="4656" y="6501"/>
                  <a:pt x="4882" y="6418"/>
                  <a:pt x="5025" y="6251"/>
                </a:cubicBezTo>
                <a:cubicBezTo>
                  <a:pt x="4989" y="6394"/>
                  <a:pt x="4906" y="6525"/>
                  <a:pt x="4775" y="6609"/>
                </a:cubicBezTo>
                <a:close/>
                <a:moveTo>
                  <a:pt x="4441" y="4454"/>
                </a:moveTo>
                <a:cubicBezTo>
                  <a:pt x="4430" y="4680"/>
                  <a:pt x="4513" y="4894"/>
                  <a:pt x="4680" y="5049"/>
                </a:cubicBezTo>
                <a:cubicBezTo>
                  <a:pt x="4537" y="5013"/>
                  <a:pt x="4406" y="4918"/>
                  <a:pt x="4322" y="4787"/>
                </a:cubicBezTo>
                <a:cubicBezTo>
                  <a:pt x="4227" y="4620"/>
                  <a:pt x="4203" y="4382"/>
                  <a:pt x="4001" y="4084"/>
                </a:cubicBezTo>
                <a:cubicBezTo>
                  <a:pt x="3941" y="4001"/>
                  <a:pt x="3882" y="3918"/>
                  <a:pt x="3822" y="3834"/>
                </a:cubicBezTo>
                <a:cubicBezTo>
                  <a:pt x="3906" y="3894"/>
                  <a:pt x="3989" y="3953"/>
                  <a:pt x="4072" y="4013"/>
                </a:cubicBezTo>
                <a:cubicBezTo>
                  <a:pt x="4370" y="4204"/>
                  <a:pt x="4608" y="4239"/>
                  <a:pt x="4775" y="4334"/>
                </a:cubicBezTo>
                <a:cubicBezTo>
                  <a:pt x="4906" y="4418"/>
                  <a:pt x="5001" y="4549"/>
                  <a:pt x="5037" y="4692"/>
                </a:cubicBezTo>
                <a:cubicBezTo>
                  <a:pt x="4882" y="4525"/>
                  <a:pt x="4656" y="4442"/>
                  <a:pt x="4430" y="4454"/>
                </a:cubicBezTo>
                <a:close/>
                <a:moveTo>
                  <a:pt x="5620" y="7299"/>
                </a:moveTo>
                <a:close/>
                <a:moveTo>
                  <a:pt x="5715" y="6335"/>
                </a:moveTo>
                <a:cubicBezTo>
                  <a:pt x="5787" y="6466"/>
                  <a:pt x="5811" y="6620"/>
                  <a:pt x="5775" y="6763"/>
                </a:cubicBezTo>
                <a:cubicBezTo>
                  <a:pt x="5727" y="6954"/>
                  <a:pt x="5584" y="7144"/>
                  <a:pt x="5513" y="7490"/>
                </a:cubicBezTo>
                <a:cubicBezTo>
                  <a:pt x="5489" y="7585"/>
                  <a:pt x="5477" y="7692"/>
                  <a:pt x="5465" y="7787"/>
                </a:cubicBezTo>
                <a:cubicBezTo>
                  <a:pt x="5442" y="7680"/>
                  <a:pt x="5430" y="7585"/>
                  <a:pt x="5418" y="7490"/>
                </a:cubicBezTo>
                <a:cubicBezTo>
                  <a:pt x="5334" y="7144"/>
                  <a:pt x="5192" y="6954"/>
                  <a:pt x="5144" y="6763"/>
                </a:cubicBezTo>
                <a:cubicBezTo>
                  <a:pt x="5108" y="6620"/>
                  <a:pt x="5132" y="6466"/>
                  <a:pt x="5203" y="6335"/>
                </a:cubicBezTo>
                <a:cubicBezTo>
                  <a:pt x="4989" y="6549"/>
                  <a:pt x="5144" y="6930"/>
                  <a:pt x="5465" y="6930"/>
                </a:cubicBezTo>
                <a:cubicBezTo>
                  <a:pt x="5775" y="6930"/>
                  <a:pt x="5930" y="6549"/>
                  <a:pt x="5715" y="6335"/>
                </a:cubicBezTo>
                <a:close/>
                <a:moveTo>
                  <a:pt x="5465" y="4025"/>
                </a:moveTo>
                <a:cubicBezTo>
                  <a:pt x="5287" y="4180"/>
                  <a:pt x="5203" y="4394"/>
                  <a:pt x="5203" y="4620"/>
                </a:cubicBezTo>
                <a:cubicBezTo>
                  <a:pt x="5132" y="4489"/>
                  <a:pt x="5108" y="4334"/>
                  <a:pt x="5144" y="4192"/>
                </a:cubicBezTo>
                <a:cubicBezTo>
                  <a:pt x="5192" y="4001"/>
                  <a:pt x="5334" y="3811"/>
                  <a:pt x="5418" y="3465"/>
                </a:cubicBezTo>
                <a:cubicBezTo>
                  <a:pt x="5430" y="3370"/>
                  <a:pt x="5453" y="3275"/>
                  <a:pt x="5465" y="3168"/>
                </a:cubicBezTo>
                <a:cubicBezTo>
                  <a:pt x="5477" y="3263"/>
                  <a:pt x="5489" y="3358"/>
                  <a:pt x="5513" y="3465"/>
                </a:cubicBezTo>
                <a:cubicBezTo>
                  <a:pt x="5584" y="3811"/>
                  <a:pt x="5727" y="4001"/>
                  <a:pt x="5775" y="4192"/>
                </a:cubicBezTo>
                <a:cubicBezTo>
                  <a:pt x="5811" y="4334"/>
                  <a:pt x="5787" y="4489"/>
                  <a:pt x="5715" y="4620"/>
                </a:cubicBezTo>
                <a:cubicBezTo>
                  <a:pt x="5715" y="4394"/>
                  <a:pt x="5632" y="4180"/>
                  <a:pt x="5465" y="4025"/>
                </a:cubicBezTo>
                <a:close/>
                <a:moveTo>
                  <a:pt x="6644" y="4084"/>
                </a:moveTo>
                <a:close/>
                <a:moveTo>
                  <a:pt x="6858" y="6656"/>
                </a:moveTo>
                <a:close/>
                <a:moveTo>
                  <a:pt x="6489" y="6513"/>
                </a:moveTo>
                <a:cubicBezTo>
                  <a:pt x="6501" y="6287"/>
                  <a:pt x="6406" y="6061"/>
                  <a:pt x="6239" y="5918"/>
                </a:cubicBezTo>
                <a:cubicBezTo>
                  <a:pt x="6382" y="5954"/>
                  <a:pt x="6513" y="6049"/>
                  <a:pt x="6596" y="6180"/>
                </a:cubicBezTo>
                <a:cubicBezTo>
                  <a:pt x="6704" y="6347"/>
                  <a:pt x="6727" y="6573"/>
                  <a:pt x="6918" y="6882"/>
                </a:cubicBezTo>
                <a:cubicBezTo>
                  <a:pt x="6977" y="6966"/>
                  <a:pt x="7037" y="7049"/>
                  <a:pt x="7097" y="7132"/>
                </a:cubicBezTo>
                <a:cubicBezTo>
                  <a:pt x="7025" y="7061"/>
                  <a:pt x="6942" y="7001"/>
                  <a:pt x="6847" y="6954"/>
                </a:cubicBezTo>
                <a:cubicBezTo>
                  <a:pt x="6549" y="6751"/>
                  <a:pt x="6311" y="6728"/>
                  <a:pt x="6144" y="6620"/>
                </a:cubicBezTo>
                <a:cubicBezTo>
                  <a:pt x="6013" y="6549"/>
                  <a:pt x="5930" y="6418"/>
                  <a:pt x="5882" y="6275"/>
                </a:cubicBezTo>
                <a:cubicBezTo>
                  <a:pt x="6037" y="6430"/>
                  <a:pt x="6263" y="6513"/>
                  <a:pt x="6489" y="6501"/>
                </a:cubicBezTo>
                <a:close/>
                <a:moveTo>
                  <a:pt x="5894" y="4704"/>
                </a:moveTo>
                <a:cubicBezTo>
                  <a:pt x="5930" y="4561"/>
                  <a:pt x="6013" y="4430"/>
                  <a:pt x="6144" y="4346"/>
                </a:cubicBezTo>
                <a:cubicBezTo>
                  <a:pt x="6311" y="4239"/>
                  <a:pt x="6549" y="4215"/>
                  <a:pt x="6847" y="4025"/>
                </a:cubicBezTo>
                <a:cubicBezTo>
                  <a:pt x="6930" y="3965"/>
                  <a:pt x="7013" y="3906"/>
                  <a:pt x="7097" y="3846"/>
                </a:cubicBezTo>
                <a:cubicBezTo>
                  <a:pt x="7037" y="3918"/>
                  <a:pt x="6977" y="4001"/>
                  <a:pt x="6918" y="4096"/>
                </a:cubicBezTo>
                <a:cubicBezTo>
                  <a:pt x="6727" y="4394"/>
                  <a:pt x="6692" y="4632"/>
                  <a:pt x="6596" y="4799"/>
                </a:cubicBezTo>
                <a:cubicBezTo>
                  <a:pt x="6513" y="4918"/>
                  <a:pt x="6382" y="5013"/>
                  <a:pt x="6239" y="5061"/>
                </a:cubicBezTo>
                <a:cubicBezTo>
                  <a:pt x="6406" y="4906"/>
                  <a:pt x="6489" y="4692"/>
                  <a:pt x="6489" y="4465"/>
                </a:cubicBezTo>
                <a:cubicBezTo>
                  <a:pt x="6263" y="4442"/>
                  <a:pt x="6037" y="4537"/>
                  <a:pt x="5882" y="4692"/>
                </a:cubicBezTo>
                <a:close/>
                <a:moveTo>
                  <a:pt x="7287" y="5335"/>
                </a:moveTo>
                <a:close/>
                <a:moveTo>
                  <a:pt x="7478" y="5537"/>
                </a:moveTo>
                <a:cubicBezTo>
                  <a:pt x="7132" y="5608"/>
                  <a:pt x="6942" y="5751"/>
                  <a:pt x="6751" y="5799"/>
                </a:cubicBezTo>
                <a:cubicBezTo>
                  <a:pt x="6608" y="5835"/>
                  <a:pt x="6454" y="5811"/>
                  <a:pt x="6323" y="5739"/>
                </a:cubicBezTo>
                <a:cubicBezTo>
                  <a:pt x="6549" y="5751"/>
                  <a:pt x="6763" y="5656"/>
                  <a:pt x="6918" y="5489"/>
                </a:cubicBezTo>
                <a:cubicBezTo>
                  <a:pt x="6763" y="5311"/>
                  <a:pt x="6549" y="5227"/>
                  <a:pt x="6323" y="5227"/>
                </a:cubicBezTo>
                <a:cubicBezTo>
                  <a:pt x="6454" y="5156"/>
                  <a:pt x="6608" y="5132"/>
                  <a:pt x="6751" y="5168"/>
                </a:cubicBezTo>
                <a:cubicBezTo>
                  <a:pt x="6942" y="5216"/>
                  <a:pt x="7132" y="5358"/>
                  <a:pt x="7478" y="5442"/>
                </a:cubicBezTo>
                <a:cubicBezTo>
                  <a:pt x="7573" y="5454"/>
                  <a:pt x="7680" y="5477"/>
                  <a:pt x="7775" y="5489"/>
                </a:cubicBezTo>
                <a:cubicBezTo>
                  <a:pt x="7668" y="5489"/>
                  <a:pt x="7561" y="5501"/>
                  <a:pt x="7478" y="5525"/>
                </a:cubicBezTo>
                <a:close/>
              </a:path>
            </a:pathLst>
          </a:custGeom>
          <a:solidFill>
            <a:schemeClr val="accent2">
              <a:alpha val="1450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5"/>
          <p:cNvSpPr/>
          <p:nvPr/>
        </p:nvSpPr>
        <p:spPr>
          <a:xfrm rot="5400000">
            <a:off x="2205904" y="1399219"/>
            <a:ext cx="742925" cy="742925"/>
          </a:xfrm>
          <a:custGeom>
            <a:avLst/>
            <a:gdLst/>
            <a:ahLst/>
            <a:cxnLst/>
            <a:rect l="l" t="t" r="r" b="b"/>
            <a:pathLst>
              <a:path w="10931" h="10931" extrusionOk="0">
                <a:moveTo>
                  <a:pt x="1643" y="6156"/>
                </a:moveTo>
                <a:cubicBezTo>
                  <a:pt x="1822" y="6406"/>
                  <a:pt x="2286" y="6465"/>
                  <a:pt x="2382" y="6132"/>
                </a:cubicBezTo>
                <a:cubicBezTo>
                  <a:pt x="2060" y="6263"/>
                  <a:pt x="1965" y="6001"/>
                  <a:pt x="1965" y="5834"/>
                </a:cubicBezTo>
                <a:cubicBezTo>
                  <a:pt x="1965" y="5775"/>
                  <a:pt x="1989" y="5715"/>
                  <a:pt x="2036" y="5668"/>
                </a:cubicBezTo>
                <a:cubicBezTo>
                  <a:pt x="2084" y="5620"/>
                  <a:pt x="2227" y="5561"/>
                  <a:pt x="2298" y="5608"/>
                </a:cubicBezTo>
                <a:cubicBezTo>
                  <a:pt x="2370" y="5668"/>
                  <a:pt x="2346" y="5811"/>
                  <a:pt x="2203" y="5763"/>
                </a:cubicBezTo>
                <a:cubicBezTo>
                  <a:pt x="2286" y="5930"/>
                  <a:pt x="2536" y="5870"/>
                  <a:pt x="2536" y="5680"/>
                </a:cubicBezTo>
                <a:cubicBezTo>
                  <a:pt x="2536" y="5668"/>
                  <a:pt x="2536" y="5644"/>
                  <a:pt x="2536" y="5632"/>
                </a:cubicBezTo>
                <a:lnTo>
                  <a:pt x="2536" y="5620"/>
                </a:lnTo>
                <a:cubicBezTo>
                  <a:pt x="2524" y="5561"/>
                  <a:pt x="2489" y="5525"/>
                  <a:pt x="2441" y="5501"/>
                </a:cubicBezTo>
                <a:cubicBezTo>
                  <a:pt x="2846" y="5418"/>
                  <a:pt x="3275" y="5453"/>
                  <a:pt x="3656" y="5596"/>
                </a:cubicBezTo>
                <a:lnTo>
                  <a:pt x="3656" y="5596"/>
                </a:lnTo>
                <a:cubicBezTo>
                  <a:pt x="2477" y="5311"/>
                  <a:pt x="2870" y="6477"/>
                  <a:pt x="2143" y="6489"/>
                </a:cubicBezTo>
                <a:lnTo>
                  <a:pt x="2143" y="6489"/>
                </a:lnTo>
                <a:cubicBezTo>
                  <a:pt x="2477" y="6584"/>
                  <a:pt x="2691" y="6573"/>
                  <a:pt x="2834" y="6501"/>
                </a:cubicBezTo>
                <a:cubicBezTo>
                  <a:pt x="3203" y="6323"/>
                  <a:pt x="3060" y="5942"/>
                  <a:pt x="3215" y="5811"/>
                </a:cubicBezTo>
                <a:cubicBezTo>
                  <a:pt x="3239" y="6049"/>
                  <a:pt x="3382" y="6108"/>
                  <a:pt x="3560" y="6025"/>
                </a:cubicBezTo>
                <a:cubicBezTo>
                  <a:pt x="3370" y="5870"/>
                  <a:pt x="3513" y="5680"/>
                  <a:pt x="3691" y="5692"/>
                </a:cubicBezTo>
                <a:cubicBezTo>
                  <a:pt x="3965" y="5703"/>
                  <a:pt x="4310" y="5989"/>
                  <a:pt x="4763" y="5680"/>
                </a:cubicBezTo>
                <a:cubicBezTo>
                  <a:pt x="4858" y="5668"/>
                  <a:pt x="4941" y="5656"/>
                  <a:pt x="5037" y="5620"/>
                </a:cubicBezTo>
                <a:cubicBezTo>
                  <a:pt x="4953" y="5668"/>
                  <a:pt x="4870" y="5715"/>
                  <a:pt x="4799" y="5775"/>
                </a:cubicBezTo>
                <a:cubicBezTo>
                  <a:pt x="4263" y="5870"/>
                  <a:pt x="4227" y="6323"/>
                  <a:pt x="4037" y="6525"/>
                </a:cubicBezTo>
                <a:cubicBezTo>
                  <a:pt x="3917" y="6656"/>
                  <a:pt x="3679" y="6620"/>
                  <a:pt x="3703" y="6394"/>
                </a:cubicBezTo>
                <a:cubicBezTo>
                  <a:pt x="3525" y="6465"/>
                  <a:pt x="3465" y="6596"/>
                  <a:pt x="3608" y="6775"/>
                </a:cubicBezTo>
                <a:cubicBezTo>
                  <a:pt x="3417" y="6787"/>
                  <a:pt x="3251" y="6430"/>
                  <a:pt x="2858" y="6561"/>
                </a:cubicBezTo>
                <a:cubicBezTo>
                  <a:pt x="2703" y="6608"/>
                  <a:pt x="2560" y="6763"/>
                  <a:pt x="2382" y="7061"/>
                </a:cubicBezTo>
                <a:lnTo>
                  <a:pt x="2382" y="7061"/>
                </a:lnTo>
                <a:cubicBezTo>
                  <a:pt x="2894" y="6561"/>
                  <a:pt x="3441" y="7656"/>
                  <a:pt x="4084" y="6620"/>
                </a:cubicBezTo>
                <a:lnTo>
                  <a:pt x="4084" y="6620"/>
                </a:lnTo>
                <a:cubicBezTo>
                  <a:pt x="3906" y="7001"/>
                  <a:pt x="3632" y="7323"/>
                  <a:pt x="3286" y="7549"/>
                </a:cubicBezTo>
                <a:cubicBezTo>
                  <a:pt x="3298" y="7501"/>
                  <a:pt x="3286" y="7454"/>
                  <a:pt x="3263" y="7406"/>
                </a:cubicBezTo>
                <a:lnTo>
                  <a:pt x="3263" y="7406"/>
                </a:lnTo>
                <a:cubicBezTo>
                  <a:pt x="3251" y="7382"/>
                  <a:pt x="3239" y="7370"/>
                  <a:pt x="3227" y="7358"/>
                </a:cubicBezTo>
                <a:cubicBezTo>
                  <a:pt x="3084" y="7227"/>
                  <a:pt x="2870" y="7358"/>
                  <a:pt x="2929" y="7537"/>
                </a:cubicBezTo>
                <a:cubicBezTo>
                  <a:pt x="3001" y="7406"/>
                  <a:pt x="3108" y="7489"/>
                  <a:pt x="3108" y="7573"/>
                </a:cubicBezTo>
                <a:cubicBezTo>
                  <a:pt x="3096" y="7656"/>
                  <a:pt x="2953" y="7727"/>
                  <a:pt x="2882" y="7727"/>
                </a:cubicBezTo>
                <a:cubicBezTo>
                  <a:pt x="2822" y="7716"/>
                  <a:pt x="2763" y="7692"/>
                  <a:pt x="2715" y="7656"/>
                </a:cubicBezTo>
                <a:cubicBezTo>
                  <a:pt x="2596" y="7549"/>
                  <a:pt x="2477" y="7287"/>
                  <a:pt x="2798" y="7156"/>
                </a:cubicBezTo>
                <a:cubicBezTo>
                  <a:pt x="2489" y="6977"/>
                  <a:pt x="2203" y="7358"/>
                  <a:pt x="2262" y="7656"/>
                </a:cubicBezTo>
                <a:cubicBezTo>
                  <a:pt x="2036" y="7608"/>
                  <a:pt x="2001" y="7763"/>
                  <a:pt x="1774" y="7561"/>
                </a:cubicBezTo>
                <a:cubicBezTo>
                  <a:pt x="1977" y="8144"/>
                  <a:pt x="2286" y="7989"/>
                  <a:pt x="2501" y="8085"/>
                </a:cubicBezTo>
                <a:lnTo>
                  <a:pt x="2501" y="8085"/>
                </a:lnTo>
                <a:cubicBezTo>
                  <a:pt x="2024" y="7942"/>
                  <a:pt x="1881" y="8299"/>
                  <a:pt x="1477" y="8311"/>
                </a:cubicBezTo>
                <a:cubicBezTo>
                  <a:pt x="1893" y="8668"/>
                  <a:pt x="2155" y="8382"/>
                  <a:pt x="2453" y="8275"/>
                </a:cubicBezTo>
                <a:lnTo>
                  <a:pt x="2453" y="8275"/>
                </a:lnTo>
                <a:cubicBezTo>
                  <a:pt x="1727" y="8573"/>
                  <a:pt x="1893" y="8978"/>
                  <a:pt x="1608" y="9311"/>
                </a:cubicBezTo>
                <a:cubicBezTo>
                  <a:pt x="1953" y="9013"/>
                  <a:pt x="2358" y="9192"/>
                  <a:pt x="2643" y="8466"/>
                </a:cubicBezTo>
                <a:lnTo>
                  <a:pt x="2643" y="8466"/>
                </a:lnTo>
                <a:cubicBezTo>
                  <a:pt x="2536" y="8763"/>
                  <a:pt x="2251" y="9025"/>
                  <a:pt x="2608" y="9442"/>
                </a:cubicBezTo>
                <a:cubicBezTo>
                  <a:pt x="2632" y="9037"/>
                  <a:pt x="2989" y="8894"/>
                  <a:pt x="2834" y="8418"/>
                </a:cubicBezTo>
                <a:lnTo>
                  <a:pt x="2834" y="8418"/>
                </a:lnTo>
                <a:cubicBezTo>
                  <a:pt x="2929" y="8632"/>
                  <a:pt x="2774" y="8942"/>
                  <a:pt x="3358" y="9144"/>
                </a:cubicBezTo>
                <a:cubicBezTo>
                  <a:pt x="3167" y="8930"/>
                  <a:pt x="3310" y="8882"/>
                  <a:pt x="3263" y="8656"/>
                </a:cubicBezTo>
                <a:cubicBezTo>
                  <a:pt x="3572" y="8716"/>
                  <a:pt x="3941" y="8430"/>
                  <a:pt x="3763" y="8120"/>
                </a:cubicBezTo>
                <a:cubicBezTo>
                  <a:pt x="3632" y="8442"/>
                  <a:pt x="3382" y="8335"/>
                  <a:pt x="3275" y="8204"/>
                </a:cubicBezTo>
                <a:cubicBezTo>
                  <a:pt x="3227" y="8168"/>
                  <a:pt x="3203" y="8108"/>
                  <a:pt x="3203" y="8037"/>
                </a:cubicBezTo>
                <a:cubicBezTo>
                  <a:pt x="3203" y="7966"/>
                  <a:pt x="3263" y="7823"/>
                  <a:pt x="3346" y="7823"/>
                </a:cubicBezTo>
                <a:cubicBezTo>
                  <a:pt x="3429" y="7811"/>
                  <a:pt x="3513" y="7918"/>
                  <a:pt x="3382" y="8001"/>
                </a:cubicBezTo>
                <a:cubicBezTo>
                  <a:pt x="3405" y="8001"/>
                  <a:pt x="3429" y="8001"/>
                  <a:pt x="3453" y="8001"/>
                </a:cubicBezTo>
                <a:cubicBezTo>
                  <a:pt x="3536" y="7989"/>
                  <a:pt x="3608" y="7918"/>
                  <a:pt x="3608" y="7835"/>
                </a:cubicBezTo>
                <a:cubicBezTo>
                  <a:pt x="3608" y="7787"/>
                  <a:pt x="3596" y="7739"/>
                  <a:pt x="3560" y="7692"/>
                </a:cubicBezTo>
                <a:cubicBezTo>
                  <a:pt x="3548" y="7680"/>
                  <a:pt x="3536" y="7668"/>
                  <a:pt x="3525" y="7656"/>
                </a:cubicBezTo>
                <a:lnTo>
                  <a:pt x="3513" y="7656"/>
                </a:lnTo>
                <a:cubicBezTo>
                  <a:pt x="3465" y="7632"/>
                  <a:pt x="3417" y="7620"/>
                  <a:pt x="3358" y="7632"/>
                </a:cubicBezTo>
                <a:cubicBezTo>
                  <a:pt x="3596" y="7287"/>
                  <a:pt x="3917" y="7013"/>
                  <a:pt x="4287" y="6835"/>
                </a:cubicBezTo>
                <a:cubicBezTo>
                  <a:pt x="3263" y="7477"/>
                  <a:pt x="4358" y="8025"/>
                  <a:pt x="3846" y="8537"/>
                </a:cubicBezTo>
                <a:cubicBezTo>
                  <a:pt x="3858" y="8525"/>
                  <a:pt x="3882" y="8501"/>
                  <a:pt x="3894" y="8489"/>
                </a:cubicBezTo>
                <a:cubicBezTo>
                  <a:pt x="3882" y="8501"/>
                  <a:pt x="3858" y="8525"/>
                  <a:pt x="3846" y="8537"/>
                </a:cubicBezTo>
                <a:cubicBezTo>
                  <a:pt x="4144" y="8370"/>
                  <a:pt x="4287" y="8216"/>
                  <a:pt x="4346" y="8061"/>
                </a:cubicBezTo>
                <a:cubicBezTo>
                  <a:pt x="4477" y="7680"/>
                  <a:pt x="4108" y="7501"/>
                  <a:pt x="4120" y="7311"/>
                </a:cubicBezTo>
                <a:cubicBezTo>
                  <a:pt x="4310" y="7466"/>
                  <a:pt x="4441" y="7394"/>
                  <a:pt x="4513" y="7216"/>
                </a:cubicBezTo>
                <a:cubicBezTo>
                  <a:pt x="4275" y="7239"/>
                  <a:pt x="4239" y="7001"/>
                  <a:pt x="4382" y="6882"/>
                </a:cubicBezTo>
                <a:cubicBezTo>
                  <a:pt x="4572" y="6692"/>
                  <a:pt x="5037" y="6656"/>
                  <a:pt x="5132" y="6120"/>
                </a:cubicBezTo>
                <a:cubicBezTo>
                  <a:pt x="5191" y="6049"/>
                  <a:pt x="5239" y="5965"/>
                  <a:pt x="5275" y="5882"/>
                </a:cubicBezTo>
                <a:cubicBezTo>
                  <a:pt x="5251" y="5977"/>
                  <a:pt x="5227" y="6061"/>
                  <a:pt x="5215" y="6156"/>
                </a:cubicBezTo>
                <a:cubicBezTo>
                  <a:pt x="4906" y="6596"/>
                  <a:pt x="5203" y="6954"/>
                  <a:pt x="5215" y="7227"/>
                </a:cubicBezTo>
                <a:cubicBezTo>
                  <a:pt x="5215" y="7406"/>
                  <a:pt x="5037" y="7549"/>
                  <a:pt x="4882" y="7370"/>
                </a:cubicBezTo>
                <a:cubicBezTo>
                  <a:pt x="4799" y="7549"/>
                  <a:pt x="4858" y="7680"/>
                  <a:pt x="5084" y="7716"/>
                </a:cubicBezTo>
                <a:cubicBezTo>
                  <a:pt x="4965" y="7858"/>
                  <a:pt x="4584" y="7716"/>
                  <a:pt x="4394" y="8085"/>
                </a:cubicBezTo>
                <a:cubicBezTo>
                  <a:pt x="4322" y="8239"/>
                  <a:pt x="4322" y="8442"/>
                  <a:pt x="4418" y="8775"/>
                </a:cubicBezTo>
                <a:lnTo>
                  <a:pt x="4418" y="8775"/>
                </a:lnTo>
                <a:cubicBezTo>
                  <a:pt x="4429" y="8061"/>
                  <a:pt x="5584" y="8442"/>
                  <a:pt x="5310" y="7263"/>
                </a:cubicBezTo>
                <a:lnTo>
                  <a:pt x="5310" y="7263"/>
                </a:lnTo>
                <a:cubicBezTo>
                  <a:pt x="5453" y="7656"/>
                  <a:pt x="5477" y="8085"/>
                  <a:pt x="5406" y="8489"/>
                </a:cubicBezTo>
                <a:cubicBezTo>
                  <a:pt x="5370" y="8442"/>
                  <a:pt x="5334" y="8418"/>
                  <a:pt x="5287" y="8406"/>
                </a:cubicBezTo>
                <a:lnTo>
                  <a:pt x="5275" y="8406"/>
                </a:lnTo>
                <a:cubicBezTo>
                  <a:pt x="5251" y="8406"/>
                  <a:pt x="5239" y="8406"/>
                  <a:pt x="5215" y="8406"/>
                </a:cubicBezTo>
                <a:cubicBezTo>
                  <a:pt x="5120" y="8406"/>
                  <a:pt x="5037" y="8489"/>
                  <a:pt x="5037" y="8597"/>
                </a:cubicBezTo>
                <a:cubicBezTo>
                  <a:pt x="5049" y="8644"/>
                  <a:pt x="5072" y="8692"/>
                  <a:pt x="5108" y="8716"/>
                </a:cubicBezTo>
                <a:cubicBezTo>
                  <a:pt x="5120" y="8728"/>
                  <a:pt x="5132" y="8740"/>
                  <a:pt x="5144" y="8740"/>
                </a:cubicBezTo>
                <a:cubicBezTo>
                  <a:pt x="5096" y="8597"/>
                  <a:pt x="5239" y="8573"/>
                  <a:pt x="5287" y="8644"/>
                </a:cubicBezTo>
                <a:cubicBezTo>
                  <a:pt x="5346" y="8704"/>
                  <a:pt x="5287" y="8847"/>
                  <a:pt x="5239" y="8906"/>
                </a:cubicBezTo>
                <a:cubicBezTo>
                  <a:pt x="5191" y="8942"/>
                  <a:pt x="5132" y="8966"/>
                  <a:pt x="5072" y="8966"/>
                </a:cubicBezTo>
                <a:cubicBezTo>
                  <a:pt x="4906" y="8978"/>
                  <a:pt x="4644" y="8882"/>
                  <a:pt x="4775" y="8561"/>
                </a:cubicBezTo>
                <a:cubicBezTo>
                  <a:pt x="4429" y="8656"/>
                  <a:pt x="4489" y="9121"/>
                  <a:pt x="4751" y="9287"/>
                </a:cubicBezTo>
                <a:cubicBezTo>
                  <a:pt x="4560" y="9418"/>
                  <a:pt x="4632" y="9549"/>
                  <a:pt x="4334" y="9573"/>
                </a:cubicBezTo>
                <a:cubicBezTo>
                  <a:pt x="4882" y="9847"/>
                  <a:pt x="5001" y="9513"/>
                  <a:pt x="5215" y="9430"/>
                </a:cubicBezTo>
                <a:lnTo>
                  <a:pt x="5215" y="9430"/>
                </a:lnTo>
                <a:cubicBezTo>
                  <a:pt x="4775" y="9656"/>
                  <a:pt x="4918" y="10025"/>
                  <a:pt x="4656" y="10311"/>
                </a:cubicBezTo>
                <a:cubicBezTo>
                  <a:pt x="5203" y="10264"/>
                  <a:pt x="5191" y="9883"/>
                  <a:pt x="5322" y="9597"/>
                </a:cubicBezTo>
                <a:lnTo>
                  <a:pt x="5322" y="9597"/>
                </a:lnTo>
                <a:cubicBezTo>
                  <a:pt x="5013" y="10311"/>
                  <a:pt x="5418" y="10490"/>
                  <a:pt x="5453" y="10930"/>
                </a:cubicBezTo>
                <a:cubicBezTo>
                  <a:pt x="5501" y="10490"/>
                  <a:pt x="5906" y="10311"/>
                  <a:pt x="5596" y="9597"/>
                </a:cubicBezTo>
                <a:lnTo>
                  <a:pt x="5596" y="9597"/>
                </a:lnTo>
                <a:cubicBezTo>
                  <a:pt x="5727" y="9883"/>
                  <a:pt x="5703" y="10264"/>
                  <a:pt x="6251" y="10311"/>
                </a:cubicBezTo>
                <a:cubicBezTo>
                  <a:pt x="5989" y="10013"/>
                  <a:pt x="6144" y="9656"/>
                  <a:pt x="5691" y="9430"/>
                </a:cubicBezTo>
                <a:lnTo>
                  <a:pt x="5691" y="9430"/>
                </a:lnTo>
                <a:cubicBezTo>
                  <a:pt x="5918" y="9513"/>
                  <a:pt x="6025" y="9835"/>
                  <a:pt x="6573" y="9573"/>
                </a:cubicBezTo>
                <a:cubicBezTo>
                  <a:pt x="6275" y="9549"/>
                  <a:pt x="6358" y="9430"/>
                  <a:pt x="6168" y="9287"/>
                </a:cubicBezTo>
                <a:cubicBezTo>
                  <a:pt x="6418" y="9121"/>
                  <a:pt x="6477" y="8656"/>
                  <a:pt x="6144" y="8561"/>
                </a:cubicBezTo>
                <a:cubicBezTo>
                  <a:pt x="6275" y="8882"/>
                  <a:pt x="6013" y="8978"/>
                  <a:pt x="5846" y="8966"/>
                </a:cubicBezTo>
                <a:cubicBezTo>
                  <a:pt x="5787" y="8966"/>
                  <a:pt x="5727" y="8942"/>
                  <a:pt x="5680" y="8906"/>
                </a:cubicBezTo>
                <a:cubicBezTo>
                  <a:pt x="5620" y="8847"/>
                  <a:pt x="5572" y="8704"/>
                  <a:pt x="5620" y="8644"/>
                </a:cubicBezTo>
                <a:cubicBezTo>
                  <a:pt x="5680" y="8573"/>
                  <a:pt x="5822" y="8597"/>
                  <a:pt x="5775" y="8740"/>
                </a:cubicBezTo>
                <a:lnTo>
                  <a:pt x="5799" y="8716"/>
                </a:lnTo>
                <a:cubicBezTo>
                  <a:pt x="5846" y="8692"/>
                  <a:pt x="5870" y="8644"/>
                  <a:pt x="5870" y="8597"/>
                </a:cubicBezTo>
                <a:cubicBezTo>
                  <a:pt x="5870" y="8489"/>
                  <a:pt x="5787" y="8406"/>
                  <a:pt x="5691" y="8406"/>
                </a:cubicBezTo>
                <a:cubicBezTo>
                  <a:pt x="5680" y="8406"/>
                  <a:pt x="5656" y="8406"/>
                  <a:pt x="5644" y="8406"/>
                </a:cubicBezTo>
                <a:lnTo>
                  <a:pt x="5632" y="8406"/>
                </a:lnTo>
                <a:cubicBezTo>
                  <a:pt x="5572" y="8418"/>
                  <a:pt x="5537" y="8442"/>
                  <a:pt x="5513" y="8489"/>
                </a:cubicBezTo>
                <a:cubicBezTo>
                  <a:pt x="5430" y="8085"/>
                  <a:pt x="5465" y="7656"/>
                  <a:pt x="5596" y="7275"/>
                </a:cubicBezTo>
                <a:cubicBezTo>
                  <a:pt x="5322" y="8442"/>
                  <a:pt x="6489" y="8061"/>
                  <a:pt x="6489" y="8787"/>
                </a:cubicBezTo>
                <a:cubicBezTo>
                  <a:pt x="6489" y="8763"/>
                  <a:pt x="6489" y="8728"/>
                  <a:pt x="6489" y="8704"/>
                </a:cubicBezTo>
                <a:cubicBezTo>
                  <a:pt x="6489" y="8728"/>
                  <a:pt x="6489" y="8763"/>
                  <a:pt x="6489" y="8787"/>
                </a:cubicBezTo>
                <a:cubicBezTo>
                  <a:pt x="6584" y="8454"/>
                  <a:pt x="6584" y="8239"/>
                  <a:pt x="6513" y="8097"/>
                </a:cubicBezTo>
                <a:cubicBezTo>
                  <a:pt x="6334" y="7727"/>
                  <a:pt x="5953" y="7870"/>
                  <a:pt x="5822" y="7716"/>
                </a:cubicBezTo>
                <a:cubicBezTo>
                  <a:pt x="6049" y="7692"/>
                  <a:pt x="6108" y="7549"/>
                  <a:pt x="6037" y="7370"/>
                </a:cubicBezTo>
                <a:cubicBezTo>
                  <a:pt x="5882" y="7561"/>
                  <a:pt x="5691" y="7418"/>
                  <a:pt x="5703" y="7239"/>
                </a:cubicBezTo>
                <a:cubicBezTo>
                  <a:pt x="5715" y="6965"/>
                  <a:pt x="6001" y="6608"/>
                  <a:pt x="5691" y="6156"/>
                </a:cubicBezTo>
                <a:cubicBezTo>
                  <a:pt x="5680" y="6073"/>
                  <a:pt x="5656" y="5977"/>
                  <a:pt x="5632" y="5894"/>
                </a:cubicBezTo>
                <a:cubicBezTo>
                  <a:pt x="5680" y="5977"/>
                  <a:pt x="5727" y="6049"/>
                  <a:pt x="5787" y="6120"/>
                </a:cubicBezTo>
                <a:cubicBezTo>
                  <a:pt x="5882" y="6668"/>
                  <a:pt x="6334" y="6704"/>
                  <a:pt x="6537" y="6894"/>
                </a:cubicBezTo>
                <a:cubicBezTo>
                  <a:pt x="6668" y="7013"/>
                  <a:pt x="6632" y="7239"/>
                  <a:pt x="6394" y="7227"/>
                </a:cubicBezTo>
                <a:cubicBezTo>
                  <a:pt x="6465" y="7406"/>
                  <a:pt x="6608" y="7466"/>
                  <a:pt x="6787" y="7323"/>
                </a:cubicBezTo>
                <a:cubicBezTo>
                  <a:pt x="6799" y="7513"/>
                  <a:pt x="6430" y="7680"/>
                  <a:pt x="6561" y="8073"/>
                </a:cubicBezTo>
                <a:cubicBezTo>
                  <a:pt x="6620" y="8216"/>
                  <a:pt x="6763" y="8370"/>
                  <a:pt x="7073" y="8549"/>
                </a:cubicBezTo>
                <a:lnTo>
                  <a:pt x="7073" y="8549"/>
                </a:lnTo>
                <a:cubicBezTo>
                  <a:pt x="6573" y="8037"/>
                  <a:pt x="7656" y="7477"/>
                  <a:pt x="6632" y="6846"/>
                </a:cubicBezTo>
                <a:lnTo>
                  <a:pt x="6632" y="6846"/>
                </a:lnTo>
                <a:cubicBezTo>
                  <a:pt x="7013" y="7025"/>
                  <a:pt x="7335" y="7299"/>
                  <a:pt x="7561" y="7644"/>
                </a:cubicBezTo>
                <a:cubicBezTo>
                  <a:pt x="7513" y="7632"/>
                  <a:pt x="7466" y="7644"/>
                  <a:pt x="7418" y="7668"/>
                </a:cubicBezTo>
                <a:lnTo>
                  <a:pt x="7418" y="7668"/>
                </a:lnTo>
                <a:cubicBezTo>
                  <a:pt x="7394" y="7680"/>
                  <a:pt x="7382" y="7692"/>
                  <a:pt x="7370" y="7704"/>
                </a:cubicBezTo>
                <a:cubicBezTo>
                  <a:pt x="7227" y="7835"/>
                  <a:pt x="7370" y="8073"/>
                  <a:pt x="7549" y="8001"/>
                </a:cubicBezTo>
                <a:cubicBezTo>
                  <a:pt x="7418" y="7930"/>
                  <a:pt x="7501" y="7823"/>
                  <a:pt x="7585" y="7835"/>
                </a:cubicBezTo>
                <a:cubicBezTo>
                  <a:pt x="7668" y="7847"/>
                  <a:pt x="7739" y="7978"/>
                  <a:pt x="7739" y="8049"/>
                </a:cubicBezTo>
                <a:cubicBezTo>
                  <a:pt x="7727" y="8120"/>
                  <a:pt x="7704" y="8168"/>
                  <a:pt x="7668" y="8216"/>
                </a:cubicBezTo>
                <a:cubicBezTo>
                  <a:pt x="7561" y="8347"/>
                  <a:pt x="7299" y="8454"/>
                  <a:pt x="7168" y="8132"/>
                </a:cubicBezTo>
                <a:cubicBezTo>
                  <a:pt x="6989" y="8442"/>
                  <a:pt x="7370" y="8728"/>
                  <a:pt x="7668" y="8668"/>
                </a:cubicBezTo>
                <a:cubicBezTo>
                  <a:pt x="7620" y="8894"/>
                  <a:pt x="7775" y="8942"/>
                  <a:pt x="7573" y="9156"/>
                </a:cubicBezTo>
                <a:cubicBezTo>
                  <a:pt x="8156" y="8954"/>
                  <a:pt x="8001" y="8644"/>
                  <a:pt x="8097" y="8430"/>
                </a:cubicBezTo>
                <a:lnTo>
                  <a:pt x="8097" y="8430"/>
                </a:lnTo>
                <a:cubicBezTo>
                  <a:pt x="7954" y="8906"/>
                  <a:pt x="8311" y="9049"/>
                  <a:pt x="8323" y="9454"/>
                </a:cubicBezTo>
                <a:cubicBezTo>
                  <a:pt x="8680" y="9037"/>
                  <a:pt x="8394" y="8763"/>
                  <a:pt x="8287" y="8478"/>
                </a:cubicBezTo>
                <a:lnTo>
                  <a:pt x="8287" y="8478"/>
                </a:lnTo>
                <a:cubicBezTo>
                  <a:pt x="8585" y="9204"/>
                  <a:pt x="8990" y="9037"/>
                  <a:pt x="9335" y="9323"/>
                </a:cubicBezTo>
                <a:cubicBezTo>
                  <a:pt x="9037" y="8978"/>
                  <a:pt x="9204" y="8573"/>
                  <a:pt x="8478" y="8287"/>
                </a:cubicBezTo>
                <a:lnTo>
                  <a:pt x="8478" y="8287"/>
                </a:lnTo>
                <a:cubicBezTo>
                  <a:pt x="8775" y="8394"/>
                  <a:pt x="9037" y="8680"/>
                  <a:pt x="9454" y="8323"/>
                </a:cubicBezTo>
                <a:cubicBezTo>
                  <a:pt x="9049" y="8311"/>
                  <a:pt x="8906" y="7942"/>
                  <a:pt x="8430" y="8097"/>
                </a:cubicBezTo>
                <a:lnTo>
                  <a:pt x="8430" y="8097"/>
                </a:lnTo>
                <a:cubicBezTo>
                  <a:pt x="8644" y="8001"/>
                  <a:pt x="8954" y="8156"/>
                  <a:pt x="9156" y="7573"/>
                </a:cubicBezTo>
                <a:cubicBezTo>
                  <a:pt x="8942" y="7763"/>
                  <a:pt x="8894" y="7620"/>
                  <a:pt x="8668" y="7668"/>
                </a:cubicBezTo>
                <a:cubicBezTo>
                  <a:pt x="8728" y="7370"/>
                  <a:pt x="8442" y="6989"/>
                  <a:pt x="8132" y="7168"/>
                </a:cubicBezTo>
                <a:cubicBezTo>
                  <a:pt x="8454" y="7299"/>
                  <a:pt x="8347" y="7549"/>
                  <a:pt x="8216" y="7668"/>
                </a:cubicBezTo>
                <a:cubicBezTo>
                  <a:pt x="8168" y="7704"/>
                  <a:pt x="8108" y="7727"/>
                  <a:pt x="8049" y="7739"/>
                </a:cubicBezTo>
                <a:cubicBezTo>
                  <a:pt x="7977" y="7739"/>
                  <a:pt x="7835" y="7668"/>
                  <a:pt x="7835" y="7585"/>
                </a:cubicBezTo>
                <a:cubicBezTo>
                  <a:pt x="7823" y="7501"/>
                  <a:pt x="7930" y="7418"/>
                  <a:pt x="8001" y="7549"/>
                </a:cubicBezTo>
                <a:cubicBezTo>
                  <a:pt x="8013" y="7525"/>
                  <a:pt x="8013" y="7501"/>
                  <a:pt x="8001" y="7477"/>
                </a:cubicBezTo>
                <a:cubicBezTo>
                  <a:pt x="8001" y="7394"/>
                  <a:pt x="7930" y="7323"/>
                  <a:pt x="7847" y="7323"/>
                </a:cubicBezTo>
                <a:cubicBezTo>
                  <a:pt x="7787" y="7323"/>
                  <a:pt x="7739" y="7335"/>
                  <a:pt x="7704" y="7370"/>
                </a:cubicBezTo>
                <a:cubicBezTo>
                  <a:pt x="7692" y="7382"/>
                  <a:pt x="7680" y="7394"/>
                  <a:pt x="7668" y="7406"/>
                </a:cubicBezTo>
                <a:lnTo>
                  <a:pt x="7656" y="7418"/>
                </a:lnTo>
                <a:cubicBezTo>
                  <a:pt x="7632" y="7466"/>
                  <a:pt x="7620" y="7513"/>
                  <a:pt x="7632" y="7561"/>
                </a:cubicBezTo>
                <a:cubicBezTo>
                  <a:pt x="7287" y="7335"/>
                  <a:pt x="7013" y="7013"/>
                  <a:pt x="6834" y="6632"/>
                </a:cubicBezTo>
                <a:cubicBezTo>
                  <a:pt x="7477" y="7668"/>
                  <a:pt x="8025" y="6573"/>
                  <a:pt x="8537" y="7085"/>
                </a:cubicBezTo>
                <a:lnTo>
                  <a:pt x="8489" y="7025"/>
                </a:lnTo>
                <a:cubicBezTo>
                  <a:pt x="8501" y="7049"/>
                  <a:pt x="8525" y="7061"/>
                  <a:pt x="8537" y="7085"/>
                </a:cubicBezTo>
                <a:cubicBezTo>
                  <a:pt x="8370" y="6787"/>
                  <a:pt x="8216" y="6632"/>
                  <a:pt x="8061" y="6584"/>
                </a:cubicBezTo>
                <a:cubicBezTo>
                  <a:pt x="7680" y="6454"/>
                  <a:pt x="7513" y="6811"/>
                  <a:pt x="7311" y="6799"/>
                </a:cubicBezTo>
                <a:cubicBezTo>
                  <a:pt x="7466" y="6620"/>
                  <a:pt x="7406" y="6477"/>
                  <a:pt x="7215" y="6406"/>
                </a:cubicBezTo>
                <a:cubicBezTo>
                  <a:pt x="7239" y="6644"/>
                  <a:pt x="7013" y="6680"/>
                  <a:pt x="6882" y="6549"/>
                </a:cubicBezTo>
                <a:cubicBezTo>
                  <a:pt x="6704" y="6346"/>
                  <a:pt x="6656" y="5894"/>
                  <a:pt x="6120" y="5799"/>
                </a:cubicBezTo>
                <a:cubicBezTo>
                  <a:pt x="6049" y="5739"/>
                  <a:pt x="5965" y="5692"/>
                  <a:pt x="5894" y="5644"/>
                </a:cubicBezTo>
                <a:cubicBezTo>
                  <a:pt x="5977" y="5668"/>
                  <a:pt x="6061" y="5692"/>
                  <a:pt x="6156" y="5703"/>
                </a:cubicBezTo>
                <a:cubicBezTo>
                  <a:pt x="6596" y="6013"/>
                  <a:pt x="6954" y="5727"/>
                  <a:pt x="7227" y="5715"/>
                </a:cubicBezTo>
                <a:cubicBezTo>
                  <a:pt x="7406" y="5703"/>
                  <a:pt x="7549" y="5894"/>
                  <a:pt x="7370" y="6049"/>
                </a:cubicBezTo>
                <a:cubicBezTo>
                  <a:pt x="7549" y="6120"/>
                  <a:pt x="7680" y="6073"/>
                  <a:pt x="7716" y="5834"/>
                </a:cubicBezTo>
                <a:cubicBezTo>
                  <a:pt x="7858" y="5965"/>
                  <a:pt x="7716" y="6346"/>
                  <a:pt x="8085" y="6525"/>
                </a:cubicBezTo>
                <a:cubicBezTo>
                  <a:pt x="8239" y="6596"/>
                  <a:pt x="8442" y="6596"/>
                  <a:pt x="8775" y="6513"/>
                </a:cubicBezTo>
                <a:lnTo>
                  <a:pt x="8775" y="6513"/>
                </a:lnTo>
                <a:cubicBezTo>
                  <a:pt x="8061" y="6501"/>
                  <a:pt x="8442" y="5334"/>
                  <a:pt x="7263" y="5620"/>
                </a:cubicBezTo>
                <a:lnTo>
                  <a:pt x="7263" y="5620"/>
                </a:lnTo>
                <a:cubicBezTo>
                  <a:pt x="7656" y="5477"/>
                  <a:pt x="8085" y="5441"/>
                  <a:pt x="8489" y="5525"/>
                </a:cubicBezTo>
                <a:cubicBezTo>
                  <a:pt x="8442" y="5549"/>
                  <a:pt x="8418" y="5596"/>
                  <a:pt x="8406" y="5644"/>
                </a:cubicBezTo>
                <a:cubicBezTo>
                  <a:pt x="8406" y="5644"/>
                  <a:pt x="8406" y="5644"/>
                  <a:pt x="8406" y="5656"/>
                </a:cubicBezTo>
                <a:cubicBezTo>
                  <a:pt x="8406" y="5668"/>
                  <a:pt x="8406" y="5692"/>
                  <a:pt x="8406" y="5703"/>
                </a:cubicBezTo>
                <a:cubicBezTo>
                  <a:pt x="8406" y="5894"/>
                  <a:pt x="8656" y="5953"/>
                  <a:pt x="8739" y="5787"/>
                </a:cubicBezTo>
                <a:cubicBezTo>
                  <a:pt x="8597" y="5834"/>
                  <a:pt x="8573" y="5692"/>
                  <a:pt x="8644" y="5644"/>
                </a:cubicBezTo>
                <a:cubicBezTo>
                  <a:pt x="8704" y="5584"/>
                  <a:pt x="8847" y="5644"/>
                  <a:pt x="8906" y="5692"/>
                </a:cubicBezTo>
                <a:cubicBezTo>
                  <a:pt x="8942" y="5739"/>
                  <a:pt x="8966" y="5799"/>
                  <a:pt x="8966" y="5858"/>
                </a:cubicBezTo>
                <a:cubicBezTo>
                  <a:pt x="8978" y="6025"/>
                  <a:pt x="8882" y="6287"/>
                  <a:pt x="8561" y="6156"/>
                </a:cubicBezTo>
                <a:cubicBezTo>
                  <a:pt x="8656" y="6501"/>
                  <a:pt x="9120" y="6442"/>
                  <a:pt x="9299" y="6180"/>
                </a:cubicBezTo>
                <a:cubicBezTo>
                  <a:pt x="9418" y="6370"/>
                  <a:pt x="9549" y="6299"/>
                  <a:pt x="9573" y="6596"/>
                </a:cubicBezTo>
                <a:cubicBezTo>
                  <a:pt x="9835" y="6037"/>
                  <a:pt x="9513" y="5930"/>
                  <a:pt x="9430" y="5703"/>
                </a:cubicBezTo>
                <a:lnTo>
                  <a:pt x="9430" y="5703"/>
                </a:lnTo>
                <a:cubicBezTo>
                  <a:pt x="9656" y="6156"/>
                  <a:pt x="10025" y="6001"/>
                  <a:pt x="10311" y="6263"/>
                </a:cubicBezTo>
                <a:cubicBezTo>
                  <a:pt x="10263" y="5727"/>
                  <a:pt x="9882" y="5739"/>
                  <a:pt x="9597" y="5608"/>
                </a:cubicBezTo>
                <a:lnTo>
                  <a:pt x="9597" y="5608"/>
                </a:lnTo>
                <a:cubicBezTo>
                  <a:pt x="10311" y="5906"/>
                  <a:pt x="10490" y="5513"/>
                  <a:pt x="10930" y="5465"/>
                </a:cubicBezTo>
                <a:cubicBezTo>
                  <a:pt x="10490" y="5430"/>
                  <a:pt x="10311" y="5025"/>
                  <a:pt x="9597" y="5334"/>
                </a:cubicBezTo>
                <a:lnTo>
                  <a:pt x="9597" y="5334"/>
                </a:lnTo>
                <a:cubicBezTo>
                  <a:pt x="9882" y="5203"/>
                  <a:pt x="10263" y="5215"/>
                  <a:pt x="10311" y="4679"/>
                </a:cubicBezTo>
                <a:cubicBezTo>
                  <a:pt x="10013" y="4941"/>
                  <a:pt x="9656" y="4787"/>
                  <a:pt x="9430" y="5227"/>
                </a:cubicBezTo>
                <a:lnTo>
                  <a:pt x="9430" y="5227"/>
                </a:lnTo>
                <a:cubicBezTo>
                  <a:pt x="9513" y="5013"/>
                  <a:pt x="9835" y="4894"/>
                  <a:pt x="9573" y="4346"/>
                </a:cubicBezTo>
                <a:cubicBezTo>
                  <a:pt x="9549" y="4644"/>
                  <a:pt x="9418" y="4572"/>
                  <a:pt x="9299" y="4763"/>
                </a:cubicBezTo>
                <a:cubicBezTo>
                  <a:pt x="9120" y="4501"/>
                  <a:pt x="8656" y="4441"/>
                  <a:pt x="8561" y="4787"/>
                </a:cubicBezTo>
                <a:cubicBezTo>
                  <a:pt x="8882" y="4644"/>
                  <a:pt x="8978" y="4918"/>
                  <a:pt x="8966" y="5084"/>
                </a:cubicBezTo>
                <a:cubicBezTo>
                  <a:pt x="8966" y="5144"/>
                  <a:pt x="8942" y="5203"/>
                  <a:pt x="8906" y="5251"/>
                </a:cubicBezTo>
                <a:cubicBezTo>
                  <a:pt x="8847" y="5299"/>
                  <a:pt x="8704" y="5358"/>
                  <a:pt x="8644" y="5299"/>
                </a:cubicBezTo>
                <a:cubicBezTo>
                  <a:pt x="8573" y="5251"/>
                  <a:pt x="8597" y="5108"/>
                  <a:pt x="8739" y="5156"/>
                </a:cubicBezTo>
                <a:cubicBezTo>
                  <a:pt x="8656" y="4989"/>
                  <a:pt x="8406" y="5049"/>
                  <a:pt x="8406" y="5227"/>
                </a:cubicBezTo>
                <a:cubicBezTo>
                  <a:pt x="8406" y="5251"/>
                  <a:pt x="8406" y="5275"/>
                  <a:pt x="8406" y="5287"/>
                </a:cubicBezTo>
                <a:cubicBezTo>
                  <a:pt x="8406" y="5287"/>
                  <a:pt x="8406" y="5299"/>
                  <a:pt x="8406" y="5299"/>
                </a:cubicBezTo>
                <a:cubicBezTo>
                  <a:pt x="8418" y="5346"/>
                  <a:pt x="8442" y="5394"/>
                  <a:pt x="8489" y="5418"/>
                </a:cubicBezTo>
                <a:cubicBezTo>
                  <a:pt x="8085" y="5501"/>
                  <a:pt x="7656" y="5465"/>
                  <a:pt x="7275" y="5322"/>
                </a:cubicBezTo>
                <a:cubicBezTo>
                  <a:pt x="8442" y="5608"/>
                  <a:pt x="8061" y="4441"/>
                  <a:pt x="8787" y="4429"/>
                </a:cubicBezTo>
                <a:lnTo>
                  <a:pt x="8704" y="4429"/>
                </a:lnTo>
                <a:cubicBezTo>
                  <a:pt x="8728" y="4429"/>
                  <a:pt x="8763" y="4429"/>
                  <a:pt x="8787" y="4429"/>
                </a:cubicBezTo>
                <a:cubicBezTo>
                  <a:pt x="8454" y="4334"/>
                  <a:pt x="8239" y="4346"/>
                  <a:pt x="8097" y="4418"/>
                </a:cubicBezTo>
                <a:cubicBezTo>
                  <a:pt x="7727" y="4596"/>
                  <a:pt x="7870" y="4977"/>
                  <a:pt x="7716" y="5108"/>
                </a:cubicBezTo>
                <a:cubicBezTo>
                  <a:pt x="7692" y="4870"/>
                  <a:pt x="7549" y="4810"/>
                  <a:pt x="7370" y="4894"/>
                </a:cubicBezTo>
                <a:cubicBezTo>
                  <a:pt x="7561" y="5049"/>
                  <a:pt x="7418" y="5227"/>
                  <a:pt x="7239" y="5227"/>
                </a:cubicBezTo>
                <a:cubicBezTo>
                  <a:pt x="6965" y="5215"/>
                  <a:pt x="6620" y="4930"/>
                  <a:pt x="6156" y="5239"/>
                </a:cubicBezTo>
                <a:cubicBezTo>
                  <a:pt x="6072" y="5251"/>
                  <a:pt x="5977" y="5263"/>
                  <a:pt x="5894" y="5299"/>
                </a:cubicBezTo>
                <a:cubicBezTo>
                  <a:pt x="5977" y="5251"/>
                  <a:pt x="6049" y="5203"/>
                  <a:pt x="6120" y="5144"/>
                </a:cubicBezTo>
                <a:cubicBezTo>
                  <a:pt x="6668" y="5049"/>
                  <a:pt x="6704" y="4596"/>
                  <a:pt x="6894" y="4394"/>
                </a:cubicBezTo>
                <a:cubicBezTo>
                  <a:pt x="7013" y="4263"/>
                  <a:pt x="7239" y="4298"/>
                  <a:pt x="7227" y="4525"/>
                </a:cubicBezTo>
                <a:cubicBezTo>
                  <a:pt x="7406" y="4465"/>
                  <a:pt x="7466" y="4322"/>
                  <a:pt x="7323" y="4132"/>
                </a:cubicBezTo>
                <a:cubicBezTo>
                  <a:pt x="7513" y="4120"/>
                  <a:pt x="7680" y="4489"/>
                  <a:pt x="8073" y="4358"/>
                </a:cubicBezTo>
                <a:cubicBezTo>
                  <a:pt x="8216" y="4310"/>
                  <a:pt x="8382" y="4156"/>
                  <a:pt x="8549" y="3858"/>
                </a:cubicBezTo>
                <a:lnTo>
                  <a:pt x="8549" y="3858"/>
                </a:lnTo>
                <a:cubicBezTo>
                  <a:pt x="8037" y="4358"/>
                  <a:pt x="7477" y="3263"/>
                  <a:pt x="6846" y="4298"/>
                </a:cubicBezTo>
                <a:lnTo>
                  <a:pt x="6846" y="4298"/>
                </a:lnTo>
                <a:cubicBezTo>
                  <a:pt x="7025" y="3917"/>
                  <a:pt x="7299" y="3596"/>
                  <a:pt x="7644" y="3370"/>
                </a:cubicBezTo>
                <a:cubicBezTo>
                  <a:pt x="7632" y="3417"/>
                  <a:pt x="7644" y="3465"/>
                  <a:pt x="7668" y="3513"/>
                </a:cubicBezTo>
                <a:lnTo>
                  <a:pt x="7680" y="3525"/>
                </a:lnTo>
                <a:cubicBezTo>
                  <a:pt x="7692" y="3536"/>
                  <a:pt x="7704" y="3548"/>
                  <a:pt x="7716" y="3560"/>
                </a:cubicBezTo>
                <a:cubicBezTo>
                  <a:pt x="7847" y="3703"/>
                  <a:pt x="8073" y="3560"/>
                  <a:pt x="8013" y="3382"/>
                </a:cubicBezTo>
                <a:cubicBezTo>
                  <a:pt x="7942" y="3513"/>
                  <a:pt x="7823" y="3429"/>
                  <a:pt x="7835" y="3346"/>
                </a:cubicBezTo>
                <a:cubicBezTo>
                  <a:pt x="7847" y="3263"/>
                  <a:pt x="7989" y="3191"/>
                  <a:pt x="8061" y="3191"/>
                </a:cubicBezTo>
                <a:cubicBezTo>
                  <a:pt x="8120" y="3203"/>
                  <a:pt x="8180" y="3227"/>
                  <a:pt x="8228" y="3263"/>
                </a:cubicBezTo>
                <a:cubicBezTo>
                  <a:pt x="8347" y="3382"/>
                  <a:pt x="8466" y="3632"/>
                  <a:pt x="8144" y="3763"/>
                </a:cubicBezTo>
                <a:cubicBezTo>
                  <a:pt x="8454" y="3941"/>
                  <a:pt x="8739" y="3560"/>
                  <a:pt x="8668" y="3263"/>
                </a:cubicBezTo>
                <a:cubicBezTo>
                  <a:pt x="8894" y="3310"/>
                  <a:pt x="8942" y="3167"/>
                  <a:pt x="9168" y="3358"/>
                </a:cubicBezTo>
                <a:cubicBezTo>
                  <a:pt x="8966" y="2774"/>
                  <a:pt x="8656" y="2929"/>
                  <a:pt x="8442" y="2834"/>
                </a:cubicBezTo>
                <a:lnTo>
                  <a:pt x="8442" y="2834"/>
                </a:lnTo>
                <a:cubicBezTo>
                  <a:pt x="8918" y="2977"/>
                  <a:pt x="9061" y="2620"/>
                  <a:pt x="9454" y="2608"/>
                </a:cubicBezTo>
                <a:cubicBezTo>
                  <a:pt x="9037" y="2251"/>
                  <a:pt x="8775" y="2536"/>
                  <a:pt x="8489" y="2644"/>
                </a:cubicBezTo>
                <a:lnTo>
                  <a:pt x="8489" y="2644"/>
                </a:lnTo>
                <a:cubicBezTo>
                  <a:pt x="9216" y="2346"/>
                  <a:pt x="9049" y="1941"/>
                  <a:pt x="9335" y="1596"/>
                </a:cubicBezTo>
                <a:cubicBezTo>
                  <a:pt x="8990" y="1893"/>
                  <a:pt x="8585" y="1727"/>
                  <a:pt x="8299" y="2453"/>
                </a:cubicBezTo>
                <a:lnTo>
                  <a:pt x="8299" y="2453"/>
                </a:lnTo>
                <a:cubicBezTo>
                  <a:pt x="8394" y="2155"/>
                  <a:pt x="8680" y="1893"/>
                  <a:pt x="8335" y="1477"/>
                </a:cubicBezTo>
                <a:cubicBezTo>
                  <a:pt x="8311" y="1870"/>
                  <a:pt x="7954" y="2012"/>
                  <a:pt x="8108" y="2501"/>
                </a:cubicBezTo>
                <a:lnTo>
                  <a:pt x="8108" y="2501"/>
                </a:lnTo>
                <a:cubicBezTo>
                  <a:pt x="8013" y="2286"/>
                  <a:pt x="8156" y="1977"/>
                  <a:pt x="7585" y="1774"/>
                </a:cubicBezTo>
                <a:cubicBezTo>
                  <a:pt x="7775" y="1989"/>
                  <a:pt x="7632" y="2036"/>
                  <a:pt x="7680" y="2263"/>
                </a:cubicBezTo>
                <a:cubicBezTo>
                  <a:pt x="7382" y="2203"/>
                  <a:pt x="7001" y="2489"/>
                  <a:pt x="7180" y="2798"/>
                </a:cubicBezTo>
                <a:cubicBezTo>
                  <a:pt x="7299" y="2477"/>
                  <a:pt x="7561" y="2584"/>
                  <a:pt x="7668" y="2715"/>
                </a:cubicBezTo>
                <a:cubicBezTo>
                  <a:pt x="7716" y="2751"/>
                  <a:pt x="7739" y="2810"/>
                  <a:pt x="7739" y="2882"/>
                </a:cubicBezTo>
                <a:cubicBezTo>
                  <a:pt x="7739" y="2953"/>
                  <a:pt x="7680" y="3096"/>
                  <a:pt x="7596" y="3096"/>
                </a:cubicBezTo>
                <a:cubicBezTo>
                  <a:pt x="7501" y="3108"/>
                  <a:pt x="7430" y="3001"/>
                  <a:pt x="7561" y="2929"/>
                </a:cubicBezTo>
                <a:cubicBezTo>
                  <a:pt x="7370" y="2858"/>
                  <a:pt x="7227" y="3096"/>
                  <a:pt x="7382" y="3227"/>
                </a:cubicBezTo>
                <a:cubicBezTo>
                  <a:pt x="7394" y="3239"/>
                  <a:pt x="7406" y="3251"/>
                  <a:pt x="7418" y="3263"/>
                </a:cubicBezTo>
                <a:lnTo>
                  <a:pt x="7430" y="3263"/>
                </a:lnTo>
                <a:cubicBezTo>
                  <a:pt x="7466" y="3286"/>
                  <a:pt x="7525" y="3298"/>
                  <a:pt x="7573" y="3286"/>
                </a:cubicBezTo>
                <a:cubicBezTo>
                  <a:pt x="7335" y="3632"/>
                  <a:pt x="7013" y="3906"/>
                  <a:pt x="6644" y="4084"/>
                </a:cubicBezTo>
                <a:cubicBezTo>
                  <a:pt x="7668" y="3453"/>
                  <a:pt x="6573" y="2894"/>
                  <a:pt x="7085" y="2382"/>
                </a:cubicBezTo>
                <a:lnTo>
                  <a:pt x="7025" y="2441"/>
                </a:lnTo>
                <a:lnTo>
                  <a:pt x="7085" y="2382"/>
                </a:lnTo>
                <a:cubicBezTo>
                  <a:pt x="6787" y="2560"/>
                  <a:pt x="6632" y="2703"/>
                  <a:pt x="6584" y="2858"/>
                </a:cubicBezTo>
                <a:cubicBezTo>
                  <a:pt x="6453" y="3251"/>
                  <a:pt x="6811" y="3417"/>
                  <a:pt x="6799" y="3608"/>
                </a:cubicBezTo>
                <a:cubicBezTo>
                  <a:pt x="6620" y="3477"/>
                  <a:pt x="6477" y="3525"/>
                  <a:pt x="6406" y="3715"/>
                </a:cubicBezTo>
                <a:cubicBezTo>
                  <a:pt x="6644" y="3691"/>
                  <a:pt x="6680" y="3917"/>
                  <a:pt x="6549" y="4037"/>
                </a:cubicBezTo>
                <a:cubicBezTo>
                  <a:pt x="6346" y="4227"/>
                  <a:pt x="5894" y="4263"/>
                  <a:pt x="5799" y="4810"/>
                </a:cubicBezTo>
                <a:cubicBezTo>
                  <a:pt x="5739" y="4882"/>
                  <a:pt x="5691" y="4953"/>
                  <a:pt x="5644" y="5037"/>
                </a:cubicBezTo>
                <a:cubicBezTo>
                  <a:pt x="5668" y="4953"/>
                  <a:pt x="5691" y="4858"/>
                  <a:pt x="5703" y="4775"/>
                </a:cubicBezTo>
                <a:cubicBezTo>
                  <a:pt x="6013" y="4322"/>
                  <a:pt x="5727" y="3965"/>
                  <a:pt x="5715" y="3691"/>
                </a:cubicBezTo>
                <a:cubicBezTo>
                  <a:pt x="5703" y="3513"/>
                  <a:pt x="5894" y="3382"/>
                  <a:pt x="6049" y="3560"/>
                </a:cubicBezTo>
                <a:cubicBezTo>
                  <a:pt x="6120" y="3382"/>
                  <a:pt x="6072" y="3251"/>
                  <a:pt x="5834" y="3215"/>
                </a:cubicBezTo>
                <a:cubicBezTo>
                  <a:pt x="5965" y="3060"/>
                  <a:pt x="6346" y="3203"/>
                  <a:pt x="6525" y="2834"/>
                </a:cubicBezTo>
                <a:cubicBezTo>
                  <a:pt x="6596" y="2691"/>
                  <a:pt x="6596" y="2477"/>
                  <a:pt x="6513" y="2143"/>
                </a:cubicBezTo>
                <a:cubicBezTo>
                  <a:pt x="6501" y="2870"/>
                  <a:pt x="5334" y="2489"/>
                  <a:pt x="5620" y="3667"/>
                </a:cubicBezTo>
                <a:cubicBezTo>
                  <a:pt x="5477" y="3275"/>
                  <a:pt x="5441" y="2846"/>
                  <a:pt x="5525" y="2441"/>
                </a:cubicBezTo>
                <a:cubicBezTo>
                  <a:pt x="5549" y="2489"/>
                  <a:pt x="5584" y="2513"/>
                  <a:pt x="5644" y="2524"/>
                </a:cubicBezTo>
                <a:lnTo>
                  <a:pt x="5656" y="2524"/>
                </a:lnTo>
                <a:cubicBezTo>
                  <a:pt x="5668" y="2524"/>
                  <a:pt x="5691" y="2524"/>
                  <a:pt x="5703" y="2524"/>
                </a:cubicBezTo>
                <a:cubicBezTo>
                  <a:pt x="5870" y="2524"/>
                  <a:pt x="5942" y="2310"/>
                  <a:pt x="5822" y="2215"/>
                </a:cubicBezTo>
                <a:lnTo>
                  <a:pt x="5787" y="2191"/>
                </a:lnTo>
                <a:cubicBezTo>
                  <a:pt x="5834" y="2334"/>
                  <a:pt x="5691" y="2358"/>
                  <a:pt x="5644" y="2286"/>
                </a:cubicBezTo>
                <a:cubicBezTo>
                  <a:pt x="5584" y="2227"/>
                  <a:pt x="5644" y="2084"/>
                  <a:pt x="5691" y="2024"/>
                </a:cubicBezTo>
                <a:cubicBezTo>
                  <a:pt x="5739" y="1989"/>
                  <a:pt x="5799" y="1965"/>
                  <a:pt x="5858" y="1965"/>
                </a:cubicBezTo>
                <a:cubicBezTo>
                  <a:pt x="6025" y="1953"/>
                  <a:pt x="6287" y="2048"/>
                  <a:pt x="6156" y="2370"/>
                </a:cubicBezTo>
                <a:cubicBezTo>
                  <a:pt x="6501" y="2274"/>
                  <a:pt x="6442" y="1810"/>
                  <a:pt x="6180" y="1643"/>
                </a:cubicBezTo>
                <a:cubicBezTo>
                  <a:pt x="6370" y="1512"/>
                  <a:pt x="6299" y="1381"/>
                  <a:pt x="6596" y="1358"/>
                </a:cubicBezTo>
                <a:cubicBezTo>
                  <a:pt x="6037" y="1096"/>
                  <a:pt x="5930" y="1417"/>
                  <a:pt x="5703" y="1501"/>
                </a:cubicBezTo>
                <a:lnTo>
                  <a:pt x="5703" y="1501"/>
                </a:lnTo>
                <a:cubicBezTo>
                  <a:pt x="6156" y="1274"/>
                  <a:pt x="6001" y="917"/>
                  <a:pt x="6263" y="619"/>
                </a:cubicBezTo>
                <a:cubicBezTo>
                  <a:pt x="5727" y="667"/>
                  <a:pt x="5739" y="1060"/>
                  <a:pt x="5608" y="1334"/>
                </a:cubicBezTo>
                <a:lnTo>
                  <a:pt x="5608" y="1334"/>
                </a:lnTo>
                <a:cubicBezTo>
                  <a:pt x="5906" y="619"/>
                  <a:pt x="5513" y="441"/>
                  <a:pt x="5465" y="0"/>
                </a:cubicBezTo>
                <a:cubicBezTo>
                  <a:pt x="5430" y="441"/>
                  <a:pt x="5025" y="619"/>
                  <a:pt x="5334" y="1334"/>
                </a:cubicBezTo>
                <a:lnTo>
                  <a:pt x="5334" y="1334"/>
                </a:lnTo>
                <a:cubicBezTo>
                  <a:pt x="5203" y="1060"/>
                  <a:pt x="5215" y="667"/>
                  <a:pt x="4679" y="619"/>
                </a:cubicBezTo>
                <a:cubicBezTo>
                  <a:pt x="4941" y="917"/>
                  <a:pt x="4787" y="1274"/>
                  <a:pt x="5227" y="1501"/>
                </a:cubicBezTo>
                <a:lnTo>
                  <a:pt x="5227" y="1501"/>
                </a:lnTo>
                <a:cubicBezTo>
                  <a:pt x="5013" y="1417"/>
                  <a:pt x="4894" y="1096"/>
                  <a:pt x="4346" y="1358"/>
                </a:cubicBezTo>
                <a:cubicBezTo>
                  <a:pt x="4644" y="1381"/>
                  <a:pt x="4572" y="1501"/>
                  <a:pt x="4763" y="1643"/>
                </a:cubicBezTo>
                <a:cubicBezTo>
                  <a:pt x="4501" y="1810"/>
                  <a:pt x="4441" y="2274"/>
                  <a:pt x="4787" y="2370"/>
                </a:cubicBezTo>
                <a:cubicBezTo>
                  <a:pt x="4644" y="2048"/>
                  <a:pt x="4918" y="1953"/>
                  <a:pt x="5084" y="1965"/>
                </a:cubicBezTo>
                <a:cubicBezTo>
                  <a:pt x="5144" y="1965"/>
                  <a:pt x="5203" y="1989"/>
                  <a:pt x="5251" y="2024"/>
                </a:cubicBezTo>
                <a:cubicBezTo>
                  <a:pt x="5299" y="2084"/>
                  <a:pt x="5358" y="2227"/>
                  <a:pt x="5299" y="2286"/>
                </a:cubicBezTo>
                <a:cubicBezTo>
                  <a:pt x="5251" y="2358"/>
                  <a:pt x="5108" y="2334"/>
                  <a:pt x="5156" y="2191"/>
                </a:cubicBezTo>
                <a:cubicBezTo>
                  <a:pt x="4989" y="2274"/>
                  <a:pt x="5049" y="2524"/>
                  <a:pt x="5227" y="2524"/>
                </a:cubicBezTo>
                <a:cubicBezTo>
                  <a:pt x="5251" y="2524"/>
                  <a:pt x="5263" y="2524"/>
                  <a:pt x="5287" y="2524"/>
                </a:cubicBezTo>
                <a:lnTo>
                  <a:pt x="5299" y="2524"/>
                </a:lnTo>
                <a:cubicBezTo>
                  <a:pt x="5346" y="2513"/>
                  <a:pt x="5394" y="2489"/>
                  <a:pt x="5418" y="2441"/>
                </a:cubicBezTo>
                <a:cubicBezTo>
                  <a:pt x="5489" y="2846"/>
                  <a:pt x="5465" y="3275"/>
                  <a:pt x="5322" y="3667"/>
                </a:cubicBezTo>
                <a:cubicBezTo>
                  <a:pt x="5608" y="2489"/>
                  <a:pt x="4429" y="2870"/>
                  <a:pt x="4429" y="2143"/>
                </a:cubicBezTo>
                <a:cubicBezTo>
                  <a:pt x="4334" y="2477"/>
                  <a:pt x="4334" y="2691"/>
                  <a:pt x="4406" y="2834"/>
                </a:cubicBezTo>
                <a:cubicBezTo>
                  <a:pt x="4596" y="3203"/>
                  <a:pt x="4977" y="3072"/>
                  <a:pt x="5108" y="3215"/>
                </a:cubicBezTo>
                <a:cubicBezTo>
                  <a:pt x="4870" y="3251"/>
                  <a:pt x="4810" y="3382"/>
                  <a:pt x="4894" y="3560"/>
                </a:cubicBezTo>
                <a:cubicBezTo>
                  <a:pt x="5037" y="3382"/>
                  <a:pt x="5227" y="3513"/>
                  <a:pt x="5227" y="3691"/>
                </a:cubicBezTo>
                <a:cubicBezTo>
                  <a:pt x="5215" y="3965"/>
                  <a:pt x="4929" y="4322"/>
                  <a:pt x="5239" y="4775"/>
                </a:cubicBezTo>
                <a:cubicBezTo>
                  <a:pt x="5251" y="4858"/>
                  <a:pt x="5263" y="4953"/>
                  <a:pt x="5299" y="5037"/>
                </a:cubicBezTo>
                <a:cubicBezTo>
                  <a:pt x="5251" y="4953"/>
                  <a:pt x="5203" y="4882"/>
                  <a:pt x="5144" y="4810"/>
                </a:cubicBezTo>
                <a:cubicBezTo>
                  <a:pt x="5049" y="4263"/>
                  <a:pt x="4596" y="4227"/>
                  <a:pt x="4394" y="4037"/>
                </a:cubicBezTo>
                <a:cubicBezTo>
                  <a:pt x="4263" y="3917"/>
                  <a:pt x="4287" y="3691"/>
                  <a:pt x="4525" y="3715"/>
                </a:cubicBezTo>
                <a:cubicBezTo>
                  <a:pt x="4453" y="3525"/>
                  <a:pt x="4322" y="3477"/>
                  <a:pt x="4132" y="3608"/>
                </a:cubicBezTo>
                <a:cubicBezTo>
                  <a:pt x="4120" y="3417"/>
                  <a:pt x="4489" y="3251"/>
                  <a:pt x="4358" y="2858"/>
                </a:cubicBezTo>
                <a:cubicBezTo>
                  <a:pt x="4310" y="2715"/>
                  <a:pt x="4156" y="2560"/>
                  <a:pt x="3858" y="2382"/>
                </a:cubicBezTo>
                <a:lnTo>
                  <a:pt x="3858" y="2382"/>
                </a:lnTo>
                <a:cubicBezTo>
                  <a:pt x="4358" y="2905"/>
                  <a:pt x="3263" y="3453"/>
                  <a:pt x="4298" y="4084"/>
                </a:cubicBezTo>
                <a:cubicBezTo>
                  <a:pt x="3929" y="3906"/>
                  <a:pt x="3608" y="3632"/>
                  <a:pt x="3382" y="3286"/>
                </a:cubicBezTo>
                <a:cubicBezTo>
                  <a:pt x="3429" y="3298"/>
                  <a:pt x="3477" y="3286"/>
                  <a:pt x="3525" y="3263"/>
                </a:cubicBezTo>
                <a:lnTo>
                  <a:pt x="3536" y="3263"/>
                </a:lnTo>
                <a:cubicBezTo>
                  <a:pt x="3548" y="3251"/>
                  <a:pt x="3560" y="3239"/>
                  <a:pt x="3572" y="3215"/>
                </a:cubicBezTo>
                <a:cubicBezTo>
                  <a:pt x="3715" y="3084"/>
                  <a:pt x="3572" y="2858"/>
                  <a:pt x="3394" y="2917"/>
                </a:cubicBezTo>
                <a:cubicBezTo>
                  <a:pt x="3525" y="2989"/>
                  <a:pt x="3453" y="3108"/>
                  <a:pt x="3358" y="3096"/>
                </a:cubicBezTo>
                <a:cubicBezTo>
                  <a:pt x="3275" y="3096"/>
                  <a:pt x="3215" y="2953"/>
                  <a:pt x="3215" y="2882"/>
                </a:cubicBezTo>
                <a:cubicBezTo>
                  <a:pt x="3215" y="2810"/>
                  <a:pt x="3239" y="2751"/>
                  <a:pt x="3286" y="2715"/>
                </a:cubicBezTo>
                <a:cubicBezTo>
                  <a:pt x="3394" y="2584"/>
                  <a:pt x="3644" y="2477"/>
                  <a:pt x="3775" y="2798"/>
                </a:cubicBezTo>
                <a:cubicBezTo>
                  <a:pt x="3953" y="2489"/>
                  <a:pt x="3584" y="2203"/>
                  <a:pt x="3275" y="2263"/>
                </a:cubicBezTo>
                <a:cubicBezTo>
                  <a:pt x="3322" y="2036"/>
                  <a:pt x="3179" y="1989"/>
                  <a:pt x="3370" y="1762"/>
                </a:cubicBezTo>
                <a:cubicBezTo>
                  <a:pt x="2798" y="1965"/>
                  <a:pt x="2941" y="2286"/>
                  <a:pt x="2846" y="2501"/>
                </a:cubicBezTo>
                <a:lnTo>
                  <a:pt x="2846" y="2501"/>
                </a:lnTo>
                <a:cubicBezTo>
                  <a:pt x="3001" y="2012"/>
                  <a:pt x="2643" y="1870"/>
                  <a:pt x="2620" y="1477"/>
                </a:cubicBezTo>
                <a:cubicBezTo>
                  <a:pt x="2262" y="1893"/>
                  <a:pt x="2548" y="2155"/>
                  <a:pt x="2655" y="2453"/>
                </a:cubicBezTo>
                <a:lnTo>
                  <a:pt x="2655" y="2453"/>
                </a:lnTo>
                <a:cubicBezTo>
                  <a:pt x="2358" y="1727"/>
                  <a:pt x="1965" y="1893"/>
                  <a:pt x="1620" y="1596"/>
                </a:cubicBezTo>
                <a:cubicBezTo>
                  <a:pt x="1905" y="1953"/>
                  <a:pt x="1739" y="2358"/>
                  <a:pt x="2465" y="2644"/>
                </a:cubicBezTo>
                <a:lnTo>
                  <a:pt x="2465" y="2644"/>
                </a:lnTo>
                <a:cubicBezTo>
                  <a:pt x="2167" y="2536"/>
                  <a:pt x="1905" y="2251"/>
                  <a:pt x="1500" y="2608"/>
                </a:cubicBezTo>
                <a:cubicBezTo>
                  <a:pt x="1893" y="2620"/>
                  <a:pt x="2036" y="2989"/>
                  <a:pt x="2513" y="2834"/>
                </a:cubicBezTo>
                <a:lnTo>
                  <a:pt x="2513" y="2834"/>
                </a:lnTo>
                <a:cubicBezTo>
                  <a:pt x="2298" y="2929"/>
                  <a:pt x="1989" y="2774"/>
                  <a:pt x="1786" y="3358"/>
                </a:cubicBezTo>
                <a:cubicBezTo>
                  <a:pt x="2012" y="3155"/>
                  <a:pt x="2048" y="3310"/>
                  <a:pt x="2274" y="3263"/>
                </a:cubicBezTo>
                <a:cubicBezTo>
                  <a:pt x="2215" y="3560"/>
                  <a:pt x="2501" y="3941"/>
                  <a:pt x="2810" y="3763"/>
                </a:cubicBezTo>
                <a:cubicBezTo>
                  <a:pt x="2489" y="3632"/>
                  <a:pt x="2608" y="3370"/>
                  <a:pt x="2727" y="3263"/>
                </a:cubicBezTo>
                <a:cubicBezTo>
                  <a:pt x="2774" y="3227"/>
                  <a:pt x="2834" y="3191"/>
                  <a:pt x="2894" y="3191"/>
                </a:cubicBezTo>
                <a:cubicBezTo>
                  <a:pt x="2965" y="3191"/>
                  <a:pt x="3108" y="3263"/>
                  <a:pt x="3120" y="3346"/>
                </a:cubicBezTo>
                <a:cubicBezTo>
                  <a:pt x="3132" y="3429"/>
                  <a:pt x="3013" y="3513"/>
                  <a:pt x="2941" y="3382"/>
                </a:cubicBezTo>
                <a:cubicBezTo>
                  <a:pt x="2870" y="3560"/>
                  <a:pt x="3096" y="3691"/>
                  <a:pt x="3239" y="3560"/>
                </a:cubicBezTo>
                <a:cubicBezTo>
                  <a:pt x="3251" y="3548"/>
                  <a:pt x="3263" y="3536"/>
                  <a:pt x="3275" y="3513"/>
                </a:cubicBezTo>
                <a:cubicBezTo>
                  <a:pt x="3275" y="3513"/>
                  <a:pt x="3275" y="3513"/>
                  <a:pt x="3275" y="3513"/>
                </a:cubicBezTo>
                <a:cubicBezTo>
                  <a:pt x="3298" y="3465"/>
                  <a:pt x="3310" y="3417"/>
                  <a:pt x="3298" y="3370"/>
                </a:cubicBezTo>
                <a:cubicBezTo>
                  <a:pt x="3644" y="3596"/>
                  <a:pt x="3917" y="3917"/>
                  <a:pt x="4096" y="4298"/>
                </a:cubicBezTo>
                <a:lnTo>
                  <a:pt x="4096" y="4298"/>
                </a:lnTo>
                <a:cubicBezTo>
                  <a:pt x="3465" y="3275"/>
                  <a:pt x="2905" y="4358"/>
                  <a:pt x="2393" y="3858"/>
                </a:cubicBezTo>
                <a:lnTo>
                  <a:pt x="2393" y="3858"/>
                </a:lnTo>
                <a:cubicBezTo>
                  <a:pt x="2560" y="4156"/>
                  <a:pt x="2715" y="4298"/>
                  <a:pt x="2870" y="4358"/>
                </a:cubicBezTo>
                <a:cubicBezTo>
                  <a:pt x="3263" y="4489"/>
                  <a:pt x="3429" y="4120"/>
                  <a:pt x="3620" y="4132"/>
                </a:cubicBezTo>
                <a:cubicBezTo>
                  <a:pt x="3477" y="4322"/>
                  <a:pt x="3536" y="4453"/>
                  <a:pt x="3715" y="4525"/>
                </a:cubicBezTo>
                <a:cubicBezTo>
                  <a:pt x="3691" y="4287"/>
                  <a:pt x="3929" y="4263"/>
                  <a:pt x="4048" y="4394"/>
                </a:cubicBezTo>
                <a:cubicBezTo>
                  <a:pt x="4239" y="4596"/>
                  <a:pt x="4275" y="5049"/>
                  <a:pt x="4822" y="5144"/>
                </a:cubicBezTo>
                <a:cubicBezTo>
                  <a:pt x="4894" y="5203"/>
                  <a:pt x="4965" y="5251"/>
                  <a:pt x="5049" y="5299"/>
                </a:cubicBezTo>
                <a:cubicBezTo>
                  <a:pt x="4965" y="5263"/>
                  <a:pt x="4870" y="5251"/>
                  <a:pt x="4787" y="5239"/>
                </a:cubicBezTo>
                <a:cubicBezTo>
                  <a:pt x="4334" y="4918"/>
                  <a:pt x="3977" y="5215"/>
                  <a:pt x="3703" y="5227"/>
                </a:cubicBezTo>
                <a:cubicBezTo>
                  <a:pt x="3525" y="5227"/>
                  <a:pt x="3394" y="5049"/>
                  <a:pt x="3572" y="4894"/>
                </a:cubicBezTo>
                <a:cubicBezTo>
                  <a:pt x="3394" y="4810"/>
                  <a:pt x="3251" y="4870"/>
                  <a:pt x="3227" y="5108"/>
                </a:cubicBezTo>
                <a:cubicBezTo>
                  <a:pt x="3072" y="4977"/>
                  <a:pt x="3227" y="4596"/>
                  <a:pt x="2846" y="4418"/>
                </a:cubicBezTo>
                <a:cubicBezTo>
                  <a:pt x="2703" y="4334"/>
                  <a:pt x="2489" y="4334"/>
                  <a:pt x="2155" y="4429"/>
                </a:cubicBezTo>
                <a:cubicBezTo>
                  <a:pt x="2179" y="4429"/>
                  <a:pt x="2215" y="4429"/>
                  <a:pt x="2239" y="4429"/>
                </a:cubicBezTo>
                <a:lnTo>
                  <a:pt x="2155" y="4429"/>
                </a:lnTo>
                <a:cubicBezTo>
                  <a:pt x="2882" y="4441"/>
                  <a:pt x="2501" y="5596"/>
                  <a:pt x="3667" y="5322"/>
                </a:cubicBezTo>
                <a:lnTo>
                  <a:pt x="3667" y="5322"/>
                </a:lnTo>
                <a:cubicBezTo>
                  <a:pt x="3275" y="5465"/>
                  <a:pt x="2858" y="5489"/>
                  <a:pt x="2453" y="5418"/>
                </a:cubicBezTo>
                <a:cubicBezTo>
                  <a:pt x="2489" y="5394"/>
                  <a:pt x="2524" y="5346"/>
                  <a:pt x="2536" y="5299"/>
                </a:cubicBezTo>
                <a:lnTo>
                  <a:pt x="2536" y="5287"/>
                </a:lnTo>
                <a:cubicBezTo>
                  <a:pt x="2536" y="5263"/>
                  <a:pt x="2536" y="5251"/>
                  <a:pt x="2536" y="5227"/>
                </a:cubicBezTo>
                <a:cubicBezTo>
                  <a:pt x="2524" y="5049"/>
                  <a:pt x="2274" y="4989"/>
                  <a:pt x="2191" y="5156"/>
                </a:cubicBezTo>
                <a:cubicBezTo>
                  <a:pt x="2346" y="5108"/>
                  <a:pt x="2370" y="5251"/>
                  <a:pt x="2298" y="5299"/>
                </a:cubicBezTo>
                <a:cubicBezTo>
                  <a:pt x="2227" y="5358"/>
                  <a:pt x="2084" y="5299"/>
                  <a:pt x="2036" y="5251"/>
                </a:cubicBezTo>
                <a:cubicBezTo>
                  <a:pt x="1989" y="5203"/>
                  <a:pt x="1965" y="5144"/>
                  <a:pt x="1965" y="5084"/>
                </a:cubicBezTo>
                <a:cubicBezTo>
                  <a:pt x="1953" y="4918"/>
                  <a:pt x="2060" y="4656"/>
                  <a:pt x="2382" y="4787"/>
                </a:cubicBezTo>
                <a:cubicBezTo>
                  <a:pt x="2274" y="4441"/>
                  <a:pt x="1810" y="4501"/>
                  <a:pt x="1643" y="4763"/>
                </a:cubicBezTo>
                <a:cubicBezTo>
                  <a:pt x="1512" y="4572"/>
                  <a:pt x="1381" y="4644"/>
                  <a:pt x="1358" y="4346"/>
                </a:cubicBezTo>
                <a:cubicBezTo>
                  <a:pt x="1096" y="4894"/>
                  <a:pt x="1417" y="5013"/>
                  <a:pt x="1512" y="5227"/>
                </a:cubicBezTo>
                <a:lnTo>
                  <a:pt x="1512" y="5227"/>
                </a:lnTo>
                <a:cubicBezTo>
                  <a:pt x="1274" y="4787"/>
                  <a:pt x="917" y="4930"/>
                  <a:pt x="631" y="4668"/>
                </a:cubicBezTo>
                <a:cubicBezTo>
                  <a:pt x="667" y="5215"/>
                  <a:pt x="1060" y="5203"/>
                  <a:pt x="1346" y="5334"/>
                </a:cubicBezTo>
                <a:lnTo>
                  <a:pt x="1346" y="5334"/>
                </a:lnTo>
                <a:cubicBezTo>
                  <a:pt x="619" y="5025"/>
                  <a:pt x="453" y="5430"/>
                  <a:pt x="0" y="5465"/>
                </a:cubicBezTo>
                <a:cubicBezTo>
                  <a:pt x="453" y="5513"/>
                  <a:pt x="619" y="5918"/>
                  <a:pt x="1346" y="5608"/>
                </a:cubicBezTo>
                <a:lnTo>
                  <a:pt x="1346" y="5608"/>
                </a:lnTo>
                <a:cubicBezTo>
                  <a:pt x="1060" y="5739"/>
                  <a:pt x="667" y="5727"/>
                  <a:pt x="631" y="6263"/>
                </a:cubicBezTo>
                <a:cubicBezTo>
                  <a:pt x="929" y="6001"/>
                  <a:pt x="1274" y="6156"/>
                  <a:pt x="1512" y="5703"/>
                </a:cubicBezTo>
                <a:lnTo>
                  <a:pt x="1512" y="5703"/>
                </a:lnTo>
                <a:cubicBezTo>
                  <a:pt x="1429" y="5930"/>
                  <a:pt x="1096" y="6037"/>
                  <a:pt x="1358" y="6584"/>
                </a:cubicBezTo>
                <a:cubicBezTo>
                  <a:pt x="1381" y="6275"/>
                  <a:pt x="1524" y="6346"/>
                  <a:pt x="1643" y="6156"/>
                </a:cubicBezTo>
                <a:close/>
                <a:moveTo>
                  <a:pt x="7299" y="5287"/>
                </a:moveTo>
                <a:close/>
                <a:moveTo>
                  <a:pt x="6763" y="5120"/>
                </a:moveTo>
                <a:cubicBezTo>
                  <a:pt x="6965" y="5168"/>
                  <a:pt x="7144" y="5322"/>
                  <a:pt x="7501" y="5394"/>
                </a:cubicBezTo>
                <a:cubicBezTo>
                  <a:pt x="7585" y="5418"/>
                  <a:pt x="7692" y="5430"/>
                  <a:pt x="7799" y="5441"/>
                </a:cubicBezTo>
                <a:cubicBezTo>
                  <a:pt x="7680" y="5453"/>
                  <a:pt x="7585" y="5465"/>
                  <a:pt x="7501" y="5489"/>
                </a:cubicBezTo>
                <a:cubicBezTo>
                  <a:pt x="7144" y="5572"/>
                  <a:pt x="6965" y="5715"/>
                  <a:pt x="6763" y="5763"/>
                </a:cubicBezTo>
                <a:cubicBezTo>
                  <a:pt x="6620" y="5787"/>
                  <a:pt x="6465" y="5775"/>
                  <a:pt x="6334" y="5692"/>
                </a:cubicBezTo>
                <a:cubicBezTo>
                  <a:pt x="6561" y="5703"/>
                  <a:pt x="6775" y="5608"/>
                  <a:pt x="6930" y="5441"/>
                </a:cubicBezTo>
                <a:cubicBezTo>
                  <a:pt x="6775" y="5275"/>
                  <a:pt x="6561" y="5180"/>
                  <a:pt x="6334" y="5191"/>
                </a:cubicBezTo>
                <a:cubicBezTo>
                  <a:pt x="6465" y="5108"/>
                  <a:pt x="6620" y="5096"/>
                  <a:pt x="6775" y="5120"/>
                </a:cubicBezTo>
                <a:close/>
                <a:moveTo>
                  <a:pt x="6882" y="6620"/>
                </a:moveTo>
                <a:close/>
                <a:moveTo>
                  <a:pt x="6656" y="4048"/>
                </a:moveTo>
                <a:close/>
                <a:moveTo>
                  <a:pt x="6168" y="4310"/>
                </a:moveTo>
                <a:cubicBezTo>
                  <a:pt x="6346" y="4203"/>
                  <a:pt x="6573" y="4179"/>
                  <a:pt x="6882" y="3989"/>
                </a:cubicBezTo>
                <a:cubicBezTo>
                  <a:pt x="6965" y="3929"/>
                  <a:pt x="7049" y="3870"/>
                  <a:pt x="7132" y="3810"/>
                </a:cubicBezTo>
                <a:cubicBezTo>
                  <a:pt x="7061" y="3894"/>
                  <a:pt x="7001" y="3977"/>
                  <a:pt x="6942" y="4060"/>
                </a:cubicBezTo>
                <a:cubicBezTo>
                  <a:pt x="6751" y="4358"/>
                  <a:pt x="6727" y="4596"/>
                  <a:pt x="6620" y="4763"/>
                </a:cubicBezTo>
                <a:cubicBezTo>
                  <a:pt x="6537" y="4882"/>
                  <a:pt x="6418" y="4977"/>
                  <a:pt x="6275" y="5025"/>
                </a:cubicBezTo>
                <a:cubicBezTo>
                  <a:pt x="6430" y="4870"/>
                  <a:pt x="6525" y="4656"/>
                  <a:pt x="6513" y="4429"/>
                </a:cubicBezTo>
                <a:cubicBezTo>
                  <a:pt x="6287" y="4418"/>
                  <a:pt x="6072" y="4501"/>
                  <a:pt x="5918" y="4668"/>
                </a:cubicBezTo>
                <a:cubicBezTo>
                  <a:pt x="5953" y="4525"/>
                  <a:pt x="6049" y="4394"/>
                  <a:pt x="6168" y="4310"/>
                </a:cubicBezTo>
                <a:close/>
                <a:moveTo>
                  <a:pt x="6513" y="6465"/>
                </a:moveTo>
                <a:cubicBezTo>
                  <a:pt x="6525" y="6251"/>
                  <a:pt x="6430" y="6025"/>
                  <a:pt x="6263" y="5870"/>
                </a:cubicBezTo>
                <a:cubicBezTo>
                  <a:pt x="6418" y="5918"/>
                  <a:pt x="6537" y="6013"/>
                  <a:pt x="6620" y="6144"/>
                </a:cubicBezTo>
                <a:cubicBezTo>
                  <a:pt x="6727" y="6311"/>
                  <a:pt x="6751" y="6537"/>
                  <a:pt x="6942" y="6846"/>
                </a:cubicBezTo>
                <a:cubicBezTo>
                  <a:pt x="7001" y="6918"/>
                  <a:pt x="7061" y="7001"/>
                  <a:pt x="7120" y="7096"/>
                </a:cubicBezTo>
                <a:cubicBezTo>
                  <a:pt x="7049" y="7025"/>
                  <a:pt x="6965" y="6965"/>
                  <a:pt x="6882" y="6918"/>
                </a:cubicBezTo>
                <a:cubicBezTo>
                  <a:pt x="6584" y="6715"/>
                  <a:pt x="6346" y="6692"/>
                  <a:pt x="6168" y="6584"/>
                </a:cubicBezTo>
                <a:cubicBezTo>
                  <a:pt x="6049" y="6501"/>
                  <a:pt x="5953" y="6382"/>
                  <a:pt x="5906" y="6239"/>
                </a:cubicBezTo>
                <a:cubicBezTo>
                  <a:pt x="6061" y="6394"/>
                  <a:pt x="6287" y="6477"/>
                  <a:pt x="6513" y="6465"/>
                </a:cubicBezTo>
                <a:close/>
                <a:moveTo>
                  <a:pt x="5644" y="7263"/>
                </a:moveTo>
                <a:close/>
                <a:moveTo>
                  <a:pt x="5239" y="4584"/>
                </a:moveTo>
                <a:cubicBezTo>
                  <a:pt x="5156" y="4453"/>
                  <a:pt x="5132" y="4298"/>
                  <a:pt x="5168" y="4156"/>
                </a:cubicBezTo>
                <a:cubicBezTo>
                  <a:pt x="5215" y="3965"/>
                  <a:pt x="5358" y="3775"/>
                  <a:pt x="5441" y="3429"/>
                </a:cubicBezTo>
                <a:cubicBezTo>
                  <a:pt x="5465" y="3322"/>
                  <a:pt x="5477" y="3227"/>
                  <a:pt x="5489" y="3132"/>
                </a:cubicBezTo>
                <a:cubicBezTo>
                  <a:pt x="5501" y="3227"/>
                  <a:pt x="5513" y="3322"/>
                  <a:pt x="5537" y="3429"/>
                </a:cubicBezTo>
                <a:cubicBezTo>
                  <a:pt x="5608" y="3775"/>
                  <a:pt x="5751" y="3965"/>
                  <a:pt x="5799" y="4156"/>
                </a:cubicBezTo>
                <a:cubicBezTo>
                  <a:pt x="5834" y="4298"/>
                  <a:pt x="5811" y="4453"/>
                  <a:pt x="5739" y="4584"/>
                </a:cubicBezTo>
                <a:cubicBezTo>
                  <a:pt x="5953" y="4358"/>
                  <a:pt x="5799" y="3989"/>
                  <a:pt x="5489" y="3989"/>
                </a:cubicBezTo>
                <a:cubicBezTo>
                  <a:pt x="5180" y="3989"/>
                  <a:pt x="5013" y="4358"/>
                  <a:pt x="5239" y="4584"/>
                </a:cubicBezTo>
                <a:close/>
                <a:moveTo>
                  <a:pt x="5489" y="6882"/>
                </a:moveTo>
                <a:cubicBezTo>
                  <a:pt x="5656" y="6739"/>
                  <a:pt x="5751" y="6525"/>
                  <a:pt x="5739" y="6287"/>
                </a:cubicBezTo>
                <a:cubicBezTo>
                  <a:pt x="5811" y="6430"/>
                  <a:pt x="5834" y="6584"/>
                  <a:pt x="5799" y="6727"/>
                </a:cubicBezTo>
                <a:cubicBezTo>
                  <a:pt x="5763" y="6918"/>
                  <a:pt x="5608" y="7096"/>
                  <a:pt x="5537" y="7454"/>
                </a:cubicBezTo>
                <a:cubicBezTo>
                  <a:pt x="5513" y="7549"/>
                  <a:pt x="5501" y="7656"/>
                  <a:pt x="5489" y="7751"/>
                </a:cubicBezTo>
                <a:cubicBezTo>
                  <a:pt x="5477" y="7644"/>
                  <a:pt x="5453" y="7537"/>
                  <a:pt x="5441" y="7454"/>
                </a:cubicBezTo>
                <a:cubicBezTo>
                  <a:pt x="5358" y="7096"/>
                  <a:pt x="5215" y="6918"/>
                  <a:pt x="5168" y="6727"/>
                </a:cubicBezTo>
                <a:cubicBezTo>
                  <a:pt x="5132" y="6584"/>
                  <a:pt x="5156" y="6430"/>
                  <a:pt x="5239" y="6287"/>
                </a:cubicBezTo>
                <a:cubicBezTo>
                  <a:pt x="5227" y="6525"/>
                  <a:pt x="5322" y="6739"/>
                  <a:pt x="5489" y="6894"/>
                </a:cubicBezTo>
                <a:close/>
                <a:moveTo>
                  <a:pt x="4310" y="6835"/>
                </a:moveTo>
                <a:close/>
                <a:moveTo>
                  <a:pt x="4310" y="4048"/>
                </a:moveTo>
                <a:close/>
                <a:moveTo>
                  <a:pt x="4453" y="4418"/>
                </a:moveTo>
                <a:cubicBezTo>
                  <a:pt x="4441" y="4644"/>
                  <a:pt x="4537" y="4858"/>
                  <a:pt x="4703" y="5013"/>
                </a:cubicBezTo>
                <a:cubicBezTo>
                  <a:pt x="4548" y="4965"/>
                  <a:pt x="4429" y="4870"/>
                  <a:pt x="4346" y="4751"/>
                </a:cubicBezTo>
                <a:cubicBezTo>
                  <a:pt x="4239" y="4584"/>
                  <a:pt x="4215" y="4346"/>
                  <a:pt x="4025" y="4048"/>
                </a:cubicBezTo>
                <a:cubicBezTo>
                  <a:pt x="3977" y="3965"/>
                  <a:pt x="3906" y="3882"/>
                  <a:pt x="3846" y="3798"/>
                </a:cubicBezTo>
                <a:cubicBezTo>
                  <a:pt x="3917" y="3858"/>
                  <a:pt x="4001" y="3917"/>
                  <a:pt x="4096" y="3977"/>
                </a:cubicBezTo>
                <a:cubicBezTo>
                  <a:pt x="4394" y="4168"/>
                  <a:pt x="4632" y="4191"/>
                  <a:pt x="4799" y="4298"/>
                </a:cubicBezTo>
                <a:cubicBezTo>
                  <a:pt x="4918" y="4382"/>
                  <a:pt x="5013" y="4501"/>
                  <a:pt x="5060" y="4656"/>
                </a:cubicBezTo>
                <a:cubicBezTo>
                  <a:pt x="4906" y="4489"/>
                  <a:pt x="4679" y="4406"/>
                  <a:pt x="4465" y="4418"/>
                </a:cubicBezTo>
                <a:close/>
                <a:moveTo>
                  <a:pt x="5049" y="6227"/>
                </a:moveTo>
                <a:cubicBezTo>
                  <a:pt x="5013" y="6370"/>
                  <a:pt x="4918" y="6489"/>
                  <a:pt x="4787" y="6573"/>
                </a:cubicBezTo>
                <a:cubicBezTo>
                  <a:pt x="4620" y="6680"/>
                  <a:pt x="4394" y="6704"/>
                  <a:pt x="4084" y="6894"/>
                </a:cubicBezTo>
                <a:cubicBezTo>
                  <a:pt x="4001" y="6954"/>
                  <a:pt x="3917" y="7013"/>
                  <a:pt x="3834" y="7073"/>
                </a:cubicBezTo>
                <a:cubicBezTo>
                  <a:pt x="3906" y="6989"/>
                  <a:pt x="3965" y="6906"/>
                  <a:pt x="4013" y="6835"/>
                </a:cubicBezTo>
                <a:cubicBezTo>
                  <a:pt x="4215" y="6537"/>
                  <a:pt x="4239" y="6299"/>
                  <a:pt x="4346" y="6120"/>
                </a:cubicBezTo>
                <a:cubicBezTo>
                  <a:pt x="4418" y="6001"/>
                  <a:pt x="4548" y="5906"/>
                  <a:pt x="4691" y="5858"/>
                </a:cubicBezTo>
                <a:cubicBezTo>
                  <a:pt x="4525" y="6013"/>
                  <a:pt x="4441" y="6227"/>
                  <a:pt x="4453" y="6454"/>
                </a:cubicBezTo>
                <a:cubicBezTo>
                  <a:pt x="4679" y="6477"/>
                  <a:pt x="4906" y="6394"/>
                  <a:pt x="5060" y="6227"/>
                </a:cubicBezTo>
                <a:close/>
                <a:moveTo>
                  <a:pt x="3465" y="5394"/>
                </a:moveTo>
                <a:cubicBezTo>
                  <a:pt x="3810" y="5311"/>
                  <a:pt x="3989" y="5168"/>
                  <a:pt x="4191" y="5120"/>
                </a:cubicBezTo>
                <a:cubicBezTo>
                  <a:pt x="4334" y="5084"/>
                  <a:pt x="4489" y="5108"/>
                  <a:pt x="4620" y="5191"/>
                </a:cubicBezTo>
                <a:cubicBezTo>
                  <a:pt x="4394" y="5180"/>
                  <a:pt x="4179" y="5275"/>
                  <a:pt x="4025" y="5441"/>
                </a:cubicBezTo>
                <a:cubicBezTo>
                  <a:pt x="4179" y="5608"/>
                  <a:pt x="4394" y="5703"/>
                  <a:pt x="4620" y="5692"/>
                </a:cubicBezTo>
                <a:cubicBezTo>
                  <a:pt x="4489" y="5763"/>
                  <a:pt x="4334" y="5787"/>
                  <a:pt x="4191" y="5751"/>
                </a:cubicBezTo>
                <a:cubicBezTo>
                  <a:pt x="4001" y="5715"/>
                  <a:pt x="3810" y="5561"/>
                  <a:pt x="3465" y="5489"/>
                </a:cubicBezTo>
                <a:cubicBezTo>
                  <a:pt x="3358" y="5465"/>
                  <a:pt x="3263" y="5453"/>
                  <a:pt x="3167" y="5441"/>
                </a:cubicBezTo>
                <a:cubicBezTo>
                  <a:pt x="3263" y="5430"/>
                  <a:pt x="3370" y="5418"/>
                  <a:pt x="3477" y="5394"/>
                </a:cubicBezTo>
                <a:close/>
              </a:path>
            </a:pathLst>
          </a:custGeom>
          <a:solidFill>
            <a:schemeClr val="accent2">
              <a:alpha val="1450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5"/>
          <p:cNvSpPr/>
          <p:nvPr/>
        </p:nvSpPr>
        <p:spPr>
          <a:xfrm rot="5400000">
            <a:off x="2205497" y="2224178"/>
            <a:ext cx="742925" cy="743741"/>
          </a:xfrm>
          <a:custGeom>
            <a:avLst/>
            <a:gdLst/>
            <a:ahLst/>
            <a:cxnLst/>
            <a:rect l="l" t="t" r="r" b="b"/>
            <a:pathLst>
              <a:path w="10931" h="10943" extrusionOk="0">
                <a:moveTo>
                  <a:pt x="1632" y="6156"/>
                </a:moveTo>
                <a:cubicBezTo>
                  <a:pt x="1799" y="6406"/>
                  <a:pt x="2275" y="6465"/>
                  <a:pt x="2370" y="6132"/>
                </a:cubicBezTo>
                <a:cubicBezTo>
                  <a:pt x="2049" y="6263"/>
                  <a:pt x="1941" y="6001"/>
                  <a:pt x="1953" y="5834"/>
                </a:cubicBezTo>
                <a:cubicBezTo>
                  <a:pt x="1953" y="5775"/>
                  <a:pt x="1977" y="5715"/>
                  <a:pt x="2025" y="5668"/>
                </a:cubicBezTo>
                <a:cubicBezTo>
                  <a:pt x="2072" y="5620"/>
                  <a:pt x="2215" y="5561"/>
                  <a:pt x="2287" y="5608"/>
                </a:cubicBezTo>
                <a:cubicBezTo>
                  <a:pt x="2346" y="5668"/>
                  <a:pt x="2334" y="5811"/>
                  <a:pt x="2180" y="5763"/>
                </a:cubicBezTo>
                <a:cubicBezTo>
                  <a:pt x="2263" y="5930"/>
                  <a:pt x="2513" y="5870"/>
                  <a:pt x="2525" y="5680"/>
                </a:cubicBezTo>
                <a:cubicBezTo>
                  <a:pt x="2525" y="5668"/>
                  <a:pt x="2525" y="5644"/>
                  <a:pt x="2525" y="5632"/>
                </a:cubicBezTo>
                <a:cubicBezTo>
                  <a:pt x="2525" y="5620"/>
                  <a:pt x="2525" y="5620"/>
                  <a:pt x="2525" y="5620"/>
                </a:cubicBezTo>
                <a:cubicBezTo>
                  <a:pt x="2513" y="5561"/>
                  <a:pt x="2477" y="5525"/>
                  <a:pt x="2441" y="5501"/>
                </a:cubicBezTo>
                <a:cubicBezTo>
                  <a:pt x="2846" y="5418"/>
                  <a:pt x="3263" y="5453"/>
                  <a:pt x="3656" y="5584"/>
                </a:cubicBezTo>
                <a:lnTo>
                  <a:pt x="3656" y="5584"/>
                </a:lnTo>
                <a:cubicBezTo>
                  <a:pt x="2477" y="5311"/>
                  <a:pt x="2858" y="6477"/>
                  <a:pt x="2144" y="6477"/>
                </a:cubicBezTo>
                <a:lnTo>
                  <a:pt x="2144" y="6477"/>
                </a:lnTo>
                <a:cubicBezTo>
                  <a:pt x="2477" y="6573"/>
                  <a:pt x="2691" y="6573"/>
                  <a:pt x="2834" y="6501"/>
                </a:cubicBezTo>
                <a:cubicBezTo>
                  <a:pt x="3203" y="6323"/>
                  <a:pt x="3061" y="5942"/>
                  <a:pt x="3203" y="5811"/>
                </a:cubicBezTo>
                <a:cubicBezTo>
                  <a:pt x="3239" y="6037"/>
                  <a:pt x="3370" y="6096"/>
                  <a:pt x="3549" y="6025"/>
                </a:cubicBezTo>
                <a:cubicBezTo>
                  <a:pt x="3370" y="5870"/>
                  <a:pt x="3513" y="5680"/>
                  <a:pt x="3692" y="5692"/>
                </a:cubicBezTo>
                <a:cubicBezTo>
                  <a:pt x="3965" y="5703"/>
                  <a:pt x="4311" y="5989"/>
                  <a:pt x="4763" y="5680"/>
                </a:cubicBezTo>
                <a:cubicBezTo>
                  <a:pt x="4858" y="5668"/>
                  <a:pt x="4942" y="5644"/>
                  <a:pt x="5037" y="5620"/>
                </a:cubicBezTo>
                <a:cubicBezTo>
                  <a:pt x="4954" y="5668"/>
                  <a:pt x="4870" y="5715"/>
                  <a:pt x="4799" y="5775"/>
                </a:cubicBezTo>
                <a:cubicBezTo>
                  <a:pt x="4263" y="5870"/>
                  <a:pt x="4215" y="6323"/>
                  <a:pt x="4037" y="6525"/>
                </a:cubicBezTo>
                <a:cubicBezTo>
                  <a:pt x="3906" y="6656"/>
                  <a:pt x="3680" y="6620"/>
                  <a:pt x="3704" y="6382"/>
                </a:cubicBezTo>
                <a:cubicBezTo>
                  <a:pt x="3525" y="6454"/>
                  <a:pt x="3465" y="6584"/>
                  <a:pt x="3608" y="6775"/>
                </a:cubicBezTo>
                <a:cubicBezTo>
                  <a:pt x="3418" y="6787"/>
                  <a:pt x="3239" y="6418"/>
                  <a:pt x="2858" y="6549"/>
                </a:cubicBezTo>
                <a:cubicBezTo>
                  <a:pt x="2703" y="6608"/>
                  <a:pt x="2561" y="6751"/>
                  <a:pt x="2382" y="7061"/>
                </a:cubicBezTo>
                <a:lnTo>
                  <a:pt x="2382" y="7061"/>
                </a:lnTo>
                <a:cubicBezTo>
                  <a:pt x="2894" y="6549"/>
                  <a:pt x="3442" y="7656"/>
                  <a:pt x="4085" y="6620"/>
                </a:cubicBezTo>
                <a:lnTo>
                  <a:pt x="4085" y="6620"/>
                </a:lnTo>
                <a:cubicBezTo>
                  <a:pt x="3906" y="6989"/>
                  <a:pt x="3632" y="7311"/>
                  <a:pt x="3287" y="7549"/>
                </a:cubicBezTo>
                <a:cubicBezTo>
                  <a:pt x="3287" y="7501"/>
                  <a:pt x="3287" y="7454"/>
                  <a:pt x="3263" y="7406"/>
                </a:cubicBezTo>
                <a:lnTo>
                  <a:pt x="3263" y="7394"/>
                </a:lnTo>
                <a:cubicBezTo>
                  <a:pt x="3251" y="7382"/>
                  <a:pt x="3239" y="7370"/>
                  <a:pt x="3215" y="7358"/>
                </a:cubicBezTo>
                <a:cubicBezTo>
                  <a:pt x="3084" y="7216"/>
                  <a:pt x="2858" y="7358"/>
                  <a:pt x="2918" y="7537"/>
                </a:cubicBezTo>
                <a:cubicBezTo>
                  <a:pt x="3001" y="7406"/>
                  <a:pt x="3108" y="7477"/>
                  <a:pt x="3096" y="7573"/>
                </a:cubicBezTo>
                <a:cubicBezTo>
                  <a:pt x="3096" y="7656"/>
                  <a:pt x="2953" y="7716"/>
                  <a:pt x="2882" y="7716"/>
                </a:cubicBezTo>
                <a:cubicBezTo>
                  <a:pt x="2811" y="7716"/>
                  <a:pt x="2751" y="7692"/>
                  <a:pt x="2715" y="7644"/>
                </a:cubicBezTo>
                <a:cubicBezTo>
                  <a:pt x="2584" y="7537"/>
                  <a:pt x="2477" y="7275"/>
                  <a:pt x="2799" y="7156"/>
                </a:cubicBezTo>
                <a:cubicBezTo>
                  <a:pt x="2489" y="6977"/>
                  <a:pt x="2203" y="7346"/>
                  <a:pt x="2263" y="7656"/>
                </a:cubicBezTo>
                <a:cubicBezTo>
                  <a:pt x="2037" y="7608"/>
                  <a:pt x="1989" y="7751"/>
                  <a:pt x="1775" y="7561"/>
                </a:cubicBezTo>
                <a:cubicBezTo>
                  <a:pt x="1977" y="8132"/>
                  <a:pt x="2287" y="7989"/>
                  <a:pt x="2501" y="8085"/>
                </a:cubicBezTo>
                <a:lnTo>
                  <a:pt x="2501" y="8085"/>
                </a:lnTo>
                <a:cubicBezTo>
                  <a:pt x="2013" y="7930"/>
                  <a:pt x="1870" y="8287"/>
                  <a:pt x="1477" y="8311"/>
                </a:cubicBezTo>
                <a:cubicBezTo>
                  <a:pt x="1894" y="8656"/>
                  <a:pt x="2156" y="8370"/>
                  <a:pt x="2453" y="8275"/>
                </a:cubicBezTo>
                <a:lnTo>
                  <a:pt x="2453" y="8275"/>
                </a:lnTo>
                <a:cubicBezTo>
                  <a:pt x="1727" y="8573"/>
                  <a:pt x="1894" y="8966"/>
                  <a:pt x="1608" y="9311"/>
                </a:cubicBezTo>
                <a:cubicBezTo>
                  <a:pt x="1953" y="9013"/>
                  <a:pt x="2358" y="9192"/>
                  <a:pt x="2644" y="8466"/>
                </a:cubicBezTo>
                <a:lnTo>
                  <a:pt x="2644" y="8466"/>
                </a:lnTo>
                <a:cubicBezTo>
                  <a:pt x="2537" y="8763"/>
                  <a:pt x="2251" y="9013"/>
                  <a:pt x="2608" y="9430"/>
                </a:cubicBezTo>
                <a:cubicBezTo>
                  <a:pt x="2620" y="9037"/>
                  <a:pt x="2989" y="8894"/>
                  <a:pt x="2834" y="8418"/>
                </a:cubicBezTo>
                <a:lnTo>
                  <a:pt x="2834" y="8418"/>
                </a:lnTo>
                <a:cubicBezTo>
                  <a:pt x="2930" y="8632"/>
                  <a:pt x="2775" y="8942"/>
                  <a:pt x="3358" y="9144"/>
                </a:cubicBezTo>
                <a:cubicBezTo>
                  <a:pt x="3168" y="8918"/>
                  <a:pt x="3311" y="8882"/>
                  <a:pt x="3263" y="8656"/>
                </a:cubicBezTo>
                <a:cubicBezTo>
                  <a:pt x="3561" y="8716"/>
                  <a:pt x="3942" y="8430"/>
                  <a:pt x="3763" y="8120"/>
                </a:cubicBezTo>
                <a:cubicBezTo>
                  <a:pt x="3632" y="8442"/>
                  <a:pt x="3382" y="8323"/>
                  <a:pt x="3263" y="8204"/>
                </a:cubicBezTo>
                <a:cubicBezTo>
                  <a:pt x="3227" y="8156"/>
                  <a:pt x="3203" y="8097"/>
                  <a:pt x="3192" y="8037"/>
                </a:cubicBezTo>
                <a:cubicBezTo>
                  <a:pt x="3192" y="7966"/>
                  <a:pt x="3263" y="7823"/>
                  <a:pt x="3346" y="7811"/>
                </a:cubicBezTo>
                <a:cubicBezTo>
                  <a:pt x="3430" y="7811"/>
                  <a:pt x="3513" y="7918"/>
                  <a:pt x="3382" y="7989"/>
                </a:cubicBezTo>
                <a:cubicBezTo>
                  <a:pt x="3406" y="8001"/>
                  <a:pt x="3430" y="8001"/>
                  <a:pt x="3453" y="7989"/>
                </a:cubicBezTo>
                <a:cubicBezTo>
                  <a:pt x="3537" y="7989"/>
                  <a:pt x="3608" y="7918"/>
                  <a:pt x="3608" y="7823"/>
                </a:cubicBezTo>
                <a:cubicBezTo>
                  <a:pt x="3608" y="7775"/>
                  <a:pt x="3596" y="7727"/>
                  <a:pt x="3561" y="7692"/>
                </a:cubicBezTo>
                <a:cubicBezTo>
                  <a:pt x="3549" y="7680"/>
                  <a:pt x="3537" y="7668"/>
                  <a:pt x="3525" y="7656"/>
                </a:cubicBezTo>
                <a:lnTo>
                  <a:pt x="3513" y="7656"/>
                </a:lnTo>
                <a:cubicBezTo>
                  <a:pt x="3465" y="7620"/>
                  <a:pt x="3406" y="7620"/>
                  <a:pt x="3358" y="7632"/>
                </a:cubicBezTo>
                <a:cubicBezTo>
                  <a:pt x="3596" y="7287"/>
                  <a:pt x="3918" y="7013"/>
                  <a:pt x="4287" y="6846"/>
                </a:cubicBezTo>
                <a:cubicBezTo>
                  <a:pt x="3263" y="7477"/>
                  <a:pt x="4346" y="8037"/>
                  <a:pt x="3846" y="8537"/>
                </a:cubicBezTo>
                <a:cubicBezTo>
                  <a:pt x="3858" y="8525"/>
                  <a:pt x="3882" y="8501"/>
                  <a:pt x="3894" y="8489"/>
                </a:cubicBezTo>
                <a:cubicBezTo>
                  <a:pt x="3882" y="8501"/>
                  <a:pt x="3858" y="8525"/>
                  <a:pt x="3846" y="8537"/>
                </a:cubicBezTo>
                <a:cubicBezTo>
                  <a:pt x="4144" y="8370"/>
                  <a:pt x="4287" y="8216"/>
                  <a:pt x="4346" y="8073"/>
                </a:cubicBezTo>
                <a:cubicBezTo>
                  <a:pt x="4477" y="7680"/>
                  <a:pt x="4108" y="7513"/>
                  <a:pt x="4120" y="7311"/>
                </a:cubicBezTo>
                <a:cubicBezTo>
                  <a:pt x="4311" y="7466"/>
                  <a:pt x="4442" y="7406"/>
                  <a:pt x="4513" y="7216"/>
                </a:cubicBezTo>
                <a:cubicBezTo>
                  <a:pt x="4275" y="7239"/>
                  <a:pt x="4239" y="7013"/>
                  <a:pt x="4370" y="6882"/>
                </a:cubicBezTo>
                <a:cubicBezTo>
                  <a:pt x="4573" y="6704"/>
                  <a:pt x="5025" y="6668"/>
                  <a:pt x="5132" y="6120"/>
                </a:cubicBezTo>
                <a:cubicBezTo>
                  <a:pt x="5180" y="6049"/>
                  <a:pt x="5239" y="5977"/>
                  <a:pt x="5275" y="5894"/>
                </a:cubicBezTo>
                <a:cubicBezTo>
                  <a:pt x="5251" y="5977"/>
                  <a:pt x="5228" y="6061"/>
                  <a:pt x="5216" y="6156"/>
                </a:cubicBezTo>
                <a:cubicBezTo>
                  <a:pt x="4906" y="6608"/>
                  <a:pt x="5204" y="6954"/>
                  <a:pt x="5204" y="7227"/>
                </a:cubicBezTo>
                <a:cubicBezTo>
                  <a:pt x="5204" y="7418"/>
                  <a:pt x="5025" y="7549"/>
                  <a:pt x="4882" y="7370"/>
                </a:cubicBezTo>
                <a:cubicBezTo>
                  <a:pt x="4799" y="7549"/>
                  <a:pt x="4858" y="7680"/>
                  <a:pt x="5085" y="7716"/>
                </a:cubicBezTo>
                <a:cubicBezTo>
                  <a:pt x="4954" y="7858"/>
                  <a:pt x="4573" y="7716"/>
                  <a:pt x="4394" y="8085"/>
                </a:cubicBezTo>
                <a:cubicBezTo>
                  <a:pt x="4323" y="8239"/>
                  <a:pt x="4323" y="8442"/>
                  <a:pt x="4418" y="8775"/>
                </a:cubicBezTo>
                <a:lnTo>
                  <a:pt x="4418" y="8775"/>
                </a:lnTo>
                <a:cubicBezTo>
                  <a:pt x="4430" y="8061"/>
                  <a:pt x="5585" y="8442"/>
                  <a:pt x="5311" y="7275"/>
                </a:cubicBezTo>
                <a:lnTo>
                  <a:pt x="5311" y="7275"/>
                </a:lnTo>
                <a:cubicBezTo>
                  <a:pt x="5442" y="7656"/>
                  <a:pt x="5478" y="8085"/>
                  <a:pt x="5406" y="8489"/>
                </a:cubicBezTo>
                <a:cubicBezTo>
                  <a:pt x="5370" y="8454"/>
                  <a:pt x="5335" y="8418"/>
                  <a:pt x="5287" y="8406"/>
                </a:cubicBezTo>
                <a:lnTo>
                  <a:pt x="5275" y="8406"/>
                </a:lnTo>
                <a:cubicBezTo>
                  <a:pt x="5251" y="8406"/>
                  <a:pt x="5228" y="8406"/>
                  <a:pt x="5216" y="8406"/>
                </a:cubicBezTo>
                <a:cubicBezTo>
                  <a:pt x="5120" y="8418"/>
                  <a:pt x="5037" y="8501"/>
                  <a:pt x="5037" y="8597"/>
                </a:cubicBezTo>
                <a:cubicBezTo>
                  <a:pt x="5037" y="8644"/>
                  <a:pt x="5061" y="8692"/>
                  <a:pt x="5108" y="8728"/>
                </a:cubicBezTo>
                <a:cubicBezTo>
                  <a:pt x="5108" y="8728"/>
                  <a:pt x="5120" y="8740"/>
                  <a:pt x="5132" y="8740"/>
                </a:cubicBezTo>
                <a:cubicBezTo>
                  <a:pt x="5097" y="8597"/>
                  <a:pt x="5228" y="8573"/>
                  <a:pt x="5287" y="8644"/>
                </a:cubicBezTo>
                <a:cubicBezTo>
                  <a:pt x="5335" y="8716"/>
                  <a:pt x="5287" y="8859"/>
                  <a:pt x="5228" y="8906"/>
                </a:cubicBezTo>
                <a:cubicBezTo>
                  <a:pt x="5180" y="8954"/>
                  <a:pt x="5132" y="8978"/>
                  <a:pt x="5061" y="8978"/>
                </a:cubicBezTo>
                <a:cubicBezTo>
                  <a:pt x="4906" y="8990"/>
                  <a:pt x="4632" y="8882"/>
                  <a:pt x="4763" y="8561"/>
                </a:cubicBezTo>
                <a:cubicBezTo>
                  <a:pt x="4430" y="8656"/>
                  <a:pt x="4489" y="9121"/>
                  <a:pt x="4751" y="9299"/>
                </a:cubicBezTo>
                <a:cubicBezTo>
                  <a:pt x="4549" y="9418"/>
                  <a:pt x="4620" y="9561"/>
                  <a:pt x="4335" y="9585"/>
                </a:cubicBezTo>
                <a:cubicBezTo>
                  <a:pt x="4882" y="9847"/>
                  <a:pt x="5001" y="9513"/>
                  <a:pt x="5216" y="9430"/>
                </a:cubicBezTo>
                <a:lnTo>
                  <a:pt x="5216" y="9430"/>
                </a:lnTo>
                <a:cubicBezTo>
                  <a:pt x="4763" y="9668"/>
                  <a:pt x="4918" y="10025"/>
                  <a:pt x="4656" y="10311"/>
                </a:cubicBezTo>
                <a:cubicBezTo>
                  <a:pt x="5204" y="10264"/>
                  <a:pt x="5180" y="9883"/>
                  <a:pt x="5311" y="9597"/>
                </a:cubicBezTo>
                <a:lnTo>
                  <a:pt x="5311" y="9597"/>
                </a:lnTo>
                <a:cubicBezTo>
                  <a:pt x="5013" y="10311"/>
                  <a:pt x="5406" y="10490"/>
                  <a:pt x="5454" y="10942"/>
                </a:cubicBezTo>
                <a:cubicBezTo>
                  <a:pt x="5489" y="10490"/>
                  <a:pt x="5894" y="10311"/>
                  <a:pt x="5585" y="9597"/>
                </a:cubicBezTo>
                <a:lnTo>
                  <a:pt x="5585" y="9597"/>
                </a:lnTo>
                <a:cubicBezTo>
                  <a:pt x="5716" y="9883"/>
                  <a:pt x="5704" y="10264"/>
                  <a:pt x="6251" y="10311"/>
                </a:cubicBezTo>
                <a:cubicBezTo>
                  <a:pt x="5990" y="10013"/>
                  <a:pt x="6132" y="9668"/>
                  <a:pt x="5692" y="9430"/>
                </a:cubicBezTo>
                <a:lnTo>
                  <a:pt x="5692" y="9430"/>
                </a:lnTo>
                <a:cubicBezTo>
                  <a:pt x="5906" y="9513"/>
                  <a:pt x="6025" y="9847"/>
                  <a:pt x="6573" y="9585"/>
                </a:cubicBezTo>
                <a:cubicBezTo>
                  <a:pt x="6275" y="9561"/>
                  <a:pt x="6347" y="9430"/>
                  <a:pt x="6156" y="9299"/>
                </a:cubicBezTo>
                <a:cubicBezTo>
                  <a:pt x="6418" y="9121"/>
                  <a:pt x="6478" y="8656"/>
                  <a:pt x="6132" y="8561"/>
                </a:cubicBezTo>
                <a:cubicBezTo>
                  <a:pt x="6275" y="8882"/>
                  <a:pt x="6013" y="8978"/>
                  <a:pt x="5835" y="8978"/>
                </a:cubicBezTo>
                <a:cubicBezTo>
                  <a:pt x="5775" y="8978"/>
                  <a:pt x="5716" y="8954"/>
                  <a:pt x="5668" y="8906"/>
                </a:cubicBezTo>
                <a:cubicBezTo>
                  <a:pt x="5620" y="8859"/>
                  <a:pt x="5561" y="8716"/>
                  <a:pt x="5620" y="8644"/>
                </a:cubicBezTo>
                <a:cubicBezTo>
                  <a:pt x="5680" y="8573"/>
                  <a:pt x="5811" y="8597"/>
                  <a:pt x="5775" y="8740"/>
                </a:cubicBezTo>
                <a:lnTo>
                  <a:pt x="5799" y="8728"/>
                </a:lnTo>
                <a:cubicBezTo>
                  <a:pt x="5835" y="8692"/>
                  <a:pt x="5859" y="8644"/>
                  <a:pt x="5870" y="8597"/>
                </a:cubicBezTo>
                <a:cubicBezTo>
                  <a:pt x="5870" y="8501"/>
                  <a:pt x="5787" y="8418"/>
                  <a:pt x="5692" y="8406"/>
                </a:cubicBezTo>
                <a:cubicBezTo>
                  <a:pt x="5668" y="8406"/>
                  <a:pt x="5656" y="8406"/>
                  <a:pt x="5632" y="8406"/>
                </a:cubicBezTo>
                <a:lnTo>
                  <a:pt x="5620" y="8406"/>
                </a:lnTo>
                <a:cubicBezTo>
                  <a:pt x="5573" y="8418"/>
                  <a:pt x="5537" y="8454"/>
                  <a:pt x="5501" y="8489"/>
                </a:cubicBezTo>
                <a:cubicBezTo>
                  <a:pt x="5430" y="8085"/>
                  <a:pt x="5454" y="7668"/>
                  <a:pt x="5597" y="7275"/>
                </a:cubicBezTo>
                <a:cubicBezTo>
                  <a:pt x="5323" y="8454"/>
                  <a:pt x="6478" y="8061"/>
                  <a:pt x="6490" y="8787"/>
                </a:cubicBezTo>
                <a:cubicBezTo>
                  <a:pt x="6490" y="8763"/>
                  <a:pt x="6490" y="8740"/>
                  <a:pt x="6490" y="8716"/>
                </a:cubicBezTo>
                <a:cubicBezTo>
                  <a:pt x="6490" y="8740"/>
                  <a:pt x="6490" y="8763"/>
                  <a:pt x="6490" y="8787"/>
                </a:cubicBezTo>
                <a:cubicBezTo>
                  <a:pt x="6585" y="8454"/>
                  <a:pt x="6585" y="8239"/>
                  <a:pt x="6513" y="8097"/>
                </a:cubicBezTo>
                <a:cubicBezTo>
                  <a:pt x="6323" y="7727"/>
                  <a:pt x="5954" y="7870"/>
                  <a:pt x="5823" y="7716"/>
                </a:cubicBezTo>
                <a:cubicBezTo>
                  <a:pt x="6049" y="7692"/>
                  <a:pt x="6109" y="7561"/>
                  <a:pt x="6025" y="7382"/>
                </a:cubicBezTo>
                <a:cubicBezTo>
                  <a:pt x="5882" y="7561"/>
                  <a:pt x="5692" y="7418"/>
                  <a:pt x="5692" y="7239"/>
                </a:cubicBezTo>
                <a:cubicBezTo>
                  <a:pt x="5704" y="6965"/>
                  <a:pt x="5990" y="6620"/>
                  <a:pt x="5692" y="6168"/>
                </a:cubicBezTo>
                <a:cubicBezTo>
                  <a:pt x="5680" y="6073"/>
                  <a:pt x="5656" y="5989"/>
                  <a:pt x="5632" y="5894"/>
                </a:cubicBezTo>
                <a:cubicBezTo>
                  <a:pt x="5668" y="5977"/>
                  <a:pt x="5716" y="6061"/>
                  <a:pt x="5775" y="6132"/>
                </a:cubicBezTo>
                <a:cubicBezTo>
                  <a:pt x="5882" y="6668"/>
                  <a:pt x="6335" y="6704"/>
                  <a:pt x="6525" y="6894"/>
                </a:cubicBezTo>
                <a:cubicBezTo>
                  <a:pt x="6668" y="7013"/>
                  <a:pt x="6632" y="7251"/>
                  <a:pt x="6394" y="7227"/>
                </a:cubicBezTo>
                <a:cubicBezTo>
                  <a:pt x="6466" y="7406"/>
                  <a:pt x="6597" y="7466"/>
                  <a:pt x="6787" y="7323"/>
                </a:cubicBezTo>
                <a:cubicBezTo>
                  <a:pt x="6799" y="7513"/>
                  <a:pt x="6430" y="7692"/>
                  <a:pt x="6561" y="8073"/>
                </a:cubicBezTo>
                <a:cubicBezTo>
                  <a:pt x="6609" y="8228"/>
                  <a:pt x="6763" y="8370"/>
                  <a:pt x="7061" y="8549"/>
                </a:cubicBezTo>
                <a:lnTo>
                  <a:pt x="7061" y="8549"/>
                </a:lnTo>
                <a:cubicBezTo>
                  <a:pt x="6561" y="8037"/>
                  <a:pt x="7644" y="7489"/>
                  <a:pt x="6632" y="6858"/>
                </a:cubicBezTo>
                <a:lnTo>
                  <a:pt x="6632" y="6858"/>
                </a:lnTo>
                <a:cubicBezTo>
                  <a:pt x="7002" y="7025"/>
                  <a:pt x="7323" y="7311"/>
                  <a:pt x="7561" y="7656"/>
                </a:cubicBezTo>
                <a:cubicBezTo>
                  <a:pt x="7514" y="7644"/>
                  <a:pt x="7454" y="7644"/>
                  <a:pt x="7418" y="7680"/>
                </a:cubicBezTo>
                <a:lnTo>
                  <a:pt x="7406" y="7680"/>
                </a:lnTo>
                <a:cubicBezTo>
                  <a:pt x="7394" y="7692"/>
                  <a:pt x="7383" y="7704"/>
                  <a:pt x="7371" y="7716"/>
                </a:cubicBezTo>
                <a:cubicBezTo>
                  <a:pt x="7216" y="7847"/>
                  <a:pt x="7359" y="8073"/>
                  <a:pt x="7549" y="8013"/>
                </a:cubicBezTo>
                <a:cubicBezTo>
                  <a:pt x="7418" y="7942"/>
                  <a:pt x="7502" y="7823"/>
                  <a:pt x="7585" y="7835"/>
                </a:cubicBezTo>
                <a:cubicBezTo>
                  <a:pt x="7668" y="7847"/>
                  <a:pt x="7728" y="7978"/>
                  <a:pt x="7728" y="8061"/>
                </a:cubicBezTo>
                <a:cubicBezTo>
                  <a:pt x="7728" y="8120"/>
                  <a:pt x="7704" y="8180"/>
                  <a:pt x="7656" y="8216"/>
                </a:cubicBezTo>
                <a:cubicBezTo>
                  <a:pt x="7549" y="8347"/>
                  <a:pt x="7299" y="8466"/>
                  <a:pt x="7168" y="8132"/>
                </a:cubicBezTo>
                <a:cubicBezTo>
                  <a:pt x="6990" y="8442"/>
                  <a:pt x="7359" y="8728"/>
                  <a:pt x="7668" y="8668"/>
                </a:cubicBezTo>
                <a:cubicBezTo>
                  <a:pt x="7621" y="8894"/>
                  <a:pt x="7764" y="8942"/>
                  <a:pt x="7573" y="9168"/>
                </a:cubicBezTo>
                <a:cubicBezTo>
                  <a:pt x="8156" y="8966"/>
                  <a:pt x="8002" y="8656"/>
                  <a:pt x="8097" y="8430"/>
                </a:cubicBezTo>
                <a:lnTo>
                  <a:pt x="8097" y="8430"/>
                </a:lnTo>
                <a:cubicBezTo>
                  <a:pt x="7942" y="8918"/>
                  <a:pt x="8299" y="9061"/>
                  <a:pt x="8323" y="9454"/>
                </a:cubicBezTo>
                <a:cubicBezTo>
                  <a:pt x="8680" y="9037"/>
                  <a:pt x="8395" y="8775"/>
                  <a:pt x="8287" y="8478"/>
                </a:cubicBezTo>
                <a:lnTo>
                  <a:pt x="8287" y="8478"/>
                </a:lnTo>
                <a:cubicBezTo>
                  <a:pt x="8585" y="9204"/>
                  <a:pt x="8978" y="9037"/>
                  <a:pt x="9323" y="9335"/>
                </a:cubicBezTo>
                <a:cubicBezTo>
                  <a:pt x="9026" y="8990"/>
                  <a:pt x="9204" y="8573"/>
                  <a:pt x="8478" y="8287"/>
                </a:cubicBezTo>
                <a:lnTo>
                  <a:pt x="8478" y="8287"/>
                </a:lnTo>
                <a:cubicBezTo>
                  <a:pt x="8776" y="8394"/>
                  <a:pt x="9026" y="8680"/>
                  <a:pt x="9442" y="8323"/>
                </a:cubicBezTo>
                <a:cubicBezTo>
                  <a:pt x="9049" y="8311"/>
                  <a:pt x="8907" y="7942"/>
                  <a:pt x="8430" y="8097"/>
                </a:cubicBezTo>
                <a:lnTo>
                  <a:pt x="8430" y="8097"/>
                </a:lnTo>
                <a:cubicBezTo>
                  <a:pt x="8645" y="8001"/>
                  <a:pt x="8954" y="8156"/>
                  <a:pt x="9157" y="7585"/>
                </a:cubicBezTo>
                <a:cubicBezTo>
                  <a:pt x="8930" y="7775"/>
                  <a:pt x="8895" y="7632"/>
                  <a:pt x="8668" y="7668"/>
                </a:cubicBezTo>
                <a:cubicBezTo>
                  <a:pt x="8728" y="7370"/>
                  <a:pt x="8442" y="7001"/>
                  <a:pt x="8133" y="7168"/>
                </a:cubicBezTo>
                <a:cubicBezTo>
                  <a:pt x="8454" y="7299"/>
                  <a:pt x="8335" y="7561"/>
                  <a:pt x="8216" y="7668"/>
                </a:cubicBezTo>
                <a:cubicBezTo>
                  <a:pt x="8168" y="7716"/>
                  <a:pt x="8109" y="7739"/>
                  <a:pt x="8049" y="7739"/>
                </a:cubicBezTo>
                <a:cubicBezTo>
                  <a:pt x="7978" y="7739"/>
                  <a:pt x="7835" y="7680"/>
                  <a:pt x="7823" y="7585"/>
                </a:cubicBezTo>
                <a:cubicBezTo>
                  <a:pt x="7823" y="7501"/>
                  <a:pt x="7930" y="7418"/>
                  <a:pt x="8002" y="7549"/>
                </a:cubicBezTo>
                <a:cubicBezTo>
                  <a:pt x="8002" y="7525"/>
                  <a:pt x="8002" y="7501"/>
                  <a:pt x="8002" y="7489"/>
                </a:cubicBezTo>
                <a:cubicBezTo>
                  <a:pt x="8002" y="7394"/>
                  <a:pt x="7930" y="7323"/>
                  <a:pt x="7835" y="7323"/>
                </a:cubicBezTo>
                <a:cubicBezTo>
                  <a:pt x="7787" y="7323"/>
                  <a:pt x="7740" y="7335"/>
                  <a:pt x="7704" y="7370"/>
                </a:cubicBezTo>
                <a:cubicBezTo>
                  <a:pt x="7692" y="7382"/>
                  <a:pt x="7680" y="7394"/>
                  <a:pt x="7668" y="7418"/>
                </a:cubicBezTo>
                <a:lnTo>
                  <a:pt x="7656" y="7430"/>
                </a:lnTo>
                <a:cubicBezTo>
                  <a:pt x="7633" y="7466"/>
                  <a:pt x="7621" y="7513"/>
                  <a:pt x="7633" y="7561"/>
                </a:cubicBezTo>
                <a:cubicBezTo>
                  <a:pt x="7287" y="7335"/>
                  <a:pt x="7013" y="7013"/>
                  <a:pt x="6835" y="6644"/>
                </a:cubicBezTo>
                <a:cubicBezTo>
                  <a:pt x="7478" y="7668"/>
                  <a:pt x="8025" y="6573"/>
                  <a:pt x="8537" y="7085"/>
                </a:cubicBezTo>
                <a:lnTo>
                  <a:pt x="8478" y="7037"/>
                </a:lnTo>
                <a:cubicBezTo>
                  <a:pt x="8502" y="7049"/>
                  <a:pt x="8526" y="7061"/>
                  <a:pt x="8537" y="7085"/>
                </a:cubicBezTo>
                <a:cubicBezTo>
                  <a:pt x="8371" y="6787"/>
                  <a:pt x="8216" y="6644"/>
                  <a:pt x="8061" y="6584"/>
                </a:cubicBezTo>
                <a:cubicBezTo>
                  <a:pt x="7680" y="6454"/>
                  <a:pt x="7502" y="6823"/>
                  <a:pt x="7311" y="6811"/>
                </a:cubicBezTo>
                <a:cubicBezTo>
                  <a:pt x="7454" y="6620"/>
                  <a:pt x="7394" y="6489"/>
                  <a:pt x="7216" y="6418"/>
                </a:cubicBezTo>
                <a:cubicBezTo>
                  <a:pt x="7240" y="6644"/>
                  <a:pt x="7002" y="6680"/>
                  <a:pt x="6882" y="6549"/>
                </a:cubicBezTo>
                <a:cubicBezTo>
                  <a:pt x="6692" y="6346"/>
                  <a:pt x="6656" y="5894"/>
                  <a:pt x="6120" y="5799"/>
                </a:cubicBezTo>
                <a:cubicBezTo>
                  <a:pt x="6049" y="5739"/>
                  <a:pt x="5966" y="5692"/>
                  <a:pt x="5882" y="5644"/>
                </a:cubicBezTo>
                <a:cubicBezTo>
                  <a:pt x="5978" y="5680"/>
                  <a:pt x="6061" y="5692"/>
                  <a:pt x="6156" y="5703"/>
                </a:cubicBezTo>
                <a:cubicBezTo>
                  <a:pt x="6597" y="6025"/>
                  <a:pt x="6954" y="5727"/>
                  <a:pt x="7228" y="5715"/>
                </a:cubicBezTo>
                <a:cubicBezTo>
                  <a:pt x="7406" y="5715"/>
                  <a:pt x="7549" y="5894"/>
                  <a:pt x="7371" y="6049"/>
                </a:cubicBezTo>
                <a:cubicBezTo>
                  <a:pt x="7549" y="6132"/>
                  <a:pt x="7680" y="6073"/>
                  <a:pt x="7704" y="5834"/>
                </a:cubicBezTo>
                <a:cubicBezTo>
                  <a:pt x="7859" y="5965"/>
                  <a:pt x="7704" y="6346"/>
                  <a:pt x="8085" y="6525"/>
                </a:cubicBezTo>
                <a:cubicBezTo>
                  <a:pt x="8228" y="6596"/>
                  <a:pt x="8442" y="6608"/>
                  <a:pt x="8776" y="6513"/>
                </a:cubicBezTo>
                <a:lnTo>
                  <a:pt x="8776" y="6513"/>
                </a:lnTo>
                <a:cubicBezTo>
                  <a:pt x="8061" y="6501"/>
                  <a:pt x="8442" y="5346"/>
                  <a:pt x="7263" y="5620"/>
                </a:cubicBezTo>
                <a:lnTo>
                  <a:pt x="7263" y="5620"/>
                </a:lnTo>
                <a:cubicBezTo>
                  <a:pt x="7656" y="5477"/>
                  <a:pt x="8073" y="5441"/>
                  <a:pt x="8490" y="5525"/>
                </a:cubicBezTo>
                <a:cubicBezTo>
                  <a:pt x="8442" y="5549"/>
                  <a:pt x="8418" y="5596"/>
                  <a:pt x="8406" y="5644"/>
                </a:cubicBezTo>
                <a:lnTo>
                  <a:pt x="8406" y="5656"/>
                </a:lnTo>
                <a:cubicBezTo>
                  <a:pt x="8406" y="5668"/>
                  <a:pt x="8406" y="5692"/>
                  <a:pt x="8406" y="5715"/>
                </a:cubicBezTo>
                <a:cubicBezTo>
                  <a:pt x="8406" y="5894"/>
                  <a:pt x="8657" y="5953"/>
                  <a:pt x="8740" y="5787"/>
                </a:cubicBezTo>
                <a:cubicBezTo>
                  <a:pt x="8585" y="5834"/>
                  <a:pt x="8573" y="5692"/>
                  <a:pt x="8633" y="5644"/>
                </a:cubicBezTo>
                <a:cubicBezTo>
                  <a:pt x="8704" y="5584"/>
                  <a:pt x="8847" y="5644"/>
                  <a:pt x="8907" y="5692"/>
                </a:cubicBezTo>
                <a:cubicBezTo>
                  <a:pt x="8942" y="5739"/>
                  <a:pt x="8966" y="5799"/>
                  <a:pt x="8966" y="5858"/>
                </a:cubicBezTo>
                <a:cubicBezTo>
                  <a:pt x="8978" y="6025"/>
                  <a:pt x="8883" y="6287"/>
                  <a:pt x="8561" y="6156"/>
                </a:cubicBezTo>
                <a:cubicBezTo>
                  <a:pt x="8657" y="6501"/>
                  <a:pt x="9121" y="6442"/>
                  <a:pt x="9288" y="6180"/>
                </a:cubicBezTo>
                <a:cubicBezTo>
                  <a:pt x="9419" y="6370"/>
                  <a:pt x="9549" y="6299"/>
                  <a:pt x="9573" y="6596"/>
                </a:cubicBezTo>
                <a:cubicBezTo>
                  <a:pt x="9835" y="6049"/>
                  <a:pt x="9514" y="5930"/>
                  <a:pt x="9430" y="5715"/>
                </a:cubicBezTo>
                <a:lnTo>
                  <a:pt x="9430" y="5715"/>
                </a:lnTo>
                <a:cubicBezTo>
                  <a:pt x="9657" y="6156"/>
                  <a:pt x="10026" y="6013"/>
                  <a:pt x="10311" y="6275"/>
                </a:cubicBezTo>
                <a:cubicBezTo>
                  <a:pt x="10264" y="5727"/>
                  <a:pt x="9871" y="5739"/>
                  <a:pt x="9597" y="5608"/>
                </a:cubicBezTo>
                <a:lnTo>
                  <a:pt x="9597" y="5608"/>
                </a:lnTo>
                <a:cubicBezTo>
                  <a:pt x="10311" y="5906"/>
                  <a:pt x="10490" y="5513"/>
                  <a:pt x="10931" y="5477"/>
                </a:cubicBezTo>
                <a:cubicBezTo>
                  <a:pt x="10490" y="5430"/>
                  <a:pt x="10311" y="5025"/>
                  <a:pt x="9597" y="5334"/>
                </a:cubicBezTo>
                <a:lnTo>
                  <a:pt x="9597" y="5334"/>
                </a:lnTo>
                <a:cubicBezTo>
                  <a:pt x="9871" y="5203"/>
                  <a:pt x="10264" y="5215"/>
                  <a:pt x="10311" y="4679"/>
                </a:cubicBezTo>
                <a:cubicBezTo>
                  <a:pt x="10014" y="4941"/>
                  <a:pt x="9657" y="4787"/>
                  <a:pt x="9430" y="5239"/>
                </a:cubicBezTo>
                <a:lnTo>
                  <a:pt x="9430" y="5239"/>
                </a:lnTo>
                <a:cubicBezTo>
                  <a:pt x="9514" y="5013"/>
                  <a:pt x="9835" y="4906"/>
                  <a:pt x="9573" y="4346"/>
                </a:cubicBezTo>
                <a:cubicBezTo>
                  <a:pt x="9549" y="4644"/>
                  <a:pt x="9419" y="4572"/>
                  <a:pt x="9288" y="4763"/>
                </a:cubicBezTo>
                <a:cubicBezTo>
                  <a:pt x="9121" y="4513"/>
                  <a:pt x="8657" y="4441"/>
                  <a:pt x="8561" y="4787"/>
                </a:cubicBezTo>
                <a:cubicBezTo>
                  <a:pt x="8883" y="4656"/>
                  <a:pt x="8978" y="4918"/>
                  <a:pt x="8966" y="5084"/>
                </a:cubicBezTo>
                <a:cubicBezTo>
                  <a:pt x="8966" y="5144"/>
                  <a:pt x="8942" y="5203"/>
                  <a:pt x="8907" y="5251"/>
                </a:cubicBezTo>
                <a:cubicBezTo>
                  <a:pt x="8847" y="5299"/>
                  <a:pt x="8704" y="5358"/>
                  <a:pt x="8633" y="5311"/>
                </a:cubicBezTo>
                <a:cubicBezTo>
                  <a:pt x="8573" y="5251"/>
                  <a:pt x="8597" y="5108"/>
                  <a:pt x="8740" y="5156"/>
                </a:cubicBezTo>
                <a:cubicBezTo>
                  <a:pt x="8657" y="4989"/>
                  <a:pt x="8406" y="5049"/>
                  <a:pt x="8406" y="5239"/>
                </a:cubicBezTo>
                <a:cubicBezTo>
                  <a:pt x="8406" y="5251"/>
                  <a:pt x="8406" y="5275"/>
                  <a:pt x="8406" y="5287"/>
                </a:cubicBezTo>
                <a:lnTo>
                  <a:pt x="8406" y="5299"/>
                </a:lnTo>
                <a:cubicBezTo>
                  <a:pt x="8418" y="5346"/>
                  <a:pt x="8442" y="5394"/>
                  <a:pt x="8490" y="5418"/>
                </a:cubicBezTo>
                <a:cubicBezTo>
                  <a:pt x="8073" y="5501"/>
                  <a:pt x="7656" y="5465"/>
                  <a:pt x="7263" y="5334"/>
                </a:cubicBezTo>
                <a:cubicBezTo>
                  <a:pt x="8442" y="5608"/>
                  <a:pt x="8061" y="4441"/>
                  <a:pt x="8776" y="4441"/>
                </a:cubicBezTo>
                <a:lnTo>
                  <a:pt x="8704" y="4441"/>
                </a:lnTo>
                <a:cubicBezTo>
                  <a:pt x="8728" y="4429"/>
                  <a:pt x="8752" y="4429"/>
                  <a:pt x="8776" y="4441"/>
                </a:cubicBezTo>
                <a:cubicBezTo>
                  <a:pt x="8442" y="4346"/>
                  <a:pt x="8240" y="4346"/>
                  <a:pt x="8085" y="4418"/>
                </a:cubicBezTo>
                <a:cubicBezTo>
                  <a:pt x="7728" y="4596"/>
                  <a:pt x="7859" y="4977"/>
                  <a:pt x="7716" y="5108"/>
                </a:cubicBezTo>
                <a:cubicBezTo>
                  <a:pt x="7680" y="4870"/>
                  <a:pt x="7549" y="4822"/>
                  <a:pt x="7371" y="4894"/>
                </a:cubicBezTo>
                <a:cubicBezTo>
                  <a:pt x="7549" y="5049"/>
                  <a:pt x="7418" y="5239"/>
                  <a:pt x="7240" y="5227"/>
                </a:cubicBezTo>
                <a:cubicBezTo>
                  <a:pt x="6966" y="5215"/>
                  <a:pt x="6609" y="4930"/>
                  <a:pt x="6156" y="5239"/>
                </a:cubicBezTo>
                <a:cubicBezTo>
                  <a:pt x="6073" y="5251"/>
                  <a:pt x="5978" y="5275"/>
                  <a:pt x="5894" y="5299"/>
                </a:cubicBezTo>
                <a:cubicBezTo>
                  <a:pt x="5978" y="5251"/>
                  <a:pt x="6049" y="5203"/>
                  <a:pt x="6120" y="5144"/>
                </a:cubicBezTo>
                <a:cubicBezTo>
                  <a:pt x="6668" y="5049"/>
                  <a:pt x="6704" y="4596"/>
                  <a:pt x="6894" y="4394"/>
                </a:cubicBezTo>
                <a:cubicBezTo>
                  <a:pt x="7013" y="4263"/>
                  <a:pt x="7240" y="4298"/>
                  <a:pt x="7216" y="4537"/>
                </a:cubicBezTo>
                <a:cubicBezTo>
                  <a:pt x="7406" y="4465"/>
                  <a:pt x="7454" y="4322"/>
                  <a:pt x="7311" y="4144"/>
                </a:cubicBezTo>
                <a:cubicBezTo>
                  <a:pt x="7514" y="4132"/>
                  <a:pt x="7680" y="4501"/>
                  <a:pt x="8073" y="4370"/>
                </a:cubicBezTo>
                <a:cubicBezTo>
                  <a:pt x="8216" y="4310"/>
                  <a:pt x="8371" y="4168"/>
                  <a:pt x="8549" y="3858"/>
                </a:cubicBezTo>
                <a:lnTo>
                  <a:pt x="8549" y="3858"/>
                </a:lnTo>
                <a:cubicBezTo>
                  <a:pt x="8025" y="4358"/>
                  <a:pt x="7478" y="3263"/>
                  <a:pt x="6847" y="4298"/>
                </a:cubicBezTo>
                <a:lnTo>
                  <a:pt x="6847" y="4298"/>
                </a:lnTo>
                <a:cubicBezTo>
                  <a:pt x="7025" y="3917"/>
                  <a:pt x="7299" y="3608"/>
                  <a:pt x="7644" y="3370"/>
                </a:cubicBezTo>
                <a:cubicBezTo>
                  <a:pt x="7633" y="3417"/>
                  <a:pt x="7644" y="3465"/>
                  <a:pt x="7668" y="3513"/>
                </a:cubicBezTo>
                <a:lnTo>
                  <a:pt x="7680" y="3525"/>
                </a:lnTo>
                <a:cubicBezTo>
                  <a:pt x="7680" y="3536"/>
                  <a:pt x="7692" y="3548"/>
                  <a:pt x="7716" y="3560"/>
                </a:cubicBezTo>
                <a:cubicBezTo>
                  <a:pt x="7847" y="3703"/>
                  <a:pt x="8073" y="3560"/>
                  <a:pt x="8014" y="3382"/>
                </a:cubicBezTo>
                <a:cubicBezTo>
                  <a:pt x="7942" y="3513"/>
                  <a:pt x="7823" y="3429"/>
                  <a:pt x="7835" y="3346"/>
                </a:cubicBezTo>
                <a:cubicBezTo>
                  <a:pt x="7847" y="3263"/>
                  <a:pt x="7978" y="3203"/>
                  <a:pt x="8061" y="3203"/>
                </a:cubicBezTo>
                <a:cubicBezTo>
                  <a:pt x="8121" y="3203"/>
                  <a:pt x="8180" y="3227"/>
                  <a:pt x="8216" y="3275"/>
                </a:cubicBezTo>
                <a:cubicBezTo>
                  <a:pt x="8347" y="3382"/>
                  <a:pt x="8454" y="3632"/>
                  <a:pt x="8133" y="3763"/>
                </a:cubicBezTo>
                <a:cubicBezTo>
                  <a:pt x="8442" y="3941"/>
                  <a:pt x="8728" y="3572"/>
                  <a:pt x="8668" y="3263"/>
                </a:cubicBezTo>
                <a:cubicBezTo>
                  <a:pt x="8895" y="3310"/>
                  <a:pt x="8942" y="3167"/>
                  <a:pt x="9168" y="3358"/>
                </a:cubicBezTo>
                <a:cubicBezTo>
                  <a:pt x="8966" y="2786"/>
                  <a:pt x="8645" y="2929"/>
                  <a:pt x="8430" y="2834"/>
                </a:cubicBezTo>
                <a:lnTo>
                  <a:pt x="8430" y="2834"/>
                </a:lnTo>
                <a:cubicBezTo>
                  <a:pt x="8918" y="2989"/>
                  <a:pt x="9061" y="2632"/>
                  <a:pt x="9454" y="2608"/>
                </a:cubicBezTo>
                <a:cubicBezTo>
                  <a:pt x="9038" y="2251"/>
                  <a:pt x="8776" y="2536"/>
                  <a:pt x="8478" y="2644"/>
                </a:cubicBezTo>
                <a:lnTo>
                  <a:pt x="8478" y="2644"/>
                </a:lnTo>
                <a:cubicBezTo>
                  <a:pt x="9204" y="2346"/>
                  <a:pt x="9038" y="1953"/>
                  <a:pt x="9335" y="1608"/>
                </a:cubicBezTo>
                <a:cubicBezTo>
                  <a:pt x="8990" y="1893"/>
                  <a:pt x="8573" y="1727"/>
                  <a:pt x="8287" y="2453"/>
                </a:cubicBezTo>
                <a:lnTo>
                  <a:pt x="8287" y="2453"/>
                </a:lnTo>
                <a:cubicBezTo>
                  <a:pt x="8395" y="2155"/>
                  <a:pt x="8680" y="1893"/>
                  <a:pt x="8323" y="1489"/>
                </a:cubicBezTo>
                <a:cubicBezTo>
                  <a:pt x="8311" y="1882"/>
                  <a:pt x="7942" y="2024"/>
                  <a:pt x="8097" y="2501"/>
                </a:cubicBezTo>
                <a:lnTo>
                  <a:pt x="8097" y="2501"/>
                </a:lnTo>
                <a:cubicBezTo>
                  <a:pt x="8002" y="2286"/>
                  <a:pt x="8156" y="1977"/>
                  <a:pt x="7585" y="1774"/>
                </a:cubicBezTo>
                <a:cubicBezTo>
                  <a:pt x="7775" y="2001"/>
                  <a:pt x="7633" y="2036"/>
                  <a:pt x="7668" y="2263"/>
                </a:cubicBezTo>
                <a:cubicBezTo>
                  <a:pt x="7371" y="2203"/>
                  <a:pt x="7002" y="2489"/>
                  <a:pt x="7168" y="2798"/>
                </a:cubicBezTo>
                <a:cubicBezTo>
                  <a:pt x="7299" y="2477"/>
                  <a:pt x="7561" y="2596"/>
                  <a:pt x="7668" y="2715"/>
                </a:cubicBezTo>
                <a:cubicBezTo>
                  <a:pt x="7716" y="2763"/>
                  <a:pt x="7740" y="2822"/>
                  <a:pt x="7740" y="2882"/>
                </a:cubicBezTo>
                <a:cubicBezTo>
                  <a:pt x="7740" y="2953"/>
                  <a:pt x="7680" y="3096"/>
                  <a:pt x="7585" y="3108"/>
                </a:cubicBezTo>
                <a:cubicBezTo>
                  <a:pt x="7502" y="3108"/>
                  <a:pt x="7418" y="3001"/>
                  <a:pt x="7549" y="2929"/>
                </a:cubicBezTo>
                <a:cubicBezTo>
                  <a:pt x="7371" y="2858"/>
                  <a:pt x="7228" y="3096"/>
                  <a:pt x="7371" y="3227"/>
                </a:cubicBezTo>
                <a:cubicBezTo>
                  <a:pt x="7383" y="3239"/>
                  <a:pt x="7394" y="3251"/>
                  <a:pt x="7418" y="3263"/>
                </a:cubicBezTo>
                <a:lnTo>
                  <a:pt x="7430" y="3275"/>
                </a:lnTo>
                <a:cubicBezTo>
                  <a:pt x="7466" y="3298"/>
                  <a:pt x="7514" y="3298"/>
                  <a:pt x="7561" y="3298"/>
                </a:cubicBezTo>
                <a:cubicBezTo>
                  <a:pt x="7335" y="3644"/>
                  <a:pt x="7013" y="3917"/>
                  <a:pt x="6632" y="4096"/>
                </a:cubicBezTo>
                <a:cubicBezTo>
                  <a:pt x="7668" y="3453"/>
                  <a:pt x="6573" y="2905"/>
                  <a:pt x="7073" y="2393"/>
                </a:cubicBezTo>
                <a:lnTo>
                  <a:pt x="7025" y="2441"/>
                </a:lnTo>
                <a:cubicBezTo>
                  <a:pt x="7037" y="2429"/>
                  <a:pt x="7061" y="2405"/>
                  <a:pt x="7073" y="2393"/>
                </a:cubicBezTo>
                <a:cubicBezTo>
                  <a:pt x="6775" y="2560"/>
                  <a:pt x="6632" y="2715"/>
                  <a:pt x="6573" y="2858"/>
                </a:cubicBezTo>
                <a:cubicBezTo>
                  <a:pt x="6442" y="3251"/>
                  <a:pt x="6811" y="3417"/>
                  <a:pt x="6799" y="3620"/>
                </a:cubicBezTo>
                <a:cubicBezTo>
                  <a:pt x="6609" y="3477"/>
                  <a:pt x="6478" y="3525"/>
                  <a:pt x="6406" y="3715"/>
                </a:cubicBezTo>
                <a:cubicBezTo>
                  <a:pt x="6644" y="3691"/>
                  <a:pt x="6680" y="3917"/>
                  <a:pt x="6549" y="4048"/>
                </a:cubicBezTo>
                <a:cubicBezTo>
                  <a:pt x="6347" y="4227"/>
                  <a:pt x="5894" y="4275"/>
                  <a:pt x="5787" y="4810"/>
                </a:cubicBezTo>
                <a:cubicBezTo>
                  <a:pt x="5739" y="4882"/>
                  <a:pt x="5680" y="4953"/>
                  <a:pt x="5644" y="5037"/>
                </a:cubicBezTo>
                <a:cubicBezTo>
                  <a:pt x="5668" y="4953"/>
                  <a:pt x="5692" y="4858"/>
                  <a:pt x="5704" y="4775"/>
                </a:cubicBezTo>
                <a:cubicBezTo>
                  <a:pt x="6013" y="4322"/>
                  <a:pt x="5716" y="3977"/>
                  <a:pt x="5716" y="3703"/>
                </a:cubicBezTo>
                <a:cubicBezTo>
                  <a:pt x="5704" y="3513"/>
                  <a:pt x="5894" y="3382"/>
                  <a:pt x="6037" y="3560"/>
                </a:cubicBezTo>
                <a:cubicBezTo>
                  <a:pt x="6120" y="3382"/>
                  <a:pt x="6061" y="3251"/>
                  <a:pt x="5835" y="3215"/>
                </a:cubicBezTo>
                <a:cubicBezTo>
                  <a:pt x="5966" y="3072"/>
                  <a:pt x="6347" y="3215"/>
                  <a:pt x="6525" y="2846"/>
                </a:cubicBezTo>
                <a:cubicBezTo>
                  <a:pt x="6597" y="2691"/>
                  <a:pt x="6597" y="2489"/>
                  <a:pt x="6501" y="2155"/>
                </a:cubicBezTo>
                <a:cubicBezTo>
                  <a:pt x="6490" y="2870"/>
                  <a:pt x="5335" y="2489"/>
                  <a:pt x="5609" y="3667"/>
                </a:cubicBezTo>
                <a:cubicBezTo>
                  <a:pt x="5466" y="3275"/>
                  <a:pt x="5442" y="2858"/>
                  <a:pt x="5513" y="2453"/>
                </a:cubicBezTo>
                <a:cubicBezTo>
                  <a:pt x="5549" y="2489"/>
                  <a:pt x="5585" y="2513"/>
                  <a:pt x="5632" y="2524"/>
                </a:cubicBezTo>
                <a:lnTo>
                  <a:pt x="5644" y="2524"/>
                </a:lnTo>
                <a:cubicBezTo>
                  <a:pt x="5668" y="2524"/>
                  <a:pt x="5680" y="2524"/>
                  <a:pt x="5704" y="2524"/>
                </a:cubicBezTo>
                <a:cubicBezTo>
                  <a:pt x="5870" y="2524"/>
                  <a:pt x="5942" y="2322"/>
                  <a:pt x="5811" y="2215"/>
                </a:cubicBezTo>
                <a:lnTo>
                  <a:pt x="5787" y="2191"/>
                </a:lnTo>
                <a:cubicBezTo>
                  <a:pt x="5823" y="2346"/>
                  <a:pt x="5692" y="2358"/>
                  <a:pt x="5632" y="2298"/>
                </a:cubicBezTo>
                <a:cubicBezTo>
                  <a:pt x="5585" y="2227"/>
                  <a:pt x="5632" y="2084"/>
                  <a:pt x="5692" y="2024"/>
                </a:cubicBezTo>
                <a:cubicBezTo>
                  <a:pt x="5728" y="1989"/>
                  <a:pt x="5787" y="1965"/>
                  <a:pt x="5859" y="1965"/>
                </a:cubicBezTo>
                <a:cubicBezTo>
                  <a:pt x="6013" y="1953"/>
                  <a:pt x="6287" y="2048"/>
                  <a:pt x="6156" y="2370"/>
                </a:cubicBezTo>
                <a:cubicBezTo>
                  <a:pt x="6490" y="2274"/>
                  <a:pt x="6430" y="1810"/>
                  <a:pt x="6168" y="1643"/>
                </a:cubicBezTo>
                <a:cubicBezTo>
                  <a:pt x="6371" y="1512"/>
                  <a:pt x="6287" y="1381"/>
                  <a:pt x="6585" y="1358"/>
                </a:cubicBezTo>
                <a:cubicBezTo>
                  <a:pt x="6037" y="1096"/>
                  <a:pt x="5918" y="1417"/>
                  <a:pt x="5704" y="1512"/>
                </a:cubicBezTo>
                <a:lnTo>
                  <a:pt x="5704" y="1512"/>
                </a:lnTo>
                <a:cubicBezTo>
                  <a:pt x="6144" y="1274"/>
                  <a:pt x="6001" y="917"/>
                  <a:pt x="6263" y="631"/>
                </a:cubicBezTo>
                <a:cubicBezTo>
                  <a:pt x="5716" y="667"/>
                  <a:pt x="5739" y="1060"/>
                  <a:pt x="5609" y="1346"/>
                </a:cubicBezTo>
                <a:lnTo>
                  <a:pt x="5609" y="1346"/>
                </a:lnTo>
                <a:cubicBezTo>
                  <a:pt x="5906" y="619"/>
                  <a:pt x="5501" y="453"/>
                  <a:pt x="5466" y="0"/>
                </a:cubicBezTo>
                <a:cubicBezTo>
                  <a:pt x="5430" y="453"/>
                  <a:pt x="5013" y="619"/>
                  <a:pt x="5323" y="1346"/>
                </a:cubicBezTo>
                <a:lnTo>
                  <a:pt x="5323" y="1346"/>
                </a:lnTo>
                <a:cubicBezTo>
                  <a:pt x="5192" y="1060"/>
                  <a:pt x="5216" y="667"/>
                  <a:pt x="4668" y="631"/>
                </a:cubicBezTo>
                <a:cubicBezTo>
                  <a:pt x="4930" y="929"/>
                  <a:pt x="4775" y="1274"/>
                  <a:pt x="5228" y="1512"/>
                </a:cubicBezTo>
                <a:lnTo>
                  <a:pt x="5228" y="1512"/>
                </a:lnTo>
                <a:cubicBezTo>
                  <a:pt x="5013" y="1417"/>
                  <a:pt x="4894" y="1096"/>
                  <a:pt x="4346" y="1358"/>
                </a:cubicBezTo>
                <a:cubicBezTo>
                  <a:pt x="4644" y="1381"/>
                  <a:pt x="4561" y="1512"/>
                  <a:pt x="4763" y="1643"/>
                </a:cubicBezTo>
                <a:cubicBezTo>
                  <a:pt x="4501" y="1810"/>
                  <a:pt x="4442" y="2274"/>
                  <a:pt x="4787" y="2370"/>
                </a:cubicBezTo>
                <a:cubicBezTo>
                  <a:pt x="4644" y="2048"/>
                  <a:pt x="4906" y="1953"/>
                  <a:pt x="5085" y="1965"/>
                </a:cubicBezTo>
                <a:cubicBezTo>
                  <a:pt x="5144" y="1965"/>
                  <a:pt x="5204" y="1989"/>
                  <a:pt x="5239" y="2024"/>
                </a:cubicBezTo>
                <a:cubicBezTo>
                  <a:pt x="5299" y="2084"/>
                  <a:pt x="5347" y="2227"/>
                  <a:pt x="5299" y="2298"/>
                </a:cubicBezTo>
                <a:cubicBezTo>
                  <a:pt x="5239" y="2358"/>
                  <a:pt x="5108" y="2334"/>
                  <a:pt x="5144" y="2191"/>
                </a:cubicBezTo>
                <a:cubicBezTo>
                  <a:pt x="4989" y="2274"/>
                  <a:pt x="5037" y="2524"/>
                  <a:pt x="5228" y="2524"/>
                </a:cubicBezTo>
                <a:cubicBezTo>
                  <a:pt x="5251" y="2524"/>
                  <a:pt x="5263" y="2524"/>
                  <a:pt x="5287" y="2524"/>
                </a:cubicBezTo>
                <a:lnTo>
                  <a:pt x="5299" y="2524"/>
                </a:lnTo>
                <a:cubicBezTo>
                  <a:pt x="5347" y="2513"/>
                  <a:pt x="5382" y="2489"/>
                  <a:pt x="5418" y="2453"/>
                </a:cubicBezTo>
                <a:cubicBezTo>
                  <a:pt x="5489" y="2858"/>
                  <a:pt x="5466" y="3275"/>
                  <a:pt x="5323" y="3667"/>
                </a:cubicBezTo>
                <a:cubicBezTo>
                  <a:pt x="5597" y="2489"/>
                  <a:pt x="4442" y="2870"/>
                  <a:pt x="4430" y="2155"/>
                </a:cubicBezTo>
                <a:cubicBezTo>
                  <a:pt x="4335" y="2489"/>
                  <a:pt x="4335" y="2703"/>
                  <a:pt x="4406" y="2846"/>
                </a:cubicBezTo>
                <a:cubicBezTo>
                  <a:pt x="4596" y="3215"/>
                  <a:pt x="4966" y="3072"/>
                  <a:pt x="5097" y="3215"/>
                </a:cubicBezTo>
                <a:cubicBezTo>
                  <a:pt x="4870" y="3251"/>
                  <a:pt x="4799" y="3382"/>
                  <a:pt x="4894" y="3560"/>
                </a:cubicBezTo>
                <a:cubicBezTo>
                  <a:pt x="5037" y="3382"/>
                  <a:pt x="5228" y="3513"/>
                  <a:pt x="5228" y="3703"/>
                </a:cubicBezTo>
                <a:cubicBezTo>
                  <a:pt x="5216" y="3977"/>
                  <a:pt x="4930" y="4322"/>
                  <a:pt x="5228" y="4775"/>
                </a:cubicBezTo>
                <a:cubicBezTo>
                  <a:pt x="5239" y="4858"/>
                  <a:pt x="5263" y="4953"/>
                  <a:pt x="5287" y="5037"/>
                </a:cubicBezTo>
                <a:cubicBezTo>
                  <a:pt x="5251" y="4953"/>
                  <a:pt x="5192" y="4882"/>
                  <a:pt x="5144" y="4810"/>
                </a:cubicBezTo>
                <a:cubicBezTo>
                  <a:pt x="5037" y="4275"/>
                  <a:pt x="4585" y="4227"/>
                  <a:pt x="4394" y="4048"/>
                </a:cubicBezTo>
                <a:cubicBezTo>
                  <a:pt x="4251" y="3917"/>
                  <a:pt x="4287" y="3691"/>
                  <a:pt x="4525" y="3715"/>
                </a:cubicBezTo>
                <a:cubicBezTo>
                  <a:pt x="4454" y="3525"/>
                  <a:pt x="4323" y="3477"/>
                  <a:pt x="4132" y="3620"/>
                </a:cubicBezTo>
                <a:cubicBezTo>
                  <a:pt x="4120" y="3417"/>
                  <a:pt x="4489" y="3251"/>
                  <a:pt x="4358" y="2858"/>
                </a:cubicBezTo>
                <a:cubicBezTo>
                  <a:pt x="4311" y="2715"/>
                  <a:pt x="4156" y="2560"/>
                  <a:pt x="3858" y="2393"/>
                </a:cubicBezTo>
                <a:lnTo>
                  <a:pt x="3858" y="2393"/>
                </a:lnTo>
                <a:cubicBezTo>
                  <a:pt x="4358" y="2905"/>
                  <a:pt x="3263" y="3453"/>
                  <a:pt x="4299" y="4084"/>
                </a:cubicBezTo>
                <a:cubicBezTo>
                  <a:pt x="3930" y="3906"/>
                  <a:pt x="3608" y="3632"/>
                  <a:pt x="3370" y="3298"/>
                </a:cubicBezTo>
                <a:cubicBezTo>
                  <a:pt x="3430" y="3298"/>
                  <a:pt x="3477" y="3298"/>
                  <a:pt x="3525" y="3263"/>
                </a:cubicBezTo>
                <a:lnTo>
                  <a:pt x="3537" y="3263"/>
                </a:lnTo>
                <a:cubicBezTo>
                  <a:pt x="3549" y="3251"/>
                  <a:pt x="3561" y="3239"/>
                  <a:pt x="3573" y="3227"/>
                </a:cubicBezTo>
                <a:cubicBezTo>
                  <a:pt x="3715" y="3084"/>
                  <a:pt x="3573" y="2858"/>
                  <a:pt x="3394" y="2929"/>
                </a:cubicBezTo>
                <a:cubicBezTo>
                  <a:pt x="3525" y="3001"/>
                  <a:pt x="3442" y="3108"/>
                  <a:pt x="3358" y="3108"/>
                </a:cubicBezTo>
                <a:cubicBezTo>
                  <a:pt x="3275" y="3096"/>
                  <a:pt x="3203" y="2953"/>
                  <a:pt x="3203" y="2882"/>
                </a:cubicBezTo>
                <a:cubicBezTo>
                  <a:pt x="3215" y="2822"/>
                  <a:pt x="3239" y="2763"/>
                  <a:pt x="3275" y="2715"/>
                </a:cubicBezTo>
                <a:cubicBezTo>
                  <a:pt x="3394" y="2596"/>
                  <a:pt x="3644" y="2477"/>
                  <a:pt x="3775" y="2798"/>
                </a:cubicBezTo>
                <a:cubicBezTo>
                  <a:pt x="3954" y="2489"/>
                  <a:pt x="3573" y="2203"/>
                  <a:pt x="3275" y="2263"/>
                </a:cubicBezTo>
                <a:cubicBezTo>
                  <a:pt x="3323" y="2036"/>
                  <a:pt x="3180" y="2001"/>
                  <a:pt x="3370" y="1774"/>
                </a:cubicBezTo>
                <a:cubicBezTo>
                  <a:pt x="2787" y="1977"/>
                  <a:pt x="2942" y="2286"/>
                  <a:pt x="2846" y="2501"/>
                </a:cubicBezTo>
                <a:lnTo>
                  <a:pt x="2846" y="2501"/>
                </a:lnTo>
                <a:cubicBezTo>
                  <a:pt x="2989" y="2024"/>
                  <a:pt x="2632" y="1882"/>
                  <a:pt x="2620" y="1477"/>
                </a:cubicBezTo>
                <a:cubicBezTo>
                  <a:pt x="2263" y="1893"/>
                  <a:pt x="2549" y="2155"/>
                  <a:pt x="2656" y="2453"/>
                </a:cubicBezTo>
                <a:lnTo>
                  <a:pt x="2656" y="2453"/>
                </a:lnTo>
                <a:cubicBezTo>
                  <a:pt x="2358" y="1727"/>
                  <a:pt x="1953" y="1893"/>
                  <a:pt x="1620" y="1608"/>
                </a:cubicBezTo>
                <a:cubicBezTo>
                  <a:pt x="1906" y="1953"/>
                  <a:pt x="1739" y="2358"/>
                  <a:pt x="2465" y="2644"/>
                </a:cubicBezTo>
                <a:lnTo>
                  <a:pt x="2465" y="2644"/>
                </a:lnTo>
                <a:cubicBezTo>
                  <a:pt x="2168" y="2536"/>
                  <a:pt x="1906" y="2251"/>
                  <a:pt x="1489" y="2608"/>
                </a:cubicBezTo>
                <a:cubicBezTo>
                  <a:pt x="1894" y="2632"/>
                  <a:pt x="2025" y="2989"/>
                  <a:pt x="2513" y="2834"/>
                </a:cubicBezTo>
                <a:lnTo>
                  <a:pt x="2513" y="2834"/>
                </a:lnTo>
                <a:cubicBezTo>
                  <a:pt x="2299" y="2929"/>
                  <a:pt x="1989" y="2774"/>
                  <a:pt x="1787" y="3358"/>
                </a:cubicBezTo>
                <a:cubicBezTo>
                  <a:pt x="2001" y="3167"/>
                  <a:pt x="2049" y="3310"/>
                  <a:pt x="2275" y="3263"/>
                </a:cubicBezTo>
                <a:cubicBezTo>
                  <a:pt x="2215" y="3572"/>
                  <a:pt x="2501" y="3941"/>
                  <a:pt x="2811" y="3763"/>
                </a:cubicBezTo>
                <a:cubicBezTo>
                  <a:pt x="2489" y="3632"/>
                  <a:pt x="2596" y="3382"/>
                  <a:pt x="2727" y="3275"/>
                </a:cubicBezTo>
                <a:cubicBezTo>
                  <a:pt x="2775" y="3227"/>
                  <a:pt x="2834" y="3203"/>
                  <a:pt x="2894" y="3203"/>
                </a:cubicBezTo>
                <a:cubicBezTo>
                  <a:pt x="2965" y="3203"/>
                  <a:pt x="3108" y="3263"/>
                  <a:pt x="3108" y="3346"/>
                </a:cubicBezTo>
                <a:cubicBezTo>
                  <a:pt x="3120" y="3429"/>
                  <a:pt x="3013" y="3513"/>
                  <a:pt x="2930" y="3382"/>
                </a:cubicBezTo>
                <a:cubicBezTo>
                  <a:pt x="2870" y="3560"/>
                  <a:pt x="3096" y="3703"/>
                  <a:pt x="3227" y="3560"/>
                </a:cubicBezTo>
                <a:cubicBezTo>
                  <a:pt x="3251" y="3548"/>
                  <a:pt x="3263" y="3536"/>
                  <a:pt x="3275" y="3525"/>
                </a:cubicBezTo>
                <a:lnTo>
                  <a:pt x="3275" y="3513"/>
                </a:lnTo>
                <a:cubicBezTo>
                  <a:pt x="3299" y="3465"/>
                  <a:pt x="3311" y="3417"/>
                  <a:pt x="3299" y="3370"/>
                </a:cubicBezTo>
                <a:cubicBezTo>
                  <a:pt x="3644" y="3596"/>
                  <a:pt x="3918" y="3917"/>
                  <a:pt x="4096" y="4298"/>
                </a:cubicBezTo>
                <a:lnTo>
                  <a:pt x="4096" y="4298"/>
                </a:lnTo>
                <a:cubicBezTo>
                  <a:pt x="3453" y="3275"/>
                  <a:pt x="2906" y="4358"/>
                  <a:pt x="2394" y="3858"/>
                </a:cubicBezTo>
                <a:lnTo>
                  <a:pt x="2394" y="3858"/>
                </a:lnTo>
                <a:cubicBezTo>
                  <a:pt x="2561" y="4156"/>
                  <a:pt x="2715" y="4310"/>
                  <a:pt x="2870" y="4358"/>
                </a:cubicBezTo>
                <a:cubicBezTo>
                  <a:pt x="3251" y="4489"/>
                  <a:pt x="3430" y="4132"/>
                  <a:pt x="3620" y="4144"/>
                </a:cubicBezTo>
                <a:cubicBezTo>
                  <a:pt x="3477" y="4322"/>
                  <a:pt x="3537" y="4465"/>
                  <a:pt x="3715" y="4537"/>
                </a:cubicBezTo>
                <a:cubicBezTo>
                  <a:pt x="3692" y="4298"/>
                  <a:pt x="3918" y="4263"/>
                  <a:pt x="4049" y="4394"/>
                </a:cubicBezTo>
                <a:cubicBezTo>
                  <a:pt x="4227" y="4596"/>
                  <a:pt x="4275" y="5049"/>
                  <a:pt x="4811" y="5144"/>
                </a:cubicBezTo>
                <a:cubicBezTo>
                  <a:pt x="4882" y="5203"/>
                  <a:pt x="4966" y="5251"/>
                  <a:pt x="5049" y="5299"/>
                </a:cubicBezTo>
                <a:cubicBezTo>
                  <a:pt x="4954" y="5263"/>
                  <a:pt x="4870" y="5251"/>
                  <a:pt x="4775" y="5239"/>
                </a:cubicBezTo>
                <a:cubicBezTo>
                  <a:pt x="4335" y="4930"/>
                  <a:pt x="3977" y="5215"/>
                  <a:pt x="3704" y="5227"/>
                </a:cubicBezTo>
                <a:cubicBezTo>
                  <a:pt x="3525" y="5227"/>
                  <a:pt x="3382" y="5049"/>
                  <a:pt x="3561" y="4894"/>
                </a:cubicBezTo>
                <a:cubicBezTo>
                  <a:pt x="3382" y="4810"/>
                  <a:pt x="3251" y="4870"/>
                  <a:pt x="3215" y="5108"/>
                </a:cubicBezTo>
                <a:cubicBezTo>
                  <a:pt x="3072" y="4977"/>
                  <a:pt x="3215" y="4596"/>
                  <a:pt x="2846" y="4418"/>
                </a:cubicBezTo>
                <a:cubicBezTo>
                  <a:pt x="2703" y="4346"/>
                  <a:pt x="2489" y="4346"/>
                  <a:pt x="2156" y="4429"/>
                </a:cubicBezTo>
                <a:cubicBezTo>
                  <a:pt x="2180" y="4429"/>
                  <a:pt x="2203" y="4429"/>
                  <a:pt x="2227" y="4429"/>
                </a:cubicBezTo>
                <a:lnTo>
                  <a:pt x="2156" y="4429"/>
                </a:lnTo>
                <a:cubicBezTo>
                  <a:pt x="2870" y="4441"/>
                  <a:pt x="2489" y="5608"/>
                  <a:pt x="3668" y="5322"/>
                </a:cubicBezTo>
                <a:lnTo>
                  <a:pt x="3668" y="5322"/>
                </a:lnTo>
                <a:cubicBezTo>
                  <a:pt x="3275" y="5465"/>
                  <a:pt x="2858" y="5501"/>
                  <a:pt x="2441" y="5418"/>
                </a:cubicBezTo>
                <a:cubicBezTo>
                  <a:pt x="2489" y="5394"/>
                  <a:pt x="2513" y="5346"/>
                  <a:pt x="2525" y="5299"/>
                </a:cubicBezTo>
                <a:cubicBezTo>
                  <a:pt x="2525" y="5299"/>
                  <a:pt x="2525" y="5299"/>
                  <a:pt x="2525" y="5287"/>
                </a:cubicBezTo>
                <a:cubicBezTo>
                  <a:pt x="2525" y="5275"/>
                  <a:pt x="2525" y="5251"/>
                  <a:pt x="2525" y="5239"/>
                </a:cubicBezTo>
                <a:cubicBezTo>
                  <a:pt x="2525" y="5049"/>
                  <a:pt x="2275" y="4989"/>
                  <a:pt x="2191" y="5156"/>
                </a:cubicBezTo>
                <a:cubicBezTo>
                  <a:pt x="2346" y="5108"/>
                  <a:pt x="2358" y="5251"/>
                  <a:pt x="2287" y="5299"/>
                </a:cubicBezTo>
                <a:cubicBezTo>
                  <a:pt x="2227" y="5358"/>
                  <a:pt x="2084" y="5299"/>
                  <a:pt x="2025" y="5251"/>
                </a:cubicBezTo>
                <a:cubicBezTo>
                  <a:pt x="1989" y="5203"/>
                  <a:pt x="1965" y="5144"/>
                  <a:pt x="1965" y="5084"/>
                </a:cubicBezTo>
                <a:cubicBezTo>
                  <a:pt x="1953" y="4918"/>
                  <a:pt x="2049" y="4656"/>
                  <a:pt x="2370" y="4787"/>
                </a:cubicBezTo>
                <a:cubicBezTo>
                  <a:pt x="2275" y="4441"/>
                  <a:pt x="1810" y="4501"/>
                  <a:pt x="1644" y="4763"/>
                </a:cubicBezTo>
                <a:cubicBezTo>
                  <a:pt x="1513" y="4572"/>
                  <a:pt x="1382" y="4644"/>
                  <a:pt x="1358" y="4346"/>
                </a:cubicBezTo>
                <a:cubicBezTo>
                  <a:pt x="1096" y="4906"/>
                  <a:pt x="1418" y="5013"/>
                  <a:pt x="1501" y="5239"/>
                </a:cubicBezTo>
                <a:lnTo>
                  <a:pt x="1501" y="5239"/>
                </a:lnTo>
                <a:cubicBezTo>
                  <a:pt x="1275" y="4787"/>
                  <a:pt x="906" y="4941"/>
                  <a:pt x="620" y="4679"/>
                </a:cubicBezTo>
                <a:cubicBezTo>
                  <a:pt x="667" y="5215"/>
                  <a:pt x="1060" y="5203"/>
                  <a:pt x="1334" y="5334"/>
                </a:cubicBezTo>
                <a:lnTo>
                  <a:pt x="1334" y="5334"/>
                </a:lnTo>
                <a:cubicBezTo>
                  <a:pt x="620" y="5025"/>
                  <a:pt x="441" y="5430"/>
                  <a:pt x="1" y="5465"/>
                </a:cubicBezTo>
                <a:cubicBezTo>
                  <a:pt x="441" y="5513"/>
                  <a:pt x="620" y="5918"/>
                  <a:pt x="1334" y="5608"/>
                </a:cubicBezTo>
                <a:lnTo>
                  <a:pt x="1334" y="5608"/>
                </a:lnTo>
                <a:cubicBezTo>
                  <a:pt x="1060" y="5739"/>
                  <a:pt x="667" y="5727"/>
                  <a:pt x="620" y="6263"/>
                </a:cubicBezTo>
                <a:cubicBezTo>
                  <a:pt x="917" y="6001"/>
                  <a:pt x="1275" y="6156"/>
                  <a:pt x="1501" y="5703"/>
                </a:cubicBezTo>
                <a:lnTo>
                  <a:pt x="1501" y="5703"/>
                </a:lnTo>
                <a:cubicBezTo>
                  <a:pt x="1418" y="5930"/>
                  <a:pt x="1096" y="6037"/>
                  <a:pt x="1358" y="6596"/>
                </a:cubicBezTo>
                <a:cubicBezTo>
                  <a:pt x="1370" y="6275"/>
                  <a:pt x="1501" y="6346"/>
                  <a:pt x="1632" y="6156"/>
                </a:cubicBezTo>
                <a:close/>
                <a:moveTo>
                  <a:pt x="7287" y="5287"/>
                </a:moveTo>
                <a:close/>
                <a:moveTo>
                  <a:pt x="6752" y="5120"/>
                </a:moveTo>
                <a:cubicBezTo>
                  <a:pt x="6942" y="5168"/>
                  <a:pt x="7133" y="5322"/>
                  <a:pt x="7478" y="5394"/>
                </a:cubicBezTo>
                <a:cubicBezTo>
                  <a:pt x="7573" y="5418"/>
                  <a:pt x="7680" y="5430"/>
                  <a:pt x="7775" y="5441"/>
                </a:cubicBezTo>
                <a:cubicBezTo>
                  <a:pt x="7668" y="5453"/>
                  <a:pt x="7573" y="5465"/>
                  <a:pt x="7478" y="5489"/>
                </a:cubicBezTo>
                <a:cubicBezTo>
                  <a:pt x="7133" y="5572"/>
                  <a:pt x="6942" y="5715"/>
                  <a:pt x="6752" y="5763"/>
                </a:cubicBezTo>
                <a:cubicBezTo>
                  <a:pt x="6609" y="5787"/>
                  <a:pt x="6454" y="5775"/>
                  <a:pt x="6323" y="5692"/>
                </a:cubicBezTo>
                <a:cubicBezTo>
                  <a:pt x="6549" y="5703"/>
                  <a:pt x="6763" y="5608"/>
                  <a:pt x="6918" y="5441"/>
                </a:cubicBezTo>
                <a:cubicBezTo>
                  <a:pt x="6763" y="5275"/>
                  <a:pt x="6549" y="5180"/>
                  <a:pt x="6323" y="5191"/>
                </a:cubicBezTo>
                <a:cubicBezTo>
                  <a:pt x="6454" y="5108"/>
                  <a:pt x="6609" y="5096"/>
                  <a:pt x="6763" y="5120"/>
                </a:cubicBezTo>
                <a:close/>
                <a:moveTo>
                  <a:pt x="6859" y="6620"/>
                </a:moveTo>
                <a:close/>
                <a:moveTo>
                  <a:pt x="6644" y="4048"/>
                </a:moveTo>
                <a:close/>
                <a:moveTo>
                  <a:pt x="6156" y="4310"/>
                </a:moveTo>
                <a:cubicBezTo>
                  <a:pt x="6323" y="4203"/>
                  <a:pt x="6561" y="4179"/>
                  <a:pt x="6859" y="3989"/>
                </a:cubicBezTo>
                <a:cubicBezTo>
                  <a:pt x="6954" y="3929"/>
                  <a:pt x="7037" y="3870"/>
                  <a:pt x="7109" y="3810"/>
                </a:cubicBezTo>
                <a:cubicBezTo>
                  <a:pt x="7037" y="3894"/>
                  <a:pt x="6978" y="3977"/>
                  <a:pt x="6930" y="4060"/>
                </a:cubicBezTo>
                <a:cubicBezTo>
                  <a:pt x="6740" y="4358"/>
                  <a:pt x="6716" y="4596"/>
                  <a:pt x="6609" y="4763"/>
                </a:cubicBezTo>
                <a:cubicBezTo>
                  <a:pt x="6525" y="4882"/>
                  <a:pt x="6394" y="4977"/>
                  <a:pt x="6251" y="5025"/>
                </a:cubicBezTo>
                <a:cubicBezTo>
                  <a:pt x="6418" y="4870"/>
                  <a:pt x="6501" y="4656"/>
                  <a:pt x="6501" y="4429"/>
                </a:cubicBezTo>
                <a:cubicBezTo>
                  <a:pt x="6275" y="4418"/>
                  <a:pt x="6049" y="4501"/>
                  <a:pt x="5906" y="4668"/>
                </a:cubicBezTo>
                <a:cubicBezTo>
                  <a:pt x="5942" y="4525"/>
                  <a:pt x="6037" y="4394"/>
                  <a:pt x="6156" y="4310"/>
                </a:cubicBezTo>
                <a:close/>
                <a:moveTo>
                  <a:pt x="6501" y="6465"/>
                </a:moveTo>
                <a:cubicBezTo>
                  <a:pt x="6501" y="6251"/>
                  <a:pt x="6418" y="6025"/>
                  <a:pt x="6251" y="5870"/>
                </a:cubicBezTo>
                <a:cubicBezTo>
                  <a:pt x="6394" y="5918"/>
                  <a:pt x="6525" y="6013"/>
                  <a:pt x="6609" y="6144"/>
                </a:cubicBezTo>
                <a:cubicBezTo>
                  <a:pt x="6704" y="6311"/>
                  <a:pt x="6740" y="6537"/>
                  <a:pt x="6930" y="6846"/>
                </a:cubicBezTo>
                <a:cubicBezTo>
                  <a:pt x="6978" y="6918"/>
                  <a:pt x="7037" y="7001"/>
                  <a:pt x="7109" y="7096"/>
                </a:cubicBezTo>
                <a:cubicBezTo>
                  <a:pt x="7037" y="7025"/>
                  <a:pt x="6954" y="6965"/>
                  <a:pt x="6859" y="6918"/>
                </a:cubicBezTo>
                <a:cubicBezTo>
                  <a:pt x="6561" y="6715"/>
                  <a:pt x="6323" y="6692"/>
                  <a:pt x="6156" y="6584"/>
                </a:cubicBezTo>
                <a:cubicBezTo>
                  <a:pt x="6025" y="6501"/>
                  <a:pt x="5942" y="6382"/>
                  <a:pt x="5894" y="6239"/>
                </a:cubicBezTo>
                <a:cubicBezTo>
                  <a:pt x="6049" y="6394"/>
                  <a:pt x="6275" y="6477"/>
                  <a:pt x="6501" y="6465"/>
                </a:cubicBezTo>
                <a:close/>
                <a:moveTo>
                  <a:pt x="5632" y="7263"/>
                </a:moveTo>
                <a:close/>
                <a:moveTo>
                  <a:pt x="5216" y="4584"/>
                </a:moveTo>
                <a:cubicBezTo>
                  <a:pt x="5144" y="4453"/>
                  <a:pt x="5120" y="4298"/>
                  <a:pt x="5156" y="4156"/>
                </a:cubicBezTo>
                <a:cubicBezTo>
                  <a:pt x="5204" y="3953"/>
                  <a:pt x="5347" y="3775"/>
                  <a:pt x="5430" y="3417"/>
                </a:cubicBezTo>
                <a:cubicBezTo>
                  <a:pt x="5442" y="3322"/>
                  <a:pt x="5466" y="3227"/>
                  <a:pt x="5466" y="3120"/>
                </a:cubicBezTo>
                <a:cubicBezTo>
                  <a:pt x="5478" y="3227"/>
                  <a:pt x="5501" y="3322"/>
                  <a:pt x="5525" y="3417"/>
                </a:cubicBezTo>
                <a:cubicBezTo>
                  <a:pt x="5597" y="3775"/>
                  <a:pt x="5739" y="3953"/>
                  <a:pt x="5787" y="4156"/>
                </a:cubicBezTo>
                <a:cubicBezTo>
                  <a:pt x="5823" y="4298"/>
                  <a:pt x="5799" y="4453"/>
                  <a:pt x="5728" y="4584"/>
                </a:cubicBezTo>
                <a:cubicBezTo>
                  <a:pt x="5942" y="4358"/>
                  <a:pt x="5787" y="3989"/>
                  <a:pt x="5478" y="3989"/>
                </a:cubicBezTo>
                <a:cubicBezTo>
                  <a:pt x="5156" y="3989"/>
                  <a:pt x="5001" y="4358"/>
                  <a:pt x="5216" y="4584"/>
                </a:cubicBezTo>
                <a:close/>
                <a:moveTo>
                  <a:pt x="5478" y="6882"/>
                </a:moveTo>
                <a:cubicBezTo>
                  <a:pt x="5644" y="6739"/>
                  <a:pt x="5739" y="6513"/>
                  <a:pt x="5728" y="6287"/>
                </a:cubicBezTo>
                <a:cubicBezTo>
                  <a:pt x="5799" y="6418"/>
                  <a:pt x="5823" y="6573"/>
                  <a:pt x="5787" y="6727"/>
                </a:cubicBezTo>
                <a:cubicBezTo>
                  <a:pt x="5739" y="6918"/>
                  <a:pt x="5597" y="7096"/>
                  <a:pt x="5525" y="7454"/>
                </a:cubicBezTo>
                <a:cubicBezTo>
                  <a:pt x="5501" y="7549"/>
                  <a:pt x="5478" y="7644"/>
                  <a:pt x="5478" y="7751"/>
                </a:cubicBezTo>
                <a:cubicBezTo>
                  <a:pt x="5466" y="7644"/>
                  <a:pt x="5442" y="7537"/>
                  <a:pt x="5430" y="7454"/>
                </a:cubicBezTo>
                <a:cubicBezTo>
                  <a:pt x="5347" y="7096"/>
                  <a:pt x="5204" y="6918"/>
                  <a:pt x="5156" y="6727"/>
                </a:cubicBezTo>
                <a:cubicBezTo>
                  <a:pt x="5120" y="6573"/>
                  <a:pt x="5144" y="6418"/>
                  <a:pt x="5216" y="6287"/>
                </a:cubicBezTo>
                <a:cubicBezTo>
                  <a:pt x="5216" y="6513"/>
                  <a:pt x="5311" y="6739"/>
                  <a:pt x="5478" y="6894"/>
                </a:cubicBezTo>
                <a:close/>
                <a:moveTo>
                  <a:pt x="4287" y="6846"/>
                </a:moveTo>
                <a:close/>
                <a:moveTo>
                  <a:pt x="4287" y="4048"/>
                </a:moveTo>
                <a:close/>
                <a:moveTo>
                  <a:pt x="4442" y="4418"/>
                </a:moveTo>
                <a:cubicBezTo>
                  <a:pt x="4430" y="4644"/>
                  <a:pt x="4513" y="4858"/>
                  <a:pt x="4680" y="5013"/>
                </a:cubicBezTo>
                <a:cubicBezTo>
                  <a:pt x="4537" y="4977"/>
                  <a:pt x="4406" y="4882"/>
                  <a:pt x="4323" y="4751"/>
                </a:cubicBezTo>
                <a:cubicBezTo>
                  <a:pt x="4227" y="4584"/>
                  <a:pt x="4192" y="4346"/>
                  <a:pt x="4001" y="4048"/>
                </a:cubicBezTo>
                <a:cubicBezTo>
                  <a:pt x="3942" y="3965"/>
                  <a:pt x="3882" y="3882"/>
                  <a:pt x="3823" y="3798"/>
                </a:cubicBezTo>
                <a:cubicBezTo>
                  <a:pt x="3906" y="3858"/>
                  <a:pt x="3989" y="3917"/>
                  <a:pt x="4073" y="3977"/>
                </a:cubicBezTo>
                <a:cubicBezTo>
                  <a:pt x="4370" y="4179"/>
                  <a:pt x="4608" y="4203"/>
                  <a:pt x="4775" y="4298"/>
                </a:cubicBezTo>
                <a:cubicBezTo>
                  <a:pt x="4906" y="4382"/>
                  <a:pt x="5001" y="4513"/>
                  <a:pt x="5037" y="4656"/>
                </a:cubicBezTo>
                <a:cubicBezTo>
                  <a:pt x="4882" y="4489"/>
                  <a:pt x="4668" y="4406"/>
                  <a:pt x="4454" y="4418"/>
                </a:cubicBezTo>
                <a:close/>
                <a:moveTo>
                  <a:pt x="5037" y="6227"/>
                </a:moveTo>
                <a:cubicBezTo>
                  <a:pt x="4989" y="6370"/>
                  <a:pt x="4894" y="6501"/>
                  <a:pt x="4775" y="6573"/>
                </a:cubicBezTo>
                <a:cubicBezTo>
                  <a:pt x="4596" y="6680"/>
                  <a:pt x="4370" y="6704"/>
                  <a:pt x="4061" y="6906"/>
                </a:cubicBezTo>
                <a:cubicBezTo>
                  <a:pt x="3977" y="6954"/>
                  <a:pt x="3894" y="7013"/>
                  <a:pt x="3811" y="7085"/>
                </a:cubicBezTo>
                <a:cubicBezTo>
                  <a:pt x="3882" y="7001"/>
                  <a:pt x="3942" y="6918"/>
                  <a:pt x="4001" y="6835"/>
                </a:cubicBezTo>
                <a:cubicBezTo>
                  <a:pt x="4192" y="6537"/>
                  <a:pt x="4215" y="6299"/>
                  <a:pt x="4323" y="6132"/>
                </a:cubicBezTo>
                <a:cubicBezTo>
                  <a:pt x="4406" y="6001"/>
                  <a:pt x="4525" y="5906"/>
                  <a:pt x="4668" y="5870"/>
                </a:cubicBezTo>
                <a:cubicBezTo>
                  <a:pt x="4513" y="6013"/>
                  <a:pt x="4418" y="6239"/>
                  <a:pt x="4430" y="6465"/>
                </a:cubicBezTo>
                <a:cubicBezTo>
                  <a:pt x="4656" y="6477"/>
                  <a:pt x="4894" y="6394"/>
                  <a:pt x="5049" y="6227"/>
                </a:cubicBezTo>
                <a:close/>
                <a:moveTo>
                  <a:pt x="3442" y="5394"/>
                </a:moveTo>
                <a:cubicBezTo>
                  <a:pt x="3799" y="5322"/>
                  <a:pt x="3977" y="5180"/>
                  <a:pt x="4168" y="5132"/>
                </a:cubicBezTo>
                <a:cubicBezTo>
                  <a:pt x="4311" y="5096"/>
                  <a:pt x="4466" y="5120"/>
                  <a:pt x="4608" y="5191"/>
                </a:cubicBezTo>
                <a:cubicBezTo>
                  <a:pt x="4382" y="5180"/>
                  <a:pt x="4156" y="5275"/>
                  <a:pt x="4013" y="5441"/>
                </a:cubicBezTo>
                <a:cubicBezTo>
                  <a:pt x="4156" y="5608"/>
                  <a:pt x="4370" y="5703"/>
                  <a:pt x="4608" y="5703"/>
                </a:cubicBezTo>
                <a:cubicBezTo>
                  <a:pt x="4466" y="5775"/>
                  <a:pt x="4311" y="5799"/>
                  <a:pt x="4168" y="5763"/>
                </a:cubicBezTo>
                <a:cubicBezTo>
                  <a:pt x="3977" y="5715"/>
                  <a:pt x="3799" y="5572"/>
                  <a:pt x="3442" y="5489"/>
                </a:cubicBezTo>
                <a:cubicBezTo>
                  <a:pt x="3334" y="5465"/>
                  <a:pt x="3239" y="5453"/>
                  <a:pt x="3144" y="5441"/>
                </a:cubicBezTo>
                <a:cubicBezTo>
                  <a:pt x="3251" y="5430"/>
                  <a:pt x="3346" y="5418"/>
                  <a:pt x="3453" y="5394"/>
                </a:cubicBezTo>
                <a:close/>
              </a:path>
            </a:pathLst>
          </a:custGeom>
          <a:solidFill>
            <a:schemeClr val="accent2">
              <a:alpha val="1450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5"/>
          <p:cNvSpPr/>
          <p:nvPr/>
        </p:nvSpPr>
        <p:spPr>
          <a:xfrm rot="5400000">
            <a:off x="2206312" y="3056070"/>
            <a:ext cx="742925" cy="743741"/>
          </a:xfrm>
          <a:custGeom>
            <a:avLst/>
            <a:gdLst/>
            <a:ahLst/>
            <a:cxnLst/>
            <a:rect l="l" t="t" r="r" b="b"/>
            <a:pathLst>
              <a:path w="10931" h="10943" extrusionOk="0">
                <a:moveTo>
                  <a:pt x="1620" y="6168"/>
                </a:moveTo>
                <a:cubicBezTo>
                  <a:pt x="1798" y="6418"/>
                  <a:pt x="2262" y="6477"/>
                  <a:pt x="2358" y="6144"/>
                </a:cubicBezTo>
                <a:cubicBezTo>
                  <a:pt x="2036" y="6275"/>
                  <a:pt x="1929" y="6013"/>
                  <a:pt x="1941" y="5846"/>
                </a:cubicBezTo>
                <a:cubicBezTo>
                  <a:pt x="1941" y="5787"/>
                  <a:pt x="1965" y="5727"/>
                  <a:pt x="2012" y="5680"/>
                </a:cubicBezTo>
                <a:cubicBezTo>
                  <a:pt x="2060" y="5632"/>
                  <a:pt x="2203" y="5573"/>
                  <a:pt x="2274" y="5620"/>
                </a:cubicBezTo>
                <a:cubicBezTo>
                  <a:pt x="2346" y="5680"/>
                  <a:pt x="2322" y="5823"/>
                  <a:pt x="2167" y="5775"/>
                </a:cubicBezTo>
                <a:cubicBezTo>
                  <a:pt x="2251" y="5942"/>
                  <a:pt x="2501" y="5882"/>
                  <a:pt x="2513" y="5692"/>
                </a:cubicBezTo>
                <a:cubicBezTo>
                  <a:pt x="2513" y="5680"/>
                  <a:pt x="2513" y="5656"/>
                  <a:pt x="2513" y="5644"/>
                </a:cubicBezTo>
                <a:lnTo>
                  <a:pt x="2513" y="5632"/>
                </a:lnTo>
                <a:cubicBezTo>
                  <a:pt x="2501" y="5573"/>
                  <a:pt x="2465" y="5537"/>
                  <a:pt x="2429" y="5513"/>
                </a:cubicBezTo>
                <a:cubicBezTo>
                  <a:pt x="2834" y="5430"/>
                  <a:pt x="3251" y="5465"/>
                  <a:pt x="3644" y="5596"/>
                </a:cubicBezTo>
                <a:lnTo>
                  <a:pt x="3644" y="5596"/>
                </a:lnTo>
                <a:cubicBezTo>
                  <a:pt x="2465" y="5323"/>
                  <a:pt x="2846" y="6489"/>
                  <a:pt x="2132" y="6489"/>
                </a:cubicBezTo>
                <a:lnTo>
                  <a:pt x="2132" y="6489"/>
                </a:lnTo>
                <a:cubicBezTo>
                  <a:pt x="2465" y="6585"/>
                  <a:pt x="2679" y="6585"/>
                  <a:pt x="2822" y="6513"/>
                </a:cubicBezTo>
                <a:cubicBezTo>
                  <a:pt x="3191" y="6335"/>
                  <a:pt x="3048" y="5954"/>
                  <a:pt x="3191" y="5823"/>
                </a:cubicBezTo>
                <a:cubicBezTo>
                  <a:pt x="3227" y="6049"/>
                  <a:pt x="3358" y="6108"/>
                  <a:pt x="3536" y="6037"/>
                </a:cubicBezTo>
                <a:cubicBezTo>
                  <a:pt x="3358" y="5882"/>
                  <a:pt x="3501" y="5692"/>
                  <a:pt x="3679" y="5704"/>
                </a:cubicBezTo>
                <a:cubicBezTo>
                  <a:pt x="3953" y="5715"/>
                  <a:pt x="4298" y="6001"/>
                  <a:pt x="4751" y="5692"/>
                </a:cubicBezTo>
                <a:cubicBezTo>
                  <a:pt x="4846" y="5680"/>
                  <a:pt x="4929" y="5656"/>
                  <a:pt x="5013" y="5632"/>
                </a:cubicBezTo>
                <a:cubicBezTo>
                  <a:pt x="4941" y="5680"/>
                  <a:pt x="4858" y="5727"/>
                  <a:pt x="4787" y="5787"/>
                </a:cubicBezTo>
                <a:cubicBezTo>
                  <a:pt x="4251" y="5882"/>
                  <a:pt x="4203" y="6335"/>
                  <a:pt x="4025" y="6537"/>
                </a:cubicBezTo>
                <a:cubicBezTo>
                  <a:pt x="3894" y="6668"/>
                  <a:pt x="3667" y="6632"/>
                  <a:pt x="3691" y="6394"/>
                </a:cubicBezTo>
                <a:cubicBezTo>
                  <a:pt x="3513" y="6466"/>
                  <a:pt x="3453" y="6596"/>
                  <a:pt x="3596" y="6787"/>
                </a:cubicBezTo>
                <a:cubicBezTo>
                  <a:pt x="3405" y="6799"/>
                  <a:pt x="3227" y="6430"/>
                  <a:pt x="2846" y="6561"/>
                </a:cubicBezTo>
                <a:cubicBezTo>
                  <a:pt x="2691" y="6620"/>
                  <a:pt x="2536" y="6763"/>
                  <a:pt x="2370" y="7073"/>
                </a:cubicBezTo>
                <a:lnTo>
                  <a:pt x="2370" y="7073"/>
                </a:lnTo>
                <a:cubicBezTo>
                  <a:pt x="2882" y="6561"/>
                  <a:pt x="3429" y="7668"/>
                  <a:pt x="4072" y="6632"/>
                </a:cubicBezTo>
                <a:lnTo>
                  <a:pt x="4072" y="6632"/>
                </a:lnTo>
                <a:cubicBezTo>
                  <a:pt x="3894" y="7001"/>
                  <a:pt x="3608" y="7323"/>
                  <a:pt x="3275" y="7561"/>
                </a:cubicBezTo>
                <a:cubicBezTo>
                  <a:pt x="3275" y="7513"/>
                  <a:pt x="3275" y="7454"/>
                  <a:pt x="3239" y="7418"/>
                </a:cubicBezTo>
                <a:lnTo>
                  <a:pt x="3239" y="7406"/>
                </a:lnTo>
                <a:cubicBezTo>
                  <a:pt x="3227" y="7394"/>
                  <a:pt x="3215" y="7382"/>
                  <a:pt x="3203" y="7370"/>
                </a:cubicBezTo>
                <a:cubicBezTo>
                  <a:pt x="3072" y="7216"/>
                  <a:pt x="2846" y="7358"/>
                  <a:pt x="2905" y="7549"/>
                </a:cubicBezTo>
                <a:cubicBezTo>
                  <a:pt x="2977" y="7418"/>
                  <a:pt x="3096" y="7489"/>
                  <a:pt x="3084" y="7585"/>
                </a:cubicBezTo>
                <a:cubicBezTo>
                  <a:pt x="3072" y="7668"/>
                  <a:pt x="2941" y="7728"/>
                  <a:pt x="2858" y="7728"/>
                </a:cubicBezTo>
                <a:cubicBezTo>
                  <a:pt x="2798" y="7728"/>
                  <a:pt x="2739" y="7704"/>
                  <a:pt x="2703" y="7656"/>
                </a:cubicBezTo>
                <a:cubicBezTo>
                  <a:pt x="2572" y="7549"/>
                  <a:pt x="2465" y="7287"/>
                  <a:pt x="2786" y="7168"/>
                </a:cubicBezTo>
                <a:cubicBezTo>
                  <a:pt x="2477" y="6989"/>
                  <a:pt x="2191" y="7358"/>
                  <a:pt x="2251" y="7668"/>
                </a:cubicBezTo>
                <a:cubicBezTo>
                  <a:pt x="2024" y="7620"/>
                  <a:pt x="1977" y="7763"/>
                  <a:pt x="1751" y="7573"/>
                </a:cubicBezTo>
                <a:cubicBezTo>
                  <a:pt x="1953" y="8144"/>
                  <a:pt x="2274" y="8001"/>
                  <a:pt x="2489" y="8097"/>
                </a:cubicBezTo>
                <a:lnTo>
                  <a:pt x="2489" y="8097"/>
                </a:lnTo>
                <a:cubicBezTo>
                  <a:pt x="2001" y="7942"/>
                  <a:pt x="1858" y="8299"/>
                  <a:pt x="1465" y="8323"/>
                </a:cubicBezTo>
                <a:cubicBezTo>
                  <a:pt x="1881" y="8668"/>
                  <a:pt x="2143" y="8382"/>
                  <a:pt x="2441" y="8287"/>
                </a:cubicBezTo>
                <a:lnTo>
                  <a:pt x="2441" y="8287"/>
                </a:lnTo>
                <a:cubicBezTo>
                  <a:pt x="1715" y="8585"/>
                  <a:pt x="1881" y="8978"/>
                  <a:pt x="1584" y="9323"/>
                </a:cubicBezTo>
                <a:cubicBezTo>
                  <a:pt x="1941" y="9025"/>
                  <a:pt x="2346" y="9204"/>
                  <a:pt x="2632" y="8478"/>
                </a:cubicBezTo>
                <a:lnTo>
                  <a:pt x="2632" y="8478"/>
                </a:lnTo>
                <a:cubicBezTo>
                  <a:pt x="2524" y="8775"/>
                  <a:pt x="2239" y="9025"/>
                  <a:pt x="2596" y="9442"/>
                </a:cubicBezTo>
                <a:cubicBezTo>
                  <a:pt x="2608" y="9049"/>
                  <a:pt x="2977" y="8906"/>
                  <a:pt x="2822" y="8430"/>
                </a:cubicBezTo>
                <a:lnTo>
                  <a:pt x="2822" y="8430"/>
                </a:lnTo>
                <a:cubicBezTo>
                  <a:pt x="2917" y="8644"/>
                  <a:pt x="2763" y="8954"/>
                  <a:pt x="3346" y="9156"/>
                </a:cubicBezTo>
                <a:cubicBezTo>
                  <a:pt x="3144" y="8930"/>
                  <a:pt x="3286" y="8894"/>
                  <a:pt x="3251" y="8668"/>
                </a:cubicBezTo>
                <a:cubicBezTo>
                  <a:pt x="3548" y="8728"/>
                  <a:pt x="3917" y="8442"/>
                  <a:pt x="3751" y="8132"/>
                </a:cubicBezTo>
                <a:cubicBezTo>
                  <a:pt x="3620" y="8454"/>
                  <a:pt x="3358" y="8335"/>
                  <a:pt x="3251" y="8216"/>
                </a:cubicBezTo>
                <a:cubicBezTo>
                  <a:pt x="3203" y="8168"/>
                  <a:pt x="3179" y="8109"/>
                  <a:pt x="3179" y="8049"/>
                </a:cubicBezTo>
                <a:cubicBezTo>
                  <a:pt x="3179" y="7978"/>
                  <a:pt x="3251" y="7835"/>
                  <a:pt x="3334" y="7823"/>
                </a:cubicBezTo>
                <a:cubicBezTo>
                  <a:pt x="3417" y="7823"/>
                  <a:pt x="3501" y="7930"/>
                  <a:pt x="3370" y="8001"/>
                </a:cubicBezTo>
                <a:cubicBezTo>
                  <a:pt x="3394" y="8013"/>
                  <a:pt x="3417" y="8013"/>
                  <a:pt x="3441" y="8001"/>
                </a:cubicBezTo>
                <a:cubicBezTo>
                  <a:pt x="3525" y="8001"/>
                  <a:pt x="3596" y="7930"/>
                  <a:pt x="3596" y="7835"/>
                </a:cubicBezTo>
                <a:cubicBezTo>
                  <a:pt x="3596" y="7787"/>
                  <a:pt x="3584" y="7739"/>
                  <a:pt x="3548" y="7704"/>
                </a:cubicBezTo>
                <a:cubicBezTo>
                  <a:pt x="3536" y="7692"/>
                  <a:pt x="3525" y="7680"/>
                  <a:pt x="3501" y="7668"/>
                </a:cubicBezTo>
                <a:lnTo>
                  <a:pt x="3501" y="7668"/>
                </a:lnTo>
                <a:cubicBezTo>
                  <a:pt x="3453" y="7644"/>
                  <a:pt x="3405" y="7632"/>
                  <a:pt x="3358" y="7644"/>
                </a:cubicBezTo>
                <a:cubicBezTo>
                  <a:pt x="3584" y="7299"/>
                  <a:pt x="3906" y="7025"/>
                  <a:pt x="4287" y="6847"/>
                </a:cubicBezTo>
                <a:cubicBezTo>
                  <a:pt x="3251" y="7478"/>
                  <a:pt x="4346" y="8037"/>
                  <a:pt x="3834" y="8549"/>
                </a:cubicBezTo>
                <a:cubicBezTo>
                  <a:pt x="3858" y="8525"/>
                  <a:pt x="3870" y="8513"/>
                  <a:pt x="3894" y="8490"/>
                </a:cubicBezTo>
                <a:cubicBezTo>
                  <a:pt x="3870" y="8513"/>
                  <a:pt x="3858" y="8525"/>
                  <a:pt x="3834" y="8549"/>
                </a:cubicBezTo>
                <a:cubicBezTo>
                  <a:pt x="4132" y="8382"/>
                  <a:pt x="4287" y="8228"/>
                  <a:pt x="4334" y="8073"/>
                </a:cubicBezTo>
                <a:cubicBezTo>
                  <a:pt x="4465" y="7680"/>
                  <a:pt x="4108" y="7513"/>
                  <a:pt x="4120" y="7323"/>
                </a:cubicBezTo>
                <a:cubicBezTo>
                  <a:pt x="4298" y="7466"/>
                  <a:pt x="4441" y="7406"/>
                  <a:pt x="4513" y="7228"/>
                </a:cubicBezTo>
                <a:cubicBezTo>
                  <a:pt x="4275" y="7239"/>
                  <a:pt x="4239" y="7013"/>
                  <a:pt x="4370" y="6894"/>
                </a:cubicBezTo>
                <a:cubicBezTo>
                  <a:pt x="4572" y="6704"/>
                  <a:pt x="5025" y="6668"/>
                  <a:pt x="5120" y="6120"/>
                </a:cubicBezTo>
                <a:cubicBezTo>
                  <a:pt x="5180" y="6049"/>
                  <a:pt x="5227" y="5977"/>
                  <a:pt x="5275" y="5894"/>
                </a:cubicBezTo>
                <a:cubicBezTo>
                  <a:pt x="5239" y="5977"/>
                  <a:pt x="5227" y="6073"/>
                  <a:pt x="5215" y="6156"/>
                </a:cubicBezTo>
                <a:cubicBezTo>
                  <a:pt x="4906" y="6608"/>
                  <a:pt x="5191" y="6966"/>
                  <a:pt x="5203" y="7239"/>
                </a:cubicBezTo>
                <a:cubicBezTo>
                  <a:pt x="5203" y="7418"/>
                  <a:pt x="5025" y="7561"/>
                  <a:pt x="4870" y="7370"/>
                </a:cubicBezTo>
                <a:cubicBezTo>
                  <a:pt x="4799" y="7549"/>
                  <a:pt x="4846" y="7680"/>
                  <a:pt x="5084" y="7716"/>
                </a:cubicBezTo>
                <a:cubicBezTo>
                  <a:pt x="4953" y="7870"/>
                  <a:pt x="4572" y="7728"/>
                  <a:pt x="4394" y="8097"/>
                </a:cubicBezTo>
                <a:cubicBezTo>
                  <a:pt x="4322" y="8240"/>
                  <a:pt x="4322" y="8454"/>
                  <a:pt x="4406" y="8787"/>
                </a:cubicBezTo>
                <a:lnTo>
                  <a:pt x="4406" y="8787"/>
                </a:lnTo>
                <a:cubicBezTo>
                  <a:pt x="4418" y="8073"/>
                  <a:pt x="5572" y="8442"/>
                  <a:pt x="5299" y="7275"/>
                </a:cubicBezTo>
                <a:lnTo>
                  <a:pt x="5299" y="7275"/>
                </a:lnTo>
                <a:cubicBezTo>
                  <a:pt x="5441" y="7668"/>
                  <a:pt x="5477" y="8085"/>
                  <a:pt x="5394" y="8501"/>
                </a:cubicBezTo>
                <a:cubicBezTo>
                  <a:pt x="5370" y="8454"/>
                  <a:pt x="5322" y="8430"/>
                  <a:pt x="5275" y="8418"/>
                </a:cubicBezTo>
                <a:lnTo>
                  <a:pt x="5263" y="8418"/>
                </a:lnTo>
                <a:cubicBezTo>
                  <a:pt x="5251" y="8406"/>
                  <a:pt x="5227" y="8406"/>
                  <a:pt x="5215" y="8418"/>
                </a:cubicBezTo>
                <a:cubicBezTo>
                  <a:pt x="5108" y="8418"/>
                  <a:pt x="5037" y="8501"/>
                  <a:pt x="5037" y="8597"/>
                </a:cubicBezTo>
                <a:cubicBezTo>
                  <a:pt x="5037" y="8644"/>
                  <a:pt x="5060" y="8692"/>
                  <a:pt x="5096" y="8728"/>
                </a:cubicBezTo>
                <a:lnTo>
                  <a:pt x="5132" y="8752"/>
                </a:lnTo>
                <a:cubicBezTo>
                  <a:pt x="5084" y="8597"/>
                  <a:pt x="5227" y="8585"/>
                  <a:pt x="5275" y="8644"/>
                </a:cubicBezTo>
                <a:cubicBezTo>
                  <a:pt x="5334" y="8716"/>
                  <a:pt x="5275" y="8859"/>
                  <a:pt x="5227" y="8906"/>
                </a:cubicBezTo>
                <a:cubicBezTo>
                  <a:pt x="5180" y="8954"/>
                  <a:pt x="5120" y="8978"/>
                  <a:pt x="5060" y="8978"/>
                </a:cubicBezTo>
                <a:cubicBezTo>
                  <a:pt x="4894" y="8990"/>
                  <a:pt x="4632" y="8882"/>
                  <a:pt x="4763" y="8573"/>
                </a:cubicBezTo>
                <a:cubicBezTo>
                  <a:pt x="4418" y="8668"/>
                  <a:pt x="4477" y="9133"/>
                  <a:pt x="4739" y="9299"/>
                </a:cubicBezTo>
                <a:cubicBezTo>
                  <a:pt x="4548" y="9430"/>
                  <a:pt x="4620" y="9561"/>
                  <a:pt x="4322" y="9585"/>
                </a:cubicBezTo>
                <a:cubicBezTo>
                  <a:pt x="4882" y="9847"/>
                  <a:pt x="4989" y="9525"/>
                  <a:pt x="5215" y="9430"/>
                </a:cubicBezTo>
                <a:lnTo>
                  <a:pt x="5215" y="9430"/>
                </a:lnTo>
                <a:cubicBezTo>
                  <a:pt x="4763" y="9668"/>
                  <a:pt x="4918" y="10025"/>
                  <a:pt x="4656" y="10323"/>
                </a:cubicBezTo>
                <a:cubicBezTo>
                  <a:pt x="5191" y="10276"/>
                  <a:pt x="5180" y="9883"/>
                  <a:pt x="5310" y="9609"/>
                </a:cubicBezTo>
                <a:lnTo>
                  <a:pt x="5310" y="9609"/>
                </a:lnTo>
                <a:cubicBezTo>
                  <a:pt x="5013" y="10323"/>
                  <a:pt x="5406" y="10502"/>
                  <a:pt x="5453" y="10942"/>
                </a:cubicBezTo>
                <a:cubicBezTo>
                  <a:pt x="5489" y="10502"/>
                  <a:pt x="5894" y="10323"/>
                  <a:pt x="5584" y="9609"/>
                </a:cubicBezTo>
                <a:lnTo>
                  <a:pt x="5584" y="9609"/>
                </a:lnTo>
                <a:cubicBezTo>
                  <a:pt x="5715" y="9883"/>
                  <a:pt x="5703" y="10276"/>
                  <a:pt x="6239" y="10323"/>
                </a:cubicBezTo>
                <a:cubicBezTo>
                  <a:pt x="5977" y="10025"/>
                  <a:pt x="6132" y="9668"/>
                  <a:pt x="5691" y="9430"/>
                </a:cubicBezTo>
                <a:lnTo>
                  <a:pt x="5691" y="9430"/>
                </a:lnTo>
                <a:cubicBezTo>
                  <a:pt x="5906" y="9514"/>
                  <a:pt x="6025" y="9847"/>
                  <a:pt x="6573" y="9585"/>
                </a:cubicBezTo>
                <a:cubicBezTo>
                  <a:pt x="6275" y="9561"/>
                  <a:pt x="6346" y="9430"/>
                  <a:pt x="6156" y="9299"/>
                </a:cubicBezTo>
                <a:cubicBezTo>
                  <a:pt x="6418" y="9133"/>
                  <a:pt x="6477" y="8668"/>
                  <a:pt x="6132" y="8561"/>
                </a:cubicBezTo>
                <a:cubicBezTo>
                  <a:pt x="6275" y="8882"/>
                  <a:pt x="6001" y="8990"/>
                  <a:pt x="5834" y="8978"/>
                </a:cubicBezTo>
                <a:cubicBezTo>
                  <a:pt x="5775" y="8978"/>
                  <a:pt x="5715" y="8954"/>
                  <a:pt x="5668" y="8906"/>
                </a:cubicBezTo>
                <a:cubicBezTo>
                  <a:pt x="5620" y="8859"/>
                  <a:pt x="5561" y="8716"/>
                  <a:pt x="5620" y="8644"/>
                </a:cubicBezTo>
                <a:cubicBezTo>
                  <a:pt x="5668" y="8573"/>
                  <a:pt x="5811" y="8597"/>
                  <a:pt x="5763" y="8752"/>
                </a:cubicBezTo>
                <a:cubicBezTo>
                  <a:pt x="5775" y="8740"/>
                  <a:pt x="5787" y="8740"/>
                  <a:pt x="5799" y="8728"/>
                </a:cubicBezTo>
                <a:cubicBezTo>
                  <a:pt x="5834" y="8692"/>
                  <a:pt x="5858" y="8656"/>
                  <a:pt x="5858" y="8597"/>
                </a:cubicBezTo>
                <a:cubicBezTo>
                  <a:pt x="5858" y="8501"/>
                  <a:pt x="5787" y="8418"/>
                  <a:pt x="5691" y="8418"/>
                </a:cubicBezTo>
                <a:cubicBezTo>
                  <a:pt x="5668" y="8406"/>
                  <a:pt x="5644" y="8406"/>
                  <a:pt x="5632" y="8418"/>
                </a:cubicBezTo>
                <a:lnTo>
                  <a:pt x="5620" y="8418"/>
                </a:lnTo>
                <a:cubicBezTo>
                  <a:pt x="5572" y="8430"/>
                  <a:pt x="5525" y="8454"/>
                  <a:pt x="5501" y="8490"/>
                </a:cubicBezTo>
                <a:cubicBezTo>
                  <a:pt x="5418" y="8085"/>
                  <a:pt x="5453" y="7668"/>
                  <a:pt x="5596" y="7275"/>
                </a:cubicBezTo>
                <a:cubicBezTo>
                  <a:pt x="5310" y="8454"/>
                  <a:pt x="6477" y="8073"/>
                  <a:pt x="6489" y="8787"/>
                </a:cubicBezTo>
                <a:lnTo>
                  <a:pt x="6489" y="8716"/>
                </a:lnTo>
                <a:cubicBezTo>
                  <a:pt x="6489" y="8740"/>
                  <a:pt x="6489" y="8763"/>
                  <a:pt x="6489" y="8787"/>
                </a:cubicBezTo>
                <a:cubicBezTo>
                  <a:pt x="6584" y="8454"/>
                  <a:pt x="6573" y="8240"/>
                  <a:pt x="6501" y="8097"/>
                </a:cubicBezTo>
                <a:cubicBezTo>
                  <a:pt x="6323" y="7728"/>
                  <a:pt x="5942" y="7870"/>
                  <a:pt x="5811" y="7728"/>
                </a:cubicBezTo>
                <a:cubicBezTo>
                  <a:pt x="6049" y="7692"/>
                  <a:pt x="6108" y="7561"/>
                  <a:pt x="6025" y="7382"/>
                </a:cubicBezTo>
                <a:cubicBezTo>
                  <a:pt x="5870" y="7561"/>
                  <a:pt x="5691" y="7430"/>
                  <a:pt x="5691" y="7239"/>
                </a:cubicBezTo>
                <a:cubicBezTo>
                  <a:pt x="5703" y="6966"/>
                  <a:pt x="5989" y="6620"/>
                  <a:pt x="5680" y="6168"/>
                </a:cubicBezTo>
                <a:cubicBezTo>
                  <a:pt x="5668" y="6073"/>
                  <a:pt x="5656" y="5989"/>
                  <a:pt x="5620" y="5906"/>
                </a:cubicBezTo>
                <a:cubicBezTo>
                  <a:pt x="5668" y="5989"/>
                  <a:pt x="5715" y="6061"/>
                  <a:pt x="5775" y="6132"/>
                </a:cubicBezTo>
                <a:cubicBezTo>
                  <a:pt x="5870" y="6668"/>
                  <a:pt x="6323" y="6716"/>
                  <a:pt x="6525" y="6894"/>
                </a:cubicBezTo>
                <a:cubicBezTo>
                  <a:pt x="6656" y="7025"/>
                  <a:pt x="6620" y="7251"/>
                  <a:pt x="6394" y="7228"/>
                </a:cubicBezTo>
                <a:cubicBezTo>
                  <a:pt x="6453" y="7418"/>
                  <a:pt x="6596" y="7466"/>
                  <a:pt x="6787" y="7323"/>
                </a:cubicBezTo>
                <a:cubicBezTo>
                  <a:pt x="6799" y="7525"/>
                  <a:pt x="6430" y="7692"/>
                  <a:pt x="6561" y="8073"/>
                </a:cubicBezTo>
                <a:cubicBezTo>
                  <a:pt x="6608" y="8228"/>
                  <a:pt x="6763" y="8371"/>
                  <a:pt x="7061" y="8549"/>
                </a:cubicBezTo>
                <a:lnTo>
                  <a:pt x="7061" y="8549"/>
                </a:lnTo>
                <a:cubicBezTo>
                  <a:pt x="6561" y="8037"/>
                  <a:pt x="7644" y="7489"/>
                  <a:pt x="6632" y="6858"/>
                </a:cubicBezTo>
                <a:lnTo>
                  <a:pt x="6632" y="6858"/>
                </a:lnTo>
                <a:cubicBezTo>
                  <a:pt x="7001" y="7037"/>
                  <a:pt x="7323" y="7311"/>
                  <a:pt x="7561" y="7656"/>
                </a:cubicBezTo>
                <a:cubicBezTo>
                  <a:pt x="7501" y="7644"/>
                  <a:pt x="7454" y="7656"/>
                  <a:pt x="7406" y="7680"/>
                </a:cubicBezTo>
                <a:lnTo>
                  <a:pt x="7394" y="7680"/>
                </a:lnTo>
                <a:cubicBezTo>
                  <a:pt x="7382" y="7692"/>
                  <a:pt x="7370" y="7704"/>
                  <a:pt x="7358" y="7716"/>
                </a:cubicBezTo>
                <a:cubicBezTo>
                  <a:pt x="7215" y="7847"/>
                  <a:pt x="7358" y="8073"/>
                  <a:pt x="7537" y="8013"/>
                </a:cubicBezTo>
                <a:cubicBezTo>
                  <a:pt x="7406" y="7942"/>
                  <a:pt x="7489" y="7823"/>
                  <a:pt x="7573" y="7835"/>
                </a:cubicBezTo>
                <a:cubicBezTo>
                  <a:pt x="7656" y="7847"/>
                  <a:pt x="7716" y="7990"/>
                  <a:pt x="7716" y="8061"/>
                </a:cubicBezTo>
                <a:cubicBezTo>
                  <a:pt x="7716" y="8120"/>
                  <a:pt x="7692" y="8180"/>
                  <a:pt x="7644" y="8228"/>
                </a:cubicBezTo>
                <a:cubicBezTo>
                  <a:pt x="7537" y="8347"/>
                  <a:pt x="7287" y="8466"/>
                  <a:pt x="7156" y="8144"/>
                </a:cubicBezTo>
                <a:cubicBezTo>
                  <a:pt x="6977" y="8454"/>
                  <a:pt x="7346" y="8740"/>
                  <a:pt x="7656" y="8680"/>
                </a:cubicBezTo>
                <a:cubicBezTo>
                  <a:pt x="7608" y="8906"/>
                  <a:pt x="7751" y="8942"/>
                  <a:pt x="7561" y="9168"/>
                </a:cubicBezTo>
                <a:cubicBezTo>
                  <a:pt x="8132" y="8966"/>
                  <a:pt x="7989" y="8656"/>
                  <a:pt x="8085" y="8442"/>
                </a:cubicBezTo>
                <a:lnTo>
                  <a:pt x="8085" y="8442"/>
                </a:lnTo>
                <a:cubicBezTo>
                  <a:pt x="7930" y="8918"/>
                  <a:pt x="8287" y="9061"/>
                  <a:pt x="8311" y="9454"/>
                </a:cubicBezTo>
                <a:cubicBezTo>
                  <a:pt x="8668" y="9037"/>
                  <a:pt x="8382" y="8775"/>
                  <a:pt x="8275" y="8490"/>
                </a:cubicBezTo>
                <a:lnTo>
                  <a:pt x="8275" y="8490"/>
                </a:lnTo>
                <a:cubicBezTo>
                  <a:pt x="8573" y="9204"/>
                  <a:pt x="8966" y="9049"/>
                  <a:pt x="9311" y="9335"/>
                </a:cubicBezTo>
                <a:cubicBezTo>
                  <a:pt x="9013" y="8990"/>
                  <a:pt x="9192" y="8585"/>
                  <a:pt x="8466" y="8287"/>
                </a:cubicBezTo>
                <a:lnTo>
                  <a:pt x="8466" y="8287"/>
                </a:lnTo>
                <a:cubicBezTo>
                  <a:pt x="8763" y="8394"/>
                  <a:pt x="9025" y="8680"/>
                  <a:pt x="9430" y="8335"/>
                </a:cubicBezTo>
                <a:cubicBezTo>
                  <a:pt x="9037" y="8311"/>
                  <a:pt x="8894" y="7954"/>
                  <a:pt x="8418" y="8109"/>
                </a:cubicBezTo>
                <a:lnTo>
                  <a:pt x="8418" y="8109"/>
                </a:lnTo>
                <a:cubicBezTo>
                  <a:pt x="8632" y="8013"/>
                  <a:pt x="8942" y="8156"/>
                  <a:pt x="9144" y="7585"/>
                </a:cubicBezTo>
                <a:cubicBezTo>
                  <a:pt x="8918" y="7775"/>
                  <a:pt x="8882" y="7632"/>
                  <a:pt x="8656" y="7680"/>
                </a:cubicBezTo>
                <a:cubicBezTo>
                  <a:pt x="8716" y="7382"/>
                  <a:pt x="8430" y="7001"/>
                  <a:pt x="8120" y="7180"/>
                </a:cubicBezTo>
                <a:cubicBezTo>
                  <a:pt x="8442" y="7299"/>
                  <a:pt x="8323" y="7561"/>
                  <a:pt x="8204" y="7668"/>
                </a:cubicBezTo>
                <a:cubicBezTo>
                  <a:pt x="8156" y="7716"/>
                  <a:pt x="8097" y="7739"/>
                  <a:pt x="8037" y="7739"/>
                </a:cubicBezTo>
                <a:cubicBezTo>
                  <a:pt x="7966" y="7739"/>
                  <a:pt x="7823" y="7680"/>
                  <a:pt x="7811" y="7597"/>
                </a:cubicBezTo>
                <a:cubicBezTo>
                  <a:pt x="7811" y="7501"/>
                  <a:pt x="7918" y="7430"/>
                  <a:pt x="7989" y="7561"/>
                </a:cubicBezTo>
                <a:cubicBezTo>
                  <a:pt x="7989" y="7537"/>
                  <a:pt x="7989" y="7513"/>
                  <a:pt x="7989" y="7489"/>
                </a:cubicBezTo>
                <a:cubicBezTo>
                  <a:pt x="7989" y="7394"/>
                  <a:pt x="7918" y="7335"/>
                  <a:pt x="7823" y="7335"/>
                </a:cubicBezTo>
                <a:cubicBezTo>
                  <a:pt x="7775" y="7323"/>
                  <a:pt x="7727" y="7347"/>
                  <a:pt x="7692" y="7382"/>
                </a:cubicBezTo>
                <a:cubicBezTo>
                  <a:pt x="7680" y="7394"/>
                  <a:pt x="7668" y="7406"/>
                  <a:pt x="7656" y="7418"/>
                </a:cubicBezTo>
                <a:lnTo>
                  <a:pt x="7656" y="7430"/>
                </a:lnTo>
                <a:cubicBezTo>
                  <a:pt x="7632" y="7466"/>
                  <a:pt x="7620" y="7525"/>
                  <a:pt x="7632" y="7573"/>
                </a:cubicBezTo>
                <a:cubicBezTo>
                  <a:pt x="7287" y="7335"/>
                  <a:pt x="7013" y="7013"/>
                  <a:pt x="6834" y="6644"/>
                </a:cubicBezTo>
                <a:cubicBezTo>
                  <a:pt x="7466" y="7668"/>
                  <a:pt x="8025" y="6585"/>
                  <a:pt x="8537" y="7085"/>
                </a:cubicBezTo>
                <a:cubicBezTo>
                  <a:pt x="8513" y="7073"/>
                  <a:pt x="8501" y="7049"/>
                  <a:pt x="8478" y="7037"/>
                </a:cubicBezTo>
                <a:cubicBezTo>
                  <a:pt x="8501" y="7049"/>
                  <a:pt x="8513" y="7073"/>
                  <a:pt x="8537" y="7085"/>
                </a:cubicBezTo>
                <a:cubicBezTo>
                  <a:pt x="8370" y="6787"/>
                  <a:pt x="8216" y="6644"/>
                  <a:pt x="8061" y="6585"/>
                </a:cubicBezTo>
                <a:cubicBezTo>
                  <a:pt x="7668" y="6454"/>
                  <a:pt x="7501" y="6823"/>
                  <a:pt x="7311" y="6811"/>
                </a:cubicBezTo>
                <a:cubicBezTo>
                  <a:pt x="7442" y="6620"/>
                  <a:pt x="7394" y="6489"/>
                  <a:pt x="7215" y="6418"/>
                </a:cubicBezTo>
                <a:cubicBezTo>
                  <a:pt x="7227" y="6656"/>
                  <a:pt x="7001" y="6692"/>
                  <a:pt x="6882" y="6561"/>
                </a:cubicBezTo>
                <a:cubicBezTo>
                  <a:pt x="6692" y="6358"/>
                  <a:pt x="6656" y="5906"/>
                  <a:pt x="6108" y="5799"/>
                </a:cubicBezTo>
                <a:cubicBezTo>
                  <a:pt x="6037" y="5751"/>
                  <a:pt x="5965" y="5692"/>
                  <a:pt x="5882" y="5656"/>
                </a:cubicBezTo>
                <a:cubicBezTo>
                  <a:pt x="5965" y="5680"/>
                  <a:pt x="6061" y="5704"/>
                  <a:pt x="6144" y="5715"/>
                </a:cubicBezTo>
                <a:cubicBezTo>
                  <a:pt x="6596" y="6025"/>
                  <a:pt x="6954" y="5727"/>
                  <a:pt x="7227" y="5727"/>
                </a:cubicBezTo>
                <a:cubicBezTo>
                  <a:pt x="7406" y="5715"/>
                  <a:pt x="7537" y="5906"/>
                  <a:pt x="7358" y="6049"/>
                </a:cubicBezTo>
                <a:cubicBezTo>
                  <a:pt x="7537" y="6132"/>
                  <a:pt x="7680" y="6073"/>
                  <a:pt x="7704" y="5846"/>
                </a:cubicBezTo>
                <a:cubicBezTo>
                  <a:pt x="7858" y="5977"/>
                  <a:pt x="7704" y="6358"/>
                  <a:pt x="8085" y="6537"/>
                </a:cubicBezTo>
                <a:cubicBezTo>
                  <a:pt x="8228" y="6608"/>
                  <a:pt x="8442" y="6608"/>
                  <a:pt x="8775" y="6513"/>
                </a:cubicBezTo>
                <a:lnTo>
                  <a:pt x="8775" y="6513"/>
                </a:lnTo>
                <a:cubicBezTo>
                  <a:pt x="8049" y="6501"/>
                  <a:pt x="8430" y="5346"/>
                  <a:pt x="7263" y="5620"/>
                </a:cubicBezTo>
                <a:lnTo>
                  <a:pt x="7263" y="5620"/>
                </a:lnTo>
                <a:cubicBezTo>
                  <a:pt x="7656" y="5477"/>
                  <a:pt x="8073" y="5453"/>
                  <a:pt x="8478" y="5525"/>
                </a:cubicBezTo>
                <a:cubicBezTo>
                  <a:pt x="8442" y="5561"/>
                  <a:pt x="8406" y="5596"/>
                  <a:pt x="8406" y="5644"/>
                </a:cubicBezTo>
                <a:cubicBezTo>
                  <a:pt x="8394" y="5656"/>
                  <a:pt x="8394" y="5656"/>
                  <a:pt x="8406" y="5656"/>
                </a:cubicBezTo>
                <a:cubicBezTo>
                  <a:pt x="8394" y="5680"/>
                  <a:pt x="8394" y="5692"/>
                  <a:pt x="8406" y="5715"/>
                </a:cubicBezTo>
                <a:cubicBezTo>
                  <a:pt x="8406" y="5906"/>
                  <a:pt x="8656" y="5965"/>
                  <a:pt x="8739" y="5799"/>
                </a:cubicBezTo>
                <a:cubicBezTo>
                  <a:pt x="8585" y="5834"/>
                  <a:pt x="8573" y="5704"/>
                  <a:pt x="8632" y="5644"/>
                </a:cubicBezTo>
                <a:cubicBezTo>
                  <a:pt x="8704" y="5596"/>
                  <a:pt x="8847" y="5644"/>
                  <a:pt x="8894" y="5704"/>
                </a:cubicBezTo>
                <a:cubicBezTo>
                  <a:pt x="8942" y="5739"/>
                  <a:pt x="8966" y="5799"/>
                  <a:pt x="8966" y="5870"/>
                </a:cubicBezTo>
                <a:cubicBezTo>
                  <a:pt x="8978" y="6025"/>
                  <a:pt x="8870" y="6299"/>
                  <a:pt x="8549" y="6168"/>
                </a:cubicBezTo>
                <a:cubicBezTo>
                  <a:pt x="8656" y="6501"/>
                  <a:pt x="9120" y="6442"/>
                  <a:pt x="9287" y="6180"/>
                </a:cubicBezTo>
                <a:cubicBezTo>
                  <a:pt x="9418" y="6382"/>
                  <a:pt x="9549" y="6299"/>
                  <a:pt x="9573" y="6596"/>
                </a:cubicBezTo>
                <a:cubicBezTo>
                  <a:pt x="9835" y="6049"/>
                  <a:pt x="9513" y="5930"/>
                  <a:pt x="9418" y="5715"/>
                </a:cubicBezTo>
                <a:lnTo>
                  <a:pt x="9418" y="5715"/>
                </a:lnTo>
                <a:cubicBezTo>
                  <a:pt x="9656" y="6156"/>
                  <a:pt x="10013" y="6013"/>
                  <a:pt x="10299" y="6275"/>
                </a:cubicBezTo>
                <a:cubicBezTo>
                  <a:pt x="10263" y="5727"/>
                  <a:pt x="9871" y="5751"/>
                  <a:pt x="9585" y="5620"/>
                </a:cubicBezTo>
                <a:lnTo>
                  <a:pt x="9585" y="5620"/>
                </a:lnTo>
                <a:cubicBezTo>
                  <a:pt x="10299" y="5918"/>
                  <a:pt x="10478" y="5513"/>
                  <a:pt x="10930" y="5477"/>
                </a:cubicBezTo>
                <a:cubicBezTo>
                  <a:pt x="10478" y="5442"/>
                  <a:pt x="10299" y="5025"/>
                  <a:pt x="9585" y="5334"/>
                </a:cubicBezTo>
                <a:lnTo>
                  <a:pt x="9585" y="5334"/>
                </a:lnTo>
                <a:cubicBezTo>
                  <a:pt x="9871" y="5203"/>
                  <a:pt x="10263" y="5227"/>
                  <a:pt x="10299" y="4680"/>
                </a:cubicBezTo>
                <a:cubicBezTo>
                  <a:pt x="10002" y="4942"/>
                  <a:pt x="9656" y="4787"/>
                  <a:pt x="9418" y="5239"/>
                </a:cubicBezTo>
                <a:lnTo>
                  <a:pt x="9418" y="5239"/>
                </a:lnTo>
                <a:cubicBezTo>
                  <a:pt x="9513" y="5025"/>
                  <a:pt x="9835" y="4906"/>
                  <a:pt x="9573" y="4358"/>
                </a:cubicBezTo>
                <a:cubicBezTo>
                  <a:pt x="9549" y="4656"/>
                  <a:pt x="9418" y="4572"/>
                  <a:pt x="9287" y="4775"/>
                </a:cubicBezTo>
                <a:cubicBezTo>
                  <a:pt x="9120" y="4513"/>
                  <a:pt x="8656" y="4453"/>
                  <a:pt x="8549" y="4799"/>
                </a:cubicBezTo>
                <a:cubicBezTo>
                  <a:pt x="8870" y="4656"/>
                  <a:pt x="8978" y="4918"/>
                  <a:pt x="8966" y="5096"/>
                </a:cubicBezTo>
                <a:cubicBezTo>
                  <a:pt x="8966" y="5156"/>
                  <a:pt x="8942" y="5215"/>
                  <a:pt x="8894" y="5251"/>
                </a:cubicBezTo>
                <a:cubicBezTo>
                  <a:pt x="8847" y="5311"/>
                  <a:pt x="8704" y="5358"/>
                  <a:pt x="8632" y="5311"/>
                </a:cubicBezTo>
                <a:cubicBezTo>
                  <a:pt x="8573" y="5251"/>
                  <a:pt x="8597" y="5120"/>
                  <a:pt x="8739" y="5156"/>
                </a:cubicBezTo>
                <a:cubicBezTo>
                  <a:pt x="8656" y="5001"/>
                  <a:pt x="8406" y="5049"/>
                  <a:pt x="8406" y="5239"/>
                </a:cubicBezTo>
                <a:cubicBezTo>
                  <a:pt x="8394" y="5263"/>
                  <a:pt x="8394" y="5275"/>
                  <a:pt x="8406" y="5299"/>
                </a:cubicBezTo>
                <a:cubicBezTo>
                  <a:pt x="8394" y="5299"/>
                  <a:pt x="8394" y="5299"/>
                  <a:pt x="8406" y="5311"/>
                </a:cubicBezTo>
                <a:cubicBezTo>
                  <a:pt x="8406" y="5358"/>
                  <a:pt x="8442" y="5394"/>
                  <a:pt x="8478" y="5430"/>
                </a:cubicBezTo>
                <a:cubicBezTo>
                  <a:pt x="8073" y="5501"/>
                  <a:pt x="7656" y="5477"/>
                  <a:pt x="7263" y="5334"/>
                </a:cubicBezTo>
                <a:cubicBezTo>
                  <a:pt x="8442" y="5608"/>
                  <a:pt x="8061" y="4453"/>
                  <a:pt x="8775" y="4441"/>
                </a:cubicBezTo>
                <a:lnTo>
                  <a:pt x="8716" y="4441"/>
                </a:lnTo>
                <a:cubicBezTo>
                  <a:pt x="8739" y="4441"/>
                  <a:pt x="8763" y="4441"/>
                  <a:pt x="8787" y="4441"/>
                </a:cubicBezTo>
                <a:cubicBezTo>
                  <a:pt x="8454" y="4346"/>
                  <a:pt x="8239" y="4346"/>
                  <a:pt x="8097" y="4418"/>
                </a:cubicBezTo>
                <a:cubicBezTo>
                  <a:pt x="7739" y="4608"/>
                  <a:pt x="7870" y="4977"/>
                  <a:pt x="7727" y="5108"/>
                </a:cubicBezTo>
                <a:cubicBezTo>
                  <a:pt x="7692" y="4882"/>
                  <a:pt x="7561" y="4822"/>
                  <a:pt x="7382" y="4906"/>
                </a:cubicBezTo>
                <a:cubicBezTo>
                  <a:pt x="7561" y="5049"/>
                  <a:pt x="7430" y="5239"/>
                  <a:pt x="7239" y="5239"/>
                </a:cubicBezTo>
                <a:cubicBezTo>
                  <a:pt x="6965" y="5227"/>
                  <a:pt x="6620" y="4942"/>
                  <a:pt x="6168" y="5239"/>
                </a:cubicBezTo>
                <a:cubicBezTo>
                  <a:pt x="6084" y="5251"/>
                  <a:pt x="5989" y="5275"/>
                  <a:pt x="5906" y="5299"/>
                </a:cubicBezTo>
                <a:cubicBezTo>
                  <a:pt x="5989" y="5263"/>
                  <a:pt x="6061" y="5203"/>
                  <a:pt x="6132" y="5156"/>
                </a:cubicBezTo>
                <a:cubicBezTo>
                  <a:pt x="6680" y="5049"/>
                  <a:pt x="6715" y="4596"/>
                  <a:pt x="6906" y="4406"/>
                </a:cubicBezTo>
                <a:cubicBezTo>
                  <a:pt x="7025" y="4263"/>
                  <a:pt x="7251" y="4299"/>
                  <a:pt x="7227" y="4537"/>
                </a:cubicBezTo>
                <a:cubicBezTo>
                  <a:pt x="7418" y="4465"/>
                  <a:pt x="7466" y="4334"/>
                  <a:pt x="7323" y="4144"/>
                </a:cubicBezTo>
                <a:cubicBezTo>
                  <a:pt x="7525" y="4132"/>
                  <a:pt x="7692" y="4501"/>
                  <a:pt x="8085" y="4370"/>
                </a:cubicBezTo>
                <a:cubicBezTo>
                  <a:pt x="8228" y="4322"/>
                  <a:pt x="8382" y="4168"/>
                  <a:pt x="8549" y="3870"/>
                </a:cubicBezTo>
                <a:lnTo>
                  <a:pt x="8549" y="3870"/>
                </a:lnTo>
                <a:cubicBezTo>
                  <a:pt x="8037" y="4370"/>
                  <a:pt x="7489" y="3275"/>
                  <a:pt x="6858" y="4299"/>
                </a:cubicBezTo>
                <a:lnTo>
                  <a:pt x="6858" y="4299"/>
                </a:lnTo>
                <a:cubicBezTo>
                  <a:pt x="7025" y="3929"/>
                  <a:pt x="7299" y="3608"/>
                  <a:pt x="7644" y="3370"/>
                </a:cubicBezTo>
                <a:cubicBezTo>
                  <a:pt x="7644" y="3418"/>
                  <a:pt x="7644" y="3477"/>
                  <a:pt x="7680" y="3513"/>
                </a:cubicBezTo>
                <a:lnTo>
                  <a:pt x="7680" y="3525"/>
                </a:lnTo>
                <a:cubicBezTo>
                  <a:pt x="7680" y="3537"/>
                  <a:pt x="7692" y="3560"/>
                  <a:pt x="7716" y="3572"/>
                </a:cubicBezTo>
                <a:cubicBezTo>
                  <a:pt x="7847" y="3703"/>
                  <a:pt x="8073" y="3572"/>
                  <a:pt x="8013" y="3382"/>
                </a:cubicBezTo>
                <a:cubicBezTo>
                  <a:pt x="7942" y="3525"/>
                  <a:pt x="7823" y="3441"/>
                  <a:pt x="7835" y="3358"/>
                </a:cubicBezTo>
                <a:cubicBezTo>
                  <a:pt x="7847" y="3263"/>
                  <a:pt x="7977" y="3203"/>
                  <a:pt x="8061" y="3203"/>
                </a:cubicBezTo>
                <a:cubicBezTo>
                  <a:pt x="8120" y="3203"/>
                  <a:pt x="8180" y="3227"/>
                  <a:pt x="8216" y="3275"/>
                </a:cubicBezTo>
                <a:cubicBezTo>
                  <a:pt x="8347" y="3382"/>
                  <a:pt x="8454" y="3644"/>
                  <a:pt x="8132" y="3775"/>
                </a:cubicBezTo>
                <a:cubicBezTo>
                  <a:pt x="8442" y="3941"/>
                  <a:pt x="8728" y="3572"/>
                  <a:pt x="8668" y="3263"/>
                </a:cubicBezTo>
                <a:cubicBezTo>
                  <a:pt x="8894" y="3310"/>
                  <a:pt x="8942" y="3167"/>
                  <a:pt x="9168" y="3358"/>
                </a:cubicBezTo>
                <a:cubicBezTo>
                  <a:pt x="8966" y="2786"/>
                  <a:pt x="8644" y="2941"/>
                  <a:pt x="8430" y="2846"/>
                </a:cubicBezTo>
                <a:lnTo>
                  <a:pt x="8430" y="2846"/>
                </a:lnTo>
                <a:cubicBezTo>
                  <a:pt x="8918" y="2989"/>
                  <a:pt x="9061" y="2632"/>
                  <a:pt x="9454" y="2608"/>
                </a:cubicBezTo>
                <a:cubicBezTo>
                  <a:pt x="9037" y="2263"/>
                  <a:pt x="8775" y="2548"/>
                  <a:pt x="8478" y="2656"/>
                </a:cubicBezTo>
                <a:lnTo>
                  <a:pt x="8478" y="2656"/>
                </a:lnTo>
                <a:cubicBezTo>
                  <a:pt x="9204" y="2358"/>
                  <a:pt x="9037" y="1953"/>
                  <a:pt x="9335" y="1608"/>
                </a:cubicBezTo>
                <a:cubicBezTo>
                  <a:pt x="8978" y="1905"/>
                  <a:pt x="8573" y="1727"/>
                  <a:pt x="8287" y="2453"/>
                </a:cubicBezTo>
                <a:lnTo>
                  <a:pt x="8287" y="2453"/>
                </a:lnTo>
                <a:cubicBezTo>
                  <a:pt x="8394" y="2155"/>
                  <a:pt x="8680" y="1905"/>
                  <a:pt x="8323" y="1489"/>
                </a:cubicBezTo>
                <a:cubicBezTo>
                  <a:pt x="8311" y="1882"/>
                  <a:pt x="7942" y="2024"/>
                  <a:pt x="8097" y="2501"/>
                </a:cubicBezTo>
                <a:lnTo>
                  <a:pt x="8097" y="2501"/>
                </a:lnTo>
                <a:cubicBezTo>
                  <a:pt x="8001" y="2286"/>
                  <a:pt x="8156" y="1977"/>
                  <a:pt x="7573" y="1774"/>
                </a:cubicBezTo>
                <a:cubicBezTo>
                  <a:pt x="7775" y="2001"/>
                  <a:pt x="7620" y="2048"/>
                  <a:pt x="7668" y="2275"/>
                </a:cubicBezTo>
                <a:cubicBezTo>
                  <a:pt x="7370" y="2203"/>
                  <a:pt x="6989" y="2501"/>
                  <a:pt x="7168" y="2798"/>
                </a:cubicBezTo>
                <a:cubicBezTo>
                  <a:pt x="7299" y="2477"/>
                  <a:pt x="7561" y="2596"/>
                  <a:pt x="7668" y="2715"/>
                </a:cubicBezTo>
                <a:cubicBezTo>
                  <a:pt x="7704" y="2763"/>
                  <a:pt x="7739" y="2822"/>
                  <a:pt x="7739" y="2882"/>
                </a:cubicBezTo>
                <a:cubicBezTo>
                  <a:pt x="7739" y="2953"/>
                  <a:pt x="7668" y="3096"/>
                  <a:pt x="7585" y="3108"/>
                </a:cubicBezTo>
                <a:cubicBezTo>
                  <a:pt x="7501" y="3120"/>
                  <a:pt x="7418" y="3001"/>
                  <a:pt x="7549" y="2929"/>
                </a:cubicBezTo>
                <a:cubicBezTo>
                  <a:pt x="7370" y="2870"/>
                  <a:pt x="7239" y="3096"/>
                  <a:pt x="7370" y="3227"/>
                </a:cubicBezTo>
                <a:cubicBezTo>
                  <a:pt x="7382" y="3239"/>
                  <a:pt x="7394" y="3251"/>
                  <a:pt x="7418" y="3263"/>
                </a:cubicBezTo>
                <a:lnTo>
                  <a:pt x="7418" y="3275"/>
                </a:lnTo>
                <a:cubicBezTo>
                  <a:pt x="7466" y="3298"/>
                  <a:pt x="7525" y="3310"/>
                  <a:pt x="7573" y="3298"/>
                </a:cubicBezTo>
                <a:cubicBezTo>
                  <a:pt x="7335" y="3644"/>
                  <a:pt x="7025" y="3918"/>
                  <a:pt x="6644" y="4096"/>
                </a:cubicBezTo>
                <a:cubicBezTo>
                  <a:pt x="7668" y="3453"/>
                  <a:pt x="6584" y="2906"/>
                  <a:pt x="7096" y="2394"/>
                </a:cubicBezTo>
                <a:lnTo>
                  <a:pt x="7037" y="2453"/>
                </a:lnTo>
                <a:cubicBezTo>
                  <a:pt x="7049" y="2429"/>
                  <a:pt x="7073" y="2405"/>
                  <a:pt x="7096" y="2394"/>
                </a:cubicBezTo>
                <a:cubicBezTo>
                  <a:pt x="6799" y="2560"/>
                  <a:pt x="6644" y="2715"/>
                  <a:pt x="6584" y="2870"/>
                </a:cubicBezTo>
                <a:cubicBezTo>
                  <a:pt x="6453" y="3251"/>
                  <a:pt x="6823" y="3429"/>
                  <a:pt x="6811" y="3620"/>
                </a:cubicBezTo>
                <a:cubicBezTo>
                  <a:pt x="6632" y="3477"/>
                  <a:pt x="6489" y="3537"/>
                  <a:pt x="6418" y="3715"/>
                </a:cubicBezTo>
                <a:cubicBezTo>
                  <a:pt x="6656" y="3691"/>
                  <a:pt x="6692" y="3929"/>
                  <a:pt x="6561" y="4049"/>
                </a:cubicBezTo>
                <a:cubicBezTo>
                  <a:pt x="6358" y="4239"/>
                  <a:pt x="5906" y="4275"/>
                  <a:pt x="5799" y="4811"/>
                </a:cubicBezTo>
                <a:cubicBezTo>
                  <a:pt x="5751" y="4882"/>
                  <a:pt x="5703" y="4965"/>
                  <a:pt x="5656" y="5049"/>
                </a:cubicBezTo>
                <a:cubicBezTo>
                  <a:pt x="5680" y="4953"/>
                  <a:pt x="5703" y="4870"/>
                  <a:pt x="5715" y="4775"/>
                </a:cubicBezTo>
                <a:cubicBezTo>
                  <a:pt x="6025" y="4334"/>
                  <a:pt x="5739" y="3977"/>
                  <a:pt x="5727" y="3703"/>
                </a:cubicBezTo>
                <a:cubicBezTo>
                  <a:pt x="5727" y="3525"/>
                  <a:pt x="5906" y="3382"/>
                  <a:pt x="6061" y="3560"/>
                </a:cubicBezTo>
                <a:cubicBezTo>
                  <a:pt x="6132" y="3382"/>
                  <a:pt x="6072" y="3251"/>
                  <a:pt x="5846" y="3215"/>
                </a:cubicBezTo>
                <a:cubicBezTo>
                  <a:pt x="5977" y="3072"/>
                  <a:pt x="6358" y="3215"/>
                  <a:pt x="6537" y="2846"/>
                </a:cubicBezTo>
                <a:cubicBezTo>
                  <a:pt x="6608" y="2703"/>
                  <a:pt x="6608" y="2489"/>
                  <a:pt x="6513" y="2155"/>
                </a:cubicBezTo>
                <a:cubicBezTo>
                  <a:pt x="6513" y="2882"/>
                  <a:pt x="5346" y="2489"/>
                  <a:pt x="5620" y="3668"/>
                </a:cubicBezTo>
                <a:cubicBezTo>
                  <a:pt x="5489" y="3275"/>
                  <a:pt x="5453" y="2858"/>
                  <a:pt x="5537" y="2453"/>
                </a:cubicBezTo>
                <a:cubicBezTo>
                  <a:pt x="5561" y="2489"/>
                  <a:pt x="5596" y="2525"/>
                  <a:pt x="5644" y="2536"/>
                </a:cubicBezTo>
                <a:lnTo>
                  <a:pt x="5656" y="2536"/>
                </a:lnTo>
                <a:cubicBezTo>
                  <a:pt x="5680" y="2536"/>
                  <a:pt x="5703" y="2536"/>
                  <a:pt x="5715" y="2536"/>
                </a:cubicBezTo>
                <a:cubicBezTo>
                  <a:pt x="5882" y="2525"/>
                  <a:pt x="5953" y="2322"/>
                  <a:pt x="5822" y="2215"/>
                </a:cubicBezTo>
                <a:cubicBezTo>
                  <a:pt x="5822" y="2215"/>
                  <a:pt x="5811" y="2203"/>
                  <a:pt x="5799" y="2203"/>
                </a:cubicBezTo>
                <a:cubicBezTo>
                  <a:pt x="5834" y="2346"/>
                  <a:pt x="5703" y="2370"/>
                  <a:pt x="5644" y="2298"/>
                </a:cubicBezTo>
                <a:cubicBezTo>
                  <a:pt x="5596" y="2227"/>
                  <a:pt x="5644" y="2084"/>
                  <a:pt x="5703" y="2036"/>
                </a:cubicBezTo>
                <a:cubicBezTo>
                  <a:pt x="5751" y="1989"/>
                  <a:pt x="5811" y="1965"/>
                  <a:pt x="5870" y="1965"/>
                </a:cubicBezTo>
                <a:cubicBezTo>
                  <a:pt x="6037" y="1953"/>
                  <a:pt x="6299" y="2060"/>
                  <a:pt x="6168" y="2382"/>
                </a:cubicBezTo>
                <a:cubicBezTo>
                  <a:pt x="6501" y="2286"/>
                  <a:pt x="6442" y="1810"/>
                  <a:pt x="6192" y="1643"/>
                </a:cubicBezTo>
                <a:cubicBezTo>
                  <a:pt x="6382" y="1513"/>
                  <a:pt x="6311" y="1382"/>
                  <a:pt x="6596" y="1358"/>
                </a:cubicBezTo>
                <a:cubicBezTo>
                  <a:pt x="6049" y="1096"/>
                  <a:pt x="5942" y="1429"/>
                  <a:pt x="5715" y="1513"/>
                </a:cubicBezTo>
                <a:lnTo>
                  <a:pt x="5715" y="1513"/>
                </a:lnTo>
                <a:cubicBezTo>
                  <a:pt x="6168" y="1286"/>
                  <a:pt x="6013" y="929"/>
                  <a:pt x="6275" y="631"/>
                </a:cubicBezTo>
                <a:cubicBezTo>
                  <a:pt x="5727" y="679"/>
                  <a:pt x="5751" y="1060"/>
                  <a:pt x="5620" y="1346"/>
                </a:cubicBezTo>
                <a:lnTo>
                  <a:pt x="5620" y="1346"/>
                </a:lnTo>
                <a:cubicBezTo>
                  <a:pt x="5930" y="631"/>
                  <a:pt x="5525" y="453"/>
                  <a:pt x="5477" y="0"/>
                </a:cubicBezTo>
                <a:cubicBezTo>
                  <a:pt x="5441" y="453"/>
                  <a:pt x="5037" y="631"/>
                  <a:pt x="5346" y="1346"/>
                </a:cubicBezTo>
                <a:lnTo>
                  <a:pt x="5346" y="1346"/>
                </a:lnTo>
                <a:cubicBezTo>
                  <a:pt x="5215" y="1060"/>
                  <a:pt x="5227" y="679"/>
                  <a:pt x="4679" y="631"/>
                </a:cubicBezTo>
                <a:cubicBezTo>
                  <a:pt x="4953" y="929"/>
                  <a:pt x="4799" y="1286"/>
                  <a:pt x="5239" y="1513"/>
                </a:cubicBezTo>
                <a:lnTo>
                  <a:pt x="5239" y="1513"/>
                </a:lnTo>
                <a:cubicBezTo>
                  <a:pt x="5025" y="1429"/>
                  <a:pt x="4906" y="1096"/>
                  <a:pt x="4358" y="1358"/>
                </a:cubicBezTo>
                <a:cubicBezTo>
                  <a:pt x="4656" y="1382"/>
                  <a:pt x="4584" y="1513"/>
                  <a:pt x="4775" y="1643"/>
                </a:cubicBezTo>
                <a:cubicBezTo>
                  <a:pt x="4513" y="1810"/>
                  <a:pt x="4453" y="2286"/>
                  <a:pt x="4799" y="2382"/>
                </a:cubicBezTo>
                <a:cubicBezTo>
                  <a:pt x="4656" y="2060"/>
                  <a:pt x="4918" y="1953"/>
                  <a:pt x="5096" y="1965"/>
                </a:cubicBezTo>
                <a:cubicBezTo>
                  <a:pt x="5156" y="1965"/>
                  <a:pt x="5215" y="1989"/>
                  <a:pt x="5263" y="2036"/>
                </a:cubicBezTo>
                <a:cubicBezTo>
                  <a:pt x="5310" y="2084"/>
                  <a:pt x="5370" y="2227"/>
                  <a:pt x="5310" y="2298"/>
                </a:cubicBezTo>
                <a:cubicBezTo>
                  <a:pt x="5251" y="2370"/>
                  <a:pt x="5120" y="2346"/>
                  <a:pt x="5168" y="2203"/>
                </a:cubicBezTo>
                <a:cubicBezTo>
                  <a:pt x="5001" y="2286"/>
                  <a:pt x="5060" y="2525"/>
                  <a:pt x="5239" y="2536"/>
                </a:cubicBezTo>
                <a:cubicBezTo>
                  <a:pt x="5263" y="2536"/>
                  <a:pt x="5275" y="2536"/>
                  <a:pt x="5299" y="2536"/>
                </a:cubicBezTo>
                <a:lnTo>
                  <a:pt x="5310" y="2536"/>
                </a:lnTo>
                <a:cubicBezTo>
                  <a:pt x="5358" y="2525"/>
                  <a:pt x="5406" y="2489"/>
                  <a:pt x="5430" y="2453"/>
                </a:cubicBezTo>
                <a:cubicBezTo>
                  <a:pt x="5513" y="2858"/>
                  <a:pt x="5477" y="3275"/>
                  <a:pt x="5334" y="3668"/>
                </a:cubicBezTo>
                <a:cubicBezTo>
                  <a:pt x="5608" y="2489"/>
                  <a:pt x="4453" y="2882"/>
                  <a:pt x="4441" y="2155"/>
                </a:cubicBezTo>
                <a:cubicBezTo>
                  <a:pt x="4346" y="2489"/>
                  <a:pt x="4346" y="2703"/>
                  <a:pt x="4418" y="2846"/>
                </a:cubicBezTo>
                <a:cubicBezTo>
                  <a:pt x="4608" y="3215"/>
                  <a:pt x="4989" y="3072"/>
                  <a:pt x="5108" y="3215"/>
                </a:cubicBezTo>
                <a:cubicBezTo>
                  <a:pt x="4882" y="3251"/>
                  <a:pt x="4822" y="3382"/>
                  <a:pt x="4906" y="3560"/>
                </a:cubicBezTo>
                <a:cubicBezTo>
                  <a:pt x="5049" y="3382"/>
                  <a:pt x="5239" y="3525"/>
                  <a:pt x="5239" y="3703"/>
                </a:cubicBezTo>
                <a:cubicBezTo>
                  <a:pt x="5227" y="3977"/>
                  <a:pt x="4941" y="4322"/>
                  <a:pt x="5239" y="4775"/>
                </a:cubicBezTo>
                <a:cubicBezTo>
                  <a:pt x="5263" y="4870"/>
                  <a:pt x="5275" y="4953"/>
                  <a:pt x="5299" y="5049"/>
                </a:cubicBezTo>
                <a:cubicBezTo>
                  <a:pt x="5263" y="4965"/>
                  <a:pt x="5215" y="4882"/>
                  <a:pt x="5156" y="4811"/>
                </a:cubicBezTo>
                <a:cubicBezTo>
                  <a:pt x="5060" y="4275"/>
                  <a:pt x="4608" y="4239"/>
                  <a:pt x="4406" y="4049"/>
                </a:cubicBezTo>
                <a:cubicBezTo>
                  <a:pt x="4275" y="3929"/>
                  <a:pt x="4298" y="3691"/>
                  <a:pt x="4537" y="3715"/>
                </a:cubicBezTo>
                <a:cubicBezTo>
                  <a:pt x="4465" y="3537"/>
                  <a:pt x="4334" y="3477"/>
                  <a:pt x="4144" y="3620"/>
                </a:cubicBezTo>
                <a:cubicBezTo>
                  <a:pt x="4132" y="3429"/>
                  <a:pt x="4501" y="3251"/>
                  <a:pt x="4370" y="2870"/>
                </a:cubicBezTo>
                <a:cubicBezTo>
                  <a:pt x="4322" y="2715"/>
                  <a:pt x="4167" y="2572"/>
                  <a:pt x="3870" y="2394"/>
                </a:cubicBezTo>
                <a:lnTo>
                  <a:pt x="3870" y="2394"/>
                </a:lnTo>
                <a:cubicBezTo>
                  <a:pt x="4370" y="2906"/>
                  <a:pt x="3275" y="3453"/>
                  <a:pt x="4310" y="4096"/>
                </a:cubicBezTo>
                <a:cubicBezTo>
                  <a:pt x="3941" y="3918"/>
                  <a:pt x="3620" y="3644"/>
                  <a:pt x="3394" y="3298"/>
                </a:cubicBezTo>
                <a:cubicBezTo>
                  <a:pt x="3441" y="3310"/>
                  <a:pt x="3489" y="3298"/>
                  <a:pt x="3525" y="3275"/>
                </a:cubicBezTo>
                <a:lnTo>
                  <a:pt x="3536" y="3263"/>
                </a:lnTo>
                <a:cubicBezTo>
                  <a:pt x="3560" y="3251"/>
                  <a:pt x="3572" y="3239"/>
                  <a:pt x="3584" y="3227"/>
                </a:cubicBezTo>
                <a:cubicBezTo>
                  <a:pt x="3727" y="3096"/>
                  <a:pt x="3584" y="2858"/>
                  <a:pt x="3405" y="2929"/>
                </a:cubicBezTo>
                <a:cubicBezTo>
                  <a:pt x="3536" y="3001"/>
                  <a:pt x="3453" y="3120"/>
                  <a:pt x="3370" y="3108"/>
                </a:cubicBezTo>
                <a:cubicBezTo>
                  <a:pt x="3275" y="3096"/>
                  <a:pt x="3215" y="2953"/>
                  <a:pt x="3215" y="2882"/>
                </a:cubicBezTo>
                <a:cubicBezTo>
                  <a:pt x="3215" y="2822"/>
                  <a:pt x="3239" y="2763"/>
                  <a:pt x="3286" y="2715"/>
                </a:cubicBezTo>
                <a:cubicBezTo>
                  <a:pt x="3394" y="2596"/>
                  <a:pt x="3656" y="2477"/>
                  <a:pt x="3786" y="2798"/>
                </a:cubicBezTo>
                <a:cubicBezTo>
                  <a:pt x="3953" y="2489"/>
                  <a:pt x="3584" y="2203"/>
                  <a:pt x="3275" y="2275"/>
                </a:cubicBezTo>
                <a:cubicBezTo>
                  <a:pt x="3322" y="2048"/>
                  <a:pt x="3179" y="2001"/>
                  <a:pt x="3370" y="1774"/>
                </a:cubicBezTo>
                <a:cubicBezTo>
                  <a:pt x="2798" y="1977"/>
                  <a:pt x="2941" y="2286"/>
                  <a:pt x="2858" y="2501"/>
                </a:cubicBezTo>
                <a:lnTo>
                  <a:pt x="2858" y="2501"/>
                </a:lnTo>
                <a:cubicBezTo>
                  <a:pt x="3001" y="2024"/>
                  <a:pt x="2643" y="1882"/>
                  <a:pt x="2620" y="1489"/>
                </a:cubicBezTo>
                <a:cubicBezTo>
                  <a:pt x="2274" y="1905"/>
                  <a:pt x="2560" y="2167"/>
                  <a:pt x="2667" y="2453"/>
                </a:cubicBezTo>
                <a:lnTo>
                  <a:pt x="2667" y="2453"/>
                </a:lnTo>
                <a:cubicBezTo>
                  <a:pt x="2370" y="1727"/>
                  <a:pt x="1965" y="1894"/>
                  <a:pt x="1620" y="1608"/>
                </a:cubicBezTo>
                <a:cubicBezTo>
                  <a:pt x="1917" y="1953"/>
                  <a:pt x="1751" y="2358"/>
                  <a:pt x="2465" y="2656"/>
                </a:cubicBezTo>
                <a:lnTo>
                  <a:pt x="2465" y="2656"/>
                </a:lnTo>
                <a:cubicBezTo>
                  <a:pt x="2167" y="2548"/>
                  <a:pt x="1917" y="2263"/>
                  <a:pt x="1500" y="2608"/>
                </a:cubicBezTo>
                <a:cubicBezTo>
                  <a:pt x="1893" y="2632"/>
                  <a:pt x="2036" y="2989"/>
                  <a:pt x="2513" y="2834"/>
                </a:cubicBezTo>
                <a:lnTo>
                  <a:pt x="2513" y="2834"/>
                </a:lnTo>
                <a:cubicBezTo>
                  <a:pt x="2298" y="2929"/>
                  <a:pt x="1989" y="2786"/>
                  <a:pt x="1786" y="3358"/>
                </a:cubicBezTo>
                <a:cubicBezTo>
                  <a:pt x="2012" y="3167"/>
                  <a:pt x="2060" y="3310"/>
                  <a:pt x="2286" y="3263"/>
                </a:cubicBezTo>
                <a:cubicBezTo>
                  <a:pt x="2215" y="3572"/>
                  <a:pt x="2501" y="3941"/>
                  <a:pt x="2810" y="3775"/>
                </a:cubicBezTo>
                <a:cubicBezTo>
                  <a:pt x="2489" y="3644"/>
                  <a:pt x="2608" y="3382"/>
                  <a:pt x="2727" y="3275"/>
                </a:cubicBezTo>
                <a:cubicBezTo>
                  <a:pt x="2774" y="3227"/>
                  <a:pt x="2834" y="3203"/>
                  <a:pt x="2894" y="3203"/>
                </a:cubicBezTo>
                <a:cubicBezTo>
                  <a:pt x="2965" y="3203"/>
                  <a:pt x="3108" y="3263"/>
                  <a:pt x="3120" y="3346"/>
                </a:cubicBezTo>
                <a:cubicBezTo>
                  <a:pt x="3132" y="3441"/>
                  <a:pt x="3013" y="3513"/>
                  <a:pt x="2941" y="3382"/>
                </a:cubicBezTo>
                <a:cubicBezTo>
                  <a:pt x="2882" y="3560"/>
                  <a:pt x="3108" y="3703"/>
                  <a:pt x="3239" y="3572"/>
                </a:cubicBezTo>
                <a:cubicBezTo>
                  <a:pt x="3251" y="3548"/>
                  <a:pt x="3263" y="3537"/>
                  <a:pt x="3275" y="3525"/>
                </a:cubicBezTo>
                <a:lnTo>
                  <a:pt x="3275" y="3513"/>
                </a:lnTo>
                <a:cubicBezTo>
                  <a:pt x="3298" y="3477"/>
                  <a:pt x="3310" y="3418"/>
                  <a:pt x="3298" y="3370"/>
                </a:cubicBezTo>
                <a:cubicBezTo>
                  <a:pt x="3644" y="3608"/>
                  <a:pt x="3917" y="3929"/>
                  <a:pt x="4096" y="4299"/>
                </a:cubicBezTo>
                <a:lnTo>
                  <a:pt x="4096" y="4299"/>
                </a:lnTo>
                <a:cubicBezTo>
                  <a:pt x="3465" y="3275"/>
                  <a:pt x="2905" y="4370"/>
                  <a:pt x="2393" y="3870"/>
                </a:cubicBezTo>
                <a:lnTo>
                  <a:pt x="2393" y="3870"/>
                </a:lnTo>
                <a:cubicBezTo>
                  <a:pt x="2572" y="4168"/>
                  <a:pt x="2715" y="4310"/>
                  <a:pt x="2870" y="4370"/>
                </a:cubicBezTo>
                <a:cubicBezTo>
                  <a:pt x="3263" y="4501"/>
                  <a:pt x="3429" y="4132"/>
                  <a:pt x="3632" y="4144"/>
                </a:cubicBezTo>
                <a:cubicBezTo>
                  <a:pt x="3477" y="4334"/>
                  <a:pt x="3536" y="4465"/>
                  <a:pt x="3727" y="4537"/>
                </a:cubicBezTo>
                <a:cubicBezTo>
                  <a:pt x="3703" y="4299"/>
                  <a:pt x="3929" y="4263"/>
                  <a:pt x="4048" y="4394"/>
                </a:cubicBezTo>
                <a:cubicBezTo>
                  <a:pt x="4239" y="4596"/>
                  <a:pt x="4275" y="5049"/>
                  <a:pt x="4822" y="5156"/>
                </a:cubicBezTo>
                <a:cubicBezTo>
                  <a:pt x="4894" y="5203"/>
                  <a:pt x="4965" y="5263"/>
                  <a:pt x="5049" y="5299"/>
                </a:cubicBezTo>
                <a:cubicBezTo>
                  <a:pt x="4965" y="5275"/>
                  <a:pt x="4870" y="5251"/>
                  <a:pt x="4787" y="5239"/>
                </a:cubicBezTo>
                <a:cubicBezTo>
                  <a:pt x="4334" y="4930"/>
                  <a:pt x="3977" y="5227"/>
                  <a:pt x="3703" y="5227"/>
                </a:cubicBezTo>
                <a:cubicBezTo>
                  <a:pt x="3525" y="5227"/>
                  <a:pt x="3394" y="5049"/>
                  <a:pt x="3572" y="4906"/>
                </a:cubicBezTo>
                <a:cubicBezTo>
                  <a:pt x="3394" y="4822"/>
                  <a:pt x="3263" y="4882"/>
                  <a:pt x="3227" y="5108"/>
                </a:cubicBezTo>
                <a:cubicBezTo>
                  <a:pt x="3084" y="4977"/>
                  <a:pt x="3215" y="4596"/>
                  <a:pt x="2858" y="4418"/>
                </a:cubicBezTo>
                <a:cubicBezTo>
                  <a:pt x="2703" y="4346"/>
                  <a:pt x="2501" y="4346"/>
                  <a:pt x="2167" y="4441"/>
                </a:cubicBezTo>
                <a:cubicBezTo>
                  <a:pt x="2191" y="4441"/>
                  <a:pt x="2215" y="4441"/>
                  <a:pt x="2239" y="4441"/>
                </a:cubicBezTo>
                <a:lnTo>
                  <a:pt x="2167" y="4441"/>
                </a:lnTo>
                <a:cubicBezTo>
                  <a:pt x="2882" y="4453"/>
                  <a:pt x="2501" y="5608"/>
                  <a:pt x="3667" y="5334"/>
                </a:cubicBezTo>
                <a:lnTo>
                  <a:pt x="3667" y="5334"/>
                </a:lnTo>
                <a:cubicBezTo>
                  <a:pt x="3286" y="5465"/>
                  <a:pt x="2858" y="5501"/>
                  <a:pt x="2453" y="5430"/>
                </a:cubicBezTo>
                <a:cubicBezTo>
                  <a:pt x="2489" y="5394"/>
                  <a:pt x="2524" y="5358"/>
                  <a:pt x="2536" y="5311"/>
                </a:cubicBezTo>
                <a:lnTo>
                  <a:pt x="2536" y="5299"/>
                </a:lnTo>
                <a:cubicBezTo>
                  <a:pt x="2536" y="5275"/>
                  <a:pt x="2536" y="5251"/>
                  <a:pt x="2536" y="5239"/>
                </a:cubicBezTo>
                <a:cubicBezTo>
                  <a:pt x="2536" y="5049"/>
                  <a:pt x="2286" y="4989"/>
                  <a:pt x="2203" y="5156"/>
                </a:cubicBezTo>
                <a:cubicBezTo>
                  <a:pt x="2346" y="5120"/>
                  <a:pt x="2370" y="5251"/>
                  <a:pt x="2298" y="5311"/>
                </a:cubicBezTo>
                <a:cubicBezTo>
                  <a:pt x="2239" y="5358"/>
                  <a:pt x="2084" y="5311"/>
                  <a:pt x="2036" y="5251"/>
                </a:cubicBezTo>
                <a:cubicBezTo>
                  <a:pt x="2001" y="5215"/>
                  <a:pt x="1977" y="5156"/>
                  <a:pt x="1965" y="5084"/>
                </a:cubicBezTo>
                <a:cubicBezTo>
                  <a:pt x="1965" y="4930"/>
                  <a:pt x="2060" y="4656"/>
                  <a:pt x="2382" y="4787"/>
                </a:cubicBezTo>
                <a:cubicBezTo>
                  <a:pt x="2286" y="4453"/>
                  <a:pt x="1822" y="4513"/>
                  <a:pt x="1643" y="4775"/>
                </a:cubicBezTo>
                <a:cubicBezTo>
                  <a:pt x="1524" y="4572"/>
                  <a:pt x="1381" y="4644"/>
                  <a:pt x="1370" y="4358"/>
                </a:cubicBezTo>
                <a:cubicBezTo>
                  <a:pt x="1096" y="4906"/>
                  <a:pt x="1429" y="5025"/>
                  <a:pt x="1512" y="5239"/>
                </a:cubicBezTo>
                <a:lnTo>
                  <a:pt x="1512" y="5239"/>
                </a:lnTo>
                <a:cubicBezTo>
                  <a:pt x="1286" y="4787"/>
                  <a:pt x="917" y="4942"/>
                  <a:pt x="631" y="4680"/>
                </a:cubicBezTo>
                <a:cubicBezTo>
                  <a:pt x="679" y="5227"/>
                  <a:pt x="1060" y="5203"/>
                  <a:pt x="1346" y="5334"/>
                </a:cubicBezTo>
                <a:lnTo>
                  <a:pt x="1346" y="5334"/>
                </a:lnTo>
                <a:cubicBezTo>
                  <a:pt x="631" y="5037"/>
                  <a:pt x="453" y="5430"/>
                  <a:pt x="0" y="5477"/>
                </a:cubicBezTo>
                <a:cubicBezTo>
                  <a:pt x="453" y="5513"/>
                  <a:pt x="631" y="5918"/>
                  <a:pt x="1346" y="5608"/>
                </a:cubicBezTo>
                <a:lnTo>
                  <a:pt x="1346" y="5608"/>
                </a:lnTo>
                <a:cubicBezTo>
                  <a:pt x="1060" y="5739"/>
                  <a:pt x="679" y="5727"/>
                  <a:pt x="631" y="6275"/>
                </a:cubicBezTo>
                <a:cubicBezTo>
                  <a:pt x="929" y="6013"/>
                  <a:pt x="1286" y="6156"/>
                  <a:pt x="1512" y="5715"/>
                </a:cubicBezTo>
                <a:lnTo>
                  <a:pt x="1512" y="5715"/>
                </a:lnTo>
                <a:cubicBezTo>
                  <a:pt x="1429" y="5930"/>
                  <a:pt x="1096" y="6049"/>
                  <a:pt x="1370" y="6596"/>
                </a:cubicBezTo>
                <a:cubicBezTo>
                  <a:pt x="1358" y="6287"/>
                  <a:pt x="1489" y="6358"/>
                  <a:pt x="1620" y="6168"/>
                </a:cubicBezTo>
                <a:close/>
                <a:moveTo>
                  <a:pt x="7275" y="5299"/>
                </a:moveTo>
                <a:close/>
                <a:moveTo>
                  <a:pt x="6739" y="5132"/>
                </a:moveTo>
                <a:cubicBezTo>
                  <a:pt x="6930" y="5180"/>
                  <a:pt x="7120" y="5334"/>
                  <a:pt x="7466" y="5406"/>
                </a:cubicBezTo>
                <a:cubicBezTo>
                  <a:pt x="7573" y="5430"/>
                  <a:pt x="7668" y="5442"/>
                  <a:pt x="7763" y="5453"/>
                </a:cubicBezTo>
                <a:cubicBezTo>
                  <a:pt x="7668" y="5465"/>
                  <a:pt x="7573" y="5477"/>
                  <a:pt x="7466" y="5501"/>
                </a:cubicBezTo>
                <a:cubicBezTo>
                  <a:pt x="7120" y="5584"/>
                  <a:pt x="6930" y="5727"/>
                  <a:pt x="6739" y="5775"/>
                </a:cubicBezTo>
                <a:cubicBezTo>
                  <a:pt x="6596" y="5799"/>
                  <a:pt x="6442" y="5787"/>
                  <a:pt x="6311" y="5704"/>
                </a:cubicBezTo>
                <a:cubicBezTo>
                  <a:pt x="6537" y="5715"/>
                  <a:pt x="6751" y="5620"/>
                  <a:pt x="6906" y="5453"/>
                </a:cubicBezTo>
                <a:cubicBezTo>
                  <a:pt x="6751" y="5287"/>
                  <a:pt x="6537" y="5192"/>
                  <a:pt x="6311" y="5203"/>
                </a:cubicBezTo>
                <a:cubicBezTo>
                  <a:pt x="6442" y="5120"/>
                  <a:pt x="6596" y="5108"/>
                  <a:pt x="6751" y="5132"/>
                </a:cubicBezTo>
                <a:close/>
                <a:moveTo>
                  <a:pt x="6846" y="6632"/>
                </a:moveTo>
                <a:close/>
                <a:moveTo>
                  <a:pt x="6632" y="4060"/>
                </a:moveTo>
                <a:close/>
                <a:moveTo>
                  <a:pt x="6144" y="4322"/>
                </a:moveTo>
                <a:cubicBezTo>
                  <a:pt x="6311" y="4215"/>
                  <a:pt x="6549" y="4191"/>
                  <a:pt x="6846" y="4001"/>
                </a:cubicBezTo>
                <a:cubicBezTo>
                  <a:pt x="6942" y="3941"/>
                  <a:pt x="7025" y="3882"/>
                  <a:pt x="7096" y="3822"/>
                </a:cubicBezTo>
                <a:cubicBezTo>
                  <a:pt x="7037" y="3894"/>
                  <a:pt x="6977" y="3977"/>
                  <a:pt x="6918" y="4072"/>
                </a:cubicBezTo>
                <a:cubicBezTo>
                  <a:pt x="6727" y="4370"/>
                  <a:pt x="6704" y="4608"/>
                  <a:pt x="6596" y="4775"/>
                </a:cubicBezTo>
                <a:cubicBezTo>
                  <a:pt x="6513" y="4894"/>
                  <a:pt x="6382" y="4989"/>
                  <a:pt x="6239" y="5037"/>
                </a:cubicBezTo>
                <a:cubicBezTo>
                  <a:pt x="6406" y="4882"/>
                  <a:pt x="6501" y="4668"/>
                  <a:pt x="6489" y="4441"/>
                </a:cubicBezTo>
                <a:cubicBezTo>
                  <a:pt x="6263" y="4430"/>
                  <a:pt x="6037" y="4513"/>
                  <a:pt x="5894" y="4680"/>
                </a:cubicBezTo>
                <a:cubicBezTo>
                  <a:pt x="5930" y="4537"/>
                  <a:pt x="6025" y="4406"/>
                  <a:pt x="6144" y="4322"/>
                </a:cubicBezTo>
                <a:close/>
                <a:moveTo>
                  <a:pt x="6489" y="6477"/>
                </a:moveTo>
                <a:cubicBezTo>
                  <a:pt x="6489" y="6251"/>
                  <a:pt x="6406" y="6037"/>
                  <a:pt x="6239" y="5882"/>
                </a:cubicBezTo>
                <a:cubicBezTo>
                  <a:pt x="6382" y="5930"/>
                  <a:pt x="6513" y="6025"/>
                  <a:pt x="6596" y="6144"/>
                </a:cubicBezTo>
                <a:cubicBezTo>
                  <a:pt x="6692" y="6323"/>
                  <a:pt x="6715" y="6549"/>
                  <a:pt x="6918" y="6858"/>
                </a:cubicBezTo>
                <a:cubicBezTo>
                  <a:pt x="6977" y="6942"/>
                  <a:pt x="7037" y="7025"/>
                  <a:pt x="7096" y="7097"/>
                </a:cubicBezTo>
                <a:cubicBezTo>
                  <a:pt x="7013" y="7037"/>
                  <a:pt x="6930" y="6977"/>
                  <a:pt x="6846" y="6918"/>
                </a:cubicBezTo>
                <a:cubicBezTo>
                  <a:pt x="6549" y="6727"/>
                  <a:pt x="6311" y="6704"/>
                  <a:pt x="6144" y="6596"/>
                </a:cubicBezTo>
                <a:cubicBezTo>
                  <a:pt x="6013" y="6513"/>
                  <a:pt x="5918" y="6394"/>
                  <a:pt x="5882" y="6239"/>
                </a:cubicBezTo>
                <a:cubicBezTo>
                  <a:pt x="6037" y="6406"/>
                  <a:pt x="6263" y="6489"/>
                  <a:pt x="6489" y="6477"/>
                </a:cubicBezTo>
                <a:close/>
                <a:moveTo>
                  <a:pt x="5608" y="7275"/>
                </a:moveTo>
                <a:close/>
                <a:moveTo>
                  <a:pt x="5203" y="4596"/>
                </a:moveTo>
                <a:cubicBezTo>
                  <a:pt x="5132" y="4465"/>
                  <a:pt x="5108" y="4322"/>
                  <a:pt x="5144" y="4180"/>
                </a:cubicBezTo>
                <a:cubicBezTo>
                  <a:pt x="5191" y="3977"/>
                  <a:pt x="5334" y="3799"/>
                  <a:pt x="5418" y="3441"/>
                </a:cubicBezTo>
                <a:cubicBezTo>
                  <a:pt x="5430" y="3346"/>
                  <a:pt x="5453" y="3251"/>
                  <a:pt x="5465" y="3144"/>
                </a:cubicBezTo>
                <a:cubicBezTo>
                  <a:pt x="5477" y="3251"/>
                  <a:pt x="5489" y="3346"/>
                  <a:pt x="5513" y="3441"/>
                </a:cubicBezTo>
                <a:cubicBezTo>
                  <a:pt x="5584" y="3799"/>
                  <a:pt x="5727" y="3977"/>
                  <a:pt x="5775" y="4180"/>
                </a:cubicBezTo>
                <a:cubicBezTo>
                  <a:pt x="5811" y="4322"/>
                  <a:pt x="5787" y="4477"/>
                  <a:pt x="5715" y="4608"/>
                </a:cubicBezTo>
                <a:cubicBezTo>
                  <a:pt x="5930" y="4382"/>
                  <a:pt x="5775" y="4013"/>
                  <a:pt x="5465" y="4013"/>
                </a:cubicBezTo>
                <a:cubicBezTo>
                  <a:pt x="5156" y="4013"/>
                  <a:pt x="4989" y="4382"/>
                  <a:pt x="5203" y="4608"/>
                </a:cubicBezTo>
                <a:close/>
                <a:moveTo>
                  <a:pt x="5465" y="6894"/>
                </a:moveTo>
                <a:cubicBezTo>
                  <a:pt x="5632" y="6751"/>
                  <a:pt x="5715" y="6525"/>
                  <a:pt x="5715" y="6299"/>
                </a:cubicBezTo>
                <a:cubicBezTo>
                  <a:pt x="5787" y="6430"/>
                  <a:pt x="5811" y="6585"/>
                  <a:pt x="5775" y="6739"/>
                </a:cubicBezTo>
                <a:cubicBezTo>
                  <a:pt x="5727" y="6930"/>
                  <a:pt x="5584" y="7108"/>
                  <a:pt x="5513" y="7466"/>
                </a:cubicBezTo>
                <a:cubicBezTo>
                  <a:pt x="5489" y="7561"/>
                  <a:pt x="5477" y="7656"/>
                  <a:pt x="5465" y="7763"/>
                </a:cubicBezTo>
                <a:cubicBezTo>
                  <a:pt x="5441" y="7656"/>
                  <a:pt x="5430" y="7549"/>
                  <a:pt x="5406" y="7466"/>
                </a:cubicBezTo>
                <a:cubicBezTo>
                  <a:pt x="5334" y="7108"/>
                  <a:pt x="5191" y="6930"/>
                  <a:pt x="5144" y="6739"/>
                </a:cubicBezTo>
                <a:cubicBezTo>
                  <a:pt x="5108" y="6585"/>
                  <a:pt x="5132" y="6430"/>
                  <a:pt x="5203" y="6299"/>
                </a:cubicBezTo>
                <a:cubicBezTo>
                  <a:pt x="5191" y="6525"/>
                  <a:pt x="5287" y="6751"/>
                  <a:pt x="5465" y="6906"/>
                </a:cubicBezTo>
                <a:close/>
                <a:moveTo>
                  <a:pt x="4287" y="6847"/>
                </a:moveTo>
                <a:close/>
                <a:moveTo>
                  <a:pt x="4287" y="4049"/>
                </a:moveTo>
                <a:close/>
                <a:moveTo>
                  <a:pt x="4429" y="4418"/>
                </a:moveTo>
                <a:cubicBezTo>
                  <a:pt x="4418" y="4644"/>
                  <a:pt x="4513" y="4870"/>
                  <a:pt x="4668" y="5013"/>
                </a:cubicBezTo>
                <a:cubicBezTo>
                  <a:pt x="4525" y="4977"/>
                  <a:pt x="4406" y="4882"/>
                  <a:pt x="4322" y="4751"/>
                </a:cubicBezTo>
                <a:cubicBezTo>
                  <a:pt x="4215" y="4584"/>
                  <a:pt x="4191" y="4358"/>
                  <a:pt x="4001" y="4049"/>
                </a:cubicBezTo>
                <a:cubicBezTo>
                  <a:pt x="3941" y="3965"/>
                  <a:pt x="3882" y="3882"/>
                  <a:pt x="3810" y="3799"/>
                </a:cubicBezTo>
                <a:cubicBezTo>
                  <a:pt x="3894" y="3870"/>
                  <a:pt x="3977" y="3929"/>
                  <a:pt x="4060" y="3977"/>
                </a:cubicBezTo>
                <a:cubicBezTo>
                  <a:pt x="4358" y="4180"/>
                  <a:pt x="4596" y="4203"/>
                  <a:pt x="4775" y="4310"/>
                </a:cubicBezTo>
                <a:cubicBezTo>
                  <a:pt x="4894" y="4394"/>
                  <a:pt x="4989" y="4513"/>
                  <a:pt x="5037" y="4656"/>
                </a:cubicBezTo>
                <a:cubicBezTo>
                  <a:pt x="4882" y="4501"/>
                  <a:pt x="4656" y="4418"/>
                  <a:pt x="4441" y="4430"/>
                </a:cubicBezTo>
                <a:close/>
                <a:moveTo>
                  <a:pt x="5025" y="6227"/>
                </a:moveTo>
                <a:cubicBezTo>
                  <a:pt x="4989" y="6370"/>
                  <a:pt x="4894" y="6501"/>
                  <a:pt x="4763" y="6585"/>
                </a:cubicBezTo>
                <a:cubicBezTo>
                  <a:pt x="4596" y="6692"/>
                  <a:pt x="4358" y="6716"/>
                  <a:pt x="4060" y="6906"/>
                </a:cubicBezTo>
                <a:cubicBezTo>
                  <a:pt x="3977" y="6966"/>
                  <a:pt x="3894" y="7025"/>
                  <a:pt x="3810" y="7085"/>
                </a:cubicBezTo>
                <a:cubicBezTo>
                  <a:pt x="3870" y="7013"/>
                  <a:pt x="3929" y="6930"/>
                  <a:pt x="3989" y="6835"/>
                </a:cubicBezTo>
                <a:cubicBezTo>
                  <a:pt x="4191" y="6537"/>
                  <a:pt x="4215" y="6299"/>
                  <a:pt x="4310" y="6132"/>
                </a:cubicBezTo>
                <a:cubicBezTo>
                  <a:pt x="4394" y="6001"/>
                  <a:pt x="4525" y="5918"/>
                  <a:pt x="4668" y="5870"/>
                </a:cubicBezTo>
                <a:cubicBezTo>
                  <a:pt x="4501" y="6025"/>
                  <a:pt x="4418" y="6239"/>
                  <a:pt x="4429" y="6466"/>
                </a:cubicBezTo>
                <a:cubicBezTo>
                  <a:pt x="4656" y="6489"/>
                  <a:pt x="4882" y="6406"/>
                  <a:pt x="5037" y="6239"/>
                </a:cubicBezTo>
                <a:close/>
                <a:moveTo>
                  <a:pt x="3429" y="5394"/>
                </a:moveTo>
                <a:cubicBezTo>
                  <a:pt x="3786" y="5323"/>
                  <a:pt x="3965" y="5180"/>
                  <a:pt x="4167" y="5132"/>
                </a:cubicBezTo>
                <a:cubicBezTo>
                  <a:pt x="4310" y="5096"/>
                  <a:pt x="4465" y="5120"/>
                  <a:pt x="4596" y="5192"/>
                </a:cubicBezTo>
                <a:cubicBezTo>
                  <a:pt x="4370" y="5192"/>
                  <a:pt x="4156" y="5275"/>
                  <a:pt x="4001" y="5442"/>
                </a:cubicBezTo>
                <a:cubicBezTo>
                  <a:pt x="4156" y="5620"/>
                  <a:pt x="4370" y="5715"/>
                  <a:pt x="4596" y="5704"/>
                </a:cubicBezTo>
                <a:cubicBezTo>
                  <a:pt x="4465" y="5775"/>
                  <a:pt x="4310" y="5799"/>
                  <a:pt x="4167" y="5763"/>
                </a:cubicBezTo>
                <a:cubicBezTo>
                  <a:pt x="3965" y="5715"/>
                  <a:pt x="3786" y="5573"/>
                  <a:pt x="3429" y="5501"/>
                </a:cubicBezTo>
                <a:cubicBezTo>
                  <a:pt x="3346" y="5477"/>
                  <a:pt x="3239" y="5465"/>
                  <a:pt x="3132" y="5453"/>
                </a:cubicBezTo>
                <a:cubicBezTo>
                  <a:pt x="3251" y="5442"/>
                  <a:pt x="3358" y="5430"/>
                  <a:pt x="3441" y="5406"/>
                </a:cubicBezTo>
                <a:close/>
              </a:path>
            </a:pathLst>
          </a:custGeom>
          <a:solidFill>
            <a:schemeClr val="accent2">
              <a:alpha val="1450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5"/>
          <p:cNvSpPr/>
          <p:nvPr/>
        </p:nvSpPr>
        <p:spPr>
          <a:xfrm rot="5400000">
            <a:off x="2206312" y="3878990"/>
            <a:ext cx="744557" cy="745372"/>
          </a:xfrm>
          <a:custGeom>
            <a:avLst/>
            <a:gdLst/>
            <a:ahLst/>
            <a:cxnLst/>
            <a:rect l="l" t="t" r="r" b="b"/>
            <a:pathLst>
              <a:path w="10955" h="10967" extrusionOk="0">
                <a:moveTo>
                  <a:pt x="9324" y="4775"/>
                </a:moveTo>
                <a:cubicBezTo>
                  <a:pt x="9157" y="4513"/>
                  <a:pt x="8681" y="4454"/>
                  <a:pt x="8585" y="4787"/>
                </a:cubicBezTo>
                <a:cubicBezTo>
                  <a:pt x="8907" y="4656"/>
                  <a:pt x="9014" y="4918"/>
                  <a:pt x="9002" y="5085"/>
                </a:cubicBezTo>
                <a:cubicBezTo>
                  <a:pt x="9002" y="5156"/>
                  <a:pt x="8978" y="5216"/>
                  <a:pt x="8931" y="5251"/>
                </a:cubicBezTo>
                <a:cubicBezTo>
                  <a:pt x="8883" y="5311"/>
                  <a:pt x="8740" y="5358"/>
                  <a:pt x="8669" y="5311"/>
                </a:cubicBezTo>
                <a:cubicBezTo>
                  <a:pt x="8609" y="5251"/>
                  <a:pt x="8621" y="5120"/>
                  <a:pt x="8776" y="5156"/>
                </a:cubicBezTo>
                <a:cubicBezTo>
                  <a:pt x="8681" y="4989"/>
                  <a:pt x="8442" y="5049"/>
                  <a:pt x="8431" y="5239"/>
                </a:cubicBezTo>
                <a:cubicBezTo>
                  <a:pt x="8431" y="5251"/>
                  <a:pt x="8431" y="5275"/>
                  <a:pt x="8431" y="5299"/>
                </a:cubicBezTo>
                <a:lnTo>
                  <a:pt x="8431" y="5311"/>
                </a:lnTo>
                <a:cubicBezTo>
                  <a:pt x="8442" y="5358"/>
                  <a:pt x="8478" y="5394"/>
                  <a:pt x="8514" y="5430"/>
                </a:cubicBezTo>
                <a:cubicBezTo>
                  <a:pt x="8109" y="5501"/>
                  <a:pt x="7692" y="5466"/>
                  <a:pt x="7299" y="5335"/>
                </a:cubicBezTo>
                <a:cubicBezTo>
                  <a:pt x="8478" y="5608"/>
                  <a:pt x="8097" y="4454"/>
                  <a:pt x="8812" y="4442"/>
                </a:cubicBezTo>
                <a:lnTo>
                  <a:pt x="8740" y="4442"/>
                </a:lnTo>
                <a:cubicBezTo>
                  <a:pt x="8764" y="4442"/>
                  <a:pt x="8788" y="4442"/>
                  <a:pt x="8812" y="4442"/>
                </a:cubicBezTo>
                <a:cubicBezTo>
                  <a:pt x="8478" y="4346"/>
                  <a:pt x="8264" y="4346"/>
                  <a:pt x="8121" y="4418"/>
                </a:cubicBezTo>
                <a:cubicBezTo>
                  <a:pt x="7752" y="4596"/>
                  <a:pt x="7895" y="4977"/>
                  <a:pt x="7752" y="5108"/>
                </a:cubicBezTo>
                <a:cubicBezTo>
                  <a:pt x="7716" y="4882"/>
                  <a:pt x="7585" y="4823"/>
                  <a:pt x="7407" y="4906"/>
                </a:cubicBezTo>
                <a:cubicBezTo>
                  <a:pt x="7585" y="5049"/>
                  <a:pt x="7442" y="5239"/>
                  <a:pt x="7264" y="5227"/>
                </a:cubicBezTo>
                <a:cubicBezTo>
                  <a:pt x="6990" y="5227"/>
                  <a:pt x="6645" y="4930"/>
                  <a:pt x="6192" y="5239"/>
                </a:cubicBezTo>
                <a:cubicBezTo>
                  <a:pt x="6097" y="5251"/>
                  <a:pt x="6014" y="5275"/>
                  <a:pt x="5918" y="5299"/>
                </a:cubicBezTo>
                <a:cubicBezTo>
                  <a:pt x="6002" y="5263"/>
                  <a:pt x="6085" y="5204"/>
                  <a:pt x="6156" y="5156"/>
                </a:cubicBezTo>
                <a:cubicBezTo>
                  <a:pt x="6692" y="5049"/>
                  <a:pt x="6740" y="4596"/>
                  <a:pt x="6918" y="4394"/>
                </a:cubicBezTo>
                <a:cubicBezTo>
                  <a:pt x="7049" y="4263"/>
                  <a:pt x="7276" y="4299"/>
                  <a:pt x="7252" y="4537"/>
                </a:cubicBezTo>
                <a:cubicBezTo>
                  <a:pt x="7430" y="4465"/>
                  <a:pt x="7490" y="4334"/>
                  <a:pt x="7347" y="4144"/>
                </a:cubicBezTo>
                <a:cubicBezTo>
                  <a:pt x="7538" y="4132"/>
                  <a:pt x="7716" y="4501"/>
                  <a:pt x="8097" y="4370"/>
                </a:cubicBezTo>
                <a:cubicBezTo>
                  <a:pt x="8252" y="4311"/>
                  <a:pt x="8395" y="4168"/>
                  <a:pt x="8573" y="3870"/>
                </a:cubicBezTo>
                <a:lnTo>
                  <a:pt x="8573" y="3870"/>
                </a:lnTo>
                <a:cubicBezTo>
                  <a:pt x="8061" y="4370"/>
                  <a:pt x="7514" y="3275"/>
                  <a:pt x="6871" y="4299"/>
                </a:cubicBezTo>
                <a:lnTo>
                  <a:pt x="6871" y="4299"/>
                </a:lnTo>
                <a:cubicBezTo>
                  <a:pt x="7049" y="3930"/>
                  <a:pt x="7323" y="3608"/>
                  <a:pt x="7669" y="3370"/>
                </a:cubicBezTo>
                <a:cubicBezTo>
                  <a:pt x="7657" y="3418"/>
                  <a:pt x="7669" y="3477"/>
                  <a:pt x="7692" y="3513"/>
                </a:cubicBezTo>
                <a:lnTo>
                  <a:pt x="7692" y="3525"/>
                </a:lnTo>
                <a:cubicBezTo>
                  <a:pt x="7704" y="3537"/>
                  <a:pt x="7716" y="3549"/>
                  <a:pt x="7740" y="3572"/>
                </a:cubicBezTo>
                <a:cubicBezTo>
                  <a:pt x="7871" y="3703"/>
                  <a:pt x="8097" y="3561"/>
                  <a:pt x="8038" y="3382"/>
                </a:cubicBezTo>
                <a:cubicBezTo>
                  <a:pt x="7954" y="3513"/>
                  <a:pt x="7847" y="3442"/>
                  <a:pt x="7859" y="3346"/>
                </a:cubicBezTo>
                <a:cubicBezTo>
                  <a:pt x="7859" y="3263"/>
                  <a:pt x="8002" y="3203"/>
                  <a:pt x="8073" y="3203"/>
                </a:cubicBezTo>
                <a:cubicBezTo>
                  <a:pt x="8133" y="3203"/>
                  <a:pt x="8192" y="3227"/>
                  <a:pt x="8240" y="3275"/>
                </a:cubicBezTo>
                <a:cubicBezTo>
                  <a:pt x="8359" y="3382"/>
                  <a:pt x="8478" y="3644"/>
                  <a:pt x="8157" y="3775"/>
                </a:cubicBezTo>
                <a:cubicBezTo>
                  <a:pt x="8466" y="3942"/>
                  <a:pt x="8752" y="3572"/>
                  <a:pt x="8693" y="3263"/>
                </a:cubicBezTo>
                <a:cubicBezTo>
                  <a:pt x="8919" y="3311"/>
                  <a:pt x="8954" y="3168"/>
                  <a:pt x="9181" y="3358"/>
                </a:cubicBezTo>
                <a:cubicBezTo>
                  <a:pt x="8978" y="2787"/>
                  <a:pt x="8669" y="2930"/>
                  <a:pt x="8454" y="2834"/>
                </a:cubicBezTo>
                <a:lnTo>
                  <a:pt x="8454" y="2834"/>
                </a:lnTo>
                <a:cubicBezTo>
                  <a:pt x="8931" y="2989"/>
                  <a:pt x="9074" y="2632"/>
                  <a:pt x="9478" y="2608"/>
                </a:cubicBezTo>
                <a:cubicBezTo>
                  <a:pt x="9062" y="2251"/>
                  <a:pt x="8800" y="2549"/>
                  <a:pt x="8502" y="2644"/>
                </a:cubicBezTo>
                <a:lnTo>
                  <a:pt x="8502" y="2644"/>
                </a:lnTo>
                <a:cubicBezTo>
                  <a:pt x="9228" y="2346"/>
                  <a:pt x="9062" y="1953"/>
                  <a:pt x="9347" y="1608"/>
                </a:cubicBezTo>
                <a:cubicBezTo>
                  <a:pt x="9002" y="1894"/>
                  <a:pt x="8597" y="1727"/>
                  <a:pt x="8312" y="2453"/>
                </a:cubicBezTo>
                <a:lnTo>
                  <a:pt x="8312" y="2453"/>
                </a:lnTo>
                <a:cubicBezTo>
                  <a:pt x="8419" y="2156"/>
                  <a:pt x="8704" y="1906"/>
                  <a:pt x="8347" y="1489"/>
                </a:cubicBezTo>
                <a:cubicBezTo>
                  <a:pt x="8323" y="1882"/>
                  <a:pt x="7966" y="2025"/>
                  <a:pt x="8121" y="2501"/>
                </a:cubicBezTo>
                <a:lnTo>
                  <a:pt x="8121" y="2501"/>
                </a:lnTo>
                <a:cubicBezTo>
                  <a:pt x="8026" y="2287"/>
                  <a:pt x="8181" y="1977"/>
                  <a:pt x="7597" y="1775"/>
                </a:cubicBezTo>
                <a:cubicBezTo>
                  <a:pt x="7788" y="2001"/>
                  <a:pt x="7645" y="2037"/>
                  <a:pt x="7692" y="2275"/>
                </a:cubicBezTo>
                <a:cubicBezTo>
                  <a:pt x="7395" y="2203"/>
                  <a:pt x="7014" y="2489"/>
                  <a:pt x="7192" y="2799"/>
                </a:cubicBezTo>
                <a:cubicBezTo>
                  <a:pt x="7323" y="2477"/>
                  <a:pt x="7573" y="2596"/>
                  <a:pt x="7680" y="2715"/>
                </a:cubicBezTo>
                <a:cubicBezTo>
                  <a:pt x="7728" y="2763"/>
                  <a:pt x="7752" y="2822"/>
                  <a:pt x="7752" y="2882"/>
                </a:cubicBezTo>
                <a:cubicBezTo>
                  <a:pt x="7752" y="2953"/>
                  <a:pt x="7692" y="3096"/>
                  <a:pt x="7609" y="3108"/>
                </a:cubicBezTo>
                <a:cubicBezTo>
                  <a:pt x="7526" y="3120"/>
                  <a:pt x="7442" y="3001"/>
                  <a:pt x="7573" y="2930"/>
                </a:cubicBezTo>
                <a:cubicBezTo>
                  <a:pt x="7395" y="2870"/>
                  <a:pt x="7252" y="3096"/>
                  <a:pt x="7395" y="3227"/>
                </a:cubicBezTo>
                <a:cubicBezTo>
                  <a:pt x="7407" y="3239"/>
                  <a:pt x="7419" y="3251"/>
                  <a:pt x="7430" y="3263"/>
                </a:cubicBezTo>
                <a:lnTo>
                  <a:pt x="7442" y="3275"/>
                </a:lnTo>
                <a:cubicBezTo>
                  <a:pt x="7490" y="3299"/>
                  <a:pt x="7538" y="3311"/>
                  <a:pt x="7597" y="3299"/>
                </a:cubicBezTo>
                <a:cubicBezTo>
                  <a:pt x="7359" y="3644"/>
                  <a:pt x="7038" y="3918"/>
                  <a:pt x="6668" y="4096"/>
                </a:cubicBezTo>
                <a:cubicBezTo>
                  <a:pt x="7692" y="3453"/>
                  <a:pt x="6597" y="2906"/>
                  <a:pt x="7109" y="2394"/>
                </a:cubicBezTo>
                <a:lnTo>
                  <a:pt x="7061" y="2441"/>
                </a:lnTo>
                <a:cubicBezTo>
                  <a:pt x="7073" y="2429"/>
                  <a:pt x="7097" y="2406"/>
                  <a:pt x="7109" y="2394"/>
                </a:cubicBezTo>
                <a:cubicBezTo>
                  <a:pt x="6811" y="2560"/>
                  <a:pt x="6668" y="2715"/>
                  <a:pt x="6609" y="2870"/>
                </a:cubicBezTo>
                <a:cubicBezTo>
                  <a:pt x="6478" y="3251"/>
                  <a:pt x="6847" y="3430"/>
                  <a:pt x="6835" y="3620"/>
                </a:cubicBezTo>
                <a:cubicBezTo>
                  <a:pt x="6645" y="3477"/>
                  <a:pt x="6514" y="3537"/>
                  <a:pt x="6442" y="3715"/>
                </a:cubicBezTo>
                <a:cubicBezTo>
                  <a:pt x="6680" y="3692"/>
                  <a:pt x="6716" y="3918"/>
                  <a:pt x="6573" y="4049"/>
                </a:cubicBezTo>
                <a:cubicBezTo>
                  <a:pt x="6383" y="4227"/>
                  <a:pt x="5930" y="4275"/>
                  <a:pt x="5823" y="4811"/>
                </a:cubicBezTo>
                <a:cubicBezTo>
                  <a:pt x="5775" y="4882"/>
                  <a:pt x="5716" y="4966"/>
                  <a:pt x="5680" y="5037"/>
                </a:cubicBezTo>
                <a:cubicBezTo>
                  <a:pt x="5704" y="4954"/>
                  <a:pt x="5728" y="4870"/>
                  <a:pt x="5740" y="4775"/>
                </a:cubicBezTo>
                <a:cubicBezTo>
                  <a:pt x="6049" y="4334"/>
                  <a:pt x="5752" y="3977"/>
                  <a:pt x="5752" y="3703"/>
                </a:cubicBezTo>
                <a:cubicBezTo>
                  <a:pt x="5752" y="3525"/>
                  <a:pt x="5930" y="3382"/>
                  <a:pt x="6073" y="3561"/>
                </a:cubicBezTo>
                <a:cubicBezTo>
                  <a:pt x="6156" y="3382"/>
                  <a:pt x="6097" y="3251"/>
                  <a:pt x="5871" y="3215"/>
                </a:cubicBezTo>
                <a:cubicBezTo>
                  <a:pt x="6002" y="3072"/>
                  <a:pt x="6383" y="3215"/>
                  <a:pt x="6561" y="2846"/>
                </a:cubicBezTo>
                <a:cubicBezTo>
                  <a:pt x="6633" y="2691"/>
                  <a:pt x="6633" y="2489"/>
                  <a:pt x="6537" y="2156"/>
                </a:cubicBezTo>
                <a:cubicBezTo>
                  <a:pt x="6526" y="2870"/>
                  <a:pt x="5371" y="2489"/>
                  <a:pt x="5645" y="3668"/>
                </a:cubicBezTo>
                <a:cubicBezTo>
                  <a:pt x="5502" y="3275"/>
                  <a:pt x="5478" y="2858"/>
                  <a:pt x="5549" y="2453"/>
                </a:cubicBezTo>
                <a:cubicBezTo>
                  <a:pt x="5585" y="2489"/>
                  <a:pt x="5621" y="2525"/>
                  <a:pt x="5668" y="2525"/>
                </a:cubicBezTo>
                <a:lnTo>
                  <a:pt x="5680" y="2525"/>
                </a:lnTo>
                <a:cubicBezTo>
                  <a:pt x="5704" y="2537"/>
                  <a:pt x="5716" y="2537"/>
                  <a:pt x="5740" y="2525"/>
                </a:cubicBezTo>
                <a:cubicBezTo>
                  <a:pt x="5906" y="2525"/>
                  <a:pt x="5978" y="2322"/>
                  <a:pt x="5847" y="2215"/>
                </a:cubicBezTo>
                <a:cubicBezTo>
                  <a:pt x="5835" y="2203"/>
                  <a:pt x="5835" y="2203"/>
                  <a:pt x="5823" y="2191"/>
                </a:cubicBezTo>
                <a:cubicBezTo>
                  <a:pt x="5859" y="2346"/>
                  <a:pt x="5728" y="2370"/>
                  <a:pt x="5668" y="2299"/>
                </a:cubicBezTo>
                <a:cubicBezTo>
                  <a:pt x="5621" y="2227"/>
                  <a:pt x="5668" y="2084"/>
                  <a:pt x="5728" y="2037"/>
                </a:cubicBezTo>
                <a:cubicBezTo>
                  <a:pt x="5764" y="1989"/>
                  <a:pt x="5823" y="1965"/>
                  <a:pt x="5883" y="1965"/>
                </a:cubicBezTo>
                <a:cubicBezTo>
                  <a:pt x="6049" y="1953"/>
                  <a:pt x="6323" y="2060"/>
                  <a:pt x="6180" y="2382"/>
                </a:cubicBezTo>
                <a:cubicBezTo>
                  <a:pt x="6526" y="2275"/>
                  <a:pt x="6466" y="1810"/>
                  <a:pt x="6204" y="1644"/>
                </a:cubicBezTo>
                <a:cubicBezTo>
                  <a:pt x="6407" y="1513"/>
                  <a:pt x="6323" y="1382"/>
                  <a:pt x="6621" y="1358"/>
                </a:cubicBezTo>
                <a:cubicBezTo>
                  <a:pt x="6073" y="1096"/>
                  <a:pt x="5954" y="1417"/>
                  <a:pt x="5740" y="1513"/>
                </a:cubicBezTo>
                <a:lnTo>
                  <a:pt x="5740" y="1513"/>
                </a:lnTo>
                <a:cubicBezTo>
                  <a:pt x="6180" y="1275"/>
                  <a:pt x="6037" y="917"/>
                  <a:pt x="6299" y="632"/>
                </a:cubicBezTo>
                <a:cubicBezTo>
                  <a:pt x="5752" y="667"/>
                  <a:pt x="5775" y="1060"/>
                  <a:pt x="5645" y="1346"/>
                </a:cubicBezTo>
                <a:lnTo>
                  <a:pt x="5645" y="1346"/>
                </a:lnTo>
                <a:cubicBezTo>
                  <a:pt x="5942" y="620"/>
                  <a:pt x="5537" y="453"/>
                  <a:pt x="5502" y="1"/>
                </a:cubicBezTo>
                <a:cubicBezTo>
                  <a:pt x="5466" y="453"/>
                  <a:pt x="5061" y="632"/>
                  <a:pt x="5359" y="1346"/>
                </a:cubicBezTo>
                <a:lnTo>
                  <a:pt x="5359" y="1346"/>
                </a:lnTo>
                <a:cubicBezTo>
                  <a:pt x="5228" y="1060"/>
                  <a:pt x="5252" y="667"/>
                  <a:pt x="4704" y="632"/>
                </a:cubicBezTo>
                <a:cubicBezTo>
                  <a:pt x="4966" y="929"/>
                  <a:pt x="4811" y="1275"/>
                  <a:pt x="5264" y="1513"/>
                </a:cubicBezTo>
                <a:lnTo>
                  <a:pt x="5264" y="1513"/>
                </a:lnTo>
                <a:cubicBezTo>
                  <a:pt x="5049" y="1429"/>
                  <a:pt x="4930" y="1096"/>
                  <a:pt x="4382" y="1358"/>
                </a:cubicBezTo>
                <a:cubicBezTo>
                  <a:pt x="4680" y="1382"/>
                  <a:pt x="4597" y="1513"/>
                  <a:pt x="4799" y="1644"/>
                </a:cubicBezTo>
                <a:cubicBezTo>
                  <a:pt x="4537" y="1810"/>
                  <a:pt x="4478" y="2275"/>
                  <a:pt x="4811" y="2382"/>
                </a:cubicBezTo>
                <a:cubicBezTo>
                  <a:pt x="4680" y="2060"/>
                  <a:pt x="4942" y="1953"/>
                  <a:pt x="5109" y="1965"/>
                </a:cubicBezTo>
                <a:cubicBezTo>
                  <a:pt x="5180" y="1965"/>
                  <a:pt x="5240" y="1989"/>
                  <a:pt x="5275" y="2037"/>
                </a:cubicBezTo>
                <a:cubicBezTo>
                  <a:pt x="5335" y="2084"/>
                  <a:pt x="5383" y="2227"/>
                  <a:pt x="5335" y="2299"/>
                </a:cubicBezTo>
                <a:cubicBezTo>
                  <a:pt x="5275" y="2358"/>
                  <a:pt x="5144" y="2334"/>
                  <a:pt x="5180" y="2191"/>
                </a:cubicBezTo>
                <a:cubicBezTo>
                  <a:pt x="5013" y="2275"/>
                  <a:pt x="5073" y="2525"/>
                  <a:pt x="5264" y="2525"/>
                </a:cubicBezTo>
                <a:cubicBezTo>
                  <a:pt x="5287" y="2537"/>
                  <a:pt x="5299" y="2537"/>
                  <a:pt x="5323" y="2525"/>
                </a:cubicBezTo>
                <a:lnTo>
                  <a:pt x="5335" y="2525"/>
                </a:lnTo>
                <a:cubicBezTo>
                  <a:pt x="5383" y="2525"/>
                  <a:pt x="5418" y="2489"/>
                  <a:pt x="5454" y="2453"/>
                </a:cubicBezTo>
                <a:cubicBezTo>
                  <a:pt x="5525" y="2858"/>
                  <a:pt x="5502" y="3275"/>
                  <a:pt x="5359" y="3668"/>
                </a:cubicBezTo>
                <a:cubicBezTo>
                  <a:pt x="5633" y="2489"/>
                  <a:pt x="4478" y="2870"/>
                  <a:pt x="4466" y="2156"/>
                </a:cubicBezTo>
                <a:cubicBezTo>
                  <a:pt x="4371" y="2489"/>
                  <a:pt x="4371" y="2703"/>
                  <a:pt x="4442" y="2846"/>
                </a:cubicBezTo>
                <a:cubicBezTo>
                  <a:pt x="4621" y="3215"/>
                  <a:pt x="5002" y="3072"/>
                  <a:pt x="5133" y="3215"/>
                </a:cubicBezTo>
                <a:cubicBezTo>
                  <a:pt x="4906" y="3251"/>
                  <a:pt x="4847" y="3382"/>
                  <a:pt x="4930" y="3561"/>
                </a:cubicBezTo>
                <a:cubicBezTo>
                  <a:pt x="5073" y="3382"/>
                  <a:pt x="5264" y="3525"/>
                  <a:pt x="5252" y="3703"/>
                </a:cubicBezTo>
                <a:cubicBezTo>
                  <a:pt x="5252" y="3977"/>
                  <a:pt x="4954" y="4323"/>
                  <a:pt x="5264" y="4775"/>
                </a:cubicBezTo>
                <a:cubicBezTo>
                  <a:pt x="5275" y="4870"/>
                  <a:pt x="5299" y="4954"/>
                  <a:pt x="5323" y="5037"/>
                </a:cubicBezTo>
                <a:cubicBezTo>
                  <a:pt x="5287" y="4966"/>
                  <a:pt x="5228" y="4882"/>
                  <a:pt x="5180" y="4811"/>
                </a:cubicBezTo>
                <a:cubicBezTo>
                  <a:pt x="5073" y="4275"/>
                  <a:pt x="4621" y="4227"/>
                  <a:pt x="4418" y="4049"/>
                </a:cubicBezTo>
                <a:cubicBezTo>
                  <a:pt x="4287" y="3918"/>
                  <a:pt x="4323" y="3692"/>
                  <a:pt x="4561" y="3715"/>
                </a:cubicBezTo>
                <a:cubicBezTo>
                  <a:pt x="4490" y="3537"/>
                  <a:pt x="4359" y="3477"/>
                  <a:pt x="4168" y="3620"/>
                </a:cubicBezTo>
                <a:cubicBezTo>
                  <a:pt x="4156" y="3430"/>
                  <a:pt x="4525" y="3251"/>
                  <a:pt x="4394" y="2870"/>
                </a:cubicBezTo>
                <a:cubicBezTo>
                  <a:pt x="4347" y="2715"/>
                  <a:pt x="4192" y="2572"/>
                  <a:pt x="3894" y="2394"/>
                </a:cubicBezTo>
                <a:lnTo>
                  <a:pt x="3894" y="2394"/>
                </a:lnTo>
                <a:cubicBezTo>
                  <a:pt x="4394" y="2906"/>
                  <a:pt x="3299" y="3453"/>
                  <a:pt x="4335" y="4096"/>
                </a:cubicBezTo>
                <a:cubicBezTo>
                  <a:pt x="3966" y="3918"/>
                  <a:pt x="3644" y="3644"/>
                  <a:pt x="3406" y="3299"/>
                </a:cubicBezTo>
                <a:cubicBezTo>
                  <a:pt x="3454" y="3311"/>
                  <a:pt x="3513" y="3299"/>
                  <a:pt x="3549" y="3275"/>
                </a:cubicBezTo>
                <a:lnTo>
                  <a:pt x="3561" y="3263"/>
                </a:lnTo>
                <a:cubicBezTo>
                  <a:pt x="3573" y="3251"/>
                  <a:pt x="3585" y="3239"/>
                  <a:pt x="3597" y="3227"/>
                </a:cubicBezTo>
                <a:cubicBezTo>
                  <a:pt x="3751" y="3096"/>
                  <a:pt x="3609" y="2858"/>
                  <a:pt x="3418" y="2930"/>
                </a:cubicBezTo>
                <a:cubicBezTo>
                  <a:pt x="3549" y="3001"/>
                  <a:pt x="3478" y="3120"/>
                  <a:pt x="3382" y="3108"/>
                </a:cubicBezTo>
                <a:cubicBezTo>
                  <a:pt x="3299" y="3096"/>
                  <a:pt x="3239" y="2953"/>
                  <a:pt x="3239" y="2882"/>
                </a:cubicBezTo>
                <a:cubicBezTo>
                  <a:pt x="3239" y="2822"/>
                  <a:pt x="3263" y="2763"/>
                  <a:pt x="3311" y="2715"/>
                </a:cubicBezTo>
                <a:cubicBezTo>
                  <a:pt x="3418" y="2596"/>
                  <a:pt x="3680" y="2477"/>
                  <a:pt x="3799" y="2799"/>
                </a:cubicBezTo>
                <a:cubicBezTo>
                  <a:pt x="3978" y="2489"/>
                  <a:pt x="3609" y="2203"/>
                  <a:pt x="3299" y="2263"/>
                </a:cubicBezTo>
                <a:cubicBezTo>
                  <a:pt x="3347" y="2037"/>
                  <a:pt x="3204" y="2001"/>
                  <a:pt x="3394" y="1775"/>
                </a:cubicBezTo>
                <a:cubicBezTo>
                  <a:pt x="2823" y="1977"/>
                  <a:pt x="2966" y="2287"/>
                  <a:pt x="2870" y="2501"/>
                </a:cubicBezTo>
                <a:lnTo>
                  <a:pt x="2870" y="2501"/>
                </a:lnTo>
                <a:cubicBezTo>
                  <a:pt x="3025" y="2025"/>
                  <a:pt x="2668" y="1882"/>
                  <a:pt x="2644" y="1489"/>
                </a:cubicBezTo>
                <a:cubicBezTo>
                  <a:pt x="2299" y="1906"/>
                  <a:pt x="2585" y="2168"/>
                  <a:pt x="2680" y="2453"/>
                </a:cubicBezTo>
                <a:lnTo>
                  <a:pt x="2680" y="2453"/>
                </a:lnTo>
                <a:cubicBezTo>
                  <a:pt x="2394" y="1727"/>
                  <a:pt x="1989" y="1894"/>
                  <a:pt x="1644" y="1608"/>
                </a:cubicBezTo>
                <a:cubicBezTo>
                  <a:pt x="1942" y="1953"/>
                  <a:pt x="1763" y="2358"/>
                  <a:pt x="2489" y="2644"/>
                </a:cubicBezTo>
                <a:lnTo>
                  <a:pt x="2489" y="2644"/>
                </a:lnTo>
                <a:cubicBezTo>
                  <a:pt x="2192" y="2537"/>
                  <a:pt x="1942" y="2251"/>
                  <a:pt x="1525" y="2608"/>
                </a:cubicBezTo>
                <a:cubicBezTo>
                  <a:pt x="1918" y="2632"/>
                  <a:pt x="2061" y="2989"/>
                  <a:pt x="2537" y="2834"/>
                </a:cubicBezTo>
                <a:lnTo>
                  <a:pt x="2537" y="2834"/>
                </a:lnTo>
                <a:cubicBezTo>
                  <a:pt x="2323" y="2930"/>
                  <a:pt x="2013" y="2787"/>
                  <a:pt x="1811" y="3358"/>
                </a:cubicBezTo>
                <a:cubicBezTo>
                  <a:pt x="2037" y="3168"/>
                  <a:pt x="2085" y="3311"/>
                  <a:pt x="2311" y="3263"/>
                </a:cubicBezTo>
                <a:cubicBezTo>
                  <a:pt x="2239" y="3572"/>
                  <a:pt x="2525" y="3942"/>
                  <a:pt x="2835" y="3775"/>
                </a:cubicBezTo>
                <a:cubicBezTo>
                  <a:pt x="2513" y="3644"/>
                  <a:pt x="2632" y="3382"/>
                  <a:pt x="2751" y="3275"/>
                </a:cubicBezTo>
                <a:cubicBezTo>
                  <a:pt x="2799" y="3227"/>
                  <a:pt x="2858" y="3203"/>
                  <a:pt x="2918" y="3203"/>
                </a:cubicBezTo>
                <a:cubicBezTo>
                  <a:pt x="2989" y="3203"/>
                  <a:pt x="3132" y="3263"/>
                  <a:pt x="3144" y="3346"/>
                </a:cubicBezTo>
                <a:cubicBezTo>
                  <a:pt x="3156" y="3442"/>
                  <a:pt x="3037" y="3513"/>
                  <a:pt x="2966" y="3382"/>
                </a:cubicBezTo>
                <a:cubicBezTo>
                  <a:pt x="2906" y="3561"/>
                  <a:pt x="3132" y="3703"/>
                  <a:pt x="3263" y="3561"/>
                </a:cubicBezTo>
                <a:cubicBezTo>
                  <a:pt x="3275" y="3549"/>
                  <a:pt x="3287" y="3537"/>
                  <a:pt x="3299" y="3525"/>
                </a:cubicBezTo>
                <a:lnTo>
                  <a:pt x="3299" y="3513"/>
                </a:lnTo>
                <a:cubicBezTo>
                  <a:pt x="3323" y="3465"/>
                  <a:pt x="3335" y="3418"/>
                  <a:pt x="3323" y="3370"/>
                </a:cubicBezTo>
                <a:cubicBezTo>
                  <a:pt x="3668" y="3608"/>
                  <a:pt x="3942" y="3930"/>
                  <a:pt x="4121" y="4299"/>
                </a:cubicBezTo>
                <a:lnTo>
                  <a:pt x="4121" y="4299"/>
                </a:lnTo>
                <a:cubicBezTo>
                  <a:pt x="3489" y="3275"/>
                  <a:pt x="2930" y="4370"/>
                  <a:pt x="2418" y="3858"/>
                </a:cubicBezTo>
                <a:lnTo>
                  <a:pt x="2418" y="3858"/>
                </a:lnTo>
                <a:cubicBezTo>
                  <a:pt x="2597" y="4156"/>
                  <a:pt x="2739" y="4311"/>
                  <a:pt x="2894" y="4370"/>
                </a:cubicBezTo>
                <a:cubicBezTo>
                  <a:pt x="3287" y="4501"/>
                  <a:pt x="3454" y="4132"/>
                  <a:pt x="3656" y="4144"/>
                </a:cubicBezTo>
                <a:cubicBezTo>
                  <a:pt x="3501" y="4323"/>
                  <a:pt x="3561" y="4465"/>
                  <a:pt x="3751" y="4537"/>
                </a:cubicBezTo>
                <a:cubicBezTo>
                  <a:pt x="3728" y="4299"/>
                  <a:pt x="3954" y="4263"/>
                  <a:pt x="4073" y="4394"/>
                </a:cubicBezTo>
                <a:cubicBezTo>
                  <a:pt x="4263" y="4596"/>
                  <a:pt x="4299" y="5049"/>
                  <a:pt x="4847" y="5156"/>
                </a:cubicBezTo>
                <a:cubicBezTo>
                  <a:pt x="4918" y="5204"/>
                  <a:pt x="4990" y="5251"/>
                  <a:pt x="5073" y="5299"/>
                </a:cubicBezTo>
                <a:cubicBezTo>
                  <a:pt x="4990" y="5275"/>
                  <a:pt x="4894" y="5251"/>
                  <a:pt x="4811" y="5239"/>
                </a:cubicBezTo>
                <a:cubicBezTo>
                  <a:pt x="4359" y="4930"/>
                  <a:pt x="4001" y="5216"/>
                  <a:pt x="3728" y="5227"/>
                </a:cubicBezTo>
                <a:cubicBezTo>
                  <a:pt x="3549" y="5227"/>
                  <a:pt x="3418" y="5049"/>
                  <a:pt x="3597" y="4894"/>
                </a:cubicBezTo>
                <a:cubicBezTo>
                  <a:pt x="3418" y="4823"/>
                  <a:pt x="3287" y="4882"/>
                  <a:pt x="3251" y="5108"/>
                </a:cubicBezTo>
                <a:cubicBezTo>
                  <a:pt x="3108" y="4977"/>
                  <a:pt x="3239" y="4596"/>
                  <a:pt x="2882" y="4418"/>
                </a:cubicBezTo>
                <a:cubicBezTo>
                  <a:pt x="2727" y="4346"/>
                  <a:pt x="2525" y="4346"/>
                  <a:pt x="2192" y="4442"/>
                </a:cubicBezTo>
                <a:cubicBezTo>
                  <a:pt x="2216" y="4430"/>
                  <a:pt x="2239" y="4430"/>
                  <a:pt x="2263" y="4442"/>
                </a:cubicBezTo>
                <a:lnTo>
                  <a:pt x="2192" y="4442"/>
                </a:lnTo>
                <a:cubicBezTo>
                  <a:pt x="2906" y="4442"/>
                  <a:pt x="2525" y="5608"/>
                  <a:pt x="3692" y="5335"/>
                </a:cubicBezTo>
                <a:lnTo>
                  <a:pt x="3692" y="5335"/>
                </a:lnTo>
                <a:cubicBezTo>
                  <a:pt x="3311" y="5466"/>
                  <a:pt x="2882" y="5501"/>
                  <a:pt x="2477" y="5418"/>
                </a:cubicBezTo>
                <a:cubicBezTo>
                  <a:pt x="2513" y="5394"/>
                  <a:pt x="2549" y="5358"/>
                  <a:pt x="2561" y="5311"/>
                </a:cubicBezTo>
                <a:lnTo>
                  <a:pt x="2561" y="5299"/>
                </a:lnTo>
                <a:cubicBezTo>
                  <a:pt x="2561" y="5275"/>
                  <a:pt x="2561" y="5251"/>
                  <a:pt x="2561" y="5239"/>
                </a:cubicBezTo>
                <a:cubicBezTo>
                  <a:pt x="2561" y="5049"/>
                  <a:pt x="2311" y="4989"/>
                  <a:pt x="2227" y="5156"/>
                </a:cubicBezTo>
                <a:cubicBezTo>
                  <a:pt x="2370" y="5120"/>
                  <a:pt x="2394" y="5251"/>
                  <a:pt x="2323" y="5311"/>
                </a:cubicBezTo>
                <a:cubicBezTo>
                  <a:pt x="2263" y="5358"/>
                  <a:pt x="2108" y="5311"/>
                  <a:pt x="2061" y="5251"/>
                </a:cubicBezTo>
                <a:cubicBezTo>
                  <a:pt x="2013" y="5216"/>
                  <a:pt x="1977" y="5156"/>
                  <a:pt x="1965" y="5096"/>
                </a:cubicBezTo>
                <a:cubicBezTo>
                  <a:pt x="1954" y="4930"/>
                  <a:pt x="2061" y="4668"/>
                  <a:pt x="2382" y="4799"/>
                </a:cubicBezTo>
                <a:cubicBezTo>
                  <a:pt x="2275" y="4454"/>
                  <a:pt x="1811" y="4513"/>
                  <a:pt x="1644" y="4775"/>
                </a:cubicBezTo>
                <a:cubicBezTo>
                  <a:pt x="1513" y="4573"/>
                  <a:pt x="1382" y="4656"/>
                  <a:pt x="1358" y="4358"/>
                </a:cubicBezTo>
                <a:cubicBezTo>
                  <a:pt x="1096" y="4906"/>
                  <a:pt x="1418" y="5025"/>
                  <a:pt x="1513" y="5239"/>
                </a:cubicBezTo>
                <a:lnTo>
                  <a:pt x="1513" y="5239"/>
                </a:lnTo>
                <a:cubicBezTo>
                  <a:pt x="1275" y="4799"/>
                  <a:pt x="918" y="4942"/>
                  <a:pt x="620" y="4680"/>
                </a:cubicBezTo>
                <a:cubicBezTo>
                  <a:pt x="668" y="5227"/>
                  <a:pt x="1061" y="5204"/>
                  <a:pt x="1334" y="5335"/>
                </a:cubicBezTo>
                <a:lnTo>
                  <a:pt x="1334" y="5335"/>
                </a:lnTo>
                <a:cubicBezTo>
                  <a:pt x="620" y="5037"/>
                  <a:pt x="441" y="5442"/>
                  <a:pt x="1" y="5477"/>
                </a:cubicBezTo>
                <a:cubicBezTo>
                  <a:pt x="441" y="5513"/>
                  <a:pt x="620" y="5918"/>
                  <a:pt x="1334" y="5620"/>
                </a:cubicBezTo>
                <a:lnTo>
                  <a:pt x="1334" y="5620"/>
                </a:lnTo>
                <a:cubicBezTo>
                  <a:pt x="1061" y="5751"/>
                  <a:pt x="668" y="5728"/>
                  <a:pt x="620" y="6275"/>
                </a:cubicBezTo>
                <a:cubicBezTo>
                  <a:pt x="918" y="6013"/>
                  <a:pt x="1275" y="6168"/>
                  <a:pt x="1513" y="5716"/>
                </a:cubicBezTo>
                <a:lnTo>
                  <a:pt x="1513" y="5716"/>
                </a:lnTo>
                <a:cubicBezTo>
                  <a:pt x="1430" y="5930"/>
                  <a:pt x="1096" y="6049"/>
                  <a:pt x="1358" y="6597"/>
                </a:cubicBezTo>
                <a:cubicBezTo>
                  <a:pt x="1382" y="6299"/>
                  <a:pt x="1513" y="6382"/>
                  <a:pt x="1644" y="6180"/>
                </a:cubicBezTo>
                <a:cubicBezTo>
                  <a:pt x="1811" y="6442"/>
                  <a:pt x="2275" y="6501"/>
                  <a:pt x="2382" y="6168"/>
                </a:cubicBezTo>
                <a:cubicBezTo>
                  <a:pt x="2061" y="6299"/>
                  <a:pt x="1954" y="6037"/>
                  <a:pt x="1965" y="5870"/>
                </a:cubicBezTo>
                <a:cubicBezTo>
                  <a:pt x="1965" y="5799"/>
                  <a:pt x="1989" y="5739"/>
                  <a:pt x="2037" y="5704"/>
                </a:cubicBezTo>
                <a:cubicBezTo>
                  <a:pt x="2085" y="5644"/>
                  <a:pt x="2227" y="5597"/>
                  <a:pt x="2299" y="5644"/>
                </a:cubicBezTo>
                <a:cubicBezTo>
                  <a:pt x="2370" y="5704"/>
                  <a:pt x="2346" y="5835"/>
                  <a:pt x="2192" y="5799"/>
                </a:cubicBezTo>
                <a:cubicBezTo>
                  <a:pt x="2275" y="5966"/>
                  <a:pt x="2525" y="5906"/>
                  <a:pt x="2525" y="5716"/>
                </a:cubicBezTo>
                <a:cubicBezTo>
                  <a:pt x="2537" y="5692"/>
                  <a:pt x="2537" y="5680"/>
                  <a:pt x="2525" y="5656"/>
                </a:cubicBezTo>
                <a:lnTo>
                  <a:pt x="2525" y="5644"/>
                </a:lnTo>
                <a:cubicBezTo>
                  <a:pt x="2513" y="5597"/>
                  <a:pt x="2489" y="5561"/>
                  <a:pt x="2454" y="5525"/>
                </a:cubicBezTo>
                <a:cubicBezTo>
                  <a:pt x="2858" y="5454"/>
                  <a:pt x="3275" y="5477"/>
                  <a:pt x="3668" y="5620"/>
                </a:cubicBezTo>
                <a:lnTo>
                  <a:pt x="3668" y="5620"/>
                </a:lnTo>
                <a:cubicBezTo>
                  <a:pt x="2489" y="5347"/>
                  <a:pt x="2870" y="6501"/>
                  <a:pt x="2156" y="6513"/>
                </a:cubicBezTo>
                <a:lnTo>
                  <a:pt x="2156" y="6513"/>
                </a:lnTo>
                <a:cubicBezTo>
                  <a:pt x="2489" y="6609"/>
                  <a:pt x="2704" y="6609"/>
                  <a:pt x="2847" y="6537"/>
                </a:cubicBezTo>
                <a:cubicBezTo>
                  <a:pt x="3216" y="6359"/>
                  <a:pt x="3073" y="5978"/>
                  <a:pt x="3216" y="5847"/>
                </a:cubicBezTo>
                <a:cubicBezTo>
                  <a:pt x="3251" y="6073"/>
                  <a:pt x="3382" y="6132"/>
                  <a:pt x="3561" y="6049"/>
                </a:cubicBezTo>
                <a:cubicBezTo>
                  <a:pt x="3382" y="5906"/>
                  <a:pt x="3525" y="5716"/>
                  <a:pt x="3704" y="5728"/>
                </a:cubicBezTo>
                <a:cubicBezTo>
                  <a:pt x="3978" y="5728"/>
                  <a:pt x="4323" y="6025"/>
                  <a:pt x="4775" y="5716"/>
                </a:cubicBezTo>
                <a:cubicBezTo>
                  <a:pt x="4871" y="5704"/>
                  <a:pt x="4954" y="5680"/>
                  <a:pt x="5037" y="5656"/>
                </a:cubicBezTo>
                <a:cubicBezTo>
                  <a:pt x="4954" y="5692"/>
                  <a:pt x="4883" y="5751"/>
                  <a:pt x="4811" y="5799"/>
                </a:cubicBezTo>
                <a:cubicBezTo>
                  <a:pt x="4275" y="5906"/>
                  <a:pt x="4228" y="6359"/>
                  <a:pt x="4049" y="6561"/>
                </a:cubicBezTo>
                <a:cubicBezTo>
                  <a:pt x="3918" y="6692"/>
                  <a:pt x="3692" y="6656"/>
                  <a:pt x="3716" y="6418"/>
                </a:cubicBezTo>
                <a:cubicBezTo>
                  <a:pt x="3525" y="6490"/>
                  <a:pt x="3478" y="6620"/>
                  <a:pt x="3620" y="6811"/>
                </a:cubicBezTo>
                <a:cubicBezTo>
                  <a:pt x="3418" y="6823"/>
                  <a:pt x="3251" y="6454"/>
                  <a:pt x="2870" y="6585"/>
                </a:cubicBezTo>
                <a:cubicBezTo>
                  <a:pt x="2716" y="6632"/>
                  <a:pt x="2561" y="6787"/>
                  <a:pt x="2394" y="7085"/>
                </a:cubicBezTo>
                <a:lnTo>
                  <a:pt x="2394" y="7085"/>
                </a:lnTo>
                <a:cubicBezTo>
                  <a:pt x="2906" y="6585"/>
                  <a:pt x="3454" y="7680"/>
                  <a:pt x="4097" y="6656"/>
                </a:cubicBezTo>
                <a:lnTo>
                  <a:pt x="4097" y="6656"/>
                </a:lnTo>
                <a:cubicBezTo>
                  <a:pt x="3918" y="7025"/>
                  <a:pt x="3632" y="7347"/>
                  <a:pt x="3299" y="7585"/>
                </a:cubicBezTo>
                <a:cubicBezTo>
                  <a:pt x="3299" y="7525"/>
                  <a:pt x="3299" y="7478"/>
                  <a:pt x="3263" y="7442"/>
                </a:cubicBezTo>
                <a:lnTo>
                  <a:pt x="3263" y="7430"/>
                </a:lnTo>
                <a:cubicBezTo>
                  <a:pt x="3251" y="7418"/>
                  <a:pt x="3239" y="7394"/>
                  <a:pt x="3228" y="7382"/>
                </a:cubicBezTo>
                <a:cubicBezTo>
                  <a:pt x="3097" y="7240"/>
                  <a:pt x="2870" y="7382"/>
                  <a:pt x="2930" y="7573"/>
                </a:cubicBezTo>
                <a:cubicBezTo>
                  <a:pt x="3001" y="7430"/>
                  <a:pt x="3120" y="7513"/>
                  <a:pt x="3108" y="7609"/>
                </a:cubicBezTo>
                <a:cubicBezTo>
                  <a:pt x="3097" y="7692"/>
                  <a:pt x="2966" y="7752"/>
                  <a:pt x="2882" y="7752"/>
                </a:cubicBezTo>
                <a:cubicBezTo>
                  <a:pt x="2823" y="7752"/>
                  <a:pt x="2763" y="7728"/>
                  <a:pt x="2727" y="7680"/>
                </a:cubicBezTo>
                <a:cubicBezTo>
                  <a:pt x="2597" y="7573"/>
                  <a:pt x="2489" y="7311"/>
                  <a:pt x="2811" y="7180"/>
                </a:cubicBezTo>
                <a:cubicBezTo>
                  <a:pt x="2501" y="7013"/>
                  <a:pt x="2216" y="7382"/>
                  <a:pt x="2275" y="7692"/>
                </a:cubicBezTo>
                <a:cubicBezTo>
                  <a:pt x="2049" y="7644"/>
                  <a:pt x="2001" y="7787"/>
                  <a:pt x="1775" y="7597"/>
                </a:cubicBezTo>
                <a:cubicBezTo>
                  <a:pt x="1977" y="8168"/>
                  <a:pt x="2299" y="8025"/>
                  <a:pt x="2513" y="8121"/>
                </a:cubicBezTo>
                <a:lnTo>
                  <a:pt x="2513" y="8121"/>
                </a:lnTo>
                <a:cubicBezTo>
                  <a:pt x="2025" y="7966"/>
                  <a:pt x="1882" y="8323"/>
                  <a:pt x="1489" y="8347"/>
                </a:cubicBezTo>
                <a:cubicBezTo>
                  <a:pt x="1906" y="8692"/>
                  <a:pt x="2168" y="8406"/>
                  <a:pt x="2466" y="8299"/>
                </a:cubicBezTo>
                <a:lnTo>
                  <a:pt x="2466" y="8299"/>
                </a:lnTo>
                <a:cubicBezTo>
                  <a:pt x="1739" y="8597"/>
                  <a:pt x="1906" y="9002"/>
                  <a:pt x="1608" y="9347"/>
                </a:cubicBezTo>
                <a:cubicBezTo>
                  <a:pt x="1954" y="9049"/>
                  <a:pt x="2370" y="9216"/>
                  <a:pt x="2656" y="8502"/>
                </a:cubicBezTo>
                <a:lnTo>
                  <a:pt x="2656" y="8502"/>
                </a:lnTo>
                <a:cubicBezTo>
                  <a:pt x="2549" y="8799"/>
                  <a:pt x="2263" y="9049"/>
                  <a:pt x="2620" y="9466"/>
                </a:cubicBezTo>
                <a:cubicBezTo>
                  <a:pt x="2632" y="9073"/>
                  <a:pt x="3001" y="8930"/>
                  <a:pt x="2847" y="8454"/>
                </a:cubicBezTo>
                <a:lnTo>
                  <a:pt x="2847" y="8454"/>
                </a:lnTo>
                <a:cubicBezTo>
                  <a:pt x="2942" y="8668"/>
                  <a:pt x="2787" y="8978"/>
                  <a:pt x="3359" y="9180"/>
                </a:cubicBezTo>
                <a:cubicBezTo>
                  <a:pt x="3168" y="8954"/>
                  <a:pt x="3311" y="8906"/>
                  <a:pt x="3275" y="8692"/>
                </a:cubicBezTo>
                <a:cubicBezTo>
                  <a:pt x="3573" y="8752"/>
                  <a:pt x="3942" y="8466"/>
                  <a:pt x="3775" y="8156"/>
                </a:cubicBezTo>
                <a:cubicBezTo>
                  <a:pt x="3644" y="8478"/>
                  <a:pt x="3382" y="8359"/>
                  <a:pt x="3275" y="8240"/>
                </a:cubicBezTo>
                <a:cubicBezTo>
                  <a:pt x="3228" y="8192"/>
                  <a:pt x="3204" y="8133"/>
                  <a:pt x="3204" y="8073"/>
                </a:cubicBezTo>
                <a:cubicBezTo>
                  <a:pt x="3204" y="8002"/>
                  <a:pt x="3263" y="7859"/>
                  <a:pt x="3359" y="7847"/>
                </a:cubicBezTo>
                <a:cubicBezTo>
                  <a:pt x="3442" y="7835"/>
                  <a:pt x="3525" y="7954"/>
                  <a:pt x="3394" y="8025"/>
                </a:cubicBezTo>
                <a:cubicBezTo>
                  <a:pt x="3418" y="8025"/>
                  <a:pt x="3430" y="8025"/>
                  <a:pt x="3454" y="8025"/>
                </a:cubicBezTo>
                <a:cubicBezTo>
                  <a:pt x="3549" y="8025"/>
                  <a:pt x="3620" y="7954"/>
                  <a:pt x="3620" y="7859"/>
                </a:cubicBezTo>
                <a:cubicBezTo>
                  <a:pt x="3620" y="7811"/>
                  <a:pt x="3597" y="7763"/>
                  <a:pt x="3573" y="7728"/>
                </a:cubicBezTo>
                <a:cubicBezTo>
                  <a:pt x="3561" y="7716"/>
                  <a:pt x="3549" y="7704"/>
                  <a:pt x="3525" y="7692"/>
                </a:cubicBezTo>
                <a:lnTo>
                  <a:pt x="3513" y="7692"/>
                </a:lnTo>
                <a:cubicBezTo>
                  <a:pt x="3478" y="7656"/>
                  <a:pt x="3430" y="7656"/>
                  <a:pt x="3382" y="7668"/>
                </a:cubicBezTo>
                <a:cubicBezTo>
                  <a:pt x="3609" y="7323"/>
                  <a:pt x="3930" y="7037"/>
                  <a:pt x="4311" y="6871"/>
                </a:cubicBezTo>
                <a:cubicBezTo>
                  <a:pt x="3275" y="7502"/>
                  <a:pt x="4371" y="8061"/>
                  <a:pt x="3859" y="8573"/>
                </a:cubicBezTo>
                <a:cubicBezTo>
                  <a:pt x="3882" y="8549"/>
                  <a:pt x="3894" y="8537"/>
                  <a:pt x="3918" y="8514"/>
                </a:cubicBezTo>
                <a:cubicBezTo>
                  <a:pt x="3894" y="8537"/>
                  <a:pt x="3882" y="8549"/>
                  <a:pt x="3859" y="8573"/>
                </a:cubicBezTo>
                <a:cubicBezTo>
                  <a:pt x="4156" y="8395"/>
                  <a:pt x="4311" y="8252"/>
                  <a:pt x="4359" y="8097"/>
                </a:cubicBezTo>
                <a:cubicBezTo>
                  <a:pt x="4490" y="7704"/>
                  <a:pt x="4132" y="7537"/>
                  <a:pt x="4144" y="7335"/>
                </a:cubicBezTo>
                <a:cubicBezTo>
                  <a:pt x="4323" y="7490"/>
                  <a:pt x="4466" y="7430"/>
                  <a:pt x="4525" y="7240"/>
                </a:cubicBezTo>
                <a:cubicBezTo>
                  <a:pt x="4299" y="7263"/>
                  <a:pt x="4263" y="7037"/>
                  <a:pt x="4394" y="6918"/>
                </a:cubicBezTo>
                <a:cubicBezTo>
                  <a:pt x="4597" y="6728"/>
                  <a:pt x="5049" y="6692"/>
                  <a:pt x="5144" y="6144"/>
                </a:cubicBezTo>
                <a:cubicBezTo>
                  <a:pt x="5204" y="6073"/>
                  <a:pt x="5252" y="6001"/>
                  <a:pt x="5299" y="5918"/>
                </a:cubicBezTo>
                <a:cubicBezTo>
                  <a:pt x="5264" y="6001"/>
                  <a:pt x="5252" y="6097"/>
                  <a:pt x="5240" y="6180"/>
                </a:cubicBezTo>
                <a:cubicBezTo>
                  <a:pt x="4930" y="6632"/>
                  <a:pt x="5216" y="6990"/>
                  <a:pt x="5228" y="7263"/>
                </a:cubicBezTo>
                <a:cubicBezTo>
                  <a:pt x="5228" y="7442"/>
                  <a:pt x="5049" y="7573"/>
                  <a:pt x="4894" y="7394"/>
                </a:cubicBezTo>
                <a:cubicBezTo>
                  <a:pt x="4811" y="7573"/>
                  <a:pt x="4871" y="7704"/>
                  <a:pt x="5109" y="7740"/>
                </a:cubicBezTo>
                <a:cubicBezTo>
                  <a:pt x="4978" y="7883"/>
                  <a:pt x="4597" y="7752"/>
                  <a:pt x="4418" y="8109"/>
                </a:cubicBezTo>
                <a:cubicBezTo>
                  <a:pt x="4347" y="8264"/>
                  <a:pt x="4335" y="8466"/>
                  <a:pt x="4430" y="8799"/>
                </a:cubicBezTo>
                <a:lnTo>
                  <a:pt x="4430" y="8799"/>
                </a:lnTo>
                <a:cubicBezTo>
                  <a:pt x="4442" y="8085"/>
                  <a:pt x="5597" y="8466"/>
                  <a:pt x="5323" y="7299"/>
                </a:cubicBezTo>
                <a:lnTo>
                  <a:pt x="5323" y="7299"/>
                </a:lnTo>
                <a:cubicBezTo>
                  <a:pt x="5466" y="7692"/>
                  <a:pt x="5502" y="8109"/>
                  <a:pt x="5418" y="8514"/>
                </a:cubicBezTo>
                <a:cubicBezTo>
                  <a:pt x="5394" y="8478"/>
                  <a:pt x="5347" y="8442"/>
                  <a:pt x="5299" y="8430"/>
                </a:cubicBezTo>
                <a:lnTo>
                  <a:pt x="5287" y="8430"/>
                </a:lnTo>
                <a:cubicBezTo>
                  <a:pt x="5275" y="8430"/>
                  <a:pt x="5252" y="8430"/>
                  <a:pt x="5240" y="8430"/>
                </a:cubicBezTo>
                <a:cubicBezTo>
                  <a:pt x="5133" y="8442"/>
                  <a:pt x="5061" y="8525"/>
                  <a:pt x="5061" y="8621"/>
                </a:cubicBezTo>
                <a:cubicBezTo>
                  <a:pt x="5061" y="8668"/>
                  <a:pt x="5085" y="8716"/>
                  <a:pt x="5121" y="8752"/>
                </a:cubicBezTo>
                <a:lnTo>
                  <a:pt x="5156" y="8776"/>
                </a:lnTo>
                <a:cubicBezTo>
                  <a:pt x="5109" y="8621"/>
                  <a:pt x="5252" y="8597"/>
                  <a:pt x="5299" y="8668"/>
                </a:cubicBezTo>
                <a:cubicBezTo>
                  <a:pt x="5359" y="8740"/>
                  <a:pt x="5299" y="8883"/>
                  <a:pt x="5252" y="8930"/>
                </a:cubicBezTo>
                <a:cubicBezTo>
                  <a:pt x="5204" y="8978"/>
                  <a:pt x="5144" y="9002"/>
                  <a:pt x="5085" y="9002"/>
                </a:cubicBezTo>
                <a:cubicBezTo>
                  <a:pt x="4918" y="9014"/>
                  <a:pt x="4656" y="8906"/>
                  <a:pt x="4787" y="8585"/>
                </a:cubicBezTo>
                <a:cubicBezTo>
                  <a:pt x="4442" y="8680"/>
                  <a:pt x="4502" y="9145"/>
                  <a:pt x="4763" y="9323"/>
                </a:cubicBezTo>
                <a:cubicBezTo>
                  <a:pt x="4573" y="9454"/>
                  <a:pt x="4644" y="9585"/>
                  <a:pt x="4347" y="9609"/>
                </a:cubicBezTo>
                <a:cubicBezTo>
                  <a:pt x="4906" y="9871"/>
                  <a:pt x="5013" y="9538"/>
                  <a:pt x="5240" y="9454"/>
                </a:cubicBezTo>
                <a:lnTo>
                  <a:pt x="5240" y="9454"/>
                </a:lnTo>
                <a:cubicBezTo>
                  <a:pt x="4787" y="9692"/>
                  <a:pt x="4942" y="10049"/>
                  <a:pt x="4680" y="10335"/>
                </a:cubicBezTo>
                <a:cubicBezTo>
                  <a:pt x="5216" y="10300"/>
                  <a:pt x="5204" y="9907"/>
                  <a:pt x="5335" y="9621"/>
                </a:cubicBezTo>
                <a:lnTo>
                  <a:pt x="5335" y="9621"/>
                </a:lnTo>
                <a:cubicBezTo>
                  <a:pt x="5037" y="10335"/>
                  <a:pt x="5430" y="10514"/>
                  <a:pt x="5478" y="10966"/>
                </a:cubicBezTo>
                <a:cubicBezTo>
                  <a:pt x="5514" y="10514"/>
                  <a:pt x="5918" y="10347"/>
                  <a:pt x="5609" y="9621"/>
                </a:cubicBezTo>
                <a:lnTo>
                  <a:pt x="5609" y="9621"/>
                </a:lnTo>
                <a:cubicBezTo>
                  <a:pt x="5740" y="9907"/>
                  <a:pt x="5728" y="10300"/>
                  <a:pt x="6264" y="10335"/>
                </a:cubicBezTo>
                <a:cubicBezTo>
                  <a:pt x="6002" y="10038"/>
                  <a:pt x="6156" y="9692"/>
                  <a:pt x="5704" y="9454"/>
                </a:cubicBezTo>
                <a:lnTo>
                  <a:pt x="5704" y="9454"/>
                </a:lnTo>
                <a:cubicBezTo>
                  <a:pt x="5930" y="9538"/>
                  <a:pt x="6037" y="9871"/>
                  <a:pt x="6597" y="9609"/>
                </a:cubicBezTo>
                <a:cubicBezTo>
                  <a:pt x="6299" y="9585"/>
                  <a:pt x="6371" y="9454"/>
                  <a:pt x="6180" y="9323"/>
                </a:cubicBezTo>
                <a:cubicBezTo>
                  <a:pt x="6442" y="9145"/>
                  <a:pt x="6502" y="8680"/>
                  <a:pt x="6156" y="8585"/>
                </a:cubicBezTo>
                <a:cubicBezTo>
                  <a:pt x="6299" y="8906"/>
                  <a:pt x="6026" y="9014"/>
                  <a:pt x="5859" y="9002"/>
                </a:cubicBezTo>
                <a:cubicBezTo>
                  <a:pt x="5799" y="9002"/>
                  <a:pt x="5740" y="8978"/>
                  <a:pt x="5692" y="8930"/>
                </a:cubicBezTo>
                <a:cubicBezTo>
                  <a:pt x="5645" y="8883"/>
                  <a:pt x="5585" y="8740"/>
                  <a:pt x="5645" y="8668"/>
                </a:cubicBezTo>
                <a:cubicBezTo>
                  <a:pt x="5692" y="8597"/>
                  <a:pt x="5835" y="8621"/>
                  <a:pt x="5787" y="8776"/>
                </a:cubicBezTo>
                <a:cubicBezTo>
                  <a:pt x="5799" y="8764"/>
                  <a:pt x="5811" y="8752"/>
                  <a:pt x="5823" y="8752"/>
                </a:cubicBezTo>
                <a:cubicBezTo>
                  <a:pt x="5859" y="8716"/>
                  <a:pt x="5883" y="8668"/>
                  <a:pt x="5883" y="8621"/>
                </a:cubicBezTo>
                <a:cubicBezTo>
                  <a:pt x="5883" y="8525"/>
                  <a:pt x="5811" y="8442"/>
                  <a:pt x="5704" y="8430"/>
                </a:cubicBezTo>
                <a:cubicBezTo>
                  <a:pt x="5692" y="8430"/>
                  <a:pt x="5668" y="8430"/>
                  <a:pt x="5656" y="8430"/>
                </a:cubicBezTo>
                <a:lnTo>
                  <a:pt x="5645" y="8430"/>
                </a:lnTo>
                <a:cubicBezTo>
                  <a:pt x="5597" y="8442"/>
                  <a:pt x="5549" y="8478"/>
                  <a:pt x="5525" y="8514"/>
                </a:cubicBezTo>
                <a:cubicBezTo>
                  <a:pt x="5442" y="8109"/>
                  <a:pt x="5478" y="7692"/>
                  <a:pt x="5621" y="7299"/>
                </a:cubicBezTo>
                <a:cubicBezTo>
                  <a:pt x="5335" y="8478"/>
                  <a:pt x="6502" y="8097"/>
                  <a:pt x="6514" y="8811"/>
                </a:cubicBezTo>
                <a:lnTo>
                  <a:pt x="6514" y="8740"/>
                </a:lnTo>
                <a:cubicBezTo>
                  <a:pt x="6514" y="8764"/>
                  <a:pt x="6514" y="8787"/>
                  <a:pt x="6514" y="8811"/>
                </a:cubicBezTo>
                <a:cubicBezTo>
                  <a:pt x="6597" y="8478"/>
                  <a:pt x="6597" y="8264"/>
                  <a:pt x="6526" y="8121"/>
                </a:cubicBezTo>
                <a:cubicBezTo>
                  <a:pt x="6347" y="7752"/>
                  <a:pt x="5966" y="7894"/>
                  <a:pt x="5835" y="7752"/>
                </a:cubicBezTo>
                <a:cubicBezTo>
                  <a:pt x="6073" y="7716"/>
                  <a:pt x="6133" y="7585"/>
                  <a:pt x="6049" y="7406"/>
                </a:cubicBezTo>
                <a:cubicBezTo>
                  <a:pt x="5895" y="7585"/>
                  <a:pt x="5704" y="7442"/>
                  <a:pt x="5716" y="7263"/>
                </a:cubicBezTo>
                <a:cubicBezTo>
                  <a:pt x="5728" y="6990"/>
                  <a:pt x="6014" y="6644"/>
                  <a:pt x="5704" y="6192"/>
                </a:cubicBezTo>
                <a:cubicBezTo>
                  <a:pt x="5692" y="6097"/>
                  <a:pt x="5668" y="6013"/>
                  <a:pt x="5645" y="5930"/>
                </a:cubicBezTo>
                <a:cubicBezTo>
                  <a:pt x="5692" y="6001"/>
                  <a:pt x="5740" y="6085"/>
                  <a:pt x="5799" y="6156"/>
                </a:cubicBezTo>
                <a:cubicBezTo>
                  <a:pt x="5895" y="6692"/>
                  <a:pt x="6347" y="6740"/>
                  <a:pt x="6549" y="6918"/>
                </a:cubicBezTo>
                <a:cubicBezTo>
                  <a:pt x="6680" y="7049"/>
                  <a:pt x="6645" y="7275"/>
                  <a:pt x="6407" y="7252"/>
                </a:cubicBezTo>
                <a:cubicBezTo>
                  <a:pt x="6478" y="7430"/>
                  <a:pt x="6621" y="7490"/>
                  <a:pt x="6799" y="7347"/>
                </a:cubicBezTo>
                <a:cubicBezTo>
                  <a:pt x="6811" y="7537"/>
                  <a:pt x="6454" y="7716"/>
                  <a:pt x="6585" y="8097"/>
                </a:cubicBezTo>
                <a:cubicBezTo>
                  <a:pt x="6633" y="8252"/>
                  <a:pt x="6776" y="8395"/>
                  <a:pt x="7085" y="8573"/>
                </a:cubicBezTo>
                <a:lnTo>
                  <a:pt x="7085" y="8573"/>
                </a:lnTo>
                <a:cubicBezTo>
                  <a:pt x="6585" y="8061"/>
                  <a:pt x="7669" y="7513"/>
                  <a:pt x="6645" y="6882"/>
                </a:cubicBezTo>
                <a:lnTo>
                  <a:pt x="6645" y="6882"/>
                </a:lnTo>
                <a:cubicBezTo>
                  <a:pt x="7026" y="7061"/>
                  <a:pt x="7347" y="7335"/>
                  <a:pt x="7573" y="7680"/>
                </a:cubicBezTo>
                <a:cubicBezTo>
                  <a:pt x="7526" y="7668"/>
                  <a:pt x="7466" y="7668"/>
                  <a:pt x="7430" y="7704"/>
                </a:cubicBezTo>
                <a:lnTo>
                  <a:pt x="7419" y="7704"/>
                </a:lnTo>
                <a:cubicBezTo>
                  <a:pt x="7407" y="7716"/>
                  <a:pt x="7383" y="7728"/>
                  <a:pt x="7371" y="7740"/>
                </a:cubicBezTo>
                <a:cubicBezTo>
                  <a:pt x="7240" y="7871"/>
                  <a:pt x="7371" y="8097"/>
                  <a:pt x="7561" y="8037"/>
                </a:cubicBezTo>
                <a:cubicBezTo>
                  <a:pt x="7430" y="7966"/>
                  <a:pt x="7502" y="7847"/>
                  <a:pt x="7597" y="7859"/>
                </a:cubicBezTo>
                <a:cubicBezTo>
                  <a:pt x="7680" y="7871"/>
                  <a:pt x="7740" y="8014"/>
                  <a:pt x="7740" y="8085"/>
                </a:cubicBezTo>
                <a:cubicBezTo>
                  <a:pt x="7740" y="8144"/>
                  <a:pt x="7716" y="8204"/>
                  <a:pt x="7669" y="8252"/>
                </a:cubicBezTo>
                <a:cubicBezTo>
                  <a:pt x="7561" y="8371"/>
                  <a:pt x="7299" y="8490"/>
                  <a:pt x="7169" y="8168"/>
                </a:cubicBezTo>
                <a:cubicBezTo>
                  <a:pt x="7002" y="8478"/>
                  <a:pt x="7371" y="8764"/>
                  <a:pt x="7680" y="8692"/>
                </a:cubicBezTo>
                <a:cubicBezTo>
                  <a:pt x="7633" y="8918"/>
                  <a:pt x="7776" y="8966"/>
                  <a:pt x="7585" y="9192"/>
                </a:cubicBezTo>
                <a:cubicBezTo>
                  <a:pt x="8157" y="8990"/>
                  <a:pt x="8014" y="8680"/>
                  <a:pt x="8109" y="8466"/>
                </a:cubicBezTo>
                <a:lnTo>
                  <a:pt x="8109" y="8466"/>
                </a:lnTo>
                <a:cubicBezTo>
                  <a:pt x="7954" y="8942"/>
                  <a:pt x="8312" y="9085"/>
                  <a:pt x="8335" y="9478"/>
                </a:cubicBezTo>
                <a:cubicBezTo>
                  <a:pt x="8681" y="9061"/>
                  <a:pt x="8395" y="8799"/>
                  <a:pt x="8288" y="8514"/>
                </a:cubicBezTo>
                <a:lnTo>
                  <a:pt x="8288" y="8514"/>
                </a:lnTo>
                <a:cubicBezTo>
                  <a:pt x="8585" y="9228"/>
                  <a:pt x="8990" y="9061"/>
                  <a:pt x="9335" y="9359"/>
                </a:cubicBezTo>
                <a:cubicBezTo>
                  <a:pt x="9038" y="9014"/>
                  <a:pt x="9216" y="8597"/>
                  <a:pt x="8490" y="8311"/>
                </a:cubicBezTo>
                <a:lnTo>
                  <a:pt x="8490" y="8311"/>
                </a:lnTo>
                <a:cubicBezTo>
                  <a:pt x="8788" y="8418"/>
                  <a:pt x="9038" y="8704"/>
                  <a:pt x="9455" y="8359"/>
                </a:cubicBezTo>
                <a:cubicBezTo>
                  <a:pt x="9062" y="8335"/>
                  <a:pt x="8919" y="7978"/>
                  <a:pt x="8442" y="8121"/>
                </a:cubicBezTo>
                <a:lnTo>
                  <a:pt x="8442" y="8121"/>
                </a:lnTo>
                <a:cubicBezTo>
                  <a:pt x="8657" y="8037"/>
                  <a:pt x="8966" y="8180"/>
                  <a:pt x="9169" y="7609"/>
                </a:cubicBezTo>
                <a:cubicBezTo>
                  <a:pt x="8943" y="7799"/>
                  <a:pt x="8895" y="7656"/>
                  <a:pt x="8669" y="7704"/>
                </a:cubicBezTo>
                <a:cubicBezTo>
                  <a:pt x="8740" y="7406"/>
                  <a:pt x="8454" y="7025"/>
                  <a:pt x="8145" y="7192"/>
                </a:cubicBezTo>
                <a:cubicBezTo>
                  <a:pt x="8466" y="7323"/>
                  <a:pt x="8347" y="7585"/>
                  <a:pt x="8228" y="7692"/>
                </a:cubicBezTo>
                <a:cubicBezTo>
                  <a:pt x="8181" y="7740"/>
                  <a:pt x="8121" y="7763"/>
                  <a:pt x="8061" y="7763"/>
                </a:cubicBezTo>
                <a:cubicBezTo>
                  <a:pt x="7990" y="7763"/>
                  <a:pt x="7847" y="7704"/>
                  <a:pt x="7835" y="7609"/>
                </a:cubicBezTo>
                <a:cubicBezTo>
                  <a:pt x="7823" y="7525"/>
                  <a:pt x="7942" y="7442"/>
                  <a:pt x="8014" y="7573"/>
                </a:cubicBezTo>
                <a:cubicBezTo>
                  <a:pt x="8014" y="7549"/>
                  <a:pt x="8014" y="7537"/>
                  <a:pt x="8014" y="7513"/>
                </a:cubicBezTo>
                <a:cubicBezTo>
                  <a:pt x="8014" y="7418"/>
                  <a:pt x="7942" y="7347"/>
                  <a:pt x="7847" y="7347"/>
                </a:cubicBezTo>
                <a:cubicBezTo>
                  <a:pt x="7800" y="7347"/>
                  <a:pt x="7752" y="7371"/>
                  <a:pt x="7716" y="7394"/>
                </a:cubicBezTo>
                <a:cubicBezTo>
                  <a:pt x="7704" y="7406"/>
                  <a:pt x="7692" y="7418"/>
                  <a:pt x="7680" y="7442"/>
                </a:cubicBezTo>
                <a:lnTo>
                  <a:pt x="7680" y="7454"/>
                </a:lnTo>
                <a:cubicBezTo>
                  <a:pt x="7645" y="7490"/>
                  <a:pt x="7645" y="7537"/>
                  <a:pt x="7657" y="7585"/>
                </a:cubicBezTo>
                <a:cubicBezTo>
                  <a:pt x="7311" y="7359"/>
                  <a:pt x="7038" y="7037"/>
                  <a:pt x="6859" y="6668"/>
                </a:cubicBezTo>
                <a:cubicBezTo>
                  <a:pt x="7490" y="7692"/>
                  <a:pt x="8050" y="6597"/>
                  <a:pt x="8562" y="7109"/>
                </a:cubicBezTo>
                <a:lnTo>
                  <a:pt x="8502" y="7061"/>
                </a:lnTo>
                <a:cubicBezTo>
                  <a:pt x="8526" y="7073"/>
                  <a:pt x="8538" y="7085"/>
                  <a:pt x="8562" y="7109"/>
                </a:cubicBezTo>
                <a:cubicBezTo>
                  <a:pt x="8383" y="6811"/>
                  <a:pt x="8240" y="6668"/>
                  <a:pt x="8085" y="6609"/>
                </a:cubicBezTo>
                <a:cubicBezTo>
                  <a:pt x="7692" y="6478"/>
                  <a:pt x="7526" y="6847"/>
                  <a:pt x="7335" y="6835"/>
                </a:cubicBezTo>
                <a:cubicBezTo>
                  <a:pt x="7478" y="6644"/>
                  <a:pt x="7419" y="6513"/>
                  <a:pt x="7228" y="6442"/>
                </a:cubicBezTo>
                <a:cubicBezTo>
                  <a:pt x="7252" y="6680"/>
                  <a:pt x="7026" y="6704"/>
                  <a:pt x="6907" y="6573"/>
                </a:cubicBezTo>
                <a:cubicBezTo>
                  <a:pt x="6716" y="6370"/>
                  <a:pt x="6680" y="5918"/>
                  <a:pt x="6133" y="5823"/>
                </a:cubicBezTo>
                <a:cubicBezTo>
                  <a:pt x="6061" y="5763"/>
                  <a:pt x="5990" y="5716"/>
                  <a:pt x="5906" y="5680"/>
                </a:cubicBezTo>
                <a:cubicBezTo>
                  <a:pt x="5990" y="5704"/>
                  <a:pt x="6085" y="5716"/>
                  <a:pt x="6168" y="5739"/>
                </a:cubicBezTo>
                <a:cubicBezTo>
                  <a:pt x="6621" y="6049"/>
                  <a:pt x="6978" y="5751"/>
                  <a:pt x="7252" y="5739"/>
                </a:cubicBezTo>
                <a:cubicBezTo>
                  <a:pt x="7430" y="5739"/>
                  <a:pt x="7561" y="5918"/>
                  <a:pt x="7383" y="6073"/>
                </a:cubicBezTo>
                <a:cubicBezTo>
                  <a:pt x="7561" y="6156"/>
                  <a:pt x="7692" y="6097"/>
                  <a:pt x="7728" y="5870"/>
                </a:cubicBezTo>
                <a:cubicBezTo>
                  <a:pt x="7883" y="5989"/>
                  <a:pt x="7728" y="6370"/>
                  <a:pt x="8097" y="6561"/>
                </a:cubicBezTo>
                <a:cubicBezTo>
                  <a:pt x="8252" y="6632"/>
                  <a:pt x="8466" y="6632"/>
                  <a:pt x="8788" y="6537"/>
                </a:cubicBezTo>
                <a:lnTo>
                  <a:pt x="8788" y="6537"/>
                </a:lnTo>
                <a:cubicBezTo>
                  <a:pt x="8073" y="6525"/>
                  <a:pt x="8454" y="5370"/>
                  <a:pt x="7288" y="5644"/>
                </a:cubicBezTo>
                <a:lnTo>
                  <a:pt x="7288" y="5644"/>
                </a:lnTo>
                <a:cubicBezTo>
                  <a:pt x="7680" y="5501"/>
                  <a:pt x="8097" y="5466"/>
                  <a:pt x="8502" y="5549"/>
                </a:cubicBezTo>
                <a:cubicBezTo>
                  <a:pt x="8466" y="5573"/>
                  <a:pt x="8431" y="5620"/>
                  <a:pt x="8419" y="5668"/>
                </a:cubicBezTo>
                <a:lnTo>
                  <a:pt x="8419" y="5680"/>
                </a:lnTo>
                <a:cubicBezTo>
                  <a:pt x="8419" y="5704"/>
                  <a:pt x="8419" y="5716"/>
                  <a:pt x="8419" y="5739"/>
                </a:cubicBezTo>
                <a:cubicBezTo>
                  <a:pt x="8419" y="5918"/>
                  <a:pt x="8669" y="5978"/>
                  <a:pt x="8764" y="5811"/>
                </a:cubicBezTo>
                <a:cubicBezTo>
                  <a:pt x="8609" y="5858"/>
                  <a:pt x="8585" y="5716"/>
                  <a:pt x="8657" y="5668"/>
                </a:cubicBezTo>
                <a:cubicBezTo>
                  <a:pt x="8728" y="5608"/>
                  <a:pt x="8871" y="5668"/>
                  <a:pt x="8919" y="5716"/>
                </a:cubicBezTo>
                <a:cubicBezTo>
                  <a:pt x="8966" y="5763"/>
                  <a:pt x="8990" y="5823"/>
                  <a:pt x="8990" y="5882"/>
                </a:cubicBezTo>
                <a:cubicBezTo>
                  <a:pt x="9002" y="6049"/>
                  <a:pt x="8895" y="6311"/>
                  <a:pt x="8573" y="6180"/>
                </a:cubicBezTo>
                <a:cubicBezTo>
                  <a:pt x="8669" y="6525"/>
                  <a:pt x="9145" y="6466"/>
                  <a:pt x="9312" y="6204"/>
                </a:cubicBezTo>
                <a:cubicBezTo>
                  <a:pt x="9443" y="6394"/>
                  <a:pt x="9574" y="6323"/>
                  <a:pt x="9597" y="6620"/>
                </a:cubicBezTo>
                <a:cubicBezTo>
                  <a:pt x="9859" y="6073"/>
                  <a:pt x="9538" y="5954"/>
                  <a:pt x="9443" y="5739"/>
                </a:cubicBezTo>
                <a:lnTo>
                  <a:pt x="9443" y="5739"/>
                </a:lnTo>
                <a:cubicBezTo>
                  <a:pt x="9681" y="6180"/>
                  <a:pt x="10038" y="6037"/>
                  <a:pt x="10324" y="6299"/>
                </a:cubicBezTo>
                <a:cubicBezTo>
                  <a:pt x="10276" y="5751"/>
                  <a:pt x="9895" y="5763"/>
                  <a:pt x="9609" y="5632"/>
                </a:cubicBezTo>
                <a:lnTo>
                  <a:pt x="9609" y="5632"/>
                </a:lnTo>
                <a:cubicBezTo>
                  <a:pt x="10324" y="5930"/>
                  <a:pt x="10502" y="5537"/>
                  <a:pt x="10955" y="5501"/>
                </a:cubicBezTo>
                <a:cubicBezTo>
                  <a:pt x="10502" y="5454"/>
                  <a:pt x="10324" y="5049"/>
                  <a:pt x="9609" y="5358"/>
                </a:cubicBezTo>
                <a:lnTo>
                  <a:pt x="9609" y="5358"/>
                </a:lnTo>
                <a:cubicBezTo>
                  <a:pt x="9895" y="5227"/>
                  <a:pt x="10276" y="5251"/>
                  <a:pt x="10324" y="4704"/>
                </a:cubicBezTo>
                <a:cubicBezTo>
                  <a:pt x="10026" y="4966"/>
                  <a:pt x="9681" y="4811"/>
                  <a:pt x="9443" y="5263"/>
                </a:cubicBezTo>
                <a:lnTo>
                  <a:pt x="9443" y="5263"/>
                </a:lnTo>
                <a:cubicBezTo>
                  <a:pt x="9526" y="5037"/>
                  <a:pt x="9859" y="4930"/>
                  <a:pt x="9597" y="4382"/>
                </a:cubicBezTo>
                <a:cubicBezTo>
                  <a:pt x="9585" y="4644"/>
                  <a:pt x="9455" y="4573"/>
                  <a:pt x="9324" y="4775"/>
                </a:cubicBezTo>
                <a:close/>
                <a:moveTo>
                  <a:pt x="4632" y="5728"/>
                </a:moveTo>
                <a:cubicBezTo>
                  <a:pt x="4502" y="5811"/>
                  <a:pt x="4347" y="5823"/>
                  <a:pt x="4192" y="5799"/>
                </a:cubicBezTo>
                <a:cubicBezTo>
                  <a:pt x="4001" y="5751"/>
                  <a:pt x="3823" y="5608"/>
                  <a:pt x="3466" y="5525"/>
                </a:cubicBezTo>
                <a:cubicBezTo>
                  <a:pt x="3370" y="5501"/>
                  <a:pt x="3275" y="5489"/>
                  <a:pt x="3168" y="5477"/>
                </a:cubicBezTo>
                <a:cubicBezTo>
                  <a:pt x="3275" y="5466"/>
                  <a:pt x="3382" y="5454"/>
                  <a:pt x="3466" y="5430"/>
                </a:cubicBezTo>
                <a:cubicBezTo>
                  <a:pt x="3823" y="5358"/>
                  <a:pt x="4001" y="5204"/>
                  <a:pt x="4192" y="5156"/>
                </a:cubicBezTo>
                <a:cubicBezTo>
                  <a:pt x="4347" y="5132"/>
                  <a:pt x="4502" y="5156"/>
                  <a:pt x="4632" y="5227"/>
                </a:cubicBezTo>
                <a:cubicBezTo>
                  <a:pt x="4406" y="5216"/>
                  <a:pt x="4180" y="5311"/>
                  <a:pt x="4037" y="5477"/>
                </a:cubicBezTo>
                <a:cubicBezTo>
                  <a:pt x="4180" y="5644"/>
                  <a:pt x="4406" y="5739"/>
                  <a:pt x="4632" y="5728"/>
                </a:cubicBezTo>
                <a:close/>
                <a:moveTo>
                  <a:pt x="4299" y="4084"/>
                </a:moveTo>
                <a:close/>
                <a:moveTo>
                  <a:pt x="4299" y="6871"/>
                </a:moveTo>
                <a:close/>
                <a:moveTo>
                  <a:pt x="4799" y="6609"/>
                </a:moveTo>
                <a:cubicBezTo>
                  <a:pt x="4632" y="6716"/>
                  <a:pt x="4394" y="6740"/>
                  <a:pt x="4097" y="6942"/>
                </a:cubicBezTo>
                <a:cubicBezTo>
                  <a:pt x="4001" y="6990"/>
                  <a:pt x="3918" y="7049"/>
                  <a:pt x="3847" y="7121"/>
                </a:cubicBezTo>
                <a:cubicBezTo>
                  <a:pt x="3906" y="7037"/>
                  <a:pt x="3966" y="6954"/>
                  <a:pt x="4025" y="6871"/>
                </a:cubicBezTo>
                <a:cubicBezTo>
                  <a:pt x="4216" y="6573"/>
                  <a:pt x="4240" y="6335"/>
                  <a:pt x="4347" y="6168"/>
                </a:cubicBezTo>
                <a:cubicBezTo>
                  <a:pt x="4430" y="6037"/>
                  <a:pt x="4549" y="5942"/>
                  <a:pt x="4704" y="5894"/>
                </a:cubicBezTo>
                <a:cubicBezTo>
                  <a:pt x="4537" y="6049"/>
                  <a:pt x="4442" y="6275"/>
                  <a:pt x="4454" y="6490"/>
                </a:cubicBezTo>
                <a:cubicBezTo>
                  <a:pt x="4680" y="6501"/>
                  <a:pt x="4894" y="6418"/>
                  <a:pt x="5049" y="6251"/>
                </a:cubicBezTo>
                <a:cubicBezTo>
                  <a:pt x="5013" y="6406"/>
                  <a:pt x="4918" y="6525"/>
                  <a:pt x="4799" y="6609"/>
                </a:cubicBezTo>
                <a:close/>
                <a:moveTo>
                  <a:pt x="4454" y="4454"/>
                </a:moveTo>
                <a:cubicBezTo>
                  <a:pt x="4442" y="4680"/>
                  <a:pt x="4537" y="4894"/>
                  <a:pt x="4704" y="5049"/>
                </a:cubicBezTo>
                <a:cubicBezTo>
                  <a:pt x="4549" y="5013"/>
                  <a:pt x="4430" y="4918"/>
                  <a:pt x="4347" y="4799"/>
                </a:cubicBezTo>
                <a:cubicBezTo>
                  <a:pt x="4240" y="4620"/>
                  <a:pt x="4216" y="4394"/>
                  <a:pt x="4025" y="4084"/>
                </a:cubicBezTo>
                <a:cubicBezTo>
                  <a:pt x="3966" y="4013"/>
                  <a:pt x="3906" y="3930"/>
                  <a:pt x="3847" y="3834"/>
                </a:cubicBezTo>
                <a:cubicBezTo>
                  <a:pt x="3918" y="3906"/>
                  <a:pt x="4001" y="3965"/>
                  <a:pt x="4085" y="4025"/>
                </a:cubicBezTo>
                <a:cubicBezTo>
                  <a:pt x="4382" y="4215"/>
                  <a:pt x="4621" y="4239"/>
                  <a:pt x="4799" y="4346"/>
                </a:cubicBezTo>
                <a:cubicBezTo>
                  <a:pt x="4918" y="4430"/>
                  <a:pt x="5013" y="4549"/>
                  <a:pt x="5061" y="4692"/>
                </a:cubicBezTo>
                <a:cubicBezTo>
                  <a:pt x="4906" y="4525"/>
                  <a:pt x="4680" y="4442"/>
                  <a:pt x="4454" y="4454"/>
                </a:cubicBezTo>
                <a:close/>
                <a:moveTo>
                  <a:pt x="5633" y="7299"/>
                </a:moveTo>
                <a:close/>
                <a:moveTo>
                  <a:pt x="5740" y="6335"/>
                </a:moveTo>
                <a:cubicBezTo>
                  <a:pt x="5811" y="6466"/>
                  <a:pt x="5835" y="6620"/>
                  <a:pt x="5799" y="6763"/>
                </a:cubicBezTo>
                <a:cubicBezTo>
                  <a:pt x="5752" y="6954"/>
                  <a:pt x="5609" y="7144"/>
                  <a:pt x="5525" y="7490"/>
                </a:cubicBezTo>
                <a:cubicBezTo>
                  <a:pt x="5514" y="7585"/>
                  <a:pt x="5490" y="7692"/>
                  <a:pt x="5478" y="7787"/>
                </a:cubicBezTo>
                <a:cubicBezTo>
                  <a:pt x="5466" y="7692"/>
                  <a:pt x="5454" y="7585"/>
                  <a:pt x="5430" y="7490"/>
                </a:cubicBezTo>
                <a:cubicBezTo>
                  <a:pt x="5359" y="7144"/>
                  <a:pt x="5216" y="6954"/>
                  <a:pt x="5168" y="6763"/>
                </a:cubicBezTo>
                <a:cubicBezTo>
                  <a:pt x="5133" y="6620"/>
                  <a:pt x="5156" y="6466"/>
                  <a:pt x="5228" y="6335"/>
                </a:cubicBezTo>
                <a:cubicBezTo>
                  <a:pt x="5013" y="6549"/>
                  <a:pt x="5168" y="6930"/>
                  <a:pt x="5478" y="6930"/>
                </a:cubicBezTo>
                <a:cubicBezTo>
                  <a:pt x="5787" y="6930"/>
                  <a:pt x="5954" y="6549"/>
                  <a:pt x="5740" y="6335"/>
                </a:cubicBezTo>
                <a:close/>
                <a:moveTo>
                  <a:pt x="5478" y="4025"/>
                </a:moveTo>
                <a:cubicBezTo>
                  <a:pt x="5311" y="4180"/>
                  <a:pt x="5216" y="4394"/>
                  <a:pt x="5228" y="4620"/>
                </a:cubicBezTo>
                <a:cubicBezTo>
                  <a:pt x="5156" y="4489"/>
                  <a:pt x="5133" y="4334"/>
                  <a:pt x="5168" y="4192"/>
                </a:cubicBezTo>
                <a:cubicBezTo>
                  <a:pt x="5216" y="4001"/>
                  <a:pt x="5359" y="3811"/>
                  <a:pt x="5430" y="3465"/>
                </a:cubicBezTo>
                <a:cubicBezTo>
                  <a:pt x="5454" y="3358"/>
                  <a:pt x="5466" y="3263"/>
                  <a:pt x="5478" y="3168"/>
                </a:cubicBezTo>
                <a:cubicBezTo>
                  <a:pt x="5490" y="3263"/>
                  <a:pt x="5514" y="3358"/>
                  <a:pt x="5525" y="3465"/>
                </a:cubicBezTo>
                <a:cubicBezTo>
                  <a:pt x="5609" y="3811"/>
                  <a:pt x="5752" y="4001"/>
                  <a:pt x="5799" y="4192"/>
                </a:cubicBezTo>
                <a:cubicBezTo>
                  <a:pt x="5835" y="4334"/>
                  <a:pt x="5811" y="4489"/>
                  <a:pt x="5740" y="4620"/>
                </a:cubicBezTo>
                <a:cubicBezTo>
                  <a:pt x="5740" y="4394"/>
                  <a:pt x="5645" y="4180"/>
                  <a:pt x="5478" y="4025"/>
                </a:cubicBezTo>
                <a:close/>
                <a:moveTo>
                  <a:pt x="6657" y="4084"/>
                </a:moveTo>
                <a:close/>
                <a:moveTo>
                  <a:pt x="6883" y="6656"/>
                </a:moveTo>
                <a:close/>
                <a:moveTo>
                  <a:pt x="6502" y="6513"/>
                </a:moveTo>
                <a:cubicBezTo>
                  <a:pt x="6514" y="6287"/>
                  <a:pt x="6430" y="6061"/>
                  <a:pt x="6264" y="5918"/>
                </a:cubicBezTo>
                <a:cubicBezTo>
                  <a:pt x="6407" y="5954"/>
                  <a:pt x="6537" y="6049"/>
                  <a:pt x="6609" y="6180"/>
                </a:cubicBezTo>
                <a:cubicBezTo>
                  <a:pt x="6716" y="6347"/>
                  <a:pt x="6740" y="6573"/>
                  <a:pt x="6942" y="6882"/>
                </a:cubicBezTo>
                <a:cubicBezTo>
                  <a:pt x="6990" y="6966"/>
                  <a:pt x="7049" y="7049"/>
                  <a:pt x="7121" y="7132"/>
                </a:cubicBezTo>
                <a:cubicBezTo>
                  <a:pt x="7038" y="7061"/>
                  <a:pt x="6954" y="7001"/>
                  <a:pt x="6871" y="6954"/>
                </a:cubicBezTo>
                <a:cubicBezTo>
                  <a:pt x="6573" y="6751"/>
                  <a:pt x="6335" y="6728"/>
                  <a:pt x="6168" y="6620"/>
                </a:cubicBezTo>
                <a:cubicBezTo>
                  <a:pt x="6037" y="6549"/>
                  <a:pt x="5942" y="6418"/>
                  <a:pt x="5906" y="6275"/>
                </a:cubicBezTo>
                <a:cubicBezTo>
                  <a:pt x="6061" y="6430"/>
                  <a:pt x="6276" y="6513"/>
                  <a:pt x="6502" y="6501"/>
                </a:cubicBezTo>
                <a:close/>
                <a:moveTo>
                  <a:pt x="5906" y="4704"/>
                </a:moveTo>
                <a:cubicBezTo>
                  <a:pt x="5954" y="4561"/>
                  <a:pt x="6049" y="4430"/>
                  <a:pt x="6168" y="4346"/>
                </a:cubicBezTo>
                <a:cubicBezTo>
                  <a:pt x="6347" y="4251"/>
                  <a:pt x="6573" y="4227"/>
                  <a:pt x="6883" y="4025"/>
                </a:cubicBezTo>
                <a:cubicBezTo>
                  <a:pt x="6966" y="3965"/>
                  <a:pt x="7049" y="3906"/>
                  <a:pt x="7121" y="3846"/>
                </a:cubicBezTo>
                <a:cubicBezTo>
                  <a:pt x="7061" y="3930"/>
                  <a:pt x="7002" y="4013"/>
                  <a:pt x="6942" y="4096"/>
                </a:cubicBezTo>
                <a:cubicBezTo>
                  <a:pt x="6752" y="4394"/>
                  <a:pt x="6728" y="4632"/>
                  <a:pt x="6621" y="4799"/>
                </a:cubicBezTo>
                <a:cubicBezTo>
                  <a:pt x="6537" y="4930"/>
                  <a:pt x="6418" y="5025"/>
                  <a:pt x="6264" y="5061"/>
                </a:cubicBezTo>
                <a:cubicBezTo>
                  <a:pt x="6430" y="4906"/>
                  <a:pt x="6526" y="4692"/>
                  <a:pt x="6514" y="4465"/>
                </a:cubicBezTo>
                <a:cubicBezTo>
                  <a:pt x="6287" y="4454"/>
                  <a:pt x="6061" y="4537"/>
                  <a:pt x="5906" y="4692"/>
                </a:cubicBezTo>
                <a:close/>
                <a:moveTo>
                  <a:pt x="7311" y="5335"/>
                </a:moveTo>
                <a:close/>
                <a:moveTo>
                  <a:pt x="7502" y="5537"/>
                </a:moveTo>
                <a:cubicBezTo>
                  <a:pt x="7145" y="5608"/>
                  <a:pt x="6966" y="5751"/>
                  <a:pt x="6776" y="5799"/>
                </a:cubicBezTo>
                <a:cubicBezTo>
                  <a:pt x="6621" y="5835"/>
                  <a:pt x="6466" y="5811"/>
                  <a:pt x="6335" y="5739"/>
                </a:cubicBezTo>
                <a:cubicBezTo>
                  <a:pt x="6561" y="5751"/>
                  <a:pt x="6788" y="5656"/>
                  <a:pt x="6930" y="5489"/>
                </a:cubicBezTo>
                <a:cubicBezTo>
                  <a:pt x="6788" y="5311"/>
                  <a:pt x="6561" y="5227"/>
                  <a:pt x="6335" y="5227"/>
                </a:cubicBezTo>
                <a:cubicBezTo>
                  <a:pt x="6466" y="5156"/>
                  <a:pt x="6621" y="5132"/>
                  <a:pt x="6776" y="5168"/>
                </a:cubicBezTo>
                <a:cubicBezTo>
                  <a:pt x="6966" y="5216"/>
                  <a:pt x="7145" y="5358"/>
                  <a:pt x="7502" y="5442"/>
                </a:cubicBezTo>
                <a:cubicBezTo>
                  <a:pt x="7597" y="5454"/>
                  <a:pt x="7704" y="5477"/>
                  <a:pt x="7800" y="5489"/>
                </a:cubicBezTo>
                <a:cubicBezTo>
                  <a:pt x="7692" y="5489"/>
                  <a:pt x="7597" y="5501"/>
                  <a:pt x="7502" y="5525"/>
                </a:cubicBezTo>
                <a:close/>
              </a:path>
            </a:pathLst>
          </a:custGeom>
          <a:solidFill>
            <a:schemeClr val="accent2">
              <a:alpha val="1450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5"/>
          <p:cNvSpPr/>
          <p:nvPr/>
        </p:nvSpPr>
        <p:spPr>
          <a:xfrm rot="5400000">
            <a:off x="2205904" y="4721009"/>
            <a:ext cx="743741" cy="743741"/>
          </a:xfrm>
          <a:custGeom>
            <a:avLst/>
            <a:gdLst/>
            <a:ahLst/>
            <a:cxnLst/>
            <a:rect l="l" t="t" r="r" b="b"/>
            <a:pathLst>
              <a:path w="10943" h="10943" extrusionOk="0">
                <a:moveTo>
                  <a:pt x="1620" y="6168"/>
                </a:moveTo>
                <a:cubicBezTo>
                  <a:pt x="1798" y="6418"/>
                  <a:pt x="2263" y="6477"/>
                  <a:pt x="2358" y="6144"/>
                </a:cubicBezTo>
                <a:cubicBezTo>
                  <a:pt x="2036" y="6275"/>
                  <a:pt x="1929" y="6013"/>
                  <a:pt x="1941" y="5846"/>
                </a:cubicBezTo>
                <a:cubicBezTo>
                  <a:pt x="1941" y="5787"/>
                  <a:pt x="1965" y="5727"/>
                  <a:pt x="2013" y="5680"/>
                </a:cubicBezTo>
                <a:cubicBezTo>
                  <a:pt x="2060" y="5632"/>
                  <a:pt x="2203" y="5573"/>
                  <a:pt x="2275" y="5620"/>
                </a:cubicBezTo>
                <a:cubicBezTo>
                  <a:pt x="2346" y="5680"/>
                  <a:pt x="2322" y="5823"/>
                  <a:pt x="2179" y="5775"/>
                </a:cubicBezTo>
                <a:cubicBezTo>
                  <a:pt x="2263" y="5942"/>
                  <a:pt x="2513" y="5882"/>
                  <a:pt x="2513" y="5692"/>
                </a:cubicBezTo>
                <a:cubicBezTo>
                  <a:pt x="2513" y="5680"/>
                  <a:pt x="2513" y="5656"/>
                  <a:pt x="2513" y="5644"/>
                </a:cubicBezTo>
                <a:cubicBezTo>
                  <a:pt x="2513" y="5632"/>
                  <a:pt x="2513" y="5632"/>
                  <a:pt x="2513" y="5632"/>
                </a:cubicBezTo>
                <a:cubicBezTo>
                  <a:pt x="2501" y="5573"/>
                  <a:pt x="2465" y="5537"/>
                  <a:pt x="2429" y="5513"/>
                </a:cubicBezTo>
                <a:cubicBezTo>
                  <a:pt x="2834" y="5430"/>
                  <a:pt x="3251" y="5465"/>
                  <a:pt x="3644" y="5596"/>
                </a:cubicBezTo>
                <a:lnTo>
                  <a:pt x="3644" y="5596"/>
                </a:lnTo>
                <a:cubicBezTo>
                  <a:pt x="2465" y="5323"/>
                  <a:pt x="2858" y="6489"/>
                  <a:pt x="2132" y="6489"/>
                </a:cubicBezTo>
                <a:lnTo>
                  <a:pt x="2132" y="6489"/>
                </a:lnTo>
                <a:cubicBezTo>
                  <a:pt x="2465" y="6585"/>
                  <a:pt x="2679" y="6585"/>
                  <a:pt x="2822" y="6513"/>
                </a:cubicBezTo>
                <a:cubicBezTo>
                  <a:pt x="3191" y="6335"/>
                  <a:pt x="3048" y="5954"/>
                  <a:pt x="3191" y="5823"/>
                </a:cubicBezTo>
                <a:cubicBezTo>
                  <a:pt x="3227" y="6049"/>
                  <a:pt x="3358" y="6108"/>
                  <a:pt x="3537" y="6037"/>
                </a:cubicBezTo>
                <a:cubicBezTo>
                  <a:pt x="3358" y="5882"/>
                  <a:pt x="3501" y="5692"/>
                  <a:pt x="3679" y="5704"/>
                </a:cubicBezTo>
                <a:cubicBezTo>
                  <a:pt x="3953" y="5715"/>
                  <a:pt x="4299" y="6001"/>
                  <a:pt x="4751" y="5692"/>
                </a:cubicBezTo>
                <a:cubicBezTo>
                  <a:pt x="4846" y="5680"/>
                  <a:pt x="4930" y="5656"/>
                  <a:pt x="5025" y="5632"/>
                </a:cubicBezTo>
                <a:cubicBezTo>
                  <a:pt x="4942" y="5680"/>
                  <a:pt x="4858" y="5727"/>
                  <a:pt x="4787" y="5787"/>
                </a:cubicBezTo>
                <a:cubicBezTo>
                  <a:pt x="4251" y="5882"/>
                  <a:pt x="4203" y="6335"/>
                  <a:pt x="4025" y="6537"/>
                </a:cubicBezTo>
                <a:cubicBezTo>
                  <a:pt x="3906" y="6668"/>
                  <a:pt x="3668" y="6632"/>
                  <a:pt x="3691" y="6394"/>
                </a:cubicBezTo>
                <a:cubicBezTo>
                  <a:pt x="3513" y="6466"/>
                  <a:pt x="3453" y="6596"/>
                  <a:pt x="3596" y="6787"/>
                </a:cubicBezTo>
                <a:cubicBezTo>
                  <a:pt x="3406" y="6799"/>
                  <a:pt x="3227" y="6430"/>
                  <a:pt x="2846" y="6561"/>
                </a:cubicBezTo>
                <a:cubicBezTo>
                  <a:pt x="2691" y="6620"/>
                  <a:pt x="2548" y="6763"/>
                  <a:pt x="2370" y="7073"/>
                </a:cubicBezTo>
                <a:lnTo>
                  <a:pt x="2370" y="7073"/>
                </a:lnTo>
                <a:cubicBezTo>
                  <a:pt x="2882" y="6561"/>
                  <a:pt x="3429" y="7668"/>
                  <a:pt x="4072" y="6632"/>
                </a:cubicBezTo>
                <a:lnTo>
                  <a:pt x="4072" y="6632"/>
                </a:lnTo>
                <a:cubicBezTo>
                  <a:pt x="3894" y="7001"/>
                  <a:pt x="3620" y="7323"/>
                  <a:pt x="3275" y="7561"/>
                </a:cubicBezTo>
                <a:cubicBezTo>
                  <a:pt x="3287" y="7513"/>
                  <a:pt x="3275" y="7454"/>
                  <a:pt x="3251" y="7418"/>
                </a:cubicBezTo>
                <a:lnTo>
                  <a:pt x="3251" y="7406"/>
                </a:lnTo>
                <a:cubicBezTo>
                  <a:pt x="3239" y="7394"/>
                  <a:pt x="3227" y="7382"/>
                  <a:pt x="3215" y="7370"/>
                </a:cubicBezTo>
                <a:cubicBezTo>
                  <a:pt x="3084" y="7216"/>
                  <a:pt x="2846" y="7358"/>
                  <a:pt x="2917" y="7549"/>
                </a:cubicBezTo>
                <a:cubicBezTo>
                  <a:pt x="2989" y="7418"/>
                  <a:pt x="3096" y="7489"/>
                  <a:pt x="3084" y="7585"/>
                </a:cubicBezTo>
                <a:cubicBezTo>
                  <a:pt x="3084" y="7668"/>
                  <a:pt x="2941" y="7728"/>
                  <a:pt x="2870" y="7728"/>
                </a:cubicBezTo>
                <a:cubicBezTo>
                  <a:pt x="2798" y="7728"/>
                  <a:pt x="2739" y="7704"/>
                  <a:pt x="2703" y="7656"/>
                </a:cubicBezTo>
                <a:cubicBezTo>
                  <a:pt x="2572" y="7549"/>
                  <a:pt x="2465" y="7287"/>
                  <a:pt x="2787" y="7168"/>
                </a:cubicBezTo>
                <a:cubicBezTo>
                  <a:pt x="2477" y="6989"/>
                  <a:pt x="2191" y="7358"/>
                  <a:pt x="2251" y="7668"/>
                </a:cubicBezTo>
                <a:cubicBezTo>
                  <a:pt x="2025" y="7620"/>
                  <a:pt x="1977" y="7763"/>
                  <a:pt x="1763" y="7573"/>
                </a:cubicBezTo>
                <a:cubicBezTo>
                  <a:pt x="1965" y="8144"/>
                  <a:pt x="2275" y="8001"/>
                  <a:pt x="2489" y="8097"/>
                </a:cubicBezTo>
                <a:lnTo>
                  <a:pt x="2489" y="8097"/>
                </a:lnTo>
                <a:cubicBezTo>
                  <a:pt x="2013" y="7942"/>
                  <a:pt x="1870" y="8299"/>
                  <a:pt x="1465" y="8323"/>
                </a:cubicBezTo>
                <a:cubicBezTo>
                  <a:pt x="1882" y="8668"/>
                  <a:pt x="2144" y="8382"/>
                  <a:pt x="2441" y="8287"/>
                </a:cubicBezTo>
                <a:lnTo>
                  <a:pt x="2441" y="8287"/>
                </a:lnTo>
                <a:cubicBezTo>
                  <a:pt x="1715" y="8585"/>
                  <a:pt x="1882" y="8978"/>
                  <a:pt x="1596" y="9323"/>
                </a:cubicBezTo>
                <a:cubicBezTo>
                  <a:pt x="1941" y="9025"/>
                  <a:pt x="2346" y="9204"/>
                  <a:pt x="2632" y="8478"/>
                </a:cubicBezTo>
                <a:lnTo>
                  <a:pt x="2632" y="8478"/>
                </a:lnTo>
                <a:cubicBezTo>
                  <a:pt x="2525" y="8775"/>
                  <a:pt x="2239" y="9025"/>
                  <a:pt x="2596" y="9442"/>
                </a:cubicBezTo>
                <a:cubicBezTo>
                  <a:pt x="2620" y="9049"/>
                  <a:pt x="2977" y="8906"/>
                  <a:pt x="2822" y="8430"/>
                </a:cubicBezTo>
                <a:lnTo>
                  <a:pt x="2822" y="8430"/>
                </a:lnTo>
                <a:cubicBezTo>
                  <a:pt x="2917" y="8644"/>
                  <a:pt x="2763" y="8954"/>
                  <a:pt x="3346" y="9156"/>
                </a:cubicBezTo>
                <a:cubicBezTo>
                  <a:pt x="3156" y="8930"/>
                  <a:pt x="3298" y="8894"/>
                  <a:pt x="3251" y="8668"/>
                </a:cubicBezTo>
                <a:cubicBezTo>
                  <a:pt x="3549" y="8728"/>
                  <a:pt x="3930" y="8442"/>
                  <a:pt x="3751" y="8132"/>
                </a:cubicBezTo>
                <a:cubicBezTo>
                  <a:pt x="3620" y="8454"/>
                  <a:pt x="3370" y="8335"/>
                  <a:pt x="3263" y="8216"/>
                </a:cubicBezTo>
                <a:cubicBezTo>
                  <a:pt x="3215" y="8168"/>
                  <a:pt x="3191" y="8109"/>
                  <a:pt x="3191" y="8049"/>
                </a:cubicBezTo>
                <a:cubicBezTo>
                  <a:pt x="3191" y="7978"/>
                  <a:pt x="3251" y="7835"/>
                  <a:pt x="3334" y="7823"/>
                </a:cubicBezTo>
                <a:cubicBezTo>
                  <a:pt x="3418" y="7823"/>
                  <a:pt x="3501" y="7930"/>
                  <a:pt x="3370" y="8001"/>
                </a:cubicBezTo>
                <a:cubicBezTo>
                  <a:pt x="3394" y="8013"/>
                  <a:pt x="3418" y="8013"/>
                  <a:pt x="3441" y="8001"/>
                </a:cubicBezTo>
                <a:cubicBezTo>
                  <a:pt x="3525" y="8001"/>
                  <a:pt x="3596" y="7930"/>
                  <a:pt x="3596" y="7835"/>
                </a:cubicBezTo>
                <a:cubicBezTo>
                  <a:pt x="3596" y="7787"/>
                  <a:pt x="3584" y="7739"/>
                  <a:pt x="3549" y="7704"/>
                </a:cubicBezTo>
                <a:cubicBezTo>
                  <a:pt x="3537" y="7692"/>
                  <a:pt x="3525" y="7680"/>
                  <a:pt x="3513" y="7668"/>
                </a:cubicBezTo>
                <a:lnTo>
                  <a:pt x="3501" y="7668"/>
                </a:lnTo>
                <a:cubicBezTo>
                  <a:pt x="3453" y="7644"/>
                  <a:pt x="3406" y="7632"/>
                  <a:pt x="3358" y="7644"/>
                </a:cubicBezTo>
                <a:cubicBezTo>
                  <a:pt x="3596" y="7299"/>
                  <a:pt x="3906" y="7025"/>
                  <a:pt x="4287" y="6847"/>
                </a:cubicBezTo>
                <a:cubicBezTo>
                  <a:pt x="3263" y="7478"/>
                  <a:pt x="4346" y="8037"/>
                  <a:pt x="3834" y="8549"/>
                </a:cubicBezTo>
                <a:cubicBezTo>
                  <a:pt x="3858" y="8525"/>
                  <a:pt x="3870" y="8513"/>
                  <a:pt x="3894" y="8490"/>
                </a:cubicBezTo>
                <a:cubicBezTo>
                  <a:pt x="3870" y="8513"/>
                  <a:pt x="3858" y="8525"/>
                  <a:pt x="3834" y="8549"/>
                </a:cubicBezTo>
                <a:cubicBezTo>
                  <a:pt x="4132" y="8382"/>
                  <a:pt x="4287" y="8228"/>
                  <a:pt x="4346" y="8073"/>
                </a:cubicBezTo>
                <a:cubicBezTo>
                  <a:pt x="4477" y="7680"/>
                  <a:pt x="4108" y="7513"/>
                  <a:pt x="4120" y="7323"/>
                </a:cubicBezTo>
                <a:cubicBezTo>
                  <a:pt x="4299" y="7466"/>
                  <a:pt x="4441" y="7406"/>
                  <a:pt x="4513" y="7228"/>
                </a:cubicBezTo>
                <a:cubicBezTo>
                  <a:pt x="4275" y="7239"/>
                  <a:pt x="4239" y="7013"/>
                  <a:pt x="4370" y="6894"/>
                </a:cubicBezTo>
                <a:cubicBezTo>
                  <a:pt x="4572" y="6704"/>
                  <a:pt x="5025" y="6668"/>
                  <a:pt x="5132" y="6120"/>
                </a:cubicBezTo>
                <a:cubicBezTo>
                  <a:pt x="5180" y="6049"/>
                  <a:pt x="5227" y="5977"/>
                  <a:pt x="5275" y="5894"/>
                </a:cubicBezTo>
                <a:cubicBezTo>
                  <a:pt x="5251" y="5977"/>
                  <a:pt x="5227" y="6073"/>
                  <a:pt x="5215" y="6156"/>
                </a:cubicBezTo>
                <a:cubicBezTo>
                  <a:pt x="4906" y="6608"/>
                  <a:pt x="5192" y="6966"/>
                  <a:pt x="5203" y="7239"/>
                </a:cubicBezTo>
                <a:cubicBezTo>
                  <a:pt x="5203" y="7418"/>
                  <a:pt x="5025" y="7561"/>
                  <a:pt x="4870" y="7370"/>
                </a:cubicBezTo>
                <a:cubicBezTo>
                  <a:pt x="4799" y="7549"/>
                  <a:pt x="4858" y="7680"/>
                  <a:pt x="5084" y="7716"/>
                </a:cubicBezTo>
                <a:cubicBezTo>
                  <a:pt x="4953" y="7870"/>
                  <a:pt x="4572" y="7728"/>
                  <a:pt x="4394" y="8097"/>
                </a:cubicBezTo>
                <a:cubicBezTo>
                  <a:pt x="4322" y="8240"/>
                  <a:pt x="4322" y="8454"/>
                  <a:pt x="4418" y="8787"/>
                </a:cubicBezTo>
                <a:lnTo>
                  <a:pt x="4418" y="8787"/>
                </a:lnTo>
                <a:cubicBezTo>
                  <a:pt x="4430" y="8073"/>
                  <a:pt x="5584" y="8442"/>
                  <a:pt x="5311" y="7275"/>
                </a:cubicBezTo>
                <a:lnTo>
                  <a:pt x="5311" y="7275"/>
                </a:lnTo>
                <a:cubicBezTo>
                  <a:pt x="5442" y="7668"/>
                  <a:pt x="5477" y="8085"/>
                  <a:pt x="5394" y="8501"/>
                </a:cubicBezTo>
                <a:cubicBezTo>
                  <a:pt x="5370" y="8454"/>
                  <a:pt x="5334" y="8430"/>
                  <a:pt x="5287" y="8418"/>
                </a:cubicBezTo>
                <a:lnTo>
                  <a:pt x="5275" y="8418"/>
                </a:lnTo>
                <a:cubicBezTo>
                  <a:pt x="5251" y="8406"/>
                  <a:pt x="5227" y="8406"/>
                  <a:pt x="5215" y="8418"/>
                </a:cubicBezTo>
                <a:cubicBezTo>
                  <a:pt x="5108" y="8418"/>
                  <a:pt x="5037" y="8501"/>
                  <a:pt x="5037" y="8597"/>
                </a:cubicBezTo>
                <a:cubicBezTo>
                  <a:pt x="5037" y="8656"/>
                  <a:pt x="5061" y="8692"/>
                  <a:pt x="5108" y="8728"/>
                </a:cubicBezTo>
                <a:cubicBezTo>
                  <a:pt x="5108" y="8740"/>
                  <a:pt x="5120" y="8740"/>
                  <a:pt x="5132" y="8752"/>
                </a:cubicBezTo>
                <a:cubicBezTo>
                  <a:pt x="5096" y="8597"/>
                  <a:pt x="5227" y="8585"/>
                  <a:pt x="5287" y="8644"/>
                </a:cubicBezTo>
                <a:cubicBezTo>
                  <a:pt x="5334" y="8716"/>
                  <a:pt x="5287" y="8859"/>
                  <a:pt x="5227" y="8906"/>
                </a:cubicBezTo>
                <a:cubicBezTo>
                  <a:pt x="5180" y="8954"/>
                  <a:pt x="5120" y="8978"/>
                  <a:pt x="5061" y="8978"/>
                </a:cubicBezTo>
                <a:cubicBezTo>
                  <a:pt x="4894" y="8990"/>
                  <a:pt x="4632" y="8882"/>
                  <a:pt x="4763" y="8573"/>
                </a:cubicBezTo>
                <a:cubicBezTo>
                  <a:pt x="4430" y="8668"/>
                  <a:pt x="4489" y="9133"/>
                  <a:pt x="4739" y="9299"/>
                </a:cubicBezTo>
                <a:cubicBezTo>
                  <a:pt x="4549" y="9430"/>
                  <a:pt x="4620" y="9561"/>
                  <a:pt x="4334" y="9585"/>
                </a:cubicBezTo>
                <a:cubicBezTo>
                  <a:pt x="4882" y="9847"/>
                  <a:pt x="4989" y="9525"/>
                  <a:pt x="5215" y="9430"/>
                </a:cubicBezTo>
                <a:lnTo>
                  <a:pt x="5215" y="9430"/>
                </a:lnTo>
                <a:cubicBezTo>
                  <a:pt x="4763" y="9668"/>
                  <a:pt x="4918" y="10025"/>
                  <a:pt x="4656" y="10323"/>
                </a:cubicBezTo>
                <a:cubicBezTo>
                  <a:pt x="5203" y="10276"/>
                  <a:pt x="5180" y="9883"/>
                  <a:pt x="5311" y="9609"/>
                </a:cubicBezTo>
                <a:lnTo>
                  <a:pt x="5311" y="9609"/>
                </a:lnTo>
                <a:cubicBezTo>
                  <a:pt x="5001" y="10323"/>
                  <a:pt x="5406" y="10502"/>
                  <a:pt x="5454" y="10942"/>
                </a:cubicBezTo>
                <a:cubicBezTo>
                  <a:pt x="5489" y="10502"/>
                  <a:pt x="5894" y="10323"/>
                  <a:pt x="5584" y="9609"/>
                </a:cubicBezTo>
                <a:lnTo>
                  <a:pt x="5584" y="9609"/>
                </a:lnTo>
                <a:cubicBezTo>
                  <a:pt x="5715" y="9883"/>
                  <a:pt x="5704" y="10276"/>
                  <a:pt x="6251" y="10323"/>
                </a:cubicBezTo>
                <a:cubicBezTo>
                  <a:pt x="5977" y="10025"/>
                  <a:pt x="6132" y="9668"/>
                  <a:pt x="5692" y="9430"/>
                </a:cubicBezTo>
                <a:lnTo>
                  <a:pt x="5692" y="9430"/>
                </a:lnTo>
                <a:cubicBezTo>
                  <a:pt x="5906" y="9514"/>
                  <a:pt x="6025" y="9847"/>
                  <a:pt x="6573" y="9585"/>
                </a:cubicBezTo>
                <a:cubicBezTo>
                  <a:pt x="6275" y="9561"/>
                  <a:pt x="6346" y="9430"/>
                  <a:pt x="6156" y="9299"/>
                </a:cubicBezTo>
                <a:cubicBezTo>
                  <a:pt x="6418" y="9133"/>
                  <a:pt x="6477" y="8668"/>
                  <a:pt x="6132" y="8561"/>
                </a:cubicBezTo>
                <a:cubicBezTo>
                  <a:pt x="6275" y="8882"/>
                  <a:pt x="6013" y="8990"/>
                  <a:pt x="5835" y="8978"/>
                </a:cubicBezTo>
                <a:cubicBezTo>
                  <a:pt x="5775" y="8978"/>
                  <a:pt x="5715" y="8954"/>
                  <a:pt x="5668" y="8906"/>
                </a:cubicBezTo>
                <a:cubicBezTo>
                  <a:pt x="5620" y="8859"/>
                  <a:pt x="5561" y="8716"/>
                  <a:pt x="5620" y="8644"/>
                </a:cubicBezTo>
                <a:cubicBezTo>
                  <a:pt x="5668" y="8573"/>
                  <a:pt x="5811" y="8597"/>
                  <a:pt x="5763" y="8752"/>
                </a:cubicBezTo>
                <a:lnTo>
                  <a:pt x="5799" y="8728"/>
                </a:lnTo>
                <a:cubicBezTo>
                  <a:pt x="5835" y="8692"/>
                  <a:pt x="5858" y="8644"/>
                  <a:pt x="5858" y="8597"/>
                </a:cubicBezTo>
                <a:cubicBezTo>
                  <a:pt x="5858" y="8501"/>
                  <a:pt x="5787" y="8418"/>
                  <a:pt x="5692" y="8418"/>
                </a:cubicBezTo>
                <a:cubicBezTo>
                  <a:pt x="5668" y="8406"/>
                  <a:pt x="5644" y="8406"/>
                  <a:pt x="5632" y="8418"/>
                </a:cubicBezTo>
                <a:lnTo>
                  <a:pt x="5620" y="8418"/>
                </a:lnTo>
                <a:cubicBezTo>
                  <a:pt x="5573" y="8430"/>
                  <a:pt x="5525" y="8454"/>
                  <a:pt x="5501" y="8490"/>
                </a:cubicBezTo>
                <a:cubicBezTo>
                  <a:pt x="5418" y="8085"/>
                  <a:pt x="5454" y="7668"/>
                  <a:pt x="5596" y="7275"/>
                </a:cubicBezTo>
                <a:cubicBezTo>
                  <a:pt x="5311" y="8454"/>
                  <a:pt x="6477" y="8073"/>
                  <a:pt x="6489" y="8787"/>
                </a:cubicBezTo>
                <a:lnTo>
                  <a:pt x="6489" y="8716"/>
                </a:lnTo>
                <a:cubicBezTo>
                  <a:pt x="6489" y="8740"/>
                  <a:pt x="6489" y="8763"/>
                  <a:pt x="6489" y="8787"/>
                </a:cubicBezTo>
                <a:cubicBezTo>
                  <a:pt x="6585" y="8454"/>
                  <a:pt x="6573" y="8240"/>
                  <a:pt x="6501" y="8097"/>
                </a:cubicBezTo>
                <a:cubicBezTo>
                  <a:pt x="6323" y="7728"/>
                  <a:pt x="5942" y="7870"/>
                  <a:pt x="5811" y="7728"/>
                </a:cubicBezTo>
                <a:cubicBezTo>
                  <a:pt x="6049" y="7692"/>
                  <a:pt x="6108" y="7561"/>
                  <a:pt x="6025" y="7382"/>
                </a:cubicBezTo>
                <a:cubicBezTo>
                  <a:pt x="5870" y="7561"/>
                  <a:pt x="5692" y="7430"/>
                  <a:pt x="5692" y="7239"/>
                </a:cubicBezTo>
                <a:cubicBezTo>
                  <a:pt x="5704" y="6966"/>
                  <a:pt x="5989" y="6620"/>
                  <a:pt x="5680" y="6168"/>
                </a:cubicBezTo>
                <a:cubicBezTo>
                  <a:pt x="5668" y="6073"/>
                  <a:pt x="5656" y="5989"/>
                  <a:pt x="5620" y="5906"/>
                </a:cubicBezTo>
                <a:cubicBezTo>
                  <a:pt x="5668" y="5989"/>
                  <a:pt x="5715" y="6061"/>
                  <a:pt x="5775" y="6132"/>
                </a:cubicBezTo>
                <a:cubicBezTo>
                  <a:pt x="5870" y="6668"/>
                  <a:pt x="6323" y="6716"/>
                  <a:pt x="6525" y="6894"/>
                </a:cubicBezTo>
                <a:cubicBezTo>
                  <a:pt x="6656" y="7025"/>
                  <a:pt x="6620" y="7251"/>
                  <a:pt x="6394" y="7228"/>
                </a:cubicBezTo>
                <a:cubicBezTo>
                  <a:pt x="6466" y="7418"/>
                  <a:pt x="6597" y="7466"/>
                  <a:pt x="6787" y="7323"/>
                </a:cubicBezTo>
                <a:cubicBezTo>
                  <a:pt x="6799" y="7525"/>
                  <a:pt x="6430" y="7692"/>
                  <a:pt x="6561" y="8073"/>
                </a:cubicBezTo>
                <a:cubicBezTo>
                  <a:pt x="6608" y="8228"/>
                  <a:pt x="6763" y="8371"/>
                  <a:pt x="7061" y="8549"/>
                </a:cubicBezTo>
                <a:lnTo>
                  <a:pt x="7061" y="8549"/>
                </a:lnTo>
                <a:cubicBezTo>
                  <a:pt x="6561" y="8037"/>
                  <a:pt x="7644" y="7489"/>
                  <a:pt x="6632" y="6858"/>
                </a:cubicBezTo>
                <a:lnTo>
                  <a:pt x="6632" y="6858"/>
                </a:lnTo>
                <a:cubicBezTo>
                  <a:pt x="7001" y="7037"/>
                  <a:pt x="7323" y="7311"/>
                  <a:pt x="7561" y="7656"/>
                </a:cubicBezTo>
                <a:cubicBezTo>
                  <a:pt x="7501" y="7644"/>
                  <a:pt x="7454" y="7656"/>
                  <a:pt x="7418" y="7680"/>
                </a:cubicBezTo>
                <a:lnTo>
                  <a:pt x="7406" y="7680"/>
                </a:lnTo>
                <a:cubicBezTo>
                  <a:pt x="7394" y="7692"/>
                  <a:pt x="7370" y="7704"/>
                  <a:pt x="7359" y="7716"/>
                </a:cubicBezTo>
                <a:cubicBezTo>
                  <a:pt x="7216" y="7847"/>
                  <a:pt x="7359" y="8085"/>
                  <a:pt x="7549" y="8013"/>
                </a:cubicBezTo>
                <a:cubicBezTo>
                  <a:pt x="7418" y="7942"/>
                  <a:pt x="7489" y="7823"/>
                  <a:pt x="7585" y="7835"/>
                </a:cubicBezTo>
                <a:cubicBezTo>
                  <a:pt x="7668" y="7847"/>
                  <a:pt x="7728" y="7990"/>
                  <a:pt x="7728" y="8061"/>
                </a:cubicBezTo>
                <a:cubicBezTo>
                  <a:pt x="7728" y="8120"/>
                  <a:pt x="7704" y="8180"/>
                  <a:pt x="7656" y="8228"/>
                </a:cubicBezTo>
                <a:cubicBezTo>
                  <a:pt x="7549" y="8347"/>
                  <a:pt x="7287" y="8466"/>
                  <a:pt x="7156" y="8144"/>
                </a:cubicBezTo>
                <a:cubicBezTo>
                  <a:pt x="6989" y="8454"/>
                  <a:pt x="7359" y="8740"/>
                  <a:pt x="7668" y="8680"/>
                </a:cubicBezTo>
                <a:cubicBezTo>
                  <a:pt x="7620" y="8906"/>
                  <a:pt x="7763" y="8942"/>
                  <a:pt x="7573" y="9168"/>
                </a:cubicBezTo>
                <a:cubicBezTo>
                  <a:pt x="8144" y="8966"/>
                  <a:pt x="8001" y="8656"/>
                  <a:pt x="8097" y="8442"/>
                </a:cubicBezTo>
                <a:lnTo>
                  <a:pt x="8097" y="8442"/>
                </a:lnTo>
                <a:cubicBezTo>
                  <a:pt x="7942" y="8918"/>
                  <a:pt x="8299" y="9061"/>
                  <a:pt x="8323" y="9454"/>
                </a:cubicBezTo>
                <a:cubicBezTo>
                  <a:pt x="8668" y="9037"/>
                  <a:pt x="8382" y="8775"/>
                  <a:pt x="8275" y="8490"/>
                </a:cubicBezTo>
                <a:lnTo>
                  <a:pt x="8275" y="8490"/>
                </a:lnTo>
                <a:cubicBezTo>
                  <a:pt x="8573" y="9204"/>
                  <a:pt x="8978" y="9049"/>
                  <a:pt x="9323" y="9335"/>
                </a:cubicBezTo>
                <a:cubicBezTo>
                  <a:pt x="9025" y="8990"/>
                  <a:pt x="9192" y="8585"/>
                  <a:pt x="8478" y="8287"/>
                </a:cubicBezTo>
                <a:lnTo>
                  <a:pt x="8478" y="8287"/>
                </a:lnTo>
                <a:cubicBezTo>
                  <a:pt x="8775" y="8394"/>
                  <a:pt x="9025" y="8680"/>
                  <a:pt x="9442" y="8335"/>
                </a:cubicBezTo>
                <a:cubicBezTo>
                  <a:pt x="9049" y="8311"/>
                  <a:pt x="8906" y="7954"/>
                  <a:pt x="8430" y="8109"/>
                </a:cubicBezTo>
                <a:lnTo>
                  <a:pt x="8430" y="8109"/>
                </a:lnTo>
                <a:cubicBezTo>
                  <a:pt x="8644" y="8013"/>
                  <a:pt x="8954" y="8156"/>
                  <a:pt x="9156" y="7585"/>
                </a:cubicBezTo>
                <a:cubicBezTo>
                  <a:pt x="8930" y="7775"/>
                  <a:pt x="8894" y="7632"/>
                  <a:pt x="8668" y="7680"/>
                </a:cubicBezTo>
                <a:cubicBezTo>
                  <a:pt x="8728" y="7382"/>
                  <a:pt x="8442" y="7001"/>
                  <a:pt x="8132" y="7180"/>
                </a:cubicBezTo>
                <a:cubicBezTo>
                  <a:pt x="8454" y="7299"/>
                  <a:pt x="8335" y="7561"/>
                  <a:pt x="8216" y="7668"/>
                </a:cubicBezTo>
                <a:cubicBezTo>
                  <a:pt x="8168" y="7716"/>
                  <a:pt x="8109" y="7739"/>
                  <a:pt x="8049" y="7739"/>
                </a:cubicBezTo>
                <a:cubicBezTo>
                  <a:pt x="7978" y="7739"/>
                  <a:pt x="7835" y="7680"/>
                  <a:pt x="7823" y="7597"/>
                </a:cubicBezTo>
                <a:cubicBezTo>
                  <a:pt x="7811" y="7501"/>
                  <a:pt x="7930" y="7430"/>
                  <a:pt x="8001" y="7561"/>
                </a:cubicBezTo>
                <a:cubicBezTo>
                  <a:pt x="8013" y="7537"/>
                  <a:pt x="8013" y="7513"/>
                  <a:pt x="8013" y="7489"/>
                </a:cubicBezTo>
                <a:cubicBezTo>
                  <a:pt x="8001" y="7394"/>
                  <a:pt x="7930" y="7335"/>
                  <a:pt x="7847" y="7335"/>
                </a:cubicBezTo>
                <a:cubicBezTo>
                  <a:pt x="7799" y="7323"/>
                  <a:pt x="7751" y="7347"/>
                  <a:pt x="7704" y="7382"/>
                </a:cubicBezTo>
                <a:cubicBezTo>
                  <a:pt x="7692" y="7394"/>
                  <a:pt x="7680" y="7406"/>
                  <a:pt x="7668" y="7418"/>
                </a:cubicBezTo>
                <a:lnTo>
                  <a:pt x="7668" y="7430"/>
                </a:lnTo>
                <a:cubicBezTo>
                  <a:pt x="7632" y="7466"/>
                  <a:pt x="7632" y="7525"/>
                  <a:pt x="7644" y="7573"/>
                </a:cubicBezTo>
                <a:cubicBezTo>
                  <a:pt x="7299" y="7335"/>
                  <a:pt x="7025" y="7013"/>
                  <a:pt x="6847" y="6644"/>
                </a:cubicBezTo>
                <a:cubicBezTo>
                  <a:pt x="7478" y="7668"/>
                  <a:pt x="8037" y="6585"/>
                  <a:pt x="8549" y="7085"/>
                </a:cubicBezTo>
                <a:cubicBezTo>
                  <a:pt x="8525" y="7073"/>
                  <a:pt x="8502" y="7049"/>
                  <a:pt x="8490" y="7037"/>
                </a:cubicBezTo>
                <a:cubicBezTo>
                  <a:pt x="8513" y="7049"/>
                  <a:pt x="8525" y="7073"/>
                  <a:pt x="8549" y="7085"/>
                </a:cubicBezTo>
                <a:cubicBezTo>
                  <a:pt x="8371" y="6787"/>
                  <a:pt x="8228" y="6644"/>
                  <a:pt x="8073" y="6585"/>
                </a:cubicBezTo>
                <a:cubicBezTo>
                  <a:pt x="7680" y="6454"/>
                  <a:pt x="7513" y="6823"/>
                  <a:pt x="7311" y="6811"/>
                </a:cubicBezTo>
                <a:cubicBezTo>
                  <a:pt x="7466" y="6620"/>
                  <a:pt x="7406" y="6489"/>
                  <a:pt x="7216" y="6418"/>
                </a:cubicBezTo>
                <a:cubicBezTo>
                  <a:pt x="7239" y="6656"/>
                  <a:pt x="7013" y="6692"/>
                  <a:pt x="6894" y="6561"/>
                </a:cubicBezTo>
                <a:cubicBezTo>
                  <a:pt x="6704" y="6358"/>
                  <a:pt x="6668" y="5906"/>
                  <a:pt x="6120" y="5799"/>
                </a:cubicBezTo>
                <a:cubicBezTo>
                  <a:pt x="6049" y="5739"/>
                  <a:pt x="5977" y="5692"/>
                  <a:pt x="5894" y="5656"/>
                </a:cubicBezTo>
                <a:cubicBezTo>
                  <a:pt x="5977" y="5680"/>
                  <a:pt x="6073" y="5704"/>
                  <a:pt x="6156" y="5715"/>
                </a:cubicBezTo>
                <a:cubicBezTo>
                  <a:pt x="6608" y="6025"/>
                  <a:pt x="6966" y="5727"/>
                  <a:pt x="7239" y="5727"/>
                </a:cubicBezTo>
                <a:cubicBezTo>
                  <a:pt x="7418" y="5715"/>
                  <a:pt x="7549" y="5906"/>
                  <a:pt x="7370" y="6049"/>
                </a:cubicBezTo>
                <a:cubicBezTo>
                  <a:pt x="7549" y="6132"/>
                  <a:pt x="7680" y="6073"/>
                  <a:pt x="7716" y="5846"/>
                </a:cubicBezTo>
                <a:cubicBezTo>
                  <a:pt x="7870" y="5977"/>
                  <a:pt x="7716" y="6358"/>
                  <a:pt x="8085" y="6537"/>
                </a:cubicBezTo>
                <a:cubicBezTo>
                  <a:pt x="8240" y="6608"/>
                  <a:pt x="8442" y="6608"/>
                  <a:pt x="8775" y="6513"/>
                </a:cubicBezTo>
                <a:lnTo>
                  <a:pt x="8775" y="6513"/>
                </a:lnTo>
                <a:cubicBezTo>
                  <a:pt x="8061" y="6501"/>
                  <a:pt x="8442" y="5346"/>
                  <a:pt x="7275" y="5620"/>
                </a:cubicBezTo>
                <a:lnTo>
                  <a:pt x="7275" y="5620"/>
                </a:lnTo>
                <a:cubicBezTo>
                  <a:pt x="7668" y="5477"/>
                  <a:pt x="8085" y="5453"/>
                  <a:pt x="8490" y="5525"/>
                </a:cubicBezTo>
                <a:cubicBezTo>
                  <a:pt x="8454" y="5561"/>
                  <a:pt x="8418" y="5596"/>
                  <a:pt x="8406" y="5644"/>
                </a:cubicBezTo>
                <a:lnTo>
                  <a:pt x="8406" y="5656"/>
                </a:lnTo>
                <a:cubicBezTo>
                  <a:pt x="8406" y="5680"/>
                  <a:pt x="8406" y="5692"/>
                  <a:pt x="8406" y="5715"/>
                </a:cubicBezTo>
                <a:cubicBezTo>
                  <a:pt x="8406" y="5906"/>
                  <a:pt x="8656" y="5965"/>
                  <a:pt x="8740" y="5799"/>
                </a:cubicBezTo>
                <a:cubicBezTo>
                  <a:pt x="8597" y="5834"/>
                  <a:pt x="8573" y="5704"/>
                  <a:pt x="8644" y="5644"/>
                </a:cubicBezTo>
                <a:cubicBezTo>
                  <a:pt x="8716" y="5596"/>
                  <a:pt x="8859" y="5644"/>
                  <a:pt x="8906" y="5704"/>
                </a:cubicBezTo>
                <a:cubicBezTo>
                  <a:pt x="8954" y="5739"/>
                  <a:pt x="8978" y="5799"/>
                  <a:pt x="8978" y="5870"/>
                </a:cubicBezTo>
                <a:cubicBezTo>
                  <a:pt x="8990" y="6025"/>
                  <a:pt x="8883" y="6299"/>
                  <a:pt x="8561" y="6168"/>
                </a:cubicBezTo>
                <a:cubicBezTo>
                  <a:pt x="8656" y="6501"/>
                  <a:pt x="9121" y="6442"/>
                  <a:pt x="9299" y="6180"/>
                </a:cubicBezTo>
                <a:cubicBezTo>
                  <a:pt x="9418" y="6382"/>
                  <a:pt x="9561" y="6299"/>
                  <a:pt x="9585" y="6596"/>
                </a:cubicBezTo>
                <a:cubicBezTo>
                  <a:pt x="9847" y="6049"/>
                  <a:pt x="9514" y="5930"/>
                  <a:pt x="9430" y="5715"/>
                </a:cubicBezTo>
                <a:lnTo>
                  <a:pt x="9430" y="5715"/>
                </a:lnTo>
                <a:cubicBezTo>
                  <a:pt x="9668" y="6156"/>
                  <a:pt x="10026" y="6013"/>
                  <a:pt x="10311" y="6275"/>
                </a:cubicBezTo>
                <a:cubicBezTo>
                  <a:pt x="10264" y="5727"/>
                  <a:pt x="9883" y="5751"/>
                  <a:pt x="9597" y="5620"/>
                </a:cubicBezTo>
                <a:lnTo>
                  <a:pt x="9597" y="5620"/>
                </a:lnTo>
                <a:cubicBezTo>
                  <a:pt x="10311" y="5918"/>
                  <a:pt x="10490" y="5513"/>
                  <a:pt x="10942" y="5477"/>
                </a:cubicBezTo>
                <a:cubicBezTo>
                  <a:pt x="10490" y="5442"/>
                  <a:pt x="10311" y="5025"/>
                  <a:pt x="9597" y="5334"/>
                </a:cubicBezTo>
                <a:lnTo>
                  <a:pt x="9597" y="5334"/>
                </a:lnTo>
                <a:cubicBezTo>
                  <a:pt x="9883" y="5203"/>
                  <a:pt x="10264" y="5227"/>
                  <a:pt x="10311" y="4680"/>
                </a:cubicBezTo>
                <a:cubicBezTo>
                  <a:pt x="10014" y="4942"/>
                  <a:pt x="9668" y="4787"/>
                  <a:pt x="9430" y="5239"/>
                </a:cubicBezTo>
                <a:lnTo>
                  <a:pt x="9430" y="5239"/>
                </a:lnTo>
                <a:cubicBezTo>
                  <a:pt x="9514" y="5025"/>
                  <a:pt x="9847" y="4906"/>
                  <a:pt x="9585" y="4358"/>
                </a:cubicBezTo>
                <a:cubicBezTo>
                  <a:pt x="9561" y="4656"/>
                  <a:pt x="9418" y="4572"/>
                  <a:pt x="9299" y="4775"/>
                </a:cubicBezTo>
                <a:cubicBezTo>
                  <a:pt x="9121" y="4513"/>
                  <a:pt x="8656" y="4453"/>
                  <a:pt x="8561" y="4799"/>
                </a:cubicBezTo>
                <a:cubicBezTo>
                  <a:pt x="8883" y="4656"/>
                  <a:pt x="8990" y="4918"/>
                  <a:pt x="8978" y="5096"/>
                </a:cubicBezTo>
                <a:cubicBezTo>
                  <a:pt x="8978" y="5156"/>
                  <a:pt x="8954" y="5215"/>
                  <a:pt x="8906" y="5251"/>
                </a:cubicBezTo>
                <a:cubicBezTo>
                  <a:pt x="8859" y="5311"/>
                  <a:pt x="8716" y="5358"/>
                  <a:pt x="8644" y="5311"/>
                </a:cubicBezTo>
                <a:cubicBezTo>
                  <a:pt x="8573" y="5251"/>
                  <a:pt x="8597" y="5120"/>
                  <a:pt x="8740" y="5156"/>
                </a:cubicBezTo>
                <a:cubicBezTo>
                  <a:pt x="8656" y="5001"/>
                  <a:pt x="8406" y="5049"/>
                  <a:pt x="8406" y="5239"/>
                </a:cubicBezTo>
                <a:cubicBezTo>
                  <a:pt x="8406" y="5263"/>
                  <a:pt x="8406" y="5275"/>
                  <a:pt x="8406" y="5299"/>
                </a:cubicBezTo>
                <a:lnTo>
                  <a:pt x="8406" y="5311"/>
                </a:lnTo>
                <a:cubicBezTo>
                  <a:pt x="8418" y="5358"/>
                  <a:pt x="8454" y="5394"/>
                  <a:pt x="8490" y="5430"/>
                </a:cubicBezTo>
                <a:cubicBezTo>
                  <a:pt x="8085" y="5501"/>
                  <a:pt x="7668" y="5477"/>
                  <a:pt x="7275" y="5334"/>
                </a:cubicBezTo>
                <a:cubicBezTo>
                  <a:pt x="8454" y="5608"/>
                  <a:pt x="8073" y="4453"/>
                  <a:pt x="8787" y="4441"/>
                </a:cubicBezTo>
                <a:lnTo>
                  <a:pt x="8716" y="4441"/>
                </a:lnTo>
                <a:cubicBezTo>
                  <a:pt x="8740" y="4441"/>
                  <a:pt x="8763" y="4441"/>
                  <a:pt x="8787" y="4441"/>
                </a:cubicBezTo>
                <a:cubicBezTo>
                  <a:pt x="8454" y="4346"/>
                  <a:pt x="8240" y="4346"/>
                  <a:pt x="8097" y="4418"/>
                </a:cubicBezTo>
                <a:cubicBezTo>
                  <a:pt x="7728" y="4608"/>
                  <a:pt x="7870" y="4977"/>
                  <a:pt x="7728" y="5108"/>
                </a:cubicBezTo>
                <a:cubicBezTo>
                  <a:pt x="7692" y="4882"/>
                  <a:pt x="7561" y="4822"/>
                  <a:pt x="7382" y="4906"/>
                </a:cubicBezTo>
                <a:cubicBezTo>
                  <a:pt x="7561" y="5049"/>
                  <a:pt x="7418" y="5239"/>
                  <a:pt x="7239" y="5239"/>
                </a:cubicBezTo>
                <a:cubicBezTo>
                  <a:pt x="6966" y="5227"/>
                  <a:pt x="6620" y="4942"/>
                  <a:pt x="6168" y="5239"/>
                </a:cubicBezTo>
                <a:cubicBezTo>
                  <a:pt x="6073" y="5251"/>
                  <a:pt x="5989" y="5275"/>
                  <a:pt x="5894" y="5299"/>
                </a:cubicBezTo>
                <a:cubicBezTo>
                  <a:pt x="5977" y="5263"/>
                  <a:pt x="6061" y="5203"/>
                  <a:pt x="6132" y="5156"/>
                </a:cubicBezTo>
                <a:cubicBezTo>
                  <a:pt x="6668" y="5049"/>
                  <a:pt x="6704" y="4596"/>
                  <a:pt x="6894" y="4406"/>
                </a:cubicBezTo>
                <a:cubicBezTo>
                  <a:pt x="7013" y="4263"/>
                  <a:pt x="7251" y="4299"/>
                  <a:pt x="7228" y="4537"/>
                </a:cubicBezTo>
                <a:cubicBezTo>
                  <a:pt x="7406" y="4465"/>
                  <a:pt x="7466" y="4334"/>
                  <a:pt x="7323" y="4144"/>
                </a:cubicBezTo>
                <a:cubicBezTo>
                  <a:pt x="7513" y="4132"/>
                  <a:pt x="7692" y="4501"/>
                  <a:pt x="8073" y="4370"/>
                </a:cubicBezTo>
                <a:cubicBezTo>
                  <a:pt x="8228" y="4322"/>
                  <a:pt x="8382" y="4168"/>
                  <a:pt x="8549" y="3870"/>
                </a:cubicBezTo>
                <a:lnTo>
                  <a:pt x="8549" y="3870"/>
                </a:lnTo>
                <a:cubicBezTo>
                  <a:pt x="8037" y="4370"/>
                  <a:pt x="7489" y="3275"/>
                  <a:pt x="6847" y="4299"/>
                </a:cubicBezTo>
                <a:lnTo>
                  <a:pt x="6847" y="4299"/>
                </a:lnTo>
                <a:cubicBezTo>
                  <a:pt x="7025" y="3929"/>
                  <a:pt x="7299" y="3608"/>
                  <a:pt x="7644" y="3370"/>
                </a:cubicBezTo>
                <a:cubicBezTo>
                  <a:pt x="7632" y="3418"/>
                  <a:pt x="7644" y="3477"/>
                  <a:pt x="7668" y="3513"/>
                </a:cubicBezTo>
                <a:lnTo>
                  <a:pt x="7680" y="3525"/>
                </a:lnTo>
                <a:cubicBezTo>
                  <a:pt x="7692" y="3537"/>
                  <a:pt x="7704" y="3560"/>
                  <a:pt x="7716" y="3572"/>
                </a:cubicBezTo>
                <a:cubicBezTo>
                  <a:pt x="7847" y="3703"/>
                  <a:pt x="8073" y="3572"/>
                  <a:pt x="8013" y="3382"/>
                </a:cubicBezTo>
                <a:cubicBezTo>
                  <a:pt x="7942" y="3525"/>
                  <a:pt x="7823" y="3441"/>
                  <a:pt x="7835" y="3358"/>
                </a:cubicBezTo>
                <a:cubicBezTo>
                  <a:pt x="7847" y="3263"/>
                  <a:pt x="7990" y="3203"/>
                  <a:pt x="8061" y="3203"/>
                </a:cubicBezTo>
                <a:cubicBezTo>
                  <a:pt x="8121" y="3203"/>
                  <a:pt x="8180" y="3227"/>
                  <a:pt x="8228" y="3275"/>
                </a:cubicBezTo>
                <a:cubicBezTo>
                  <a:pt x="8347" y="3382"/>
                  <a:pt x="8466" y="3644"/>
                  <a:pt x="8144" y="3775"/>
                </a:cubicBezTo>
                <a:cubicBezTo>
                  <a:pt x="8454" y="3941"/>
                  <a:pt x="8740" y="3572"/>
                  <a:pt x="8680" y="3263"/>
                </a:cubicBezTo>
                <a:cubicBezTo>
                  <a:pt x="8906" y="3310"/>
                  <a:pt x="8942" y="3167"/>
                  <a:pt x="9168" y="3358"/>
                </a:cubicBezTo>
                <a:cubicBezTo>
                  <a:pt x="8966" y="2786"/>
                  <a:pt x="8656" y="2941"/>
                  <a:pt x="8442" y="2846"/>
                </a:cubicBezTo>
                <a:lnTo>
                  <a:pt x="8442" y="2846"/>
                </a:lnTo>
                <a:cubicBezTo>
                  <a:pt x="8918" y="2989"/>
                  <a:pt x="9061" y="2632"/>
                  <a:pt x="9454" y="2608"/>
                </a:cubicBezTo>
                <a:cubicBezTo>
                  <a:pt x="9037" y="2263"/>
                  <a:pt x="8775" y="2548"/>
                  <a:pt x="8490" y="2656"/>
                </a:cubicBezTo>
                <a:lnTo>
                  <a:pt x="8490" y="2656"/>
                </a:lnTo>
                <a:cubicBezTo>
                  <a:pt x="9204" y="2358"/>
                  <a:pt x="9049" y="1953"/>
                  <a:pt x="9335" y="1608"/>
                </a:cubicBezTo>
                <a:cubicBezTo>
                  <a:pt x="8990" y="1905"/>
                  <a:pt x="8585" y="1727"/>
                  <a:pt x="8287" y="2453"/>
                </a:cubicBezTo>
                <a:lnTo>
                  <a:pt x="8287" y="2453"/>
                </a:lnTo>
                <a:cubicBezTo>
                  <a:pt x="8394" y="2155"/>
                  <a:pt x="8680" y="1905"/>
                  <a:pt x="8335" y="1489"/>
                </a:cubicBezTo>
                <a:cubicBezTo>
                  <a:pt x="8311" y="1882"/>
                  <a:pt x="7954" y="2024"/>
                  <a:pt x="8109" y="2501"/>
                </a:cubicBezTo>
                <a:lnTo>
                  <a:pt x="8109" y="2501"/>
                </a:lnTo>
                <a:cubicBezTo>
                  <a:pt x="8013" y="2286"/>
                  <a:pt x="8156" y="1977"/>
                  <a:pt x="7585" y="1774"/>
                </a:cubicBezTo>
                <a:cubicBezTo>
                  <a:pt x="7775" y="2001"/>
                  <a:pt x="7632" y="2048"/>
                  <a:pt x="7680" y="2275"/>
                </a:cubicBezTo>
                <a:cubicBezTo>
                  <a:pt x="7382" y="2203"/>
                  <a:pt x="7001" y="2501"/>
                  <a:pt x="7168" y="2798"/>
                </a:cubicBezTo>
                <a:cubicBezTo>
                  <a:pt x="7299" y="2477"/>
                  <a:pt x="7561" y="2596"/>
                  <a:pt x="7668" y="2715"/>
                </a:cubicBezTo>
                <a:cubicBezTo>
                  <a:pt x="7716" y="2763"/>
                  <a:pt x="7740" y="2822"/>
                  <a:pt x="7740" y="2882"/>
                </a:cubicBezTo>
                <a:cubicBezTo>
                  <a:pt x="7740" y="2953"/>
                  <a:pt x="7680" y="3096"/>
                  <a:pt x="7597" y="3108"/>
                </a:cubicBezTo>
                <a:cubicBezTo>
                  <a:pt x="7501" y="3120"/>
                  <a:pt x="7430" y="3001"/>
                  <a:pt x="7561" y="2929"/>
                </a:cubicBezTo>
                <a:cubicBezTo>
                  <a:pt x="7370" y="2870"/>
                  <a:pt x="7239" y="3096"/>
                  <a:pt x="7370" y="3227"/>
                </a:cubicBezTo>
                <a:cubicBezTo>
                  <a:pt x="7382" y="3239"/>
                  <a:pt x="7406" y="3251"/>
                  <a:pt x="7418" y="3263"/>
                </a:cubicBezTo>
                <a:lnTo>
                  <a:pt x="7430" y="3275"/>
                </a:lnTo>
                <a:cubicBezTo>
                  <a:pt x="7466" y="3298"/>
                  <a:pt x="7513" y="3310"/>
                  <a:pt x="7573" y="3298"/>
                </a:cubicBezTo>
                <a:cubicBezTo>
                  <a:pt x="7335" y="3644"/>
                  <a:pt x="7013" y="3918"/>
                  <a:pt x="6644" y="4096"/>
                </a:cubicBezTo>
                <a:cubicBezTo>
                  <a:pt x="7668" y="3453"/>
                  <a:pt x="6573" y="2906"/>
                  <a:pt x="7085" y="2394"/>
                </a:cubicBezTo>
                <a:lnTo>
                  <a:pt x="7037" y="2453"/>
                </a:lnTo>
                <a:cubicBezTo>
                  <a:pt x="7049" y="2429"/>
                  <a:pt x="7073" y="2405"/>
                  <a:pt x="7085" y="2394"/>
                </a:cubicBezTo>
                <a:cubicBezTo>
                  <a:pt x="6787" y="2560"/>
                  <a:pt x="6644" y="2715"/>
                  <a:pt x="6585" y="2870"/>
                </a:cubicBezTo>
                <a:cubicBezTo>
                  <a:pt x="6454" y="3251"/>
                  <a:pt x="6823" y="3429"/>
                  <a:pt x="6811" y="3620"/>
                </a:cubicBezTo>
                <a:cubicBezTo>
                  <a:pt x="6620" y="3477"/>
                  <a:pt x="6489" y="3537"/>
                  <a:pt x="6418" y="3715"/>
                </a:cubicBezTo>
                <a:cubicBezTo>
                  <a:pt x="6656" y="3691"/>
                  <a:pt x="6680" y="3929"/>
                  <a:pt x="6549" y="4049"/>
                </a:cubicBezTo>
                <a:cubicBezTo>
                  <a:pt x="6346" y="4239"/>
                  <a:pt x="5894" y="4275"/>
                  <a:pt x="5799" y="4811"/>
                </a:cubicBezTo>
                <a:cubicBezTo>
                  <a:pt x="5739" y="4882"/>
                  <a:pt x="5692" y="4965"/>
                  <a:pt x="5656" y="5049"/>
                </a:cubicBezTo>
                <a:cubicBezTo>
                  <a:pt x="5680" y="4953"/>
                  <a:pt x="5692" y="4870"/>
                  <a:pt x="5715" y="4775"/>
                </a:cubicBezTo>
                <a:cubicBezTo>
                  <a:pt x="6025" y="4334"/>
                  <a:pt x="5727" y="3977"/>
                  <a:pt x="5715" y="3703"/>
                </a:cubicBezTo>
                <a:cubicBezTo>
                  <a:pt x="5715" y="3525"/>
                  <a:pt x="5894" y="3382"/>
                  <a:pt x="6049" y="3560"/>
                </a:cubicBezTo>
                <a:cubicBezTo>
                  <a:pt x="6132" y="3382"/>
                  <a:pt x="6073" y="3251"/>
                  <a:pt x="5846" y="3215"/>
                </a:cubicBezTo>
                <a:cubicBezTo>
                  <a:pt x="5965" y="3072"/>
                  <a:pt x="6346" y="3215"/>
                  <a:pt x="6537" y="2846"/>
                </a:cubicBezTo>
                <a:cubicBezTo>
                  <a:pt x="6608" y="2703"/>
                  <a:pt x="6608" y="2489"/>
                  <a:pt x="6513" y="2155"/>
                </a:cubicBezTo>
                <a:cubicBezTo>
                  <a:pt x="6501" y="2882"/>
                  <a:pt x="5346" y="2489"/>
                  <a:pt x="5620" y="3668"/>
                </a:cubicBezTo>
                <a:cubicBezTo>
                  <a:pt x="5477" y="3275"/>
                  <a:pt x="5442" y="2858"/>
                  <a:pt x="5525" y="2453"/>
                </a:cubicBezTo>
                <a:cubicBezTo>
                  <a:pt x="5549" y="2489"/>
                  <a:pt x="5596" y="2525"/>
                  <a:pt x="5644" y="2536"/>
                </a:cubicBezTo>
                <a:lnTo>
                  <a:pt x="5656" y="2536"/>
                </a:lnTo>
                <a:cubicBezTo>
                  <a:pt x="5680" y="2536"/>
                  <a:pt x="5692" y="2536"/>
                  <a:pt x="5715" y="2536"/>
                </a:cubicBezTo>
                <a:cubicBezTo>
                  <a:pt x="5882" y="2525"/>
                  <a:pt x="5954" y="2322"/>
                  <a:pt x="5823" y="2215"/>
                </a:cubicBezTo>
                <a:cubicBezTo>
                  <a:pt x="5811" y="2215"/>
                  <a:pt x="5799" y="2203"/>
                  <a:pt x="5787" y="2203"/>
                </a:cubicBezTo>
                <a:cubicBezTo>
                  <a:pt x="5835" y="2346"/>
                  <a:pt x="5692" y="2370"/>
                  <a:pt x="5644" y="2298"/>
                </a:cubicBezTo>
                <a:cubicBezTo>
                  <a:pt x="5584" y="2227"/>
                  <a:pt x="5644" y="2084"/>
                  <a:pt x="5692" y="2036"/>
                </a:cubicBezTo>
                <a:cubicBezTo>
                  <a:pt x="5739" y="1989"/>
                  <a:pt x="5799" y="1965"/>
                  <a:pt x="5858" y="1965"/>
                </a:cubicBezTo>
                <a:cubicBezTo>
                  <a:pt x="6025" y="1953"/>
                  <a:pt x="6287" y="2060"/>
                  <a:pt x="6156" y="2382"/>
                </a:cubicBezTo>
                <a:cubicBezTo>
                  <a:pt x="6501" y="2286"/>
                  <a:pt x="6442" y="1810"/>
                  <a:pt x="6180" y="1643"/>
                </a:cubicBezTo>
                <a:cubicBezTo>
                  <a:pt x="6370" y="1513"/>
                  <a:pt x="6299" y="1382"/>
                  <a:pt x="6597" y="1358"/>
                </a:cubicBezTo>
                <a:cubicBezTo>
                  <a:pt x="6049" y="1096"/>
                  <a:pt x="5930" y="1429"/>
                  <a:pt x="5715" y="1513"/>
                </a:cubicBezTo>
                <a:lnTo>
                  <a:pt x="5715" y="1513"/>
                </a:lnTo>
                <a:cubicBezTo>
                  <a:pt x="6156" y="1286"/>
                  <a:pt x="6013" y="929"/>
                  <a:pt x="6275" y="631"/>
                </a:cubicBezTo>
                <a:cubicBezTo>
                  <a:pt x="5727" y="679"/>
                  <a:pt x="5739" y="1060"/>
                  <a:pt x="5608" y="1346"/>
                </a:cubicBezTo>
                <a:lnTo>
                  <a:pt x="5608" y="1346"/>
                </a:lnTo>
                <a:cubicBezTo>
                  <a:pt x="5918" y="631"/>
                  <a:pt x="5513" y="453"/>
                  <a:pt x="5477" y="0"/>
                </a:cubicBezTo>
                <a:cubicBezTo>
                  <a:pt x="5442" y="453"/>
                  <a:pt x="5025" y="631"/>
                  <a:pt x="5334" y="1346"/>
                </a:cubicBezTo>
                <a:lnTo>
                  <a:pt x="5334" y="1346"/>
                </a:lnTo>
                <a:cubicBezTo>
                  <a:pt x="5203" y="1060"/>
                  <a:pt x="5227" y="679"/>
                  <a:pt x="4680" y="631"/>
                </a:cubicBezTo>
                <a:cubicBezTo>
                  <a:pt x="4942" y="929"/>
                  <a:pt x="4787" y="1286"/>
                  <a:pt x="5239" y="1513"/>
                </a:cubicBezTo>
                <a:lnTo>
                  <a:pt x="5239" y="1513"/>
                </a:lnTo>
                <a:cubicBezTo>
                  <a:pt x="5025" y="1429"/>
                  <a:pt x="4906" y="1096"/>
                  <a:pt x="4358" y="1358"/>
                </a:cubicBezTo>
                <a:cubicBezTo>
                  <a:pt x="4656" y="1382"/>
                  <a:pt x="4572" y="1513"/>
                  <a:pt x="4775" y="1643"/>
                </a:cubicBezTo>
                <a:cubicBezTo>
                  <a:pt x="4513" y="1810"/>
                  <a:pt x="4453" y="2286"/>
                  <a:pt x="4787" y="2382"/>
                </a:cubicBezTo>
                <a:cubicBezTo>
                  <a:pt x="4656" y="2060"/>
                  <a:pt x="4918" y="1953"/>
                  <a:pt x="5084" y="1965"/>
                </a:cubicBezTo>
                <a:cubicBezTo>
                  <a:pt x="5156" y="1965"/>
                  <a:pt x="5215" y="1989"/>
                  <a:pt x="5251" y="2036"/>
                </a:cubicBezTo>
                <a:cubicBezTo>
                  <a:pt x="5311" y="2084"/>
                  <a:pt x="5358" y="2227"/>
                  <a:pt x="5311" y="2298"/>
                </a:cubicBezTo>
                <a:cubicBezTo>
                  <a:pt x="5251" y="2370"/>
                  <a:pt x="5120" y="2346"/>
                  <a:pt x="5156" y="2203"/>
                </a:cubicBezTo>
                <a:cubicBezTo>
                  <a:pt x="4989" y="2286"/>
                  <a:pt x="5049" y="2525"/>
                  <a:pt x="5239" y="2536"/>
                </a:cubicBezTo>
                <a:cubicBezTo>
                  <a:pt x="5251" y="2536"/>
                  <a:pt x="5275" y="2536"/>
                  <a:pt x="5299" y="2536"/>
                </a:cubicBezTo>
                <a:lnTo>
                  <a:pt x="5311" y="2536"/>
                </a:lnTo>
                <a:cubicBezTo>
                  <a:pt x="5358" y="2525"/>
                  <a:pt x="5394" y="2489"/>
                  <a:pt x="5430" y="2453"/>
                </a:cubicBezTo>
                <a:cubicBezTo>
                  <a:pt x="5501" y="2858"/>
                  <a:pt x="5465" y="3275"/>
                  <a:pt x="5334" y="3668"/>
                </a:cubicBezTo>
                <a:cubicBezTo>
                  <a:pt x="5608" y="2489"/>
                  <a:pt x="4453" y="2882"/>
                  <a:pt x="4441" y="2155"/>
                </a:cubicBezTo>
                <a:cubicBezTo>
                  <a:pt x="4346" y="2489"/>
                  <a:pt x="4346" y="2703"/>
                  <a:pt x="4418" y="2846"/>
                </a:cubicBezTo>
                <a:cubicBezTo>
                  <a:pt x="4596" y="3215"/>
                  <a:pt x="4977" y="3072"/>
                  <a:pt x="5108" y="3215"/>
                </a:cubicBezTo>
                <a:cubicBezTo>
                  <a:pt x="4882" y="3251"/>
                  <a:pt x="4811" y="3382"/>
                  <a:pt x="4906" y="3560"/>
                </a:cubicBezTo>
                <a:cubicBezTo>
                  <a:pt x="5049" y="3382"/>
                  <a:pt x="5239" y="3525"/>
                  <a:pt x="5227" y="3703"/>
                </a:cubicBezTo>
                <a:cubicBezTo>
                  <a:pt x="5227" y="3977"/>
                  <a:pt x="4930" y="4322"/>
                  <a:pt x="5239" y="4775"/>
                </a:cubicBezTo>
                <a:cubicBezTo>
                  <a:pt x="5251" y="4870"/>
                  <a:pt x="5275" y="4953"/>
                  <a:pt x="5299" y="5049"/>
                </a:cubicBezTo>
                <a:cubicBezTo>
                  <a:pt x="5263" y="4965"/>
                  <a:pt x="5203" y="4882"/>
                  <a:pt x="5156" y="4811"/>
                </a:cubicBezTo>
                <a:cubicBezTo>
                  <a:pt x="5049" y="4275"/>
                  <a:pt x="4596" y="4239"/>
                  <a:pt x="4394" y="4049"/>
                </a:cubicBezTo>
                <a:cubicBezTo>
                  <a:pt x="4263" y="3929"/>
                  <a:pt x="4299" y="3691"/>
                  <a:pt x="4537" y="3715"/>
                </a:cubicBezTo>
                <a:cubicBezTo>
                  <a:pt x="4465" y="3537"/>
                  <a:pt x="4334" y="3477"/>
                  <a:pt x="4144" y="3620"/>
                </a:cubicBezTo>
                <a:cubicBezTo>
                  <a:pt x="4132" y="3429"/>
                  <a:pt x="4501" y="3251"/>
                  <a:pt x="4370" y="2870"/>
                </a:cubicBezTo>
                <a:cubicBezTo>
                  <a:pt x="4311" y="2715"/>
                  <a:pt x="4168" y="2572"/>
                  <a:pt x="3870" y="2394"/>
                </a:cubicBezTo>
                <a:lnTo>
                  <a:pt x="3870" y="2394"/>
                </a:lnTo>
                <a:cubicBezTo>
                  <a:pt x="4370" y="2906"/>
                  <a:pt x="3275" y="3453"/>
                  <a:pt x="4311" y="4096"/>
                </a:cubicBezTo>
                <a:cubicBezTo>
                  <a:pt x="3930" y="3918"/>
                  <a:pt x="3620" y="3644"/>
                  <a:pt x="3382" y="3298"/>
                </a:cubicBezTo>
                <a:cubicBezTo>
                  <a:pt x="3429" y="3310"/>
                  <a:pt x="3477" y="3298"/>
                  <a:pt x="3525" y="3275"/>
                </a:cubicBezTo>
                <a:lnTo>
                  <a:pt x="3537" y="3263"/>
                </a:lnTo>
                <a:cubicBezTo>
                  <a:pt x="3549" y="3251"/>
                  <a:pt x="3560" y="3239"/>
                  <a:pt x="3572" y="3227"/>
                </a:cubicBezTo>
                <a:cubicBezTo>
                  <a:pt x="3715" y="3096"/>
                  <a:pt x="3572" y="2870"/>
                  <a:pt x="3394" y="2929"/>
                </a:cubicBezTo>
                <a:cubicBezTo>
                  <a:pt x="3525" y="3001"/>
                  <a:pt x="3441" y="3120"/>
                  <a:pt x="3358" y="3108"/>
                </a:cubicBezTo>
                <a:cubicBezTo>
                  <a:pt x="3275" y="3096"/>
                  <a:pt x="3215" y="2953"/>
                  <a:pt x="3215" y="2882"/>
                </a:cubicBezTo>
                <a:cubicBezTo>
                  <a:pt x="3215" y="2822"/>
                  <a:pt x="3239" y="2763"/>
                  <a:pt x="3287" y="2715"/>
                </a:cubicBezTo>
                <a:cubicBezTo>
                  <a:pt x="3394" y="2596"/>
                  <a:pt x="3644" y="2477"/>
                  <a:pt x="3775" y="2798"/>
                </a:cubicBezTo>
                <a:cubicBezTo>
                  <a:pt x="3953" y="2489"/>
                  <a:pt x="3584" y="2203"/>
                  <a:pt x="3275" y="2275"/>
                </a:cubicBezTo>
                <a:cubicBezTo>
                  <a:pt x="3322" y="2048"/>
                  <a:pt x="3179" y="2001"/>
                  <a:pt x="3370" y="1774"/>
                </a:cubicBezTo>
                <a:cubicBezTo>
                  <a:pt x="2787" y="1977"/>
                  <a:pt x="2941" y="2286"/>
                  <a:pt x="2846" y="2501"/>
                </a:cubicBezTo>
                <a:lnTo>
                  <a:pt x="2846" y="2501"/>
                </a:lnTo>
                <a:cubicBezTo>
                  <a:pt x="3001" y="2024"/>
                  <a:pt x="2644" y="1882"/>
                  <a:pt x="2620" y="1489"/>
                </a:cubicBezTo>
                <a:cubicBezTo>
                  <a:pt x="2263" y="1905"/>
                  <a:pt x="2548" y="2167"/>
                  <a:pt x="2656" y="2453"/>
                </a:cubicBezTo>
                <a:lnTo>
                  <a:pt x="2656" y="2453"/>
                </a:lnTo>
                <a:cubicBezTo>
                  <a:pt x="2358" y="1727"/>
                  <a:pt x="1965" y="1894"/>
                  <a:pt x="1620" y="1608"/>
                </a:cubicBezTo>
                <a:cubicBezTo>
                  <a:pt x="1905" y="1953"/>
                  <a:pt x="1739" y="2358"/>
                  <a:pt x="2465" y="2656"/>
                </a:cubicBezTo>
                <a:lnTo>
                  <a:pt x="2465" y="2656"/>
                </a:lnTo>
                <a:cubicBezTo>
                  <a:pt x="2167" y="2548"/>
                  <a:pt x="1905" y="2263"/>
                  <a:pt x="1489" y="2608"/>
                </a:cubicBezTo>
                <a:cubicBezTo>
                  <a:pt x="1894" y="2632"/>
                  <a:pt x="2036" y="2989"/>
                  <a:pt x="2513" y="2834"/>
                </a:cubicBezTo>
                <a:lnTo>
                  <a:pt x="2513" y="2834"/>
                </a:lnTo>
                <a:cubicBezTo>
                  <a:pt x="2298" y="2929"/>
                  <a:pt x="1989" y="2786"/>
                  <a:pt x="1786" y="3358"/>
                </a:cubicBezTo>
                <a:cubicBezTo>
                  <a:pt x="2001" y="3167"/>
                  <a:pt x="2048" y="3310"/>
                  <a:pt x="2275" y="3263"/>
                </a:cubicBezTo>
                <a:cubicBezTo>
                  <a:pt x="2215" y="3572"/>
                  <a:pt x="2501" y="3941"/>
                  <a:pt x="2810" y="3775"/>
                </a:cubicBezTo>
                <a:cubicBezTo>
                  <a:pt x="2489" y="3644"/>
                  <a:pt x="2596" y="3382"/>
                  <a:pt x="2727" y="3275"/>
                </a:cubicBezTo>
                <a:cubicBezTo>
                  <a:pt x="2763" y="3227"/>
                  <a:pt x="2822" y="3203"/>
                  <a:pt x="2894" y="3203"/>
                </a:cubicBezTo>
                <a:cubicBezTo>
                  <a:pt x="2965" y="3203"/>
                  <a:pt x="3108" y="3263"/>
                  <a:pt x="3108" y="3346"/>
                </a:cubicBezTo>
                <a:cubicBezTo>
                  <a:pt x="3120" y="3441"/>
                  <a:pt x="3013" y="3513"/>
                  <a:pt x="2929" y="3382"/>
                </a:cubicBezTo>
                <a:cubicBezTo>
                  <a:pt x="2870" y="3560"/>
                  <a:pt x="3096" y="3703"/>
                  <a:pt x="3227" y="3572"/>
                </a:cubicBezTo>
                <a:cubicBezTo>
                  <a:pt x="3251" y="3548"/>
                  <a:pt x="3263" y="3537"/>
                  <a:pt x="3275" y="3525"/>
                </a:cubicBezTo>
                <a:lnTo>
                  <a:pt x="3275" y="3513"/>
                </a:lnTo>
                <a:cubicBezTo>
                  <a:pt x="3298" y="3477"/>
                  <a:pt x="3310" y="3418"/>
                  <a:pt x="3298" y="3370"/>
                </a:cubicBezTo>
                <a:cubicBezTo>
                  <a:pt x="3644" y="3608"/>
                  <a:pt x="3918" y="3929"/>
                  <a:pt x="4096" y="4299"/>
                </a:cubicBezTo>
                <a:lnTo>
                  <a:pt x="4096" y="4299"/>
                </a:lnTo>
                <a:cubicBezTo>
                  <a:pt x="3453" y="3275"/>
                  <a:pt x="2906" y="4370"/>
                  <a:pt x="2394" y="3870"/>
                </a:cubicBezTo>
                <a:lnTo>
                  <a:pt x="2394" y="3870"/>
                </a:lnTo>
                <a:cubicBezTo>
                  <a:pt x="2560" y="4168"/>
                  <a:pt x="2715" y="4310"/>
                  <a:pt x="2870" y="4370"/>
                </a:cubicBezTo>
                <a:cubicBezTo>
                  <a:pt x="3251" y="4501"/>
                  <a:pt x="3429" y="4132"/>
                  <a:pt x="3620" y="4144"/>
                </a:cubicBezTo>
                <a:cubicBezTo>
                  <a:pt x="3465" y="4334"/>
                  <a:pt x="3525" y="4465"/>
                  <a:pt x="3715" y="4537"/>
                </a:cubicBezTo>
                <a:cubicBezTo>
                  <a:pt x="3691" y="4299"/>
                  <a:pt x="3930" y="4263"/>
                  <a:pt x="4049" y="4394"/>
                </a:cubicBezTo>
                <a:cubicBezTo>
                  <a:pt x="4227" y="4596"/>
                  <a:pt x="4275" y="5049"/>
                  <a:pt x="4811" y="5156"/>
                </a:cubicBezTo>
                <a:cubicBezTo>
                  <a:pt x="4882" y="5203"/>
                  <a:pt x="4965" y="5263"/>
                  <a:pt x="5049" y="5299"/>
                </a:cubicBezTo>
                <a:cubicBezTo>
                  <a:pt x="4953" y="5275"/>
                  <a:pt x="4870" y="5251"/>
                  <a:pt x="4775" y="5239"/>
                </a:cubicBezTo>
                <a:cubicBezTo>
                  <a:pt x="4334" y="4930"/>
                  <a:pt x="3977" y="5227"/>
                  <a:pt x="3703" y="5227"/>
                </a:cubicBezTo>
                <a:cubicBezTo>
                  <a:pt x="3525" y="5227"/>
                  <a:pt x="3382" y="5049"/>
                  <a:pt x="3560" y="4906"/>
                </a:cubicBezTo>
                <a:cubicBezTo>
                  <a:pt x="3382" y="4822"/>
                  <a:pt x="3251" y="4882"/>
                  <a:pt x="3215" y="5108"/>
                </a:cubicBezTo>
                <a:cubicBezTo>
                  <a:pt x="3072" y="4977"/>
                  <a:pt x="3215" y="4596"/>
                  <a:pt x="2846" y="4418"/>
                </a:cubicBezTo>
                <a:cubicBezTo>
                  <a:pt x="2703" y="4346"/>
                  <a:pt x="2489" y="4346"/>
                  <a:pt x="2155" y="4441"/>
                </a:cubicBezTo>
                <a:cubicBezTo>
                  <a:pt x="2179" y="4441"/>
                  <a:pt x="2203" y="4441"/>
                  <a:pt x="2227" y="4441"/>
                </a:cubicBezTo>
                <a:lnTo>
                  <a:pt x="2155" y="4441"/>
                </a:lnTo>
                <a:cubicBezTo>
                  <a:pt x="2870" y="4453"/>
                  <a:pt x="2489" y="5608"/>
                  <a:pt x="3668" y="5334"/>
                </a:cubicBezTo>
                <a:lnTo>
                  <a:pt x="3668" y="5334"/>
                </a:lnTo>
                <a:cubicBezTo>
                  <a:pt x="3275" y="5465"/>
                  <a:pt x="2858" y="5501"/>
                  <a:pt x="2441" y="5430"/>
                </a:cubicBezTo>
                <a:cubicBezTo>
                  <a:pt x="2489" y="5394"/>
                  <a:pt x="2513" y="5358"/>
                  <a:pt x="2525" y="5311"/>
                </a:cubicBezTo>
                <a:cubicBezTo>
                  <a:pt x="2525" y="5299"/>
                  <a:pt x="2525" y="5299"/>
                  <a:pt x="2525" y="5299"/>
                </a:cubicBezTo>
                <a:cubicBezTo>
                  <a:pt x="2525" y="5275"/>
                  <a:pt x="2525" y="5251"/>
                  <a:pt x="2525" y="5239"/>
                </a:cubicBezTo>
                <a:cubicBezTo>
                  <a:pt x="2525" y="5049"/>
                  <a:pt x="2275" y="4989"/>
                  <a:pt x="2191" y="5156"/>
                </a:cubicBezTo>
                <a:cubicBezTo>
                  <a:pt x="2334" y="5120"/>
                  <a:pt x="2358" y="5251"/>
                  <a:pt x="2286" y="5311"/>
                </a:cubicBezTo>
                <a:cubicBezTo>
                  <a:pt x="2227" y="5358"/>
                  <a:pt x="2084" y="5311"/>
                  <a:pt x="2025" y="5251"/>
                </a:cubicBezTo>
                <a:cubicBezTo>
                  <a:pt x="1989" y="5215"/>
                  <a:pt x="1965" y="5156"/>
                  <a:pt x="1965" y="5084"/>
                </a:cubicBezTo>
                <a:cubicBezTo>
                  <a:pt x="1953" y="4930"/>
                  <a:pt x="2048" y="4656"/>
                  <a:pt x="2370" y="4787"/>
                </a:cubicBezTo>
                <a:cubicBezTo>
                  <a:pt x="2275" y="4453"/>
                  <a:pt x="1810" y="4513"/>
                  <a:pt x="1644" y="4775"/>
                </a:cubicBezTo>
                <a:cubicBezTo>
                  <a:pt x="1513" y="4572"/>
                  <a:pt x="1382" y="4644"/>
                  <a:pt x="1358" y="4358"/>
                </a:cubicBezTo>
                <a:cubicBezTo>
                  <a:pt x="1096" y="4906"/>
                  <a:pt x="1417" y="5025"/>
                  <a:pt x="1501" y="5239"/>
                </a:cubicBezTo>
                <a:lnTo>
                  <a:pt x="1501" y="5239"/>
                </a:lnTo>
                <a:cubicBezTo>
                  <a:pt x="1274" y="4787"/>
                  <a:pt x="905" y="4942"/>
                  <a:pt x="620" y="4680"/>
                </a:cubicBezTo>
                <a:cubicBezTo>
                  <a:pt x="667" y="5227"/>
                  <a:pt x="1060" y="5203"/>
                  <a:pt x="1334" y="5334"/>
                </a:cubicBezTo>
                <a:lnTo>
                  <a:pt x="1334" y="5334"/>
                </a:lnTo>
                <a:cubicBezTo>
                  <a:pt x="620" y="5037"/>
                  <a:pt x="441" y="5430"/>
                  <a:pt x="0" y="5477"/>
                </a:cubicBezTo>
                <a:cubicBezTo>
                  <a:pt x="441" y="5513"/>
                  <a:pt x="620" y="5918"/>
                  <a:pt x="1334" y="5608"/>
                </a:cubicBezTo>
                <a:lnTo>
                  <a:pt x="1334" y="5608"/>
                </a:lnTo>
                <a:cubicBezTo>
                  <a:pt x="1060" y="5739"/>
                  <a:pt x="667" y="5727"/>
                  <a:pt x="620" y="6275"/>
                </a:cubicBezTo>
                <a:cubicBezTo>
                  <a:pt x="917" y="6013"/>
                  <a:pt x="1274" y="6156"/>
                  <a:pt x="1501" y="5715"/>
                </a:cubicBezTo>
                <a:lnTo>
                  <a:pt x="1501" y="5715"/>
                </a:lnTo>
                <a:cubicBezTo>
                  <a:pt x="1417" y="5930"/>
                  <a:pt x="1096" y="6049"/>
                  <a:pt x="1358" y="6596"/>
                </a:cubicBezTo>
                <a:cubicBezTo>
                  <a:pt x="1358" y="6287"/>
                  <a:pt x="1489" y="6358"/>
                  <a:pt x="1620" y="6168"/>
                </a:cubicBezTo>
                <a:close/>
                <a:moveTo>
                  <a:pt x="7275" y="5299"/>
                </a:moveTo>
                <a:close/>
                <a:moveTo>
                  <a:pt x="6739" y="5132"/>
                </a:moveTo>
                <a:cubicBezTo>
                  <a:pt x="6930" y="5180"/>
                  <a:pt x="7120" y="5334"/>
                  <a:pt x="7466" y="5406"/>
                </a:cubicBezTo>
                <a:cubicBezTo>
                  <a:pt x="7561" y="5430"/>
                  <a:pt x="7668" y="5442"/>
                  <a:pt x="7763" y="5453"/>
                </a:cubicBezTo>
                <a:cubicBezTo>
                  <a:pt x="7656" y="5465"/>
                  <a:pt x="7561" y="5477"/>
                  <a:pt x="7466" y="5501"/>
                </a:cubicBezTo>
                <a:cubicBezTo>
                  <a:pt x="7120" y="5584"/>
                  <a:pt x="6930" y="5727"/>
                  <a:pt x="6739" y="5775"/>
                </a:cubicBezTo>
                <a:cubicBezTo>
                  <a:pt x="6597" y="5799"/>
                  <a:pt x="6442" y="5787"/>
                  <a:pt x="6311" y="5704"/>
                </a:cubicBezTo>
                <a:cubicBezTo>
                  <a:pt x="6537" y="5715"/>
                  <a:pt x="6751" y="5620"/>
                  <a:pt x="6906" y="5453"/>
                </a:cubicBezTo>
                <a:cubicBezTo>
                  <a:pt x="6751" y="5287"/>
                  <a:pt x="6537" y="5192"/>
                  <a:pt x="6311" y="5203"/>
                </a:cubicBezTo>
                <a:cubicBezTo>
                  <a:pt x="6442" y="5120"/>
                  <a:pt x="6597" y="5108"/>
                  <a:pt x="6751" y="5132"/>
                </a:cubicBezTo>
                <a:close/>
                <a:moveTo>
                  <a:pt x="6858" y="6632"/>
                </a:moveTo>
                <a:close/>
                <a:moveTo>
                  <a:pt x="6632" y="4060"/>
                </a:moveTo>
                <a:close/>
                <a:moveTo>
                  <a:pt x="6144" y="4322"/>
                </a:moveTo>
                <a:cubicBezTo>
                  <a:pt x="6323" y="4215"/>
                  <a:pt x="6549" y="4191"/>
                  <a:pt x="6858" y="4001"/>
                </a:cubicBezTo>
                <a:cubicBezTo>
                  <a:pt x="6942" y="3941"/>
                  <a:pt x="7025" y="3882"/>
                  <a:pt x="7097" y="3822"/>
                </a:cubicBezTo>
                <a:cubicBezTo>
                  <a:pt x="7037" y="3894"/>
                  <a:pt x="6978" y="3977"/>
                  <a:pt x="6918" y="4072"/>
                </a:cubicBezTo>
                <a:cubicBezTo>
                  <a:pt x="6727" y="4370"/>
                  <a:pt x="6704" y="4608"/>
                  <a:pt x="6597" y="4775"/>
                </a:cubicBezTo>
                <a:cubicBezTo>
                  <a:pt x="6513" y="4894"/>
                  <a:pt x="6394" y="4989"/>
                  <a:pt x="6239" y="5037"/>
                </a:cubicBezTo>
                <a:cubicBezTo>
                  <a:pt x="6406" y="4882"/>
                  <a:pt x="6501" y="4668"/>
                  <a:pt x="6489" y="4441"/>
                </a:cubicBezTo>
                <a:cubicBezTo>
                  <a:pt x="6263" y="4430"/>
                  <a:pt x="6049" y="4513"/>
                  <a:pt x="5894" y="4680"/>
                </a:cubicBezTo>
                <a:cubicBezTo>
                  <a:pt x="5930" y="4537"/>
                  <a:pt x="6025" y="4406"/>
                  <a:pt x="6144" y="4322"/>
                </a:cubicBezTo>
                <a:close/>
                <a:moveTo>
                  <a:pt x="6489" y="6477"/>
                </a:moveTo>
                <a:cubicBezTo>
                  <a:pt x="6501" y="6263"/>
                  <a:pt x="6406" y="6037"/>
                  <a:pt x="6239" y="5882"/>
                </a:cubicBezTo>
                <a:cubicBezTo>
                  <a:pt x="6394" y="5930"/>
                  <a:pt x="6513" y="6025"/>
                  <a:pt x="6597" y="6156"/>
                </a:cubicBezTo>
                <a:cubicBezTo>
                  <a:pt x="6704" y="6323"/>
                  <a:pt x="6727" y="6549"/>
                  <a:pt x="6918" y="6858"/>
                </a:cubicBezTo>
                <a:cubicBezTo>
                  <a:pt x="6978" y="6942"/>
                  <a:pt x="7037" y="7025"/>
                  <a:pt x="7097" y="7108"/>
                </a:cubicBezTo>
                <a:cubicBezTo>
                  <a:pt x="7025" y="7037"/>
                  <a:pt x="6942" y="6977"/>
                  <a:pt x="6847" y="6930"/>
                </a:cubicBezTo>
                <a:cubicBezTo>
                  <a:pt x="6549" y="6727"/>
                  <a:pt x="6311" y="6704"/>
                  <a:pt x="6144" y="6596"/>
                </a:cubicBezTo>
                <a:cubicBezTo>
                  <a:pt x="6025" y="6513"/>
                  <a:pt x="5930" y="6394"/>
                  <a:pt x="5882" y="6251"/>
                </a:cubicBezTo>
                <a:cubicBezTo>
                  <a:pt x="6037" y="6406"/>
                  <a:pt x="6263" y="6489"/>
                  <a:pt x="6489" y="6477"/>
                </a:cubicBezTo>
                <a:close/>
                <a:moveTo>
                  <a:pt x="5620" y="7275"/>
                </a:moveTo>
                <a:close/>
                <a:moveTo>
                  <a:pt x="5203" y="4596"/>
                </a:moveTo>
                <a:cubicBezTo>
                  <a:pt x="5132" y="4465"/>
                  <a:pt x="5108" y="4310"/>
                  <a:pt x="5144" y="4168"/>
                </a:cubicBezTo>
                <a:cubicBezTo>
                  <a:pt x="5192" y="3977"/>
                  <a:pt x="5334" y="3787"/>
                  <a:pt x="5418" y="3441"/>
                </a:cubicBezTo>
                <a:cubicBezTo>
                  <a:pt x="5430" y="3334"/>
                  <a:pt x="5454" y="3239"/>
                  <a:pt x="5465" y="3144"/>
                </a:cubicBezTo>
                <a:cubicBezTo>
                  <a:pt x="5477" y="3251"/>
                  <a:pt x="5489" y="3346"/>
                  <a:pt x="5513" y="3441"/>
                </a:cubicBezTo>
                <a:cubicBezTo>
                  <a:pt x="5584" y="3787"/>
                  <a:pt x="5727" y="3977"/>
                  <a:pt x="5775" y="4168"/>
                </a:cubicBezTo>
                <a:cubicBezTo>
                  <a:pt x="5811" y="4310"/>
                  <a:pt x="5787" y="4465"/>
                  <a:pt x="5715" y="4596"/>
                </a:cubicBezTo>
                <a:cubicBezTo>
                  <a:pt x="5930" y="4370"/>
                  <a:pt x="5775" y="4001"/>
                  <a:pt x="5465" y="4001"/>
                </a:cubicBezTo>
                <a:cubicBezTo>
                  <a:pt x="5156" y="4001"/>
                  <a:pt x="4989" y="4370"/>
                  <a:pt x="5203" y="4596"/>
                </a:cubicBezTo>
                <a:close/>
                <a:moveTo>
                  <a:pt x="5465" y="6894"/>
                </a:moveTo>
                <a:cubicBezTo>
                  <a:pt x="5632" y="6751"/>
                  <a:pt x="5727" y="6537"/>
                  <a:pt x="5715" y="6299"/>
                </a:cubicBezTo>
                <a:cubicBezTo>
                  <a:pt x="5787" y="6442"/>
                  <a:pt x="5811" y="6596"/>
                  <a:pt x="5775" y="6739"/>
                </a:cubicBezTo>
                <a:cubicBezTo>
                  <a:pt x="5727" y="6930"/>
                  <a:pt x="5584" y="7108"/>
                  <a:pt x="5513" y="7466"/>
                </a:cubicBezTo>
                <a:cubicBezTo>
                  <a:pt x="5489" y="7561"/>
                  <a:pt x="5477" y="7656"/>
                  <a:pt x="5465" y="7763"/>
                </a:cubicBezTo>
                <a:cubicBezTo>
                  <a:pt x="5454" y="7656"/>
                  <a:pt x="5430" y="7549"/>
                  <a:pt x="5418" y="7466"/>
                </a:cubicBezTo>
                <a:cubicBezTo>
                  <a:pt x="5334" y="7108"/>
                  <a:pt x="5192" y="6930"/>
                  <a:pt x="5144" y="6739"/>
                </a:cubicBezTo>
                <a:cubicBezTo>
                  <a:pt x="5108" y="6596"/>
                  <a:pt x="5132" y="6442"/>
                  <a:pt x="5203" y="6299"/>
                </a:cubicBezTo>
                <a:cubicBezTo>
                  <a:pt x="5203" y="6537"/>
                  <a:pt x="5287" y="6751"/>
                  <a:pt x="5465" y="6906"/>
                </a:cubicBezTo>
                <a:close/>
                <a:moveTo>
                  <a:pt x="4287" y="6847"/>
                </a:moveTo>
                <a:close/>
                <a:moveTo>
                  <a:pt x="4287" y="4060"/>
                </a:moveTo>
                <a:close/>
                <a:moveTo>
                  <a:pt x="4430" y="4430"/>
                </a:moveTo>
                <a:cubicBezTo>
                  <a:pt x="4418" y="4656"/>
                  <a:pt x="4513" y="4870"/>
                  <a:pt x="4680" y="5025"/>
                </a:cubicBezTo>
                <a:cubicBezTo>
                  <a:pt x="4525" y="4977"/>
                  <a:pt x="4406" y="4882"/>
                  <a:pt x="4322" y="4763"/>
                </a:cubicBezTo>
                <a:cubicBezTo>
                  <a:pt x="4215" y="4596"/>
                  <a:pt x="4191" y="4358"/>
                  <a:pt x="4001" y="4060"/>
                </a:cubicBezTo>
                <a:cubicBezTo>
                  <a:pt x="3941" y="3965"/>
                  <a:pt x="3882" y="3882"/>
                  <a:pt x="3822" y="3810"/>
                </a:cubicBezTo>
                <a:cubicBezTo>
                  <a:pt x="3894" y="3870"/>
                  <a:pt x="3977" y="3929"/>
                  <a:pt x="4060" y="3989"/>
                </a:cubicBezTo>
                <a:cubicBezTo>
                  <a:pt x="4358" y="4180"/>
                  <a:pt x="4596" y="4203"/>
                  <a:pt x="4775" y="4310"/>
                </a:cubicBezTo>
                <a:cubicBezTo>
                  <a:pt x="4894" y="4394"/>
                  <a:pt x="4989" y="4513"/>
                  <a:pt x="5037" y="4668"/>
                </a:cubicBezTo>
                <a:cubicBezTo>
                  <a:pt x="4882" y="4501"/>
                  <a:pt x="4656" y="4418"/>
                  <a:pt x="4441" y="4430"/>
                </a:cubicBezTo>
                <a:close/>
                <a:moveTo>
                  <a:pt x="5025" y="6239"/>
                </a:moveTo>
                <a:cubicBezTo>
                  <a:pt x="4989" y="6382"/>
                  <a:pt x="4894" y="6501"/>
                  <a:pt x="4763" y="6585"/>
                </a:cubicBezTo>
                <a:cubicBezTo>
                  <a:pt x="4596" y="6692"/>
                  <a:pt x="4358" y="6716"/>
                  <a:pt x="4060" y="6906"/>
                </a:cubicBezTo>
                <a:cubicBezTo>
                  <a:pt x="3977" y="6966"/>
                  <a:pt x="3894" y="7025"/>
                  <a:pt x="3810" y="7085"/>
                </a:cubicBezTo>
                <a:cubicBezTo>
                  <a:pt x="3870" y="7013"/>
                  <a:pt x="3930" y="6930"/>
                  <a:pt x="3989" y="6847"/>
                </a:cubicBezTo>
                <a:cubicBezTo>
                  <a:pt x="4191" y="6549"/>
                  <a:pt x="4215" y="6311"/>
                  <a:pt x="4311" y="6132"/>
                </a:cubicBezTo>
                <a:cubicBezTo>
                  <a:pt x="4394" y="6013"/>
                  <a:pt x="4525" y="5918"/>
                  <a:pt x="4668" y="5870"/>
                </a:cubicBezTo>
                <a:cubicBezTo>
                  <a:pt x="4501" y="6025"/>
                  <a:pt x="4418" y="6239"/>
                  <a:pt x="4430" y="6466"/>
                </a:cubicBezTo>
                <a:cubicBezTo>
                  <a:pt x="4656" y="6489"/>
                  <a:pt x="4882" y="6406"/>
                  <a:pt x="5037" y="6239"/>
                </a:cubicBezTo>
                <a:close/>
                <a:moveTo>
                  <a:pt x="3441" y="5406"/>
                </a:moveTo>
                <a:cubicBezTo>
                  <a:pt x="3787" y="5323"/>
                  <a:pt x="3965" y="5180"/>
                  <a:pt x="4168" y="5132"/>
                </a:cubicBezTo>
                <a:cubicBezTo>
                  <a:pt x="4311" y="5096"/>
                  <a:pt x="4465" y="5120"/>
                  <a:pt x="4596" y="5203"/>
                </a:cubicBezTo>
                <a:cubicBezTo>
                  <a:pt x="4370" y="5192"/>
                  <a:pt x="4156" y="5287"/>
                  <a:pt x="4001" y="5453"/>
                </a:cubicBezTo>
                <a:cubicBezTo>
                  <a:pt x="4156" y="5620"/>
                  <a:pt x="4370" y="5715"/>
                  <a:pt x="4596" y="5704"/>
                </a:cubicBezTo>
                <a:cubicBezTo>
                  <a:pt x="4465" y="5775"/>
                  <a:pt x="4311" y="5799"/>
                  <a:pt x="4168" y="5763"/>
                </a:cubicBezTo>
                <a:cubicBezTo>
                  <a:pt x="3965" y="5727"/>
                  <a:pt x="3787" y="5573"/>
                  <a:pt x="3441" y="5501"/>
                </a:cubicBezTo>
                <a:cubicBezTo>
                  <a:pt x="3346" y="5477"/>
                  <a:pt x="3239" y="5465"/>
                  <a:pt x="3144" y="5453"/>
                </a:cubicBezTo>
                <a:cubicBezTo>
                  <a:pt x="3251" y="5442"/>
                  <a:pt x="3358" y="5430"/>
                  <a:pt x="3453" y="5406"/>
                </a:cubicBezTo>
                <a:close/>
              </a:path>
            </a:pathLst>
          </a:custGeom>
          <a:solidFill>
            <a:schemeClr val="accent2">
              <a:alpha val="1450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5"/>
          <p:cNvSpPr/>
          <p:nvPr/>
        </p:nvSpPr>
        <p:spPr>
          <a:xfrm rot="5400000">
            <a:off x="2206312" y="5545152"/>
            <a:ext cx="744557" cy="745372"/>
          </a:xfrm>
          <a:custGeom>
            <a:avLst/>
            <a:gdLst/>
            <a:ahLst/>
            <a:cxnLst/>
            <a:rect l="l" t="t" r="r" b="b"/>
            <a:pathLst>
              <a:path w="10955" h="10967" extrusionOk="0">
                <a:moveTo>
                  <a:pt x="9300" y="4775"/>
                </a:moveTo>
                <a:cubicBezTo>
                  <a:pt x="9133" y="4513"/>
                  <a:pt x="8669" y="4454"/>
                  <a:pt x="8562" y="4787"/>
                </a:cubicBezTo>
                <a:cubicBezTo>
                  <a:pt x="8883" y="4656"/>
                  <a:pt x="8990" y="4918"/>
                  <a:pt x="8978" y="5085"/>
                </a:cubicBezTo>
                <a:cubicBezTo>
                  <a:pt x="8978" y="5156"/>
                  <a:pt x="8954" y="5216"/>
                  <a:pt x="8907" y="5251"/>
                </a:cubicBezTo>
                <a:cubicBezTo>
                  <a:pt x="8859" y="5311"/>
                  <a:pt x="8716" y="5358"/>
                  <a:pt x="8645" y="5311"/>
                </a:cubicBezTo>
                <a:cubicBezTo>
                  <a:pt x="8573" y="5251"/>
                  <a:pt x="8609" y="5120"/>
                  <a:pt x="8752" y="5156"/>
                </a:cubicBezTo>
                <a:cubicBezTo>
                  <a:pt x="8669" y="4989"/>
                  <a:pt x="8419" y="5049"/>
                  <a:pt x="8419" y="5239"/>
                </a:cubicBezTo>
                <a:cubicBezTo>
                  <a:pt x="8407" y="5251"/>
                  <a:pt x="8407" y="5275"/>
                  <a:pt x="8419" y="5299"/>
                </a:cubicBezTo>
                <a:lnTo>
                  <a:pt x="8419" y="5311"/>
                </a:lnTo>
                <a:cubicBezTo>
                  <a:pt x="8419" y="5358"/>
                  <a:pt x="8454" y="5394"/>
                  <a:pt x="8490" y="5430"/>
                </a:cubicBezTo>
                <a:cubicBezTo>
                  <a:pt x="8085" y="5501"/>
                  <a:pt x="7669" y="5466"/>
                  <a:pt x="7276" y="5335"/>
                </a:cubicBezTo>
                <a:cubicBezTo>
                  <a:pt x="8454" y="5608"/>
                  <a:pt x="8073" y="4454"/>
                  <a:pt x="8788" y="4442"/>
                </a:cubicBezTo>
                <a:lnTo>
                  <a:pt x="8716" y="4442"/>
                </a:lnTo>
                <a:cubicBezTo>
                  <a:pt x="8740" y="4442"/>
                  <a:pt x="8764" y="4442"/>
                  <a:pt x="8788" y="4442"/>
                </a:cubicBezTo>
                <a:cubicBezTo>
                  <a:pt x="8454" y="4346"/>
                  <a:pt x="8240" y="4346"/>
                  <a:pt x="8097" y="4418"/>
                </a:cubicBezTo>
                <a:cubicBezTo>
                  <a:pt x="7728" y="4596"/>
                  <a:pt x="7871" y="4977"/>
                  <a:pt x="7728" y="5108"/>
                </a:cubicBezTo>
                <a:cubicBezTo>
                  <a:pt x="7692" y="4882"/>
                  <a:pt x="7561" y="4823"/>
                  <a:pt x="7383" y="4906"/>
                </a:cubicBezTo>
                <a:cubicBezTo>
                  <a:pt x="7561" y="5049"/>
                  <a:pt x="7419" y="5239"/>
                  <a:pt x="7240" y="5227"/>
                </a:cubicBezTo>
                <a:cubicBezTo>
                  <a:pt x="6966" y="5227"/>
                  <a:pt x="6621" y="4930"/>
                  <a:pt x="6168" y="5239"/>
                </a:cubicBezTo>
                <a:cubicBezTo>
                  <a:pt x="6073" y="5251"/>
                  <a:pt x="5990" y="5275"/>
                  <a:pt x="5906" y="5299"/>
                </a:cubicBezTo>
                <a:cubicBezTo>
                  <a:pt x="5978" y="5263"/>
                  <a:pt x="6061" y="5204"/>
                  <a:pt x="6133" y="5156"/>
                </a:cubicBezTo>
                <a:cubicBezTo>
                  <a:pt x="6668" y="5049"/>
                  <a:pt x="6716" y="4596"/>
                  <a:pt x="6895" y="4394"/>
                </a:cubicBezTo>
                <a:cubicBezTo>
                  <a:pt x="7026" y="4263"/>
                  <a:pt x="7252" y="4299"/>
                  <a:pt x="7228" y="4537"/>
                </a:cubicBezTo>
                <a:cubicBezTo>
                  <a:pt x="7419" y="4465"/>
                  <a:pt x="7466" y="4334"/>
                  <a:pt x="7323" y="4144"/>
                </a:cubicBezTo>
                <a:cubicBezTo>
                  <a:pt x="7526" y="4132"/>
                  <a:pt x="7692" y="4501"/>
                  <a:pt x="8073" y="4370"/>
                </a:cubicBezTo>
                <a:cubicBezTo>
                  <a:pt x="8228" y="4311"/>
                  <a:pt x="8383" y="4168"/>
                  <a:pt x="8550" y="3870"/>
                </a:cubicBezTo>
                <a:lnTo>
                  <a:pt x="8550" y="3870"/>
                </a:lnTo>
                <a:cubicBezTo>
                  <a:pt x="8038" y="4370"/>
                  <a:pt x="7490" y="3275"/>
                  <a:pt x="6847" y="4299"/>
                </a:cubicBezTo>
                <a:lnTo>
                  <a:pt x="6847" y="4299"/>
                </a:lnTo>
                <a:cubicBezTo>
                  <a:pt x="7026" y="3930"/>
                  <a:pt x="7299" y="3608"/>
                  <a:pt x="7645" y="3370"/>
                </a:cubicBezTo>
                <a:cubicBezTo>
                  <a:pt x="7633" y="3418"/>
                  <a:pt x="7645" y="3477"/>
                  <a:pt x="7669" y="3513"/>
                </a:cubicBezTo>
                <a:lnTo>
                  <a:pt x="7680" y="3525"/>
                </a:lnTo>
                <a:cubicBezTo>
                  <a:pt x="7692" y="3537"/>
                  <a:pt x="7704" y="3549"/>
                  <a:pt x="7716" y="3572"/>
                </a:cubicBezTo>
                <a:cubicBezTo>
                  <a:pt x="7847" y="3703"/>
                  <a:pt x="8073" y="3561"/>
                  <a:pt x="8014" y="3382"/>
                </a:cubicBezTo>
                <a:cubicBezTo>
                  <a:pt x="7942" y="3513"/>
                  <a:pt x="7835" y="3442"/>
                  <a:pt x="7835" y="3346"/>
                </a:cubicBezTo>
                <a:cubicBezTo>
                  <a:pt x="7847" y="3263"/>
                  <a:pt x="7990" y="3203"/>
                  <a:pt x="8061" y="3203"/>
                </a:cubicBezTo>
                <a:cubicBezTo>
                  <a:pt x="8121" y="3203"/>
                  <a:pt x="8181" y="3227"/>
                  <a:pt x="8228" y="3275"/>
                </a:cubicBezTo>
                <a:cubicBezTo>
                  <a:pt x="8347" y="3382"/>
                  <a:pt x="8466" y="3644"/>
                  <a:pt x="8145" y="3775"/>
                </a:cubicBezTo>
                <a:cubicBezTo>
                  <a:pt x="8454" y="3942"/>
                  <a:pt x="8740" y="3572"/>
                  <a:pt x="8681" y="3263"/>
                </a:cubicBezTo>
                <a:cubicBezTo>
                  <a:pt x="8907" y="3311"/>
                  <a:pt x="8943" y="3168"/>
                  <a:pt x="9169" y="3358"/>
                </a:cubicBezTo>
                <a:cubicBezTo>
                  <a:pt x="8966" y="2787"/>
                  <a:pt x="8657" y="2930"/>
                  <a:pt x="8442" y="2834"/>
                </a:cubicBezTo>
                <a:lnTo>
                  <a:pt x="8442" y="2834"/>
                </a:lnTo>
                <a:cubicBezTo>
                  <a:pt x="8919" y="2989"/>
                  <a:pt x="9062" y="2632"/>
                  <a:pt x="9454" y="2608"/>
                </a:cubicBezTo>
                <a:cubicBezTo>
                  <a:pt x="9038" y="2251"/>
                  <a:pt x="8776" y="2549"/>
                  <a:pt x="8490" y="2644"/>
                </a:cubicBezTo>
                <a:lnTo>
                  <a:pt x="8490" y="2644"/>
                </a:lnTo>
                <a:cubicBezTo>
                  <a:pt x="9204" y="2346"/>
                  <a:pt x="9050" y="1953"/>
                  <a:pt x="9335" y="1608"/>
                </a:cubicBezTo>
                <a:cubicBezTo>
                  <a:pt x="8990" y="1894"/>
                  <a:pt x="8585" y="1727"/>
                  <a:pt x="8288" y="2453"/>
                </a:cubicBezTo>
                <a:lnTo>
                  <a:pt x="8288" y="2453"/>
                </a:lnTo>
                <a:cubicBezTo>
                  <a:pt x="8395" y="2156"/>
                  <a:pt x="8681" y="1906"/>
                  <a:pt x="8335" y="1489"/>
                </a:cubicBezTo>
                <a:cubicBezTo>
                  <a:pt x="8311" y="1882"/>
                  <a:pt x="7954" y="2025"/>
                  <a:pt x="8109" y="2501"/>
                </a:cubicBezTo>
                <a:lnTo>
                  <a:pt x="8109" y="2501"/>
                </a:lnTo>
                <a:cubicBezTo>
                  <a:pt x="8014" y="2287"/>
                  <a:pt x="8157" y="1977"/>
                  <a:pt x="7585" y="1775"/>
                </a:cubicBezTo>
                <a:cubicBezTo>
                  <a:pt x="7776" y="2001"/>
                  <a:pt x="7633" y="2037"/>
                  <a:pt x="7680" y="2275"/>
                </a:cubicBezTo>
                <a:cubicBezTo>
                  <a:pt x="7383" y="2203"/>
                  <a:pt x="7002" y="2489"/>
                  <a:pt x="7168" y="2799"/>
                </a:cubicBezTo>
                <a:cubicBezTo>
                  <a:pt x="7299" y="2477"/>
                  <a:pt x="7561" y="2596"/>
                  <a:pt x="7669" y="2715"/>
                </a:cubicBezTo>
                <a:cubicBezTo>
                  <a:pt x="7716" y="2763"/>
                  <a:pt x="7740" y="2822"/>
                  <a:pt x="7740" y="2882"/>
                </a:cubicBezTo>
                <a:cubicBezTo>
                  <a:pt x="7740" y="2953"/>
                  <a:pt x="7680" y="3096"/>
                  <a:pt x="7597" y="3108"/>
                </a:cubicBezTo>
                <a:cubicBezTo>
                  <a:pt x="7502" y="3120"/>
                  <a:pt x="7430" y="3001"/>
                  <a:pt x="7561" y="2930"/>
                </a:cubicBezTo>
                <a:cubicBezTo>
                  <a:pt x="7383" y="2870"/>
                  <a:pt x="7240" y="3096"/>
                  <a:pt x="7371" y="3227"/>
                </a:cubicBezTo>
                <a:cubicBezTo>
                  <a:pt x="7395" y="3239"/>
                  <a:pt x="7407" y="3251"/>
                  <a:pt x="7419" y="3263"/>
                </a:cubicBezTo>
                <a:lnTo>
                  <a:pt x="7430" y="3275"/>
                </a:lnTo>
                <a:cubicBezTo>
                  <a:pt x="7466" y="3299"/>
                  <a:pt x="7526" y="3311"/>
                  <a:pt x="7573" y="3299"/>
                </a:cubicBezTo>
                <a:cubicBezTo>
                  <a:pt x="7335" y="3644"/>
                  <a:pt x="7014" y="3918"/>
                  <a:pt x="6645" y="4096"/>
                </a:cubicBezTo>
                <a:cubicBezTo>
                  <a:pt x="7669" y="3453"/>
                  <a:pt x="6573" y="2906"/>
                  <a:pt x="7085" y="2394"/>
                </a:cubicBezTo>
                <a:lnTo>
                  <a:pt x="7038" y="2441"/>
                </a:lnTo>
                <a:cubicBezTo>
                  <a:pt x="7049" y="2429"/>
                  <a:pt x="7073" y="2406"/>
                  <a:pt x="7085" y="2394"/>
                </a:cubicBezTo>
                <a:cubicBezTo>
                  <a:pt x="6787" y="2560"/>
                  <a:pt x="6645" y="2715"/>
                  <a:pt x="6585" y="2870"/>
                </a:cubicBezTo>
                <a:cubicBezTo>
                  <a:pt x="6454" y="3251"/>
                  <a:pt x="6823" y="3430"/>
                  <a:pt x="6811" y="3620"/>
                </a:cubicBezTo>
                <a:cubicBezTo>
                  <a:pt x="6621" y="3477"/>
                  <a:pt x="6490" y="3537"/>
                  <a:pt x="6418" y="3715"/>
                </a:cubicBezTo>
                <a:cubicBezTo>
                  <a:pt x="6657" y="3692"/>
                  <a:pt x="6680" y="3918"/>
                  <a:pt x="6549" y="4049"/>
                </a:cubicBezTo>
                <a:cubicBezTo>
                  <a:pt x="6347" y="4227"/>
                  <a:pt x="5895" y="4275"/>
                  <a:pt x="5799" y="4811"/>
                </a:cubicBezTo>
                <a:cubicBezTo>
                  <a:pt x="5740" y="4882"/>
                  <a:pt x="5692" y="4966"/>
                  <a:pt x="5656" y="5037"/>
                </a:cubicBezTo>
                <a:cubicBezTo>
                  <a:pt x="5680" y="4954"/>
                  <a:pt x="5704" y="4870"/>
                  <a:pt x="5716" y="4775"/>
                </a:cubicBezTo>
                <a:cubicBezTo>
                  <a:pt x="6025" y="4334"/>
                  <a:pt x="5728" y="3977"/>
                  <a:pt x="5716" y="3703"/>
                </a:cubicBezTo>
                <a:cubicBezTo>
                  <a:pt x="5716" y="3525"/>
                  <a:pt x="5895" y="3382"/>
                  <a:pt x="6049" y="3561"/>
                </a:cubicBezTo>
                <a:cubicBezTo>
                  <a:pt x="6133" y="3382"/>
                  <a:pt x="6073" y="3251"/>
                  <a:pt x="5847" y="3215"/>
                </a:cubicBezTo>
                <a:cubicBezTo>
                  <a:pt x="5966" y="3072"/>
                  <a:pt x="6347" y="3215"/>
                  <a:pt x="6537" y="2846"/>
                </a:cubicBezTo>
                <a:cubicBezTo>
                  <a:pt x="6609" y="2691"/>
                  <a:pt x="6609" y="2489"/>
                  <a:pt x="6514" y="2156"/>
                </a:cubicBezTo>
                <a:cubicBezTo>
                  <a:pt x="6502" y="2870"/>
                  <a:pt x="5347" y="2489"/>
                  <a:pt x="5621" y="3668"/>
                </a:cubicBezTo>
                <a:cubicBezTo>
                  <a:pt x="5478" y="3275"/>
                  <a:pt x="5454" y="2858"/>
                  <a:pt x="5525" y="2453"/>
                </a:cubicBezTo>
                <a:cubicBezTo>
                  <a:pt x="5549" y="2489"/>
                  <a:pt x="5597" y="2525"/>
                  <a:pt x="5644" y="2525"/>
                </a:cubicBezTo>
                <a:lnTo>
                  <a:pt x="5656" y="2525"/>
                </a:lnTo>
                <a:cubicBezTo>
                  <a:pt x="5680" y="2537"/>
                  <a:pt x="5692" y="2537"/>
                  <a:pt x="5716" y="2525"/>
                </a:cubicBezTo>
                <a:cubicBezTo>
                  <a:pt x="5883" y="2525"/>
                  <a:pt x="5954" y="2322"/>
                  <a:pt x="5823" y="2215"/>
                </a:cubicBezTo>
                <a:cubicBezTo>
                  <a:pt x="5811" y="2203"/>
                  <a:pt x="5799" y="2203"/>
                  <a:pt x="5787" y="2191"/>
                </a:cubicBezTo>
                <a:cubicBezTo>
                  <a:pt x="5835" y="2346"/>
                  <a:pt x="5692" y="2370"/>
                  <a:pt x="5644" y="2299"/>
                </a:cubicBezTo>
                <a:cubicBezTo>
                  <a:pt x="5585" y="2227"/>
                  <a:pt x="5644" y="2084"/>
                  <a:pt x="5692" y="2037"/>
                </a:cubicBezTo>
                <a:cubicBezTo>
                  <a:pt x="5740" y="1989"/>
                  <a:pt x="5799" y="1965"/>
                  <a:pt x="5859" y="1965"/>
                </a:cubicBezTo>
                <a:cubicBezTo>
                  <a:pt x="6025" y="1953"/>
                  <a:pt x="6287" y="2060"/>
                  <a:pt x="6156" y="2382"/>
                </a:cubicBezTo>
                <a:cubicBezTo>
                  <a:pt x="6502" y="2275"/>
                  <a:pt x="6442" y="1810"/>
                  <a:pt x="6180" y="1644"/>
                </a:cubicBezTo>
                <a:cubicBezTo>
                  <a:pt x="6371" y="1513"/>
                  <a:pt x="6299" y="1382"/>
                  <a:pt x="6597" y="1358"/>
                </a:cubicBezTo>
                <a:cubicBezTo>
                  <a:pt x="6049" y="1096"/>
                  <a:pt x="5930" y="1417"/>
                  <a:pt x="5716" y="1513"/>
                </a:cubicBezTo>
                <a:lnTo>
                  <a:pt x="5716" y="1513"/>
                </a:lnTo>
                <a:cubicBezTo>
                  <a:pt x="6156" y="1275"/>
                  <a:pt x="6014" y="917"/>
                  <a:pt x="6276" y="632"/>
                </a:cubicBezTo>
                <a:cubicBezTo>
                  <a:pt x="5728" y="667"/>
                  <a:pt x="5740" y="1060"/>
                  <a:pt x="5609" y="1346"/>
                </a:cubicBezTo>
                <a:lnTo>
                  <a:pt x="5609" y="1346"/>
                </a:lnTo>
                <a:cubicBezTo>
                  <a:pt x="5918" y="620"/>
                  <a:pt x="5514" y="453"/>
                  <a:pt x="5478" y="1"/>
                </a:cubicBezTo>
                <a:cubicBezTo>
                  <a:pt x="5442" y="453"/>
                  <a:pt x="5025" y="632"/>
                  <a:pt x="5335" y="1346"/>
                </a:cubicBezTo>
                <a:lnTo>
                  <a:pt x="5335" y="1346"/>
                </a:lnTo>
                <a:cubicBezTo>
                  <a:pt x="5204" y="1060"/>
                  <a:pt x="5228" y="667"/>
                  <a:pt x="4680" y="632"/>
                </a:cubicBezTo>
                <a:cubicBezTo>
                  <a:pt x="4942" y="929"/>
                  <a:pt x="4787" y="1275"/>
                  <a:pt x="5240" y="1513"/>
                </a:cubicBezTo>
                <a:lnTo>
                  <a:pt x="5240" y="1513"/>
                </a:lnTo>
                <a:cubicBezTo>
                  <a:pt x="5025" y="1429"/>
                  <a:pt x="4906" y="1096"/>
                  <a:pt x="4359" y="1358"/>
                </a:cubicBezTo>
                <a:cubicBezTo>
                  <a:pt x="4656" y="1382"/>
                  <a:pt x="4573" y="1513"/>
                  <a:pt x="4775" y="1644"/>
                </a:cubicBezTo>
                <a:cubicBezTo>
                  <a:pt x="4513" y="1810"/>
                  <a:pt x="4454" y="2275"/>
                  <a:pt x="4799" y="2382"/>
                </a:cubicBezTo>
                <a:cubicBezTo>
                  <a:pt x="4656" y="2060"/>
                  <a:pt x="4918" y="1953"/>
                  <a:pt x="5097" y="1965"/>
                </a:cubicBezTo>
                <a:cubicBezTo>
                  <a:pt x="5156" y="1965"/>
                  <a:pt x="5216" y="1989"/>
                  <a:pt x="5252" y="2037"/>
                </a:cubicBezTo>
                <a:cubicBezTo>
                  <a:pt x="5311" y="2084"/>
                  <a:pt x="5371" y="2227"/>
                  <a:pt x="5311" y="2299"/>
                </a:cubicBezTo>
                <a:cubicBezTo>
                  <a:pt x="5252" y="2358"/>
                  <a:pt x="5121" y="2334"/>
                  <a:pt x="5156" y="2191"/>
                </a:cubicBezTo>
                <a:cubicBezTo>
                  <a:pt x="5002" y="2275"/>
                  <a:pt x="5061" y="2525"/>
                  <a:pt x="5240" y="2525"/>
                </a:cubicBezTo>
                <a:cubicBezTo>
                  <a:pt x="5263" y="2537"/>
                  <a:pt x="5275" y="2537"/>
                  <a:pt x="5299" y="2525"/>
                </a:cubicBezTo>
                <a:lnTo>
                  <a:pt x="5311" y="2525"/>
                </a:lnTo>
                <a:cubicBezTo>
                  <a:pt x="5359" y="2525"/>
                  <a:pt x="5394" y="2489"/>
                  <a:pt x="5430" y="2453"/>
                </a:cubicBezTo>
                <a:cubicBezTo>
                  <a:pt x="5502" y="2858"/>
                  <a:pt x="5478" y="3275"/>
                  <a:pt x="5335" y="3668"/>
                </a:cubicBezTo>
                <a:cubicBezTo>
                  <a:pt x="5609" y="2489"/>
                  <a:pt x="4454" y="2870"/>
                  <a:pt x="4442" y="2156"/>
                </a:cubicBezTo>
                <a:cubicBezTo>
                  <a:pt x="4347" y="2489"/>
                  <a:pt x="4347" y="2703"/>
                  <a:pt x="4418" y="2846"/>
                </a:cubicBezTo>
                <a:cubicBezTo>
                  <a:pt x="4609" y="3215"/>
                  <a:pt x="4978" y="3072"/>
                  <a:pt x="5109" y="3215"/>
                </a:cubicBezTo>
                <a:cubicBezTo>
                  <a:pt x="4882" y="3251"/>
                  <a:pt x="4811" y="3382"/>
                  <a:pt x="4906" y="3561"/>
                </a:cubicBezTo>
                <a:cubicBezTo>
                  <a:pt x="5049" y="3382"/>
                  <a:pt x="5240" y="3525"/>
                  <a:pt x="5240" y="3703"/>
                </a:cubicBezTo>
                <a:cubicBezTo>
                  <a:pt x="5228" y="3977"/>
                  <a:pt x="4942" y="4323"/>
                  <a:pt x="5240" y="4775"/>
                </a:cubicBezTo>
                <a:cubicBezTo>
                  <a:pt x="5252" y="4870"/>
                  <a:pt x="5275" y="4954"/>
                  <a:pt x="5299" y="5037"/>
                </a:cubicBezTo>
                <a:cubicBezTo>
                  <a:pt x="5263" y="4966"/>
                  <a:pt x="5216" y="4882"/>
                  <a:pt x="5156" y="4811"/>
                </a:cubicBezTo>
                <a:cubicBezTo>
                  <a:pt x="5049" y="4275"/>
                  <a:pt x="4597" y="4227"/>
                  <a:pt x="4406" y="4049"/>
                </a:cubicBezTo>
                <a:cubicBezTo>
                  <a:pt x="4263" y="3918"/>
                  <a:pt x="4299" y="3692"/>
                  <a:pt x="4537" y="3715"/>
                </a:cubicBezTo>
                <a:cubicBezTo>
                  <a:pt x="4466" y="3537"/>
                  <a:pt x="4335" y="3477"/>
                  <a:pt x="4144" y="3620"/>
                </a:cubicBezTo>
                <a:cubicBezTo>
                  <a:pt x="4132" y="3430"/>
                  <a:pt x="4501" y="3251"/>
                  <a:pt x="4371" y="2870"/>
                </a:cubicBezTo>
                <a:cubicBezTo>
                  <a:pt x="4323" y="2715"/>
                  <a:pt x="4168" y="2572"/>
                  <a:pt x="3870" y="2394"/>
                </a:cubicBezTo>
                <a:lnTo>
                  <a:pt x="3870" y="2394"/>
                </a:lnTo>
                <a:cubicBezTo>
                  <a:pt x="4371" y="2906"/>
                  <a:pt x="3275" y="3453"/>
                  <a:pt x="4311" y="4096"/>
                </a:cubicBezTo>
                <a:cubicBezTo>
                  <a:pt x="3942" y="3918"/>
                  <a:pt x="3620" y="3644"/>
                  <a:pt x="3382" y="3299"/>
                </a:cubicBezTo>
                <a:cubicBezTo>
                  <a:pt x="3430" y="3311"/>
                  <a:pt x="3489" y="3299"/>
                  <a:pt x="3525" y="3275"/>
                </a:cubicBezTo>
                <a:lnTo>
                  <a:pt x="3537" y="3263"/>
                </a:lnTo>
                <a:cubicBezTo>
                  <a:pt x="3549" y="3251"/>
                  <a:pt x="3561" y="3239"/>
                  <a:pt x="3573" y="3227"/>
                </a:cubicBezTo>
                <a:cubicBezTo>
                  <a:pt x="3716" y="3096"/>
                  <a:pt x="3573" y="2870"/>
                  <a:pt x="3394" y="2930"/>
                </a:cubicBezTo>
                <a:cubicBezTo>
                  <a:pt x="3525" y="3001"/>
                  <a:pt x="3454" y="3120"/>
                  <a:pt x="3358" y="3108"/>
                </a:cubicBezTo>
                <a:cubicBezTo>
                  <a:pt x="3275" y="3096"/>
                  <a:pt x="3216" y="2953"/>
                  <a:pt x="3216" y="2882"/>
                </a:cubicBezTo>
                <a:cubicBezTo>
                  <a:pt x="3216" y="2822"/>
                  <a:pt x="3239" y="2763"/>
                  <a:pt x="3287" y="2715"/>
                </a:cubicBezTo>
                <a:cubicBezTo>
                  <a:pt x="3394" y="2596"/>
                  <a:pt x="3656" y="2477"/>
                  <a:pt x="3775" y="2799"/>
                </a:cubicBezTo>
                <a:cubicBezTo>
                  <a:pt x="3954" y="2489"/>
                  <a:pt x="3585" y="2203"/>
                  <a:pt x="3275" y="2263"/>
                </a:cubicBezTo>
                <a:cubicBezTo>
                  <a:pt x="3323" y="2037"/>
                  <a:pt x="3180" y="2001"/>
                  <a:pt x="3370" y="1775"/>
                </a:cubicBezTo>
                <a:cubicBezTo>
                  <a:pt x="2799" y="1977"/>
                  <a:pt x="2942" y="2287"/>
                  <a:pt x="2847" y="2501"/>
                </a:cubicBezTo>
                <a:lnTo>
                  <a:pt x="2847" y="2501"/>
                </a:lnTo>
                <a:cubicBezTo>
                  <a:pt x="3001" y="2025"/>
                  <a:pt x="2644" y="1882"/>
                  <a:pt x="2620" y="1489"/>
                </a:cubicBezTo>
                <a:cubicBezTo>
                  <a:pt x="2275" y="1906"/>
                  <a:pt x="2561" y="2168"/>
                  <a:pt x="2656" y="2453"/>
                </a:cubicBezTo>
                <a:lnTo>
                  <a:pt x="2656" y="2453"/>
                </a:lnTo>
                <a:cubicBezTo>
                  <a:pt x="2358" y="1727"/>
                  <a:pt x="1965" y="1894"/>
                  <a:pt x="1620" y="1608"/>
                </a:cubicBezTo>
                <a:cubicBezTo>
                  <a:pt x="1906" y="1953"/>
                  <a:pt x="1739" y="2358"/>
                  <a:pt x="2466" y="2644"/>
                </a:cubicBezTo>
                <a:lnTo>
                  <a:pt x="2466" y="2644"/>
                </a:lnTo>
                <a:cubicBezTo>
                  <a:pt x="2168" y="2537"/>
                  <a:pt x="1918" y="2251"/>
                  <a:pt x="1501" y="2608"/>
                </a:cubicBezTo>
                <a:cubicBezTo>
                  <a:pt x="1894" y="2632"/>
                  <a:pt x="2037" y="2989"/>
                  <a:pt x="2513" y="2834"/>
                </a:cubicBezTo>
                <a:lnTo>
                  <a:pt x="2513" y="2834"/>
                </a:lnTo>
                <a:cubicBezTo>
                  <a:pt x="2299" y="2930"/>
                  <a:pt x="1989" y="2787"/>
                  <a:pt x="1787" y="3358"/>
                </a:cubicBezTo>
                <a:cubicBezTo>
                  <a:pt x="2013" y="3168"/>
                  <a:pt x="2049" y="3311"/>
                  <a:pt x="2275" y="3263"/>
                </a:cubicBezTo>
                <a:cubicBezTo>
                  <a:pt x="2215" y="3572"/>
                  <a:pt x="2501" y="3942"/>
                  <a:pt x="2811" y="3775"/>
                </a:cubicBezTo>
                <a:cubicBezTo>
                  <a:pt x="2489" y="3644"/>
                  <a:pt x="2608" y="3382"/>
                  <a:pt x="2727" y="3275"/>
                </a:cubicBezTo>
                <a:cubicBezTo>
                  <a:pt x="2775" y="3227"/>
                  <a:pt x="2835" y="3203"/>
                  <a:pt x="2894" y="3203"/>
                </a:cubicBezTo>
                <a:cubicBezTo>
                  <a:pt x="2966" y="3203"/>
                  <a:pt x="3108" y="3263"/>
                  <a:pt x="3120" y="3346"/>
                </a:cubicBezTo>
                <a:cubicBezTo>
                  <a:pt x="3120" y="3442"/>
                  <a:pt x="3013" y="3513"/>
                  <a:pt x="2942" y="3382"/>
                </a:cubicBezTo>
                <a:cubicBezTo>
                  <a:pt x="2882" y="3561"/>
                  <a:pt x="3108" y="3703"/>
                  <a:pt x="3239" y="3561"/>
                </a:cubicBezTo>
                <a:cubicBezTo>
                  <a:pt x="3251" y="3549"/>
                  <a:pt x="3263" y="3537"/>
                  <a:pt x="3275" y="3525"/>
                </a:cubicBezTo>
                <a:lnTo>
                  <a:pt x="3275" y="3513"/>
                </a:lnTo>
                <a:cubicBezTo>
                  <a:pt x="3299" y="3465"/>
                  <a:pt x="3311" y="3418"/>
                  <a:pt x="3299" y="3370"/>
                </a:cubicBezTo>
                <a:cubicBezTo>
                  <a:pt x="3644" y="3608"/>
                  <a:pt x="3918" y="3930"/>
                  <a:pt x="4097" y="4299"/>
                </a:cubicBezTo>
                <a:lnTo>
                  <a:pt x="4097" y="4299"/>
                </a:lnTo>
                <a:cubicBezTo>
                  <a:pt x="3466" y="3275"/>
                  <a:pt x="2906" y="4370"/>
                  <a:pt x="2394" y="3858"/>
                </a:cubicBezTo>
                <a:lnTo>
                  <a:pt x="2394" y="3858"/>
                </a:lnTo>
                <a:cubicBezTo>
                  <a:pt x="2561" y="4156"/>
                  <a:pt x="2716" y="4311"/>
                  <a:pt x="2870" y="4370"/>
                </a:cubicBezTo>
                <a:cubicBezTo>
                  <a:pt x="3263" y="4501"/>
                  <a:pt x="3430" y="4132"/>
                  <a:pt x="3620" y="4144"/>
                </a:cubicBezTo>
                <a:cubicBezTo>
                  <a:pt x="3478" y="4323"/>
                  <a:pt x="3537" y="4465"/>
                  <a:pt x="3716" y="4537"/>
                </a:cubicBezTo>
                <a:cubicBezTo>
                  <a:pt x="3704" y="4299"/>
                  <a:pt x="3930" y="4263"/>
                  <a:pt x="4049" y="4394"/>
                </a:cubicBezTo>
                <a:cubicBezTo>
                  <a:pt x="4240" y="4596"/>
                  <a:pt x="4275" y="5049"/>
                  <a:pt x="4811" y="5156"/>
                </a:cubicBezTo>
                <a:cubicBezTo>
                  <a:pt x="4894" y="5204"/>
                  <a:pt x="4966" y="5251"/>
                  <a:pt x="5049" y="5299"/>
                </a:cubicBezTo>
                <a:cubicBezTo>
                  <a:pt x="4966" y="5275"/>
                  <a:pt x="4871" y="5251"/>
                  <a:pt x="4775" y="5239"/>
                </a:cubicBezTo>
                <a:cubicBezTo>
                  <a:pt x="4335" y="4930"/>
                  <a:pt x="3978" y="5216"/>
                  <a:pt x="3704" y="5227"/>
                </a:cubicBezTo>
                <a:cubicBezTo>
                  <a:pt x="3525" y="5227"/>
                  <a:pt x="3382" y="5049"/>
                  <a:pt x="3573" y="4894"/>
                </a:cubicBezTo>
                <a:cubicBezTo>
                  <a:pt x="3394" y="4823"/>
                  <a:pt x="3251" y="4882"/>
                  <a:pt x="3228" y="5108"/>
                </a:cubicBezTo>
                <a:cubicBezTo>
                  <a:pt x="3073" y="4977"/>
                  <a:pt x="3228" y="4596"/>
                  <a:pt x="2847" y="4418"/>
                </a:cubicBezTo>
                <a:cubicBezTo>
                  <a:pt x="2704" y="4346"/>
                  <a:pt x="2489" y="4346"/>
                  <a:pt x="2156" y="4442"/>
                </a:cubicBezTo>
                <a:cubicBezTo>
                  <a:pt x="2180" y="4430"/>
                  <a:pt x="2215" y="4430"/>
                  <a:pt x="2239" y="4442"/>
                </a:cubicBezTo>
                <a:lnTo>
                  <a:pt x="2156" y="4442"/>
                </a:lnTo>
                <a:cubicBezTo>
                  <a:pt x="2882" y="4442"/>
                  <a:pt x="2501" y="5608"/>
                  <a:pt x="3668" y="5335"/>
                </a:cubicBezTo>
                <a:lnTo>
                  <a:pt x="3668" y="5335"/>
                </a:lnTo>
                <a:cubicBezTo>
                  <a:pt x="3275" y="5466"/>
                  <a:pt x="2858" y="5501"/>
                  <a:pt x="2454" y="5418"/>
                </a:cubicBezTo>
                <a:cubicBezTo>
                  <a:pt x="2489" y="5394"/>
                  <a:pt x="2525" y="5358"/>
                  <a:pt x="2537" y="5311"/>
                </a:cubicBezTo>
                <a:lnTo>
                  <a:pt x="2537" y="5299"/>
                </a:lnTo>
                <a:cubicBezTo>
                  <a:pt x="2537" y="5275"/>
                  <a:pt x="2537" y="5251"/>
                  <a:pt x="2537" y="5239"/>
                </a:cubicBezTo>
                <a:cubicBezTo>
                  <a:pt x="2537" y="5049"/>
                  <a:pt x="2287" y="4989"/>
                  <a:pt x="2204" y="5156"/>
                </a:cubicBezTo>
                <a:cubicBezTo>
                  <a:pt x="2346" y="5120"/>
                  <a:pt x="2370" y="5251"/>
                  <a:pt x="2299" y="5311"/>
                </a:cubicBezTo>
                <a:cubicBezTo>
                  <a:pt x="2227" y="5358"/>
                  <a:pt x="2085" y="5311"/>
                  <a:pt x="2037" y="5251"/>
                </a:cubicBezTo>
                <a:cubicBezTo>
                  <a:pt x="1989" y="5204"/>
                  <a:pt x="1965" y="5144"/>
                  <a:pt x="1965" y="5085"/>
                </a:cubicBezTo>
                <a:cubicBezTo>
                  <a:pt x="1954" y="4918"/>
                  <a:pt x="2061" y="4656"/>
                  <a:pt x="2382" y="4787"/>
                </a:cubicBezTo>
                <a:cubicBezTo>
                  <a:pt x="2287" y="4454"/>
                  <a:pt x="1823" y="4513"/>
                  <a:pt x="1644" y="4763"/>
                </a:cubicBezTo>
                <a:cubicBezTo>
                  <a:pt x="1525" y="4573"/>
                  <a:pt x="1382" y="4644"/>
                  <a:pt x="1358" y="4358"/>
                </a:cubicBezTo>
                <a:cubicBezTo>
                  <a:pt x="1096" y="4906"/>
                  <a:pt x="1430" y="5013"/>
                  <a:pt x="1513" y="5239"/>
                </a:cubicBezTo>
                <a:lnTo>
                  <a:pt x="1513" y="5239"/>
                </a:lnTo>
                <a:cubicBezTo>
                  <a:pt x="1287" y="4787"/>
                  <a:pt x="918" y="4942"/>
                  <a:pt x="632" y="4680"/>
                </a:cubicBezTo>
                <a:cubicBezTo>
                  <a:pt x="680" y="5227"/>
                  <a:pt x="1061" y="5204"/>
                  <a:pt x="1346" y="5335"/>
                </a:cubicBezTo>
                <a:lnTo>
                  <a:pt x="1346" y="5335"/>
                </a:lnTo>
                <a:cubicBezTo>
                  <a:pt x="632" y="5025"/>
                  <a:pt x="453" y="5430"/>
                  <a:pt x="1" y="5477"/>
                </a:cubicBezTo>
                <a:cubicBezTo>
                  <a:pt x="453" y="5513"/>
                  <a:pt x="632" y="5918"/>
                  <a:pt x="1346" y="5608"/>
                </a:cubicBezTo>
                <a:lnTo>
                  <a:pt x="1346" y="5608"/>
                </a:lnTo>
                <a:cubicBezTo>
                  <a:pt x="1061" y="5739"/>
                  <a:pt x="680" y="5728"/>
                  <a:pt x="632" y="6275"/>
                </a:cubicBezTo>
                <a:cubicBezTo>
                  <a:pt x="930" y="6001"/>
                  <a:pt x="1287" y="6156"/>
                  <a:pt x="1513" y="5716"/>
                </a:cubicBezTo>
                <a:lnTo>
                  <a:pt x="1513" y="5716"/>
                </a:lnTo>
                <a:cubicBezTo>
                  <a:pt x="1430" y="5930"/>
                  <a:pt x="1096" y="6049"/>
                  <a:pt x="1358" y="6597"/>
                </a:cubicBezTo>
                <a:cubicBezTo>
                  <a:pt x="1382" y="6299"/>
                  <a:pt x="1513" y="6370"/>
                  <a:pt x="1644" y="6180"/>
                </a:cubicBezTo>
                <a:cubicBezTo>
                  <a:pt x="1823" y="6442"/>
                  <a:pt x="2287" y="6501"/>
                  <a:pt x="2382" y="6156"/>
                </a:cubicBezTo>
                <a:cubicBezTo>
                  <a:pt x="2061" y="6299"/>
                  <a:pt x="1954" y="6037"/>
                  <a:pt x="1965" y="5858"/>
                </a:cubicBezTo>
                <a:cubicBezTo>
                  <a:pt x="1965" y="5799"/>
                  <a:pt x="1989" y="5739"/>
                  <a:pt x="2037" y="5692"/>
                </a:cubicBezTo>
                <a:cubicBezTo>
                  <a:pt x="2085" y="5644"/>
                  <a:pt x="2227" y="5585"/>
                  <a:pt x="2299" y="5644"/>
                </a:cubicBezTo>
                <a:cubicBezTo>
                  <a:pt x="2370" y="5704"/>
                  <a:pt x="2346" y="5835"/>
                  <a:pt x="2204" y="5787"/>
                </a:cubicBezTo>
                <a:cubicBezTo>
                  <a:pt x="2287" y="5954"/>
                  <a:pt x="2537" y="5894"/>
                  <a:pt x="2537" y="5716"/>
                </a:cubicBezTo>
                <a:cubicBezTo>
                  <a:pt x="2537" y="5692"/>
                  <a:pt x="2537" y="5680"/>
                  <a:pt x="2537" y="5656"/>
                </a:cubicBezTo>
                <a:lnTo>
                  <a:pt x="2537" y="5644"/>
                </a:lnTo>
                <a:cubicBezTo>
                  <a:pt x="2525" y="5597"/>
                  <a:pt x="2489" y="5549"/>
                  <a:pt x="2454" y="5525"/>
                </a:cubicBezTo>
                <a:cubicBezTo>
                  <a:pt x="2858" y="5442"/>
                  <a:pt x="3275" y="5477"/>
                  <a:pt x="3668" y="5620"/>
                </a:cubicBezTo>
                <a:lnTo>
                  <a:pt x="3668" y="5620"/>
                </a:lnTo>
                <a:cubicBezTo>
                  <a:pt x="2489" y="5347"/>
                  <a:pt x="2870" y="6501"/>
                  <a:pt x="2156" y="6513"/>
                </a:cubicBezTo>
                <a:lnTo>
                  <a:pt x="2156" y="6513"/>
                </a:lnTo>
                <a:cubicBezTo>
                  <a:pt x="2489" y="6609"/>
                  <a:pt x="2704" y="6609"/>
                  <a:pt x="2847" y="6537"/>
                </a:cubicBezTo>
                <a:cubicBezTo>
                  <a:pt x="3216" y="6347"/>
                  <a:pt x="3073" y="5966"/>
                  <a:pt x="3216" y="5847"/>
                </a:cubicBezTo>
                <a:cubicBezTo>
                  <a:pt x="3251" y="6073"/>
                  <a:pt x="3382" y="6132"/>
                  <a:pt x="3561" y="6049"/>
                </a:cubicBezTo>
                <a:cubicBezTo>
                  <a:pt x="3382" y="5906"/>
                  <a:pt x="3525" y="5716"/>
                  <a:pt x="3704" y="5716"/>
                </a:cubicBezTo>
                <a:cubicBezTo>
                  <a:pt x="3978" y="5728"/>
                  <a:pt x="4323" y="6013"/>
                  <a:pt x="4775" y="5716"/>
                </a:cubicBezTo>
                <a:cubicBezTo>
                  <a:pt x="4871" y="5692"/>
                  <a:pt x="4954" y="5680"/>
                  <a:pt x="5049" y="5656"/>
                </a:cubicBezTo>
                <a:cubicBezTo>
                  <a:pt x="4966" y="5692"/>
                  <a:pt x="4882" y="5739"/>
                  <a:pt x="4811" y="5799"/>
                </a:cubicBezTo>
                <a:cubicBezTo>
                  <a:pt x="4275" y="5894"/>
                  <a:pt x="4228" y="6347"/>
                  <a:pt x="4049" y="6549"/>
                </a:cubicBezTo>
                <a:cubicBezTo>
                  <a:pt x="3930" y="6680"/>
                  <a:pt x="3692" y="6656"/>
                  <a:pt x="3716" y="6418"/>
                </a:cubicBezTo>
                <a:cubicBezTo>
                  <a:pt x="3537" y="6490"/>
                  <a:pt x="3478" y="6620"/>
                  <a:pt x="3620" y="6811"/>
                </a:cubicBezTo>
                <a:cubicBezTo>
                  <a:pt x="3430" y="6823"/>
                  <a:pt x="3251" y="6454"/>
                  <a:pt x="2870" y="6585"/>
                </a:cubicBezTo>
                <a:cubicBezTo>
                  <a:pt x="2716" y="6632"/>
                  <a:pt x="2561" y="6787"/>
                  <a:pt x="2394" y="7085"/>
                </a:cubicBezTo>
                <a:lnTo>
                  <a:pt x="2394" y="7085"/>
                </a:lnTo>
                <a:cubicBezTo>
                  <a:pt x="2906" y="6585"/>
                  <a:pt x="3454" y="7680"/>
                  <a:pt x="4097" y="6644"/>
                </a:cubicBezTo>
                <a:lnTo>
                  <a:pt x="4097" y="6644"/>
                </a:lnTo>
                <a:cubicBezTo>
                  <a:pt x="3918" y="7025"/>
                  <a:pt x="3644" y="7347"/>
                  <a:pt x="3299" y="7573"/>
                </a:cubicBezTo>
                <a:cubicBezTo>
                  <a:pt x="3311" y="7525"/>
                  <a:pt x="3299" y="7478"/>
                  <a:pt x="3275" y="7442"/>
                </a:cubicBezTo>
                <a:lnTo>
                  <a:pt x="3275" y="7430"/>
                </a:lnTo>
                <a:cubicBezTo>
                  <a:pt x="3263" y="7406"/>
                  <a:pt x="3251" y="7394"/>
                  <a:pt x="3239" y="7382"/>
                </a:cubicBezTo>
                <a:cubicBezTo>
                  <a:pt x="3108" y="7240"/>
                  <a:pt x="2870" y="7382"/>
                  <a:pt x="2942" y="7561"/>
                </a:cubicBezTo>
                <a:cubicBezTo>
                  <a:pt x="3013" y="7430"/>
                  <a:pt x="3120" y="7513"/>
                  <a:pt x="3108" y="7597"/>
                </a:cubicBezTo>
                <a:cubicBezTo>
                  <a:pt x="3108" y="7692"/>
                  <a:pt x="2966" y="7752"/>
                  <a:pt x="2894" y="7752"/>
                </a:cubicBezTo>
                <a:cubicBezTo>
                  <a:pt x="2835" y="7752"/>
                  <a:pt x="2775" y="7728"/>
                  <a:pt x="2727" y="7680"/>
                </a:cubicBezTo>
                <a:cubicBezTo>
                  <a:pt x="2596" y="7573"/>
                  <a:pt x="2489" y="7311"/>
                  <a:pt x="2811" y="7180"/>
                </a:cubicBezTo>
                <a:cubicBezTo>
                  <a:pt x="2501" y="7013"/>
                  <a:pt x="2215" y="7382"/>
                  <a:pt x="2275" y="7680"/>
                </a:cubicBezTo>
                <a:cubicBezTo>
                  <a:pt x="2049" y="7644"/>
                  <a:pt x="2001" y="7787"/>
                  <a:pt x="1787" y="7597"/>
                </a:cubicBezTo>
                <a:cubicBezTo>
                  <a:pt x="1989" y="8168"/>
                  <a:pt x="2299" y="8014"/>
                  <a:pt x="2513" y="8109"/>
                </a:cubicBezTo>
                <a:lnTo>
                  <a:pt x="2513" y="8109"/>
                </a:lnTo>
                <a:cubicBezTo>
                  <a:pt x="2037" y="7966"/>
                  <a:pt x="1894" y="8323"/>
                  <a:pt x="1489" y="8335"/>
                </a:cubicBezTo>
                <a:cubicBezTo>
                  <a:pt x="1906" y="8692"/>
                  <a:pt x="2168" y="8406"/>
                  <a:pt x="2466" y="8299"/>
                </a:cubicBezTo>
                <a:lnTo>
                  <a:pt x="2466" y="8299"/>
                </a:lnTo>
                <a:cubicBezTo>
                  <a:pt x="1739" y="8597"/>
                  <a:pt x="1906" y="9002"/>
                  <a:pt x="1620" y="9347"/>
                </a:cubicBezTo>
                <a:cubicBezTo>
                  <a:pt x="1965" y="9049"/>
                  <a:pt x="2370" y="9216"/>
                  <a:pt x="2656" y="8490"/>
                </a:cubicBezTo>
                <a:lnTo>
                  <a:pt x="2656" y="8490"/>
                </a:lnTo>
                <a:cubicBezTo>
                  <a:pt x="2549" y="8787"/>
                  <a:pt x="2263" y="9049"/>
                  <a:pt x="2620" y="9466"/>
                </a:cubicBezTo>
                <a:cubicBezTo>
                  <a:pt x="2644" y="9073"/>
                  <a:pt x="3001" y="8930"/>
                  <a:pt x="2847" y="8442"/>
                </a:cubicBezTo>
                <a:lnTo>
                  <a:pt x="2847" y="8442"/>
                </a:lnTo>
                <a:cubicBezTo>
                  <a:pt x="2942" y="8656"/>
                  <a:pt x="2787" y="8978"/>
                  <a:pt x="3370" y="9180"/>
                </a:cubicBezTo>
                <a:cubicBezTo>
                  <a:pt x="3180" y="8954"/>
                  <a:pt x="3323" y="8906"/>
                  <a:pt x="3275" y="8680"/>
                </a:cubicBezTo>
                <a:cubicBezTo>
                  <a:pt x="3573" y="8740"/>
                  <a:pt x="3954" y="8454"/>
                  <a:pt x="3775" y="8144"/>
                </a:cubicBezTo>
                <a:cubicBezTo>
                  <a:pt x="3644" y="8466"/>
                  <a:pt x="3394" y="8359"/>
                  <a:pt x="3275" y="8228"/>
                </a:cubicBezTo>
                <a:cubicBezTo>
                  <a:pt x="3239" y="8192"/>
                  <a:pt x="3216" y="8133"/>
                  <a:pt x="3216" y="8073"/>
                </a:cubicBezTo>
                <a:cubicBezTo>
                  <a:pt x="3216" y="7990"/>
                  <a:pt x="3275" y="7859"/>
                  <a:pt x="3358" y="7847"/>
                </a:cubicBezTo>
                <a:cubicBezTo>
                  <a:pt x="3442" y="7835"/>
                  <a:pt x="3525" y="7954"/>
                  <a:pt x="3394" y="8025"/>
                </a:cubicBezTo>
                <a:cubicBezTo>
                  <a:pt x="3418" y="8025"/>
                  <a:pt x="3442" y="8025"/>
                  <a:pt x="3466" y="8025"/>
                </a:cubicBezTo>
                <a:cubicBezTo>
                  <a:pt x="3549" y="8014"/>
                  <a:pt x="3620" y="7942"/>
                  <a:pt x="3620" y="7859"/>
                </a:cubicBezTo>
                <a:cubicBezTo>
                  <a:pt x="3620" y="7811"/>
                  <a:pt x="3609" y="7763"/>
                  <a:pt x="3573" y="7716"/>
                </a:cubicBezTo>
                <a:cubicBezTo>
                  <a:pt x="3561" y="7704"/>
                  <a:pt x="3549" y="7692"/>
                  <a:pt x="3537" y="7680"/>
                </a:cubicBezTo>
                <a:lnTo>
                  <a:pt x="3525" y="7680"/>
                </a:lnTo>
                <a:cubicBezTo>
                  <a:pt x="3478" y="7656"/>
                  <a:pt x="3430" y="7644"/>
                  <a:pt x="3382" y="7656"/>
                </a:cubicBezTo>
                <a:cubicBezTo>
                  <a:pt x="3620" y="7311"/>
                  <a:pt x="3930" y="7037"/>
                  <a:pt x="4311" y="6859"/>
                </a:cubicBezTo>
                <a:cubicBezTo>
                  <a:pt x="3275" y="7502"/>
                  <a:pt x="4371" y="8049"/>
                  <a:pt x="3859" y="8561"/>
                </a:cubicBezTo>
                <a:cubicBezTo>
                  <a:pt x="3882" y="8549"/>
                  <a:pt x="3894" y="8525"/>
                  <a:pt x="3918" y="8514"/>
                </a:cubicBezTo>
                <a:cubicBezTo>
                  <a:pt x="3894" y="8525"/>
                  <a:pt x="3882" y="8549"/>
                  <a:pt x="3859" y="8561"/>
                </a:cubicBezTo>
                <a:cubicBezTo>
                  <a:pt x="4156" y="8395"/>
                  <a:pt x="4311" y="8240"/>
                  <a:pt x="4371" y="8085"/>
                </a:cubicBezTo>
                <a:cubicBezTo>
                  <a:pt x="4501" y="7704"/>
                  <a:pt x="4132" y="7537"/>
                  <a:pt x="4144" y="7335"/>
                </a:cubicBezTo>
                <a:cubicBezTo>
                  <a:pt x="4323" y="7490"/>
                  <a:pt x="4466" y="7430"/>
                  <a:pt x="4537" y="7240"/>
                </a:cubicBezTo>
                <a:cubicBezTo>
                  <a:pt x="4299" y="7263"/>
                  <a:pt x="4263" y="7037"/>
                  <a:pt x="4394" y="6906"/>
                </a:cubicBezTo>
                <a:cubicBezTo>
                  <a:pt x="4597" y="6728"/>
                  <a:pt x="5049" y="6680"/>
                  <a:pt x="5144" y="6144"/>
                </a:cubicBezTo>
                <a:cubicBezTo>
                  <a:pt x="5204" y="6073"/>
                  <a:pt x="5252" y="5989"/>
                  <a:pt x="5299" y="5918"/>
                </a:cubicBezTo>
                <a:cubicBezTo>
                  <a:pt x="5275" y="6001"/>
                  <a:pt x="5252" y="6085"/>
                  <a:pt x="5240" y="6180"/>
                </a:cubicBezTo>
                <a:cubicBezTo>
                  <a:pt x="4930" y="6620"/>
                  <a:pt x="5216" y="6978"/>
                  <a:pt x="5228" y="7252"/>
                </a:cubicBezTo>
                <a:cubicBezTo>
                  <a:pt x="5228" y="7430"/>
                  <a:pt x="5049" y="7573"/>
                  <a:pt x="4894" y="7394"/>
                </a:cubicBezTo>
                <a:cubicBezTo>
                  <a:pt x="4823" y="7573"/>
                  <a:pt x="4882" y="7704"/>
                  <a:pt x="5109" y="7740"/>
                </a:cubicBezTo>
                <a:cubicBezTo>
                  <a:pt x="4978" y="7883"/>
                  <a:pt x="4597" y="7740"/>
                  <a:pt x="4418" y="8109"/>
                </a:cubicBezTo>
                <a:cubicBezTo>
                  <a:pt x="4347" y="8264"/>
                  <a:pt x="4347" y="8466"/>
                  <a:pt x="4442" y="8799"/>
                </a:cubicBezTo>
                <a:lnTo>
                  <a:pt x="4442" y="8799"/>
                </a:lnTo>
                <a:cubicBezTo>
                  <a:pt x="4442" y="8085"/>
                  <a:pt x="5609" y="8466"/>
                  <a:pt x="5335" y="7299"/>
                </a:cubicBezTo>
                <a:lnTo>
                  <a:pt x="5335" y="7299"/>
                </a:lnTo>
                <a:cubicBezTo>
                  <a:pt x="5466" y="7680"/>
                  <a:pt x="5502" y="8109"/>
                  <a:pt x="5418" y="8514"/>
                </a:cubicBezTo>
                <a:cubicBezTo>
                  <a:pt x="5394" y="8478"/>
                  <a:pt x="5359" y="8442"/>
                  <a:pt x="5299" y="8430"/>
                </a:cubicBezTo>
                <a:lnTo>
                  <a:pt x="5287" y="8430"/>
                </a:lnTo>
                <a:cubicBezTo>
                  <a:pt x="5275" y="8430"/>
                  <a:pt x="5252" y="8430"/>
                  <a:pt x="5240" y="8430"/>
                </a:cubicBezTo>
                <a:cubicBezTo>
                  <a:pt x="5133" y="8442"/>
                  <a:pt x="5061" y="8514"/>
                  <a:pt x="5061" y="8621"/>
                </a:cubicBezTo>
                <a:cubicBezTo>
                  <a:pt x="5061" y="8668"/>
                  <a:pt x="5085" y="8716"/>
                  <a:pt x="5133" y="8752"/>
                </a:cubicBezTo>
                <a:cubicBezTo>
                  <a:pt x="5133" y="8752"/>
                  <a:pt x="5144" y="8764"/>
                  <a:pt x="5156" y="8764"/>
                </a:cubicBezTo>
                <a:cubicBezTo>
                  <a:pt x="5121" y="8621"/>
                  <a:pt x="5252" y="8597"/>
                  <a:pt x="5311" y="8668"/>
                </a:cubicBezTo>
                <a:cubicBezTo>
                  <a:pt x="5359" y="8728"/>
                  <a:pt x="5311" y="8883"/>
                  <a:pt x="5252" y="8930"/>
                </a:cubicBezTo>
                <a:cubicBezTo>
                  <a:pt x="5204" y="8966"/>
                  <a:pt x="5144" y="8990"/>
                  <a:pt x="5085" y="9002"/>
                </a:cubicBezTo>
                <a:cubicBezTo>
                  <a:pt x="4918" y="9002"/>
                  <a:pt x="4656" y="8906"/>
                  <a:pt x="4787" y="8585"/>
                </a:cubicBezTo>
                <a:cubicBezTo>
                  <a:pt x="4442" y="8680"/>
                  <a:pt x="4513" y="9145"/>
                  <a:pt x="4763" y="9323"/>
                </a:cubicBezTo>
                <a:cubicBezTo>
                  <a:pt x="4573" y="9442"/>
                  <a:pt x="4644" y="9585"/>
                  <a:pt x="4347" y="9597"/>
                </a:cubicBezTo>
                <a:cubicBezTo>
                  <a:pt x="4906" y="9871"/>
                  <a:pt x="5013" y="9538"/>
                  <a:pt x="5240" y="9454"/>
                </a:cubicBezTo>
                <a:lnTo>
                  <a:pt x="5240" y="9454"/>
                </a:lnTo>
                <a:cubicBezTo>
                  <a:pt x="4787" y="9680"/>
                  <a:pt x="4942" y="10049"/>
                  <a:pt x="4680" y="10335"/>
                </a:cubicBezTo>
                <a:cubicBezTo>
                  <a:pt x="5216" y="10288"/>
                  <a:pt x="5204" y="9907"/>
                  <a:pt x="5335" y="9621"/>
                </a:cubicBezTo>
                <a:lnTo>
                  <a:pt x="5335" y="9621"/>
                </a:lnTo>
                <a:cubicBezTo>
                  <a:pt x="5037" y="10335"/>
                  <a:pt x="5430" y="10514"/>
                  <a:pt x="5466" y="10966"/>
                </a:cubicBezTo>
                <a:cubicBezTo>
                  <a:pt x="5514" y="10514"/>
                  <a:pt x="5918" y="10335"/>
                  <a:pt x="5609" y="9621"/>
                </a:cubicBezTo>
                <a:lnTo>
                  <a:pt x="5609" y="9621"/>
                </a:lnTo>
                <a:cubicBezTo>
                  <a:pt x="5740" y="9907"/>
                  <a:pt x="5728" y="10288"/>
                  <a:pt x="6264" y="10335"/>
                </a:cubicBezTo>
                <a:cubicBezTo>
                  <a:pt x="6002" y="10038"/>
                  <a:pt x="6156" y="9680"/>
                  <a:pt x="5704" y="9454"/>
                </a:cubicBezTo>
                <a:lnTo>
                  <a:pt x="5704" y="9454"/>
                </a:lnTo>
                <a:cubicBezTo>
                  <a:pt x="5930" y="9538"/>
                  <a:pt x="6037" y="9871"/>
                  <a:pt x="6597" y="9597"/>
                </a:cubicBezTo>
                <a:cubicBezTo>
                  <a:pt x="6299" y="9585"/>
                  <a:pt x="6371" y="9454"/>
                  <a:pt x="6180" y="9323"/>
                </a:cubicBezTo>
                <a:cubicBezTo>
                  <a:pt x="6442" y="9145"/>
                  <a:pt x="6502" y="8680"/>
                  <a:pt x="6156" y="8585"/>
                </a:cubicBezTo>
                <a:cubicBezTo>
                  <a:pt x="6287" y="8906"/>
                  <a:pt x="6025" y="9002"/>
                  <a:pt x="5859" y="8990"/>
                </a:cubicBezTo>
                <a:cubicBezTo>
                  <a:pt x="5799" y="8990"/>
                  <a:pt x="5740" y="8966"/>
                  <a:pt x="5692" y="8930"/>
                </a:cubicBezTo>
                <a:cubicBezTo>
                  <a:pt x="5644" y="8883"/>
                  <a:pt x="5585" y="8728"/>
                  <a:pt x="5644" y="8668"/>
                </a:cubicBezTo>
                <a:cubicBezTo>
                  <a:pt x="5692" y="8597"/>
                  <a:pt x="5835" y="8621"/>
                  <a:pt x="5787" y="8764"/>
                </a:cubicBezTo>
                <a:cubicBezTo>
                  <a:pt x="5799" y="8764"/>
                  <a:pt x="5811" y="8752"/>
                  <a:pt x="5823" y="8752"/>
                </a:cubicBezTo>
                <a:cubicBezTo>
                  <a:pt x="5859" y="8716"/>
                  <a:pt x="5883" y="8668"/>
                  <a:pt x="5883" y="8621"/>
                </a:cubicBezTo>
                <a:cubicBezTo>
                  <a:pt x="5883" y="8514"/>
                  <a:pt x="5811" y="8442"/>
                  <a:pt x="5704" y="8430"/>
                </a:cubicBezTo>
                <a:cubicBezTo>
                  <a:pt x="5692" y="8430"/>
                  <a:pt x="5668" y="8430"/>
                  <a:pt x="5656" y="8430"/>
                </a:cubicBezTo>
                <a:lnTo>
                  <a:pt x="5644" y="8430"/>
                </a:lnTo>
                <a:cubicBezTo>
                  <a:pt x="5597" y="8442"/>
                  <a:pt x="5549" y="8478"/>
                  <a:pt x="5525" y="8514"/>
                </a:cubicBezTo>
                <a:cubicBezTo>
                  <a:pt x="5442" y="8109"/>
                  <a:pt x="5478" y="7680"/>
                  <a:pt x="5621" y="7299"/>
                </a:cubicBezTo>
                <a:cubicBezTo>
                  <a:pt x="5335" y="8478"/>
                  <a:pt x="6502" y="8085"/>
                  <a:pt x="6514" y="8811"/>
                </a:cubicBezTo>
                <a:lnTo>
                  <a:pt x="6514" y="8728"/>
                </a:lnTo>
                <a:cubicBezTo>
                  <a:pt x="6514" y="8752"/>
                  <a:pt x="6514" y="8787"/>
                  <a:pt x="6514" y="8811"/>
                </a:cubicBezTo>
                <a:cubicBezTo>
                  <a:pt x="6597" y="8478"/>
                  <a:pt x="6597" y="8264"/>
                  <a:pt x="6526" y="8121"/>
                </a:cubicBezTo>
                <a:cubicBezTo>
                  <a:pt x="6347" y="7752"/>
                  <a:pt x="5966" y="7894"/>
                  <a:pt x="5835" y="7740"/>
                </a:cubicBezTo>
                <a:cubicBezTo>
                  <a:pt x="6073" y="7716"/>
                  <a:pt x="6133" y="7573"/>
                  <a:pt x="6049" y="7394"/>
                </a:cubicBezTo>
                <a:cubicBezTo>
                  <a:pt x="5895" y="7585"/>
                  <a:pt x="5704" y="7442"/>
                  <a:pt x="5716" y="7263"/>
                </a:cubicBezTo>
                <a:cubicBezTo>
                  <a:pt x="5728" y="6990"/>
                  <a:pt x="6014" y="6644"/>
                  <a:pt x="5704" y="6192"/>
                </a:cubicBezTo>
                <a:cubicBezTo>
                  <a:pt x="5692" y="6097"/>
                  <a:pt x="5680" y="6013"/>
                  <a:pt x="5644" y="5918"/>
                </a:cubicBezTo>
                <a:cubicBezTo>
                  <a:pt x="5692" y="6001"/>
                  <a:pt x="5740" y="6073"/>
                  <a:pt x="5799" y="6156"/>
                </a:cubicBezTo>
                <a:cubicBezTo>
                  <a:pt x="5895" y="6692"/>
                  <a:pt x="6347" y="6728"/>
                  <a:pt x="6549" y="6918"/>
                </a:cubicBezTo>
                <a:cubicBezTo>
                  <a:pt x="6680" y="7037"/>
                  <a:pt x="6645" y="7275"/>
                  <a:pt x="6406" y="7252"/>
                </a:cubicBezTo>
                <a:cubicBezTo>
                  <a:pt x="6478" y="7430"/>
                  <a:pt x="6621" y="7490"/>
                  <a:pt x="6799" y="7347"/>
                </a:cubicBezTo>
                <a:cubicBezTo>
                  <a:pt x="6811" y="7537"/>
                  <a:pt x="6454" y="7704"/>
                  <a:pt x="6585" y="8097"/>
                </a:cubicBezTo>
                <a:cubicBezTo>
                  <a:pt x="6633" y="8252"/>
                  <a:pt x="6776" y="8395"/>
                  <a:pt x="7085" y="8573"/>
                </a:cubicBezTo>
                <a:lnTo>
                  <a:pt x="7085" y="8573"/>
                </a:lnTo>
                <a:cubicBezTo>
                  <a:pt x="6585" y="8061"/>
                  <a:pt x="7669" y="7513"/>
                  <a:pt x="6645" y="6871"/>
                </a:cubicBezTo>
                <a:lnTo>
                  <a:pt x="6645" y="6871"/>
                </a:lnTo>
                <a:cubicBezTo>
                  <a:pt x="7026" y="7049"/>
                  <a:pt x="7347" y="7323"/>
                  <a:pt x="7573" y="7668"/>
                </a:cubicBezTo>
                <a:cubicBezTo>
                  <a:pt x="7526" y="7668"/>
                  <a:pt x="7478" y="7668"/>
                  <a:pt x="7442" y="7704"/>
                </a:cubicBezTo>
                <a:lnTo>
                  <a:pt x="7430" y="7704"/>
                </a:lnTo>
                <a:cubicBezTo>
                  <a:pt x="7407" y="7704"/>
                  <a:pt x="7395" y="7716"/>
                  <a:pt x="7383" y="7740"/>
                </a:cubicBezTo>
                <a:cubicBezTo>
                  <a:pt x="7252" y="7871"/>
                  <a:pt x="7383" y="8097"/>
                  <a:pt x="7561" y="8037"/>
                </a:cubicBezTo>
                <a:cubicBezTo>
                  <a:pt x="7430" y="7966"/>
                  <a:pt x="7514" y="7847"/>
                  <a:pt x="7597" y="7859"/>
                </a:cubicBezTo>
                <a:cubicBezTo>
                  <a:pt x="7692" y="7871"/>
                  <a:pt x="7752" y="8002"/>
                  <a:pt x="7752" y="8085"/>
                </a:cubicBezTo>
                <a:cubicBezTo>
                  <a:pt x="7752" y="8144"/>
                  <a:pt x="7728" y="8204"/>
                  <a:pt x="7680" y="8240"/>
                </a:cubicBezTo>
                <a:cubicBezTo>
                  <a:pt x="7573" y="8371"/>
                  <a:pt x="7311" y="8478"/>
                  <a:pt x="7180" y="8156"/>
                </a:cubicBezTo>
                <a:cubicBezTo>
                  <a:pt x="7014" y="8466"/>
                  <a:pt x="7383" y="8752"/>
                  <a:pt x="7680" y="8692"/>
                </a:cubicBezTo>
                <a:cubicBezTo>
                  <a:pt x="7645" y="8918"/>
                  <a:pt x="7788" y="8966"/>
                  <a:pt x="7597" y="9192"/>
                </a:cubicBezTo>
                <a:cubicBezTo>
                  <a:pt x="8169" y="8990"/>
                  <a:pt x="8014" y="8668"/>
                  <a:pt x="8109" y="8454"/>
                </a:cubicBezTo>
                <a:lnTo>
                  <a:pt x="8109" y="8454"/>
                </a:lnTo>
                <a:cubicBezTo>
                  <a:pt x="7966" y="8930"/>
                  <a:pt x="8323" y="9085"/>
                  <a:pt x="8335" y="9478"/>
                </a:cubicBezTo>
                <a:cubicBezTo>
                  <a:pt x="8692" y="9061"/>
                  <a:pt x="8407" y="8799"/>
                  <a:pt x="8300" y="8502"/>
                </a:cubicBezTo>
                <a:lnTo>
                  <a:pt x="8300" y="8502"/>
                </a:lnTo>
                <a:cubicBezTo>
                  <a:pt x="8597" y="9228"/>
                  <a:pt x="9002" y="9061"/>
                  <a:pt x="9347" y="9359"/>
                </a:cubicBezTo>
                <a:cubicBezTo>
                  <a:pt x="9050" y="9002"/>
                  <a:pt x="9216" y="8597"/>
                  <a:pt x="8490" y="8311"/>
                </a:cubicBezTo>
                <a:lnTo>
                  <a:pt x="8490" y="8311"/>
                </a:lnTo>
                <a:cubicBezTo>
                  <a:pt x="8788" y="8418"/>
                  <a:pt x="9050" y="8704"/>
                  <a:pt x="9466" y="8347"/>
                </a:cubicBezTo>
                <a:cubicBezTo>
                  <a:pt x="9073" y="8335"/>
                  <a:pt x="8931" y="7966"/>
                  <a:pt x="8442" y="8121"/>
                </a:cubicBezTo>
                <a:lnTo>
                  <a:pt x="8442" y="8121"/>
                </a:lnTo>
                <a:cubicBezTo>
                  <a:pt x="8669" y="8025"/>
                  <a:pt x="8978" y="8180"/>
                  <a:pt x="9181" y="7597"/>
                </a:cubicBezTo>
                <a:cubicBezTo>
                  <a:pt x="8954" y="7799"/>
                  <a:pt x="8907" y="7656"/>
                  <a:pt x="8681" y="7692"/>
                </a:cubicBezTo>
                <a:cubicBezTo>
                  <a:pt x="8752" y="7394"/>
                  <a:pt x="8454" y="7013"/>
                  <a:pt x="8145" y="7192"/>
                </a:cubicBezTo>
                <a:cubicBezTo>
                  <a:pt x="8478" y="7323"/>
                  <a:pt x="8359" y="7585"/>
                  <a:pt x="8240" y="7692"/>
                </a:cubicBezTo>
                <a:cubicBezTo>
                  <a:pt x="8192" y="7728"/>
                  <a:pt x="8133" y="7752"/>
                  <a:pt x="8073" y="7763"/>
                </a:cubicBezTo>
                <a:cubicBezTo>
                  <a:pt x="8002" y="7763"/>
                  <a:pt x="7859" y="7692"/>
                  <a:pt x="7847" y="7609"/>
                </a:cubicBezTo>
                <a:cubicBezTo>
                  <a:pt x="7835" y="7525"/>
                  <a:pt x="7954" y="7442"/>
                  <a:pt x="8026" y="7573"/>
                </a:cubicBezTo>
                <a:cubicBezTo>
                  <a:pt x="8026" y="7549"/>
                  <a:pt x="8038" y="7525"/>
                  <a:pt x="8026" y="7502"/>
                </a:cubicBezTo>
                <a:cubicBezTo>
                  <a:pt x="8026" y="7418"/>
                  <a:pt x="7954" y="7347"/>
                  <a:pt x="7871" y="7347"/>
                </a:cubicBezTo>
                <a:cubicBezTo>
                  <a:pt x="7811" y="7347"/>
                  <a:pt x="7764" y="7359"/>
                  <a:pt x="7728" y="7394"/>
                </a:cubicBezTo>
                <a:cubicBezTo>
                  <a:pt x="7716" y="7406"/>
                  <a:pt x="7704" y="7418"/>
                  <a:pt x="7692" y="7442"/>
                </a:cubicBezTo>
                <a:lnTo>
                  <a:pt x="7680" y="7442"/>
                </a:lnTo>
                <a:cubicBezTo>
                  <a:pt x="7657" y="7490"/>
                  <a:pt x="7657" y="7537"/>
                  <a:pt x="7657" y="7585"/>
                </a:cubicBezTo>
                <a:cubicBezTo>
                  <a:pt x="7323" y="7359"/>
                  <a:pt x="7038" y="7037"/>
                  <a:pt x="6859" y="6656"/>
                </a:cubicBezTo>
                <a:cubicBezTo>
                  <a:pt x="7502" y="7692"/>
                  <a:pt x="8050" y="6597"/>
                  <a:pt x="8562" y="7109"/>
                </a:cubicBezTo>
                <a:cubicBezTo>
                  <a:pt x="8550" y="7085"/>
                  <a:pt x="8526" y="7073"/>
                  <a:pt x="8514" y="7049"/>
                </a:cubicBezTo>
                <a:cubicBezTo>
                  <a:pt x="8526" y="7073"/>
                  <a:pt x="8550" y="7085"/>
                  <a:pt x="8562" y="7109"/>
                </a:cubicBezTo>
                <a:cubicBezTo>
                  <a:pt x="8395" y="6811"/>
                  <a:pt x="8240" y="6656"/>
                  <a:pt x="8085" y="6609"/>
                </a:cubicBezTo>
                <a:cubicBezTo>
                  <a:pt x="7704" y="6478"/>
                  <a:pt x="7538" y="6835"/>
                  <a:pt x="7335" y="6823"/>
                </a:cubicBezTo>
                <a:cubicBezTo>
                  <a:pt x="7490" y="6644"/>
                  <a:pt x="7430" y="6501"/>
                  <a:pt x="7240" y="6442"/>
                </a:cubicBezTo>
                <a:cubicBezTo>
                  <a:pt x="7264" y="6668"/>
                  <a:pt x="7038" y="6704"/>
                  <a:pt x="6907" y="6573"/>
                </a:cubicBezTo>
                <a:cubicBezTo>
                  <a:pt x="6728" y="6370"/>
                  <a:pt x="6680" y="5918"/>
                  <a:pt x="6145" y="5823"/>
                </a:cubicBezTo>
                <a:cubicBezTo>
                  <a:pt x="6073" y="5763"/>
                  <a:pt x="6002" y="5716"/>
                  <a:pt x="5918" y="5668"/>
                </a:cubicBezTo>
                <a:cubicBezTo>
                  <a:pt x="6002" y="5704"/>
                  <a:pt x="6097" y="5716"/>
                  <a:pt x="6180" y="5728"/>
                </a:cubicBezTo>
                <a:cubicBezTo>
                  <a:pt x="6633" y="6037"/>
                  <a:pt x="6978" y="5751"/>
                  <a:pt x="7252" y="5739"/>
                </a:cubicBezTo>
                <a:cubicBezTo>
                  <a:pt x="7430" y="5728"/>
                  <a:pt x="7573" y="5918"/>
                  <a:pt x="7395" y="6073"/>
                </a:cubicBezTo>
                <a:cubicBezTo>
                  <a:pt x="7573" y="6156"/>
                  <a:pt x="7704" y="6097"/>
                  <a:pt x="7740" y="5858"/>
                </a:cubicBezTo>
                <a:cubicBezTo>
                  <a:pt x="7883" y="5989"/>
                  <a:pt x="7740" y="6370"/>
                  <a:pt x="8109" y="6549"/>
                </a:cubicBezTo>
                <a:cubicBezTo>
                  <a:pt x="8264" y="6620"/>
                  <a:pt x="8466" y="6632"/>
                  <a:pt x="8800" y="6537"/>
                </a:cubicBezTo>
                <a:lnTo>
                  <a:pt x="8800" y="6537"/>
                </a:lnTo>
                <a:cubicBezTo>
                  <a:pt x="8085" y="6525"/>
                  <a:pt x="8466" y="5370"/>
                  <a:pt x="7299" y="5644"/>
                </a:cubicBezTo>
                <a:lnTo>
                  <a:pt x="7299" y="5644"/>
                </a:lnTo>
                <a:cubicBezTo>
                  <a:pt x="7680" y="5501"/>
                  <a:pt x="8109" y="5466"/>
                  <a:pt x="8514" y="5549"/>
                </a:cubicBezTo>
                <a:cubicBezTo>
                  <a:pt x="8478" y="5573"/>
                  <a:pt x="8442" y="5620"/>
                  <a:pt x="8431" y="5668"/>
                </a:cubicBezTo>
                <a:lnTo>
                  <a:pt x="8431" y="5680"/>
                </a:lnTo>
                <a:cubicBezTo>
                  <a:pt x="8431" y="5692"/>
                  <a:pt x="8431" y="5716"/>
                  <a:pt x="8431" y="5728"/>
                </a:cubicBezTo>
                <a:cubicBezTo>
                  <a:pt x="8431" y="5918"/>
                  <a:pt x="8681" y="5978"/>
                  <a:pt x="8764" y="5811"/>
                </a:cubicBezTo>
                <a:cubicBezTo>
                  <a:pt x="8621" y="5858"/>
                  <a:pt x="8597" y="5716"/>
                  <a:pt x="8669" y="5668"/>
                </a:cubicBezTo>
                <a:cubicBezTo>
                  <a:pt x="8728" y="5608"/>
                  <a:pt x="8871" y="5668"/>
                  <a:pt x="8931" y="5716"/>
                </a:cubicBezTo>
                <a:cubicBezTo>
                  <a:pt x="8966" y="5763"/>
                  <a:pt x="8990" y="5823"/>
                  <a:pt x="8990" y="5882"/>
                </a:cubicBezTo>
                <a:cubicBezTo>
                  <a:pt x="9002" y="6049"/>
                  <a:pt x="8907" y="6311"/>
                  <a:pt x="8585" y="6180"/>
                </a:cubicBezTo>
                <a:cubicBezTo>
                  <a:pt x="8681" y="6525"/>
                  <a:pt x="9145" y="6466"/>
                  <a:pt x="9324" y="6204"/>
                </a:cubicBezTo>
                <a:cubicBezTo>
                  <a:pt x="9443" y="6394"/>
                  <a:pt x="9574" y="6323"/>
                  <a:pt x="9597" y="6620"/>
                </a:cubicBezTo>
                <a:cubicBezTo>
                  <a:pt x="9871" y="6061"/>
                  <a:pt x="9538" y="5954"/>
                  <a:pt x="9454" y="5728"/>
                </a:cubicBezTo>
                <a:lnTo>
                  <a:pt x="9454" y="5728"/>
                </a:lnTo>
                <a:cubicBezTo>
                  <a:pt x="9681" y="6180"/>
                  <a:pt x="10038" y="6025"/>
                  <a:pt x="10336" y="6287"/>
                </a:cubicBezTo>
                <a:cubicBezTo>
                  <a:pt x="10288" y="5751"/>
                  <a:pt x="9895" y="5763"/>
                  <a:pt x="9621" y="5632"/>
                </a:cubicBezTo>
                <a:lnTo>
                  <a:pt x="9621" y="5632"/>
                </a:lnTo>
                <a:cubicBezTo>
                  <a:pt x="10336" y="5930"/>
                  <a:pt x="10514" y="5537"/>
                  <a:pt x="10955" y="5489"/>
                </a:cubicBezTo>
                <a:cubicBezTo>
                  <a:pt x="10514" y="5454"/>
                  <a:pt x="10336" y="5049"/>
                  <a:pt x="9621" y="5358"/>
                </a:cubicBezTo>
                <a:lnTo>
                  <a:pt x="9621" y="5358"/>
                </a:lnTo>
                <a:cubicBezTo>
                  <a:pt x="9907" y="5227"/>
                  <a:pt x="10288" y="5239"/>
                  <a:pt x="10336" y="4704"/>
                </a:cubicBezTo>
                <a:cubicBezTo>
                  <a:pt x="10038" y="4966"/>
                  <a:pt x="9681" y="4811"/>
                  <a:pt x="9454" y="5263"/>
                </a:cubicBezTo>
                <a:lnTo>
                  <a:pt x="9454" y="5263"/>
                </a:lnTo>
                <a:cubicBezTo>
                  <a:pt x="9538" y="5037"/>
                  <a:pt x="9859" y="4930"/>
                  <a:pt x="9597" y="4370"/>
                </a:cubicBezTo>
                <a:cubicBezTo>
                  <a:pt x="9562" y="4644"/>
                  <a:pt x="9431" y="4573"/>
                  <a:pt x="9300" y="4775"/>
                </a:cubicBezTo>
                <a:close/>
                <a:moveTo>
                  <a:pt x="4609" y="5728"/>
                </a:moveTo>
                <a:cubicBezTo>
                  <a:pt x="4478" y="5811"/>
                  <a:pt x="4323" y="5823"/>
                  <a:pt x="4168" y="5799"/>
                </a:cubicBezTo>
                <a:cubicBezTo>
                  <a:pt x="3978" y="5751"/>
                  <a:pt x="3799" y="5608"/>
                  <a:pt x="3442" y="5525"/>
                </a:cubicBezTo>
                <a:cubicBezTo>
                  <a:pt x="3358" y="5501"/>
                  <a:pt x="3251" y="5489"/>
                  <a:pt x="3144" y="5477"/>
                </a:cubicBezTo>
                <a:cubicBezTo>
                  <a:pt x="3263" y="5466"/>
                  <a:pt x="3358" y="5454"/>
                  <a:pt x="3442" y="5430"/>
                </a:cubicBezTo>
                <a:cubicBezTo>
                  <a:pt x="3799" y="5358"/>
                  <a:pt x="3978" y="5204"/>
                  <a:pt x="4168" y="5156"/>
                </a:cubicBezTo>
                <a:cubicBezTo>
                  <a:pt x="4323" y="5132"/>
                  <a:pt x="4478" y="5156"/>
                  <a:pt x="4609" y="5227"/>
                </a:cubicBezTo>
                <a:cubicBezTo>
                  <a:pt x="4382" y="5216"/>
                  <a:pt x="4168" y="5311"/>
                  <a:pt x="4013" y="5477"/>
                </a:cubicBezTo>
                <a:cubicBezTo>
                  <a:pt x="4168" y="5644"/>
                  <a:pt x="4382" y="5739"/>
                  <a:pt x="4609" y="5728"/>
                </a:cubicBezTo>
                <a:close/>
                <a:moveTo>
                  <a:pt x="4287" y="4084"/>
                </a:moveTo>
                <a:close/>
                <a:moveTo>
                  <a:pt x="4287" y="6871"/>
                </a:moveTo>
                <a:close/>
                <a:moveTo>
                  <a:pt x="4775" y="6609"/>
                </a:moveTo>
                <a:cubicBezTo>
                  <a:pt x="4609" y="6716"/>
                  <a:pt x="4371" y="6740"/>
                  <a:pt x="4073" y="6942"/>
                </a:cubicBezTo>
                <a:cubicBezTo>
                  <a:pt x="3990" y="6990"/>
                  <a:pt x="3906" y="7049"/>
                  <a:pt x="3823" y="7121"/>
                </a:cubicBezTo>
                <a:cubicBezTo>
                  <a:pt x="3882" y="7037"/>
                  <a:pt x="3942" y="6954"/>
                  <a:pt x="4001" y="6871"/>
                </a:cubicBezTo>
                <a:cubicBezTo>
                  <a:pt x="4192" y="6573"/>
                  <a:pt x="4228" y="6335"/>
                  <a:pt x="4323" y="6168"/>
                </a:cubicBezTo>
                <a:cubicBezTo>
                  <a:pt x="4406" y="6037"/>
                  <a:pt x="4537" y="5942"/>
                  <a:pt x="4680" y="5894"/>
                </a:cubicBezTo>
                <a:cubicBezTo>
                  <a:pt x="4513" y="6049"/>
                  <a:pt x="4430" y="6275"/>
                  <a:pt x="4430" y="6490"/>
                </a:cubicBezTo>
                <a:cubicBezTo>
                  <a:pt x="4656" y="6501"/>
                  <a:pt x="4882" y="6418"/>
                  <a:pt x="5025" y="6251"/>
                </a:cubicBezTo>
                <a:cubicBezTo>
                  <a:pt x="4990" y="6394"/>
                  <a:pt x="4906" y="6525"/>
                  <a:pt x="4775" y="6609"/>
                </a:cubicBezTo>
                <a:close/>
                <a:moveTo>
                  <a:pt x="4442" y="4454"/>
                </a:moveTo>
                <a:cubicBezTo>
                  <a:pt x="4430" y="4680"/>
                  <a:pt x="4513" y="4894"/>
                  <a:pt x="4680" y="5049"/>
                </a:cubicBezTo>
                <a:cubicBezTo>
                  <a:pt x="4537" y="5013"/>
                  <a:pt x="4406" y="4918"/>
                  <a:pt x="4323" y="4787"/>
                </a:cubicBezTo>
                <a:cubicBezTo>
                  <a:pt x="4228" y="4620"/>
                  <a:pt x="4204" y="4382"/>
                  <a:pt x="4001" y="4084"/>
                </a:cubicBezTo>
                <a:cubicBezTo>
                  <a:pt x="3942" y="4001"/>
                  <a:pt x="3882" y="3918"/>
                  <a:pt x="3823" y="3834"/>
                </a:cubicBezTo>
                <a:cubicBezTo>
                  <a:pt x="3906" y="3894"/>
                  <a:pt x="3990" y="3953"/>
                  <a:pt x="4073" y="4013"/>
                </a:cubicBezTo>
                <a:cubicBezTo>
                  <a:pt x="4371" y="4204"/>
                  <a:pt x="4609" y="4239"/>
                  <a:pt x="4775" y="4334"/>
                </a:cubicBezTo>
                <a:cubicBezTo>
                  <a:pt x="4906" y="4418"/>
                  <a:pt x="5002" y="4549"/>
                  <a:pt x="5037" y="4692"/>
                </a:cubicBezTo>
                <a:cubicBezTo>
                  <a:pt x="4882" y="4525"/>
                  <a:pt x="4656" y="4442"/>
                  <a:pt x="4430" y="4454"/>
                </a:cubicBezTo>
                <a:close/>
                <a:moveTo>
                  <a:pt x="5621" y="7299"/>
                </a:moveTo>
                <a:close/>
                <a:moveTo>
                  <a:pt x="5716" y="6335"/>
                </a:moveTo>
                <a:cubicBezTo>
                  <a:pt x="5787" y="6466"/>
                  <a:pt x="5811" y="6620"/>
                  <a:pt x="5775" y="6763"/>
                </a:cubicBezTo>
                <a:cubicBezTo>
                  <a:pt x="5728" y="6954"/>
                  <a:pt x="5585" y="7144"/>
                  <a:pt x="5514" y="7490"/>
                </a:cubicBezTo>
                <a:cubicBezTo>
                  <a:pt x="5490" y="7585"/>
                  <a:pt x="5478" y="7680"/>
                  <a:pt x="5466" y="7787"/>
                </a:cubicBezTo>
                <a:cubicBezTo>
                  <a:pt x="5454" y="7680"/>
                  <a:pt x="5430" y="7585"/>
                  <a:pt x="5418" y="7490"/>
                </a:cubicBezTo>
                <a:cubicBezTo>
                  <a:pt x="5335" y="7144"/>
                  <a:pt x="5192" y="6954"/>
                  <a:pt x="5144" y="6763"/>
                </a:cubicBezTo>
                <a:cubicBezTo>
                  <a:pt x="5109" y="6620"/>
                  <a:pt x="5133" y="6466"/>
                  <a:pt x="5204" y="6335"/>
                </a:cubicBezTo>
                <a:cubicBezTo>
                  <a:pt x="4990" y="6549"/>
                  <a:pt x="5144" y="6930"/>
                  <a:pt x="5466" y="6930"/>
                </a:cubicBezTo>
                <a:cubicBezTo>
                  <a:pt x="5775" y="6930"/>
                  <a:pt x="5930" y="6549"/>
                  <a:pt x="5716" y="6335"/>
                </a:cubicBezTo>
                <a:close/>
                <a:moveTo>
                  <a:pt x="5466" y="4025"/>
                </a:moveTo>
                <a:cubicBezTo>
                  <a:pt x="5287" y="4180"/>
                  <a:pt x="5204" y="4394"/>
                  <a:pt x="5204" y="4620"/>
                </a:cubicBezTo>
                <a:cubicBezTo>
                  <a:pt x="5133" y="4489"/>
                  <a:pt x="5109" y="4334"/>
                  <a:pt x="5144" y="4192"/>
                </a:cubicBezTo>
                <a:cubicBezTo>
                  <a:pt x="5192" y="4001"/>
                  <a:pt x="5335" y="3811"/>
                  <a:pt x="5418" y="3465"/>
                </a:cubicBezTo>
                <a:cubicBezTo>
                  <a:pt x="5430" y="3358"/>
                  <a:pt x="5454" y="3263"/>
                  <a:pt x="5454" y="3168"/>
                </a:cubicBezTo>
                <a:cubicBezTo>
                  <a:pt x="5478" y="3275"/>
                  <a:pt x="5490" y="3370"/>
                  <a:pt x="5514" y="3465"/>
                </a:cubicBezTo>
                <a:cubicBezTo>
                  <a:pt x="5585" y="3811"/>
                  <a:pt x="5728" y="4001"/>
                  <a:pt x="5775" y="4192"/>
                </a:cubicBezTo>
                <a:cubicBezTo>
                  <a:pt x="5811" y="4334"/>
                  <a:pt x="5787" y="4489"/>
                  <a:pt x="5716" y="4620"/>
                </a:cubicBezTo>
                <a:cubicBezTo>
                  <a:pt x="5716" y="4394"/>
                  <a:pt x="5633" y="4180"/>
                  <a:pt x="5454" y="4025"/>
                </a:cubicBezTo>
                <a:close/>
                <a:moveTo>
                  <a:pt x="6645" y="4084"/>
                </a:moveTo>
                <a:close/>
                <a:moveTo>
                  <a:pt x="6859" y="6656"/>
                </a:moveTo>
                <a:close/>
                <a:moveTo>
                  <a:pt x="6490" y="6513"/>
                </a:moveTo>
                <a:cubicBezTo>
                  <a:pt x="6502" y="6287"/>
                  <a:pt x="6406" y="6061"/>
                  <a:pt x="6240" y="5918"/>
                </a:cubicBezTo>
                <a:cubicBezTo>
                  <a:pt x="6383" y="5954"/>
                  <a:pt x="6514" y="6049"/>
                  <a:pt x="6597" y="6180"/>
                </a:cubicBezTo>
                <a:cubicBezTo>
                  <a:pt x="6704" y="6347"/>
                  <a:pt x="6728" y="6573"/>
                  <a:pt x="6918" y="6882"/>
                </a:cubicBezTo>
                <a:cubicBezTo>
                  <a:pt x="6978" y="6966"/>
                  <a:pt x="7038" y="7049"/>
                  <a:pt x="7097" y="7132"/>
                </a:cubicBezTo>
                <a:cubicBezTo>
                  <a:pt x="7026" y="7061"/>
                  <a:pt x="6942" y="7001"/>
                  <a:pt x="6847" y="6954"/>
                </a:cubicBezTo>
                <a:cubicBezTo>
                  <a:pt x="6549" y="6751"/>
                  <a:pt x="6311" y="6728"/>
                  <a:pt x="6145" y="6620"/>
                </a:cubicBezTo>
                <a:cubicBezTo>
                  <a:pt x="6014" y="6549"/>
                  <a:pt x="5930" y="6418"/>
                  <a:pt x="5883" y="6275"/>
                </a:cubicBezTo>
                <a:cubicBezTo>
                  <a:pt x="6037" y="6430"/>
                  <a:pt x="6264" y="6513"/>
                  <a:pt x="6490" y="6501"/>
                </a:cubicBezTo>
                <a:close/>
                <a:moveTo>
                  <a:pt x="5895" y="4704"/>
                </a:moveTo>
                <a:cubicBezTo>
                  <a:pt x="5930" y="4561"/>
                  <a:pt x="6014" y="4430"/>
                  <a:pt x="6145" y="4346"/>
                </a:cubicBezTo>
                <a:cubicBezTo>
                  <a:pt x="6311" y="4239"/>
                  <a:pt x="6549" y="4215"/>
                  <a:pt x="6847" y="4025"/>
                </a:cubicBezTo>
                <a:cubicBezTo>
                  <a:pt x="6930" y="3965"/>
                  <a:pt x="7014" y="3906"/>
                  <a:pt x="7097" y="3846"/>
                </a:cubicBezTo>
                <a:cubicBezTo>
                  <a:pt x="7038" y="3918"/>
                  <a:pt x="6978" y="4001"/>
                  <a:pt x="6918" y="4096"/>
                </a:cubicBezTo>
                <a:cubicBezTo>
                  <a:pt x="6728" y="4394"/>
                  <a:pt x="6692" y="4632"/>
                  <a:pt x="6597" y="4799"/>
                </a:cubicBezTo>
                <a:cubicBezTo>
                  <a:pt x="6514" y="4918"/>
                  <a:pt x="6383" y="5013"/>
                  <a:pt x="6240" y="5061"/>
                </a:cubicBezTo>
                <a:cubicBezTo>
                  <a:pt x="6406" y="4906"/>
                  <a:pt x="6490" y="4692"/>
                  <a:pt x="6490" y="4465"/>
                </a:cubicBezTo>
                <a:cubicBezTo>
                  <a:pt x="6252" y="4442"/>
                  <a:pt x="6037" y="4525"/>
                  <a:pt x="5883" y="4692"/>
                </a:cubicBezTo>
                <a:close/>
                <a:moveTo>
                  <a:pt x="7288" y="5335"/>
                </a:moveTo>
                <a:close/>
                <a:moveTo>
                  <a:pt x="7478" y="5537"/>
                </a:moveTo>
                <a:cubicBezTo>
                  <a:pt x="7133" y="5608"/>
                  <a:pt x="6942" y="5751"/>
                  <a:pt x="6752" y="5799"/>
                </a:cubicBezTo>
                <a:cubicBezTo>
                  <a:pt x="6609" y="5835"/>
                  <a:pt x="6454" y="5811"/>
                  <a:pt x="6323" y="5739"/>
                </a:cubicBezTo>
                <a:cubicBezTo>
                  <a:pt x="6549" y="5751"/>
                  <a:pt x="6764" y="5656"/>
                  <a:pt x="6918" y="5489"/>
                </a:cubicBezTo>
                <a:cubicBezTo>
                  <a:pt x="6764" y="5311"/>
                  <a:pt x="6549" y="5227"/>
                  <a:pt x="6323" y="5227"/>
                </a:cubicBezTo>
                <a:cubicBezTo>
                  <a:pt x="6454" y="5156"/>
                  <a:pt x="6609" y="5132"/>
                  <a:pt x="6752" y="5168"/>
                </a:cubicBezTo>
                <a:cubicBezTo>
                  <a:pt x="6942" y="5216"/>
                  <a:pt x="7133" y="5358"/>
                  <a:pt x="7478" y="5442"/>
                </a:cubicBezTo>
                <a:cubicBezTo>
                  <a:pt x="7573" y="5454"/>
                  <a:pt x="7680" y="5477"/>
                  <a:pt x="7776" y="5489"/>
                </a:cubicBezTo>
                <a:cubicBezTo>
                  <a:pt x="7669" y="5489"/>
                  <a:pt x="7561" y="5501"/>
                  <a:pt x="7478" y="5525"/>
                </a:cubicBezTo>
                <a:close/>
              </a:path>
            </a:pathLst>
          </a:custGeom>
          <a:solidFill>
            <a:schemeClr val="accent2">
              <a:alpha val="1450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5"/>
          <p:cNvSpPr/>
          <p:nvPr/>
        </p:nvSpPr>
        <p:spPr>
          <a:xfrm rot="5400000">
            <a:off x="-751321" y="2586704"/>
            <a:ext cx="6659822" cy="852213"/>
          </a:xfrm>
          <a:custGeom>
            <a:avLst/>
            <a:gdLst/>
            <a:ahLst/>
            <a:cxnLst/>
            <a:rect l="l" t="t" r="r" b="b"/>
            <a:pathLst>
              <a:path w="97989" h="12539" extrusionOk="0">
                <a:moveTo>
                  <a:pt x="96155" y="4430"/>
                </a:moveTo>
                <a:lnTo>
                  <a:pt x="96155" y="1834"/>
                </a:lnTo>
                <a:lnTo>
                  <a:pt x="93559" y="1834"/>
                </a:lnTo>
                <a:lnTo>
                  <a:pt x="91774" y="48"/>
                </a:lnTo>
                <a:lnTo>
                  <a:pt x="91726" y="1"/>
                </a:lnTo>
                <a:lnTo>
                  <a:pt x="91690" y="48"/>
                </a:lnTo>
                <a:lnTo>
                  <a:pt x="89904" y="1834"/>
                </a:lnTo>
                <a:lnTo>
                  <a:pt x="87309" y="1834"/>
                </a:lnTo>
                <a:lnTo>
                  <a:pt x="87309" y="4430"/>
                </a:lnTo>
                <a:lnTo>
                  <a:pt x="85666" y="6061"/>
                </a:lnTo>
                <a:lnTo>
                  <a:pt x="84034" y="4430"/>
                </a:lnTo>
                <a:lnTo>
                  <a:pt x="84034" y="1834"/>
                </a:lnTo>
                <a:lnTo>
                  <a:pt x="81427" y="1834"/>
                </a:lnTo>
                <a:lnTo>
                  <a:pt x="79641" y="48"/>
                </a:lnTo>
                <a:lnTo>
                  <a:pt x="79593" y="1"/>
                </a:lnTo>
                <a:lnTo>
                  <a:pt x="79546" y="48"/>
                </a:lnTo>
                <a:lnTo>
                  <a:pt x="77760" y="1834"/>
                </a:lnTo>
                <a:lnTo>
                  <a:pt x="75164" y="1834"/>
                </a:lnTo>
                <a:lnTo>
                  <a:pt x="75164" y="4430"/>
                </a:lnTo>
                <a:lnTo>
                  <a:pt x="73414" y="6180"/>
                </a:lnTo>
                <a:lnTo>
                  <a:pt x="71664" y="4430"/>
                </a:lnTo>
                <a:lnTo>
                  <a:pt x="71664" y="1834"/>
                </a:lnTo>
                <a:lnTo>
                  <a:pt x="69068" y="1834"/>
                </a:lnTo>
                <a:lnTo>
                  <a:pt x="67282" y="48"/>
                </a:lnTo>
                <a:lnTo>
                  <a:pt x="67235" y="1"/>
                </a:lnTo>
                <a:lnTo>
                  <a:pt x="67199" y="48"/>
                </a:lnTo>
                <a:lnTo>
                  <a:pt x="65413" y="1834"/>
                </a:lnTo>
                <a:lnTo>
                  <a:pt x="62818" y="1834"/>
                </a:lnTo>
                <a:lnTo>
                  <a:pt x="62818" y="4430"/>
                </a:lnTo>
                <a:lnTo>
                  <a:pt x="61174" y="6061"/>
                </a:lnTo>
                <a:lnTo>
                  <a:pt x="59543" y="4430"/>
                </a:lnTo>
                <a:lnTo>
                  <a:pt x="59543" y="1834"/>
                </a:lnTo>
                <a:lnTo>
                  <a:pt x="56948" y="1834"/>
                </a:lnTo>
                <a:lnTo>
                  <a:pt x="55162" y="48"/>
                </a:lnTo>
                <a:lnTo>
                  <a:pt x="55114" y="1"/>
                </a:lnTo>
                <a:lnTo>
                  <a:pt x="55067" y="48"/>
                </a:lnTo>
                <a:lnTo>
                  <a:pt x="53281" y="1834"/>
                </a:lnTo>
                <a:lnTo>
                  <a:pt x="50685" y="1834"/>
                </a:lnTo>
                <a:lnTo>
                  <a:pt x="50685" y="4430"/>
                </a:lnTo>
                <a:lnTo>
                  <a:pt x="48982" y="6109"/>
                </a:lnTo>
                <a:lnTo>
                  <a:pt x="47292" y="4430"/>
                </a:lnTo>
                <a:lnTo>
                  <a:pt x="47292" y="1834"/>
                </a:lnTo>
                <a:lnTo>
                  <a:pt x="44708" y="1834"/>
                </a:lnTo>
                <a:lnTo>
                  <a:pt x="42922" y="48"/>
                </a:lnTo>
                <a:lnTo>
                  <a:pt x="42875" y="1"/>
                </a:lnTo>
                <a:lnTo>
                  <a:pt x="42839" y="48"/>
                </a:lnTo>
                <a:lnTo>
                  <a:pt x="41053" y="1834"/>
                </a:lnTo>
                <a:lnTo>
                  <a:pt x="38445" y="1834"/>
                </a:lnTo>
                <a:lnTo>
                  <a:pt x="38445" y="4430"/>
                </a:lnTo>
                <a:lnTo>
                  <a:pt x="36814" y="6061"/>
                </a:lnTo>
                <a:lnTo>
                  <a:pt x="35171" y="4430"/>
                </a:lnTo>
                <a:lnTo>
                  <a:pt x="35171" y="1834"/>
                </a:lnTo>
                <a:lnTo>
                  <a:pt x="32576" y="1834"/>
                </a:lnTo>
                <a:lnTo>
                  <a:pt x="30790" y="48"/>
                </a:lnTo>
                <a:lnTo>
                  <a:pt x="30742" y="1"/>
                </a:lnTo>
                <a:lnTo>
                  <a:pt x="30706" y="48"/>
                </a:lnTo>
                <a:lnTo>
                  <a:pt x="28920" y="1834"/>
                </a:lnTo>
                <a:lnTo>
                  <a:pt x="26325" y="1834"/>
                </a:lnTo>
                <a:lnTo>
                  <a:pt x="26325" y="4430"/>
                </a:lnTo>
                <a:lnTo>
                  <a:pt x="24563" y="6180"/>
                </a:lnTo>
                <a:lnTo>
                  <a:pt x="22813" y="4430"/>
                </a:lnTo>
                <a:lnTo>
                  <a:pt x="22813" y="1834"/>
                </a:lnTo>
                <a:lnTo>
                  <a:pt x="20217" y="1834"/>
                </a:lnTo>
                <a:lnTo>
                  <a:pt x="18431" y="48"/>
                </a:lnTo>
                <a:lnTo>
                  <a:pt x="18383" y="1"/>
                </a:lnTo>
                <a:lnTo>
                  <a:pt x="18336" y="48"/>
                </a:lnTo>
                <a:lnTo>
                  <a:pt x="16550" y="1834"/>
                </a:lnTo>
                <a:lnTo>
                  <a:pt x="13954" y="1834"/>
                </a:lnTo>
                <a:lnTo>
                  <a:pt x="13954" y="4430"/>
                </a:lnTo>
                <a:lnTo>
                  <a:pt x="12323" y="6061"/>
                </a:lnTo>
                <a:lnTo>
                  <a:pt x="10680" y="4430"/>
                </a:lnTo>
                <a:lnTo>
                  <a:pt x="10680" y="1834"/>
                </a:lnTo>
                <a:lnTo>
                  <a:pt x="8084" y="1834"/>
                </a:lnTo>
                <a:lnTo>
                  <a:pt x="6299" y="48"/>
                </a:lnTo>
                <a:lnTo>
                  <a:pt x="6263" y="1"/>
                </a:lnTo>
                <a:lnTo>
                  <a:pt x="6215" y="48"/>
                </a:lnTo>
                <a:lnTo>
                  <a:pt x="4429" y="1834"/>
                </a:lnTo>
                <a:lnTo>
                  <a:pt x="1834" y="1834"/>
                </a:lnTo>
                <a:lnTo>
                  <a:pt x="1834" y="4430"/>
                </a:lnTo>
                <a:lnTo>
                  <a:pt x="48" y="6216"/>
                </a:lnTo>
                <a:lnTo>
                  <a:pt x="0" y="6263"/>
                </a:lnTo>
                <a:lnTo>
                  <a:pt x="48" y="6299"/>
                </a:lnTo>
                <a:lnTo>
                  <a:pt x="1834" y="8085"/>
                </a:lnTo>
                <a:lnTo>
                  <a:pt x="1834" y="10693"/>
                </a:lnTo>
                <a:lnTo>
                  <a:pt x="4429" y="10693"/>
                </a:lnTo>
                <a:lnTo>
                  <a:pt x="6215" y="12490"/>
                </a:lnTo>
                <a:lnTo>
                  <a:pt x="6263" y="12538"/>
                </a:lnTo>
                <a:lnTo>
                  <a:pt x="6263" y="12538"/>
                </a:lnTo>
                <a:lnTo>
                  <a:pt x="6299" y="12490"/>
                </a:lnTo>
                <a:lnTo>
                  <a:pt x="8084" y="10693"/>
                </a:lnTo>
                <a:lnTo>
                  <a:pt x="10680" y="10693"/>
                </a:lnTo>
                <a:lnTo>
                  <a:pt x="10680" y="8097"/>
                </a:lnTo>
                <a:lnTo>
                  <a:pt x="12323" y="6466"/>
                </a:lnTo>
                <a:lnTo>
                  <a:pt x="13954" y="8097"/>
                </a:lnTo>
                <a:lnTo>
                  <a:pt x="13954" y="10693"/>
                </a:lnTo>
                <a:lnTo>
                  <a:pt x="16550" y="10693"/>
                </a:lnTo>
                <a:lnTo>
                  <a:pt x="18336" y="12490"/>
                </a:lnTo>
                <a:lnTo>
                  <a:pt x="18383" y="12538"/>
                </a:lnTo>
                <a:lnTo>
                  <a:pt x="18383" y="12538"/>
                </a:lnTo>
                <a:lnTo>
                  <a:pt x="18419" y="12490"/>
                </a:lnTo>
                <a:lnTo>
                  <a:pt x="20205" y="10693"/>
                </a:lnTo>
                <a:lnTo>
                  <a:pt x="22801" y="10693"/>
                </a:lnTo>
                <a:lnTo>
                  <a:pt x="22801" y="8097"/>
                </a:lnTo>
                <a:lnTo>
                  <a:pt x="24551" y="6347"/>
                </a:lnTo>
                <a:lnTo>
                  <a:pt x="26301" y="8097"/>
                </a:lnTo>
                <a:lnTo>
                  <a:pt x="26301" y="10693"/>
                </a:lnTo>
                <a:lnTo>
                  <a:pt x="28897" y="10693"/>
                </a:lnTo>
                <a:lnTo>
                  <a:pt x="30683" y="12490"/>
                </a:lnTo>
                <a:lnTo>
                  <a:pt x="30730" y="12538"/>
                </a:lnTo>
                <a:lnTo>
                  <a:pt x="30730" y="12538"/>
                </a:lnTo>
                <a:lnTo>
                  <a:pt x="30778" y="12490"/>
                </a:lnTo>
                <a:lnTo>
                  <a:pt x="32564" y="10693"/>
                </a:lnTo>
                <a:lnTo>
                  <a:pt x="35159" y="10693"/>
                </a:lnTo>
                <a:lnTo>
                  <a:pt x="35159" y="8097"/>
                </a:lnTo>
                <a:lnTo>
                  <a:pt x="36790" y="6466"/>
                </a:lnTo>
                <a:lnTo>
                  <a:pt x="38434" y="8097"/>
                </a:lnTo>
                <a:lnTo>
                  <a:pt x="38434" y="10693"/>
                </a:lnTo>
                <a:lnTo>
                  <a:pt x="41029" y="10693"/>
                </a:lnTo>
                <a:lnTo>
                  <a:pt x="42815" y="12490"/>
                </a:lnTo>
                <a:lnTo>
                  <a:pt x="42851" y="12538"/>
                </a:lnTo>
                <a:lnTo>
                  <a:pt x="42851" y="12538"/>
                </a:lnTo>
                <a:lnTo>
                  <a:pt x="42898" y="12490"/>
                </a:lnTo>
                <a:lnTo>
                  <a:pt x="44684" y="10693"/>
                </a:lnTo>
                <a:lnTo>
                  <a:pt x="47280" y="10693"/>
                </a:lnTo>
                <a:lnTo>
                  <a:pt x="47280" y="8097"/>
                </a:lnTo>
                <a:lnTo>
                  <a:pt x="48982" y="6418"/>
                </a:lnTo>
                <a:lnTo>
                  <a:pt x="50661" y="8097"/>
                </a:lnTo>
                <a:lnTo>
                  <a:pt x="50661" y="10693"/>
                </a:lnTo>
                <a:lnTo>
                  <a:pt x="53257" y="10693"/>
                </a:lnTo>
                <a:lnTo>
                  <a:pt x="55043" y="12490"/>
                </a:lnTo>
                <a:lnTo>
                  <a:pt x="55090" y="12538"/>
                </a:lnTo>
                <a:lnTo>
                  <a:pt x="55090" y="12538"/>
                </a:lnTo>
                <a:lnTo>
                  <a:pt x="55126" y="12490"/>
                </a:lnTo>
                <a:lnTo>
                  <a:pt x="56912" y="10693"/>
                </a:lnTo>
                <a:lnTo>
                  <a:pt x="59508" y="10693"/>
                </a:lnTo>
                <a:lnTo>
                  <a:pt x="59508" y="8097"/>
                </a:lnTo>
                <a:lnTo>
                  <a:pt x="61151" y="6466"/>
                </a:lnTo>
                <a:lnTo>
                  <a:pt x="62782" y="8097"/>
                </a:lnTo>
                <a:lnTo>
                  <a:pt x="62782" y="10693"/>
                </a:lnTo>
                <a:lnTo>
                  <a:pt x="65377" y="10693"/>
                </a:lnTo>
                <a:lnTo>
                  <a:pt x="67163" y="12490"/>
                </a:lnTo>
                <a:lnTo>
                  <a:pt x="67211" y="12538"/>
                </a:lnTo>
                <a:lnTo>
                  <a:pt x="67211" y="12538"/>
                </a:lnTo>
                <a:lnTo>
                  <a:pt x="67259" y="12490"/>
                </a:lnTo>
                <a:lnTo>
                  <a:pt x="69044" y="10693"/>
                </a:lnTo>
                <a:lnTo>
                  <a:pt x="71640" y="10693"/>
                </a:lnTo>
                <a:lnTo>
                  <a:pt x="71640" y="8097"/>
                </a:lnTo>
                <a:lnTo>
                  <a:pt x="73390" y="6347"/>
                </a:lnTo>
                <a:lnTo>
                  <a:pt x="75140" y="8097"/>
                </a:lnTo>
                <a:lnTo>
                  <a:pt x="75140" y="10693"/>
                </a:lnTo>
                <a:lnTo>
                  <a:pt x="77736" y="10693"/>
                </a:lnTo>
                <a:lnTo>
                  <a:pt x="79522" y="12490"/>
                </a:lnTo>
                <a:lnTo>
                  <a:pt x="79558" y="12538"/>
                </a:lnTo>
                <a:lnTo>
                  <a:pt x="79558" y="12538"/>
                </a:lnTo>
                <a:lnTo>
                  <a:pt x="79605" y="12490"/>
                </a:lnTo>
                <a:lnTo>
                  <a:pt x="81391" y="10693"/>
                </a:lnTo>
                <a:lnTo>
                  <a:pt x="83987" y="10693"/>
                </a:lnTo>
                <a:lnTo>
                  <a:pt x="83987" y="8097"/>
                </a:lnTo>
                <a:lnTo>
                  <a:pt x="85618" y="6466"/>
                </a:lnTo>
                <a:lnTo>
                  <a:pt x="87261" y="8097"/>
                </a:lnTo>
                <a:lnTo>
                  <a:pt x="87261" y="10693"/>
                </a:lnTo>
                <a:lnTo>
                  <a:pt x="89857" y="10693"/>
                </a:lnTo>
                <a:lnTo>
                  <a:pt x="91643" y="12490"/>
                </a:lnTo>
                <a:lnTo>
                  <a:pt x="91678" y="12538"/>
                </a:lnTo>
                <a:lnTo>
                  <a:pt x="91678" y="12538"/>
                </a:lnTo>
                <a:lnTo>
                  <a:pt x="91726" y="12490"/>
                </a:lnTo>
                <a:lnTo>
                  <a:pt x="93512" y="10693"/>
                </a:lnTo>
                <a:lnTo>
                  <a:pt x="96155" y="10693"/>
                </a:lnTo>
                <a:lnTo>
                  <a:pt x="96155" y="8097"/>
                </a:lnTo>
                <a:lnTo>
                  <a:pt x="97941" y="6311"/>
                </a:lnTo>
                <a:lnTo>
                  <a:pt x="97989" y="6275"/>
                </a:lnTo>
                <a:lnTo>
                  <a:pt x="97989" y="6275"/>
                </a:lnTo>
                <a:lnTo>
                  <a:pt x="97941" y="6228"/>
                </a:lnTo>
                <a:close/>
                <a:moveTo>
                  <a:pt x="50780" y="4501"/>
                </a:moveTo>
                <a:lnTo>
                  <a:pt x="50792" y="4478"/>
                </a:lnTo>
                <a:lnTo>
                  <a:pt x="50792" y="1953"/>
                </a:lnTo>
                <a:lnTo>
                  <a:pt x="53316" y="1953"/>
                </a:lnTo>
                <a:lnTo>
                  <a:pt x="53340" y="1930"/>
                </a:lnTo>
                <a:lnTo>
                  <a:pt x="55102" y="167"/>
                </a:lnTo>
                <a:lnTo>
                  <a:pt x="56864" y="1942"/>
                </a:lnTo>
                <a:lnTo>
                  <a:pt x="56888" y="1953"/>
                </a:lnTo>
                <a:lnTo>
                  <a:pt x="59412" y="1953"/>
                </a:lnTo>
                <a:lnTo>
                  <a:pt x="59412" y="4489"/>
                </a:lnTo>
                <a:lnTo>
                  <a:pt x="59436" y="4501"/>
                </a:lnTo>
                <a:lnTo>
                  <a:pt x="61079" y="6156"/>
                </a:lnTo>
                <a:lnTo>
                  <a:pt x="61043" y="6180"/>
                </a:lnTo>
                <a:lnTo>
                  <a:pt x="59365" y="4501"/>
                </a:lnTo>
                <a:lnTo>
                  <a:pt x="59365" y="2013"/>
                </a:lnTo>
                <a:lnTo>
                  <a:pt x="56864" y="2013"/>
                </a:lnTo>
                <a:lnTo>
                  <a:pt x="55138" y="287"/>
                </a:lnTo>
                <a:lnTo>
                  <a:pt x="55102" y="239"/>
                </a:lnTo>
                <a:lnTo>
                  <a:pt x="55055" y="287"/>
                </a:lnTo>
                <a:lnTo>
                  <a:pt x="53328" y="2013"/>
                </a:lnTo>
                <a:lnTo>
                  <a:pt x="50840" y="2013"/>
                </a:lnTo>
                <a:lnTo>
                  <a:pt x="50840" y="4501"/>
                </a:lnTo>
                <a:lnTo>
                  <a:pt x="49113" y="6228"/>
                </a:lnTo>
                <a:lnTo>
                  <a:pt x="49102" y="6228"/>
                </a:lnTo>
                <a:lnTo>
                  <a:pt x="49090" y="6216"/>
                </a:lnTo>
                <a:lnTo>
                  <a:pt x="49066" y="6192"/>
                </a:lnTo>
                <a:close/>
                <a:moveTo>
                  <a:pt x="61198" y="6263"/>
                </a:moveTo>
                <a:lnTo>
                  <a:pt x="61163" y="6299"/>
                </a:lnTo>
                <a:lnTo>
                  <a:pt x="61127" y="6263"/>
                </a:lnTo>
                <a:lnTo>
                  <a:pt x="61163" y="6240"/>
                </a:lnTo>
                <a:close/>
                <a:moveTo>
                  <a:pt x="50935" y="7966"/>
                </a:moveTo>
                <a:lnTo>
                  <a:pt x="49232" y="6263"/>
                </a:lnTo>
                <a:lnTo>
                  <a:pt x="50935" y="4561"/>
                </a:lnTo>
                <a:lnTo>
                  <a:pt x="50959" y="4549"/>
                </a:lnTo>
                <a:lnTo>
                  <a:pt x="50959" y="2120"/>
                </a:lnTo>
                <a:lnTo>
                  <a:pt x="53376" y="2120"/>
                </a:lnTo>
                <a:lnTo>
                  <a:pt x="53400" y="2108"/>
                </a:lnTo>
                <a:lnTo>
                  <a:pt x="55102" y="406"/>
                </a:lnTo>
                <a:lnTo>
                  <a:pt x="56793" y="2108"/>
                </a:lnTo>
                <a:lnTo>
                  <a:pt x="56817" y="2120"/>
                </a:lnTo>
                <a:lnTo>
                  <a:pt x="59246" y="2120"/>
                </a:lnTo>
                <a:lnTo>
                  <a:pt x="59246" y="4549"/>
                </a:lnTo>
                <a:lnTo>
                  <a:pt x="59258" y="4561"/>
                </a:lnTo>
                <a:lnTo>
                  <a:pt x="60960" y="6263"/>
                </a:lnTo>
                <a:lnTo>
                  <a:pt x="59258" y="7966"/>
                </a:lnTo>
                <a:lnTo>
                  <a:pt x="59246" y="7978"/>
                </a:lnTo>
                <a:lnTo>
                  <a:pt x="59246" y="10407"/>
                </a:lnTo>
                <a:lnTo>
                  <a:pt x="56817" y="10407"/>
                </a:lnTo>
                <a:lnTo>
                  <a:pt x="56793" y="10431"/>
                </a:lnTo>
                <a:lnTo>
                  <a:pt x="55102" y="12133"/>
                </a:lnTo>
                <a:lnTo>
                  <a:pt x="53400" y="10431"/>
                </a:lnTo>
                <a:lnTo>
                  <a:pt x="53376" y="10407"/>
                </a:lnTo>
                <a:lnTo>
                  <a:pt x="50959" y="10407"/>
                </a:lnTo>
                <a:lnTo>
                  <a:pt x="50959" y="7978"/>
                </a:lnTo>
                <a:close/>
                <a:moveTo>
                  <a:pt x="38541" y="4489"/>
                </a:moveTo>
                <a:lnTo>
                  <a:pt x="38564" y="4478"/>
                </a:lnTo>
                <a:lnTo>
                  <a:pt x="38564" y="1942"/>
                </a:lnTo>
                <a:lnTo>
                  <a:pt x="41089" y="1942"/>
                </a:lnTo>
                <a:lnTo>
                  <a:pt x="41112" y="1930"/>
                </a:lnTo>
                <a:lnTo>
                  <a:pt x="42875" y="167"/>
                </a:lnTo>
                <a:lnTo>
                  <a:pt x="44649" y="1930"/>
                </a:lnTo>
                <a:lnTo>
                  <a:pt x="44660" y="1953"/>
                </a:lnTo>
                <a:lnTo>
                  <a:pt x="47197" y="1953"/>
                </a:lnTo>
                <a:lnTo>
                  <a:pt x="47197" y="4489"/>
                </a:lnTo>
                <a:lnTo>
                  <a:pt x="47208" y="4501"/>
                </a:lnTo>
                <a:lnTo>
                  <a:pt x="48911" y="6204"/>
                </a:lnTo>
                <a:lnTo>
                  <a:pt x="48887" y="6228"/>
                </a:lnTo>
                <a:lnTo>
                  <a:pt x="48875" y="6240"/>
                </a:lnTo>
                <a:lnTo>
                  <a:pt x="48875" y="6228"/>
                </a:lnTo>
                <a:lnTo>
                  <a:pt x="47137" y="4501"/>
                </a:lnTo>
                <a:lnTo>
                  <a:pt x="47137" y="2013"/>
                </a:lnTo>
                <a:lnTo>
                  <a:pt x="44637" y="2013"/>
                </a:lnTo>
                <a:lnTo>
                  <a:pt x="42910" y="287"/>
                </a:lnTo>
                <a:lnTo>
                  <a:pt x="42875" y="239"/>
                </a:lnTo>
                <a:lnTo>
                  <a:pt x="42827" y="287"/>
                </a:lnTo>
                <a:lnTo>
                  <a:pt x="41101" y="2013"/>
                </a:lnTo>
                <a:lnTo>
                  <a:pt x="38612" y="2013"/>
                </a:lnTo>
                <a:lnTo>
                  <a:pt x="38612" y="4501"/>
                </a:lnTo>
                <a:lnTo>
                  <a:pt x="36921" y="6180"/>
                </a:lnTo>
                <a:lnTo>
                  <a:pt x="36886" y="6144"/>
                </a:lnTo>
                <a:close/>
                <a:moveTo>
                  <a:pt x="38707" y="7966"/>
                </a:moveTo>
                <a:lnTo>
                  <a:pt x="37005" y="6263"/>
                </a:lnTo>
                <a:lnTo>
                  <a:pt x="38707" y="4561"/>
                </a:lnTo>
                <a:lnTo>
                  <a:pt x="38719" y="4549"/>
                </a:lnTo>
                <a:lnTo>
                  <a:pt x="38719" y="2120"/>
                </a:lnTo>
                <a:lnTo>
                  <a:pt x="41148" y="2120"/>
                </a:lnTo>
                <a:lnTo>
                  <a:pt x="41172" y="2108"/>
                </a:lnTo>
                <a:lnTo>
                  <a:pt x="42875" y="406"/>
                </a:lnTo>
                <a:lnTo>
                  <a:pt x="44577" y="2108"/>
                </a:lnTo>
                <a:lnTo>
                  <a:pt x="44589" y="2120"/>
                </a:lnTo>
                <a:lnTo>
                  <a:pt x="47018" y="2120"/>
                </a:lnTo>
                <a:lnTo>
                  <a:pt x="47018" y="4549"/>
                </a:lnTo>
                <a:lnTo>
                  <a:pt x="47042" y="4561"/>
                </a:lnTo>
                <a:lnTo>
                  <a:pt x="48732" y="6263"/>
                </a:lnTo>
                <a:lnTo>
                  <a:pt x="47030" y="7966"/>
                </a:lnTo>
                <a:lnTo>
                  <a:pt x="47018" y="7978"/>
                </a:lnTo>
                <a:lnTo>
                  <a:pt x="47018" y="10407"/>
                </a:lnTo>
                <a:lnTo>
                  <a:pt x="44589" y="10407"/>
                </a:lnTo>
                <a:lnTo>
                  <a:pt x="44565" y="10431"/>
                </a:lnTo>
                <a:lnTo>
                  <a:pt x="42875" y="12133"/>
                </a:lnTo>
                <a:lnTo>
                  <a:pt x="41172" y="10431"/>
                </a:lnTo>
                <a:lnTo>
                  <a:pt x="41160" y="10407"/>
                </a:lnTo>
                <a:lnTo>
                  <a:pt x="38731" y="10407"/>
                </a:lnTo>
                <a:lnTo>
                  <a:pt x="38731" y="7978"/>
                </a:lnTo>
                <a:close/>
                <a:moveTo>
                  <a:pt x="36779" y="6263"/>
                </a:moveTo>
                <a:lnTo>
                  <a:pt x="36802" y="6240"/>
                </a:lnTo>
                <a:lnTo>
                  <a:pt x="36838" y="6263"/>
                </a:lnTo>
                <a:lnTo>
                  <a:pt x="36802" y="6299"/>
                </a:lnTo>
                <a:close/>
                <a:moveTo>
                  <a:pt x="10585" y="8038"/>
                </a:moveTo>
                <a:lnTo>
                  <a:pt x="10561" y="8049"/>
                </a:lnTo>
                <a:lnTo>
                  <a:pt x="10561" y="10585"/>
                </a:lnTo>
                <a:lnTo>
                  <a:pt x="8037" y="10585"/>
                </a:lnTo>
                <a:lnTo>
                  <a:pt x="8013" y="10597"/>
                </a:lnTo>
                <a:lnTo>
                  <a:pt x="6251" y="12371"/>
                </a:lnTo>
                <a:lnTo>
                  <a:pt x="4477" y="10597"/>
                </a:lnTo>
                <a:lnTo>
                  <a:pt x="4465" y="10574"/>
                </a:lnTo>
                <a:lnTo>
                  <a:pt x="1929" y="10574"/>
                </a:lnTo>
                <a:lnTo>
                  <a:pt x="1929" y="8049"/>
                </a:lnTo>
                <a:lnTo>
                  <a:pt x="1917" y="8026"/>
                </a:lnTo>
                <a:lnTo>
                  <a:pt x="155" y="6263"/>
                </a:lnTo>
                <a:lnTo>
                  <a:pt x="1917" y="4501"/>
                </a:lnTo>
                <a:lnTo>
                  <a:pt x="1941" y="4478"/>
                </a:lnTo>
                <a:lnTo>
                  <a:pt x="1941" y="1953"/>
                </a:lnTo>
                <a:lnTo>
                  <a:pt x="4465" y="1953"/>
                </a:lnTo>
                <a:lnTo>
                  <a:pt x="4489" y="1930"/>
                </a:lnTo>
                <a:lnTo>
                  <a:pt x="6251" y="167"/>
                </a:lnTo>
                <a:lnTo>
                  <a:pt x="8025" y="1930"/>
                </a:lnTo>
                <a:lnTo>
                  <a:pt x="8037" y="1953"/>
                </a:lnTo>
                <a:lnTo>
                  <a:pt x="10573" y="1953"/>
                </a:lnTo>
                <a:lnTo>
                  <a:pt x="10573" y="4478"/>
                </a:lnTo>
                <a:lnTo>
                  <a:pt x="10585" y="4501"/>
                </a:lnTo>
                <a:lnTo>
                  <a:pt x="12240" y="6144"/>
                </a:lnTo>
                <a:lnTo>
                  <a:pt x="12204" y="6180"/>
                </a:lnTo>
                <a:lnTo>
                  <a:pt x="10525" y="4501"/>
                </a:lnTo>
                <a:lnTo>
                  <a:pt x="10525" y="2013"/>
                </a:lnTo>
                <a:lnTo>
                  <a:pt x="8025" y="2013"/>
                </a:lnTo>
                <a:lnTo>
                  <a:pt x="6299" y="287"/>
                </a:lnTo>
                <a:lnTo>
                  <a:pt x="6263" y="239"/>
                </a:lnTo>
                <a:lnTo>
                  <a:pt x="6215" y="287"/>
                </a:lnTo>
                <a:lnTo>
                  <a:pt x="4477" y="2013"/>
                </a:lnTo>
                <a:lnTo>
                  <a:pt x="1977" y="2013"/>
                </a:lnTo>
                <a:lnTo>
                  <a:pt x="1977" y="4501"/>
                </a:lnTo>
                <a:lnTo>
                  <a:pt x="262" y="6228"/>
                </a:lnTo>
                <a:lnTo>
                  <a:pt x="214" y="6263"/>
                </a:lnTo>
                <a:lnTo>
                  <a:pt x="262" y="6311"/>
                </a:lnTo>
                <a:lnTo>
                  <a:pt x="1977" y="8026"/>
                </a:lnTo>
                <a:lnTo>
                  <a:pt x="1977" y="10526"/>
                </a:lnTo>
                <a:lnTo>
                  <a:pt x="4477" y="10526"/>
                </a:lnTo>
                <a:lnTo>
                  <a:pt x="6203" y="12252"/>
                </a:lnTo>
                <a:lnTo>
                  <a:pt x="6239" y="12288"/>
                </a:lnTo>
                <a:lnTo>
                  <a:pt x="6287" y="12252"/>
                </a:lnTo>
                <a:lnTo>
                  <a:pt x="8013" y="10526"/>
                </a:lnTo>
                <a:lnTo>
                  <a:pt x="10501" y="10526"/>
                </a:lnTo>
                <a:lnTo>
                  <a:pt x="10501" y="8026"/>
                </a:lnTo>
                <a:lnTo>
                  <a:pt x="12192" y="6347"/>
                </a:lnTo>
                <a:lnTo>
                  <a:pt x="12216" y="6383"/>
                </a:lnTo>
                <a:close/>
                <a:moveTo>
                  <a:pt x="12347" y="6263"/>
                </a:moveTo>
                <a:lnTo>
                  <a:pt x="12311" y="6299"/>
                </a:lnTo>
                <a:lnTo>
                  <a:pt x="12287" y="6263"/>
                </a:lnTo>
                <a:lnTo>
                  <a:pt x="12311" y="6240"/>
                </a:lnTo>
                <a:close/>
                <a:moveTo>
                  <a:pt x="2084" y="7966"/>
                </a:moveTo>
                <a:lnTo>
                  <a:pt x="381" y="6263"/>
                </a:lnTo>
                <a:lnTo>
                  <a:pt x="2084" y="4561"/>
                </a:lnTo>
                <a:lnTo>
                  <a:pt x="2108" y="4549"/>
                </a:lnTo>
                <a:lnTo>
                  <a:pt x="2108" y="2120"/>
                </a:lnTo>
                <a:lnTo>
                  <a:pt x="4525" y="2120"/>
                </a:lnTo>
                <a:lnTo>
                  <a:pt x="4548" y="2108"/>
                </a:lnTo>
                <a:lnTo>
                  <a:pt x="6251" y="406"/>
                </a:lnTo>
                <a:lnTo>
                  <a:pt x="7954" y="2108"/>
                </a:lnTo>
                <a:lnTo>
                  <a:pt x="7965" y="2120"/>
                </a:lnTo>
                <a:lnTo>
                  <a:pt x="10394" y="2120"/>
                </a:lnTo>
                <a:lnTo>
                  <a:pt x="10394" y="4549"/>
                </a:lnTo>
                <a:lnTo>
                  <a:pt x="10406" y="4561"/>
                </a:lnTo>
                <a:lnTo>
                  <a:pt x="12109" y="6263"/>
                </a:lnTo>
                <a:lnTo>
                  <a:pt x="10406" y="7966"/>
                </a:lnTo>
                <a:lnTo>
                  <a:pt x="10394" y="7978"/>
                </a:lnTo>
                <a:lnTo>
                  <a:pt x="10394" y="10407"/>
                </a:lnTo>
                <a:lnTo>
                  <a:pt x="7965" y="10407"/>
                </a:lnTo>
                <a:lnTo>
                  <a:pt x="7954" y="10431"/>
                </a:lnTo>
                <a:lnTo>
                  <a:pt x="6251" y="12133"/>
                </a:lnTo>
                <a:lnTo>
                  <a:pt x="4548" y="10431"/>
                </a:lnTo>
                <a:lnTo>
                  <a:pt x="4536" y="10407"/>
                </a:lnTo>
                <a:lnTo>
                  <a:pt x="2096" y="10407"/>
                </a:lnTo>
                <a:lnTo>
                  <a:pt x="2096" y="7978"/>
                </a:lnTo>
                <a:close/>
                <a:moveTo>
                  <a:pt x="22705" y="8026"/>
                </a:moveTo>
                <a:lnTo>
                  <a:pt x="22682" y="8049"/>
                </a:lnTo>
                <a:lnTo>
                  <a:pt x="22682" y="10574"/>
                </a:lnTo>
                <a:lnTo>
                  <a:pt x="20157" y="10574"/>
                </a:lnTo>
                <a:lnTo>
                  <a:pt x="20134" y="10597"/>
                </a:lnTo>
                <a:lnTo>
                  <a:pt x="18383" y="12359"/>
                </a:lnTo>
                <a:lnTo>
                  <a:pt x="16609" y="10597"/>
                </a:lnTo>
                <a:lnTo>
                  <a:pt x="16597" y="10574"/>
                </a:lnTo>
                <a:lnTo>
                  <a:pt x="14061" y="10574"/>
                </a:lnTo>
                <a:lnTo>
                  <a:pt x="14061" y="8049"/>
                </a:lnTo>
                <a:lnTo>
                  <a:pt x="14050" y="8026"/>
                </a:lnTo>
                <a:lnTo>
                  <a:pt x="12395" y="6371"/>
                </a:lnTo>
                <a:lnTo>
                  <a:pt x="12430" y="6347"/>
                </a:lnTo>
                <a:lnTo>
                  <a:pt x="14109" y="8026"/>
                </a:lnTo>
                <a:lnTo>
                  <a:pt x="14109" y="10526"/>
                </a:lnTo>
                <a:lnTo>
                  <a:pt x="16609" y="10526"/>
                </a:lnTo>
                <a:lnTo>
                  <a:pt x="18336" y="12252"/>
                </a:lnTo>
                <a:lnTo>
                  <a:pt x="18371" y="12288"/>
                </a:lnTo>
                <a:lnTo>
                  <a:pt x="18407" y="12252"/>
                </a:lnTo>
                <a:lnTo>
                  <a:pt x="20134" y="10526"/>
                </a:lnTo>
                <a:lnTo>
                  <a:pt x="22634" y="10526"/>
                </a:lnTo>
                <a:lnTo>
                  <a:pt x="22634" y="8026"/>
                </a:lnTo>
                <a:lnTo>
                  <a:pt x="24360" y="6311"/>
                </a:lnTo>
                <a:lnTo>
                  <a:pt x="24396" y="6263"/>
                </a:lnTo>
                <a:lnTo>
                  <a:pt x="24360" y="6216"/>
                </a:lnTo>
                <a:lnTo>
                  <a:pt x="22634" y="4501"/>
                </a:lnTo>
                <a:lnTo>
                  <a:pt x="22634" y="2013"/>
                </a:lnTo>
                <a:lnTo>
                  <a:pt x="20134" y="2013"/>
                </a:lnTo>
                <a:lnTo>
                  <a:pt x="18407" y="287"/>
                </a:lnTo>
                <a:lnTo>
                  <a:pt x="18371" y="239"/>
                </a:lnTo>
                <a:lnTo>
                  <a:pt x="18336" y="287"/>
                </a:lnTo>
                <a:lnTo>
                  <a:pt x="16609" y="2013"/>
                </a:lnTo>
                <a:lnTo>
                  <a:pt x="14109" y="2013"/>
                </a:lnTo>
                <a:lnTo>
                  <a:pt x="14109" y="4501"/>
                </a:lnTo>
                <a:lnTo>
                  <a:pt x="12430" y="6180"/>
                </a:lnTo>
                <a:lnTo>
                  <a:pt x="12395" y="6144"/>
                </a:lnTo>
                <a:lnTo>
                  <a:pt x="14050" y="4489"/>
                </a:lnTo>
                <a:lnTo>
                  <a:pt x="14061" y="4478"/>
                </a:lnTo>
                <a:lnTo>
                  <a:pt x="14061" y="1942"/>
                </a:lnTo>
                <a:lnTo>
                  <a:pt x="16597" y="1942"/>
                </a:lnTo>
                <a:lnTo>
                  <a:pt x="16609" y="1930"/>
                </a:lnTo>
                <a:lnTo>
                  <a:pt x="18383" y="156"/>
                </a:lnTo>
                <a:lnTo>
                  <a:pt x="20146" y="1930"/>
                </a:lnTo>
                <a:lnTo>
                  <a:pt x="20169" y="1942"/>
                </a:lnTo>
                <a:lnTo>
                  <a:pt x="22693" y="1942"/>
                </a:lnTo>
                <a:lnTo>
                  <a:pt x="22693" y="4478"/>
                </a:lnTo>
                <a:lnTo>
                  <a:pt x="22717" y="4489"/>
                </a:lnTo>
                <a:lnTo>
                  <a:pt x="24479" y="6252"/>
                </a:lnTo>
                <a:close/>
                <a:moveTo>
                  <a:pt x="22539" y="4561"/>
                </a:moveTo>
                <a:lnTo>
                  <a:pt x="24241" y="6263"/>
                </a:lnTo>
                <a:lnTo>
                  <a:pt x="22539" y="7966"/>
                </a:lnTo>
                <a:lnTo>
                  <a:pt x="22527" y="7978"/>
                </a:lnTo>
                <a:lnTo>
                  <a:pt x="22527" y="10407"/>
                </a:lnTo>
                <a:lnTo>
                  <a:pt x="20098" y="10407"/>
                </a:lnTo>
                <a:lnTo>
                  <a:pt x="20074" y="10431"/>
                </a:lnTo>
                <a:lnTo>
                  <a:pt x="18383" y="12133"/>
                </a:lnTo>
                <a:lnTo>
                  <a:pt x="16681" y="10431"/>
                </a:lnTo>
                <a:lnTo>
                  <a:pt x="16669" y="10407"/>
                </a:lnTo>
                <a:lnTo>
                  <a:pt x="14240" y="10407"/>
                </a:lnTo>
                <a:lnTo>
                  <a:pt x="14240" y="7978"/>
                </a:lnTo>
                <a:lnTo>
                  <a:pt x="14216" y="7966"/>
                </a:lnTo>
                <a:lnTo>
                  <a:pt x="12514" y="6263"/>
                </a:lnTo>
                <a:lnTo>
                  <a:pt x="14216" y="4561"/>
                </a:lnTo>
                <a:lnTo>
                  <a:pt x="14228" y="4549"/>
                </a:lnTo>
                <a:lnTo>
                  <a:pt x="14228" y="2120"/>
                </a:lnTo>
                <a:lnTo>
                  <a:pt x="16657" y="2120"/>
                </a:lnTo>
                <a:lnTo>
                  <a:pt x="16669" y="2108"/>
                </a:lnTo>
                <a:lnTo>
                  <a:pt x="18371" y="406"/>
                </a:lnTo>
                <a:lnTo>
                  <a:pt x="20074" y="2108"/>
                </a:lnTo>
                <a:lnTo>
                  <a:pt x="20086" y="2120"/>
                </a:lnTo>
                <a:lnTo>
                  <a:pt x="22515" y="2120"/>
                </a:lnTo>
                <a:lnTo>
                  <a:pt x="22515" y="4549"/>
                </a:lnTo>
                <a:close/>
                <a:moveTo>
                  <a:pt x="35064" y="8026"/>
                </a:moveTo>
                <a:lnTo>
                  <a:pt x="35052" y="8049"/>
                </a:lnTo>
                <a:lnTo>
                  <a:pt x="35052" y="10574"/>
                </a:lnTo>
                <a:lnTo>
                  <a:pt x="32516" y="10574"/>
                </a:lnTo>
                <a:lnTo>
                  <a:pt x="32504" y="10597"/>
                </a:lnTo>
                <a:lnTo>
                  <a:pt x="30730" y="12359"/>
                </a:lnTo>
                <a:lnTo>
                  <a:pt x="28968" y="10597"/>
                </a:lnTo>
                <a:lnTo>
                  <a:pt x="28944" y="10574"/>
                </a:lnTo>
                <a:lnTo>
                  <a:pt x="26420" y="10574"/>
                </a:lnTo>
                <a:lnTo>
                  <a:pt x="26420" y="8049"/>
                </a:lnTo>
                <a:lnTo>
                  <a:pt x="26396" y="8026"/>
                </a:lnTo>
                <a:lnTo>
                  <a:pt x="24646" y="6263"/>
                </a:lnTo>
                <a:lnTo>
                  <a:pt x="26408" y="4501"/>
                </a:lnTo>
                <a:lnTo>
                  <a:pt x="26432" y="4478"/>
                </a:lnTo>
                <a:lnTo>
                  <a:pt x="26432" y="1953"/>
                </a:lnTo>
                <a:lnTo>
                  <a:pt x="28956" y="1953"/>
                </a:lnTo>
                <a:lnTo>
                  <a:pt x="28980" y="1930"/>
                </a:lnTo>
                <a:lnTo>
                  <a:pt x="30742" y="167"/>
                </a:lnTo>
                <a:lnTo>
                  <a:pt x="32516" y="1930"/>
                </a:lnTo>
                <a:lnTo>
                  <a:pt x="32528" y="1953"/>
                </a:lnTo>
                <a:lnTo>
                  <a:pt x="35064" y="1953"/>
                </a:lnTo>
                <a:lnTo>
                  <a:pt x="35064" y="4478"/>
                </a:lnTo>
                <a:lnTo>
                  <a:pt x="35076" y="4501"/>
                </a:lnTo>
                <a:lnTo>
                  <a:pt x="36731" y="6144"/>
                </a:lnTo>
                <a:lnTo>
                  <a:pt x="36695" y="6180"/>
                </a:lnTo>
                <a:lnTo>
                  <a:pt x="35016" y="4501"/>
                </a:lnTo>
                <a:lnTo>
                  <a:pt x="35016" y="2013"/>
                </a:lnTo>
                <a:lnTo>
                  <a:pt x="32516" y="2013"/>
                </a:lnTo>
                <a:lnTo>
                  <a:pt x="30790" y="287"/>
                </a:lnTo>
                <a:lnTo>
                  <a:pt x="30754" y="239"/>
                </a:lnTo>
                <a:lnTo>
                  <a:pt x="30706" y="287"/>
                </a:lnTo>
                <a:lnTo>
                  <a:pt x="28980" y="2013"/>
                </a:lnTo>
                <a:lnTo>
                  <a:pt x="26480" y="2013"/>
                </a:lnTo>
                <a:lnTo>
                  <a:pt x="26480" y="4501"/>
                </a:lnTo>
                <a:lnTo>
                  <a:pt x="24753" y="6228"/>
                </a:lnTo>
                <a:lnTo>
                  <a:pt x="24718" y="6263"/>
                </a:lnTo>
                <a:lnTo>
                  <a:pt x="24753" y="6311"/>
                </a:lnTo>
                <a:lnTo>
                  <a:pt x="26480" y="8026"/>
                </a:lnTo>
                <a:lnTo>
                  <a:pt x="26480" y="10526"/>
                </a:lnTo>
                <a:lnTo>
                  <a:pt x="28980" y="10526"/>
                </a:lnTo>
                <a:lnTo>
                  <a:pt x="30694" y="12252"/>
                </a:lnTo>
                <a:lnTo>
                  <a:pt x="30742" y="12288"/>
                </a:lnTo>
                <a:lnTo>
                  <a:pt x="30778" y="12252"/>
                </a:lnTo>
                <a:lnTo>
                  <a:pt x="32504" y="10526"/>
                </a:lnTo>
                <a:lnTo>
                  <a:pt x="35005" y="10526"/>
                </a:lnTo>
                <a:lnTo>
                  <a:pt x="35005" y="8026"/>
                </a:lnTo>
                <a:lnTo>
                  <a:pt x="36683" y="6347"/>
                </a:lnTo>
                <a:lnTo>
                  <a:pt x="36719" y="6383"/>
                </a:lnTo>
                <a:close/>
                <a:moveTo>
                  <a:pt x="26587" y="7966"/>
                </a:moveTo>
                <a:lnTo>
                  <a:pt x="24872" y="6263"/>
                </a:lnTo>
                <a:lnTo>
                  <a:pt x="26575" y="4561"/>
                </a:lnTo>
                <a:lnTo>
                  <a:pt x="26599" y="4549"/>
                </a:lnTo>
                <a:lnTo>
                  <a:pt x="26599" y="2120"/>
                </a:lnTo>
                <a:lnTo>
                  <a:pt x="29028" y="2120"/>
                </a:lnTo>
                <a:lnTo>
                  <a:pt x="29039" y="2108"/>
                </a:lnTo>
                <a:lnTo>
                  <a:pt x="30742" y="406"/>
                </a:lnTo>
                <a:lnTo>
                  <a:pt x="32445" y="2108"/>
                </a:lnTo>
                <a:lnTo>
                  <a:pt x="32457" y="2120"/>
                </a:lnTo>
                <a:lnTo>
                  <a:pt x="34885" y="2120"/>
                </a:lnTo>
                <a:lnTo>
                  <a:pt x="34885" y="4549"/>
                </a:lnTo>
                <a:lnTo>
                  <a:pt x="34897" y="4561"/>
                </a:lnTo>
                <a:lnTo>
                  <a:pt x="36600" y="6263"/>
                </a:lnTo>
                <a:lnTo>
                  <a:pt x="34897" y="7966"/>
                </a:lnTo>
                <a:lnTo>
                  <a:pt x="34885" y="7978"/>
                </a:lnTo>
                <a:lnTo>
                  <a:pt x="34885" y="10407"/>
                </a:lnTo>
                <a:lnTo>
                  <a:pt x="32457" y="10407"/>
                </a:lnTo>
                <a:lnTo>
                  <a:pt x="32445" y="10431"/>
                </a:lnTo>
                <a:lnTo>
                  <a:pt x="30742" y="12133"/>
                </a:lnTo>
                <a:lnTo>
                  <a:pt x="29039" y="10431"/>
                </a:lnTo>
                <a:lnTo>
                  <a:pt x="29016" y="10407"/>
                </a:lnTo>
                <a:lnTo>
                  <a:pt x="26587" y="10407"/>
                </a:lnTo>
                <a:lnTo>
                  <a:pt x="26587" y="7978"/>
                </a:lnTo>
                <a:close/>
                <a:moveTo>
                  <a:pt x="47208" y="8026"/>
                </a:moveTo>
                <a:lnTo>
                  <a:pt x="47185" y="8049"/>
                </a:lnTo>
                <a:lnTo>
                  <a:pt x="47185" y="10574"/>
                </a:lnTo>
                <a:lnTo>
                  <a:pt x="44660" y="10574"/>
                </a:lnTo>
                <a:lnTo>
                  <a:pt x="44637" y="10597"/>
                </a:lnTo>
                <a:lnTo>
                  <a:pt x="42875" y="12359"/>
                </a:lnTo>
                <a:lnTo>
                  <a:pt x="41112" y="10597"/>
                </a:lnTo>
                <a:lnTo>
                  <a:pt x="41089" y="10574"/>
                </a:lnTo>
                <a:lnTo>
                  <a:pt x="38564" y="10574"/>
                </a:lnTo>
                <a:lnTo>
                  <a:pt x="38564" y="8049"/>
                </a:lnTo>
                <a:lnTo>
                  <a:pt x="38541" y="8026"/>
                </a:lnTo>
                <a:lnTo>
                  <a:pt x="36898" y="6371"/>
                </a:lnTo>
                <a:lnTo>
                  <a:pt x="36921" y="6347"/>
                </a:lnTo>
                <a:lnTo>
                  <a:pt x="38612" y="8026"/>
                </a:lnTo>
                <a:lnTo>
                  <a:pt x="38612" y="10526"/>
                </a:lnTo>
                <a:lnTo>
                  <a:pt x="41101" y="10526"/>
                </a:lnTo>
                <a:lnTo>
                  <a:pt x="42827" y="12252"/>
                </a:lnTo>
                <a:lnTo>
                  <a:pt x="42875" y="12288"/>
                </a:lnTo>
                <a:lnTo>
                  <a:pt x="42910" y="12252"/>
                </a:lnTo>
                <a:lnTo>
                  <a:pt x="44637" y="10526"/>
                </a:lnTo>
                <a:lnTo>
                  <a:pt x="47137" y="10526"/>
                </a:lnTo>
                <a:lnTo>
                  <a:pt x="47137" y="8026"/>
                </a:lnTo>
                <a:lnTo>
                  <a:pt x="48863" y="6311"/>
                </a:lnTo>
                <a:lnTo>
                  <a:pt x="48863" y="6299"/>
                </a:lnTo>
                <a:lnTo>
                  <a:pt x="48863" y="6311"/>
                </a:lnTo>
                <a:lnTo>
                  <a:pt x="48887" y="6335"/>
                </a:lnTo>
                <a:close/>
                <a:moveTo>
                  <a:pt x="59436" y="8026"/>
                </a:moveTo>
                <a:lnTo>
                  <a:pt x="59412" y="8049"/>
                </a:lnTo>
                <a:lnTo>
                  <a:pt x="59412" y="10574"/>
                </a:lnTo>
                <a:lnTo>
                  <a:pt x="56888" y="10574"/>
                </a:lnTo>
                <a:lnTo>
                  <a:pt x="56864" y="10597"/>
                </a:lnTo>
                <a:lnTo>
                  <a:pt x="55102" y="12359"/>
                </a:lnTo>
                <a:lnTo>
                  <a:pt x="53328" y="10597"/>
                </a:lnTo>
                <a:lnTo>
                  <a:pt x="53316" y="10574"/>
                </a:lnTo>
                <a:lnTo>
                  <a:pt x="50780" y="10574"/>
                </a:lnTo>
                <a:lnTo>
                  <a:pt x="50780" y="8049"/>
                </a:lnTo>
                <a:lnTo>
                  <a:pt x="50768" y="8026"/>
                </a:lnTo>
                <a:lnTo>
                  <a:pt x="49066" y="6323"/>
                </a:lnTo>
                <a:lnTo>
                  <a:pt x="49090" y="6299"/>
                </a:lnTo>
                <a:lnTo>
                  <a:pt x="49102" y="6299"/>
                </a:lnTo>
                <a:lnTo>
                  <a:pt x="49102" y="6299"/>
                </a:lnTo>
                <a:lnTo>
                  <a:pt x="50828" y="8026"/>
                </a:lnTo>
                <a:lnTo>
                  <a:pt x="50828" y="10526"/>
                </a:lnTo>
                <a:lnTo>
                  <a:pt x="53328" y="10526"/>
                </a:lnTo>
                <a:lnTo>
                  <a:pt x="55055" y="12252"/>
                </a:lnTo>
                <a:lnTo>
                  <a:pt x="55090" y="12288"/>
                </a:lnTo>
                <a:lnTo>
                  <a:pt x="55138" y="12252"/>
                </a:lnTo>
                <a:lnTo>
                  <a:pt x="56864" y="10526"/>
                </a:lnTo>
                <a:lnTo>
                  <a:pt x="59365" y="10526"/>
                </a:lnTo>
                <a:lnTo>
                  <a:pt x="59365" y="8026"/>
                </a:lnTo>
                <a:lnTo>
                  <a:pt x="61043" y="6347"/>
                </a:lnTo>
                <a:lnTo>
                  <a:pt x="61079" y="6383"/>
                </a:lnTo>
                <a:close/>
                <a:moveTo>
                  <a:pt x="71557" y="8026"/>
                </a:moveTo>
                <a:lnTo>
                  <a:pt x="71545" y="8049"/>
                </a:lnTo>
                <a:lnTo>
                  <a:pt x="71545" y="10574"/>
                </a:lnTo>
                <a:lnTo>
                  <a:pt x="69009" y="10574"/>
                </a:lnTo>
                <a:lnTo>
                  <a:pt x="68997" y="10597"/>
                </a:lnTo>
                <a:lnTo>
                  <a:pt x="67235" y="12359"/>
                </a:lnTo>
                <a:lnTo>
                  <a:pt x="65461" y="10597"/>
                </a:lnTo>
                <a:lnTo>
                  <a:pt x="65449" y="10574"/>
                </a:lnTo>
                <a:lnTo>
                  <a:pt x="62913" y="10574"/>
                </a:lnTo>
                <a:lnTo>
                  <a:pt x="62913" y="8049"/>
                </a:lnTo>
                <a:lnTo>
                  <a:pt x="62901" y="8026"/>
                </a:lnTo>
                <a:lnTo>
                  <a:pt x="61246" y="6383"/>
                </a:lnTo>
                <a:lnTo>
                  <a:pt x="61282" y="6347"/>
                </a:lnTo>
                <a:lnTo>
                  <a:pt x="62972" y="8026"/>
                </a:lnTo>
                <a:lnTo>
                  <a:pt x="62972" y="10526"/>
                </a:lnTo>
                <a:lnTo>
                  <a:pt x="65461" y="10526"/>
                </a:lnTo>
                <a:lnTo>
                  <a:pt x="67187" y="12252"/>
                </a:lnTo>
                <a:lnTo>
                  <a:pt x="67235" y="12288"/>
                </a:lnTo>
                <a:lnTo>
                  <a:pt x="67270" y="12252"/>
                </a:lnTo>
                <a:lnTo>
                  <a:pt x="68997" y="10526"/>
                </a:lnTo>
                <a:lnTo>
                  <a:pt x="71485" y="10526"/>
                </a:lnTo>
                <a:lnTo>
                  <a:pt x="71485" y="8026"/>
                </a:lnTo>
                <a:lnTo>
                  <a:pt x="73212" y="6311"/>
                </a:lnTo>
                <a:lnTo>
                  <a:pt x="73259" y="6263"/>
                </a:lnTo>
                <a:lnTo>
                  <a:pt x="73212" y="6216"/>
                </a:lnTo>
                <a:lnTo>
                  <a:pt x="71485" y="4501"/>
                </a:lnTo>
                <a:lnTo>
                  <a:pt x="71485" y="2013"/>
                </a:lnTo>
                <a:lnTo>
                  <a:pt x="68997" y="2013"/>
                </a:lnTo>
                <a:lnTo>
                  <a:pt x="67270" y="287"/>
                </a:lnTo>
                <a:lnTo>
                  <a:pt x="67235" y="239"/>
                </a:lnTo>
                <a:lnTo>
                  <a:pt x="67187" y="287"/>
                </a:lnTo>
                <a:lnTo>
                  <a:pt x="65461" y="2013"/>
                </a:lnTo>
                <a:lnTo>
                  <a:pt x="62972" y="2013"/>
                </a:lnTo>
                <a:lnTo>
                  <a:pt x="62972" y="4501"/>
                </a:lnTo>
                <a:lnTo>
                  <a:pt x="61282" y="6180"/>
                </a:lnTo>
                <a:lnTo>
                  <a:pt x="61246" y="6144"/>
                </a:lnTo>
                <a:lnTo>
                  <a:pt x="62901" y="4489"/>
                </a:lnTo>
                <a:lnTo>
                  <a:pt x="62913" y="4478"/>
                </a:lnTo>
                <a:lnTo>
                  <a:pt x="62913" y="1942"/>
                </a:lnTo>
                <a:lnTo>
                  <a:pt x="65449" y="1942"/>
                </a:lnTo>
                <a:lnTo>
                  <a:pt x="65461" y="1930"/>
                </a:lnTo>
                <a:lnTo>
                  <a:pt x="67235" y="156"/>
                </a:lnTo>
                <a:lnTo>
                  <a:pt x="68997" y="1930"/>
                </a:lnTo>
                <a:lnTo>
                  <a:pt x="69021" y="1942"/>
                </a:lnTo>
                <a:lnTo>
                  <a:pt x="71545" y="1942"/>
                </a:lnTo>
                <a:lnTo>
                  <a:pt x="71545" y="4478"/>
                </a:lnTo>
                <a:lnTo>
                  <a:pt x="71569" y="4489"/>
                </a:lnTo>
                <a:lnTo>
                  <a:pt x="73331" y="6252"/>
                </a:lnTo>
                <a:close/>
                <a:moveTo>
                  <a:pt x="71390" y="4561"/>
                </a:moveTo>
                <a:lnTo>
                  <a:pt x="73093" y="6263"/>
                </a:lnTo>
                <a:lnTo>
                  <a:pt x="71390" y="7966"/>
                </a:lnTo>
                <a:lnTo>
                  <a:pt x="71378" y="7978"/>
                </a:lnTo>
                <a:lnTo>
                  <a:pt x="71378" y="10407"/>
                </a:lnTo>
                <a:lnTo>
                  <a:pt x="68949" y="10407"/>
                </a:lnTo>
                <a:lnTo>
                  <a:pt x="68925" y="10431"/>
                </a:lnTo>
                <a:lnTo>
                  <a:pt x="67223" y="12133"/>
                </a:lnTo>
                <a:lnTo>
                  <a:pt x="65532" y="10431"/>
                </a:lnTo>
                <a:lnTo>
                  <a:pt x="65508" y="10407"/>
                </a:lnTo>
                <a:lnTo>
                  <a:pt x="63079" y="10407"/>
                </a:lnTo>
                <a:lnTo>
                  <a:pt x="63079" y="7978"/>
                </a:lnTo>
                <a:lnTo>
                  <a:pt x="63068" y="7966"/>
                </a:lnTo>
                <a:lnTo>
                  <a:pt x="61365" y="6263"/>
                </a:lnTo>
                <a:lnTo>
                  <a:pt x="63068" y="4561"/>
                </a:lnTo>
                <a:lnTo>
                  <a:pt x="63079" y="4549"/>
                </a:lnTo>
                <a:lnTo>
                  <a:pt x="63079" y="2120"/>
                </a:lnTo>
                <a:lnTo>
                  <a:pt x="65508" y="2120"/>
                </a:lnTo>
                <a:lnTo>
                  <a:pt x="65532" y="2108"/>
                </a:lnTo>
                <a:lnTo>
                  <a:pt x="67223" y="406"/>
                </a:lnTo>
                <a:lnTo>
                  <a:pt x="68925" y="2108"/>
                </a:lnTo>
                <a:lnTo>
                  <a:pt x="68949" y="2120"/>
                </a:lnTo>
                <a:lnTo>
                  <a:pt x="71366" y="2120"/>
                </a:lnTo>
                <a:lnTo>
                  <a:pt x="71366" y="4549"/>
                </a:lnTo>
                <a:close/>
                <a:moveTo>
                  <a:pt x="83927" y="8026"/>
                </a:moveTo>
                <a:lnTo>
                  <a:pt x="83903" y="8049"/>
                </a:lnTo>
                <a:lnTo>
                  <a:pt x="83903" y="10574"/>
                </a:lnTo>
                <a:lnTo>
                  <a:pt x="81379" y="10574"/>
                </a:lnTo>
                <a:lnTo>
                  <a:pt x="81356" y="10597"/>
                </a:lnTo>
                <a:lnTo>
                  <a:pt x="79593" y="12359"/>
                </a:lnTo>
                <a:lnTo>
                  <a:pt x="77819" y="10597"/>
                </a:lnTo>
                <a:lnTo>
                  <a:pt x="77807" y="10574"/>
                </a:lnTo>
                <a:lnTo>
                  <a:pt x="75271" y="10574"/>
                </a:lnTo>
                <a:lnTo>
                  <a:pt x="75271" y="8049"/>
                </a:lnTo>
                <a:lnTo>
                  <a:pt x="75260" y="8026"/>
                </a:lnTo>
                <a:lnTo>
                  <a:pt x="73497" y="6263"/>
                </a:lnTo>
                <a:lnTo>
                  <a:pt x="75260" y="4501"/>
                </a:lnTo>
                <a:lnTo>
                  <a:pt x="75283" y="4478"/>
                </a:lnTo>
                <a:lnTo>
                  <a:pt x="75283" y="1953"/>
                </a:lnTo>
                <a:lnTo>
                  <a:pt x="77807" y="1953"/>
                </a:lnTo>
                <a:lnTo>
                  <a:pt x="77831" y="1930"/>
                </a:lnTo>
                <a:lnTo>
                  <a:pt x="79593" y="167"/>
                </a:lnTo>
                <a:lnTo>
                  <a:pt x="81367" y="1930"/>
                </a:lnTo>
                <a:lnTo>
                  <a:pt x="81379" y="1953"/>
                </a:lnTo>
                <a:lnTo>
                  <a:pt x="83915" y="1953"/>
                </a:lnTo>
                <a:lnTo>
                  <a:pt x="83915" y="4478"/>
                </a:lnTo>
                <a:lnTo>
                  <a:pt x="83927" y="4501"/>
                </a:lnTo>
                <a:lnTo>
                  <a:pt x="85582" y="6144"/>
                </a:lnTo>
                <a:lnTo>
                  <a:pt x="85547" y="6180"/>
                </a:lnTo>
                <a:lnTo>
                  <a:pt x="83868" y="4501"/>
                </a:lnTo>
                <a:lnTo>
                  <a:pt x="83868" y="2013"/>
                </a:lnTo>
                <a:lnTo>
                  <a:pt x="81367" y="2013"/>
                </a:lnTo>
                <a:lnTo>
                  <a:pt x="79641" y="275"/>
                </a:lnTo>
                <a:lnTo>
                  <a:pt x="79593" y="239"/>
                </a:lnTo>
                <a:lnTo>
                  <a:pt x="79558" y="275"/>
                </a:lnTo>
                <a:lnTo>
                  <a:pt x="77819" y="2013"/>
                </a:lnTo>
                <a:lnTo>
                  <a:pt x="75331" y="2013"/>
                </a:lnTo>
                <a:lnTo>
                  <a:pt x="75331" y="4501"/>
                </a:lnTo>
                <a:lnTo>
                  <a:pt x="73605" y="6228"/>
                </a:lnTo>
                <a:lnTo>
                  <a:pt x="73557" y="6263"/>
                </a:lnTo>
                <a:lnTo>
                  <a:pt x="73605" y="6311"/>
                </a:lnTo>
                <a:lnTo>
                  <a:pt x="75331" y="8026"/>
                </a:lnTo>
                <a:lnTo>
                  <a:pt x="75331" y="10526"/>
                </a:lnTo>
                <a:lnTo>
                  <a:pt x="77819" y="10526"/>
                </a:lnTo>
                <a:lnTo>
                  <a:pt x="79546" y="12252"/>
                </a:lnTo>
                <a:lnTo>
                  <a:pt x="79593" y="12288"/>
                </a:lnTo>
                <a:lnTo>
                  <a:pt x="79629" y="12252"/>
                </a:lnTo>
                <a:lnTo>
                  <a:pt x="81356" y="10526"/>
                </a:lnTo>
                <a:lnTo>
                  <a:pt x="83856" y="10526"/>
                </a:lnTo>
                <a:lnTo>
                  <a:pt x="83856" y="8026"/>
                </a:lnTo>
                <a:lnTo>
                  <a:pt x="85535" y="6347"/>
                </a:lnTo>
                <a:lnTo>
                  <a:pt x="85570" y="6383"/>
                </a:lnTo>
                <a:close/>
                <a:moveTo>
                  <a:pt x="85689" y="6263"/>
                </a:moveTo>
                <a:lnTo>
                  <a:pt x="85666" y="6287"/>
                </a:lnTo>
                <a:lnTo>
                  <a:pt x="85630" y="6263"/>
                </a:lnTo>
                <a:lnTo>
                  <a:pt x="85666" y="6228"/>
                </a:lnTo>
                <a:close/>
                <a:moveTo>
                  <a:pt x="75426" y="7966"/>
                </a:moveTo>
                <a:lnTo>
                  <a:pt x="73724" y="6263"/>
                </a:lnTo>
                <a:lnTo>
                  <a:pt x="75426" y="4561"/>
                </a:lnTo>
                <a:lnTo>
                  <a:pt x="75450" y="4549"/>
                </a:lnTo>
                <a:lnTo>
                  <a:pt x="75450" y="2120"/>
                </a:lnTo>
                <a:lnTo>
                  <a:pt x="77879" y="2120"/>
                </a:lnTo>
                <a:lnTo>
                  <a:pt x="77891" y="2108"/>
                </a:lnTo>
                <a:lnTo>
                  <a:pt x="79593" y="406"/>
                </a:lnTo>
                <a:lnTo>
                  <a:pt x="81284" y="2108"/>
                </a:lnTo>
                <a:lnTo>
                  <a:pt x="81308" y="2120"/>
                </a:lnTo>
                <a:lnTo>
                  <a:pt x="83737" y="2120"/>
                </a:lnTo>
                <a:lnTo>
                  <a:pt x="83737" y="4549"/>
                </a:lnTo>
                <a:lnTo>
                  <a:pt x="83749" y="4561"/>
                </a:lnTo>
                <a:lnTo>
                  <a:pt x="85451" y="6263"/>
                </a:lnTo>
                <a:lnTo>
                  <a:pt x="83749" y="7966"/>
                </a:lnTo>
                <a:lnTo>
                  <a:pt x="83737" y="7978"/>
                </a:lnTo>
                <a:lnTo>
                  <a:pt x="83737" y="10407"/>
                </a:lnTo>
                <a:lnTo>
                  <a:pt x="81308" y="10407"/>
                </a:lnTo>
                <a:lnTo>
                  <a:pt x="81284" y="10431"/>
                </a:lnTo>
                <a:lnTo>
                  <a:pt x="79593" y="12133"/>
                </a:lnTo>
                <a:lnTo>
                  <a:pt x="77891" y="10431"/>
                </a:lnTo>
                <a:lnTo>
                  <a:pt x="77879" y="10407"/>
                </a:lnTo>
                <a:lnTo>
                  <a:pt x="75450" y="10407"/>
                </a:lnTo>
                <a:lnTo>
                  <a:pt x="75450" y="7978"/>
                </a:lnTo>
                <a:close/>
                <a:moveTo>
                  <a:pt x="96048" y="8026"/>
                </a:moveTo>
                <a:lnTo>
                  <a:pt x="96024" y="8049"/>
                </a:lnTo>
                <a:lnTo>
                  <a:pt x="96024" y="10574"/>
                </a:lnTo>
                <a:lnTo>
                  <a:pt x="93500" y="10574"/>
                </a:lnTo>
                <a:lnTo>
                  <a:pt x="93476" y="10597"/>
                </a:lnTo>
                <a:lnTo>
                  <a:pt x="91714" y="12359"/>
                </a:lnTo>
                <a:lnTo>
                  <a:pt x="89952" y="10597"/>
                </a:lnTo>
                <a:lnTo>
                  <a:pt x="89928" y="10574"/>
                </a:lnTo>
                <a:lnTo>
                  <a:pt x="87404" y="10574"/>
                </a:lnTo>
                <a:lnTo>
                  <a:pt x="87404" y="8049"/>
                </a:lnTo>
                <a:lnTo>
                  <a:pt x="87380" y="8026"/>
                </a:lnTo>
                <a:lnTo>
                  <a:pt x="85737" y="6383"/>
                </a:lnTo>
                <a:lnTo>
                  <a:pt x="85773" y="6347"/>
                </a:lnTo>
                <a:lnTo>
                  <a:pt x="87452" y="8026"/>
                </a:lnTo>
                <a:lnTo>
                  <a:pt x="87452" y="10526"/>
                </a:lnTo>
                <a:lnTo>
                  <a:pt x="89952" y="10526"/>
                </a:lnTo>
                <a:lnTo>
                  <a:pt x="91678" y="12252"/>
                </a:lnTo>
                <a:lnTo>
                  <a:pt x="91714" y="12288"/>
                </a:lnTo>
                <a:lnTo>
                  <a:pt x="91762" y="12252"/>
                </a:lnTo>
                <a:lnTo>
                  <a:pt x="93476" y="10526"/>
                </a:lnTo>
                <a:lnTo>
                  <a:pt x="95976" y="10526"/>
                </a:lnTo>
                <a:lnTo>
                  <a:pt x="95976" y="8026"/>
                </a:lnTo>
                <a:lnTo>
                  <a:pt x="97703" y="6311"/>
                </a:lnTo>
                <a:lnTo>
                  <a:pt x="97739" y="6263"/>
                </a:lnTo>
                <a:lnTo>
                  <a:pt x="97703" y="6216"/>
                </a:lnTo>
                <a:lnTo>
                  <a:pt x="95976" y="4501"/>
                </a:lnTo>
                <a:lnTo>
                  <a:pt x="95976" y="2013"/>
                </a:lnTo>
                <a:lnTo>
                  <a:pt x="93476" y="2013"/>
                </a:lnTo>
                <a:lnTo>
                  <a:pt x="91762" y="287"/>
                </a:lnTo>
                <a:lnTo>
                  <a:pt x="91714" y="239"/>
                </a:lnTo>
                <a:lnTo>
                  <a:pt x="91678" y="287"/>
                </a:lnTo>
                <a:lnTo>
                  <a:pt x="89952" y="2013"/>
                </a:lnTo>
                <a:lnTo>
                  <a:pt x="87452" y="2013"/>
                </a:lnTo>
                <a:lnTo>
                  <a:pt x="87452" y="4501"/>
                </a:lnTo>
                <a:lnTo>
                  <a:pt x="85773" y="6180"/>
                </a:lnTo>
                <a:lnTo>
                  <a:pt x="85737" y="6144"/>
                </a:lnTo>
                <a:lnTo>
                  <a:pt x="87392" y="4489"/>
                </a:lnTo>
                <a:lnTo>
                  <a:pt x="87404" y="4478"/>
                </a:lnTo>
                <a:lnTo>
                  <a:pt x="87404" y="1942"/>
                </a:lnTo>
                <a:lnTo>
                  <a:pt x="89940" y="1942"/>
                </a:lnTo>
                <a:lnTo>
                  <a:pt x="89952" y="1930"/>
                </a:lnTo>
                <a:lnTo>
                  <a:pt x="91726" y="156"/>
                </a:lnTo>
                <a:lnTo>
                  <a:pt x="93488" y="1930"/>
                </a:lnTo>
                <a:lnTo>
                  <a:pt x="93512" y="1942"/>
                </a:lnTo>
                <a:lnTo>
                  <a:pt x="96036" y="1942"/>
                </a:lnTo>
                <a:lnTo>
                  <a:pt x="96036" y="4478"/>
                </a:lnTo>
                <a:lnTo>
                  <a:pt x="96060" y="4489"/>
                </a:lnTo>
                <a:lnTo>
                  <a:pt x="97822" y="6252"/>
                </a:lnTo>
                <a:close/>
                <a:moveTo>
                  <a:pt x="95881" y="4561"/>
                </a:moveTo>
                <a:lnTo>
                  <a:pt x="97584" y="6263"/>
                </a:lnTo>
                <a:lnTo>
                  <a:pt x="95881" y="7966"/>
                </a:lnTo>
                <a:lnTo>
                  <a:pt x="95869" y="7978"/>
                </a:lnTo>
                <a:lnTo>
                  <a:pt x="95869" y="10407"/>
                </a:lnTo>
                <a:lnTo>
                  <a:pt x="93440" y="10407"/>
                </a:lnTo>
                <a:lnTo>
                  <a:pt x="93417" y="10431"/>
                </a:lnTo>
                <a:lnTo>
                  <a:pt x="91714" y="12133"/>
                </a:lnTo>
                <a:lnTo>
                  <a:pt x="90023" y="10431"/>
                </a:lnTo>
                <a:lnTo>
                  <a:pt x="89999" y="10407"/>
                </a:lnTo>
                <a:lnTo>
                  <a:pt x="87571" y="10407"/>
                </a:lnTo>
                <a:lnTo>
                  <a:pt x="87571" y="7978"/>
                </a:lnTo>
                <a:lnTo>
                  <a:pt x="87559" y="7966"/>
                </a:lnTo>
                <a:lnTo>
                  <a:pt x="85856" y="6263"/>
                </a:lnTo>
                <a:lnTo>
                  <a:pt x="87559" y="4561"/>
                </a:lnTo>
                <a:lnTo>
                  <a:pt x="87571" y="4549"/>
                </a:lnTo>
                <a:lnTo>
                  <a:pt x="87571" y="2120"/>
                </a:lnTo>
                <a:lnTo>
                  <a:pt x="89999" y="2120"/>
                </a:lnTo>
                <a:lnTo>
                  <a:pt x="90023" y="2108"/>
                </a:lnTo>
                <a:lnTo>
                  <a:pt x="91714" y="406"/>
                </a:lnTo>
                <a:lnTo>
                  <a:pt x="93417" y="2108"/>
                </a:lnTo>
                <a:lnTo>
                  <a:pt x="93440" y="2120"/>
                </a:lnTo>
                <a:lnTo>
                  <a:pt x="95869" y="2120"/>
                </a:lnTo>
                <a:lnTo>
                  <a:pt x="95869" y="4549"/>
                </a:lnTo>
                <a:close/>
              </a:path>
            </a:pathLst>
          </a:custGeom>
          <a:solidFill>
            <a:schemeClr val="accent2">
              <a:alpha val="1450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5"/>
          <p:cNvSpPr/>
          <p:nvPr/>
        </p:nvSpPr>
        <p:spPr>
          <a:xfrm rot="5400000">
            <a:off x="1762875" y="231954"/>
            <a:ext cx="560847" cy="563226"/>
          </a:xfrm>
          <a:custGeom>
            <a:avLst/>
            <a:gdLst/>
            <a:ahLst/>
            <a:cxnLst/>
            <a:rect l="l" t="t" r="r" b="b"/>
            <a:pathLst>
              <a:path w="8252" h="8287" extrusionOk="0">
                <a:moveTo>
                  <a:pt x="0" y="4131"/>
                </a:moveTo>
                <a:cubicBezTo>
                  <a:pt x="334" y="4155"/>
                  <a:pt x="465" y="4465"/>
                  <a:pt x="1001" y="4227"/>
                </a:cubicBezTo>
                <a:lnTo>
                  <a:pt x="1001" y="4227"/>
                </a:lnTo>
                <a:cubicBezTo>
                  <a:pt x="786" y="4334"/>
                  <a:pt x="500" y="4322"/>
                  <a:pt x="465" y="4727"/>
                </a:cubicBezTo>
                <a:cubicBezTo>
                  <a:pt x="691" y="4524"/>
                  <a:pt x="953" y="4643"/>
                  <a:pt x="1131" y="4310"/>
                </a:cubicBezTo>
                <a:lnTo>
                  <a:pt x="1131" y="4310"/>
                </a:lnTo>
                <a:cubicBezTo>
                  <a:pt x="1060" y="4477"/>
                  <a:pt x="822" y="4560"/>
                  <a:pt x="1012" y="4977"/>
                </a:cubicBezTo>
                <a:cubicBezTo>
                  <a:pt x="1036" y="4751"/>
                  <a:pt x="1131" y="4798"/>
                  <a:pt x="1227" y="4655"/>
                </a:cubicBezTo>
                <a:cubicBezTo>
                  <a:pt x="1358" y="4858"/>
                  <a:pt x="1715" y="4905"/>
                  <a:pt x="1786" y="4643"/>
                </a:cubicBezTo>
                <a:cubicBezTo>
                  <a:pt x="1536" y="4751"/>
                  <a:pt x="1465" y="4548"/>
                  <a:pt x="1477" y="4429"/>
                </a:cubicBezTo>
                <a:cubicBezTo>
                  <a:pt x="1477" y="4382"/>
                  <a:pt x="1489" y="4334"/>
                  <a:pt x="1524" y="4298"/>
                </a:cubicBezTo>
                <a:cubicBezTo>
                  <a:pt x="1560" y="4262"/>
                  <a:pt x="1667" y="4215"/>
                  <a:pt x="1727" y="4262"/>
                </a:cubicBezTo>
                <a:cubicBezTo>
                  <a:pt x="1774" y="4298"/>
                  <a:pt x="1751" y="4405"/>
                  <a:pt x="1643" y="4370"/>
                </a:cubicBezTo>
                <a:cubicBezTo>
                  <a:pt x="1715" y="4489"/>
                  <a:pt x="1893" y="4453"/>
                  <a:pt x="1893" y="4310"/>
                </a:cubicBezTo>
                <a:cubicBezTo>
                  <a:pt x="1893" y="4298"/>
                  <a:pt x="1893" y="4286"/>
                  <a:pt x="1893" y="4274"/>
                </a:cubicBezTo>
                <a:lnTo>
                  <a:pt x="1893" y="4262"/>
                </a:lnTo>
                <a:cubicBezTo>
                  <a:pt x="1893" y="4227"/>
                  <a:pt x="1870" y="4191"/>
                  <a:pt x="1834" y="4167"/>
                </a:cubicBezTo>
                <a:cubicBezTo>
                  <a:pt x="2144" y="4108"/>
                  <a:pt x="2453" y="4131"/>
                  <a:pt x="2751" y="4239"/>
                </a:cubicBezTo>
                <a:lnTo>
                  <a:pt x="2751" y="4239"/>
                </a:lnTo>
                <a:cubicBezTo>
                  <a:pt x="1870" y="4036"/>
                  <a:pt x="2155" y="4905"/>
                  <a:pt x="1620" y="4917"/>
                </a:cubicBezTo>
                <a:lnTo>
                  <a:pt x="1620" y="4917"/>
                </a:lnTo>
                <a:cubicBezTo>
                  <a:pt x="1870" y="4989"/>
                  <a:pt x="2024" y="4977"/>
                  <a:pt x="2132" y="4929"/>
                </a:cubicBezTo>
                <a:cubicBezTo>
                  <a:pt x="2417" y="4786"/>
                  <a:pt x="2310" y="4501"/>
                  <a:pt x="2417" y="4405"/>
                </a:cubicBezTo>
                <a:cubicBezTo>
                  <a:pt x="2441" y="4584"/>
                  <a:pt x="2536" y="4632"/>
                  <a:pt x="2679" y="4572"/>
                </a:cubicBezTo>
                <a:cubicBezTo>
                  <a:pt x="2536" y="4453"/>
                  <a:pt x="2644" y="4310"/>
                  <a:pt x="2775" y="4322"/>
                </a:cubicBezTo>
                <a:cubicBezTo>
                  <a:pt x="2989" y="4322"/>
                  <a:pt x="3251" y="4548"/>
                  <a:pt x="3584" y="4322"/>
                </a:cubicBezTo>
                <a:cubicBezTo>
                  <a:pt x="3656" y="4310"/>
                  <a:pt x="3727" y="4298"/>
                  <a:pt x="3787" y="4274"/>
                </a:cubicBezTo>
                <a:cubicBezTo>
                  <a:pt x="3727" y="4298"/>
                  <a:pt x="3668" y="4346"/>
                  <a:pt x="3620" y="4382"/>
                </a:cubicBezTo>
                <a:cubicBezTo>
                  <a:pt x="3203" y="4453"/>
                  <a:pt x="3179" y="4798"/>
                  <a:pt x="3036" y="4953"/>
                </a:cubicBezTo>
                <a:cubicBezTo>
                  <a:pt x="2941" y="5048"/>
                  <a:pt x="2775" y="5024"/>
                  <a:pt x="2786" y="4846"/>
                </a:cubicBezTo>
                <a:cubicBezTo>
                  <a:pt x="2655" y="4893"/>
                  <a:pt x="2608" y="5001"/>
                  <a:pt x="2715" y="5144"/>
                </a:cubicBezTo>
                <a:cubicBezTo>
                  <a:pt x="2572" y="5155"/>
                  <a:pt x="2441" y="4882"/>
                  <a:pt x="2155" y="4977"/>
                </a:cubicBezTo>
                <a:cubicBezTo>
                  <a:pt x="2036" y="5013"/>
                  <a:pt x="1917" y="5120"/>
                  <a:pt x="1798" y="5358"/>
                </a:cubicBezTo>
                <a:lnTo>
                  <a:pt x="1834" y="5310"/>
                </a:lnTo>
                <a:lnTo>
                  <a:pt x="1798" y="5358"/>
                </a:lnTo>
                <a:cubicBezTo>
                  <a:pt x="2179" y="4977"/>
                  <a:pt x="2596" y="5798"/>
                  <a:pt x="3072" y="5024"/>
                </a:cubicBezTo>
                <a:lnTo>
                  <a:pt x="3072" y="5024"/>
                </a:lnTo>
                <a:cubicBezTo>
                  <a:pt x="2941" y="5310"/>
                  <a:pt x="2727" y="5548"/>
                  <a:pt x="2477" y="5727"/>
                </a:cubicBezTo>
                <a:cubicBezTo>
                  <a:pt x="2477" y="5679"/>
                  <a:pt x="2477" y="5644"/>
                  <a:pt x="2453" y="5620"/>
                </a:cubicBezTo>
                <a:lnTo>
                  <a:pt x="2453" y="5620"/>
                </a:lnTo>
                <a:lnTo>
                  <a:pt x="2429" y="5584"/>
                </a:lnTo>
                <a:cubicBezTo>
                  <a:pt x="2334" y="5489"/>
                  <a:pt x="2167" y="5584"/>
                  <a:pt x="2203" y="5715"/>
                </a:cubicBezTo>
                <a:cubicBezTo>
                  <a:pt x="2263" y="5620"/>
                  <a:pt x="2358" y="5679"/>
                  <a:pt x="2346" y="5751"/>
                </a:cubicBezTo>
                <a:cubicBezTo>
                  <a:pt x="2322" y="5810"/>
                  <a:pt x="2227" y="5858"/>
                  <a:pt x="2167" y="5858"/>
                </a:cubicBezTo>
                <a:cubicBezTo>
                  <a:pt x="2120" y="5858"/>
                  <a:pt x="2084" y="5834"/>
                  <a:pt x="2048" y="5810"/>
                </a:cubicBezTo>
                <a:cubicBezTo>
                  <a:pt x="1953" y="5727"/>
                  <a:pt x="1870" y="5525"/>
                  <a:pt x="2108" y="5429"/>
                </a:cubicBezTo>
                <a:cubicBezTo>
                  <a:pt x="1882" y="5298"/>
                  <a:pt x="1667" y="5584"/>
                  <a:pt x="1715" y="5810"/>
                </a:cubicBezTo>
                <a:cubicBezTo>
                  <a:pt x="1536" y="5775"/>
                  <a:pt x="1512" y="5882"/>
                  <a:pt x="1346" y="5739"/>
                </a:cubicBezTo>
                <a:cubicBezTo>
                  <a:pt x="1489" y="6179"/>
                  <a:pt x="1727" y="6060"/>
                  <a:pt x="1893" y="6132"/>
                </a:cubicBezTo>
                <a:lnTo>
                  <a:pt x="1893" y="6132"/>
                </a:lnTo>
                <a:cubicBezTo>
                  <a:pt x="1524" y="6013"/>
                  <a:pt x="1417" y="6287"/>
                  <a:pt x="1120" y="6298"/>
                </a:cubicBezTo>
                <a:cubicBezTo>
                  <a:pt x="1429" y="6572"/>
                  <a:pt x="1632" y="6358"/>
                  <a:pt x="1858" y="6275"/>
                </a:cubicBezTo>
                <a:lnTo>
                  <a:pt x="1858" y="6275"/>
                </a:lnTo>
                <a:cubicBezTo>
                  <a:pt x="1310" y="6489"/>
                  <a:pt x="1429" y="6798"/>
                  <a:pt x="1215" y="7060"/>
                </a:cubicBezTo>
                <a:cubicBezTo>
                  <a:pt x="1477" y="6846"/>
                  <a:pt x="1786" y="6965"/>
                  <a:pt x="2001" y="6417"/>
                </a:cubicBezTo>
                <a:lnTo>
                  <a:pt x="2001" y="6417"/>
                </a:lnTo>
                <a:cubicBezTo>
                  <a:pt x="1917" y="6644"/>
                  <a:pt x="1703" y="6834"/>
                  <a:pt x="1965" y="7156"/>
                </a:cubicBezTo>
                <a:cubicBezTo>
                  <a:pt x="1977" y="6858"/>
                  <a:pt x="2251" y="6751"/>
                  <a:pt x="2144" y="6382"/>
                </a:cubicBezTo>
                <a:lnTo>
                  <a:pt x="2144" y="6382"/>
                </a:lnTo>
                <a:cubicBezTo>
                  <a:pt x="2215" y="6548"/>
                  <a:pt x="2096" y="6775"/>
                  <a:pt x="2536" y="6929"/>
                </a:cubicBezTo>
                <a:cubicBezTo>
                  <a:pt x="2382" y="6763"/>
                  <a:pt x="2501" y="6727"/>
                  <a:pt x="2465" y="6560"/>
                </a:cubicBezTo>
                <a:cubicBezTo>
                  <a:pt x="2691" y="6608"/>
                  <a:pt x="2965" y="6394"/>
                  <a:pt x="2846" y="6156"/>
                </a:cubicBezTo>
                <a:cubicBezTo>
                  <a:pt x="2798" y="6334"/>
                  <a:pt x="2560" y="6382"/>
                  <a:pt x="2465" y="6227"/>
                </a:cubicBezTo>
                <a:cubicBezTo>
                  <a:pt x="2429" y="6191"/>
                  <a:pt x="2417" y="6144"/>
                  <a:pt x="2417" y="6096"/>
                </a:cubicBezTo>
                <a:cubicBezTo>
                  <a:pt x="2417" y="6048"/>
                  <a:pt x="2465" y="5941"/>
                  <a:pt x="2525" y="5929"/>
                </a:cubicBezTo>
                <a:cubicBezTo>
                  <a:pt x="2584" y="5929"/>
                  <a:pt x="2655" y="6013"/>
                  <a:pt x="2548" y="6060"/>
                </a:cubicBezTo>
                <a:cubicBezTo>
                  <a:pt x="2679" y="6108"/>
                  <a:pt x="2775" y="5941"/>
                  <a:pt x="2691" y="5846"/>
                </a:cubicBezTo>
                <a:cubicBezTo>
                  <a:pt x="2679" y="5834"/>
                  <a:pt x="2667" y="5822"/>
                  <a:pt x="2655" y="5822"/>
                </a:cubicBezTo>
                <a:cubicBezTo>
                  <a:pt x="2620" y="5798"/>
                  <a:pt x="2584" y="5786"/>
                  <a:pt x="2548" y="5798"/>
                </a:cubicBezTo>
                <a:cubicBezTo>
                  <a:pt x="2727" y="5536"/>
                  <a:pt x="2965" y="5334"/>
                  <a:pt x="3251" y="5203"/>
                </a:cubicBezTo>
                <a:cubicBezTo>
                  <a:pt x="2477" y="5679"/>
                  <a:pt x="3298" y="6096"/>
                  <a:pt x="2917" y="6477"/>
                </a:cubicBezTo>
                <a:cubicBezTo>
                  <a:pt x="2929" y="6465"/>
                  <a:pt x="2941" y="6453"/>
                  <a:pt x="2953" y="6441"/>
                </a:cubicBezTo>
                <a:lnTo>
                  <a:pt x="2917" y="6477"/>
                </a:lnTo>
                <a:cubicBezTo>
                  <a:pt x="3084" y="6406"/>
                  <a:pt x="3215" y="6287"/>
                  <a:pt x="3298" y="6120"/>
                </a:cubicBezTo>
                <a:cubicBezTo>
                  <a:pt x="3394" y="5822"/>
                  <a:pt x="3120" y="5703"/>
                  <a:pt x="3132" y="5560"/>
                </a:cubicBezTo>
                <a:cubicBezTo>
                  <a:pt x="3263" y="5667"/>
                  <a:pt x="3370" y="5620"/>
                  <a:pt x="3429" y="5489"/>
                </a:cubicBezTo>
                <a:cubicBezTo>
                  <a:pt x="3251" y="5501"/>
                  <a:pt x="3227" y="5334"/>
                  <a:pt x="3322" y="5239"/>
                </a:cubicBezTo>
                <a:cubicBezTo>
                  <a:pt x="3465" y="5096"/>
                  <a:pt x="3810" y="5072"/>
                  <a:pt x="3894" y="4655"/>
                </a:cubicBezTo>
                <a:cubicBezTo>
                  <a:pt x="3929" y="4608"/>
                  <a:pt x="3965" y="4548"/>
                  <a:pt x="4001" y="4489"/>
                </a:cubicBezTo>
                <a:cubicBezTo>
                  <a:pt x="3977" y="4548"/>
                  <a:pt x="3965" y="4620"/>
                  <a:pt x="3953" y="4691"/>
                </a:cubicBezTo>
                <a:cubicBezTo>
                  <a:pt x="3715" y="5024"/>
                  <a:pt x="3941" y="5286"/>
                  <a:pt x="3953" y="5501"/>
                </a:cubicBezTo>
                <a:cubicBezTo>
                  <a:pt x="3953" y="5632"/>
                  <a:pt x="3822" y="5739"/>
                  <a:pt x="3703" y="5596"/>
                </a:cubicBezTo>
                <a:cubicBezTo>
                  <a:pt x="3644" y="5739"/>
                  <a:pt x="3691" y="5834"/>
                  <a:pt x="3858" y="5858"/>
                </a:cubicBezTo>
                <a:cubicBezTo>
                  <a:pt x="3763" y="5965"/>
                  <a:pt x="3477" y="5858"/>
                  <a:pt x="3346" y="6144"/>
                </a:cubicBezTo>
                <a:cubicBezTo>
                  <a:pt x="3287" y="6251"/>
                  <a:pt x="3287" y="6406"/>
                  <a:pt x="3358" y="6656"/>
                </a:cubicBezTo>
                <a:lnTo>
                  <a:pt x="3358" y="6656"/>
                </a:lnTo>
                <a:cubicBezTo>
                  <a:pt x="3358" y="6120"/>
                  <a:pt x="4239" y="6406"/>
                  <a:pt x="4025" y="5525"/>
                </a:cubicBezTo>
                <a:lnTo>
                  <a:pt x="4025" y="5525"/>
                </a:lnTo>
                <a:cubicBezTo>
                  <a:pt x="4132" y="5810"/>
                  <a:pt x="4156" y="6132"/>
                  <a:pt x="4096" y="6441"/>
                </a:cubicBezTo>
                <a:cubicBezTo>
                  <a:pt x="4072" y="6406"/>
                  <a:pt x="4049" y="6382"/>
                  <a:pt x="4013" y="6382"/>
                </a:cubicBezTo>
                <a:lnTo>
                  <a:pt x="3977" y="6382"/>
                </a:lnTo>
                <a:cubicBezTo>
                  <a:pt x="3953" y="6370"/>
                  <a:pt x="3941" y="6370"/>
                  <a:pt x="3929" y="6382"/>
                </a:cubicBezTo>
                <a:cubicBezTo>
                  <a:pt x="3787" y="6382"/>
                  <a:pt x="3751" y="6572"/>
                  <a:pt x="3870" y="6632"/>
                </a:cubicBezTo>
                <a:cubicBezTo>
                  <a:pt x="3834" y="6525"/>
                  <a:pt x="3941" y="6501"/>
                  <a:pt x="3989" y="6560"/>
                </a:cubicBezTo>
                <a:cubicBezTo>
                  <a:pt x="4025" y="6608"/>
                  <a:pt x="3989" y="6715"/>
                  <a:pt x="3941" y="6751"/>
                </a:cubicBezTo>
                <a:cubicBezTo>
                  <a:pt x="3906" y="6787"/>
                  <a:pt x="3870" y="6798"/>
                  <a:pt x="3822" y="6798"/>
                </a:cubicBezTo>
                <a:cubicBezTo>
                  <a:pt x="3691" y="6810"/>
                  <a:pt x="3501" y="6739"/>
                  <a:pt x="3596" y="6489"/>
                </a:cubicBezTo>
                <a:cubicBezTo>
                  <a:pt x="3346" y="6560"/>
                  <a:pt x="3394" y="6918"/>
                  <a:pt x="3584" y="7049"/>
                </a:cubicBezTo>
                <a:cubicBezTo>
                  <a:pt x="3429" y="7144"/>
                  <a:pt x="3489" y="7239"/>
                  <a:pt x="3275" y="7263"/>
                </a:cubicBezTo>
                <a:cubicBezTo>
                  <a:pt x="3679" y="7453"/>
                  <a:pt x="3775" y="7215"/>
                  <a:pt x="3941" y="7144"/>
                </a:cubicBezTo>
                <a:lnTo>
                  <a:pt x="3941" y="7144"/>
                </a:lnTo>
                <a:cubicBezTo>
                  <a:pt x="3596" y="7322"/>
                  <a:pt x="3715" y="7596"/>
                  <a:pt x="3513" y="7811"/>
                </a:cubicBezTo>
                <a:cubicBezTo>
                  <a:pt x="3929" y="7775"/>
                  <a:pt x="3918" y="7489"/>
                  <a:pt x="4013" y="7275"/>
                </a:cubicBezTo>
                <a:lnTo>
                  <a:pt x="4013" y="7275"/>
                </a:lnTo>
                <a:cubicBezTo>
                  <a:pt x="3775" y="7811"/>
                  <a:pt x="4084" y="7941"/>
                  <a:pt x="4120" y="8287"/>
                </a:cubicBezTo>
                <a:cubicBezTo>
                  <a:pt x="4144" y="7941"/>
                  <a:pt x="4453" y="7811"/>
                  <a:pt x="4215" y="7275"/>
                </a:cubicBezTo>
                <a:lnTo>
                  <a:pt x="4215" y="7275"/>
                </a:lnTo>
                <a:cubicBezTo>
                  <a:pt x="4322" y="7489"/>
                  <a:pt x="4310" y="7775"/>
                  <a:pt x="4715" y="7811"/>
                </a:cubicBezTo>
                <a:cubicBezTo>
                  <a:pt x="4513" y="7584"/>
                  <a:pt x="4632" y="7322"/>
                  <a:pt x="4299" y="7144"/>
                </a:cubicBezTo>
                <a:lnTo>
                  <a:pt x="4299" y="7144"/>
                </a:lnTo>
                <a:cubicBezTo>
                  <a:pt x="4453" y="7215"/>
                  <a:pt x="4549" y="7453"/>
                  <a:pt x="4953" y="7263"/>
                </a:cubicBezTo>
                <a:cubicBezTo>
                  <a:pt x="4739" y="7239"/>
                  <a:pt x="4787" y="7144"/>
                  <a:pt x="4644" y="7049"/>
                </a:cubicBezTo>
                <a:cubicBezTo>
                  <a:pt x="4846" y="6918"/>
                  <a:pt x="4882" y="6560"/>
                  <a:pt x="4632" y="6489"/>
                </a:cubicBezTo>
                <a:cubicBezTo>
                  <a:pt x="4727" y="6739"/>
                  <a:pt x="4537" y="6810"/>
                  <a:pt x="4406" y="6798"/>
                </a:cubicBezTo>
                <a:cubicBezTo>
                  <a:pt x="4358" y="6798"/>
                  <a:pt x="4322" y="6787"/>
                  <a:pt x="4287" y="6751"/>
                </a:cubicBezTo>
                <a:cubicBezTo>
                  <a:pt x="4251" y="6715"/>
                  <a:pt x="4203" y="6608"/>
                  <a:pt x="4251" y="6560"/>
                </a:cubicBezTo>
                <a:cubicBezTo>
                  <a:pt x="4287" y="6501"/>
                  <a:pt x="4394" y="6525"/>
                  <a:pt x="4358" y="6632"/>
                </a:cubicBezTo>
                <a:cubicBezTo>
                  <a:pt x="4370" y="6620"/>
                  <a:pt x="4382" y="6608"/>
                  <a:pt x="4394" y="6596"/>
                </a:cubicBezTo>
                <a:cubicBezTo>
                  <a:pt x="4441" y="6548"/>
                  <a:pt x="4441" y="6477"/>
                  <a:pt x="4394" y="6429"/>
                </a:cubicBezTo>
                <a:cubicBezTo>
                  <a:pt x="4370" y="6394"/>
                  <a:pt x="4334" y="6382"/>
                  <a:pt x="4299" y="6382"/>
                </a:cubicBezTo>
                <a:cubicBezTo>
                  <a:pt x="4287" y="6370"/>
                  <a:pt x="4275" y="6370"/>
                  <a:pt x="4263" y="6382"/>
                </a:cubicBezTo>
                <a:lnTo>
                  <a:pt x="4251" y="6382"/>
                </a:lnTo>
                <a:cubicBezTo>
                  <a:pt x="4215" y="6382"/>
                  <a:pt x="4179" y="6406"/>
                  <a:pt x="4168" y="6441"/>
                </a:cubicBezTo>
                <a:cubicBezTo>
                  <a:pt x="4108" y="6132"/>
                  <a:pt x="4132" y="5810"/>
                  <a:pt x="4227" y="5525"/>
                </a:cubicBezTo>
                <a:cubicBezTo>
                  <a:pt x="4025" y="6406"/>
                  <a:pt x="4894" y="6120"/>
                  <a:pt x="4906" y="6656"/>
                </a:cubicBezTo>
                <a:lnTo>
                  <a:pt x="4906" y="6608"/>
                </a:lnTo>
                <a:lnTo>
                  <a:pt x="4906" y="6656"/>
                </a:lnTo>
                <a:cubicBezTo>
                  <a:pt x="4977" y="6406"/>
                  <a:pt x="4977" y="6251"/>
                  <a:pt x="4918" y="6144"/>
                </a:cubicBezTo>
                <a:cubicBezTo>
                  <a:pt x="4787" y="5870"/>
                  <a:pt x="4501" y="5965"/>
                  <a:pt x="4394" y="5858"/>
                </a:cubicBezTo>
                <a:cubicBezTo>
                  <a:pt x="4572" y="5834"/>
                  <a:pt x="4620" y="5739"/>
                  <a:pt x="4549" y="5596"/>
                </a:cubicBezTo>
                <a:cubicBezTo>
                  <a:pt x="4430" y="5739"/>
                  <a:pt x="4299" y="5632"/>
                  <a:pt x="4299" y="5501"/>
                </a:cubicBezTo>
                <a:cubicBezTo>
                  <a:pt x="4310" y="5286"/>
                  <a:pt x="4525" y="5024"/>
                  <a:pt x="4299" y="4691"/>
                </a:cubicBezTo>
                <a:cubicBezTo>
                  <a:pt x="4287" y="4620"/>
                  <a:pt x="4275" y="4548"/>
                  <a:pt x="4251" y="4489"/>
                </a:cubicBezTo>
                <a:cubicBezTo>
                  <a:pt x="4287" y="4548"/>
                  <a:pt x="4322" y="4608"/>
                  <a:pt x="4370" y="4667"/>
                </a:cubicBezTo>
                <a:cubicBezTo>
                  <a:pt x="4441" y="5072"/>
                  <a:pt x="4775" y="5096"/>
                  <a:pt x="4930" y="5239"/>
                </a:cubicBezTo>
                <a:cubicBezTo>
                  <a:pt x="5037" y="5334"/>
                  <a:pt x="5001" y="5501"/>
                  <a:pt x="4834" y="5489"/>
                </a:cubicBezTo>
                <a:cubicBezTo>
                  <a:pt x="4882" y="5632"/>
                  <a:pt x="4977" y="5667"/>
                  <a:pt x="5132" y="5560"/>
                </a:cubicBezTo>
                <a:cubicBezTo>
                  <a:pt x="5132" y="5703"/>
                  <a:pt x="4858" y="5834"/>
                  <a:pt x="4953" y="6132"/>
                </a:cubicBezTo>
                <a:cubicBezTo>
                  <a:pt x="5001" y="6239"/>
                  <a:pt x="5108" y="6358"/>
                  <a:pt x="5334" y="6477"/>
                </a:cubicBezTo>
                <a:lnTo>
                  <a:pt x="5334" y="6477"/>
                </a:lnTo>
                <a:cubicBezTo>
                  <a:pt x="4965" y="6096"/>
                  <a:pt x="5787" y="5679"/>
                  <a:pt x="5013" y="5203"/>
                </a:cubicBezTo>
                <a:lnTo>
                  <a:pt x="5013" y="5203"/>
                </a:lnTo>
                <a:cubicBezTo>
                  <a:pt x="5287" y="5334"/>
                  <a:pt x="5525" y="5548"/>
                  <a:pt x="5703" y="5798"/>
                </a:cubicBezTo>
                <a:cubicBezTo>
                  <a:pt x="5668" y="5798"/>
                  <a:pt x="5632" y="5798"/>
                  <a:pt x="5596" y="5822"/>
                </a:cubicBezTo>
                <a:cubicBezTo>
                  <a:pt x="5596" y="5822"/>
                  <a:pt x="5596" y="5822"/>
                  <a:pt x="5596" y="5822"/>
                </a:cubicBezTo>
                <a:cubicBezTo>
                  <a:pt x="5584" y="5822"/>
                  <a:pt x="5573" y="5834"/>
                  <a:pt x="5561" y="5846"/>
                </a:cubicBezTo>
                <a:cubicBezTo>
                  <a:pt x="5513" y="5906"/>
                  <a:pt x="5513" y="5989"/>
                  <a:pt x="5561" y="6036"/>
                </a:cubicBezTo>
                <a:cubicBezTo>
                  <a:pt x="5584" y="6060"/>
                  <a:pt x="5632" y="6072"/>
                  <a:pt x="5668" y="6072"/>
                </a:cubicBezTo>
                <a:lnTo>
                  <a:pt x="5692" y="6072"/>
                </a:lnTo>
                <a:cubicBezTo>
                  <a:pt x="5596" y="6013"/>
                  <a:pt x="5656" y="5929"/>
                  <a:pt x="5715" y="5941"/>
                </a:cubicBezTo>
                <a:cubicBezTo>
                  <a:pt x="5787" y="5953"/>
                  <a:pt x="5834" y="6048"/>
                  <a:pt x="5834" y="6108"/>
                </a:cubicBezTo>
                <a:cubicBezTo>
                  <a:pt x="5823" y="6156"/>
                  <a:pt x="5811" y="6191"/>
                  <a:pt x="5775" y="6227"/>
                </a:cubicBezTo>
                <a:cubicBezTo>
                  <a:pt x="5680" y="6382"/>
                  <a:pt x="5442" y="6346"/>
                  <a:pt x="5406" y="6167"/>
                </a:cubicBezTo>
                <a:cubicBezTo>
                  <a:pt x="5275" y="6406"/>
                  <a:pt x="5549" y="6620"/>
                  <a:pt x="5787" y="6572"/>
                </a:cubicBezTo>
                <a:cubicBezTo>
                  <a:pt x="5751" y="6739"/>
                  <a:pt x="5858" y="6775"/>
                  <a:pt x="5715" y="6941"/>
                </a:cubicBezTo>
                <a:cubicBezTo>
                  <a:pt x="6144" y="6787"/>
                  <a:pt x="6037" y="6548"/>
                  <a:pt x="6108" y="6394"/>
                </a:cubicBezTo>
                <a:lnTo>
                  <a:pt x="6108" y="6394"/>
                </a:lnTo>
                <a:cubicBezTo>
                  <a:pt x="5989" y="6751"/>
                  <a:pt x="6263" y="6858"/>
                  <a:pt x="6275" y="7156"/>
                </a:cubicBezTo>
                <a:cubicBezTo>
                  <a:pt x="6537" y="6846"/>
                  <a:pt x="6323" y="6644"/>
                  <a:pt x="6239" y="6429"/>
                </a:cubicBezTo>
                <a:lnTo>
                  <a:pt x="6239" y="6429"/>
                </a:lnTo>
                <a:cubicBezTo>
                  <a:pt x="6465" y="6977"/>
                  <a:pt x="6763" y="6846"/>
                  <a:pt x="7025" y="7072"/>
                </a:cubicBezTo>
                <a:cubicBezTo>
                  <a:pt x="6811" y="6810"/>
                  <a:pt x="6930" y="6501"/>
                  <a:pt x="6394" y="6287"/>
                </a:cubicBezTo>
                <a:lnTo>
                  <a:pt x="6394" y="6287"/>
                </a:lnTo>
                <a:cubicBezTo>
                  <a:pt x="6608" y="6358"/>
                  <a:pt x="6811" y="6584"/>
                  <a:pt x="7120" y="6310"/>
                </a:cubicBezTo>
                <a:cubicBezTo>
                  <a:pt x="6823" y="6298"/>
                  <a:pt x="6716" y="6025"/>
                  <a:pt x="6358" y="6144"/>
                </a:cubicBezTo>
                <a:lnTo>
                  <a:pt x="6358" y="6144"/>
                </a:lnTo>
                <a:cubicBezTo>
                  <a:pt x="6513" y="6072"/>
                  <a:pt x="6751" y="6179"/>
                  <a:pt x="6906" y="5751"/>
                </a:cubicBezTo>
                <a:cubicBezTo>
                  <a:pt x="6739" y="5894"/>
                  <a:pt x="6704" y="5786"/>
                  <a:pt x="6537" y="5822"/>
                </a:cubicBezTo>
                <a:cubicBezTo>
                  <a:pt x="6573" y="5584"/>
                  <a:pt x="6358" y="5310"/>
                  <a:pt x="6132" y="5441"/>
                </a:cubicBezTo>
                <a:cubicBezTo>
                  <a:pt x="6370" y="5536"/>
                  <a:pt x="6275" y="5739"/>
                  <a:pt x="6192" y="5810"/>
                </a:cubicBezTo>
                <a:cubicBezTo>
                  <a:pt x="6156" y="5846"/>
                  <a:pt x="6120" y="5870"/>
                  <a:pt x="6073" y="5870"/>
                </a:cubicBezTo>
                <a:cubicBezTo>
                  <a:pt x="6013" y="5870"/>
                  <a:pt x="5906" y="5822"/>
                  <a:pt x="5906" y="5751"/>
                </a:cubicBezTo>
                <a:cubicBezTo>
                  <a:pt x="5894" y="5691"/>
                  <a:pt x="5977" y="5632"/>
                  <a:pt x="6037" y="5727"/>
                </a:cubicBezTo>
                <a:cubicBezTo>
                  <a:pt x="6037" y="5715"/>
                  <a:pt x="6037" y="5703"/>
                  <a:pt x="6037" y="5703"/>
                </a:cubicBezTo>
                <a:cubicBezTo>
                  <a:pt x="6037" y="5667"/>
                  <a:pt x="6025" y="5620"/>
                  <a:pt x="6001" y="5596"/>
                </a:cubicBezTo>
                <a:cubicBezTo>
                  <a:pt x="5942" y="5548"/>
                  <a:pt x="5858" y="5548"/>
                  <a:pt x="5811" y="5596"/>
                </a:cubicBezTo>
                <a:cubicBezTo>
                  <a:pt x="5799" y="5608"/>
                  <a:pt x="5787" y="5620"/>
                  <a:pt x="5775" y="5632"/>
                </a:cubicBezTo>
                <a:lnTo>
                  <a:pt x="5775" y="5632"/>
                </a:lnTo>
                <a:cubicBezTo>
                  <a:pt x="5763" y="5655"/>
                  <a:pt x="5751" y="5703"/>
                  <a:pt x="5763" y="5739"/>
                </a:cubicBezTo>
                <a:cubicBezTo>
                  <a:pt x="5501" y="5560"/>
                  <a:pt x="5299" y="5322"/>
                  <a:pt x="5168" y="5036"/>
                </a:cubicBezTo>
                <a:cubicBezTo>
                  <a:pt x="5644" y="5810"/>
                  <a:pt x="6061" y="4989"/>
                  <a:pt x="6442" y="5370"/>
                </a:cubicBezTo>
                <a:cubicBezTo>
                  <a:pt x="6430" y="5358"/>
                  <a:pt x="6418" y="5346"/>
                  <a:pt x="6406" y="5334"/>
                </a:cubicBezTo>
                <a:cubicBezTo>
                  <a:pt x="6418" y="5346"/>
                  <a:pt x="6430" y="5358"/>
                  <a:pt x="6442" y="5370"/>
                </a:cubicBezTo>
                <a:cubicBezTo>
                  <a:pt x="6323" y="5144"/>
                  <a:pt x="6204" y="5024"/>
                  <a:pt x="6084" y="4989"/>
                </a:cubicBezTo>
                <a:cubicBezTo>
                  <a:pt x="5787" y="4893"/>
                  <a:pt x="5668" y="5167"/>
                  <a:pt x="5525" y="5155"/>
                </a:cubicBezTo>
                <a:cubicBezTo>
                  <a:pt x="5632" y="5024"/>
                  <a:pt x="5584" y="4917"/>
                  <a:pt x="5453" y="4858"/>
                </a:cubicBezTo>
                <a:cubicBezTo>
                  <a:pt x="5465" y="5036"/>
                  <a:pt x="5299" y="5060"/>
                  <a:pt x="5203" y="4965"/>
                </a:cubicBezTo>
                <a:cubicBezTo>
                  <a:pt x="5061" y="4810"/>
                  <a:pt x="5037" y="4477"/>
                  <a:pt x="4620" y="4393"/>
                </a:cubicBezTo>
                <a:cubicBezTo>
                  <a:pt x="4572" y="4358"/>
                  <a:pt x="4513" y="4322"/>
                  <a:pt x="4453" y="4286"/>
                </a:cubicBezTo>
                <a:cubicBezTo>
                  <a:pt x="4513" y="4310"/>
                  <a:pt x="4584" y="4322"/>
                  <a:pt x="4656" y="4334"/>
                </a:cubicBezTo>
                <a:cubicBezTo>
                  <a:pt x="4989" y="4572"/>
                  <a:pt x="5251" y="4346"/>
                  <a:pt x="5465" y="4334"/>
                </a:cubicBezTo>
                <a:cubicBezTo>
                  <a:pt x="5596" y="4334"/>
                  <a:pt x="5703" y="4465"/>
                  <a:pt x="5561" y="4584"/>
                </a:cubicBezTo>
                <a:cubicBezTo>
                  <a:pt x="5703" y="4643"/>
                  <a:pt x="5799" y="4596"/>
                  <a:pt x="5823" y="4429"/>
                </a:cubicBezTo>
                <a:cubicBezTo>
                  <a:pt x="5930" y="4524"/>
                  <a:pt x="5823" y="4810"/>
                  <a:pt x="6108" y="4941"/>
                </a:cubicBezTo>
                <a:cubicBezTo>
                  <a:pt x="6215" y="5001"/>
                  <a:pt x="6370" y="5001"/>
                  <a:pt x="6620" y="4929"/>
                </a:cubicBezTo>
                <a:lnTo>
                  <a:pt x="6620" y="4929"/>
                </a:lnTo>
                <a:cubicBezTo>
                  <a:pt x="6084" y="4917"/>
                  <a:pt x="6370" y="4048"/>
                  <a:pt x="5489" y="4251"/>
                </a:cubicBezTo>
                <a:lnTo>
                  <a:pt x="5489" y="4251"/>
                </a:lnTo>
                <a:cubicBezTo>
                  <a:pt x="5787" y="4155"/>
                  <a:pt x="6096" y="4131"/>
                  <a:pt x="6406" y="4191"/>
                </a:cubicBezTo>
                <a:cubicBezTo>
                  <a:pt x="6370" y="4203"/>
                  <a:pt x="6358" y="4239"/>
                  <a:pt x="6346" y="4274"/>
                </a:cubicBezTo>
                <a:lnTo>
                  <a:pt x="6346" y="4286"/>
                </a:lnTo>
                <a:cubicBezTo>
                  <a:pt x="6346" y="4298"/>
                  <a:pt x="6346" y="4310"/>
                  <a:pt x="6346" y="4322"/>
                </a:cubicBezTo>
                <a:cubicBezTo>
                  <a:pt x="6346" y="4465"/>
                  <a:pt x="6537" y="4501"/>
                  <a:pt x="6596" y="4382"/>
                </a:cubicBezTo>
                <a:cubicBezTo>
                  <a:pt x="6489" y="4417"/>
                  <a:pt x="6477" y="4310"/>
                  <a:pt x="6525" y="4274"/>
                </a:cubicBezTo>
                <a:cubicBezTo>
                  <a:pt x="6573" y="4227"/>
                  <a:pt x="6680" y="4274"/>
                  <a:pt x="6716" y="4310"/>
                </a:cubicBezTo>
                <a:cubicBezTo>
                  <a:pt x="6751" y="4346"/>
                  <a:pt x="6775" y="4393"/>
                  <a:pt x="6775" y="4441"/>
                </a:cubicBezTo>
                <a:cubicBezTo>
                  <a:pt x="6775" y="4560"/>
                  <a:pt x="6704" y="4763"/>
                  <a:pt x="6465" y="4655"/>
                </a:cubicBezTo>
                <a:cubicBezTo>
                  <a:pt x="6537" y="4917"/>
                  <a:pt x="6882" y="4870"/>
                  <a:pt x="7013" y="4667"/>
                </a:cubicBezTo>
                <a:cubicBezTo>
                  <a:pt x="7108" y="4822"/>
                  <a:pt x="7216" y="4763"/>
                  <a:pt x="7227" y="4989"/>
                </a:cubicBezTo>
                <a:cubicBezTo>
                  <a:pt x="7430" y="4572"/>
                  <a:pt x="7180" y="4489"/>
                  <a:pt x="7120" y="4322"/>
                </a:cubicBezTo>
                <a:lnTo>
                  <a:pt x="7120" y="4322"/>
                </a:lnTo>
                <a:cubicBezTo>
                  <a:pt x="7287" y="4655"/>
                  <a:pt x="7561" y="4536"/>
                  <a:pt x="7775" y="4739"/>
                </a:cubicBezTo>
                <a:cubicBezTo>
                  <a:pt x="7739" y="4334"/>
                  <a:pt x="7454" y="4346"/>
                  <a:pt x="7239" y="4251"/>
                </a:cubicBezTo>
                <a:lnTo>
                  <a:pt x="7239" y="4251"/>
                </a:lnTo>
                <a:cubicBezTo>
                  <a:pt x="7775" y="4477"/>
                  <a:pt x="7906" y="4167"/>
                  <a:pt x="8251" y="4143"/>
                </a:cubicBezTo>
                <a:cubicBezTo>
                  <a:pt x="7906" y="4108"/>
                  <a:pt x="7775" y="3810"/>
                  <a:pt x="7239" y="4036"/>
                </a:cubicBezTo>
                <a:lnTo>
                  <a:pt x="7239" y="4036"/>
                </a:lnTo>
                <a:cubicBezTo>
                  <a:pt x="7454" y="3941"/>
                  <a:pt x="7739" y="3953"/>
                  <a:pt x="7775" y="3536"/>
                </a:cubicBezTo>
                <a:cubicBezTo>
                  <a:pt x="7561" y="3739"/>
                  <a:pt x="7287" y="3620"/>
                  <a:pt x="7120" y="3965"/>
                </a:cubicBezTo>
                <a:lnTo>
                  <a:pt x="7120" y="3965"/>
                </a:lnTo>
                <a:cubicBezTo>
                  <a:pt x="7180" y="3798"/>
                  <a:pt x="7430" y="3715"/>
                  <a:pt x="7227" y="3298"/>
                </a:cubicBezTo>
                <a:cubicBezTo>
                  <a:pt x="7216" y="3512"/>
                  <a:pt x="7108" y="3465"/>
                  <a:pt x="7013" y="3608"/>
                </a:cubicBezTo>
                <a:cubicBezTo>
                  <a:pt x="6882" y="3417"/>
                  <a:pt x="6537" y="3369"/>
                  <a:pt x="6465" y="3620"/>
                </a:cubicBezTo>
                <a:cubicBezTo>
                  <a:pt x="6704" y="3524"/>
                  <a:pt x="6775" y="3715"/>
                  <a:pt x="6775" y="3846"/>
                </a:cubicBezTo>
                <a:cubicBezTo>
                  <a:pt x="6775" y="3893"/>
                  <a:pt x="6751" y="3929"/>
                  <a:pt x="6716" y="3965"/>
                </a:cubicBezTo>
                <a:cubicBezTo>
                  <a:pt x="6680" y="4012"/>
                  <a:pt x="6573" y="4048"/>
                  <a:pt x="6525" y="4012"/>
                </a:cubicBezTo>
                <a:cubicBezTo>
                  <a:pt x="6477" y="3965"/>
                  <a:pt x="6489" y="3858"/>
                  <a:pt x="6596" y="3893"/>
                </a:cubicBezTo>
                <a:cubicBezTo>
                  <a:pt x="6585" y="3881"/>
                  <a:pt x="6573" y="3870"/>
                  <a:pt x="6561" y="3858"/>
                </a:cubicBezTo>
                <a:cubicBezTo>
                  <a:pt x="6513" y="3810"/>
                  <a:pt x="6442" y="3810"/>
                  <a:pt x="6394" y="3858"/>
                </a:cubicBezTo>
                <a:cubicBezTo>
                  <a:pt x="6370" y="3881"/>
                  <a:pt x="6346" y="3917"/>
                  <a:pt x="6346" y="3953"/>
                </a:cubicBezTo>
                <a:cubicBezTo>
                  <a:pt x="6346" y="3965"/>
                  <a:pt x="6346" y="3977"/>
                  <a:pt x="6346" y="4001"/>
                </a:cubicBezTo>
                <a:lnTo>
                  <a:pt x="6346" y="4001"/>
                </a:lnTo>
                <a:cubicBezTo>
                  <a:pt x="6358" y="4036"/>
                  <a:pt x="6370" y="4072"/>
                  <a:pt x="6406" y="4096"/>
                </a:cubicBezTo>
                <a:cubicBezTo>
                  <a:pt x="6096" y="4155"/>
                  <a:pt x="5787" y="4131"/>
                  <a:pt x="5489" y="4024"/>
                </a:cubicBezTo>
                <a:cubicBezTo>
                  <a:pt x="6382" y="4227"/>
                  <a:pt x="6084" y="3358"/>
                  <a:pt x="6632" y="3358"/>
                </a:cubicBezTo>
                <a:lnTo>
                  <a:pt x="6573" y="3358"/>
                </a:lnTo>
                <a:lnTo>
                  <a:pt x="6632" y="3358"/>
                </a:lnTo>
                <a:cubicBezTo>
                  <a:pt x="6382" y="3286"/>
                  <a:pt x="6215" y="3286"/>
                  <a:pt x="6108" y="3334"/>
                </a:cubicBezTo>
                <a:cubicBezTo>
                  <a:pt x="5834" y="3477"/>
                  <a:pt x="5942" y="3762"/>
                  <a:pt x="5834" y="3858"/>
                </a:cubicBezTo>
                <a:cubicBezTo>
                  <a:pt x="5811" y="3679"/>
                  <a:pt x="5703" y="3643"/>
                  <a:pt x="5573" y="3703"/>
                </a:cubicBezTo>
                <a:cubicBezTo>
                  <a:pt x="5703" y="3822"/>
                  <a:pt x="5596" y="3965"/>
                  <a:pt x="5465" y="3953"/>
                </a:cubicBezTo>
                <a:cubicBezTo>
                  <a:pt x="5263" y="3953"/>
                  <a:pt x="5001" y="3727"/>
                  <a:pt x="4656" y="3953"/>
                </a:cubicBezTo>
                <a:cubicBezTo>
                  <a:pt x="4584" y="3965"/>
                  <a:pt x="4525" y="3977"/>
                  <a:pt x="4453" y="4001"/>
                </a:cubicBezTo>
                <a:cubicBezTo>
                  <a:pt x="4513" y="3965"/>
                  <a:pt x="4572" y="3929"/>
                  <a:pt x="4632" y="3893"/>
                </a:cubicBezTo>
                <a:cubicBezTo>
                  <a:pt x="5037" y="3822"/>
                  <a:pt x="5072" y="3477"/>
                  <a:pt x="5203" y="3322"/>
                </a:cubicBezTo>
                <a:cubicBezTo>
                  <a:pt x="5299" y="3227"/>
                  <a:pt x="5477" y="3250"/>
                  <a:pt x="5453" y="3429"/>
                </a:cubicBezTo>
                <a:cubicBezTo>
                  <a:pt x="5596" y="3369"/>
                  <a:pt x="5632" y="3274"/>
                  <a:pt x="5525" y="3131"/>
                </a:cubicBezTo>
                <a:cubicBezTo>
                  <a:pt x="5680" y="3119"/>
                  <a:pt x="5799" y="3393"/>
                  <a:pt x="6096" y="3298"/>
                </a:cubicBezTo>
                <a:cubicBezTo>
                  <a:pt x="6215" y="3262"/>
                  <a:pt x="6323" y="3155"/>
                  <a:pt x="6454" y="2917"/>
                </a:cubicBezTo>
                <a:lnTo>
                  <a:pt x="6454" y="2917"/>
                </a:lnTo>
                <a:cubicBezTo>
                  <a:pt x="6061" y="3298"/>
                  <a:pt x="5656" y="2477"/>
                  <a:pt x="5180" y="3250"/>
                </a:cubicBezTo>
                <a:lnTo>
                  <a:pt x="5180" y="3250"/>
                </a:lnTo>
                <a:cubicBezTo>
                  <a:pt x="5311" y="2965"/>
                  <a:pt x="5513" y="2727"/>
                  <a:pt x="5775" y="2548"/>
                </a:cubicBezTo>
                <a:cubicBezTo>
                  <a:pt x="5763" y="2584"/>
                  <a:pt x="5763" y="2619"/>
                  <a:pt x="5787" y="2655"/>
                </a:cubicBezTo>
                <a:lnTo>
                  <a:pt x="5787" y="2667"/>
                </a:lnTo>
                <a:cubicBezTo>
                  <a:pt x="5799" y="2679"/>
                  <a:pt x="5811" y="2691"/>
                  <a:pt x="5823" y="2691"/>
                </a:cubicBezTo>
                <a:cubicBezTo>
                  <a:pt x="5918" y="2786"/>
                  <a:pt x="6073" y="2691"/>
                  <a:pt x="6037" y="2560"/>
                </a:cubicBezTo>
                <a:cubicBezTo>
                  <a:pt x="5989" y="2655"/>
                  <a:pt x="5894" y="2596"/>
                  <a:pt x="5906" y="2536"/>
                </a:cubicBezTo>
                <a:cubicBezTo>
                  <a:pt x="5918" y="2465"/>
                  <a:pt x="6013" y="2417"/>
                  <a:pt x="6073" y="2417"/>
                </a:cubicBezTo>
                <a:cubicBezTo>
                  <a:pt x="6120" y="2417"/>
                  <a:pt x="6168" y="2441"/>
                  <a:pt x="6192" y="2477"/>
                </a:cubicBezTo>
                <a:cubicBezTo>
                  <a:pt x="6346" y="2572"/>
                  <a:pt x="6311" y="2810"/>
                  <a:pt x="6132" y="2846"/>
                </a:cubicBezTo>
                <a:cubicBezTo>
                  <a:pt x="6370" y="2977"/>
                  <a:pt x="6585" y="2703"/>
                  <a:pt x="6537" y="2465"/>
                </a:cubicBezTo>
                <a:cubicBezTo>
                  <a:pt x="6704" y="2500"/>
                  <a:pt x="6739" y="2393"/>
                  <a:pt x="6906" y="2536"/>
                </a:cubicBezTo>
                <a:cubicBezTo>
                  <a:pt x="6751" y="2107"/>
                  <a:pt x="6525" y="2215"/>
                  <a:pt x="6358" y="2143"/>
                </a:cubicBezTo>
                <a:lnTo>
                  <a:pt x="6358" y="2143"/>
                </a:lnTo>
                <a:cubicBezTo>
                  <a:pt x="6716" y="2262"/>
                  <a:pt x="6823" y="2000"/>
                  <a:pt x="7120" y="1976"/>
                </a:cubicBezTo>
                <a:cubicBezTo>
                  <a:pt x="6811" y="1715"/>
                  <a:pt x="6608" y="1929"/>
                  <a:pt x="6394" y="2012"/>
                </a:cubicBezTo>
                <a:lnTo>
                  <a:pt x="6394" y="2012"/>
                </a:lnTo>
                <a:cubicBezTo>
                  <a:pt x="6942" y="1786"/>
                  <a:pt x="6811" y="1476"/>
                  <a:pt x="7037" y="1226"/>
                </a:cubicBezTo>
                <a:cubicBezTo>
                  <a:pt x="6775" y="1441"/>
                  <a:pt x="6465" y="1322"/>
                  <a:pt x="6251" y="1857"/>
                </a:cubicBezTo>
                <a:lnTo>
                  <a:pt x="6251" y="1857"/>
                </a:lnTo>
                <a:cubicBezTo>
                  <a:pt x="6323" y="1643"/>
                  <a:pt x="6549" y="1441"/>
                  <a:pt x="6275" y="1131"/>
                </a:cubicBezTo>
                <a:cubicBezTo>
                  <a:pt x="6263" y="1429"/>
                  <a:pt x="5989" y="1536"/>
                  <a:pt x="6108" y="1893"/>
                </a:cubicBezTo>
                <a:lnTo>
                  <a:pt x="6108" y="1893"/>
                </a:lnTo>
                <a:cubicBezTo>
                  <a:pt x="6037" y="1738"/>
                  <a:pt x="6144" y="1500"/>
                  <a:pt x="5715" y="1345"/>
                </a:cubicBezTo>
                <a:cubicBezTo>
                  <a:pt x="5858" y="1512"/>
                  <a:pt x="5751" y="1548"/>
                  <a:pt x="5787" y="1715"/>
                </a:cubicBezTo>
                <a:cubicBezTo>
                  <a:pt x="5561" y="1667"/>
                  <a:pt x="5275" y="1893"/>
                  <a:pt x="5406" y="2119"/>
                </a:cubicBezTo>
                <a:cubicBezTo>
                  <a:pt x="5453" y="1941"/>
                  <a:pt x="5680" y="1905"/>
                  <a:pt x="5775" y="2060"/>
                </a:cubicBezTo>
                <a:cubicBezTo>
                  <a:pt x="5811" y="2084"/>
                  <a:pt x="5834" y="2131"/>
                  <a:pt x="5834" y="2179"/>
                </a:cubicBezTo>
                <a:cubicBezTo>
                  <a:pt x="5834" y="2238"/>
                  <a:pt x="5787" y="2346"/>
                  <a:pt x="5727" y="2346"/>
                </a:cubicBezTo>
                <a:cubicBezTo>
                  <a:pt x="5656" y="2357"/>
                  <a:pt x="5596" y="2274"/>
                  <a:pt x="5692" y="2215"/>
                </a:cubicBezTo>
                <a:cubicBezTo>
                  <a:pt x="5561" y="2179"/>
                  <a:pt x="5465" y="2334"/>
                  <a:pt x="5561" y="2441"/>
                </a:cubicBezTo>
                <a:cubicBezTo>
                  <a:pt x="5573" y="2441"/>
                  <a:pt x="5573" y="2453"/>
                  <a:pt x="5596" y="2465"/>
                </a:cubicBezTo>
                <a:lnTo>
                  <a:pt x="5596" y="2465"/>
                </a:lnTo>
                <a:cubicBezTo>
                  <a:pt x="5632" y="2488"/>
                  <a:pt x="5668" y="2488"/>
                  <a:pt x="5703" y="2488"/>
                </a:cubicBezTo>
                <a:cubicBezTo>
                  <a:pt x="5525" y="2738"/>
                  <a:pt x="5287" y="2941"/>
                  <a:pt x="5013" y="3084"/>
                </a:cubicBezTo>
                <a:cubicBezTo>
                  <a:pt x="5775" y="2596"/>
                  <a:pt x="4953" y="2191"/>
                  <a:pt x="5334" y="1798"/>
                </a:cubicBezTo>
                <a:lnTo>
                  <a:pt x="5299" y="1846"/>
                </a:lnTo>
                <a:cubicBezTo>
                  <a:pt x="5311" y="1822"/>
                  <a:pt x="5322" y="1810"/>
                  <a:pt x="5334" y="1798"/>
                </a:cubicBezTo>
                <a:cubicBezTo>
                  <a:pt x="5108" y="1929"/>
                  <a:pt x="5001" y="2036"/>
                  <a:pt x="4953" y="2155"/>
                </a:cubicBezTo>
                <a:cubicBezTo>
                  <a:pt x="4858" y="2453"/>
                  <a:pt x="5132" y="2572"/>
                  <a:pt x="5132" y="2727"/>
                </a:cubicBezTo>
                <a:cubicBezTo>
                  <a:pt x="4989" y="2619"/>
                  <a:pt x="4882" y="2655"/>
                  <a:pt x="4834" y="2798"/>
                </a:cubicBezTo>
                <a:cubicBezTo>
                  <a:pt x="5013" y="2774"/>
                  <a:pt x="5037" y="2953"/>
                  <a:pt x="4930" y="3048"/>
                </a:cubicBezTo>
                <a:cubicBezTo>
                  <a:pt x="4787" y="3179"/>
                  <a:pt x="4441" y="3215"/>
                  <a:pt x="4370" y="3620"/>
                </a:cubicBezTo>
                <a:cubicBezTo>
                  <a:pt x="4322" y="3667"/>
                  <a:pt x="4287" y="3727"/>
                  <a:pt x="4251" y="3786"/>
                </a:cubicBezTo>
                <a:cubicBezTo>
                  <a:pt x="4275" y="3727"/>
                  <a:pt x="4287" y="3655"/>
                  <a:pt x="4299" y="3596"/>
                </a:cubicBezTo>
                <a:cubicBezTo>
                  <a:pt x="4537" y="3250"/>
                  <a:pt x="4322" y="3000"/>
                  <a:pt x="4299" y="2786"/>
                </a:cubicBezTo>
                <a:cubicBezTo>
                  <a:pt x="4299" y="2643"/>
                  <a:pt x="4441" y="2548"/>
                  <a:pt x="4549" y="2679"/>
                </a:cubicBezTo>
                <a:cubicBezTo>
                  <a:pt x="4608" y="2548"/>
                  <a:pt x="4572" y="2441"/>
                  <a:pt x="4406" y="2417"/>
                </a:cubicBezTo>
                <a:cubicBezTo>
                  <a:pt x="4501" y="2310"/>
                  <a:pt x="4787" y="2417"/>
                  <a:pt x="4918" y="2143"/>
                </a:cubicBezTo>
                <a:cubicBezTo>
                  <a:pt x="4977" y="2036"/>
                  <a:pt x="4977" y="1869"/>
                  <a:pt x="4906" y="1619"/>
                </a:cubicBezTo>
                <a:lnTo>
                  <a:pt x="4906" y="1619"/>
                </a:lnTo>
                <a:cubicBezTo>
                  <a:pt x="4906" y="2167"/>
                  <a:pt x="4025" y="1869"/>
                  <a:pt x="4239" y="2762"/>
                </a:cubicBezTo>
                <a:lnTo>
                  <a:pt x="4239" y="2762"/>
                </a:lnTo>
                <a:cubicBezTo>
                  <a:pt x="4132" y="2465"/>
                  <a:pt x="4108" y="2143"/>
                  <a:pt x="4168" y="1846"/>
                </a:cubicBezTo>
                <a:cubicBezTo>
                  <a:pt x="4179" y="1869"/>
                  <a:pt x="4215" y="1893"/>
                  <a:pt x="4251" y="1905"/>
                </a:cubicBezTo>
                <a:lnTo>
                  <a:pt x="4263" y="1905"/>
                </a:lnTo>
                <a:cubicBezTo>
                  <a:pt x="4275" y="1905"/>
                  <a:pt x="4287" y="1905"/>
                  <a:pt x="4310" y="1905"/>
                </a:cubicBezTo>
                <a:cubicBezTo>
                  <a:pt x="4441" y="1893"/>
                  <a:pt x="4489" y="1715"/>
                  <a:pt x="4370" y="1655"/>
                </a:cubicBezTo>
                <a:cubicBezTo>
                  <a:pt x="4394" y="1762"/>
                  <a:pt x="4299" y="1774"/>
                  <a:pt x="4251" y="1726"/>
                </a:cubicBezTo>
                <a:cubicBezTo>
                  <a:pt x="4215" y="1679"/>
                  <a:pt x="4251" y="1572"/>
                  <a:pt x="4287" y="1524"/>
                </a:cubicBezTo>
                <a:cubicBezTo>
                  <a:pt x="4322" y="1500"/>
                  <a:pt x="4370" y="1476"/>
                  <a:pt x="4418" y="1476"/>
                </a:cubicBezTo>
                <a:cubicBezTo>
                  <a:pt x="4537" y="1476"/>
                  <a:pt x="4739" y="1548"/>
                  <a:pt x="4632" y="1786"/>
                </a:cubicBezTo>
                <a:cubicBezTo>
                  <a:pt x="4894" y="1715"/>
                  <a:pt x="4846" y="1369"/>
                  <a:pt x="4656" y="1238"/>
                </a:cubicBezTo>
                <a:cubicBezTo>
                  <a:pt x="4799" y="1143"/>
                  <a:pt x="4739" y="1036"/>
                  <a:pt x="4965" y="1024"/>
                </a:cubicBezTo>
                <a:cubicBezTo>
                  <a:pt x="4549" y="822"/>
                  <a:pt x="4465" y="1072"/>
                  <a:pt x="4299" y="1131"/>
                </a:cubicBezTo>
                <a:lnTo>
                  <a:pt x="4299" y="1131"/>
                </a:lnTo>
                <a:cubicBezTo>
                  <a:pt x="4632" y="964"/>
                  <a:pt x="4525" y="691"/>
                  <a:pt x="4715" y="476"/>
                </a:cubicBezTo>
                <a:cubicBezTo>
                  <a:pt x="4310" y="512"/>
                  <a:pt x="4322" y="798"/>
                  <a:pt x="4227" y="1012"/>
                </a:cubicBezTo>
                <a:lnTo>
                  <a:pt x="4227" y="1012"/>
                </a:lnTo>
                <a:cubicBezTo>
                  <a:pt x="4453" y="476"/>
                  <a:pt x="4156" y="345"/>
                  <a:pt x="4120" y="0"/>
                </a:cubicBezTo>
                <a:cubicBezTo>
                  <a:pt x="4096" y="345"/>
                  <a:pt x="3787" y="476"/>
                  <a:pt x="4013" y="1012"/>
                </a:cubicBezTo>
                <a:lnTo>
                  <a:pt x="4013" y="1012"/>
                </a:lnTo>
                <a:cubicBezTo>
                  <a:pt x="3918" y="798"/>
                  <a:pt x="3929" y="512"/>
                  <a:pt x="3525" y="476"/>
                </a:cubicBezTo>
                <a:cubicBezTo>
                  <a:pt x="3727" y="691"/>
                  <a:pt x="3608" y="964"/>
                  <a:pt x="3941" y="1131"/>
                </a:cubicBezTo>
                <a:lnTo>
                  <a:pt x="3941" y="1131"/>
                </a:lnTo>
                <a:cubicBezTo>
                  <a:pt x="3775" y="1072"/>
                  <a:pt x="3691" y="822"/>
                  <a:pt x="3275" y="1024"/>
                </a:cubicBezTo>
                <a:cubicBezTo>
                  <a:pt x="3501" y="1036"/>
                  <a:pt x="3441" y="1143"/>
                  <a:pt x="3584" y="1238"/>
                </a:cubicBezTo>
                <a:cubicBezTo>
                  <a:pt x="3394" y="1369"/>
                  <a:pt x="3346" y="1715"/>
                  <a:pt x="3608" y="1786"/>
                </a:cubicBezTo>
                <a:cubicBezTo>
                  <a:pt x="3501" y="1548"/>
                  <a:pt x="3703" y="1476"/>
                  <a:pt x="3822" y="1476"/>
                </a:cubicBezTo>
                <a:cubicBezTo>
                  <a:pt x="3870" y="1476"/>
                  <a:pt x="3918" y="1500"/>
                  <a:pt x="3953" y="1524"/>
                </a:cubicBezTo>
                <a:cubicBezTo>
                  <a:pt x="3989" y="1572"/>
                  <a:pt x="4025" y="1679"/>
                  <a:pt x="3989" y="1726"/>
                </a:cubicBezTo>
                <a:cubicBezTo>
                  <a:pt x="3953" y="1774"/>
                  <a:pt x="3846" y="1762"/>
                  <a:pt x="3882" y="1655"/>
                </a:cubicBezTo>
                <a:cubicBezTo>
                  <a:pt x="3751" y="1715"/>
                  <a:pt x="3798" y="1893"/>
                  <a:pt x="3941" y="1905"/>
                </a:cubicBezTo>
                <a:cubicBezTo>
                  <a:pt x="3953" y="1905"/>
                  <a:pt x="3965" y="1905"/>
                  <a:pt x="3977" y="1905"/>
                </a:cubicBezTo>
                <a:lnTo>
                  <a:pt x="3989" y="1905"/>
                </a:lnTo>
                <a:cubicBezTo>
                  <a:pt x="4025" y="1893"/>
                  <a:pt x="4060" y="1869"/>
                  <a:pt x="4072" y="1846"/>
                </a:cubicBezTo>
                <a:cubicBezTo>
                  <a:pt x="4132" y="2143"/>
                  <a:pt x="4108" y="2465"/>
                  <a:pt x="4001" y="2762"/>
                </a:cubicBezTo>
                <a:cubicBezTo>
                  <a:pt x="4215" y="1869"/>
                  <a:pt x="3346" y="2167"/>
                  <a:pt x="3334" y="1619"/>
                </a:cubicBezTo>
                <a:lnTo>
                  <a:pt x="3334" y="1679"/>
                </a:lnTo>
                <a:lnTo>
                  <a:pt x="3334" y="1619"/>
                </a:lnTo>
                <a:cubicBezTo>
                  <a:pt x="3263" y="1869"/>
                  <a:pt x="3263" y="2024"/>
                  <a:pt x="3322" y="2143"/>
                </a:cubicBezTo>
                <a:cubicBezTo>
                  <a:pt x="3453" y="2417"/>
                  <a:pt x="3739" y="2310"/>
                  <a:pt x="3834" y="2417"/>
                </a:cubicBezTo>
                <a:cubicBezTo>
                  <a:pt x="3668" y="2441"/>
                  <a:pt x="3620" y="2548"/>
                  <a:pt x="3679" y="2679"/>
                </a:cubicBezTo>
                <a:cubicBezTo>
                  <a:pt x="3798" y="2548"/>
                  <a:pt x="3941" y="2643"/>
                  <a:pt x="3929" y="2786"/>
                </a:cubicBezTo>
                <a:cubicBezTo>
                  <a:pt x="3918" y="2989"/>
                  <a:pt x="3703" y="3250"/>
                  <a:pt x="3929" y="3596"/>
                </a:cubicBezTo>
                <a:cubicBezTo>
                  <a:pt x="3941" y="3655"/>
                  <a:pt x="3953" y="3727"/>
                  <a:pt x="3977" y="3786"/>
                </a:cubicBezTo>
                <a:cubicBezTo>
                  <a:pt x="3941" y="3727"/>
                  <a:pt x="3906" y="3667"/>
                  <a:pt x="3870" y="3620"/>
                </a:cubicBezTo>
                <a:cubicBezTo>
                  <a:pt x="3787" y="3215"/>
                  <a:pt x="3453" y="3179"/>
                  <a:pt x="3298" y="3036"/>
                </a:cubicBezTo>
                <a:cubicBezTo>
                  <a:pt x="3203" y="2953"/>
                  <a:pt x="3227" y="2774"/>
                  <a:pt x="3406" y="2798"/>
                </a:cubicBezTo>
                <a:cubicBezTo>
                  <a:pt x="3346" y="2655"/>
                  <a:pt x="3251" y="2619"/>
                  <a:pt x="3108" y="2715"/>
                </a:cubicBezTo>
                <a:cubicBezTo>
                  <a:pt x="3096" y="2572"/>
                  <a:pt x="3370" y="2441"/>
                  <a:pt x="3275" y="2155"/>
                </a:cubicBezTo>
                <a:cubicBezTo>
                  <a:pt x="3191" y="1988"/>
                  <a:pt x="3060" y="1869"/>
                  <a:pt x="2894" y="1798"/>
                </a:cubicBezTo>
                <a:cubicBezTo>
                  <a:pt x="3275" y="2179"/>
                  <a:pt x="2453" y="2596"/>
                  <a:pt x="3227" y="3072"/>
                </a:cubicBezTo>
                <a:cubicBezTo>
                  <a:pt x="2941" y="2941"/>
                  <a:pt x="2703" y="2738"/>
                  <a:pt x="2525" y="2477"/>
                </a:cubicBezTo>
                <a:cubicBezTo>
                  <a:pt x="2560" y="2488"/>
                  <a:pt x="2608" y="2488"/>
                  <a:pt x="2632" y="2465"/>
                </a:cubicBezTo>
                <a:lnTo>
                  <a:pt x="2632" y="2465"/>
                </a:lnTo>
                <a:cubicBezTo>
                  <a:pt x="2644" y="2453"/>
                  <a:pt x="2655" y="2441"/>
                  <a:pt x="2667" y="2429"/>
                </a:cubicBezTo>
                <a:cubicBezTo>
                  <a:pt x="2751" y="2346"/>
                  <a:pt x="2679" y="2191"/>
                  <a:pt x="2560" y="2203"/>
                </a:cubicBezTo>
                <a:lnTo>
                  <a:pt x="2536" y="2203"/>
                </a:lnTo>
                <a:cubicBezTo>
                  <a:pt x="2632" y="2262"/>
                  <a:pt x="2572" y="2346"/>
                  <a:pt x="2501" y="2346"/>
                </a:cubicBezTo>
                <a:cubicBezTo>
                  <a:pt x="2441" y="2334"/>
                  <a:pt x="2394" y="2227"/>
                  <a:pt x="2394" y="2179"/>
                </a:cubicBezTo>
                <a:cubicBezTo>
                  <a:pt x="2394" y="2131"/>
                  <a:pt x="2417" y="2084"/>
                  <a:pt x="2441" y="2048"/>
                </a:cubicBezTo>
                <a:cubicBezTo>
                  <a:pt x="2548" y="1893"/>
                  <a:pt x="2775" y="1941"/>
                  <a:pt x="2822" y="2107"/>
                </a:cubicBezTo>
                <a:cubicBezTo>
                  <a:pt x="2953" y="1881"/>
                  <a:pt x="2667" y="1667"/>
                  <a:pt x="2441" y="1715"/>
                </a:cubicBezTo>
                <a:cubicBezTo>
                  <a:pt x="2477" y="1536"/>
                  <a:pt x="2370" y="1512"/>
                  <a:pt x="2513" y="1345"/>
                </a:cubicBezTo>
                <a:cubicBezTo>
                  <a:pt x="2072" y="1488"/>
                  <a:pt x="2191" y="1726"/>
                  <a:pt x="2120" y="1893"/>
                </a:cubicBezTo>
                <a:lnTo>
                  <a:pt x="2120" y="1893"/>
                </a:lnTo>
                <a:cubicBezTo>
                  <a:pt x="2239" y="1524"/>
                  <a:pt x="1965" y="1417"/>
                  <a:pt x="1953" y="1119"/>
                </a:cubicBezTo>
                <a:cubicBezTo>
                  <a:pt x="1679" y="1441"/>
                  <a:pt x="1893" y="1631"/>
                  <a:pt x="1977" y="1857"/>
                </a:cubicBezTo>
                <a:lnTo>
                  <a:pt x="1977" y="1857"/>
                </a:lnTo>
                <a:cubicBezTo>
                  <a:pt x="1763" y="1310"/>
                  <a:pt x="1453" y="1429"/>
                  <a:pt x="1191" y="1214"/>
                </a:cubicBezTo>
                <a:cubicBezTo>
                  <a:pt x="1417" y="1476"/>
                  <a:pt x="1286" y="1786"/>
                  <a:pt x="1834" y="2000"/>
                </a:cubicBezTo>
                <a:lnTo>
                  <a:pt x="1834" y="2000"/>
                </a:lnTo>
                <a:cubicBezTo>
                  <a:pt x="1608" y="1917"/>
                  <a:pt x="1417" y="1703"/>
                  <a:pt x="1096" y="1965"/>
                </a:cubicBezTo>
                <a:cubicBezTo>
                  <a:pt x="1393" y="1988"/>
                  <a:pt x="1501" y="2262"/>
                  <a:pt x="1870" y="2143"/>
                </a:cubicBezTo>
                <a:lnTo>
                  <a:pt x="1870" y="2143"/>
                </a:lnTo>
                <a:cubicBezTo>
                  <a:pt x="1703" y="2215"/>
                  <a:pt x="1477" y="2096"/>
                  <a:pt x="1322" y="2536"/>
                </a:cubicBezTo>
                <a:cubicBezTo>
                  <a:pt x="1489" y="2381"/>
                  <a:pt x="1524" y="2500"/>
                  <a:pt x="1691" y="2465"/>
                </a:cubicBezTo>
                <a:cubicBezTo>
                  <a:pt x="1643" y="2691"/>
                  <a:pt x="1858" y="2965"/>
                  <a:pt x="2096" y="2846"/>
                </a:cubicBezTo>
                <a:cubicBezTo>
                  <a:pt x="1917" y="2798"/>
                  <a:pt x="1870" y="2560"/>
                  <a:pt x="2024" y="2465"/>
                </a:cubicBezTo>
                <a:cubicBezTo>
                  <a:pt x="2060" y="2429"/>
                  <a:pt x="2108" y="2417"/>
                  <a:pt x="2155" y="2417"/>
                </a:cubicBezTo>
                <a:cubicBezTo>
                  <a:pt x="2203" y="2417"/>
                  <a:pt x="2310" y="2465"/>
                  <a:pt x="2322" y="2524"/>
                </a:cubicBezTo>
                <a:cubicBezTo>
                  <a:pt x="2322" y="2596"/>
                  <a:pt x="2239" y="2655"/>
                  <a:pt x="2191" y="2548"/>
                </a:cubicBezTo>
                <a:cubicBezTo>
                  <a:pt x="2144" y="2679"/>
                  <a:pt x="2310" y="2774"/>
                  <a:pt x="2405" y="2691"/>
                </a:cubicBezTo>
                <a:lnTo>
                  <a:pt x="2441" y="2655"/>
                </a:lnTo>
                <a:lnTo>
                  <a:pt x="2441" y="2643"/>
                </a:lnTo>
                <a:cubicBezTo>
                  <a:pt x="2453" y="2619"/>
                  <a:pt x="2465" y="2584"/>
                  <a:pt x="2453" y="2548"/>
                </a:cubicBezTo>
                <a:cubicBezTo>
                  <a:pt x="2715" y="2715"/>
                  <a:pt x="2917" y="2953"/>
                  <a:pt x="3048" y="3239"/>
                </a:cubicBezTo>
                <a:cubicBezTo>
                  <a:pt x="2572" y="2465"/>
                  <a:pt x="2155" y="3286"/>
                  <a:pt x="1774" y="2905"/>
                </a:cubicBezTo>
                <a:cubicBezTo>
                  <a:pt x="1893" y="3143"/>
                  <a:pt x="2013" y="3250"/>
                  <a:pt x="2132" y="3286"/>
                </a:cubicBezTo>
                <a:cubicBezTo>
                  <a:pt x="2429" y="3381"/>
                  <a:pt x="2548" y="3108"/>
                  <a:pt x="2691" y="3119"/>
                </a:cubicBezTo>
                <a:cubicBezTo>
                  <a:pt x="2584" y="3262"/>
                  <a:pt x="2632" y="3358"/>
                  <a:pt x="2763" y="3417"/>
                </a:cubicBezTo>
                <a:cubicBezTo>
                  <a:pt x="2751" y="3239"/>
                  <a:pt x="2917" y="3215"/>
                  <a:pt x="3013" y="3310"/>
                </a:cubicBezTo>
                <a:cubicBezTo>
                  <a:pt x="3156" y="3465"/>
                  <a:pt x="3179" y="3810"/>
                  <a:pt x="3596" y="3881"/>
                </a:cubicBezTo>
                <a:cubicBezTo>
                  <a:pt x="3644" y="3917"/>
                  <a:pt x="3703" y="3953"/>
                  <a:pt x="3763" y="3989"/>
                </a:cubicBezTo>
                <a:cubicBezTo>
                  <a:pt x="3703" y="3965"/>
                  <a:pt x="3632" y="3953"/>
                  <a:pt x="3560" y="3941"/>
                </a:cubicBezTo>
                <a:cubicBezTo>
                  <a:pt x="3227" y="3715"/>
                  <a:pt x="2965" y="3929"/>
                  <a:pt x="2751" y="3941"/>
                </a:cubicBezTo>
                <a:cubicBezTo>
                  <a:pt x="2620" y="3941"/>
                  <a:pt x="2513" y="3810"/>
                  <a:pt x="2655" y="3703"/>
                </a:cubicBezTo>
                <a:cubicBezTo>
                  <a:pt x="2513" y="3631"/>
                  <a:pt x="2417" y="3679"/>
                  <a:pt x="2394" y="3846"/>
                </a:cubicBezTo>
                <a:cubicBezTo>
                  <a:pt x="2286" y="3750"/>
                  <a:pt x="2394" y="3465"/>
                  <a:pt x="2108" y="3322"/>
                </a:cubicBezTo>
                <a:cubicBezTo>
                  <a:pt x="2001" y="3274"/>
                  <a:pt x="1846" y="3274"/>
                  <a:pt x="1596" y="3346"/>
                </a:cubicBezTo>
                <a:lnTo>
                  <a:pt x="1596" y="3346"/>
                </a:lnTo>
                <a:cubicBezTo>
                  <a:pt x="2132" y="3346"/>
                  <a:pt x="1846" y="4227"/>
                  <a:pt x="2727" y="4012"/>
                </a:cubicBezTo>
                <a:cubicBezTo>
                  <a:pt x="2441" y="4120"/>
                  <a:pt x="2120" y="4143"/>
                  <a:pt x="1810" y="4084"/>
                </a:cubicBezTo>
                <a:cubicBezTo>
                  <a:pt x="1846" y="4060"/>
                  <a:pt x="1870" y="4036"/>
                  <a:pt x="1870" y="4001"/>
                </a:cubicBezTo>
                <a:lnTo>
                  <a:pt x="1870" y="3989"/>
                </a:lnTo>
                <a:cubicBezTo>
                  <a:pt x="1882" y="3977"/>
                  <a:pt x="1882" y="3953"/>
                  <a:pt x="1870" y="3941"/>
                </a:cubicBezTo>
                <a:cubicBezTo>
                  <a:pt x="1870" y="3810"/>
                  <a:pt x="1691" y="3762"/>
                  <a:pt x="1620" y="3881"/>
                </a:cubicBezTo>
                <a:cubicBezTo>
                  <a:pt x="1727" y="3858"/>
                  <a:pt x="1751" y="3953"/>
                  <a:pt x="1703" y="4001"/>
                </a:cubicBezTo>
                <a:cubicBezTo>
                  <a:pt x="1643" y="4036"/>
                  <a:pt x="1536" y="4001"/>
                  <a:pt x="1501" y="3953"/>
                </a:cubicBezTo>
                <a:cubicBezTo>
                  <a:pt x="1465" y="3917"/>
                  <a:pt x="1453" y="3881"/>
                  <a:pt x="1453" y="3834"/>
                </a:cubicBezTo>
                <a:cubicBezTo>
                  <a:pt x="1453" y="3703"/>
                  <a:pt x="1524" y="3512"/>
                  <a:pt x="1763" y="3608"/>
                </a:cubicBezTo>
                <a:cubicBezTo>
                  <a:pt x="1691" y="3358"/>
                  <a:pt x="1334" y="3405"/>
                  <a:pt x="1203" y="3596"/>
                </a:cubicBezTo>
                <a:cubicBezTo>
                  <a:pt x="1108" y="3453"/>
                  <a:pt x="1012" y="3500"/>
                  <a:pt x="1001" y="3286"/>
                </a:cubicBezTo>
                <a:cubicBezTo>
                  <a:pt x="798" y="3703"/>
                  <a:pt x="1036" y="3786"/>
                  <a:pt x="1108" y="3953"/>
                </a:cubicBezTo>
                <a:lnTo>
                  <a:pt x="1108" y="3953"/>
                </a:lnTo>
                <a:cubicBezTo>
                  <a:pt x="929" y="3608"/>
                  <a:pt x="655" y="3727"/>
                  <a:pt x="441" y="3524"/>
                </a:cubicBezTo>
                <a:cubicBezTo>
                  <a:pt x="477" y="3941"/>
                  <a:pt x="774" y="3929"/>
                  <a:pt x="977" y="4024"/>
                </a:cubicBezTo>
                <a:lnTo>
                  <a:pt x="977" y="4024"/>
                </a:lnTo>
                <a:cubicBezTo>
                  <a:pt x="465" y="3798"/>
                  <a:pt x="334" y="4096"/>
                  <a:pt x="0" y="4131"/>
                </a:cubicBezTo>
                <a:close/>
                <a:moveTo>
                  <a:pt x="5489" y="4012"/>
                </a:moveTo>
                <a:close/>
                <a:moveTo>
                  <a:pt x="4763" y="3941"/>
                </a:moveTo>
                <a:cubicBezTo>
                  <a:pt x="4858" y="3881"/>
                  <a:pt x="4977" y="3870"/>
                  <a:pt x="5084" y="3893"/>
                </a:cubicBezTo>
                <a:cubicBezTo>
                  <a:pt x="5263" y="3965"/>
                  <a:pt x="5442" y="4036"/>
                  <a:pt x="5632" y="4096"/>
                </a:cubicBezTo>
                <a:cubicBezTo>
                  <a:pt x="5703" y="4108"/>
                  <a:pt x="5787" y="4120"/>
                  <a:pt x="5858" y="4131"/>
                </a:cubicBezTo>
                <a:cubicBezTo>
                  <a:pt x="5787" y="4131"/>
                  <a:pt x="5703" y="4143"/>
                  <a:pt x="5632" y="4167"/>
                </a:cubicBezTo>
                <a:cubicBezTo>
                  <a:pt x="5442" y="4215"/>
                  <a:pt x="5263" y="4286"/>
                  <a:pt x="5084" y="4370"/>
                </a:cubicBezTo>
                <a:cubicBezTo>
                  <a:pt x="4977" y="4393"/>
                  <a:pt x="4858" y="4370"/>
                  <a:pt x="4763" y="4322"/>
                </a:cubicBezTo>
                <a:cubicBezTo>
                  <a:pt x="4930" y="4322"/>
                  <a:pt x="5096" y="4251"/>
                  <a:pt x="5203" y="4131"/>
                </a:cubicBezTo>
                <a:cubicBezTo>
                  <a:pt x="5096" y="4001"/>
                  <a:pt x="4930" y="3929"/>
                  <a:pt x="4763" y="3941"/>
                </a:cubicBezTo>
                <a:close/>
                <a:moveTo>
                  <a:pt x="5168" y="5013"/>
                </a:moveTo>
                <a:close/>
                <a:moveTo>
                  <a:pt x="4894" y="4893"/>
                </a:moveTo>
                <a:cubicBezTo>
                  <a:pt x="4894" y="4727"/>
                  <a:pt x="4834" y="4572"/>
                  <a:pt x="4703" y="4453"/>
                </a:cubicBezTo>
                <a:cubicBezTo>
                  <a:pt x="4811" y="4477"/>
                  <a:pt x="4906" y="4548"/>
                  <a:pt x="4977" y="4643"/>
                </a:cubicBezTo>
                <a:cubicBezTo>
                  <a:pt x="5037" y="4834"/>
                  <a:pt x="5120" y="5013"/>
                  <a:pt x="5215" y="5179"/>
                </a:cubicBezTo>
                <a:cubicBezTo>
                  <a:pt x="5251" y="5239"/>
                  <a:pt x="5299" y="5298"/>
                  <a:pt x="5346" y="5370"/>
                </a:cubicBezTo>
                <a:cubicBezTo>
                  <a:pt x="5287" y="5310"/>
                  <a:pt x="5227" y="5263"/>
                  <a:pt x="5168" y="5227"/>
                </a:cubicBezTo>
                <a:cubicBezTo>
                  <a:pt x="4989" y="5144"/>
                  <a:pt x="4811" y="5060"/>
                  <a:pt x="4632" y="4989"/>
                </a:cubicBezTo>
                <a:cubicBezTo>
                  <a:pt x="4537" y="4929"/>
                  <a:pt x="4465" y="4834"/>
                  <a:pt x="4441" y="4715"/>
                </a:cubicBezTo>
                <a:cubicBezTo>
                  <a:pt x="4549" y="4846"/>
                  <a:pt x="4715" y="4905"/>
                  <a:pt x="4894" y="4893"/>
                </a:cubicBezTo>
                <a:close/>
                <a:moveTo>
                  <a:pt x="5001" y="3084"/>
                </a:moveTo>
                <a:close/>
                <a:moveTo>
                  <a:pt x="4632" y="3274"/>
                </a:moveTo>
                <a:cubicBezTo>
                  <a:pt x="4811" y="3203"/>
                  <a:pt x="4989" y="3119"/>
                  <a:pt x="5168" y="3024"/>
                </a:cubicBezTo>
                <a:cubicBezTo>
                  <a:pt x="5227" y="2989"/>
                  <a:pt x="5287" y="2941"/>
                  <a:pt x="5346" y="2893"/>
                </a:cubicBezTo>
                <a:cubicBezTo>
                  <a:pt x="5299" y="2965"/>
                  <a:pt x="5251" y="3024"/>
                  <a:pt x="5215" y="3084"/>
                </a:cubicBezTo>
                <a:cubicBezTo>
                  <a:pt x="5120" y="3250"/>
                  <a:pt x="5037" y="3429"/>
                  <a:pt x="4965" y="3608"/>
                </a:cubicBezTo>
                <a:cubicBezTo>
                  <a:pt x="4906" y="3703"/>
                  <a:pt x="4811" y="3774"/>
                  <a:pt x="4703" y="3810"/>
                </a:cubicBezTo>
                <a:cubicBezTo>
                  <a:pt x="4834" y="3691"/>
                  <a:pt x="4894" y="3536"/>
                  <a:pt x="4894" y="3369"/>
                </a:cubicBezTo>
                <a:cubicBezTo>
                  <a:pt x="4715" y="3358"/>
                  <a:pt x="4560" y="3429"/>
                  <a:pt x="4441" y="3548"/>
                </a:cubicBezTo>
                <a:cubicBezTo>
                  <a:pt x="4465" y="3441"/>
                  <a:pt x="4537" y="3334"/>
                  <a:pt x="4632" y="3274"/>
                </a:cubicBezTo>
                <a:close/>
                <a:moveTo>
                  <a:pt x="4239" y="5501"/>
                </a:moveTo>
                <a:close/>
                <a:moveTo>
                  <a:pt x="4001" y="2762"/>
                </a:moveTo>
                <a:close/>
                <a:moveTo>
                  <a:pt x="3929" y="3489"/>
                </a:moveTo>
                <a:cubicBezTo>
                  <a:pt x="3870" y="3393"/>
                  <a:pt x="3858" y="3274"/>
                  <a:pt x="3882" y="3155"/>
                </a:cubicBezTo>
                <a:cubicBezTo>
                  <a:pt x="3953" y="2977"/>
                  <a:pt x="4025" y="2798"/>
                  <a:pt x="4084" y="2608"/>
                </a:cubicBezTo>
                <a:cubicBezTo>
                  <a:pt x="4096" y="2536"/>
                  <a:pt x="4108" y="2465"/>
                  <a:pt x="4120" y="2381"/>
                </a:cubicBezTo>
                <a:cubicBezTo>
                  <a:pt x="4132" y="2465"/>
                  <a:pt x="4144" y="2536"/>
                  <a:pt x="4156" y="2608"/>
                </a:cubicBezTo>
                <a:cubicBezTo>
                  <a:pt x="4215" y="2798"/>
                  <a:pt x="4275" y="2977"/>
                  <a:pt x="4358" y="3155"/>
                </a:cubicBezTo>
                <a:cubicBezTo>
                  <a:pt x="4382" y="3274"/>
                  <a:pt x="4370" y="3393"/>
                  <a:pt x="4310" y="3489"/>
                </a:cubicBezTo>
                <a:cubicBezTo>
                  <a:pt x="4477" y="3322"/>
                  <a:pt x="4358" y="3036"/>
                  <a:pt x="4120" y="3036"/>
                </a:cubicBezTo>
                <a:cubicBezTo>
                  <a:pt x="3882" y="3036"/>
                  <a:pt x="3763" y="3322"/>
                  <a:pt x="3929" y="3489"/>
                </a:cubicBezTo>
                <a:close/>
                <a:moveTo>
                  <a:pt x="4120" y="5215"/>
                </a:moveTo>
                <a:cubicBezTo>
                  <a:pt x="4251" y="5108"/>
                  <a:pt x="4310" y="4941"/>
                  <a:pt x="4310" y="4774"/>
                </a:cubicBezTo>
                <a:cubicBezTo>
                  <a:pt x="4370" y="4870"/>
                  <a:pt x="4382" y="4989"/>
                  <a:pt x="4358" y="5096"/>
                </a:cubicBezTo>
                <a:cubicBezTo>
                  <a:pt x="4322" y="5239"/>
                  <a:pt x="4203" y="5382"/>
                  <a:pt x="4156" y="5644"/>
                </a:cubicBezTo>
                <a:cubicBezTo>
                  <a:pt x="4144" y="5715"/>
                  <a:pt x="4132" y="5798"/>
                  <a:pt x="4120" y="5870"/>
                </a:cubicBezTo>
                <a:cubicBezTo>
                  <a:pt x="4108" y="5798"/>
                  <a:pt x="4096" y="5715"/>
                  <a:pt x="4084" y="5644"/>
                </a:cubicBezTo>
                <a:cubicBezTo>
                  <a:pt x="4025" y="5382"/>
                  <a:pt x="3918" y="5239"/>
                  <a:pt x="3882" y="5096"/>
                </a:cubicBezTo>
                <a:cubicBezTo>
                  <a:pt x="3858" y="4989"/>
                  <a:pt x="3870" y="4870"/>
                  <a:pt x="3929" y="4774"/>
                </a:cubicBezTo>
                <a:cubicBezTo>
                  <a:pt x="3918" y="4941"/>
                  <a:pt x="3989" y="5108"/>
                  <a:pt x="4120" y="5215"/>
                </a:cubicBezTo>
                <a:close/>
                <a:moveTo>
                  <a:pt x="3227" y="5179"/>
                </a:moveTo>
                <a:close/>
                <a:moveTo>
                  <a:pt x="3346" y="3358"/>
                </a:moveTo>
                <a:cubicBezTo>
                  <a:pt x="3334" y="3524"/>
                  <a:pt x="3406" y="3691"/>
                  <a:pt x="3525" y="3798"/>
                </a:cubicBezTo>
                <a:cubicBezTo>
                  <a:pt x="3417" y="3774"/>
                  <a:pt x="3322" y="3703"/>
                  <a:pt x="3263" y="3608"/>
                </a:cubicBezTo>
                <a:cubicBezTo>
                  <a:pt x="3191" y="3429"/>
                  <a:pt x="3108" y="3250"/>
                  <a:pt x="3013" y="3072"/>
                </a:cubicBezTo>
                <a:cubicBezTo>
                  <a:pt x="2977" y="3012"/>
                  <a:pt x="2929" y="2953"/>
                  <a:pt x="2882" y="2881"/>
                </a:cubicBezTo>
                <a:cubicBezTo>
                  <a:pt x="2941" y="2941"/>
                  <a:pt x="3001" y="2989"/>
                  <a:pt x="3060" y="3024"/>
                </a:cubicBezTo>
                <a:cubicBezTo>
                  <a:pt x="3239" y="3119"/>
                  <a:pt x="3417" y="3191"/>
                  <a:pt x="3596" y="3262"/>
                </a:cubicBezTo>
                <a:cubicBezTo>
                  <a:pt x="3691" y="3334"/>
                  <a:pt x="3763" y="3417"/>
                  <a:pt x="3787" y="3536"/>
                </a:cubicBezTo>
                <a:cubicBezTo>
                  <a:pt x="3679" y="3417"/>
                  <a:pt x="3513" y="3346"/>
                  <a:pt x="3346" y="3358"/>
                </a:cubicBezTo>
                <a:close/>
                <a:moveTo>
                  <a:pt x="3787" y="4715"/>
                </a:moveTo>
                <a:cubicBezTo>
                  <a:pt x="3751" y="4822"/>
                  <a:pt x="3691" y="4917"/>
                  <a:pt x="3596" y="4977"/>
                </a:cubicBezTo>
                <a:cubicBezTo>
                  <a:pt x="3406" y="5048"/>
                  <a:pt x="3227" y="5132"/>
                  <a:pt x="3060" y="5227"/>
                </a:cubicBezTo>
                <a:cubicBezTo>
                  <a:pt x="3001" y="5263"/>
                  <a:pt x="2941" y="5310"/>
                  <a:pt x="2870" y="5358"/>
                </a:cubicBezTo>
                <a:cubicBezTo>
                  <a:pt x="2929" y="5298"/>
                  <a:pt x="2965" y="5227"/>
                  <a:pt x="3013" y="5167"/>
                </a:cubicBezTo>
                <a:cubicBezTo>
                  <a:pt x="3096" y="5001"/>
                  <a:pt x="3179" y="4822"/>
                  <a:pt x="3251" y="4643"/>
                </a:cubicBezTo>
                <a:cubicBezTo>
                  <a:pt x="3310" y="4548"/>
                  <a:pt x="3406" y="4477"/>
                  <a:pt x="3513" y="4441"/>
                </a:cubicBezTo>
                <a:cubicBezTo>
                  <a:pt x="3394" y="4560"/>
                  <a:pt x="3322" y="4727"/>
                  <a:pt x="3334" y="4893"/>
                </a:cubicBezTo>
                <a:cubicBezTo>
                  <a:pt x="3513" y="4905"/>
                  <a:pt x="3679" y="4846"/>
                  <a:pt x="3798" y="4715"/>
                </a:cubicBezTo>
                <a:close/>
                <a:moveTo>
                  <a:pt x="2739" y="4012"/>
                </a:moveTo>
                <a:close/>
                <a:moveTo>
                  <a:pt x="2584" y="4096"/>
                </a:moveTo>
                <a:cubicBezTo>
                  <a:pt x="2775" y="4036"/>
                  <a:pt x="2953" y="3965"/>
                  <a:pt x="3132" y="3893"/>
                </a:cubicBezTo>
                <a:cubicBezTo>
                  <a:pt x="3251" y="3870"/>
                  <a:pt x="3358" y="3881"/>
                  <a:pt x="3465" y="3941"/>
                </a:cubicBezTo>
                <a:cubicBezTo>
                  <a:pt x="3287" y="3929"/>
                  <a:pt x="3132" y="4001"/>
                  <a:pt x="3013" y="4131"/>
                </a:cubicBezTo>
                <a:cubicBezTo>
                  <a:pt x="3132" y="4251"/>
                  <a:pt x="3287" y="4322"/>
                  <a:pt x="3465" y="4322"/>
                </a:cubicBezTo>
                <a:cubicBezTo>
                  <a:pt x="3358" y="4370"/>
                  <a:pt x="3251" y="4393"/>
                  <a:pt x="3132" y="4370"/>
                </a:cubicBezTo>
                <a:cubicBezTo>
                  <a:pt x="2953" y="4286"/>
                  <a:pt x="2775" y="4215"/>
                  <a:pt x="2584" y="4167"/>
                </a:cubicBezTo>
                <a:cubicBezTo>
                  <a:pt x="2513" y="4143"/>
                  <a:pt x="2441" y="4131"/>
                  <a:pt x="2358" y="4131"/>
                </a:cubicBezTo>
                <a:cubicBezTo>
                  <a:pt x="2441" y="4120"/>
                  <a:pt x="2525" y="4108"/>
                  <a:pt x="2608" y="4096"/>
                </a:cubicBezTo>
                <a:close/>
              </a:path>
            </a:pathLst>
          </a:custGeom>
          <a:solidFill>
            <a:schemeClr val="accent2">
              <a:alpha val="1450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5"/>
          <p:cNvSpPr/>
          <p:nvPr/>
        </p:nvSpPr>
        <p:spPr>
          <a:xfrm rot="5400000">
            <a:off x="1762059" y="1077575"/>
            <a:ext cx="562478" cy="563226"/>
          </a:xfrm>
          <a:custGeom>
            <a:avLst/>
            <a:gdLst/>
            <a:ahLst/>
            <a:cxnLst/>
            <a:rect l="l" t="t" r="r" b="b"/>
            <a:pathLst>
              <a:path w="8276" h="8287" extrusionOk="0">
                <a:moveTo>
                  <a:pt x="1" y="4131"/>
                </a:moveTo>
                <a:cubicBezTo>
                  <a:pt x="334" y="4155"/>
                  <a:pt x="465" y="4465"/>
                  <a:pt x="1001" y="4227"/>
                </a:cubicBezTo>
                <a:lnTo>
                  <a:pt x="1001" y="4227"/>
                </a:lnTo>
                <a:cubicBezTo>
                  <a:pt x="786" y="4334"/>
                  <a:pt x="501" y="4322"/>
                  <a:pt x="465" y="4727"/>
                </a:cubicBezTo>
                <a:cubicBezTo>
                  <a:pt x="691" y="4524"/>
                  <a:pt x="953" y="4643"/>
                  <a:pt x="1132" y="4310"/>
                </a:cubicBezTo>
                <a:lnTo>
                  <a:pt x="1132" y="4310"/>
                </a:lnTo>
                <a:cubicBezTo>
                  <a:pt x="1060" y="4477"/>
                  <a:pt x="822" y="4560"/>
                  <a:pt x="1024" y="4977"/>
                </a:cubicBezTo>
                <a:cubicBezTo>
                  <a:pt x="1036" y="4751"/>
                  <a:pt x="1132" y="4798"/>
                  <a:pt x="1227" y="4655"/>
                </a:cubicBezTo>
                <a:cubicBezTo>
                  <a:pt x="1358" y="4858"/>
                  <a:pt x="1715" y="4905"/>
                  <a:pt x="1786" y="4643"/>
                </a:cubicBezTo>
                <a:cubicBezTo>
                  <a:pt x="1536" y="4751"/>
                  <a:pt x="1465" y="4548"/>
                  <a:pt x="1477" y="4429"/>
                </a:cubicBezTo>
                <a:cubicBezTo>
                  <a:pt x="1477" y="4382"/>
                  <a:pt x="1489" y="4334"/>
                  <a:pt x="1525" y="4298"/>
                </a:cubicBezTo>
                <a:cubicBezTo>
                  <a:pt x="1560" y="4262"/>
                  <a:pt x="1667" y="4215"/>
                  <a:pt x="1727" y="4262"/>
                </a:cubicBezTo>
                <a:cubicBezTo>
                  <a:pt x="1775" y="4298"/>
                  <a:pt x="1751" y="4405"/>
                  <a:pt x="1644" y="4370"/>
                </a:cubicBezTo>
                <a:cubicBezTo>
                  <a:pt x="1715" y="4489"/>
                  <a:pt x="1894" y="4453"/>
                  <a:pt x="1894" y="4310"/>
                </a:cubicBezTo>
                <a:cubicBezTo>
                  <a:pt x="1906" y="4298"/>
                  <a:pt x="1906" y="4286"/>
                  <a:pt x="1894" y="4274"/>
                </a:cubicBezTo>
                <a:cubicBezTo>
                  <a:pt x="1894" y="4262"/>
                  <a:pt x="1894" y="4262"/>
                  <a:pt x="1894" y="4262"/>
                </a:cubicBezTo>
                <a:cubicBezTo>
                  <a:pt x="1894" y="4227"/>
                  <a:pt x="1870" y="4191"/>
                  <a:pt x="1834" y="4167"/>
                </a:cubicBezTo>
                <a:cubicBezTo>
                  <a:pt x="2144" y="4108"/>
                  <a:pt x="2465" y="4131"/>
                  <a:pt x="2751" y="4239"/>
                </a:cubicBezTo>
                <a:lnTo>
                  <a:pt x="2751" y="4239"/>
                </a:lnTo>
                <a:cubicBezTo>
                  <a:pt x="1870" y="4036"/>
                  <a:pt x="2156" y="4905"/>
                  <a:pt x="1620" y="4917"/>
                </a:cubicBezTo>
                <a:lnTo>
                  <a:pt x="1620" y="4917"/>
                </a:lnTo>
                <a:cubicBezTo>
                  <a:pt x="1786" y="4977"/>
                  <a:pt x="1965" y="4989"/>
                  <a:pt x="2132" y="4929"/>
                </a:cubicBezTo>
                <a:cubicBezTo>
                  <a:pt x="2417" y="4786"/>
                  <a:pt x="2310" y="4501"/>
                  <a:pt x="2417" y="4405"/>
                </a:cubicBezTo>
                <a:cubicBezTo>
                  <a:pt x="2441" y="4584"/>
                  <a:pt x="2548" y="4632"/>
                  <a:pt x="2679" y="4572"/>
                </a:cubicBezTo>
                <a:cubicBezTo>
                  <a:pt x="2537" y="4453"/>
                  <a:pt x="2644" y="4310"/>
                  <a:pt x="2787" y="4322"/>
                </a:cubicBezTo>
                <a:cubicBezTo>
                  <a:pt x="2989" y="4322"/>
                  <a:pt x="3251" y="4548"/>
                  <a:pt x="3584" y="4322"/>
                </a:cubicBezTo>
                <a:cubicBezTo>
                  <a:pt x="3656" y="4310"/>
                  <a:pt x="3727" y="4298"/>
                  <a:pt x="3787" y="4274"/>
                </a:cubicBezTo>
                <a:cubicBezTo>
                  <a:pt x="3727" y="4298"/>
                  <a:pt x="3668" y="4346"/>
                  <a:pt x="3620" y="4382"/>
                </a:cubicBezTo>
                <a:cubicBezTo>
                  <a:pt x="3203" y="4453"/>
                  <a:pt x="3179" y="4798"/>
                  <a:pt x="3037" y="4953"/>
                </a:cubicBezTo>
                <a:cubicBezTo>
                  <a:pt x="2941" y="5048"/>
                  <a:pt x="2775" y="5024"/>
                  <a:pt x="2787" y="4846"/>
                </a:cubicBezTo>
                <a:cubicBezTo>
                  <a:pt x="2656" y="4893"/>
                  <a:pt x="2608" y="5001"/>
                  <a:pt x="2715" y="5144"/>
                </a:cubicBezTo>
                <a:cubicBezTo>
                  <a:pt x="2572" y="5155"/>
                  <a:pt x="2441" y="4882"/>
                  <a:pt x="2156" y="4977"/>
                </a:cubicBezTo>
                <a:cubicBezTo>
                  <a:pt x="2036" y="5013"/>
                  <a:pt x="1917" y="5120"/>
                  <a:pt x="1798" y="5358"/>
                </a:cubicBezTo>
                <a:cubicBezTo>
                  <a:pt x="1810" y="5334"/>
                  <a:pt x="1822" y="5322"/>
                  <a:pt x="1834" y="5310"/>
                </a:cubicBezTo>
                <a:lnTo>
                  <a:pt x="1798" y="5358"/>
                </a:lnTo>
                <a:cubicBezTo>
                  <a:pt x="2179" y="4977"/>
                  <a:pt x="2596" y="5798"/>
                  <a:pt x="3072" y="5024"/>
                </a:cubicBezTo>
                <a:lnTo>
                  <a:pt x="3072" y="5024"/>
                </a:lnTo>
                <a:cubicBezTo>
                  <a:pt x="2941" y="5310"/>
                  <a:pt x="2739" y="5548"/>
                  <a:pt x="2477" y="5727"/>
                </a:cubicBezTo>
                <a:cubicBezTo>
                  <a:pt x="2489" y="5679"/>
                  <a:pt x="2477" y="5644"/>
                  <a:pt x="2453" y="5620"/>
                </a:cubicBezTo>
                <a:lnTo>
                  <a:pt x="2453" y="5620"/>
                </a:lnTo>
                <a:lnTo>
                  <a:pt x="2429" y="5584"/>
                </a:lnTo>
                <a:cubicBezTo>
                  <a:pt x="2334" y="5489"/>
                  <a:pt x="2167" y="5584"/>
                  <a:pt x="2203" y="5715"/>
                </a:cubicBezTo>
                <a:cubicBezTo>
                  <a:pt x="2263" y="5620"/>
                  <a:pt x="2358" y="5679"/>
                  <a:pt x="2346" y="5751"/>
                </a:cubicBezTo>
                <a:cubicBezTo>
                  <a:pt x="2322" y="5810"/>
                  <a:pt x="2227" y="5858"/>
                  <a:pt x="2167" y="5858"/>
                </a:cubicBezTo>
                <a:cubicBezTo>
                  <a:pt x="2132" y="5858"/>
                  <a:pt x="2084" y="5834"/>
                  <a:pt x="2048" y="5810"/>
                </a:cubicBezTo>
                <a:cubicBezTo>
                  <a:pt x="1894" y="5703"/>
                  <a:pt x="1941" y="5477"/>
                  <a:pt x="2108" y="5429"/>
                </a:cubicBezTo>
                <a:cubicBezTo>
                  <a:pt x="1882" y="5298"/>
                  <a:pt x="1667" y="5584"/>
                  <a:pt x="1715" y="5810"/>
                </a:cubicBezTo>
                <a:cubicBezTo>
                  <a:pt x="1536" y="5775"/>
                  <a:pt x="1513" y="5882"/>
                  <a:pt x="1346" y="5739"/>
                </a:cubicBezTo>
                <a:cubicBezTo>
                  <a:pt x="1489" y="6179"/>
                  <a:pt x="1727" y="6060"/>
                  <a:pt x="1894" y="6132"/>
                </a:cubicBezTo>
                <a:lnTo>
                  <a:pt x="1894" y="6132"/>
                </a:lnTo>
                <a:cubicBezTo>
                  <a:pt x="1525" y="6013"/>
                  <a:pt x="1417" y="6287"/>
                  <a:pt x="1120" y="6298"/>
                </a:cubicBezTo>
                <a:cubicBezTo>
                  <a:pt x="1429" y="6572"/>
                  <a:pt x="1632" y="6358"/>
                  <a:pt x="1858" y="6275"/>
                </a:cubicBezTo>
                <a:lnTo>
                  <a:pt x="1858" y="6275"/>
                </a:lnTo>
                <a:cubicBezTo>
                  <a:pt x="1310" y="6489"/>
                  <a:pt x="1429" y="6798"/>
                  <a:pt x="1215" y="7060"/>
                </a:cubicBezTo>
                <a:cubicBezTo>
                  <a:pt x="1477" y="6846"/>
                  <a:pt x="1775" y="6965"/>
                  <a:pt x="2001" y="6417"/>
                </a:cubicBezTo>
                <a:lnTo>
                  <a:pt x="2001" y="6417"/>
                </a:lnTo>
                <a:cubicBezTo>
                  <a:pt x="1917" y="6644"/>
                  <a:pt x="1703" y="6834"/>
                  <a:pt x="1965" y="7156"/>
                </a:cubicBezTo>
                <a:cubicBezTo>
                  <a:pt x="1989" y="6858"/>
                  <a:pt x="2251" y="6751"/>
                  <a:pt x="2144" y="6382"/>
                </a:cubicBezTo>
                <a:lnTo>
                  <a:pt x="2144" y="6382"/>
                </a:lnTo>
                <a:cubicBezTo>
                  <a:pt x="2215" y="6548"/>
                  <a:pt x="2096" y="6775"/>
                  <a:pt x="2537" y="6929"/>
                </a:cubicBezTo>
                <a:cubicBezTo>
                  <a:pt x="2382" y="6763"/>
                  <a:pt x="2501" y="6727"/>
                  <a:pt x="2465" y="6560"/>
                </a:cubicBezTo>
                <a:cubicBezTo>
                  <a:pt x="2691" y="6608"/>
                  <a:pt x="2977" y="6394"/>
                  <a:pt x="2846" y="6156"/>
                </a:cubicBezTo>
                <a:cubicBezTo>
                  <a:pt x="2798" y="6334"/>
                  <a:pt x="2572" y="6370"/>
                  <a:pt x="2465" y="6227"/>
                </a:cubicBezTo>
                <a:cubicBezTo>
                  <a:pt x="2441" y="6191"/>
                  <a:pt x="2417" y="6144"/>
                  <a:pt x="2417" y="6096"/>
                </a:cubicBezTo>
                <a:cubicBezTo>
                  <a:pt x="2417" y="6048"/>
                  <a:pt x="2465" y="5941"/>
                  <a:pt x="2525" y="5929"/>
                </a:cubicBezTo>
                <a:cubicBezTo>
                  <a:pt x="2596" y="5929"/>
                  <a:pt x="2656" y="6013"/>
                  <a:pt x="2560" y="6060"/>
                </a:cubicBezTo>
                <a:cubicBezTo>
                  <a:pt x="2691" y="6108"/>
                  <a:pt x="2787" y="5941"/>
                  <a:pt x="2691" y="5846"/>
                </a:cubicBezTo>
                <a:cubicBezTo>
                  <a:pt x="2679" y="5834"/>
                  <a:pt x="2668" y="5822"/>
                  <a:pt x="2656" y="5822"/>
                </a:cubicBezTo>
                <a:lnTo>
                  <a:pt x="2656" y="5822"/>
                </a:lnTo>
                <a:cubicBezTo>
                  <a:pt x="2620" y="5798"/>
                  <a:pt x="2584" y="5786"/>
                  <a:pt x="2548" y="5798"/>
                </a:cubicBezTo>
                <a:cubicBezTo>
                  <a:pt x="2715" y="5536"/>
                  <a:pt x="2965" y="5334"/>
                  <a:pt x="3239" y="5203"/>
                </a:cubicBezTo>
                <a:lnTo>
                  <a:pt x="3239" y="5203"/>
                </a:lnTo>
                <a:cubicBezTo>
                  <a:pt x="2465" y="5679"/>
                  <a:pt x="3287" y="6096"/>
                  <a:pt x="2918" y="6477"/>
                </a:cubicBezTo>
                <a:cubicBezTo>
                  <a:pt x="2929" y="6465"/>
                  <a:pt x="2941" y="6453"/>
                  <a:pt x="2953" y="6441"/>
                </a:cubicBezTo>
                <a:cubicBezTo>
                  <a:pt x="2941" y="6453"/>
                  <a:pt x="2929" y="6465"/>
                  <a:pt x="2918" y="6477"/>
                </a:cubicBezTo>
                <a:cubicBezTo>
                  <a:pt x="3144" y="6358"/>
                  <a:pt x="3251" y="6239"/>
                  <a:pt x="3287" y="6120"/>
                </a:cubicBezTo>
                <a:cubicBezTo>
                  <a:pt x="3394" y="5822"/>
                  <a:pt x="3108" y="5703"/>
                  <a:pt x="3120" y="5560"/>
                </a:cubicBezTo>
                <a:cubicBezTo>
                  <a:pt x="3263" y="5667"/>
                  <a:pt x="3370" y="5620"/>
                  <a:pt x="3418" y="5489"/>
                </a:cubicBezTo>
                <a:cubicBezTo>
                  <a:pt x="3239" y="5501"/>
                  <a:pt x="3215" y="5334"/>
                  <a:pt x="3310" y="5239"/>
                </a:cubicBezTo>
                <a:cubicBezTo>
                  <a:pt x="3465" y="5096"/>
                  <a:pt x="3811" y="5072"/>
                  <a:pt x="3882" y="4655"/>
                </a:cubicBezTo>
                <a:cubicBezTo>
                  <a:pt x="3930" y="4608"/>
                  <a:pt x="3965" y="4548"/>
                  <a:pt x="3989" y="4489"/>
                </a:cubicBezTo>
                <a:cubicBezTo>
                  <a:pt x="3977" y="4548"/>
                  <a:pt x="3953" y="4620"/>
                  <a:pt x="3941" y="4691"/>
                </a:cubicBezTo>
                <a:cubicBezTo>
                  <a:pt x="3715" y="5024"/>
                  <a:pt x="3930" y="5286"/>
                  <a:pt x="3941" y="5501"/>
                </a:cubicBezTo>
                <a:cubicBezTo>
                  <a:pt x="3941" y="5632"/>
                  <a:pt x="3811" y="5739"/>
                  <a:pt x="3703" y="5596"/>
                </a:cubicBezTo>
                <a:cubicBezTo>
                  <a:pt x="3644" y="5739"/>
                  <a:pt x="3680" y="5834"/>
                  <a:pt x="3858" y="5858"/>
                </a:cubicBezTo>
                <a:cubicBezTo>
                  <a:pt x="3763" y="5965"/>
                  <a:pt x="3477" y="5858"/>
                  <a:pt x="3334" y="6144"/>
                </a:cubicBezTo>
                <a:cubicBezTo>
                  <a:pt x="3275" y="6310"/>
                  <a:pt x="3287" y="6489"/>
                  <a:pt x="3346" y="6656"/>
                </a:cubicBezTo>
                <a:lnTo>
                  <a:pt x="3346" y="6656"/>
                </a:lnTo>
                <a:cubicBezTo>
                  <a:pt x="3346" y="6120"/>
                  <a:pt x="4227" y="6406"/>
                  <a:pt x="4025" y="5525"/>
                </a:cubicBezTo>
                <a:lnTo>
                  <a:pt x="4025" y="5525"/>
                </a:lnTo>
                <a:cubicBezTo>
                  <a:pt x="4132" y="5810"/>
                  <a:pt x="4156" y="6132"/>
                  <a:pt x="4096" y="6441"/>
                </a:cubicBezTo>
                <a:cubicBezTo>
                  <a:pt x="4072" y="6406"/>
                  <a:pt x="4037" y="6382"/>
                  <a:pt x="4001" y="6382"/>
                </a:cubicBezTo>
                <a:lnTo>
                  <a:pt x="3989" y="6382"/>
                </a:lnTo>
                <a:cubicBezTo>
                  <a:pt x="3977" y="6370"/>
                  <a:pt x="3965" y="6370"/>
                  <a:pt x="3953" y="6382"/>
                </a:cubicBezTo>
                <a:cubicBezTo>
                  <a:pt x="3811" y="6382"/>
                  <a:pt x="3775" y="6572"/>
                  <a:pt x="3894" y="6632"/>
                </a:cubicBezTo>
                <a:cubicBezTo>
                  <a:pt x="3858" y="6525"/>
                  <a:pt x="3965" y="6501"/>
                  <a:pt x="4001" y="6560"/>
                </a:cubicBezTo>
                <a:cubicBezTo>
                  <a:pt x="4049" y="6608"/>
                  <a:pt x="4001" y="6715"/>
                  <a:pt x="3965" y="6751"/>
                </a:cubicBezTo>
                <a:cubicBezTo>
                  <a:pt x="3930" y="6787"/>
                  <a:pt x="3894" y="6798"/>
                  <a:pt x="3846" y="6798"/>
                </a:cubicBezTo>
                <a:cubicBezTo>
                  <a:pt x="3715" y="6810"/>
                  <a:pt x="3513" y="6739"/>
                  <a:pt x="3620" y="6489"/>
                </a:cubicBezTo>
                <a:cubicBezTo>
                  <a:pt x="3370" y="6560"/>
                  <a:pt x="3406" y="6918"/>
                  <a:pt x="3608" y="7049"/>
                </a:cubicBezTo>
                <a:cubicBezTo>
                  <a:pt x="3453" y="7144"/>
                  <a:pt x="3513" y="7239"/>
                  <a:pt x="3299" y="7263"/>
                </a:cubicBezTo>
                <a:cubicBezTo>
                  <a:pt x="3703" y="7453"/>
                  <a:pt x="3799" y="7215"/>
                  <a:pt x="3965" y="7144"/>
                </a:cubicBezTo>
                <a:lnTo>
                  <a:pt x="3965" y="7144"/>
                </a:lnTo>
                <a:cubicBezTo>
                  <a:pt x="3620" y="7322"/>
                  <a:pt x="3739" y="7596"/>
                  <a:pt x="3537" y="7811"/>
                </a:cubicBezTo>
                <a:cubicBezTo>
                  <a:pt x="3953" y="7775"/>
                  <a:pt x="3941" y="7489"/>
                  <a:pt x="4037" y="7275"/>
                </a:cubicBezTo>
                <a:lnTo>
                  <a:pt x="4037" y="7275"/>
                </a:lnTo>
                <a:cubicBezTo>
                  <a:pt x="3799" y="7811"/>
                  <a:pt x="4108" y="7941"/>
                  <a:pt x="4144" y="8287"/>
                </a:cubicBezTo>
                <a:cubicBezTo>
                  <a:pt x="4168" y="7941"/>
                  <a:pt x="4477" y="7811"/>
                  <a:pt x="4239" y="7275"/>
                </a:cubicBezTo>
                <a:lnTo>
                  <a:pt x="4239" y="7275"/>
                </a:lnTo>
                <a:cubicBezTo>
                  <a:pt x="4346" y="7489"/>
                  <a:pt x="4334" y="7775"/>
                  <a:pt x="4739" y="7811"/>
                </a:cubicBezTo>
                <a:cubicBezTo>
                  <a:pt x="4537" y="7584"/>
                  <a:pt x="4656" y="7322"/>
                  <a:pt x="4322" y="7144"/>
                </a:cubicBezTo>
                <a:lnTo>
                  <a:pt x="4322" y="7144"/>
                </a:lnTo>
                <a:cubicBezTo>
                  <a:pt x="4489" y="7215"/>
                  <a:pt x="4573" y="7453"/>
                  <a:pt x="4977" y="7263"/>
                </a:cubicBezTo>
                <a:cubicBezTo>
                  <a:pt x="4763" y="7239"/>
                  <a:pt x="4811" y="7144"/>
                  <a:pt x="4668" y="7049"/>
                </a:cubicBezTo>
                <a:cubicBezTo>
                  <a:pt x="4870" y="6918"/>
                  <a:pt x="4906" y="6560"/>
                  <a:pt x="4656" y="6489"/>
                </a:cubicBezTo>
                <a:cubicBezTo>
                  <a:pt x="4763" y="6739"/>
                  <a:pt x="4561" y="6810"/>
                  <a:pt x="4442" y="6798"/>
                </a:cubicBezTo>
                <a:cubicBezTo>
                  <a:pt x="4394" y="6798"/>
                  <a:pt x="4346" y="6787"/>
                  <a:pt x="4311" y="6751"/>
                </a:cubicBezTo>
                <a:cubicBezTo>
                  <a:pt x="4275" y="6715"/>
                  <a:pt x="4227" y="6608"/>
                  <a:pt x="4275" y="6560"/>
                </a:cubicBezTo>
                <a:cubicBezTo>
                  <a:pt x="4311" y="6501"/>
                  <a:pt x="4418" y="6525"/>
                  <a:pt x="4382" y="6632"/>
                </a:cubicBezTo>
                <a:cubicBezTo>
                  <a:pt x="4394" y="6620"/>
                  <a:pt x="4418" y="6608"/>
                  <a:pt x="4430" y="6596"/>
                </a:cubicBezTo>
                <a:cubicBezTo>
                  <a:pt x="4465" y="6548"/>
                  <a:pt x="4465" y="6477"/>
                  <a:pt x="4430" y="6429"/>
                </a:cubicBezTo>
                <a:cubicBezTo>
                  <a:pt x="4394" y="6394"/>
                  <a:pt x="4358" y="6382"/>
                  <a:pt x="4322" y="6382"/>
                </a:cubicBezTo>
                <a:cubicBezTo>
                  <a:pt x="4311" y="6370"/>
                  <a:pt x="4299" y="6370"/>
                  <a:pt x="4287" y="6382"/>
                </a:cubicBezTo>
                <a:lnTo>
                  <a:pt x="4275" y="6382"/>
                </a:lnTo>
                <a:cubicBezTo>
                  <a:pt x="4239" y="6382"/>
                  <a:pt x="4203" y="6406"/>
                  <a:pt x="4192" y="6441"/>
                </a:cubicBezTo>
                <a:cubicBezTo>
                  <a:pt x="4132" y="6132"/>
                  <a:pt x="4156" y="5810"/>
                  <a:pt x="4251" y="5525"/>
                </a:cubicBezTo>
                <a:cubicBezTo>
                  <a:pt x="4049" y="6406"/>
                  <a:pt x="4918" y="6120"/>
                  <a:pt x="4930" y="6656"/>
                </a:cubicBezTo>
                <a:lnTo>
                  <a:pt x="4930" y="6608"/>
                </a:lnTo>
                <a:lnTo>
                  <a:pt x="4930" y="6656"/>
                </a:lnTo>
                <a:cubicBezTo>
                  <a:pt x="5001" y="6406"/>
                  <a:pt x="5001" y="6251"/>
                  <a:pt x="4942" y="6144"/>
                </a:cubicBezTo>
                <a:cubicBezTo>
                  <a:pt x="4811" y="5870"/>
                  <a:pt x="4525" y="5965"/>
                  <a:pt x="4430" y="5858"/>
                </a:cubicBezTo>
                <a:cubicBezTo>
                  <a:pt x="4596" y="5834"/>
                  <a:pt x="4644" y="5739"/>
                  <a:pt x="4573" y="5596"/>
                </a:cubicBezTo>
                <a:cubicBezTo>
                  <a:pt x="4465" y="5739"/>
                  <a:pt x="4322" y="5632"/>
                  <a:pt x="4322" y="5501"/>
                </a:cubicBezTo>
                <a:cubicBezTo>
                  <a:pt x="4322" y="5286"/>
                  <a:pt x="4549" y="5024"/>
                  <a:pt x="4322" y="4691"/>
                </a:cubicBezTo>
                <a:cubicBezTo>
                  <a:pt x="4311" y="4620"/>
                  <a:pt x="4299" y="4548"/>
                  <a:pt x="4275" y="4489"/>
                </a:cubicBezTo>
                <a:cubicBezTo>
                  <a:pt x="4311" y="4548"/>
                  <a:pt x="4346" y="4608"/>
                  <a:pt x="4394" y="4667"/>
                </a:cubicBezTo>
                <a:cubicBezTo>
                  <a:pt x="4465" y="5072"/>
                  <a:pt x="4811" y="5096"/>
                  <a:pt x="4954" y="5239"/>
                </a:cubicBezTo>
                <a:cubicBezTo>
                  <a:pt x="5061" y="5334"/>
                  <a:pt x="5025" y="5501"/>
                  <a:pt x="4858" y="5489"/>
                </a:cubicBezTo>
                <a:cubicBezTo>
                  <a:pt x="4906" y="5632"/>
                  <a:pt x="5001" y="5667"/>
                  <a:pt x="5156" y="5560"/>
                </a:cubicBezTo>
                <a:cubicBezTo>
                  <a:pt x="5156" y="5703"/>
                  <a:pt x="4882" y="5834"/>
                  <a:pt x="4989" y="6132"/>
                </a:cubicBezTo>
                <a:cubicBezTo>
                  <a:pt x="5025" y="6239"/>
                  <a:pt x="5132" y="6358"/>
                  <a:pt x="5358" y="6477"/>
                </a:cubicBezTo>
                <a:lnTo>
                  <a:pt x="5358" y="6477"/>
                </a:lnTo>
                <a:cubicBezTo>
                  <a:pt x="4989" y="6096"/>
                  <a:pt x="5811" y="5679"/>
                  <a:pt x="5037" y="5203"/>
                </a:cubicBezTo>
                <a:lnTo>
                  <a:pt x="5037" y="5203"/>
                </a:lnTo>
                <a:cubicBezTo>
                  <a:pt x="5323" y="5334"/>
                  <a:pt x="5561" y="5548"/>
                  <a:pt x="5739" y="5798"/>
                </a:cubicBezTo>
                <a:cubicBezTo>
                  <a:pt x="5692" y="5798"/>
                  <a:pt x="5656" y="5798"/>
                  <a:pt x="5632" y="5822"/>
                </a:cubicBezTo>
                <a:lnTo>
                  <a:pt x="5620" y="5822"/>
                </a:lnTo>
                <a:cubicBezTo>
                  <a:pt x="5608" y="5822"/>
                  <a:pt x="5596" y="5834"/>
                  <a:pt x="5585" y="5846"/>
                </a:cubicBezTo>
                <a:cubicBezTo>
                  <a:pt x="5537" y="5906"/>
                  <a:pt x="5537" y="5989"/>
                  <a:pt x="5585" y="6036"/>
                </a:cubicBezTo>
                <a:cubicBezTo>
                  <a:pt x="5620" y="6060"/>
                  <a:pt x="5656" y="6072"/>
                  <a:pt x="5692" y="6072"/>
                </a:cubicBezTo>
                <a:lnTo>
                  <a:pt x="5716" y="6072"/>
                </a:lnTo>
                <a:cubicBezTo>
                  <a:pt x="5620" y="6013"/>
                  <a:pt x="5680" y="5929"/>
                  <a:pt x="5739" y="5941"/>
                </a:cubicBezTo>
                <a:cubicBezTo>
                  <a:pt x="5811" y="5953"/>
                  <a:pt x="5858" y="6048"/>
                  <a:pt x="5858" y="6108"/>
                </a:cubicBezTo>
                <a:cubicBezTo>
                  <a:pt x="5858" y="6156"/>
                  <a:pt x="5835" y="6191"/>
                  <a:pt x="5799" y="6227"/>
                </a:cubicBezTo>
                <a:cubicBezTo>
                  <a:pt x="5704" y="6382"/>
                  <a:pt x="5477" y="6346"/>
                  <a:pt x="5430" y="6167"/>
                </a:cubicBezTo>
                <a:cubicBezTo>
                  <a:pt x="5299" y="6406"/>
                  <a:pt x="5585" y="6620"/>
                  <a:pt x="5811" y="6572"/>
                </a:cubicBezTo>
                <a:cubicBezTo>
                  <a:pt x="5775" y="6739"/>
                  <a:pt x="5882" y="6775"/>
                  <a:pt x="5739" y="6941"/>
                </a:cubicBezTo>
                <a:cubicBezTo>
                  <a:pt x="6168" y="6787"/>
                  <a:pt x="6061" y="6548"/>
                  <a:pt x="6132" y="6394"/>
                </a:cubicBezTo>
                <a:lnTo>
                  <a:pt x="6132" y="6394"/>
                </a:lnTo>
                <a:cubicBezTo>
                  <a:pt x="6013" y="6751"/>
                  <a:pt x="6287" y="6858"/>
                  <a:pt x="6299" y="7156"/>
                </a:cubicBezTo>
                <a:cubicBezTo>
                  <a:pt x="6561" y="6846"/>
                  <a:pt x="6347" y="6644"/>
                  <a:pt x="6275" y="6429"/>
                </a:cubicBezTo>
                <a:lnTo>
                  <a:pt x="6275" y="6429"/>
                </a:lnTo>
                <a:cubicBezTo>
                  <a:pt x="6489" y="6977"/>
                  <a:pt x="6799" y="6846"/>
                  <a:pt x="7061" y="7072"/>
                </a:cubicBezTo>
                <a:cubicBezTo>
                  <a:pt x="6835" y="6810"/>
                  <a:pt x="6966" y="6501"/>
                  <a:pt x="6418" y="6287"/>
                </a:cubicBezTo>
                <a:lnTo>
                  <a:pt x="6418" y="6287"/>
                </a:lnTo>
                <a:cubicBezTo>
                  <a:pt x="6632" y="6358"/>
                  <a:pt x="6835" y="6584"/>
                  <a:pt x="7144" y="6310"/>
                </a:cubicBezTo>
                <a:cubicBezTo>
                  <a:pt x="6847" y="6298"/>
                  <a:pt x="6739" y="6025"/>
                  <a:pt x="6382" y="6144"/>
                </a:cubicBezTo>
                <a:lnTo>
                  <a:pt x="6382" y="6144"/>
                </a:lnTo>
                <a:cubicBezTo>
                  <a:pt x="6549" y="6072"/>
                  <a:pt x="6775" y="6179"/>
                  <a:pt x="6930" y="5751"/>
                </a:cubicBezTo>
                <a:cubicBezTo>
                  <a:pt x="6763" y="5894"/>
                  <a:pt x="6728" y="5786"/>
                  <a:pt x="6561" y="5822"/>
                </a:cubicBezTo>
                <a:cubicBezTo>
                  <a:pt x="6608" y="5584"/>
                  <a:pt x="6394" y="5310"/>
                  <a:pt x="6156" y="5441"/>
                </a:cubicBezTo>
                <a:cubicBezTo>
                  <a:pt x="6406" y="5536"/>
                  <a:pt x="6311" y="5739"/>
                  <a:pt x="6216" y="5810"/>
                </a:cubicBezTo>
                <a:cubicBezTo>
                  <a:pt x="6192" y="5846"/>
                  <a:pt x="6144" y="5870"/>
                  <a:pt x="6097" y="5870"/>
                </a:cubicBezTo>
                <a:cubicBezTo>
                  <a:pt x="6037" y="5870"/>
                  <a:pt x="5930" y="5822"/>
                  <a:pt x="5930" y="5751"/>
                </a:cubicBezTo>
                <a:cubicBezTo>
                  <a:pt x="5918" y="5691"/>
                  <a:pt x="6001" y="5632"/>
                  <a:pt x="6061" y="5727"/>
                </a:cubicBezTo>
                <a:cubicBezTo>
                  <a:pt x="6061" y="5715"/>
                  <a:pt x="6061" y="5703"/>
                  <a:pt x="6061" y="5703"/>
                </a:cubicBezTo>
                <a:cubicBezTo>
                  <a:pt x="6061" y="5667"/>
                  <a:pt x="6049" y="5620"/>
                  <a:pt x="6025" y="5596"/>
                </a:cubicBezTo>
                <a:cubicBezTo>
                  <a:pt x="5977" y="5548"/>
                  <a:pt x="5894" y="5548"/>
                  <a:pt x="5835" y="5596"/>
                </a:cubicBezTo>
                <a:cubicBezTo>
                  <a:pt x="5823" y="5608"/>
                  <a:pt x="5811" y="5620"/>
                  <a:pt x="5811" y="5632"/>
                </a:cubicBezTo>
                <a:lnTo>
                  <a:pt x="5811" y="5632"/>
                </a:lnTo>
                <a:cubicBezTo>
                  <a:pt x="5787" y="5655"/>
                  <a:pt x="5775" y="5703"/>
                  <a:pt x="5787" y="5739"/>
                </a:cubicBezTo>
                <a:cubicBezTo>
                  <a:pt x="5525" y="5560"/>
                  <a:pt x="5323" y="5322"/>
                  <a:pt x="5192" y="5036"/>
                </a:cubicBezTo>
                <a:cubicBezTo>
                  <a:pt x="5668" y="5810"/>
                  <a:pt x="6085" y="4989"/>
                  <a:pt x="6478" y="5370"/>
                </a:cubicBezTo>
                <a:cubicBezTo>
                  <a:pt x="6454" y="5358"/>
                  <a:pt x="6442" y="5346"/>
                  <a:pt x="6430" y="5334"/>
                </a:cubicBezTo>
                <a:cubicBezTo>
                  <a:pt x="6442" y="5346"/>
                  <a:pt x="6454" y="5358"/>
                  <a:pt x="6478" y="5370"/>
                </a:cubicBezTo>
                <a:cubicBezTo>
                  <a:pt x="6347" y="5144"/>
                  <a:pt x="6227" y="5024"/>
                  <a:pt x="6120" y="4989"/>
                </a:cubicBezTo>
                <a:cubicBezTo>
                  <a:pt x="5823" y="4893"/>
                  <a:pt x="5692" y="5167"/>
                  <a:pt x="5549" y="5155"/>
                </a:cubicBezTo>
                <a:cubicBezTo>
                  <a:pt x="5656" y="5024"/>
                  <a:pt x="5620" y="4917"/>
                  <a:pt x="5477" y="4858"/>
                </a:cubicBezTo>
                <a:cubicBezTo>
                  <a:pt x="5489" y="5036"/>
                  <a:pt x="5323" y="5060"/>
                  <a:pt x="5227" y="4965"/>
                </a:cubicBezTo>
                <a:cubicBezTo>
                  <a:pt x="5084" y="4810"/>
                  <a:pt x="5061" y="4477"/>
                  <a:pt x="4656" y="4393"/>
                </a:cubicBezTo>
                <a:cubicBezTo>
                  <a:pt x="4596" y="4358"/>
                  <a:pt x="4537" y="4322"/>
                  <a:pt x="4477" y="4286"/>
                </a:cubicBezTo>
                <a:cubicBezTo>
                  <a:pt x="4549" y="4310"/>
                  <a:pt x="4608" y="4322"/>
                  <a:pt x="4680" y="4334"/>
                </a:cubicBezTo>
                <a:cubicBezTo>
                  <a:pt x="5025" y="4572"/>
                  <a:pt x="5287" y="4346"/>
                  <a:pt x="5489" y="4334"/>
                </a:cubicBezTo>
                <a:cubicBezTo>
                  <a:pt x="5620" y="4334"/>
                  <a:pt x="5727" y="4465"/>
                  <a:pt x="5585" y="4584"/>
                </a:cubicBezTo>
                <a:cubicBezTo>
                  <a:pt x="5727" y="4643"/>
                  <a:pt x="5823" y="4596"/>
                  <a:pt x="5846" y="4429"/>
                </a:cubicBezTo>
                <a:cubicBezTo>
                  <a:pt x="5954" y="4524"/>
                  <a:pt x="5846" y="4810"/>
                  <a:pt x="6132" y="4941"/>
                </a:cubicBezTo>
                <a:cubicBezTo>
                  <a:pt x="6299" y="5001"/>
                  <a:pt x="6478" y="5001"/>
                  <a:pt x="6644" y="4929"/>
                </a:cubicBezTo>
                <a:lnTo>
                  <a:pt x="6644" y="4929"/>
                </a:lnTo>
                <a:cubicBezTo>
                  <a:pt x="6108" y="4917"/>
                  <a:pt x="6394" y="4048"/>
                  <a:pt x="5513" y="4251"/>
                </a:cubicBezTo>
                <a:lnTo>
                  <a:pt x="5513" y="4251"/>
                </a:lnTo>
                <a:cubicBezTo>
                  <a:pt x="5811" y="4155"/>
                  <a:pt x="6132" y="4131"/>
                  <a:pt x="6430" y="4191"/>
                </a:cubicBezTo>
                <a:cubicBezTo>
                  <a:pt x="6406" y="4203"/>
                  <a:pt x="6382" y="4239"/>
                  <a:pt x="6370" y="4274"/>
                </a:cubicBezTo>
                <a:cubicBezTo>
                  <a:pt x="6370" y="4274"/>
                  <a:pt x="6370" y="4286"/>
                  <a:pt x="6370" y="4286"/>
                </a:cubicBezTo>
                <a:cubicBezTo>
                  <a:pt x="6370" y="4298"/>
                  <a:pt x="6370" y="4310"/>
                  <a:pt x="6370" y="4322"/>
                </a:cubicBezTo>
                <a:cubicBezTo>
                  <a:pt x="6382" y="4465"/>
                  <a:pt x="6561" y="4501"/>
                  <a:pt x="6620" y="4382"/>
                </a:cubicBezTo>
                <a:cubicBezTo>
                  <a:pt x="6513" y="4417"/>
                  <a:pt x="6501" y="4310"/>
                  <a:pt x="6549" y="4274"/>
                </a:cubicBezTo>
                <a:cubicBezTo>
                  <a:pt x="6597" y="4227"/>
                  <a:pt x="6704" y="4274"/>
                  <a:pt x="6751" y="4310"/>
                </a:cubicBezTo>
                <a:cubicBezTo>
                  <a:pt x="6775" y="4346"/>
                  <a:pt x="6799" y="4393"/>
                  <a:pt x="6799" y="4441"/>
                </a:cubicBezTo>
                <a:cubicBezTo>
                  <a:pt x="6799" y="4560"/>
                  <a:pt x="6728" y="4763"/>
                  <a:pt x="6489" y="4655"/>
                </a:cubicBezTo>
                <a:cubicBezTo>
                  <a:pt x="6561" y="4917"/>
                  <a:pt x="6918" y="4870"/>
                  <a:pt x="7037" y="4667"/>
                </a:cubicBezTo>
                <a:cubicBezTo>
                  <a:pt x="7132" y="4822"/>
                  <a:pt x="7240" y="4763"/>
                  <a:pt x="7251" y="4989"/>
                </a:cubicBezTo>
                <a:cubicBezTo>
                  <a:pt x="7454" y="4572"/>
                  <a:pt x="7204" y="4489"/>
                  <a:pt x="7144" y="4322"/>
                </a:cubicBezTo>
                <a:lnTo>
                  <a:pt x="7144" y="4322"/>
                </a:lnTo>
                <a:cubicBezTo>
                  <a:pt x="7311" y="4655"/>
                  <a:pt x="7585" y="4536"/>
                  <a:pt x="7799" y="4739"/>
                </a:cubicBezTo>
                <a:cubicBezTo>
                  <a:pt x="7775" y="4334"/>
                  <a:pt x="7478" y="4346"/>
                  <a:pt x="7263" y="4251"/>
                </a:cubicBezTo>
                <a:lnTo>
                  <a:pt x="7263" y="4251"/>
                </a:lnTo>
                <a:cubicBezTo>
                  <a:pt x="7811" y="4477"/>
                  <a:pt x="7930" y="4167"/>
                  <a:pt x="8275" y="4143"/>
                </a:cubicBezTo>
                <a:cubicBezTo>
                  <a:pt x="7930" y="4108"/>
                  <a:pt x="7811" y="3810"/>
                  <a:pt x="7263" y="4036"/>
                </a:cubicBezTo>
                <a:lnTo>
                  <a:pt x="7263" y="4036"/>
                </a:lnTo>
                <a:cubicBezTo>
                  <a:pt x="7478" y="3941"/>
                  <a:pt x="7775" y="3953"/>
                  <a:pt x="7799" y="3536"/>
                </a:cubicBezTo>
                <a:cubicBezTo>
                  <a:pt x="7585" y="3739"/>
                  <a:pt x="7311" y="3620"/>
                  <a:pt x="7144" y="3965"/>
                </a:cubicBezTo>
                <a:lnTo>
                  <a:pt x="7144" y="3965"/>
                </a:lnTo>
                <a:cubicBezTo>
                  <a:pt x="7204" y="3798"/>
                  <a:pt x="7454" y="3715"/>
                  <a:pt x="7251" y="3298"/>
                </a:cubicBezTo>
                <a:cubicBezTo>
                  <a:pt x="7240" y="3512"/>
                  <a:pt x="7132" y="3465"/>
                  <a:pt x="7037" y="3608"/>
                </a:cubicBezTo>
                <a:cubicBezTo>
                  <a:pt x="6918" y="3417"/>
                  <a:pt x="6561" y="3369"/>
                  <a:pt x="6489" y="3620"/>
                </a:cubicBezTo>
                <a:cubicBezTo>
                  <a:pt x="6728" y="3524"/>
                  <a:pt x="6811" y="3715"/>
                  <a:pt x="6799" y="3846"/>
                </a:cubicBezTo>
                <a:cubicBezTo>
                  <a:pt x="6799" y="3893"/>
                  <a:pt x="6775" y="3929"/>
                  <a:pt x="6751" y="3965"/>
                </a:cubicBezTo>
                <a:cubicBezTo>
                  <a:pt x="6704" y="4012"/>
                  <a:pt x="6597" y="4048"/>
                  <a:pt x="6549" y="4012"/>
                </a:cubicBezTo>
                <a:cubicBezTo>
                  <a:pt x="6501" y="3965"/>
                  <a:pt x="6513" y="3858"/>
                  <a:pt x="6620" y="3893"/>
                </a:cubicBezTo>
                <a:cubicBezTo>
                  <a:pt x="6620" y="3881"/>
                  <a:pt x="6608" y="3870"/>
                  <a:pt x="6597" y="3858"/>
                </a:cubicBezTo>
                <a:cubicBezTo>
                  <a:pt x="6549" y="3810"/>
                  <a:pt x="6466" y="3810"/>
                  <a:pt x="6418" y="3858"/>
                </a:cubicBezTo>
                <a:cubicBezTo>
                  <a:pt x="6394" y="3881"/>
                  <a:pt x="6370" y="3917"/>
                  <a:pt x="6370" y="3953"/>
                </a:cubicBezTo>
                <a:cubicBezTo>
                  <a:pt x="6370" y="3965"/>
                  <a:pt x="6370" y="3977"/>
                  <a:pt x="6370" y="4001"/>
                </a:cubicBezTo>
                <a:cubicBezTo>
                  <a:pt x="6370" y="4001"/>
                  <a:pt x="6370" y="4001"/>
                  <a:pt x="6370" y="4001"/>
                </a:cubicBezTo>
                <a:cubicBezTo>
                  <a:pt x="6382" y="4036"/>
                  <a:pt x="6406" y="4072"/>
                  <a:pt x="6430" y="4096"/>
                </a:cubicBezTo>
                <a:cubicBezTo>
                  <a:pt x="6132" y="4155"/>
                  <a:pt x="5811" y="4131"/>
                  <a:pt x="5525" y="4024"/>
                </a:cubicBezTo>
                <a:cubicBezTo>
                  <a:pt x="6418" y="4227"/>
                  <a:pt x="6120" y="3358"/>
                  <a:pt x="6656" y="3358"/>
                </a:cubicBezTo>
                <a:lnTo>
                  <a:pt x="6597" y="3358"/>
                </a:lnTo>
                <a:lnTo>
                  <a:pt x="6656" y="3358"/>
                </a:lnTo>
                <a:cubicBezTo>
                  <a:pt x="6406" y="3286"/>
                  <a:pt x="6251" y="3286"/>
                  <a:pt x="6132" y="3334"/>
                </a:cubicBezTo>
                <a:cubicBezTo>
                  <a:pt x="5858" y="3477"/>
                  <a:pt x="5966" y="3762"/>
                  <a:pt x="5858" y="3858"/>
                </a:cubicBezTo>
                <a:cubicBezTo>
                  <a:pt x="5835" y="3679"/>
                  <a:pt x="5727" y="3643"/>
                  <a:pt x="5596" y="3703"/>
                </a:cubicBezTo>
                <a:cubicBezTo>
                  <a:pt x="5739" y="3822"/>
                  <a:pt x="5632" y="3965"/>
                  <a:pt x="5489" y="3953"/>
                </a:cubicBezTo>
                <a:cubicBezTo>
                  <a:pt x="5287" y="3953"/>
                  <a:pt x="5025" y="3727"/>
                  <a:pt x="4692" y="3953"/>
                </a:cubicBezTo>
                <a:cubicBezTo>
                  <a:pt x="4620" y="3965"/>
                  <a:pt x="4549" y="3977"/>
                  <a:pt x="4489" y="4001"/>
                </a:cubicBezTo>
                <a:cubicBezTo>
                  <a:pt x="4549" y="3965"/>
                  <a:pt x="4608" y="3929"/>
                  <a:pt x="4656" y="3893"/>
                </a:cubicBezTo>
                <a:cubicBezTo>
                  <a:pt x="5061" y="3822"/>
                  <a:pt x="5096" y="3477"/>
                  <a:pt x="5239" y="3322"/>
                </a:cubicBezTo>
                <a:cubicBezTo>
                  <a:pt x="5323" y="3227"/>
                  <a:pt x="5501" y="3250"/>
                  <a:pt x="5489" y="3429"/>
                </a:cubicBezTo>
                <a:cubicBezTo>
                  <a:pt x="5620" y="3369"/>
                  <a:pt x="5668" y="3274"/>
                  <a:pt x="5561" y="3131"/>
                </a:cubicBezTo>
                <a:cubicBezTo>
                  <a:pt x="5704" y="3119"/>
                  <a:pt x="5835" y="3393"/>
                  <a:pt x="6120" y="3298"/>
                </a:cubicBezTo>
                <a:cubicBezTo>
                  <a:pt x="6239" y="3262"/>
                  <a:pt x="6358" y="3155"/>
                  <a:pt x="6478" y="2917"/>
                </a:cubicBezTo>
                <a:lnTo>
                  <a:pt x="6478" y="2917"/>
                </a:lnTo>
                <a:cubicBezTo>
                  <a:pt x="6097" y="3298"/>
                  <a:pt x="5680" y="2477"/>
                  <a:pt x="5204" y="3250"/>
                </a:cubicBezTo>
                <a:lnTo>
                  <a:pt x="5204" y="3250"/>
                </a:lnTo>
                <a:cubicBezTo>
                  <a:pt x="5335" y="2965"/>
                  <a:pt x="5537" y="2727"/>
                  <a:pt x="5799" y="2548"/>
                </a:cubicBezTo>
                <a:cubicBezTo>
                  <a:pt x="5787" y="2584"/>
                  <a:pt x="5799" y="2619"/>
                  <a:pt x="5823" y="2655"/>
                </a:cubicBezTo>
                <a:lnTo>
                  <a:pt x="5823" y="2667"/>
                </a:lnTo>
                <a:cubicBezTo>
                  <a:pt x="5823" y="2679"/>
                  <a:pt x="5835" y="2691"/>
                  <a:pt x="5846" y="2691"/>
                </a:cubicBezTo>
                <a:cubicBezTo>
                  <a:pt x="5942" y="2786"/>
                  <a:pt x="6108" y="2691"/>
                  <a:pt x="6061" y="2560"/>
                </a:cubicBezTo>
                <a:cubicBezTo>
                  <a:pt x="6013" y="2655"/>
                  <a:pt x="5930" y="2596"/>
                  <a:pt x="5930" y="2536"/>
                </a:cubicBezTo>
                <a:cubicBezTo>
                  <a:pt x="5942" y="2465"/>
                  <a:pt x="6049" y="2417"/>
                  <a:pt x="6097" y="2417"/>
                </a:cubicBezTo>
                <a:cubicBezTo>
                  <a:pt x="6144" y="2417"/>
                  <a:pt x="6192" y="2441"/>
                  <a:pt x="6227" y="2477"/>
                </a:cubicBezTo>
                <a:cubicBezTo>
                  <a:pt x="6382" y="2572"/>
                  <a:pt x="6335" y="2810"/>
                  <a:pt x="6156" y="2846"/>
                </a:cubicBezTo>
                <a:cubicBezTo>
                  <a:pt x="6394" y="2977"/>
                  <a:pt x="6608" y="2703"/>
                  <a:pt x="6561" y="2465"/>
                </a:cubicBezTo>
                <a:cubicBezTo>
                  <a:pt x="6728" y="2500"/>
                  <a:pt x="6763" y="2393"/>
                  <a:pt x="6930" y="2536"/>
                </a:cubicBezTo>
                <a:cubicBezTo>
                  <a:pt x="6787" y="2107"/>
                  <a:pt x="6549" y="2215"/>
                  <a:pt x="6382" y="2143"/>
                </a:cubicBezTo>
                <a:lnTo>
                  <a:pt x="6382" y="2143"/>
                </a:lnTo>
                <a:cubicBezTo>
                  <a:pt x="6751" y="2262"/>
                  <a:pt x="6859" y="2000"/>
                  <a:pt x="7156" y="1976"/>
                </a:cubicBezTo>
                <a:cubicBezTo>
                  <a:pt x="6835" y="1715"/>
                  <a:pt x="6644" y="1929"/>
                  <a:pt x="6418" y="2012"/>
                </a:cubicBezTo>
                <a:lnTo>
                  <a:pt x="6418" y="2012"/>
                </a:lnTo>
                <a:cubicBezTo>
                  <a:pt x="6966" y="1786"/>
                  <a:pt x="6847" y="1476"/>
                  <a:pt x="7061" y="1226"/>
                </a:cubicBezTo>
                <a:cubicBezTo>
                  <a:pt x="6799" y="1441"/>
                  <a:pt x="6489" y="1322"/>
                  <a:pt x="6275" y="1857"/>
                </a:cubicBezTo>
                <a:lnTo>
                  <a:pt x="6275" y="1857"/>
                </a:lnTo>
                <a:cubicBezTo>
                  <a:pt x="6358" y="1643"/>
                  <a:pt x="6573" y="1441"/>
                  <a:pt x="6311" y="1131"/>
                </a:cubicBezTo>
                <a:cubicBezTo>
                  <a:pt x="6287" y="1429"/>
                  <a:pt x="6025" y="1536"/>
                  <a:pt x="6132" y="1893"/>
                </a:cubicBezTo>
                <a:lnTo>
                  <a:pt x="6132" y="1893"/>
                </a:lnTo>
                <a:cubicBezTo>
                  <a:pt x="6061" y="1738"/>
                  <a:pt x="6180" y="1500"/>
                  <a:pt x="5739" y="1345"/>
                </a:cubicBezTo>
                <a:cubicBezTo>
                  <a:pt x="5894" y="1512"/>
                  <a:pt x="5775" y="1548"/>
                  <a:pt x="5811" y="1715"/>
                </a:cubicBezTo>
                <a:cubicBezTo>
                  <a:pt x="5585" y="1667"/>
                  <a:pt x="5311" y="1893"/>
                  <a:pt x="5430" y="2119"/>
                </a:cubicBezTo>
                <a:cubicBezTo>
                  <a:pt x="5477" y="1941"/>
                  <a:pt x="5704" y="1905"/>
                  <a:pt x="5811" y="2060"/>
                </a:cubicBezTo>
                <a:cubicBezTo>
                  <a:pt x="5846" y="2084"/>
                  <a:pt x="5858" y="2131"/>
                  <a:pt x="5858" y="2179"/>
                </a:cubicBezTo>
                <a:cubicBezTo>
                  <a:pt x="5858" y="2238"/>
                  <a:pt x="5811" y="2346"/>
                  <a:pt x="5751" y="2346"/>
                </a:cubicBezTo>
                <a:cubicBezTo>
                  <a:pt x="5680" y="2357"/>
                  <a:pt x="5620" y="2274"/>
                  <a:pt x="5727" y="2215"/>
                </a:cubicBezTo>
                <a:cubicBezTo>
                  <a:pt x="5596" y="2179"/>
                  <a:pt x="5489" y="2334"/>
                  <a:pt x="5585" y="2441"/>
                </a:cubicBezTo>
                <a:cubicBezTo>
                  <a:pt x="5596" y="2441"/>
                  <a:pt x="5608" y="2453"/>
                  <a:pt x="5620" y="2465"/>
                </a:cubicBezTo>
                <a:lnTo>
                  <a:pt x="5632" y="2465"/>
                </a:lnTo>
                <a:cubicBezTo>
                  <a:pt x="5656" y="2488"/>
                  <a:pt x="5692" y="2488"/>
                  <a:pt x="5727" y="2488"/>
                </a:cubicBezTo>
                <a:cubicBezTo>
                  <a:pt x="5561" y="2738"/>
                  <a:pt x="5311" y="2941"/>
                  <a:pt x="5037" y="3084"/>
                </a:cubicBezTo>
                <a:cubicBezTo>
                  <a:pt x="5811" y="2596"/>
                  <a:pt x="4989" y="2191"/>
                  <a:pt x="5370" y="1798"/>
                </a:cubicBezTo>
                <a:lnTo>
                  <a:pt x="5323" y="1846"/>
                </a:lnTo>
                <a:cubicBezTo>
                  <a:pt x="5335" y="1822"/>
                  <a:pt x="5346" y="1810"/>
                  <a:pt x="5370" y="1798"/>
                </a:cubicBezTo>
                <a:cubicBezTo>
                  <a:pt x="5144" y="1929"/>
                  <a:pt x="5025" y="2036"/>
                  <a:pt x="4989" y="2155"/>
                </a:cubicBezTo>
                <a:cubicBezTo>
                  <a:pt x="4894" y="2453"/>
                  <a:pt x="5168" y="2572"/>
                  <a:pt x="5156" y="2727"/>
                </a:cubicBezTo>
                <a:cubicBezTo>
                  <a:pt x="5013" y="2619"/>
                  <a:pt x="4918" y="2655"/>
                  <a:pt x="4858" y="2798"/>
                </a:cubicBezTo>
                <a:cubicBezTo>
                  <a:pt x="5037" y="2774"/>
                  <a:pt x="5061" y="2953"/>
                  <a:pt x="4965" y="3048"/>
                </a:cubicBezTo>
                <a:cubicBezTo>
                  <a:pt x="4811" y="3179"/>
                  <a:pt x="4465" y="3215"/>
                  <a:pt x="4394" y="3620"/>
                </a:cubicBezTo>
                <a:cubicBezTo>
                  <a:pt x="4346" y="3667"/>
                  <a:pt x="4311" y="3727"/>
                  <a:pt x="4287" y="3786"/>
                </a:cubicBezTo>
                <a:cubicBezTo>
                  <a:pt x="4299" y="3727"/>
                  <a:pt x="4322" y="3655"/>
                  <a:pt x="4322" y="3596"/>
                </a:cubicBezTo>
                <a:cubicBezTo>
                  <a:pt x="4561" y="3250"/>
                  <a:pt x="4346" y="3000"/>
                  <a:pt x="4322" y="2786"/>
                </a:cubicBezTo>
                <a:cubicBezTo>
                  <a:pt x="4322" y="2643"/>
                  <a:pt x="4465" y="2548"/>
                  <a:pt x="4573" y="2679"/>
                </a:cubicBezTo>
                <a:cubicBezTo>
                  <a:pt x="4632" y="2548"/>
                  <a:pt x="4596" y="2441"/>
                  <a:pt x="4430" y="2417"/>
                </a:cubicBezTo>
                <a:cubicBezTo>
                  <a:pt x="4525" y="2310"/>
                  <a:pt x="4811" y="2417"/>
                  <a:pt x="4942" y="2143"/>
                </a:cubicBezTo>
                <a:cubicBezTo>
                  <a:pt x="5001" y="2036"/>
                  <a:pt x="5001" y="1869"/>
                  <a:pt x="4930" y="1619"/>
                </a:cubicBezTo>
                <a:lnTo>
                  <a:pt x="4930" y="1619"/>
                </a:lnTo>
                <a:cubicBezTo>
                  <a:pt x="4930" y="2167"/>
                  <a:pt x="4049" y="1869"/>
                  <a:pt x="4263" y="2762"/>
                </a:cubicBezTo>
                <a:lnTo>
                  <a:pt x="4263" y="2762"/>
                </a:lnTo>
                <a:cubicBezTo>
                  <a:pt x="4156" y="2465"/>
                  <a:pt x="4132" y="2143"/>
                  <a:pt x="4192" y="1846"/>
                </a:cubicBezTo>
                <a:cubicBezTo>
                  <a:pt x="4203" y="1869"/>
                  <a:pt x="4239" y="1893"/>
                  <a:pt x="4275" y="1905"/>
                </a:cubicBezTo>
                <a:lnTo>
                  <a:pt x="4287" y="1905"/>
                </a:lnTo>
                <a:cubicBezTo>
                  <a:pt x="4299" y="1905"/>
                  <a:pt x="4311" y="1905"/>
                  <a:pt x="4334" y="1905"/>
                </a:cubicBezTo>
                <a:cubicBezTo>
                  <a:pt x="4465" y="1893"/>
                  <a:pt x="4513" y="1715"/>
                  <a:pt x="4394" y="1655"/>
                </a:cubicBezTo>
                <a:cubicBezTo>
                  <a:pt x="4418" y="1762"/>
                  <a:pt x="4322" y="1774"/>
                  <a:pt x="4275" y="1726"/>
                </a:cubicBezTo>
                <a:cubicBezTo>
                  <a:pt x="4239" y="1679"/>
                  <a:pt x="4275" y="1572"/>
                  <a:pt x="4311" y="1524"/>
                </a:cubicBezTo>
                <a:cubicBezTo>
                  <a:pt x="4346" y="1500"/>
                  <a:pt x="4394" y="1476"/>
                  <a:pt x="4442" y="1476"/>
                </a:cubicBezTo>
                <a:cubicBezTo>
                  <a:pt x="4561" y="1476"/>
                  <a:pt x="4763" y="1548"/>
                  <a:pt x="4656" y="1786"/>
                </a:cubicBezTo>
                <a:cubicBezTo>
                  <a:pt x="4918" y="1715"/>
                  <a:pt x="4870" y="1369"/>
                  <a:pt x="4680" y="1238"/>
                </a:cubicBezTo>
                <a:cubicBezTo>
                  <a:pt x="4823" y="1143"/>
                  <a:pt x="4763" y="1036"/>
                  <a:pt x="4989" y="1024"/>
                </a:cubicBezTo>
                <a:cubicBezTo>
                  <a:pt x="4573" y="822"/>
                  <a:pt x="4489" y="1072"/>
                  <a:pt x="4322" y="1131"/>
                </a:cubicBezTo>
                <a:lnTo>
                  <a:pt x="4322" y="1131"/>
                </a:lnTo>
                <a:cubicBezTo>
                  <a:pt x="4656" y="964"/>
                  <a:pt x="4549" y="691"/>
                  <a:pt x="4739" y="476"/>
                </a:cubicBezTo>
                <a:cubicBezTo>
                  <a:pt x="4334" y="512"/>
                  <a:pt x="4346" y="798"/>
                  <a:pt x="4251" y="1012"/>
                </a:cubicBezTo>
                <a:lnTo>
                  <a:pt x="4251" y="1012"/>
                </a:lnTo>
                <a:cubicBezTo>
                  <a:pt x="4477" y="476"/>
                  <a:pt x="4168" y="345"/>
                  <a:pt x="4144" y="0"/>
                </a:cubicBezTo>
                <a:cubicBezTo>
                  <a:pt x="4108" y="345"/>
                  <a:pt x="3811" y="476"/>
                  <a:pt x="4037" y="1012"/>
                </a:cubicBezTo>
                <a:lnTo>
                  <a:pt x="4037" y="1012"/>
                </a:lnTo>
                <a:cubicBezTo>
                  <a:pt x="3941" y="798"/>
                  <a:pt x="3953" y="512"/>
                  <a:pt x="3549" y="476"/>
                </a:cubicBezTo>
                <a:cubicBezTo>
                  <a:pt x="3739" y="691"/>
                  <a:pt x="3632" y="964"/>
                  <a:pt x="3965" y="1131"/>
                </a:cubicBezTo>
                <a:lnTo>
                  <a:pt x="3965" y="1131"/>
                </a:lnTo>
                <a:cubicBezTo>
                  <a:pt x="3799" y="1072"/>
                  <a:pt x="3715" y="822"/>
                  <a:pt x="3299" y="1024"/>
                </a:cubicBezTo>
                <a:cubicBezTo>
                  <a:pt x="3525" y="1036"/>
                  <a:pt x="3465" y="1143"/>
                  <a:pt x="3608" y="1238"/>
                </a:cubicBezTo>
                <a:cubicBezTo>
                  <a:pt x="3418" y="1369"/>
                  <a:pt x="3370" y="1715"/>
                  <a:pt x="3632" y="1786"/>
                </a:cubicBezTo>
                <a:cubicBezTo>
                  <a:pt x="3525" y="1548"/>
                  <a:pt x="3727" y="1476"/>
                  <a:pt x="3846" y="1476"/>
                </a:cubicBezTo>
                <a:cubicBezTo>
                  <a:pt x="3894" y="1476"/>
                  <a:pt x="3941" y="1500"/>
                  <a:pt x="3977" y="1524"/>
                </a:cubicBezTo>
                <a:cubicBezTo>
                  <a:pt x="4013" y="1572"/>
                  <a:pt x="4049" y="1679"/>
                  <a:pt x="4013" y="1726"/>
                </a:cubicBezTo>
                <a:cubicBezTo>
                  <a:pt x="3977" y="1774"/>
                  <a:pt x="3858" y="1762"/>
                  <a:pt x="3894" y="1655"/>
                </a:cubicBezTo>
                <a:cubicBezTo>
                  <a:pt x="3775" y="1715"/>
                  <a:pt x="3822" y="1893"/>
                  <a:pt x="3953" y="1905"/>
                </a:cubicBezTo>
                <a:cubicBezTo>
                  <a:pt x="3977" y="1905"/>
                  <a:pt x="3989" y="1905"/>
                  <a:pt x="4001" y="1905"/>
                </a:cubicBezTo>
                <a:lnTo>
                  <a:pt x="4013" y="1905"/>
                </a:lnTo>
                <a:cubicBezTo>
                  <a:pt x="4049" y="1893"/>
                  <a:pt x="4072" y="1869"/>
                  <a:pt x="4096" y="1846"/>
                </a:cubicBezTo>
                <a:cubicBezTo>
                  <a:pt x="4156" y="2143"/>
                  <a:pt x="4132" y="2465"/>
                  <a:pt x="4025" y="2762"/>
                </a:cubicBezTo>
                <a:cubicBezTo>
                  <a:pt x="4239" y="1869"/>
                  <a:pt x="3358" y="2167"/>
                  <a:pt x="3358" y="1619"/>
                </a:cubicBezTo>
                <a:lnTo>
                  <a:pt x="3358" y="1679"/>
                </a:lnTo>
                <a:cubicBezTo>
                  <a:pt x="3358" y="1655"/>
                  <a:pt x="3358" y="1631"/>
                  <a:pt x="3358" y="1619"/>
                </a:cubicBezTo>
                <a:cubicBezTo>
                  <a:pt x="3287" y="1869"/>
                  <a:pt x="3287" y="2024"/>
                  <a:pt x="3346" y="2143"/>
                </a:cubicBezTo>
                <a:cubicBezTo>
                  <a:pt x="3477" y="2417"/>
                  <a:pt x="3763" y="2310"/>
                  <a:pt x="3858" y="2417"/>
                </a:cubicBezTo>
                <a:cubicBezTo>
                  <a:pt x="3691" y="2441"/>
                  <a:pt x="3644" y="2548"/>
                  <a:pt x="3703" y="2679"/>
                </a:cubicBezTo>
                <a:cubicBezTo>
                  <a:pt x="3822" y="2548"/>
                  <a:pt x="3953" y="2643"/>
                  <a:pt x="3953" y="2786"/>
                </a:cubicBezTo>
                <a:cubicBezTo>
                  <a:pt x="3953" y="2989"/>
                  <a:pt x="3727" y="3250"/>
                  <a:pt x="3953" y="3596"/>
                </a:cubicBezTo>
                <a:cubicBezTo>
                  <a:pt x="3965" y="3655"/>
                  <a:pt x="3977" y="3727"/>
                  <a:pt x="4001" y="3786"/>
                </a:cubicBezTo>
                <a:cubicBezTo>
                  <a:pt x="3965" y="3727"/>
                  <a:pt x="3930" y="3667"/>
                  <a:pt x="3882" y="3620"/>
                </a:cubicBezTo>
                <a:cubicBezTo>
                  <a:pt x="3811" y="3215"/>
                  <a:pt x="3477" y="3179"/>
                  <a:pt x="3322" y="3036"/>
                </a:cubicBezTo>
                <a:cubicBezTo>
                  <a:pt x="3227" y="2953"/>
                  <a:pt x="3251" y="2774"/>
                  <a:pt x="3430" y="2798"/>
                </a:cubicBezTo>
                <a:cubicBezTo>
                  <a:pt x="3370" y="2655"/>
                  <a:pt x="3275" y="2619"/>
                  <a:pt x="3132" y="2715"/>
                </a:cubicBezTo>
                <a:cubicBezTo>
                  <a:pt x="3120" y="2572"/>
                  <a:pt x="3394" y="2441"/>
                  <a:pt x="3299" y="2155"/>
                </a:cubicBezTo>
                <a:cubicBezTo>
                  <a:pt x="3251" y="2036"/>
                  <a:pt x="3144" y="1929"/>
                  <a:pt x="2918" y="1798"/>
                </a:cubicBezTo>
                <a:cubicBezTo>
                  <a:pt x="3299" y="2179"/>
                  <a:pt x="2465" y="2596"/>
                  <a:pt x="3251" y="3072"/>
                </a:cubicBezTo>
                <a:cubicBezTo>
                  <a:pt x="2965" y="2941"/>
                  <a:pt x="2727" y="2738"/>
                  <a:pt x="2548" y="2477"/>
                </a:cubicBezTo>
                <a:cubicBezTo>
                  <a:pt x="2584" y="2488"/>
                  <a:pt x="2620" y="2477"/>
                  <a:pt x="2656" y="2465"/>
                </a:cubicBezTo>
                <a:lnTo>
                  <a:pt x="2668" y="2465"/>
                </a:lnTo>
                <a:cubicBezTo>
                  <a:pt x="2679" y="2453"/>
                  <a:pt x="2691" y="2441"/>
                  <a:pt x="2691" y="2429"/>
                </a:cubicBezTo>
                <a:cubicBezTo>
                  <a:pt x="2775" y="2346"/>
                  <a:pt x="2703" y="2191"/>
                  <a:pt x="2584" y="2203"/>
                </a:cubicBezTo>
                <a:lnTo>
                  <a:pt x="2560" y="2203"/>
                </a:lnTo>
                <a:cubicBezTo>
                  <a:pt x="2656" y="2262"/>
                  <a:pt x="2596" y="2346"/>
                  <a:pt x="2537" y="2346"/>
                </a:cubicBezTo>
                <a:cubicBezTo>
                  <a:pt x="2465" y="2334"/>
                  <a:pt x="2417" y="2227"/>
                  <a:pt x="2417" y="2179"/>
                </a:cubicBezTo>
                <a:cubicBezTo>
                  <a:pt x="2417" y="2131"/>
                  <a:pt x="2441" y="2084"/>
                  <a:pt x="2477" y="2048"/>
                </a:cubicBezTo>
                <a:cubicBezTo>
                  <a:pt x="2572" y="1893"/>
                  <a:pt x="2798" y="1941"/>
                  <a:pt x="2846" y="2107"/>
                </a:cubicBezTo>
                <a:cubicBezTo>
                  <a:pt x="2977" y="1881"/>
                  <a:pt x="2703" y="1667"/>
                  <a:pt x="2465" y="1715"/>
                </a:cubicBezTo>
                <a:cubicBezTo>
                  <a:pt x="2501" y="1536"/>
                  <a:pt x="2394" y="1512"/>
                  <a:pt x="2537" y="1345"/>
                </a:cubicBezTo>
                <a:cubicBezTo>
                  <a:pt x="2108" y="1488"/>
                  <a:pt x="2215" y="1726"/>
                  <a:pt x="2144" y="1893"/>
                </a:cubicBezTo>
                <a:lnTo>
                  <a:pt x="2144" y="1893"/>
                </a:lnTo>
                <a:cubicBezTo>
                  <a:pt x="2263" y="1524"/>
                  <a:pt x="1989" y="1417"/>
                  <a:pt x="1977" y="1119"/>
                </a:cubicBezTo>
                <a:cubicBezTo>
                  <a:pt x="1715" y="1441"/>
                  <a:pt x="1929" y="1631"/>
                  <a:pt x="2001" y="1857"/>
                </a:cubicBezTo>
                <a:lnTo>
                  <a:pt x="2001" y="1857"/>
                </a:lnTo>
                <a:cubicBezTo>
                  <a:pt x="1786" y="1310"/>
                  <a:pt x="1477" y="1429"/>
                  <a:pt x="1215" y="1214"/>
                </a:cubicBezTo>
                <a:cubicBezTo>
                  <a:pt x="1441" y="1476"/>
                  <a:pt x="1310" y="1786"/>
                  <a:pt x="1858" y="2000"/>
                </a:cubicBezTo>
                <a:lnTo>
                  <a:pt x="1858" y="2000"/>
                </a:lnTo>
                <a:cubicBezTo>
                  <a:pt x="1632" y="1917"/>
                  <a:pt x="1441" y="1703"/>
                  <a:pt x="1132" y="1965"/>
                </a:cubicBezTo>
                <a:cubicBezTo>
                  <a:pt x="1429" y="1988"/>
                  <a:pt x="1536" y="2262"/>
                  <a:pt x="1894" y="2143"/>
                </a:cubicBezTo>
                <a:lnTo>
                  <a:pt x="1894" y="2143"/>
                </a:lnTo>
                <a:cubicBezTo>
                  <a:pt x="1727" y="2215"/>
                  <a:pt x="1501" y="2096"/>
                  <a:pt x="1346" y="2536"/>
                </a:cubicBezTo>
                <a:cubicBezTo>
                  <a:pt x="1513" y="2381"/>
                  <a:pt x="1548" y="2500"/>
                  <a:pt x="1715" y="2465"/>
                </a:cubicBezTo>
                <a:cubicBezTo>
                  <a:pt x="1667" y="2691"/>
                  <a:pt x="1882" y="2965"/>
                  <a:pt x="2120" y="2846"/>
                </a:cubicBezTo>
                <a:cubicBezTo>
                  <a:pt x="1941" y="2798"/>
                  <a:pt x="1906" y="2560"/>
                  <a:pt x="2048" y="2465"/>
                </a:cubicBezTo>
                <a:cubicBezTo>
                  <a:pt x="2084" y="2429"/>
                  <a:pt x="2132" y="2417"/>
                  <a:pt x="2179" y="2417"/>
                </a:cubicBezTo>
                <a:cubicBezTo>
                  <a:pt x="2227" y="2417"/>
                  <a:pt x="2334" y="2465"/>
                  <a:pt x="2346" y="2524"/>
                </a:cubicBezTo>
                <a:cubicBezTo>
                  <a:pt x="2358" y="2596"/>
                  <a:pt x="2263" y="2655"/>
                  <a:pt x="2215" y="2548"/>
                </a:cubicBezTo>
                <a:cubicBezTo>
                  <a:pt x="2179" y="2679"/>
                  <a:pt x="2334" y="2774"/>
                  <a:pt x="2429" y="2691"/>
                </a:cubicBezTo>
                <a:lnTo>
                  <a:pt x="2465" y="2655"/>
                </a:lnTo>
                <a:lnTo>
                  <a:pt x="2465" y="2643"/>
                </a:lnTo>
                <a:cubicBezTo>
                  <a:pt x="2477" y="2619"/>
                  <a:pt x="2489" y="2584"/>
                  <a:pt x="2477" y="2548"/>
                </a:cubicBezTo>
                <a:cubicBezTo>
                  <a:pt x="2739" y="2715"/>
                  <a:pt x="2941" y="2953"/>
                  <a:pt x="3072" y="3239"/>
                </a:cubicBezTo>
                <a:cubicBezTo>
                  <a:pt x="2596" y="2465"/>
                  <a:pt x="2179" y="3286"/>
                  <a:pt x="1798" y="2905"/>
                </a:cubicBezTo>
                <a:cubicBezTo>
                  <a:pt x="1929" y="3143"/>
                  <a:pt x="2036" y="3250"/>
                  <a:pt x="2156" y="3286"/>
                </a:cubicBezTo>
                <a:cubicBezTo>
                  <a:pt x="2453" y="3381"/>
                  <a:pt x="2572" y="3108"/>
                  <a:pt x="2715" y="3119"/>
                </a:cubicBezTo>
                <a:cubicBezTo>
                  <a:pt x="2620" y="3262"/>
                  <a:pt x="2656" y="3358"/>
                  <a:pt x="2787" y="3417"/>
                </a:cubicBezTo>
                <a:cubicBezTo>
                  <a:pt x="2775" y="3239"/>
                  <a:pt x="2941" y="3215"/>
                  <a:pt x="3037" y="3310"/>
                </a:cubicBezTo>
                <a:cubicBezTo>
                  <a:pt x="3179" y="3465"/>
                  <a:pt x="3215" y="3810"/>
                  <a:pt x="3620" y="3881"/>
                </a:cubicBezTo>
                <a:cubicBezTo>
                  <a:pt x="3668" y="3917"/>
                  <a:pt x="3727" y="3953"/>
                  <a:pt x="3787" y="3989"/>
                </a:cubicBezTo>
                <a:cubicBezTo>
                  <a:pt x="3727" y="3965"/>
                  <a:pt x="3656" y="3953"/>
                  <a:pt x="3596" y="3941"/>
                </a:cubicBezTo>
                <a:cubicBezTo>
                  <a:pt x="3251" y="3715"/>
                  <a:pt x="2989" y="3929"/>
                  <a:pt x="2787" y="3941"/>
                </a:cubicBezTo>
                <a:cubicBezTo>
                  <a:pt x="2644" y="3941"/>
                  <a:pt x="2548" y="3810"/>
                  <a:pt x="2679" y="3703"/>
                </a:cubicBezTo>
                <a:cubicBezTo>
                  <a:pt x="2548" y="3631"/>
                  <a:pt x="2441" y="3679"/>
                  <a:pt x="2417" y="3846"/>
                </a:cubicBezTo>
                <a:cubicBezTo>
                  <a:pt x="2310" y="3750"/>
                  <a:pt x="2417" y="3465"/>
                  <a:pt x="2144" y="3322"/>
                </a:cubicBezTo>
                <a:cubicBezTo>
                  <a:pt x="2025" y="3274"/>
                  <a:pt x="1870" y="3274"/>
                  <a:pt x="1620" y="3346"/>
                </a:cubicBezTo>
                <a:lnTo>
                  <a:pt x="1620" y="3346"/>
                </a:lnTo>
                <a:cubicBezTo>
                  <a:pt x="2156" y="3346"/>
                  <a:pt x="1870" y="4227"/>
                  <a:pt x="2763" y="4012"/>
                </a:cubicBezTo>
                <a:cubicBezTo>
                  <a:pt x="2465" y="4120"/>
                  <a:pt x="2144" y="4143"/>
                  <a:pt x="1846" y="4084"/>
                </a:cubicBezTo>
                <a:cubicBezTo>
                  <a:pt x="1870" y="4060"/>
                  <a:pt x="1894" y="4036"/>
                  <a:pt x="1906" y="4001"/>
                </a:cubicBezTo>
                <a:cubicBezTo>
                  <a:pt x="1906" y="3989"/>
                  <a:pt x="1906" y="3989"/>
                  <a:pt x="1906" y="3989"/>
                </a:cubicBezTo>
                <a:cubicBezTo>
                  <a:pt x="1929" y="3834"/>
                  <a:pt x="1739" y="3762"/>
                  <a:pt x="1655" y="3881"/>
                </a:cubicBezTo>
                <a:cubicBezTo>
                  <a:pt x="1763" y="3858"/>
                  <a:pt x="1775" y="3953"/>
                  <a:pt x="1727" y="4001"/>
                </a:cubicBezTo>
                <a:cubicBezTo>
                  <a:pt x="1679" y="4036"/>
                  <a:pt x="1572" y="4001"/>
                  <a:pt x="1525" y="3953"/>
                </a:cubicBezTo>
                <a:cubicBezTo>
                  <a:pt x="1501" y="3917"/>
                  <a:pt x="1477" y="3881"/>
                  <a:pt x="1477" y="3834"/>
                </a:cubicBezTo>
                <a:cubicBezTo>
                  <a:pt x="1477" y="3703"/>
                  <a:pt x="1548" y="3512"/>
                  <a:pt x="1786" y="3608"/>
                </a:cubicBezTo>
                <a:cubicBezTo>
                  <a:pt x="1715" y="3358"/>
                  <a:pt x="1370" y="3405"/>
                  <a:pt x="1239" y="3596"/>
                </a:cubicBezTo>
                <a:cubicBezTo>
                  <a:pt x="1144" y="3453"/>
                  <a:pt x="1036" y="3500"/>
                  <a:pt x="1024" y="3286"/>
                </a:cubicBezTo>
                <a:cubicBezTo>
                  <a:pt x="822" y="3703"/>
                  <a:pt x="1072" y="3786"/>
                  <a:pt x="1132" y="3953"/>
                </a:cubicBezTo>
                <a:lnTo>
                  <a:pt x="1132" y="3953"/>
                </a:lnTo>
                <a:cubicBezTo>
                  <a:pt x="965" y="3608"/>
                  <a:pt x="691" y="3727"/>
                  <a:pt x="477" y="3524"/>
                </a:cubicBezTo>
                <a:cubicBezTo>
                  <a:pt x="501" y="3941"/>
                  <a:pt x="798" y="3929"/>
                  <a:pt x="1013" y="4024"/>
                </a:cubicBezTo>
                <a:lnTo>
                  <a:pt x="1013" y="4024"/>
                </a:lnTo>
                <a:cubicBezTo>
                  <a:pt x="465" y="3798"/>
                  <a:pt x="334" y="4096"/>
                  <a:pt x="1" y="4131"/>
                </a:cubicBezTo>
                <a:close/>
                <a:moveTo>
                  <a:pt x="5489" y="4012"/>
                </a:moveTo>
                <a:close/>
                <a:moveTo>
                  <a:pt x="4763" y="3941"/>
                </a:moveTo>
                <a:cubicBezTo>
                  <a:pt x="4858" y="3881"/>
                  <a:pt x="4977" y="3870"/>
                  <a:pt x="5084" y="3893"/>
                </a:cubicBezTo>
                <a:cubicBezTo>
                  <a:pt x="5263" y="3965"/>
                  <a:pt x="5442" y="4036"/>
                  <a:pt x="5632" y="4096"/>
                </a:cubicBezTo>
                <a:cubicBezTo>
                  <a:pt x="5704" y="4108"/>
                  <a:pt x="5787" y="4120"/>
                  <a:pt x="5858" y="4131"/>
                </a:cubicBezTo>
                <a:cubicBezTo>
                  <a:pt x="5787" y="4131"/>
                  <a:pt x="5704" y="4143"/>
                  <a:pt x="5632" y="4167"/>
                </a:cubicBezTo>
                <a:cubicBezTo>
                  <a:pt x="5442" y="4215"/>
                  <a:pt x="5263" y="4286"/>
                  <a:pt x="5084" y="4370"/>
                </a:cubicBezTo>
                <a:cubicBezTo>
                  <a:pt x="4977" y="4393"/>
                  <a:pt x="4858" y="4370"/>
                  <a:pt x="4763" y="4322"/>
                </a:cubicBezTo>
                <a:cubicBezTo>
                  <a:pt x="4930" y="4322"/>
                  <a:pt x="5096" y="4251"/>
                  <a:pt x="5204" y="4131"/>
                </a:cubicBezTo>
                <a:cubicBezTo>
                  <a:pt x="5096" y="4001"/>
                  <a:pt x="4930" y="3929"/>
                  <a:pt x="4763" y="3941"/>
                </a:cubicBezTo>
                <a:close/>
                <a:moveTo>
                  <a:pt x="5168" y="5013"/>
                </a:moveTo>
                <a:close/>
                <a:moveTo>
                  <a:pt x="4894" y="4893"/>
                </a:moveTo>
                <a:cubicBezTo>
                  <a:pt x="4894" y="4727"/>
                  <a:pt x="4834" y="4572"/>
                  <a:pt x="4703" y="4453"/>
                </a:cubicBezTo>
                <a:cubicBezTo>
                  <a:pt x="4811" y="4477"/>
                  <a:pt x="4906" y="4548"/>
                  <a:pt x="4977" y="4643"/>
                </a:cubicBezTo>
                <a:cubicBezTo>
                  <a:pt x="5037" y="4834"/>
                  <a:pt x="5120" y="5013"/>
                  <a:pt x="5215" y="5179"/>
                </a:cubicBezTo>
                <a:cubicBezTo>
                  <a:pt x="5251" y="5239"/>
                  <a:pt x="5299" y="5310"/>
                  <a:pt x="5346" y="5370"/>
                </a:cubicBezTo>
                <a:cubicBezTo>
                  <a:pt x="5287" y="5310"/>
                  <a:pt x="5227" y="5263"/>
                  <a:pt x="5168" y="5227"/>
                </a:cubicBezTo>
                <a:cubicBezTo>
                  <a:pt x="4989" y="5144"/>
                  <a:pt x="4811" y="5060"/>
                  <a:pt x="4632" y="4989"/>
                </a:cubicBezTo>
                <a:cubicBezTo>
                  <a:pt x="4537" y="4929"/>
                  <a:pt x="4465" y="4834"/>
                  <a:pt x="4442" y="4715"/>
                </a:cubicBezTo>
                <a:cubicBezTo>
                  <a:pt x="4549" y="4846"/>
                  <a:pt x="4715" y="4905"/>
                  <a:pt x="4894" y="4893"/>
                </a:cubicBezTo>
                <a:close/>
                <a:moveTo>
                  <a:pt x="5001" y="3084"/>
                </a:moveTo>
                <a:close/>
                <a:moveTo>
                  <a:pt x="4632" y="3274"/>
                </a:moveTo>
                <a:cubicBezTo>
                  <a:pt x="4811" y="3203"/>
                  <a:pt x="4989" y="3119"/>
                  <a:pt x="5168" y="3024"/>
                </a:cubicBezTo>
                <a:cubicBezTo>
                  <a:pt x="5227" y="2989"/>
                  <a:pt x="5287" y="2941"/>
                  <a:pt x="5346" y="2893"/>
                </a:cubicBezTo>
                <a:cubicBezTo>
                  <a:pt x="5299" y="2953"/>
                  <a:pt x="5251" y="3012"/>
                  <a:pt x="5215" y="3084"/>
                </a:cubicBezTo>
                <a:cubicBezTo>
                  <a:pt x="5120" y="3250"/>
                  <a:pt x="5037" y="3429"/>
                  <a:pt x="4965" y="3608"/>
                </a:cubicBezTo>
                <a:cubicBezTo>
                  <a:pt x="4906" y="3703"/>
                  <a:pt x="4811" y="3774"/>
                  <a:pt x="4703" y="3810"/>
                </a:cubicBezTo>
                <a:cubicBezTo>
                  <a:pt x="4834" y="3691"/>
                  <a:pt x="4894" y="3536"/>
                  <a:pt x="4894" y="3369"/>
                </a:cubicBezTo>
                <a:cubicBezTo>
                  <a:pt x="4715" y="3358"/>
                  <a:pt x="4561" y="3429"/>
                  <a:pt x="4442" y="3548"/>
                </a:cubicBezTo>
                <a:cubicBezTo>
                  <a:pt x="4477" y="3429"/>
                  <a:pt x="4537" y="3334"/>
                  <a:pt x="4644" y="3274"/>
                </a:cubicBezTo>
                <a:close/>
                <a:moveTo>
                  <a:pt x="4239" y="5501"/>
                </a:moveTo>
                <a:close/>
                <a:moveTo>
                  <a:pt x="4001" y="2762"/>
                </a:moveTo>
                <a:close/>
                <a:moveTo>
                  <a:pt x="3930" y="3489"/>
                </a:moveTo>
                <a:cubicBezTo>
                  <a:pt x="3870" y="3393"/>
                  <a:pt x="3858" y="3274"/>
                  <a:pt x="3882" y="3155"/>
                </a:cubicBezTo>
                <a:cubicBezTo>
                  <a:pt x="3953" y="2977"/>
                  <a:pt x="4025" y="2798"/>
                  <a:pt x="4084" y="2608"/>
                </a:cubicBezTo>
                <a:cubicBezTo>
                  <a:pt x="4096" y="2536"/>
                  <a:pt x="4108" y="2465"/>
                  <a:pt x="4120" y="2381"/>
                </a:cubicBezTo>
                <a:cubicBezTo>
                  <a:pt x="4132" y="2465"/>
                  <a:pt x="4144" y="2536"/>
                  <a:pt x="4156" y="2608"/>
                </a:cubicBezTo>
                <a:cubicBezTo>
                  <a:pt x="4215" y="2798"/>
                  <a:pt x="4275" y="2977"/>
                  <a:pt x="4358" y="3155"/>
                </a:cubicBezTo>
                <a:cubicBezTo>
                  <a:pt x="4382" y="3274"/>
                  <a:pt x="4370" y="3393"/>
                  <a:pt x="4311" y="3489"/>
                </a:cubicBezTo>
                <a:cubicBezTo>
                  <a:pt x="4477" y="3322"/>
                  <a:pt x="4358" y="3036"/>
                  <a:pt x="4120" y="3036"/>
                </a:cubicBezTo>
                <a:cubicBezTo>
                  <a:pt x="3882" y="3036"/>
                  <a:pt x="3763" y="3322"/>
                  <a:pt x="3930" y="3489"/>
                </a:cubicBezTo>
                <a:close/>
                <a:moveTo>
                  <a:pt x="4120" y="5215"/>
                </a:moveTo>
                <a:cubicBezTo>
                  <a:pt x="4239" y="5108"/>
                  <a:pt x="4311" y="4941"/>
                  <a:pt x="4311" y="4774"/>
                </a:cubicBezTo>
                <a:cubicBezTo>
                  <a:pt x="4370" y="4870"/>
                  <a:pt x="4382" y="4989"/>
                  <a:pt x="4358" y="5096"/>
                </a:cubicBezTo>
                <a:cubicBezTo>
                  <a:pt x="4275" y="5274"/>
                  <a:pt x="4215" y="5453"/>
                  <a:pt x="4156" y="5644"/>
                </a:cubicBezTo>
                <a:cubicBezTo>
                  <a:pt x="4144" y="5715"/>
                  <a:pt x="4132" y="5798"/>
                  <a:pt x="4120" y="5870"/>
                </a:cubicBezTo>
                <a:cubicBezTo>
                  <a:pt x="4108" y="5798"/>
                  <a:pt x="4096" y="5715"/>
                  <a:pt x="4084" y="5644"/>
                </a:cubicBezTo>
                <a:cubicBezTo>
                  <a:pt x="4025" y="5453"/>
                  <a:pt x="3953" y="5274"/>
                  <a:pt x="3882" y="5096"/>
                </a:cubicBezTo>
                <a:cubicBezTo>
                  <a:pt x="3858" y="4989"/>
                  <a:pt x="3870" y="4870"/>
                  <a:pt x="3930" y="4774"/>
                </a:cubicBezTo>
                <a:cubicBezTo>
                  <a:pt x="3918" y="4941"/>
                  <a:pt x="3989" y="5108"/>
                  <a:pt x="4120" y="5215"/>
                </a:cubicBezTo>
                <a:close/>
                <a:moveTo>
                  <a:pt x="3346" y="3358"/>
                </a:moveTo>
                <a:cubicBezTo>
                  <a:pt x="3346" y="3524"/>
                  <a:pt x="3406" y="3691"/>
                  <a:pt x="3537" y="3798"/>
                </a:cubicBezTo>
                <a:cubicBezTo>
                  <a:pt x="3418" y="3774"/>
                  <a:pt x="3322" y="3703"/>
                  <a:pt x="3263" y="3608"/>
                </a:cubicBezTo>
                <a:cubicBezTo>
                  <a:pt x="3191" y="3429"/>
                  <a:pt x="3108" y="3250"/>
                  <a:pt x="3025" y="3072"/>
                </a:cubicBezTo>
                <a:cubicBezTo>
                  <a:pt x="2977" y="3012"/>
                  <a:pt x="2941" y="2953"/>
                  <a:pt x="2882" y="2881"/>
                </a:cubicBezTo>
                <a:cubicBezTo>
                  <a:pt x="2941" y="2941"/>
                  <a:pt x="3013" y="2977"/>
                  <a:pt x="3072" y="3024"/>
                </a:cubicBezTo>
                <a:cubicBezTo>
                  <a:pt x="3239" y="3119"/>
                  <a:pt x="3418" y="3191"/>
                  <a:pt x="3608" y="3262"/>
                </a:cubicBezTo>
                <a:cubicBezTo>
                  <a:pt x="3703" y="3334"/>
                  <a:pt x="3763" y="3417"/>
                  <a:pt x="3799" y="3536"/>
                </a:cubicBezTo>
                <a:cubicBezTo>
                  <a:pt x="3680" y="3405"/>
                  <a:pt x="3513" y="3346"/>
                  <a:pt x="3346" y="3358"/>
                </a:cubicBezTo>
                <a:close/>
                <a:moveTo>
                  <a:pt x="3799" y="4715"/>
                </a:moveTo>
                <a:cubicBezTo>
                  <a:pt x="3763" y="4822"/>
                  <a:pt x="3691" y="4917"/>
                  <a:pt x="3596" y="4977"/>
                </a:cubicBezTo>
                <a:cubicBezTo>
                  <a:pt x="3418" y="5048"/>
                  <a:pt x="3239" y="5132"/>
                  <a:pt x="3072" y="5227"/>
                </a:cubicBezTo>
                <a:cubicBezTo>
                  <a:pt x="3013" y="5263"/>
                  <a:pt x="2941" y="5310"/>
                  <a:pt x="2882" y="5358"/>
                </a:cubicBezTo>
                <a:cubicBezTo>
                  <a:pt x="2929" y="5298"/>
                  <a:pt x="2977" y="5227"/>
                  <a:pt x="3013" y="5167"/>
                </a:cubicBezTo>
                <a:cubicBezTo>
                  <a:pt x="3108" y="5001"/>
                  <a:pt x="3191" y="4822"/>
                  <a:pt x="3263" y="4643"/>
                </a:cubicBezTo>
                <a:cubicBezTo>
                  <a:pt x="3322" y="4548"/>
                  <a:pt x="3418" y="4477"/>
                  <a:pt x="3525" y="4441"/>
                </a:cubicBezTo>
                <a:cubicBezTo>
                  <a:pt x="3406" y="4560"/>
                  <a:pt x="3334" y="4727"/>
                  <a:pt x="3346" y="4893"/>
                </a:cubicBezTo>
                <a:cubicBezTo>
                  <a:pt x="3513" y="4905"/>
                  <a:pt x="3680" y="4834"/>
                  <a:pt x="3799" y="4715"/>
                </a:cubicBezTo>
                <a:close/>
                <a:moveTo>
                  <a:pt x="2739" y="4012"/>
                </a:moveTo>
                <a:close/>
                <a:moveTo>
                  <a:pt x="2596" y="4096"/>
                </a:moveTo>
                <a:cubicBezTo>
                  <a:pt x="2787" y="4036"/>
                  <a:pt x="2965" y="3965"/>
                  <a:pt x="3144" y="3893"/>
                </a:cubicBezTo>
                <a:cubicBezTo>
                  <a:pt x="3251" y="3870"/>
                  <a:pt x="3370" y="3881"/>
                  <a:pt x="3465" y="3941"/>
                </a:cubicBezTo>
                <a:cubicBezTo>
                  <a:pt x="3299" y="3929"/>
                  <a:pt x="3132" y="4001"/>
                  <a:pt x="3025" y="4131"/>
                </a:cubicBezTo>
                <a:cubicBezTo>
                  <a:pt x="3132" y="4251"/>
                  <a:pt x="3299" y="4322"/>
                  <a:pt x="3465" y="4322"/>
                </a:cubicBezTo>
                <a:cubicBezTo>
                  <a:pt x="3370" y="4370"/>
                  <a:pt x="3251" y="4393"/>
                  <a:pt x="3144" y="4370"/>
                </a:cubicBezTo>
                <a:cubicBezTo>
                  <a:pt x="2965" y="4286"/>
                  <a:pt x="2787" y="4227"/>
                  <a:pt x="2596" y="4167"/>
                </a:cubicBezTo>
                <a:cubicBezTo>
                  <a:pt x="2525" y="4143"/>
                  <a:pt x="2441" y="4131"/>
                  <a:pt x="2370" y="4131"/>
                </a:cubicBezTo>
                <a:cubicBezTo>
                  <a:pt x="2441" y="4120"/>
                  <a:pt x="2525" y="4108"/>
                  <a:pt x="2608" y="4096"/>
                </a:cubicBezTo>
                <a:close/>
              </a:path>
            </a:pathLst>
          </a:custGeom>
          <a:solidFill>
            <a:schemeClr val="accent2">
              <a:alpha val="1450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5"/>
          <p:cNvSpPr/>
          <p:nvPr/>
        </p:nvSpPr>
        <p:spPr>
          <a:xfrm rot="5400000">
            <a:off x="1761243" y="1904573"/>
            <a:ext cx="564110" cy="563226"/>
          </a:xfrm>
          <a:custGeom>
            <a:avLst/>
            <a:gdLst/>
            <a:ahLst/>
            <a:cxnLst/>
            <a:rect l="l" t="t" r="r" b="b"/>
            <a:pathLst>
              <a:path w="8300" h="8287" extrusionOk="0">
                <a:moveTo>
                  <a:pt x="1" y="4131"/>
                </a:moveTo>
                <a:cubicBezTo>
                  <a:pt x="346" y="4155"/>
                  <a:pt x="465" y="4465"/>
                  <a:pt x="1013" y="4227"/>
                </a:cubicBezTo>
                <a:lnTo>
                  <a:pt x="1013" y="4227"/>
                </a:lnTo>
                <a:cubicBezTo>
                  <a:pt x="799" y="4334"/>
                  <a:pt x="501" y="4322"/>
                  <a:pt x="477" y="4727"/>
                </a:cubicBezTo>
                <a:cubicBezTo>
                  <a:pt x="691" y="4524"/>
                  <a:pt x="965" y="4643"/>
                  <a:pt x="1132" y="4310"/>
                </a:cubicBezTo>
                <a:lnTo>
                  <a:pt x="1132" y="4310"/>
                </a:lnTo>
                <a:cubicBezTo>
                  <a:pt x="1072" y="4477"/>
                  <a:pt x="822" y="4560"/>
                  <a:pt x="1025" y="4977"/>
                </a:cubicBezTo>
                <a:cubicBezTo>
                  <a:pt x="1049" y="4751"/>
                  <a:pt x="1144" y="4798"/>
                  <a:pt x="1239" y="4655"/>
                </a:cubicBezTo>
                <a:cubicBezTo>
                  <a:pt x="1370" y="4858"/>
                  <a:pt x="1715" y="4905"/>
                  <a:pt x="1787" y="4643"/>
                </a:cubicBezTo>
                <a:cubicBezTo>
                  <a:pt x="1549" y="4751"/>
                  <a:pt x="1477" y="4548"/>
                  <a:pt x="1477" y="4429"/>
                </a:cubicBezTo>
                <a:cubicBezTo>
                  <a:pt x="1477" y="4382"/>
                  <a:pt x="1501" y="4334"/>
                  <a:pt x="1537" y="4298"/>
                </a:cubicBezTo>
                <a:cubicBezTo>
                  <a:pt x="1572" y="4262"/>
                  <a:pt x="1680" y="4215"/>
                  <a:pt x="1727" y="4262"/>
                </a:cubicBezTo>
                <a:cubicBezTo>
                  <a:pt x="1775" y="4298"/>
                  <a:pt x="1763" y="4405"/>
                  <a:pt x="1656" y="4370"/>
                </a:cubicBezTo>
                <a:cubicBezTo>
                  <a:pt x="1715" y="4501"/>
                  <a:pt x="1906" y="4453"/>
                  <a:pt x="1906" y="4310"/>
                </a:cubicBezTo>
                <a:cubicBezTo>
                  <a:pt x="1906" y="4298"/>
                  <a:pt x="1906" y="4286"/>
                  <a:pt x="1906" y="4274"/>
                </a:cubicBezTo>
                <a:cubicBezTo>
                  <a:pt x="1906" y="4262"/>
                  <a:pt x="1906" y="4262"/>
                  <a:pt x="1906" y="4262"/>
                </a:cubicBezTo>
                <a:cubicBezTo>
                  <a:pt x="1894" y="4227"/>
                  <a:pt x="1870" y="4191"/>
                  <a:pt x="1846" y="4167"/>
                </a:cubicBezTo>
                <a:cubicBezTo>
                  <a:pt x="2156" y="4108"/>
                  <a:pt x="2465" y="4131"/>
                  <a:pt x="2763" y="4239"/>
                </a:cubicBezTo>
                <a:lnTo>
                  <a:pt x="2763" y="4239"/>
                </a:lnTo>
                <a:cubicBezTo>
                  <a:pt x="1882" y="4036"/>
                  <a:pt x="2168" y="4905"/>
                  <a:pt x="1620" y="4917"/>
                </a:cubicBezTo>
                <a:lnTo>
                  <a:pt x="1620" y="4917"/>
                </a:lnTo>
                <a:cubicBezTo>
                  <a:pt x="1787" y="4977"/>
                  <a:pt x="1977" y="4989"/>
                  <a:pt x="2144" y="4929"/>
                </a:cubicBezTo>
                <a:cubicBezTo>
                  <a:pt x="2418" y="4786"/>
                  <a:pt x="2311" y="4501"/>
                  <a:pt x="2430" y="4405"/>
                </a:cubicBezTo>
                <a:cubicBezTo>
                  <a:pt x="2453" y="4584"/>
                  <a:pt x="2549" y="4632"/>
                  <a:pt x="2680" y="4572"/>
                </a:cubicBezTo>
                <a:cubicBezTo>
                  <a:pt x="2549" y="4453"/>
                  <a:pt x="2656" y="4310"/>
                  <a:pt x="2787" y="4322"/>
                </a:cubicBezTo>
                <a:cubicBezTo>
                  <a:pt x="2989" y="4322"/>
                  <a:pt x="3251" y="4548"/>
                  <a:pt x="3596" y="4322"/>
                </a:cubicBezTo>
                <a:cubicBezTo>
                  <a:pt x="3668" y="4310"/>
                  <a:pt x="3727" y="4298"/>
                  <a:pt x="3799" y="4274"/>
                </a:cubicBezTo>
                <a:cubicBezTo>
                  <a:pt x="3739" y="4298"/>
                  <a:pt x="3680" y="4346"/>
                  <a:pt x="3620" y="4382"/>
                </a:cubicBezTo>
                <a:cubicBezTo>
                  <a:pt x="3215" y="4453"/>
                  <a:pt x="3192" y="4798"/>
                  <a:pt x="3049" y="4953"/>
                </a:cubicBezTo>
                <a:cubicBezTo>
                  <a:pt x="2954" y="5048"/>
                  <a:pt x="2787" y="5024"/>
                  <a:pt x="2799" y="4846"/>
                </a:cubicBezTo>
                <a:cubicBezTo>
                  <a:pt x="2656" y="4893"/>
                  <a:pt x="2620" y="5001"/>
                  <a:pt x="2727" y="5144"/>
                </a:cubicBezTo>
                <a:cubicBezTo>
                  <a:pt x="2573" y="5155"/>
                  <a:pt x="2453" y="4882"/>
                  <a:pt x="2156" y="4977"/>
                </a:cubicBezTo>
                <a:cubicBezTo>
                  <a:pt x="2049" y="5013"/>
                  <a:pt x="1930" y="5120"/>
                  <a:pt x="1799" y="5358"/>
                </a:cubicBezTo>
                <a:lnTo>
                  <a:pt x="1846" y="5310"/>
                </a:lnTo>
                <a:lnTo>
                  <a:pt x="1799" y="5358"/>
                </a:lnTo>
                <a:cubicBezTo>
                  <a:pt x="2192" y="4977"/>
                  <a:pt x="2608" y="5798"/>
                  <a:pt x="3085" y="5024"/>
                </a:cubicBezTo>
                <a:lnTo>
                  <a:pt x="3085" y="5024"/>
                </a:lnTo>
                <a:cubicBezTo>
                  <a:pt x="2942" y="5310"/>
                  <a:pt x="2739" y="5548"/>
                  <a:pt x="2489" y="5727"/>
                </a:cubicBezTo>
                <a:cubicBezTo>
                  <a:pt x="2489" y="5679"/>
                  <a:pt x="2489" y="5644"/>
                  <a:pt x="2465" y="5620"/>
                </a:cubicBezTo>
                <a:lnTo>
                  <a:pt x="2465" y="5620"/>
                </a:lnTo>
                <a:cubicBezTo>
                  <a:pt x="2453" y="5608"/>
                  <a:pt x="2453" y="5596"/>
                  <a:pt x="2442" y="5584"/>
                </a:cubicBezTo>
                <a:cubicBezTo>
                  <a:pt x="2334" y="5489"/>
                  <a:pt x="2180" y="5584"/>
                  <a:pt x="2215" y="5715"/>
                </a:cubicBezTo>
                <a:cubicBezTo>
                  <a:pt x="2275" y="5620"/>
                  <a:pt x="2370" y="5679"/>
                  <a:pt x="2346" y="5751"/>
                </a:cubicBezTo>
                <a:cubicBezTo>
                  <a:pt x="2334" y="5810"/>
                  <a:pt x="2239" y="5858"/>
                  <a:pt x="2180" y="5858"/>
                </a:cubicBezTo>
                <a:cubicBezTo>
                  <a:pt x="2132" y="5858"/>
                  <a:pt x="2096" y="5834"/>
                  <a:pt x="2061" y="5810"/>
                </a:cubicBezTo>
                <a:cubicBezTo>
                  <a:pt x="1906" y="5703"/>
                  <a:pt x="1942" y="5477"/>
                  <a:pt x="2120" y="5429"/>
                </a:cubicBezTo>
                <a:cubicBezTo>
                  <a:pt x="1894" y="5298"/>
                  <a:pt x="1680" y="5584"/>
                  <a:pt x="1715" y="5810"/>
                </a:cubicBezTo>
                <a:cubicBezTo>
                  <a:pt x="1549" y="5775"/>
                  <a:pt x="1513" y="5882"/>
                  <a:pt x="1346" y="5739"/>
                </a:cubicBezTo>
                <a:cubicBezTo>
                  <a:pt x="1501" y="6179"/>
                  <a:pt x="1739" y="6060"/>
                  <a:pt x="1894" y="6132"/>
                </a:cubicBezTo>
                <a:lnTo>
                  <a:pt x="1894" y="6132"/>
                </a:lnTo>
                <a:cubicBezTo>
                  <a:pt x="1537" y="6013"/>
                  <a:pt x="1430" y="6287"/>
                  <a:pt x="1132" y="6298"/>
                </a:cubicBezTo>
                <a:cubicBezTo>
                  <a:pt x="1441" y="6572"/>
                  <a:pt x="1644" y="6358"/>
                  <a:pt x="1858" y="6275"/>
                </a:cubicBezTo>
                <a:lnTo>
                  <a:pt x="1858" y="6275"/>
                </a:lnTo>
                <a:cubicBezTo>
                  <a:pt x="1322" y="6489"/>
                  <a:pt x="1441" y="6798"/>
                  <a:pt x="1227" y="7060"/>
                </a:cubicBezTo>
                <a:cubicBezTo>
                  <a:pt x="1477" y="6846"/>
                  <a:pt x="1787" y="6965"/>
                  <a:pt x="2001" y="6417"/>
                </a:cubicBezTo>
                <a:lnTo>
                  <a:pt x="2001" y="6417"/>
                </a:lnTo>
                <a:cubicBezTo>
                  <a:pt x="1930" y="6644"/>
                  <a:pt x="1703" y="6834"/>
                  <a:pt x="1977" y="7156"/>
                </a:cubicBezTo>
                <a:cubicBezTo>
                  <a:pt x="1989" y="6858"/>
                  <a:pt x="2263" y="6751"/>
                  <a:pt x="2144" y="6382"/>
                </a:cubicBezTo>
                <a:lnTo>
                  <a:pt x="2144" y="6382"/>
                </a:lnTo>
                <a:cubicBezTo>
                  <a:pt x="2215" y="6548"/>
                  <a:pt x="2108" y="6775"/>
                  <a:pt x="2537" y="6929"/>
                </a:cubicBezTo>
                <a:cubicBezTo>
                  <a:pt x="2394" y="6763"/>
                  <a:pt x="2513" y="6727"/>
                  <a:pt x="2477" y="6560"/>
                </a:cubicBezTo>
                <a:cubicBezTo>
                  <a:pt x="2704" y="6608"/>
                  <a:pt x="2977" y="6394"/>
                  <a:pt x="2846" y="6156"/>
                </a:cubicBezTo>
                <a:cubicBezTo>
                  <a:pt x="2751" y="6406"/>
                  <a:pt x="2561" y="6310"/>
                  <a:pt x="2477" y="6227"/>
                </a:cubicBezTo>
                <a:cubicBezTo>
                  <a:pt x="2442" y="6191"/>
                  <a:pt x="2430" y="6144"/>
                  <a:pt x="2430" y="6096"/>
                </a:cubicBezTo>
                <a:cubicBezTo>
                  <a:pt x="2430" y="6048"/>
                  <a:pt x="2465" y="5941"/>
                  <a:pt x="2537" y="5929"/>
                </a:cubicBezTo>
                <a:cubicBezTo>
                  <a:pt x="2596" y="5929"/>
                  <a:pt x="2668" y="6013"/>
                  <a:pt x="2561" y="6060"/>
                </a:cubicBezTo>
                <a:cubicBezTo>
                  <a:pt x="2692" y="6108"/>
                  <a:pt x="2787" y="5941"/>
                  <a:pt x="2704" y="5846"/>
                </a:cubicBezTo>
                <a:cubicBezTo>
                  <a:pt x="2692" y="5834"/>
                  <a:pt x="2680" y="5822"/>
                  <a:pt x="2668" y="5822"/>
                </a:cubicBezTo>
                <a:lnTo>
                  <a:pt x="2668" y="5822"/>
                </a:lnTo>
                <a:cubicBezTo>
                  <a:pt x="2632" y="5798"/>
                  <a:pt x="2596" y="5786"/>
                  <a:pt x="2561" y="5798"/>
                </a:cubicBezTo>
                <a:cubicBezTo>
                  <a:pt x="2739" y="5536"/>
                  <a:pt x="2977" y="5334"/>
                  <a:pt x="3263" y="5203"/>
                </a:cubicBezTo>
                <a:cubicBezTo>
                  <a:pt x="2489" y="5679"/>
                  <a:pt x="3311" y="6096"/>
                  <a:pt x="2930" y="6477"/>
                </a:cubicBezTo>
                <a:cubicBezTo>
                  <a:pt x="2942" y="6465"/>
                  <a:pt x="2954" y="6453"/>
                  <a:pt x="2965" y="6441"/>
                </a:cubicBezTo>
                <a:cubicBezTo>
                  <a:pt x="2954" y="6453"/>
                  <a:pt x="2942" y="6465"/>
                  <a:pt x="2930" y="6477"/>
                </a:cubicBezTo>
                <a:cubicBezTo>
                  <a:pt x="3156" y="6358"/>
                  <a:pt x="3263" y="6239"/>
                  <a:pt x="3311" y="6120"/>
                </a:cubicBezTo>
                <a:cubicBezTo>
                  <a:pt x="3406" y="5822"/>
                  <a:pt x="3132" y="5703"/>
                  <a:pt x="3132" y="5560"/>
                </a:cubicBezTo>
                <a:cubicBezTo>
                  <a:pt x="3275" y="5667"/>
                  <a:pt x="3382" y="5620"/>
                  <a:pt x="3430" y="5489"/>
                </a:cubicBezTo>
                <a:cubicBezTo>
                  <a:pt x="3263" y="5501"/>
                  <a:pt x="3227" y="5334"/>
                  <a:pt x="3335" y="5239"/>
                </a:cubicBezTo>
                <a:cubicBezTo>
                  <a:pt x="3477" y="5096"/>
                  <a:pt x="3823" y="5072"/>
                  <a:pt x="3894" y="4655"/>
                </a:cubicBezTo>
                <a:cubicBezTo>
                  <a:pt x="3942" y="4608"/>
                  <a:pt x="3977" y="4548"/>
                  <a:pt x="4001" y="4489"/>
                </a:cubicBezTo>
                <a:cubicBezTo>
                  <a:pt x="3989" y="4548"/>
                  <a:pt x="3977" y="4620"/>
                  <a:pt x="3966" y="4691"/>
                </a:cubicBezTo>
                <a:cubicBezTo>
                  <a:pt x="3727" y="5024"/>
                  <a:pt x="3954" y="5286"/>
                  <a:pt x="3966" y="5501"/>
                </a:cubicBezTo>
                <a:cubicBezTo>
                  <a:pt x="3966" y="5632"/>
                  <a:pt x="3823" y="5739"/>
                  <a:pt x="3716" y="5596"/>
                </a:cubicBezTo>
                <a:cubicBezTo>
                  <a:pt x="3656" y="5739"/>
                  <a:pt x="3704" y="5834"/>
                  <a:pt x="3870" y="5858"/>
                </a:cubicBezTo>
                <a:cubicBezTo>
                  <a:pt x="3775" y="5965"/>
                  <a:pt x="3489" y="5858"/>
                  <a:pt x="3346" y="6144"/>
                </a:cubicBezTo>
                <a:cubicBezTo>
                  <a:pt x="3299" y="6310"/>
                  <a:pt x="3299" y="6489"/>
                  <a:pt x="3370" y="6656"/>
                </a:cubicBezTo>
                <a:lnTo>
                  <a:pt x="3370" y="6656"/>
                </a:lnTo>
                <a:cubicBezTo>
                  <a:pt x="3370" y="6120"/>
                  <a:pt x="4239" y="6406"/>
                  <a:pt x="4037" y="5525"/>
                </a:cubicBezTo>
                <a:lnTo>
                  <a:pt x="4037" y="5525"/>
                </a:lnTo>
                <a:cubicBezTo>
                  <a:pt x="4144" y="5810"/>
                  <a:pt x="4168" y="6132"/>
                  <a:pt x="4108" y="6441"/>
                </a:cubicBezTo>
                <a:cubicBezTo>
                  <a:pt x="4085" y="6406"/>
                  <a:pt x="4061" y="6382"/>
                  <a:pt x="4013" y="6382"/>
                </a:cubicBezTo>
                <a:lnTo>
                  <a:pt x="4013" y="6382"/>
                </a:lnTo>
                <a:cubicBezTo>
                  <a:pt x="4001" y="6370"/>
                  <a:pt x="3977" y="6370"/>
                  <a:pt x="3966" y="6382"/>
                </a:cubicBezTo>
                <a:cubicBezTo>
                  <a:pt x="3835" y="6382"/>
                  <a:pt x="3787" y="6572"/>
                  <a:pt x="3906" y="6632"/>
                </a:cubicBezTo>
                <a:cubicBezTo>
                  <a:pt x="3870" y="6525"/>
                  <a:pt x="3977" y="6501"/>
                  <a:pt x="4025" y="6560"/>
                </a:cubicBezTo>
                <a:cubicBezTo>
                  <a:pt x="4061" y="6608"/>
                  <a:pt x="4025" y="6715"/>
                  <a:pt x="3977" y="6751"/>
                </a:cubicBezTo>
                <a:cubicBezTo>
                  <a:pt x="3954" y="6787"/>
                  <a:pt x="3906" y="6798"/>
                  <a:pt x="3858" y="6798"/>
                </a:cubicBezTo>
                <a:cubicBezTo>
                  <a:pt x="3739" y="6810"/>
                  <a:pt x="3537" y="6739"/>
                  <a:pt x="3632" y="6489"/>
                </a:cubicBezTo>
                <a:cubicBezTo>
                  <a:pt x="3382" y="6560"/>
                  <a:pt x="3430" y="6918"/>
                  <a:pt x="3620" y="7049"/>
                </a:cubicBezTo>
                <a:cubicBezTo>
                  <a:pt x="3477" y="7144"/>
                  <a:pt x="3537" y="7239"/>
                  <a:pt x="3311" y="7263"/>
                </a:cubicBezTo>
                <a:cubicBezTo>
                  <a:pt x="3727" y="7453"/>
                  <a:pt x="3811" y="7215"/>
                  <a:pt x="3977" y="7144"/>
                </a:cubicBezTo>
                <a:lnTo>
                  <a:pt x="3977" y="7144"/>
                </a:lnTo>
                <a:cubicBezTo>
                  <a:pt x="3632" y="7322"/>
                  <a:pt x="3751" y="7596"/>
                  <a:pt x="3549" y="7811"/>
                </a:cubicBezTo>
                <a:cubicBezTo>
                  <a:pt x="3966" y="7775"/>
                  <a:pt x="3954" y="7489"/>
                  <a:pt x="4049" y="7275"/>
                </a:cubicBezTo>
                <a:lnTo>
                  <a:pt x="4049" y="7275"/>
                </a:lnTo>
                <a:cubicBezTo>
                  <a:pt x="3823" y="7811"/>
                  <a:pt x="4120" y="7941"/>
                  <a:pt x="4156" y="8287"/>
                </a:cubicBezTo>
                <a:cubicBezTo>
                  <a:pt x="4180" y="7941"/>
                  <a:pt x="4489" y="7811"/>
                  <a:pt x="4263" y="7275"/>
                </a:cubicBezTo>
                <a:lnTo>
                  <a:pt x="4263" y="7275"/>
                </a:lnTo>
                <a:cubicBezTo>
                  <a:pt x="4358" y="7489"/>
                  <a:pt x="4347" y="7775"/>
                  <a:pt x="4751" y="7811"/>
                </a:cubicBezTo>
                <a:cubicBezTo>
                  <a:pt x="4549" y="7584"/>
                  <a:pt x="4668" y="7322"/>
                  <a:pt x="4335" y="7144"/>
                </a:cubicBezTo>
                <a:lnTo>
                  <a:pt x="4335" y="7144"/>
                </a:lnTo>
                <a:cubicBezTo>
                  <a:pt x="4501" y="7215"/>
                  <a:pt x="4585" y="7453"/>
                  <a:pt x="5001" y="7263"/>
                </a:cubicBezTo>
                <a:cubicBezTo>
                  <a:pt x="4775" y="7239"/>
                  <a:pt x="4835" y="7144"/>
                  <a:pt x="4692" y="7049"/>
                </a:cubicBezTo>
                <a:cubicBezTo>
                  <a:pt x="4882" y="6918"/>
                  <a:pt x="4930" y="6560"/>
                  <a:pt x="4668" y="6489"/>
                </a:cubicBezTo>
                <a:cubicBezTo>
                  <a:pt x="4775" y="6739"/>
                  <a:pt x="4573" y="6810"/>
                  <a:pt x="4454" y="6798"/>
                </a:cubicBezTo>
                <a:cubicBezTo>
                  <a:pt x="4406" y="6798"/>
                  <a:pt x="4358" y="6787"/>
                  <a:pt x="4323" y="6751"/>
                </a:cubicBezTo>
                <a:cubicBezTo>
                  <a:pt x="4287" y="6715"/>
                  <a:pt x="4239" y="6608"/>
                  <a:pt x="4287" y="6560"/>
                </a:cubicBezTo>
                <a:cubicBezTo>
                  <a:pt x="4323" y="6501"/>
                  <a:pt x="4430" y="6525"/>
                  <a:pt x="4394" y="6632"/>
                </a:cubicBezTo>
                <a:cubicBezTo>
                  <a:pt x="4418" y="6620"/>
                  <a:pt x="4430" y="6608"/>
                  <a:pt x="4442" y="6596"/>
                </a:cubicBezTo>
                <a:cubicBezTo>
                  <a:pt x="4478" y="6548"/>
                  <a:pt x="4478" y="6477"/>
                  <a:pt x="4442" y="6429"/>
                </a:cubicBezTo>
                <a:cubicBezTo>
                  <a:pt x="4418" y="6394"/>
                  <a:pt x="4382" y="6382"/>
                  <a:pt x="4347" y="6382"/>
                </a:cubicBezTo>
                <a:cubicBezTo>
                  <a:pt x="4323" y="6370"/>
                  <a:pt x="4311" y="6370"/>
                  <a:pt x="4299" y="6382"/>
                </a:cubicBezTo>
                <a:lnTo>
                  <a:pt x="4287" y="6382"/>
                </a:lnTo>
                <a:cubicBezTo>
                  <a:pt x="4251" y="6382"/>
                  <a:pt x="4228" y="6406"/>
                  <a:pt x="4204" y="6441"/>
                </a:cubicBezTo>
                <a:cubicBezTo>
                  <a:pt x="4144" y="6132"/>
                  <a:pt x="4168" y="5810"/>
                  <a:pt x="4275" y="5525"/>
                </a:cubicBezTo>
                <a:cubicBezTo>
                  <a:pt x="4061" y="6406"/>
                  <a:pt x="4942" y="6120"/>
                  <a:pt x="4942" y="6656"/>
                </a:cubicBezTo>
                <a:lnTo>
                  <a:pt x="4942" y="6608"/>
                </a:lnTo>
                <a:cubicBezTo>
                  <a:pt x="4942" y="6620"/>
                  <a:pt x="4942" y="6644"/>
                  <a:pt x="4942" y="6656"/>
                </a:cubicBezTo>
                <a:cubicBezTo>
                  <a:pt x="5013" y="6406"/>
                  <a:pt x="5013" y="6251"/>
                  <a:pt x="4954" y="6144"/>
                </a:cubicBezTo>
                <a:cubicBezTo>
                  <a:pt x="4823" y="5870"/>
                  <a:pt x="4537" y="5965"/>
                  <a:pt x="4442" y="5858"/>
                </a:cubicBezTo>
                <a:cubicBezTo>
                  <a:pt x="4609" y="5834"/>
                  <a:pt x="4656" y="5739"/>
                  <a:pt x="4597" y="5596"/>
                </a:cubicBezTo>
                <a:cubicBezTo>
                  <a:pt x="4478" y="5739"/>
                  <a:pt x="4347" y="5632"/>
                  <a:pt x="4347" y="5501"/>
                </a:cubicBezTo>
                <a:cubicBezTo>
                  <a:pt x="4347" y="5286"/>
                  <a:pt x="4573" y="5024"/>
                  <a:pt x="4347" y="4691"/>
                </a:cubicBezTo>
                <a:cubicBezTo>
                  <a:pt x="4335" y="4620"/>
                  <a:pt x="4323" y="4548"/>
                  <a:pt x="4299" y="4489"/>
                </a:cubicBezTo>
                <a:cubicBezTo>
                  <a:pt x="4335" y="4548"/>
                  <a:pt x="4370" y="4608"/>
                  <a:pt x="4418" y="4667"/>
                </a:cubicBezTo>
                <a:cubicBezTo>
                  <a:pt x="4489" y="5072"/>
                  <a:pt x="4823" y="5096"/>
                  <a:pt x="4978" y="5239"/>
                </a:cubicBezTo>
                <a:cubicBezTo>
                  <a:pt x="5085" y="5334"/>
                  <a:pt x="5049" y="5501"/>
                  <a:pt x="4870" y="5489"/>
                </a:cubicBezTo>
                <a:cubicBezTo>
                  <a:pt x="4930" y="5632"/>
                  <a:pt x="5025" y="5667"/>
                  <a:pt x="5168" y="5560"/>
                </a:cubicBezTo>
                <a:cubicBezTo>
                  <a:pt x="5180" y="5703"/>
                  <a:pt x="4906" y="5834"/>
                  <a:pt x="5001" y="6132"/>
                </a:cubicBezTo>
                <a:cubicBezTo>
                  <a:pt x="5049" y="6239"/>
                  <a:pt x="5156" y="6358"/>
                  <a:pt x="5382" y="6477"/>
                </a:cubicBezTo>
                <a:lnTo>
                  <a:pt x="5382" y="6477"/>
                </a:lnTo>
                <a:cubicBezTo>
                  <a:pt x="5013" y="6096"/>
                  <a:pt x="5835" y="5679"/>
                  <a:pt x="5061" y="5203"/>
                </a:cubicBezTo>
                <a:lnTo>
                  <a:pt x="5061" y="5203"/>
                </a:lnTo>
                <a:cubicBezTo>
                  <a:pt x="5335" y="5334"/>
                  <a:pt x="5573" y="5548"/>
                  <a:pt x="5752" y="5798"/>
                </a:cubicBezTo>
                <a:cubicBezTo>
                  <a:pt x="5716" y="5798"/>
                  <a:pt x="5680" y="5798"/>
                  <a:pt x="5644" y="5822"/>
                </a:cubicBezTo>
                <a:lnTo>
                  <a:pt x="5644" y="5822"/>
                </a:lnTo>
                <a:cubicBezTo>
                  <a:pt x="5632" y="5822"/>
                  <a:pt x="5621" y="5834"/>
                  <a:pt x="5609" y="5846"/>
                </a:cubicBezTo>
                <a:cubicBezTo>
                  <a:pt x="5561" y="5906"/>
                  <a:pt x="5561" y="5989"/>
                  <a:pt x="5609" y="6036"/>
                </a:cubicBezTo>
                <a:cubicBezTo>
                  <a:pt x="5632" y="6060"/>
                  <a:pt x="5680" y="6072"/>
                  <a:pt x="5716" y="6072"/>
                </a:cubicBezTo>
                <a:lnTo>
                  <a:pt x="5740" y="6072"/>
                </a:lnTo>
                <a:cubicBezTo>
                  <a:pt x="5644" y="6013"/>
                  <a:pt x="5704" y="5929"/>
                  <a:pt x="5763" y="5941"/>
                </a:cubicBezTo>
                <a:cubicBezTo>
                  <a:pt x="5835" y="5953"/>
                  <a:pt x="5882" y="6048"/>
                  <a:pt x="5882" y="6108"/>
                </a:cubicBezTo>
                <a:cubicBezTo>
                  <a:pt x="5871" y="6156"/>
                  <a:pt x="5859" y="6191"/>
                  <a:pt x="5823" y="6227"/>
                </a:cubicBezTo>
                <a:cubicBezTo>
                  <a:pt x="5728" y="6382"/>
                  <a:pt x="5490" y="6346"/>
                  <a:pt x="5454" y="6167"/>
                </a:cubicBezTo>
                <a:cubicBezTo>
                  <a:pt x="5323" y="6406"/>
                  <a:pt x="5597" y="6620"/>
                  <a:pt x="5835" y="6572"/>
                </a:cubicBezTo>
                <a:cubicBezTo>
                  <a:pt x="5799" y="6739"/>
                  <a:pt x="5906" y="6775"/>
                  <a:pt x="5763" y="6941"/>
                </a:cubicBezTo>
                <a:cubicBezTo>
                  <a:pt x="6192" y="6787"/>
                  <a:pt x="6085" y="6548"/>
                  <a:pt x="6156" y="6394"/>
                </a:cubicBezTo>
                <a:lnTo>
                  <a:pt x="6156" y="6394"/>
                </a:lnTo>
                <a:cubicBezTo>
                  <a:pt x="6037" y="6751"/>
                  <a:pt x="6311" y="6858"/>
                  <a:pt x="6323" y="7156"/>
                </a:cubicBezTo>
                <a:cubicBezTo>
                  <a:pt x="6585" y="6846"/>
                  <a:pt x="6371" y="6644"/>
                  <a:pt x="6287" y="6429"/>
                </a:cubicBezTo>
                <a:lnTo>
                  <a:pt x="6287" y="6429"/>
                </a:lnTo>
                <a:cubicBezTo>
                  <a:pt x="6514" y="6977"/>
                  <a:pt x="6811" y="6846"/>
                  <a:pt x="7073" y="7072"/>
                </a:cubicBezTo>
                <a:cubicBezTo>
                  <a:pt x="6859" y="6810"/>
                  <a:pt x="6978" y="6501"/>
                  <a:pt x="6442" y="6287"/>
                </a:cubicBezTo>
                <a:lnTo>
                  <a:pt x="6442" y="6287"/>
                </a:lnTo>
                <a:cubicBezTo>
                  <a:pt x="6656" y="6358"/>
                  <a:pt x="6859" y="6584"/>
                  <a:pt x="7168" y="6310"/>
                </a:cubicBezTo>
                <a:cubicBezTo>
                  <a:pt x="6871" y="6298"/>
                  <a:pt x="6764" y="6025"/>
                  <a:pt x="6406" y="6144"/>
                </a:cubicBezTo>
                <a:lnTo>
                  <a:pt x="6406" y="6144"/>
                </a:lnTo>
                <a:cubicBezTo>
                  <a:pt x="6561" y="6072"/>
                  <a:pt x="6799" y="6179"/>
                  <a:pt x="6954" y="5751"/>
                </a:cubicBezTo>
                <a:cubicBezTo>
                  <a:pt x="6787" y="5894"/>
                  <a:pt x="6752" y="5786"/>
                  <a:pt x="6585" y="5822"/>
                </a:cubicBezTo>
                <a:cubicBezTo>
                  <a:pt x="6633" y="5584"/>
                  <a:pt x="6406" y="5310"/>
                  <a:pt x="6180" y="5441"/>
                </a:cubicBezTo>
                <a:cubicBezTo>
                  <a:pt x="6418" y="5536"/>
                  <a:pt x="6323" y="5739"/>
                  <a:pt x="6240" y="5810"/>
                </a:cubicBezTo>
                <a:cubicBezTo>
                  <a:pt x="6204" y="5846"/>
                  <a:pt x="6168" y="5870"/>
                  <a:pt x="6121" y="5870"/>
                </a:cubicBezTo>
                <a:cubicBezTo>
                  <a:pt x="6061" y="5870"/>
                  <a:pt x="5954" y="5822"/>
                  <a:pt x="5954" y="5751"/>
                </a:cubicBezTo>
                <a:cubicBezTo>
                  <a:pt x="5942" y="5691"/>
                  <a:pt x="6025" y="5632"/>
                  <a:pt x="6085" y="5727"/>
                </a:cubicBezTo>
                <a:cubicBezTo>
                  <a:pt x="6085" y="5715"/>
                  <a:pt x="6085" y="5703"/>
                  <a:pt x="6085" y="5703"/>
                </a:cubicBezTo>
                <a:cubicBezTo>
                  <a:pt x="6085" y="5667"/>
                  <a:pt x="6073" y="5620"/>
                  <a:pt x="6049" y="5596"/>
                </a:cubicBezTo>
                <a:cubicBezTo>
                  <a:pt x="6002" y="5548"/>
                  <a:pt x="5918" y="5548"/>
                  <a:pt x="5859" y="5596"/>
                </a:cubicBezTo>
                <a:cubicBezTo>
                  <a:pt x="5847" y="5608"/>
                  <a:pt x="5835" y="5620"/>
                  <a:pt x="5835" y="5632"/>
                </a:cubicBezTo>
                <a:lnTo>
                  <a:pt x="5835" y="5632"/>
                </a:lnTo>
                <a:cubicBezTo>
                  <a:pt x="5811" y="5655"/>
                  <a:pt x="5799" y="5703"/>
                  <a:pt x="5811" y="5739"/>
                </a:cubicBezTo>
                <a:cubicBezTo>
                  <a:pt x="5549" y="5560"/>
                  <a:pt x="5347" y="5322"/>
                  <a:pt x="5216" y="5036"/>
                </a:cubicBezTo>
                <a:cubicBezTo>
                  <a:pt x="5692" y="5810"/>
                  <a:pt x="6109" y="4989"/>
                  <a:pt x="6502" y="5370"/>
                </a:cubicBezTo>
                <a:lnTo>
                  <a:pt x="6454" y="5334"/>
                </a:lnTo>
                <a:cubicBezTo>
                  <a:pt x="6466" y="5346"/>
                  <a:pt x="6478" y="5358"/>
                  <a:pt x="6502" y="5370"/>
                </a:cubicBezTo>
                <a:cubicBezTo>
                  <a:pt x="6371" y="5144"/>
                  <a:pt x="6252" y="5024"/>
                  <a:pt x="6144" y="4989"/>
                </a:cubicBezTo>
                <a:cubicBezTo>
                  <a:pt x="5847" y="4893"/>
                  <a:pt x="5716" y="5167"/>
                  <a:pt x="5573" y="5155"/>
                </a:cubicBezTo>
                <a:cubicBezTo>
                  <a:pt x="5680" y="5024"/>
                  <a:pt x="5644" y="4917"/>
                  <a:pt x="5501" y="4858"/>
                </a:cubicBezTo>
                <a:cubicBezTo>
                  <a:pt x="5513" y="5036"/>
                  <a:pt x="5347" y="5060"/>
                  <a:pt x="5251" y="4965"/>
                </a:cubicBezTo>
                <a:cubicBezTo>
                  <a:pt x="5109" y="4810"/>
                  <a:pt x="5085" y="4477"/>
                  <a:pt x="4680" y="4393"/>
                </a:cubicBezTo>
                <a:cubicBezTo>
                  <a:pt x="4620" y="4358"/>
                  <a:pt x="4561" y="4322"/>
                  <a:pt x="4501" y="4286"/>
                </a:cubicBezTo>
                <a:cubicBezTo>
                  <a:pt x="4573" y="4310"/>
                  <a:pt x="4632" y="4322"/>
                  <a:pt x="4704" y="4334"/>
                </a:cubicBezTo>
                <a:cubicBezTo>
                  <a:pt x="5049" y="4572"/>
                  <a:pt x="5311" y="4346"/>
                  <a:pt x="5513" y="4334"/>
                </a:cubicBezTo>
                <a:cubicBezTo>
                  <a:pt x="5644" y="4334"/>
                  <a:pt x="5752" y="4465"/>
                  <a:pt x="5609" y="4584"/>
                </a:cubicBezTo>
                <a:cubicBezTo>
                  <a:pt x="5752" y="4643"/>
                  <a:pt x="5847" y="4596"/>
                  <a:pt x="5871" y="4429"/>
                </a:cubicBezTo>
                <a:cubicBezTo>
                  <a:pt x="5978" y="4524"/>
                  <a:pt x="5871" y="4810"/>
                  <a:pt x="6156" y="4941"/>
                </a:cubicBezTo>
                <a:cubicBezTo>
                  <a:pt x="6323" y="5001"/>
                  <a:pt x="6502" y="5001"/>
                  <a:pt x="6668" y="4929"/>
                </a:cubicBezTo>
                <a:lnTo>
                  <a:pt x="6668" y="4929"/>
                </a:lnTo>
                <a:cubicBezTo>
                  <a:pt x="6133" y="4917"/>
                  <a:pt x="6418" y="4048"/>
                  <a:pt x="5537" y="4251"/>
                </a:cubicBezTo>
                <a:lnTo>
                  <a:pt x="5537" y="4251"/>
                </a:lnTo>
                <a:cubicBezTo>
                  <a:pt x="5835" y="4155"/>
                  <a:pt x="6156" y="4131"/>
                  <a:pt x="6454" y="4191"/>
                </a:cubicBezTo>
                <a:cubicBezTo>
                  <a:pt x="6430" y="4203"/>
                  <a:pt x="6406" y="4239"/>
                  <a:pt x="6394" y="4274"/>
                </a:cubicBezTo>
                <a:lnTo>
                  <a:pt x="6394" y="4286"/>
                </a:lnTo>
                <a:cubicBezTo>
                  <a:pt x="6394" y="4298"/>
                  <a:pt x="6394" y="4310"/>
                  <a:pt x="6394" y="4322"/>
                </a:cubicBezTo>
                <a:cubicBezTo>
                  <a:pt x="6406" y="4465"/>
                  <a:pt x="6585" y="4501"/>
                  <a:pt x="6644" y="4382"/>
                </a:cubicBezTo>
                <a:cubicBezTo>
                  <a:pt x="6537" y="4417"/>
                  <a:pt x="6525" y="4310"/>
                  <a:pt x="6573" y="4274"/>
                </a:cubicBezTo>
                <a:cubicBezTo>
                  <a:pt x="6621" y="4227"/>
                  <a:pt x="6728" y="4274"/>
                  <a:pt x="6775" y="4310"/>
                </a:cubicBezTo>
                <a:cubicBezTo>
                  <a:pt x="6799" y="4346"/>
                  <a:pt x="6823" y="4393"/>
                  <a:pt x="6823" y="4441"/>
                </a:cubicBezTo>
                <a:cubicBezTo>
                  <a:pt x="6823" y="4560"/>
                  <a:pt x="6752" y="4763"/>
                  <a:pt x="6514" y="4655"/>
                </a:cubicBezTo>
                <a:cubicBezTo>
                  <a:pt x="6585" y="4917"/>
                  <a:pt x="6930" y="4870"/>
                  <a:pt x="7061" y="4667"/>
                </a:cubicBezTo>
                <a:cubicBezTo>
                  <a:pt x="7156" y="4822"/>
                  <a:pt x="7264" y="4763"/>
                  <a:pt x="7276" y="4989"/>
                </a:cubicBezTo>
                <a:cubicBezTo>
                  <a:pt x="7478" y="4572"/>
                  <a:pt x="7228" y="4489"/>
                  <a:pt x="7168" y="4322"/>
                </a:cubicBezTo>
                <a:lnTo>
                  <a:pt x="7168" y="4322"/>
                </a:lnTo>
                <a:cubicBezTo>
                  <a:pt x="7335" y="4655"/>
                  <a:pt x="7609" y="4536"/>
                  <a:pt x="7823" y="4739"/>
                </a:cubicBezTo>
                <a:cubicBezTo>
                  <a:pt x="7799" y="4334"/>
                  <a:pt x="7502" y="4346"/>
                  <a:pt x="7287" y="4251"/>
                </a:cubicBezTo>
                <a:lnTo>
                  <a:pt x="7287" y="4251"/>
                </a:lnTo>
                <a:cubicBezTo>
                  <a:pt x="7835" y="4477"/>
                  <a:pt x="7954" y="4167"/>
                  <a:pt x="8299" y="4143"/>
                </a:cubicBezTo>
                <a:cubicBezTo>
                  <a:pt x="7954" y="4108"/>
                  <a:pt x="7835" y="3810"/>
                  <a:pt x="7287" y="4036"/>
                </a:cubicBezTo>
                <a:lnTo>
                  <a:pt x="7287" y="4036"/>
                </a:lnTo>
                <a:cubicBezTo>
                  <a:pt x="7502" y="3941"/>
                  <a:pt x="7799" y="3953"/>
                  <a:pt x="7823" y="3536"/>
                </a:cubicBezTo>
                <a:cubicBezTo>
                  <a:pt x="7609" y="3739"/>
                  <a:pt x="7335" y="3620"/>
                  <a:pt x="7168" y="3965"/>
                </a:cubicBezTo>
                <a:lnTo>
                  <a:pt x="7168" y="3965"/>
                </a:lnTo>
                <a:cubicBezTo>
                  <a:pt x="7228" y="3798"/>
                  <a:pt x="7478" y="3715"/>
                  <a:pt x="7276" y="3298"/>
                </a:cubicBezTo>
                <a:cubicBezTo>
                  <a:pt x="7264" y="3512"/>
                  <a:pt x="7156" y="3465"/>
                  <a:pt x="7061" y="3608"/>
                </a:cubicBezTo>
                <a:cubicBezTo>
                  <a:pt x="6930" y="3417"/>
                  <a:pt x="6585" y="3369"/>
                  <a:pt x="6514" y="3620"/>
                </a:cubicBezTo>
                <a:cubicBezTo>
                  <a:pt x="6752" y="3524"/>
                  <a:pt x="6835" y="3715"/>
                  <a:pt x="6823" y="3846"/>
                </a:cubicBezTo>
                <a:cubicBezTo>
                  <a:pt x="6823" y="3893"/>
                  <a:pt x="6799" y="3929"/>
                  <a:pt x="6775" y="3965"/>
                </a:cubicBezTo>
                <a:cubicBezTo>
                  <a:pt x="6728" y="4012"/>
                  <a:pt x="6621" y="4048"/>
                  <a:pt x="6573" y="4012"/>
                </a:cubicBezTo>
                <a:cubicBezTo>
                  <a:pt x="6525" y="3965"/>
                  <a:pt x="6537" y="3858"/>
                  <a:pt x="6644" y="3893"/>
                </a:cubicBezTo>
                <a:cubicBezTo>
                  <a:pt x="6644" y="3881"/>
                  <a:pt x="6633" y="3870"/>
                  <a:pt x="6621" y="3858"/>
                </a:cubicBezTo>
                <a:cubicBezTo>
                  <a:pt x="6573" y="3810"/>
                  <a:pt x="6490" y="3810"/>
                  <a:pt x="6442" y="3858"/>
                </a:cubicBezTo>
                <a:cubicBezTo>
                  <a:pt x="6418" y="3881"/>
                  <a:pt x="6394" y="3917"/>
                  <a:pt x="6394" y="3953"/>
                </a:cubicBezTo>
                <a:cubicBezTo>
                  <a:pt x="6394" y="3965"/>
                  <a:pt x="6394" y="3977"/>
                  <a:pt x="6394" y="4001"/>
                </a:cubicBezTo>
                <a:lnTo>
                  <a:pt x="6394" y="4001"/>
                </a:lnTo>
                <a:cubicBezTo>
                  <a:pt x="6406" y="4036"/>
                  <a:pt x="6430" y="4072"/>
                  <a:pt x="6454" y="4096"/>
                </a:cubicBezTo>
                <a:cubicBezTo>
                  <a:pt x="6156" y="4155"/>
                  <a:pt x="5835" y="4131"/>
                  <a:pt x="5549" y="4024"/>
                </a:cubicBezTo>
                <a:cubicBezTo>
                  <a:pt x="6430" y="4227"/>
                  <a:pt x="6144" y="3358"/>
                  <a:pt x="6680" y="3358"/>
                </a:cubicBezTo>
                <a:lnTo>
                  <a:pt x="6621" y="3358"/>
                </a:lnTo>
                <a:lnTo>
                  <a:pt x="6680" y="3358"/>
                </a:lnTo>
                <a:cubicBezTo>
                  <a:pt x="6430" y="3286"/>
                  <a:pt x="6275" y="3286"/>
                  <a:pt x="6156" y="3334"/>
                </a:cubicBezTo>
                <a:cubicBezTo>
                  <a:pt x="5882" y="3477"/>
                  <a:pt x="5990" y="3762"/>
                  <a:pt x="5882" y="3858"/>
                </a:cubicBezTo>
                <a:cubicBezTo>
                  <a:pt x="5859" y="3679"/>
                  <a:pt x="5752" y="3643"/>
                  <a:pt x="5621" y="3703"/>
                </a:cubicBezTo>
                <a:cubicBezTo>
                  <a:pt x="5763" y="3822"/>
                  <a:pt x="5656" y="3965"/>
                  <a:pt x="5513" y="3953"/>
                </a:cubicBezTo>
                <a:cubicBezTo>
                  <a:pt x="5311" y="3953"/>
                  <a:pt x="5049" y="3727"/>
                  <a:pt x="4716" y="3953"/>
                </a:cubicBezTo>
                <a:cubicBezTo>
                  <a:pt x="4644" y="3965"/>
                  <a:pt x="4573" y="3977"/>
                  <a:pt x="4513" y="4001"/>
                </a:cubicBezTo>
                <a:cubicBezTo>
                  <a:pt x="4573" y="3965"/>
                  <a:pt x="4632" y="3929"/>
                  <a:pt x="4680" y="3893"/>
                </a:cubicBezTo>
                <a:cubicBezTo>
                  <a:pt x="5085" y="3822"/>
                  <a:pt x="5120" y="3477"/>
                  <a:pt x="5263" y="3322"/>
                </a:cubicBezTo>
                <a:cubicBezTo>
                  <a:pt x="5347" y="3227"/>
                  <a:pt x="5525" y="3250"/>
                  <a:pt x="5513" y="3429"/>
                </a:cubicBezTo>
                <a:cubicBezTo>
                  <a:pt x="5644" y="3369"/>
                  <a:pt x="5692" y="3274"/>
                  <a:pt x="5585" y="3131"/>
                </a:cubicBezTo>
                <a:cubicBezTo>
                  <a:pt x="5728" y="3119"/>
                  <a:pt x="5859" y="3393"/>
                  <a:pt x="6144" y="3298"/>
                </a:cubicBezTo>
                <a:cubicBezTo>
                  <a:pt x="6263" y="3262"/>
                  <a:pt x="6383" y="3155"/>
                  <a:pt x="6502" y="2917"/>
                </a:cubicBezTo>
                <a:lnTo>
                  <a:pt x="6502" y="2917"/>
                </a:lnTo>
                <a:cubicBezTo>
                  <a:pt x="6121" y="3298"/>
                  <a:pt x="5704" y="2477"/>
                  <a:pt x="5228" y="3250"/>
                </a:cubicBezTo>
                <a:lnTo>
                  <a:pt x="5228" y="3250"/>
                </a:lnTo>
                <a:cubicBezTo>
                  <a:pt x="5359" y="2965"/>
                  <a:pt x="5561" y="2727"/>
                  <a:pt x="5823" y="2548"/>
                </a:cubicBezTo>
                <a:cubicBezTo>
                  <a:pt x="5811" y="2584"/>
                  <a:pt x="5823" y="2619"/>
                  <a:pt x="5847" y="2655"/>
                </a:cubicBezTo>
                <a:lnTo>
                  <a:pt x="5847" y="2667"/>
                </a:lnTo>
                <a:cubicBezTo>
                  <a:pt x="5847" y="2679"/>
                  <a:pt x="5859" y="2691"/>
                  <a:pt x="5871" y="2691"/>
                </a:cubicBezTo>
                <a:cubicBezTo>
                  <a:pt x="5966" y="2786"/>
                  <a:pt x="6133" y="2691"/>
                  <a:pt x="6085" y="2560"/>
                </a:cubicBezTo>
                <a:cubicBezTo>
                  <a:pt x="6037" y="2655"/>
                  <a:pt x="5954" y="2596"/>
                  <a:pt x="5954" y="2536"/>
                </a:cubicBezTo>
                <a:cubicBezTo>
                  <a:pt x="5966" y="2465"/>
                  <a:pt x="6073" y="2417"/>
                  <a:pt x="6121" y="2417"/>
                </a:cubicBezTo>
                <a:cubicBezTo>
                  <a:pt x="6168" y="2417"/>
                  <a:pt x="6216" y="2441"/>
                  <a:pt x="6252" y="2477"/>
                </a:cubicBezTo>
                <a:cubicBezTo>
                  <a:pt x="6406" y="2572"/>
                  <a:pt x="6359" y="2810"/>
                  <a:pt x="6180" y="2846"/>
                </a:cubicBezTo>
                <a:cubicBezTo>
                  <a:pt x="6418" y="2977"/>
                  <a:pt x="6633" y="2703"/>
                  <a:pt x="6585" y="2465"/>
                </a:cubicBezTo>
                <a:cubicBezTo>
                  <a:pt x="6752" y="2500"/>
                  <a:pt x="6787" y="2393"/>
                  <a:pt x="6954" y="2536"/>
                </a:cubicBezTo>
                <a:cubicBezTo>
                  <a:pt x="6811" y="2107"/>
                  <a:pt x="6573" y="2215"/>
                  <a:pt x="6406" y="2143"/>
                </a:cubicBezTo>
                <a:lnTo>
                  <a:pt x="6406" y="2143"/>
                </a:lnTo>
                <a:cubicBezTo>
                  <a:pt x="6775" y="2262"/>
                  <a:pt x="6883" y="2000"/>
                  <a:pt x="7180" y="1976"/>
                </a:cubicBezTo>
                <a:cubicBezTo>
                  <a:pt x="6859" y="1715"/>
                  <a:pt x="6668" y="1929"/>
                  <a:pt x="6442" y="2012"/>
                </a:cubicBezTo>
                <a:lnTo>
                  <a:pt x="6442" y="2012"/>
                </a:lnTo>
                <a:cubicBezTo>
                  <a:pt x="6990" y="1786"/>
                  <a:pt x="6871" y="1476"/>
                  <a:pt x="7085" y="1226"/>
                </a:cubicBezTo>
                <a:cubicBezTo>
                  <a:pt x="6823" y="1441"/>
                  <a:pt x="6514" y="1322"/>
                  <a:pt x="6299" y="1857"/>
                </a:cubicBezTo>
                <a:lnTo>
                  <a:pt x="6299" y="1857"/>
                </a:lnTo>
                <a:cubicBezTo>
                  <a:pt x="6383" y="1643"/>
                  <a:pt x="6597" y="1441"/>
                  <a:pt x="6323" y="1131"/>
                </a:cubicBezTo>
                <a:cubicBezTo>
                  <a:pt x="6311" y="1429"/>
                  <a:pt x="6037" y="1536"/>
                  <a:pt x="6156" y="1893"/>
                </a:cubicBezTo>
                <a:lnTo>
                  <a:pt x="6156" y="1893"/>
                </a:lnTo>
                <a:cubicBezTo>
                  <a:pt x="6085" y="1738"/>
                  <a:pt x="6204" y="1500"/>
                  <a:pt x="5763" y="1345"/>
                </a:cubicBezTo>
                <a:cubicBezTo>
                  <a:pt x="5918" y="1512"/>
                  <a:pt x="5799" y="1548"/>
                  <a:pt x="5835" y="1715"/>
                </a:cubicBezTo>
                <a:cubicBezTo>
                  <a:pt x="5609" y="1667"/>
                  <a:pt x="5323" y="1893"/>
                  <a:pt x="5454" y="2119"/>
                </a:cubicBezTo>
                <a:cubicBezTo>
                  <a:pt x="5501" y="1941"/>
                  <a:pt x="5728" y="1905"/>
                  <a:pt x="5835" y="2060"/>
                </a:cubicBezTo>
                <a:cubicBezTo>
                  <a:pt x="5859" y="2084"/>
                  <a:pt x="5882" y="2131"/>
                  <a:pt x="5882" y="2179"/>
                </a:cubicBezTo>
                <a:cubicBezTo>
                  <a:pt x="5882" y="2238"/>
                  <a:pt x="5835" y="2346"/>
                  <a:pt x="5775" y="2346"/>
                </a:cubicBezTo>
                <a:cubicBezTo>
                  <a:pt x="5704" y="2357"/>
                  <a:pt x="5644" y="2274"/>
                  <a:pt x="5752" y="2215"/>
                </a:cubicBezTo>
                <a:cubicBezTo>
                  <a:pt x="5609" y="2179"/>
                  <a:pt x="5513" y="2334"/>
                  <a:pt x="5609" y="2441"/>
                </a:cubicBezTo>
                <a:cubicBezTo>
                  <a:pt x="5621" y="2441"/>
                  <a:pt x="5632" y="2453"/>
                  <a:pt x="5644" y="2465"/>
                </a:cubicBezTo>
                <a:lnTo>
                  <a:pt x="5644" y="2465"/>
                </a:lnTo>
                <a:cubicBezTo>
                  <a:pt x="5680" y="2488"/>
                  <a:pt x="5716" y="2488"/>
                  <a:pt x="5752" y="2488"/>
                </a:cubicBezTo>
                <a:cubicBezTo>
                  <a:pt x="5573" y="2738"/>
                  <a:pt x="5335" y="2941"/>
                  <a:pt x="5061" y="3084"/>
                </a:cubicBezTo>
                <a:cubicBezTo>
                  <a:pt x="5835" y="2596"/>
                  <a:pt x="5013" y="2191"/>
                  <a:pt x="5382" y="1798"/>
                </a:cubicBezTo>
                <a:lnTo>
                  <a:pt x="5347" y="1846"/>
                </a:lnTo>
                <a:cubicBezTo>
                  <a:pt x="5359" y="1822"/>
                  <a:pt x="5371" y="1810"/>
                  <a:pt x="5382" y="1798"/>
                </a:cubicBezTo>
                <a:cubicBezTo>
                  <a:pt x="5156" y="1929"/>
                  <a:pt x="5049" y="2036"/>
                  <a:pt x="5013" y="2155"/>
                </a:cubicBezTo>
                <a:cubicBezTo>
                  <a:pt x="4906" y="2453"/>
                  <a:pt x="5192" y="2572"/>
                  <a:pt x="5180" y="2727"/>
                </a:cubicBezTo>
                <a:cubicBezTo>
                  <a:pt x="5037" y="2619"/>
                  <a:pt x="4942" y="2655"/>
                  <a:pt x="4882" y="2798"/>
                </a:cubicBezTo>
                <a:cubicBezTo>
                  <a:pt x="5061" y="2774"/>
                  <a:pt x="5085" y="2953"/>
                  <a:pt x="4990" y="3048"/>
                </a:cubicBezTo>
                <a:cubicBezTo>
                  <a:pt x="4835" y="3179"/>
                  <a:pt x="4489" y="3215"/>
                  <a:pt x="4418" y="3620"/>
                </a:cubicBezTo>
                <a:cubicBezTo>
                  <a:pt x="4370" y="3667"/>
                  <a:pt x="4335" y="3727"/>
                  <a:pt x="4311" y="3786"/>
                </a:cubicBezTo>
                <a:cubicBezTo>
                  <a:pt x="4323" y="3727"/>
                  <a:pt x="4347" y="3655"/>
                  <a:pt x="4347" y="3596"/>
                </a:cubicBezTo>
                <a:cubicBezTo>
                  <a:pt x="4585" y="3250"/>
                  <a:pt x="4370" y="3000"/>
                  <a:pt x="4347" y="2786"/>
                </a:cubicBezTo>
                <a:cubicBezTo>
                  <a:pt x="4347" y="2643"/>
                  <a:pt x="4489" y="2548"/>
                  <a:pt x="4597" y="2679"/>
                </a:cubicBezTo>
                <a:cubicBezTo>
                  <a:pt x="4656" y="2548"/>
                  <a:pt x="4620" y="2441"/>
                  <a:pt x="4442" y="2417"/>
                </a:cubicBezTo>
                <a:cubicBezTo>
                  <a:pt x="4537" y="2310"/>
                  <a:pt x="4823" y="2417"/>
                  <a:pt x="4966" y="2143"/>
                </a:cubicBezTo>
                <a:cubicBezTo>
                  <a:pt x="5013" y="2036"/>
                  <a:pt x="5013" y="1869"/>
                  <a:pt x="4954" y="1619"/>
                </a:cubicBezTo>
                <a:lnTo>
                  <a:pt x="4954" y="1619"/>
                </a:lnTo>
                <a:cubicBezTo>
                  <a:pt x="4954" y="2167"/>
                  <a:pt x="4073" y="1869"/>
                  <a:pt x="4275" y="2762"/>
                </a:cubicBezTo>
                <a:lnTo>
                  <a:pt x="4275" y="2762"/>
                </a:lnTo>
                <a:cubicBezTo>
                  <a:pt x="4168" y="2465"/>
                  <a:pt x="4144" y="2143"/>
                  <a:pt x="4204" y="1846"/>
                </a:cubicBezTo>
                <a:cubicBezTo>
                  <a:pt x="4228" y="1869"/>
                  <a:pt x="4263" y="1893"/>
                  <a:pt x="4299" y="1905"/>
                </a:cubicBezTo>
                <a:lnTo>
                  <a:pt x="4311" y="1905"/>
                </a:lnTo>
                <a:cubicBezTo>
                  <a:pt x="4323" y="1905"/>
                  <a:pt x="4335" y="1905"/>
                  <a:pt x="4347" y="1905"/>
                </a:cubicBezTo>
                <a:cubicBezTo>
                  <a:pt x="4489" y="1893"/>
                  <a:pt x="4525" y="1715"/>
                  <a:pt x="4406" y="1655"/>
                </a:cubicBezTo>
                <a:cubicBezTo>
                  <a:pt x="4442" y="1762"/>
                  <a:pt x="4335" y="1774"/>
                  <a:pt x="4299" y="1726"/>
                </a:cubicBezTo>
                <a:cubicBezTo>
                  <a:pt x="4251" y="1679"/>
                  <a:pt x="4299" y="1572"/>
                  <a:pt x="4335" y="1524"/>
                </a:cubicBezTo>
                <a:cubicBezTo>
                  <a:pt x="4370" y="1500"/>
                  <a:pt x="4406" y="1476"/>
                  <a:pt x="4454" y="1476"/>
                </a:cubicBezTo>
                <a:cubicBezTo>
                  <a:pt x="4585" y="1476"/>
                  <a:pt x="4787" y="1548"/>
                  <a:pt x="4680" y="1786"/>
                </a:cubicBezTo>
                <a:cubicBezTo>
                  <a:pt x="4930" y="1715"/>
                  <a:pt x="4894" y="1369"/>
                  <a:pt x="4692" y="1238"/>
                </a:cubicBezTo>
                <a:cubicBezTo>
                  <a:pt x="4847" y="1143"/>
                  <a:pt x="4787" y="1036"/>
                  <a:pt x="5001" y="1024"/>
                </a:cubicBezTo>
                <a:cubicBezTo>
                  <a:pt x="4597" y="822"/>
                  <a:pt x="4513" y="1072"/>
                  <a:pt x="4347" y="1131"/>
                </a:cubicBezTo>
                <a:lnTo>
                  <a:pt x="4347" y="1131"/>
                </a:lnTo>
                <a:cubicBezTo>
                  <a:pt x="4680" y="964"/>
                  <a:pt x="4561" y="691"/>
                  <a:pt x="4763" y="476"/>
                </a:cubicBezTo>
                <a:cubicBezTo>
                  <a:pt x="4358" y="512"/>
                  <a:pt x="4370" y="798"/>
                  <a:pt x="4263" y="1012"/>
                </a:cubicBezTo>
                <a:lnTo>
                  <a:pt x="4263" y="1012"/>
                </a:lnTo>
                <a:cubicBezTo>
                  <a:pt x="4501" y="476"/>
                  <a:pt x="4192" y="345"/>
                  <a:pt x="4168" y="0"/>
                </a:cubicBezTo>
                <a:cubicBezTo>
                  <a:pt x="4132" y="345"/>
                  <a:pt x="3823" y="476"/>
                  <a:pt x="4061" y="1012"/>
                </a:cubicBezTo>
                <a:lnTo>
                  <a:pt x="4061" y="1012"/>
                </a:lnTo>
                <a:cubicBezTo>
                  <a:pt x="3966" y="798"/>
                  <a:pt x="3977" y="512"/>
                  <a:pt x="3561" y="476"/>
                </a:cubicBezTo>
                <a:cubicBezTo>
                  <a:pt x="3763" y="691"/>
                  <a:pt x="3644" y="964"/>
                  <a:pt x="3989" y="1131"/>
                </a:cubicBezTo>
                <a:lnTo>
                  <a:pt x="3989" y="1131"/>
                </a:lnTo>
                <a:cubicBezTo>
                  <a:pt x="3823" y="1072"/>
                  <a:pt x="3727" y="822"/>
                  <a:pt x="3323" y="1024"/>
                </a:cubicBezTo>
                <a:cubicBezTo>
                  <a:pt x="3537" y="1036"/>
                  <a:pt x="3489" y="1143"/>
                  <a:pt x="3632" y="1238"/>
                </a:cubicBezTo>
                <a:cubicBezTo>
                  <a:pt x="3442" y="1369"/>
                  <a:pt x="3394" y="1715"/>
                  <a:pt x="3644" y="1786"/>
                </a:cubicBezTo>
                <a:cubicBezTo>
                  <a:pt x="3549" y="1548"/>
                  <a:pt x="3739" y="1476"/>
                  <a:pt x="3870" y="1476"/>
                </a:cubicBezTo>
                <a:cubicBezTo>
                  <a:pt x="3918" y="1476"/>
                  <a:pt x="3954" y="1500"/>
                  <a:pt x="3989" y="1524"/>
                </a:cubicBezTo>
                <a:cubicBezTo>
                  <a:pt x="4025" y="1572"/>
                  <a:pt x="4073" y="1679"/>
                  <a:pt x="4037" y="1726"/>
                </a:cubicBezTo>
                <a:cubicBezTo>
                  <a:pt x="3989" y="1774"/>
                  <a:pt x="3882" y="1762"/>
                  <a:pt x="3918" y="1655"/>
                </a:cubicBezTo>
                <a:cubicBezTo>
                  <a:pt x="3799" y="1715"/>
                  <a:pt x="3847" y="1893"/>
                  <a:pt x="3977" y="1905"/>
                </a:cubicBezTo>
                <a:cubicBezTo>
                  <a:pt x="3989" y="1905"/>
                  <a:pt x="4001" y="1905"/>
                  <a:pt x="4025" y="1905"/>
                </a:cubicBezTo>
                <a:lnTo>
                  <a:pt x="4025" y="1905"/>
                </a:lnTo>
                <a:cubicBezTo>
                  <a:pt x="4061" y="1893"/>
                  <a:pt x="4097" y="1869"/>
                  <a:pt x="4120" y="1846"/>
                </a:cubicBezTo>
                <a:cubicBezTo>
                  <a:pt x="4180" y="2143"/>
                  <a:pt x="4156" y="2465"/>
                  <a:pt x="4049" y="2762"/>
                </a:cubicBezTo>
                <a:cubicBezTo>
                  <a:pt x="4251" y="1869"/>
                  <a:pt x="3382" y="2167"/>
                  <a:pt x="3370" y="1619"/>
                </a:cubicBezTo>
                <a:lnTo>
                  <a:pt x="3370" y="1679"/>
                </a:lnTo>
                <a:cubicBezTo>
                  <a:pt x="3370" y="1655"/>
                  <a:pt x="3370" y="1631"/>
                  <a:pt x="3370" y="1619"/>
                </a:cubicBezTo>
                <a:cubicBezTo>
                  <a:pt x="3299" y="1869"/>
                  <a:pt x="3311" y="2024"/>
                  <a:pt x="3358" y="2143"/>
                </a:cubicBezTo>
                <a:cubicBezTo>
                  <a:pt x="3501" y="2417"/>
                  <a:pt x="3787" y="2310"/>
                  <a:pt x="3882" y="2417"/>
                </a:cubicBezTo>
                <a:cubicBezTo>
                  <a:pt x="3704" y="2441"/>
                  <a:pt x="3668" y="2548"/>
                  <a:pt x="3727" y="2679"/>
                </a:cubicBezTo>
                <a:cubicBezTo>
                  <a:pt x="3835" y="2548"/>
                  <a:pt x="3977" y="2643"/>
                  <a:pt x="3977" y="2786"/>
                </a:cubicBezTo>
                <a:cubicBezTo>
                  <a:pt x="3977" y="2989"/>
                  <a:pt x="3739" y="3250"/>
                  <a:pt x="3977" y="3596"/>
                </a:cubicBezTo>
                <a:cubicBezTo>
                  <a:pt x="3977" y="3655"/>
                  <a:pt x="4001" y="3727"/>
                  <a:pt x="4013" y="3786"/>
                </a:cubicBezTo>
                <a:cubicBezTo>
                  <a:pt x="3989" y="3727"/>
                  <a:pt x="3942" y="3667"/>
                  <a:pt x="3906" y="3620"/>
                </a:cubicBezTo>
                <a:cubicBezTo>
                  <a:pt x="3835" y="3215"/>
                  <a:pt x="3489" y="3179"/>
                  <a:pt x="3346" y="3036"/>
                </a:cubicBezTo>
                <a:cubicBezTo>
                  <a:pt x="3239" y="2953"/>
                  <a:pt x="3263" y="2774"/>
                  <a:pt x="3442" y="2798"/>
                </a:cubicBezTo>
                <a:cubicBezTo>
                  <a:pt x="3394" y="2655"/>
                  <a:pt x="3299" y="2619"/>
                  <a:pt x="3144" y="2715"/>
                </a:cubicBezTo>
                <a:cubicBezTo>
                  <a:pt x="3132" y="2572"/>
                  <a:pt x="3418" y="2441"/>
                  <a:pt x="3311" y="2155"/>
                </a:cubicBezTo>
                <a:cubicBezTo>
                  <a:pt x="3275" y="2036"/>
                  <a:pt x="3168" y="1929"/>
                  <a:pt x="2942" y="1798"/>
                </a:cubicBezTo>
                <a:cubicBezTo>
                  <a:pt x="3311" y="2179"/>
                  <a:pt x="2489" y="2596"/>
                  <a:pt x="3263" y="3072"/>
                </a:cubicBezTo>
                <a:cubicBezTo>
                  <a:pt x="2989" y="2941"/>
                  <a:pt x="2739" y="2738"/>
                  <a:pt x="2573" y="2477"/>
                </a:cubicBezTo>
                <a:cubicBezTo>
                  <a:pt x="2608" y="2488"/>
                  <a:pt x="2644" y="2477"/>
                  <a:pt x="2680" y="2465"/>
                </a:cubicBezTo>
                <a:lnTo>
                  <a:pt x="2680" y="2465"/>
                </a:lnTo>
                <a:cubicBezTo>
                  <a:pt x="2692" y="2453"/>
                  <a:pt x="2692" y="2441"/>
                  <a:pt x="2704" y="2429"/>
                </a:cubicBezTo>
                <a:cubicBezTo>
                  <a:pt x="2787" y="2346"/>
                  <a:pt x="2715" y="2191"/>
                  <a:pt x="2596" y="2203"/>
                </a:cubicBezTo>
                <a:lnTo>
                  <a:pt x="2573" y="2203"/>
                </a:lnTo>
                <a:cubicBezTo>
                  <a:pt x="2668" y="2262"/>
                  <a:pt x="2608" y="2346"/>
                  <a:pt x="2549" y="2346"/>
                </a:cubicBezTo>
                <a:cubicBezTo>
                  <a:pt x="2477" y="2334"/>
                  <a:pt x="2430" y="2227"/>
                  <a:pt x="2430" y="2179"/>
                </a:cubicBezTo>
                <a:cubicBezTo>
                  <a:pt x="2430" y="2131"/>
                  <a:pt x="2453" y="2084"/>
                  <a:pt x="2489" y="2048"/>
                </a:cubicBezTo>
                <a:cubicBezTo>
                  <a:pt x="2573" y="1953"/>
                  <a:pt x="2763" y="1869"/>
                  <a:pt x="2858" y="2107"/>
                </a:cubicBezTo>
                <a:cubicBezTo>
                  <a:pt x="2989" y="1881"/>
                  <a:pt x="2715" y="1667"/>
                  <a:pt x="2477" y="1715"/>
                </a:cubicBezTo>
                <a:cubicBezTo>
                  <a:pt x="2513" y="1536"/>
                  <a:pt x="2406" y="1512"/>
                  <a:pt x="2549" y="1345"/>
                </a:cubicBezTo>
                <a:cubicBezTo>
                  <a:pt x="2120" y="1488"/>
                  <a:pt x="2227" y="1726"/>
                  <a:pt x="2156" y="1893"/>
                </a:cubicBezTo>
                <a:lnTo>
                  <a:pt x="2156" y="1893"/>
                </a:lnTo>
                <a:cubicBezTo>
                  <a:pt x="2275" y="1524"/>
                  <a:pt x="2001" y="1417"/>
                  <a:pt x="1989" y="1119"/>
                </a:cubicBezTo>
                <a:cubicBezTo>
                  <a:pt x="1727" y="1441"/>
                  <a:pt x="1942" y="1631"/>
                  <a:pt x="2013" y="1857"/>
                </a:cubicBezTo>
                <a:lnTo>
                  <a:pt x="2013" y="1857"/>
                </a:lnTo>
                <a:cubicBezTo>
                  <a:pt x="1799" y="1310"/>
                  <a:pt x="1489" y="1429"/>
                  <a:pt x="1227" y="1214"/>
                </a:cubicBezTo>
                <a:cubicBezTo>
                  <a:pt x="1453" y="1476"/>
                  <a:pt x="1322" y="1786"/>
                  <a:pt x="1870" y="2000"/>
                </a:cubicBezTo>
                <a:lnTo>
                  <a:pt x="1870" y="2000"/>
                </a:lnTo>
                <a:cubicBezTo>
                  <a:pt x="1656" y="1917"/>
                  <a:pt x="1453" y="1703"/>
                  <a:pt x="1144" y="1965"/>
                </a:cubicBezTo>
                <a:cubicBezTo>
                  <a:pt x="1441" y="1988"/>
                  <a:pt x="1549" y="2262"/>
                  <a:pt x="1906" y="2143"/>
                </a:cubicBezTo>
                <a:lnTo>
                  <a:pt x="1906" y="2143"/>
                </a:lnTo>
                <a:cubicBezTo>
                  <a:pt x="1751" y="2215"/>
                  <a:pt x="1513" y="2096"/>
                  <a:pt x="1358" y="2536"/>
                </a:cubicBezTo>
                <a:cubicBezTo>
                  <a:pt x="1525" y="2381"/>
                  <a:pt x="1561" y="2500"/>
                  <a:pt x="1727" y="2465"/>
                </a:cubicBezTo>
                <a:cubicBezTo>
                  <a:pt x="1680" y="2691"/>
                  <a:pt x="1894" y="2965"/>
                  <a:pt x="2132" y="2846"/>
                </a:cubicBezTo>
                <a:cubicBezTo>
                  <a:pt x="1953" y="2798"/>
                  <a:pt x="1918" y="2560"/>
                  <a:pt x="2072" y="2465"/>
                </a:cubicBezTo>
                <a:cubicBezTo>
                  <a:pt x="2096" y="2429"/>
                  <a:pt x="2144" y="2417"/>
                  <a:pt x="2192" y="2417"/>
                </a:cubicBezTo>
                <a:cubicBezTo>
                  <a:pt x="2251" y="2417"/>
                  <a:pt x="2346" y="2465"/>
                  <a:pt x="2358" y="2524"/>
                </a:cubicBezTo>
                <a:cubicBezTo>
                  <a:pt x="2370" y="2596"/>
                  <a:pt x="2287" y="2655"/>
                  <a:pt x="2227" y="2548"/>
                </a:cubicBezTo>
                <a:cubicBezTo>
                  <a:pt x="2180" y="2679"/>
                  <a:pt x="2346" y="2786"/>
                  <a:pt x="2442" y="2691"/>
                </a:cubicBezTo>
                <a:cubicBezTo>
                  <a:pt x="2453" y="2679"/>
                  <a:pt x="2465" y="2667"/>
                  <a:pt x="2477" y="2655"/>
                </a:cubicBezTo>
                <a:cubicBezTo>
                  <a:pt x="2477" y="2655"/>
                  <a:pt x="2477" y="2655"/>
                  <a:pt x="2477" y="2643"/>
                </a:cubicBezTo>
                <a:cubicBezTo>
                  <a:pt x="2489" y="2619"/>
                  <a:pt x="2501" y="2584"/>
                  <a:pt x="2489" y="2548"/>
                </a:cubicBezTo>
                <a:cubicBezTo>
                  <a:pt x="2751" y="2715"/>
                  <a:pt x="2954" y="2953"/>
                  <a:pt x="3085" y="3239"/>
                </a:cubicBezTo>
                <a:cubicBezTo>
                  <a:pt x="2608" y="2465"/>
                  <a:pt x="2192" y="3286"/>
                  <a:pt x="1811" y="2905"/>
                </a:cubicBezTo>
                <a:cubicBezTo>
                  <a:pt x="1942" y="3143"/>
                  <a:pt x="2049" y="3250"/>
                  <a:pt x="2168" y="3286"/>
                </a:cubicBezTo>
                <a:cubicBezTo>
                  <a:pt x="2465" y="3381"/>
                  <a:pt x="2584" y="3108"/>
                  <a:pt x="2739" y="3119"/>
                </a:cubicBezTo>
                <a:cubicBezTo>
                  <a:pt x="2632" y="3262"/>
                  <a:pt x="2668" y="3358"/>
                  <a:pt x="2811" y="3417"/>
                </a:cubicBezTo>
                <a:cubicBezTo>
                  <a:pt x="2787" y="3239"/>
                  <a:pt x="2954" y="3215"/>
                  <a:pt x="3049" y="3310"/>
                </a:cubicBezTo>
                <a:cubicBezTo>
                  <a:pt x="3192" y="3465"/>
                  <a:pt x="3227" y="3810"/>
                  <a:pt x="3632" y="3881"/>
                </a:cubicBezTo>
                <a:cubicBezTo>
                  <a:pt x="3680" y="3917"/>
                  <a:pt x="3739" y="3953"/>
                  <a:pt x="3799" y="3989"/>
                </a:cubicBezTo>
                <a:cubicBezTo>
                  <a:pt x="3739" y="3965"/>
                  <a:pt x="3668" y="3953"/>
                  <a:pt x="3608" y="3941"/>
                </a:cubicBezTo>
                <a:cubicBezTo>
                  <a:pt x="3263" y="3715"/>
                  <a:pt x="3013" y="3929"/>
                  <a:pt x="2799" y="3941"/>
                </a:cubicBezTo>
                <a:cubicBezTo>
                  <a:pt x="2656" y="3941"/>
                  <a:pt x="2561" y="3810"/>
                  <a:pt x="2692" y="3703"/>
                </a:cubicBezTo>
                <a:cubicBezTo>
                  <a:pt x="2561" y="3631"/>
                  <a:pt x="2453" y="3679"/>
                  <a:pt x="2430" y="3846"/>
                </a:cubicBezTo>
                <a:cubicBezTo>
                  <a:pt x="2323" y="3750"/>
                  <a:pt x="2430" y="3465"/>
                  <a:pt x="2156" y="3322"/>
                </a:cubicBezTo>
                <a:cubicBezTo>
                  <a:pt x="2049" y="3274"/>
                  <a:pt x="1882" y="3274"/>
                  <a:pt x="1632" y="3346"/>
                </a:cubicBezTo>
                <a:lnTo>
                  <a:pt x="1632" y="3346"/>
                </a:lnTo>
                <a:cubicBezTo>
                  <a:pt x="2180" y="3346"/>
                  <a:pt x="1882" y="4227"/>
                  <a:pt x="2775" y="4012"/>
                </a:cubicBezTo>
                <a:cubicBezTo>
                  <a:pt x="2477" y="4120"/>
                  <a:pt x="2156" y="4143"/>
                  <a:pt x="1858" y="4084"/>
                </a:cubicBezTo>
                <a:cubicBezTo>
                  <a:pt x="1882" y="4060"/>
                  <a:pt x="1906" y="4036"/>
                  <a:pt x="1918" y="4001"/>
                </a:cubicBezTo>
                <a:cubicBezTo>
                  <a:pt x="1918" y="3989"/>
                  <a:pt x="1918" y="3989"/>
                  <a:pt x="1918" y="3989"/>
                </a:cubicBezTo>
                <a:cubicBezTo>
                  <a:pt x="1953" y="3834"/>
                  <a:pt x="1751" y="3750"/>
                  <a:pt x="1668" y="3881"/>
                </a:cubicBezTo>
                <a:cubicBezTo>
                  <a:pt x="1775" y="3858"/>
                  <a:pt x="1799" y="3953"/>
                  <a:pt x="1739" y="4001"/>
                </a:cubicBezTo>
                <a:cubicBezTo>
                  <a:pt x="1691" y="4036"/>
                  <a:pt x="1584" y="4001"/>
                  <a:pt x="1549" y="3953"/>
                </a:cubicBezTo>
                <a:cubicBezTo>
                  <a:pt x="1513" y="3917"/>
                  <a:pt x="1489" y="3881"/>
                  <a:pt x="1489" y="3834"/>
                </a:cubicBezTo>
                <a:cubicBezTo>
                  <a:pt x="1489" y="3703"/>
                  <a:pt x="1561" y="3512"/>
                  <a:pt x="1799" y="3608"/>
                </a:cubicBezTo>
                <a:cubicBezTo>
                  <a:pt x="1727" y="3358"/>
                  <a:pt x="1382" y="3405"/>
                  <a:pt x="1251" y="3596"/>
                </a:cubicBezTo>
                <a:cubicBezTo>
                  <a:pt x="1156" y="3453"/>
                  <a:pt x="1060" y="3500"/>
                  <a:pt x="1037" y="3286"/>
                </a:cubicBezTo>
                <a:cubicBezTo>
                  <a:pt x="834" y="3703"/>
                  <a:pt x="1084" y="3786"/>
                  <a:pt x="1144" y="3953"/>
                </a:cubicBezTo>
                <a:lnTo>
                  <a:pt x="1144" y="3953"/>
                </a:lnTo>
                <a:cubicBezTo>
                  <a:pt x="977" y="3608"/>
                  <a:pt x="703" y="3727"/>
                  <a:pt x="489" y="3524"/>
                </a:cubicBezTo>
                <a:cubicBezTo>
                  <a:pt x="525" y="3941"/>
                  <a:pt x="810" y="3929"/>
                  <a:pt x="1025" y="4024"/>
                </a:cubicBezTo>
                <a:lnTo>
                  <a:pt x="1025" y="4024"/>
                </a:lnTo>
                <a:cubicBezTo>
                  <a:pt x="465" y="3798"/>
                  <a:pt x="346" y="4096"/>
                  <a:pt x="1" y="4131"/>
                </a:cubicBezTo>
                <a:close/>
                <a:moveTo>
                  <a:pt x="5501" y="4012"/>
                </a:moveTo>
                <a:close/>
                <a:moveTo>
                  <a:pt x="4763" y="3941"/>
                </a:moveTo>
                <a:cubicBezTo>
                  <a:pt x="4870" y="3881"/>
                  <a:pt x="4978" y="3870"/>
                  <a:pt x="5097" y="3893"/>
                </a:cubicBezTo>
                <a:cubicBezTo>
                  <a:pt x="5275" y="3965"/>
                  <a:pt x="5454" y="4036"/>
                  <a:pt x="5644" y="4096"/>
                </a:cubicBezTo>
                <a:cubicBezTo>
                  <a:pt x="5716" y="4108"/>
                  <a:pt x="5787" y="4120"/>
                  <a:pt x="5871" y="4131"/>
                </a:cubicBezTo>
                <a:cubicBezTo>
                  <a:pt x="5787" y="4131"/>
                  <a:pt x="5716" y="4143"/>
                  <a:pt x="5644" y="4167"/>
                </a:cubicBezTo>
                <a:cubicBezTo>
                  <a:pt x="5454" y="4215"/>
                  <a:pt x="5275" y="4286"/>
                  <a:pt x="5097" y="4370"/>
                </a:cubicBezTo>
                <a:cubicBezTo>
                  <a:pt x="4978" y="4393"/>
                  <a:pt x="4870" y="4370"/>
                  <a:pt x="4763" y="4322"/>
                </a:cubicBezTo>
                <a:cubicBezTo>
                  <a:pt x="4942" y="4322"/>
                  <a:pt x="5097" y="4251"/>
                  <a:pt x="5216" y="4131"/>
                </a:cubicBezTo>
                <a:cubicBezTo>
                  <a:pt x="5097" y="4001"/>
                  <a:pt x="4930" y="3929"/>
                  <a:pt x="4763" y="3941"/>
                </a:cubicBezTo>
                <a:close/>
                <a:moveTo>
                  <a:pt x="5180" y="5013"/>
                </a:moveTo>
                <a:close/>
                <a:moveTo>
                  <a:pt x="4894" y="4893"/>
                </a:moveTo>
                <a:cubicBezTo>
                  <a:pt x="4906" y="4727"/>
                  <a:pt x="4835" y="4572"/>
                  <a:pt x="4716" y="4453"/>
                </a:cubicBezTo>
                <a:cubicBezTo>
                  <a:pt x="4823" y="4489"/>
                  <a:pt x="4918" y="4548"/>
                  <a:pt x="4978" y="4643"/>
                </a:cubicBezTo>
                <a:cubicBezTo>
                  <a:pt x="5049" y="4834"/>
                  <a:pt x="5132" y="5013"/>
                  <a:pt x="5228" y="5179"/>
                </a:cubicBezTo>
                <a:cubicBezTo>
                  <a:pt x="5263" y="5239"/>
                  <a:pt x="5311" y="5310"/>
                  <a:pt x="5359" y="5370"/>
                </a:cubicBezTo>
                <a:cubicBezTo>
                  <a:pt x="5299" y="5310"/>
                  <a:pt x="5228" y="5263"/>
                  <a:pt x="5168" y="5227"/>
                </a:cubicBezTo>
                <a:cubicBezTo>
                  <a:pt x="5001" y="5144"/>
                  <a:pt x="4823" y="5060"/>
                  <a:pt x="4644" y="4989"/>
                </a:cubicBezTo>
                <a:cubicBezTo>
                  <a:pt x="4549" y="4929"/>
                  <a:pt x="4478" y="4834"/>
                  <a:pt x="4442" y="4715"/>
                </a:cubicBezTo>
                <a:cubicBezTo>
                  <a:pt x="4561" y="4846"/>
                  <a:pt x="4728" y="4905"/>
                  <a:pt x="4894" y="4893"/>
                </a:cubicBezTo>
                <a:close/>
                <a:moveTo>
                  <a:pt x="5013" y="3084"/>
                </a:moveTo>
                <a:close/>
                <a:moveTo>
                  <a:pt x="4644" y="3274"/>
                </a:moveTo>
                <a:cubicBezTo>
                  <a:pt x="4823" y="3203"/>
                  <a:pt x="5001" y="3119"/>
                  <a:pt x="5168" y="3024"/>
                </a:cubicBezTo>
                <a:cubicBezTo>
                  <a:pt x="5240" y="2989"/>
                  <a:pt x="5299" y="2941"/>
                  <a:pt x="5359" y="2893"/>
                </a:cubicBezTo>
                <a:cubicBezTo>
                  <a:pt x="5311" y="2953"/>
                  <a:pt x="5263" y="3012"/>
                  <a:pt x="5228" y="3084"/>
                </a:cubicBezTo>
                <a:cubicBezTo>
                  <a:pt x="5132" y="3250"/>
                  <a:pt x="5049" y="3429"/>
                  <a:pt x="4990" y="3620"/>
                </a:cubicBezTo>
                <a:cubicBezTo>
                  <a:pt x="4918" y="3715"/>
                  <a:pt x="4823" y="3774"/>
                  <a:pt x="4716" y="3810"/>
                </a:cubicBezTo>
                <a:cubicBezTo>
                  <a:pt x="4847" y="3691"/>
                  <a:pt x="4906" y="3536"/>
                  <a:pt x="4906" y="3369"/>
                </a:cubicBezTo>
                <a:cubicBezTo>
                  <a:pt x="4728" y="3358"/>
                  <a:pt x="4573" y="3429"/>
                  <a:pt x="4454" y="3548"/>
                </a:cubicBezTo>
                <a:cubicBezTo>
                  <a:pt x="4478" y="3441"/>
                  <a:pt x="4549" y="3334"/>
                  <a:pt x="4644" y="3274"/>
                </a:cubicBezTo>
                <a:close/>
                <a:moveTo>
                  <a:pt x="4239" y="5501"/>
                </a:moveTo>
                <a:close/>
                <a:moveTo>
                  <a:pt x="4013" y="2762"/>
                </a:moveTo>
                <a:close/>
                <a:moveTo>
                  <a:pt x="3930" y="3489"/>
                </a:moveTo>
                <a:cubicBezTo>
                  <a:pt x="3882" y="3381"/>
                  <a:pt x="3858" y="3274"/>
                  <a:pt x="3882" y="3155"/>
                </a:cubicBezTo>
                <a:cubicBezTo>
                  <a:pt x="3966" y="2977"/>
                  <a:pt x="4037" y="2798"/>
                  <a:pt x="4085" y="2608"/>
                </a:cubicBezTo>
                <a:cubicBezTo>
                  <a:pt x="4108" y="2536"/>
                  <a:pt x="4120" y="2465"/>
                  <a:pt x="4120" y="2381"/>
                </a:cubicBezTo>
                <a:cubicBezTo>
                  <a:pt x="4132" y="2465"/>
                  <a:pt x="4144" y="2536"/>
                  <a:pt x="4156" y="2608"/>
                </a:cubicBezTo>
                <a:cubicBezTo>
                  <a:pt x="4216" y="2798"/>
                  <a:pt x="4287" y="2977"/>
                  <a:pt x="4358" y="3155"/>
                </a:cubicBezTo>
                <a:cubicBezTo>
                  <a:pt x="4382" y="3274"/>
                  <a:pt x="4370" y="3393"/>
                  <a:pt x="4311" y="3489"/>
                </a:cubicBezTo>
                <a:cubicBezTo>
                  <a:pt x="4478" y="3322"/>
                  <a:pt x="4358" y="3036"/>
                  <a:pt x="4120" y="3036"/>
                </a:cubicBezTo>
                <a:cubicBezTo>
                  <a:pt x="3894" y="3036"/>
                  <a:pt x="3775" y="3322"/>
                  <a:pt x="3930" y="3489"/>
                </a:cubicBezTo>
                <a:close/>
                <a:moveTo>
                  <a:pt x="4120" y="5215"/>
                </a:moveTo>
                <a:cubicBezTo>
                  <a:pt x="4251" y="5108"/>
                  <a:pt x="4323" y="4941"/>
                  <a:pt x="4311" y="4774"/>
                </a:cubicBezTo>
                <a:cubicBezTo>
                  <a:pt x="4370" y="4870"/>
                  <a:pt x="4382" y="4989"/>
                  <a:pt x="4358" y="5096"/>
                </a:cubicBezTo>
                <a:cubicBezTo>
                  <a:pt x="4287" y="5274"/>
                  <a:pt x="4216" y="5453"/>
                  <a:pt x="4156" y="5644"/>
                </a:cubicBezTo>
                <a:cubicBezTo>
                  <a:pt x="4144" y="5715"/>
                  <a:pt x="4132" y="5798"/>
                  <a:pt x="4120" y="5870"/>
                </a:cubicBezTo>
                <a:cubicBezTo>
                  <a:pt x="4120" y="5798"/>
                  <a:pt x="4108" y="5715"/>
                  <a:pt x="4085" y="5644"/>
                </a:cubicBezTo>
                <a:cubicBezTo>
                  <a:pt x="4025" y="5453"/>
                  <a:pt x="3966" y="5274"/>
                  <a:pt x="3882" y="5096"/>
                </a:cubicBezTo>
                <a:cubicBezTo>
                  <a:pt x="3858" y="4989"/>
                  <a:pt x="3882" y="4870"/>
                  <a:pt x="3930" y="4774"/>
                </a:cubicBezTo>
                <a:cubicBezTo>
                  <a:pt x="3930" y="4941"/>
                  <a:pt x="4001" y="5108"/>
                  <a:pt x="4132" y="5215"/>
                </a:cubicBezTo>
                <a:close/>
                <a:moveTo>
                  <a:pt x="3227" y="5179"/>
                </a:moveTo>
                <a:close/>
                <a:moveTo>
                  <a:pt x="3346" y="3358"/>
                </a:moveTo>
                <a:cubicBezTo>
                  <a:pt x="3346" y="3524"/>
                  <a:pt x="3406" y="3691"/>
                  <a:pt x="3537" y="3798"/>
                </a:cubicBezTo>
                <a:cubicBezTo>
                  <a:pt x="3418" y="3774"/>
                  <a:pt x="3323" y="3703"/>
                  <a:pt x="3263" y="3608"/>
                </a:cubicBezTo>
                <a:cubicBezTo>
                  <a:pt x="3192" y="3429"/>
                  <a:pt x="3108" y="3250"/>
                  <a:pt x="3025" y="3072"/>
                </a:cubicBezTo>
                <a:cubicBezTo>
                  <a:pt x="2989" y="3012"/>
                  <a:pt x="2942" y="2953"/>
                  <a:pt x="2882" y="2893"/>
                </a:cubicBezTo>
                <a:cubicBezTo>
                  <a:pt x="2942" y="2941"/>
                  <a:pt x="3013" y="2977"/>
                  <a:pt x="3073" y="3024"/>
                </a:cubicBezTo>
                <a:cubicBezTo>
                  <a:pt x="3239" y="3119"/>
                  <a:pt x="3418" y="3191"/>
                  <a:pt x="3608" y="3262"/>
                </a:cubicBezTo>
                <a:cubicBezTo>
                  <a:pt x="3704" y="3334"/>
                  <a:pt x="3763" y="3417"/>
                  <a:pt x="3799" y="3536"/>
                </a:cubicBezTo>
                <a:cubicBezTo>
                  <a:pt x="3680" y="3417"/>
                  <a:pt x="3525" y="3346"/>
                  <a:pt x="3358" y="3358"/>
                </a:cubicBezTo>
                <a:close/>
                <a:moveTo>
                  <a:pt x="3799" y="4715"/>
                </a:moveTo>
                <a:cubicBezTo>
                  <a:pt x="3763" y="4822"/>
                  <a:pt x="3692" y="4917"/>
                  <a:pt x="3596" y="4977"/>
                </a:cubicBezTo>
                <a:cubicBezTo>
                  <a:pt x="3418" y="5048"/>
                  <a:pt x="3239" y="5132"/>
                  <a:pt x="3073" y="5227"/>
                </a:cubicBezTo>
                <a:cubicBezTo>
                  <a:pt x="3013" y="5263"/>
                  <a:pt x="2942" y="5310"/>
                  <a:pt x="2882" y="5358"/>
                </a:cubicBezTo>
                <a:cubicBezTo>
                  <a:pt x="2930" y="5298"/>
                  <a:pt x="2977" y="5239"/>
                  <a:pt x="3013" y="5179"/>
                </a:cubicBezTo>
                <a:cubicBezTo>
                  <a:pt x="3108" y="5001"/>
                  <a:pt x="3192" y="4822"/>
                  <a:pt x="3263" y="4643"/>
                </a:cubicBezTo>
                <a:cubicBezTo>
                  <a:pt x="3323" y="4548"/>
                  <a:pt x="3418" y="4477"/>
                  <a:pt x="3525" y="4441"/>
                </a:cubicBezTo>
                <a:cubicBezTo>
                  <a:pt x="3406" y="4560"/>
                  <a:pt x="3335" y="4727"/>
                  <a:pt x="3346" y="4893"/>
                </a:cubicBezTo>
                <a:cubicBezTo>
                  <a:pt x="3513" y="4905"/>
                  <a:pt x="3692" y="4846"/>
                  <a:pt x="3811" y="4715"/>
                </a:cubicBezTo>
                <a:close/>
                <a:moveTo>
                  <a:pt x="2739" y="4012"/>
                </a:moveTo>
                <a:close/>
                <a:moveTo>
                  <a:pt x="2596" y="4096"/>
                </a:moveTo>
                <a:cubicBezTo>
                  <a:pt x="2787" y="4036"/>
                  <a:pt x="2965" y="3965"/>
                  <a:pt x="3144" y="3893"/>
                </a:cubicBezTo>
                <a:cubicBezTo>
                  <a:pt x="3251" y="3870"/>
                  <a:pt x="3370" y="3881"/>
                  <a:pt x="3466" y="3941"/>
                </a:cubicBezTo>
                <a:cubicBezTo>
                  <a:pt x="3299" y="3929"/>
                  <a:pt x="3132" y="4001"/>
                  <a:pt x="3025" y="4131"/>
                </a:cubicBezTo>
                <a:cubicBezTo>
                  <a:pt x="3132" y="4251"/>
                  <a:pt x="3299" y="4322"/>
                  <a:pt x="3466" y="4322"/>
                </a:cubicBezTo>
                <a:cubicBezTo>
                  <a:pt x="3370" y="4370"/>
                  <a:pt x="3251" y="4393"/>
                  <a:pt x="3144" y="4370"/>
                </a:cubicBezTo>
                <a:cubicBezTo>
                  <a:pt x="2965" y="4286"/>
                  <a:pt x="2787" y="4227"/>
                  <a:pt x="2596" y="4167"/>
                </a:cubicBezTo>
                <a:cubicBezTo>
                  <a:pt x="2525" y="4143"/>
                  <a:pt x="2442" y="4131"/>
                  <a:pt x="2370" y="4131"/>
                </a:cubicBezTo>
                <a:cubicBezTo>
                  <a:pt x="2453" y="4120"/>
                  <a:pt x="2525" y="4108"/>
                  <a:pt x="2608" y="4096"/>
                </a:cubicBezTo>
                <a:close/>
              </a:path>
            </a:pathLst>
          </a:custGeom>
          <a:solidFill>
            <a:schemeClr val="accent2">
              <a:alpha val="1450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5"/>
          <p:cNvSpPr/>
          <p:nvPr/>
        </p:nvSpPr>
        <p:spPr>
          <a:xfrm rot="5400000">
            <a:off x="1761651" y="2740882"/>
            <a:ext cx="564110" cy="562410"/>
          </a:xfrm>
          <a:custGeom>
            <a:avLst/>
            <a:gdLst/>
            <a:ahLst/>
            <a:cxnLst/>
            <a:rect l="l" t="t" r="r" b="b"/>
            <a:pathLst>
              <a:path w="8300" h="8275" extrusionOk="0">
                <a:moveTo>
                  <a:pt x="1" y="4131"/>
                </a:moveTo>
                <a:cubicBezTo>
                  <a:pt x="334" y="4155"/>
                  <a:pt x="465" y="4465"/>
                  <a:pt x="1001" y="4227"/>
                </a:cubicBezTo>
                <a:lnTo>
                  <a:pt x="1001" y="4227"/>
                </a:lnTo>
                <a:cubicBezTo>
                  <a:pt x="799" y="4334"/>
                  <a:pt x="501" y="4322"/>
                  <a:pt x="465" y="4727"/>
                </a:cubicBezTo>
                <a:cubicBezTo>
                  <a:pt x="692" y="4524"/>
                  <a:pt x="953" y="4643"/>
                  <a:pt x="1132" y="4310"/>
                </a:cubicBezTo>
                <a:lnTo>
                  <a:pt x="1132" y="4310"/>
                </a:lnTo>
                <a:cubicBezTo>
                  <a:pt x="1073" y="4477"/>
                  <a:pt x="822" y="4560"/>
                  <a:pt x="1025" y="4977"/>
                </a:cubicBezTo>
                <a:cubicBezTo>
                  <a:pt x="1037" y="4751"/>
                  <a:pt x="1132" y="4798"/>
                  <a:pt x="1227" y="4655"/>
                </a:cubicBezTo>
                <a:cubicBezTo>
                  <a:pt x="1358" y="4858"/>
                  <a:pt x="1715" y="4905"/>
                  <a:pt x="1787" y="4643"/>
                </a:cubicBezTo>
                <a:cubicBezTo>
                  <a:pt x="1549" y="4751"/>
                  <a:pt x="1465" y="4548"/>
                  <a:pt x="1477" y="4429"/>
                </a:cubicBezTo>
                <a:cubicBezTo>
                  <a:pt x="1477" y="4382"/>
                  <a:pt x="1489" y="4334"/>
                  <a:pt x="1525" y="4298"/>
                </a:cubicBezTo>
                <a:cubicBezTo>
                  <a:pt x="1561" y="4262"/>
                  <a:pt x="1680" y="4215"/>
                  <a:pt x="1727" y="4262"/>
                </a:cubicBezTo>
                <a:cubicBezTo>
                  <a:pt x="1775" y="4298"/>
                  <a:pt x="1751" y="4405"/>
                  <a:pt x="1644" y="4370"/>
                </a:cubicBezTo>
                <a:cubicBezTo>
                  <a:pt x="1715" y="4489"/>
                  <a:pt x="1894" y="4453"/>
                  <a:pt x="1894" y="4310"/>
                </a:cubicBezTo>
                <a:cubicBezTo>
                  <a:pt x="1906" y="4298"/>
                  <a:pt x="1906" y="4286"/>
                  <a:pt x="1894" y="4274"/>
                </a:cubicBezTo>
                <a:lnTo>
                  <a:pt x="1894" y="4262"/>
                </a:lnTo>
                <a:cubicBezTo>
                  <a:pt x="1894" y="4227"/>
                  <a:pt x="1870" y="4191"/>
                  <a:pt x="1835" y="4167"/>
                </a:cubicBezTo>
                <a:cubicBezTo>
                  <a:pt x="2144" y="4108"/>
                  <a:pt x="2466" y="4131"/>
                  <a:pt x="2751" y="4239"/>
                </a:cubicBezTo>
                <a:lnTo>
                  <a:pt x="2751" y="4239"/>
                </a:lnTo>
                <a:cubicBezTo>
                  <a:pt x="1870" y="4036"/>
                  <a:pt x="2156" y="4905"/>
                  <a:pt x="1620" y="4917"/>
                </a:cubicBezTo>
                <a:lnTo>
                  <a:pt x="1620" y="4917"/>
                </a:lnTo>
                <a:cubicBezTo>
                  <a:pt x="1787" y="4977"/>
                  <a:pt x="1965" y="4989"/>
                  <a:pt x="2144" y="4929"/>
                </a:cubicBezTo>
                <a:cubicBezTo>
                  <a:pt x="2418" y="4786"/>
                  <a:pt x="2311" y="4501"/>
                  <a:pt x="2418" y="4405"/>
                </a:cubicBezTo>
                <a:cubicBezTo>
                  <a:pt x="2442" y="4584"/>
                  <a:pt x="2549" y="4632"/>
                  <a:pt x="2680" y="4572"/>
                </a:cubicBezTo>
                <a:cubicBezTo>
                  <a:pt x="2537" y="4453"/>
                  <a:pt x="2644" y="4310"/>
                  <a:pt x="2787" y="4322"/>
                </a:cubicBezTo>
                <a:cubicBezTo>
                  <a:pt x="2989" y="4322"/>
                  <a:pt x="3251" y="4548"/>
                  <a:pt x="3585" y="4322"/>
                </a:cubicBezTo>
                <a:cubicBezTo>
                  <a:pt x="3656" y="4310"/>
                  <a:pt x="3728" y="4298"/>
                  <a:pt x="3787" y="4274"/>
                </a:cubicBezTo>
                <a:cubicBezTo>
                  <a:pt x="3728" y="4310"/>
                  <a:pt x="3668" y="4346"/>
                  <a:pt x="3620" y="4382"/>
                </a:cubicBezTo>
                <a:cubicBezTo>
                  <a:pt x="3216" y="4453"/>
                  <a:pt x="3180" y="4798"/>
                  <a:pt x="3037" y="4953"/>
                </a:cubicBezTo>
                <a:cubicBezTo>
                  <a:pt x="2954" y="5048"/>
                  <a:pt x="2775" y="5024"/>
                  <a:pt x="2787" y="4846"/>
                </a:cubicBezTo>
                <a:cubicBezTo>
                  <a:pt x="2656" y="4893"/>
                  <a:pt x="2608" y="5001"/>
                  <a:pt x="2716" y="5144"/>
                </a:cubicBezTo>
                <a:cubicBezTo>
                  <a:pt x="2573" y="5155"/>
                  <a:pt x="2442" y="4882"/>
                  <a:pt x="2156" y="4977"/>
                </a:cubicBezTo>
                <a:cubicBezTo>
                  <a:pt x="2037" y="5013"/>
                  <a:pt x="1930" y="5120"/>
                  <a:pt x="1799" y="5358"/>
                </a:cubicBezTo>
                <a:cubicBezTo>
                  <a:pt x="1811" y="5334"/>
                  <a:pt x="1823" y="5322"/>
                  <a:pt x="1835" y="5310"/>
                </a:cubicBezTo>
                <a:cubicBezTo>
                  <a:pt x="1823" y="5322"/>
                  <a:pt x="1811" y="5334"/>
                  <a:pt x="1799" y="5358"/>
                </a:cubicBezTo>
                <a:cubicBezTo>
                  <a:pt x="2180" y="4977"/>
                  <a:pt x="2597" y="5798"/>
                  <a:pt x="3073" y="5024"/>
                </a:cubicBezTo>
                <a:lnTo>
                  <a:pt x="3073" y="5024"/>
                </a:lnTo>
                <a:cubicBezTo>
                  <a:pt x="2942" y="5310"/>
                  <a:pt x="2739" y="5548"/>
                  <a:pt x="2477" y="5727"/>
                </a:cubicBezTo>
                <a:cubicBezTo>
                  <a:pt x="2489" y="5679"/>
                  <a:pt x="2477" y="5644"/>
                  <a:pt x="2466" y="5620"/>
                </a:cubicBezTo>
                <a:lnTo>
                  <a:pt x="2466" y="5620"/>
                </a:lnTo>
                <a:cubicBezTo>
                  <a:pt x="2454" y="5608"/>
                  <a:pt x="2442" y="5596"/>
                  <a:pt x="2430" y="5584"/>
                </a:cubicBezTo>
                <a:cubicBezTo>
                  <a:pt x="2335" y="5489"/>
                  <a:pt x="2168" y="5584"/>
                  <a:pt x="2216" y="5715"/>
                </a:cubicBezTo>
                <a:cubicBezTo>
                  <a:pt x="2263" y="5620"/>
                  <a:pt x="2346" y="5679"/>
                  <a:pt x="2346" y="5751"/>
                </a:cubicBezTo>
                <a:cubicBezTo>
                  <a:pt x="2335" y="5810"/>
                  <a:pt x="2227" y="5858"/>
                  <a:pt x="2180" y="5858"/>
                </a:cubicBezTo>
                <a:cubicBezTo>
                  <a:pt x="2132" y="5858"/>
                  <a:pt x="2085" y="5834"/>
                  <a:pt x="2049" y="5810"/>
                </a:cubicBezTo>
                <a:cubicBezTo>
                  <a:pt x="1906" y="5703"/>
                  <a:pt x="1942" y="5477"/>
                  <a:pt x="2120" y="5429"/>
                </a:cubicBezTo>
                <a:cubicBezTo>
                  <a:pt x="1882" y="5298"/>
                  <a:pt x="1668" y="5584"/>
                  <a:pt x="1715" y="5810"/>
                </a:cubicBezTo>
                <a:cubicBezTo>
                  <a:pt x="1549" y="5775"/>
                  <a:pt x="1513" y="5882"/>
                  <a:pt x="1346" y="5739"/>
                </a:cubicBezTo>
                <a:cubicBezTo>
                  <a:pt x="1489" y="6179"/>
                  <a:pt x="1727" y="6060"/>
                  <a:pt x="1894" y="6132"/>
                </a:cubicBezTo>
                <a:lnTo>
                  <a:pt x="1894" y="6132"/>
                </a:lnTo>
                <a:cubicBezTo>
                  <a:pt x="1537" y="6013"/>
                  <a:pt x="1430" y="6287"/>
                  <a:pt x="1132" y="6298"/>
                </a:cubicBezTo>
                <a:cubicBezTo>
                  <a:pt x="1442" y="6572"/>
                  <a:pt x="1644" y="6358"/>
                  <a:pt x="1858" y="6275"/>
                </a:cubicBezTo>
                <a:lnTo>
                  <a:pt x="1858" y="6275"/>
                </a:lnTo>
                <a:cubicBezTo>
                  <a:pt x="1311" y="6489"/>
                  <a:pt x="1442" y="6798"/>
                  <a:pt x="1215" y="7060"/>
                </a:cubicBezTo>
                <a:cubicBezTo>
                  <a:pt x="1477" y="6846"/>
                  <a:pt x="1787" y="6965"/>
                  <a:pt x="2001" y="6417"/>
                </a:cubicBezTo>
                <a:lnTo>
                  <a:pt x="2001" y="6417"/>
                </a:lnTo>
                <a:cubicBezTo>
                  <a:pt x="1930" y="6644"/>
                  <a:pt x="1704" y="6834"/>
                  <a:pt x="1977" y="7156"/>
                </a:cubicBezTo>
                <a:cubicBezTo>
                  <a:pt x="1989" y="6858"/>
                  <a:pt x="2263" y="6751"/>
                  <a:pt x="2144" y="6382"/>
                </a:cubicBezTo>
                <a:lnTo>
                  <a:pt x="2144" y="6382"/>
                </a:lnTo>
                <a:cubicBezTo>
                  <a:pt x="2216" y="6548"/>
                  <a:pt x="2108" y="6775"/>
                  <a:pt x="2537" y="6929"/>
                </a:cubicBezTo>
                <a:cubicBezTo>
                  <a:pt x="2394" y="6763"/>
                  <a:pt x="2501" y="6727"/>
                  <a:pt x="2466" y="6560"/>
                </a:cubicBezTo>
                <a:cubicBezTo>
                  <a:pt x="2692" y="6608"/>
                  <a:pt x="2978" y="6394"/>
                  <a:pt x="2847" y="6156"/>
                </a:cubicBezTo>
                <a:cubicBezTo>
                  <a:pt x="2799" y="6334"/>
                  <a:pt x="2573" y="6382"/>
                  <a:pt x="2477" y="6227"/>
                </a:cubicBezTo>
                <a:cubicBezTo>
                  <a:pt x="2442" y="6191"/>
                  <a:pt x="2418" y="6144"/>
                  <a:pt x="2418" y="6096"/>
                </a:cubicBezTo>
                <a:cubicBezTo>
                  <a:pt x="2418" y="6048"/>
                  <a:pt x="2466" y="5941"/>
                  <a:pt x="2537" y="5929"/>
                </a:cubicBezTo>
                <a:cubicBezTo>
                  <a:pt x="2597" y="5929"/>
                  <a:pt x="2656" y="6013"/>
                  <a:pt x="2561" y="6060"/>
                </a:cubicBezTo>
                <a:cubicBezTo>
                  <a:pt x="2692" y="6108"/>
                  <a:pt x="2787" y="5941"/>
                  <a:pt x="2692" y="5846"/>
                </a:cubicBezTo>
                <a:cubicBezTo>
                  <a:pt x="2680" y="5834"/>
                  <a:pt x="2668" y="5822"/>
                  <a:pt x="2668" y="5822"/>
                </a:cubicBezTo>
                <a:lnTo>
                  <a:pt x="2668" y="5822"/>
                </a:lnTo>
                <a:cubicBezTo>
                  <a:pt x="2632" y="5798"/>
                  <a:pt x="2597" y="5786"/>
                  <a:pt x="2561" y="5798"/>
                </a:cubicBezTo>
                <a:cubicBezTo>
                  <a:pt x="2727" y="5536"/>
                  <a:pt x="2966" y="5334"/>
                  <a:pt x="3251" y="5203"/>
                </a:cubicBezTo>
                <a:cubicBezTo>
                  <a:pt x="2477" y="5679"/>
                  <a:pt x="3299" y="6096"/>
                  <a:pt x="2918" y="6477"/>
                </a:cubicBezTo>
                <a:lnTo>
                  <a:pt x="2966" y="6441"/>
                </a:lnTo>
                <a:cubicBezTo>
                  <a:pt x="2954" y="6453"/>
                  <a:pt x="2942" y="6465"/>
                  <a:pt x="2918" y="6477"/>
                </a:cubicBezTo>
                <a:cubicBezTo>
                  <a:pt x="3156" y="6358"/>
                  <a:pt x="3263" y="6239"/>
                  <a:pt x="3299" y="6120"/>
                </a:cubicBezTo>
                <a:cubicBezTo>
                  <a:pt x="3394" y="5822"/>
                  <a:pt x="3120" y="5703"/>
                  <a:pt x="3132" y="5560"/>
                </a:cubicBezTo>
                <a:cubicBezTo>
                  <a:pt x="3275" y="5667"/>
                  <a:pt x="3370" y="5620"/>
                  <a:pt x="3430" y="5489"/>
                </a:cubicBezTo>
                <a:cubicBezTo>
                  <a:pt x="3251" y="5501"/>
                  <a:pt x="3228" y="5334"/>
                  <a:pt x="3323" y="5239"/>
                </a:cubicBezTo>
                <a:cubicBezTo>
                  <a:pt x="3478" y="5096"/>
                  <a:pt x="3823" y="5072"/>
                  <a:pt x="3894" y="4655"/>
                </a:cubicBezTo>
                <a:cubicBezTo>
                  <a:pt x="3930" y="4608"/>
                  <a:pt x="3966" y="4548"/>
                  <a:pt x="4001" y="4489"/>
                </a:cubicBezTo>
                <a:cubicBezTo>
                  <a:pt x="3978" y="4548"/>
                  <a:pt x="3966" y="4620"/>
                  <a:pt x="3954" y="4691"/>
                </a:cubicBezTo>
                <a:cubicBezTo>
                  <a:pt x="3728" y="5024"/>
                  <a:pt x="3942" y="5286"/>
                  <a:pt x="3954" y="5501"/>
                </a:cubicBezTo>
                <a:cubicBezTo>
                  <a:pt x="3954" y="5632"/>
                  <a:pt x="3823" y="5739"/>
                  <a:pt x="3716" y="5596"/>
                </a:cubicBezTo>
                <a:cubicBezTo>
                  <a:pt x="3644" y="5739"/>
                  <a:pt x="3692" y="5834"/>
                  <a:pt x="3870" y="5858"/>
                </a:cubicBezTo>
                <a:cubicBezTo>
                  <a:pt x="3775" y="5965"/>
                  <a:pt x="3489" y="5858"/>
                  <a:pt x="3347" y="6144"/>
                </a:cubicBezTo>
                <a:cubicBezTo>
                  <a:pt x="3299" y="6251"/>
                  <a:pt x="3287" y="6406"/>
                  <a:pt x="3359" y="6656"/>
                </a:cubicBezTo>
                <a:lnTo>
                  <a:pt x="3359" y="6656"/>
                </a:lnTo>
                <a:cubicBezTo>
                  <a:pt x="3359" y="6120"/>
                  <a:pt x="4240" y="6406"/>
                  <a:pt x="4037" y="5525"/>
                </a:cubicBezTo>
                <a:lnTo>
                  <a:pt x="4037" y="5525"/>
                </a:lnTo>
                <a:cubicBezTo>
                  <a:pt x="4144" y="5810"/>
                  <a:pt x="4168" y="6132"/>
                  <a:pt x="4109" y="6441"/>
                </a:cubicBezTo>
                <a:cubicBezTo>
                  <a:pt x="4085" y="6406"/>
                  <a:pt x="4049" y="6382"/>
                  <a:pt x="4013" y="6382"/>
                </a:cubicBezTo>
                <a:lnTo>
                  <a:pt x="4001" y="6382"/>
                </a:lnTo>
                <a:cubicBezTo>
                  <a:pt x="3859" y="6346"/>
                  <a:pt x="3775" y="6548"/>
                  <a:pt x="3906" y="6632"/>
                </a:cubicBezTo>
                <a:cubicBezTo>
                  <a:pt x="3870" y="6513"/>
                  <a:pt x="3978" y="6501"/>
                  <a:pt x="4013" y="6548"/>
                </a:cubicBezTo>
                <a:cubicBezTo>
                  <a:pt x="4061" y="6608"/>
                  <a:pt x="4013" y="6715"/>
                  <a:pt x="3978" y="6751"/>
                </a:cubicBezTo>
                <a:cubicBezTo>
                  <a:pt x="3942" y="6787"/>
                  <a:pt x="3894" y="6798"/>
                  <a:pt x="3859" y="6798"/>
                </a:cubicBezTo>
                <a:cubicBezTo>
                  <a:pt x="3728" y="6810"/>
                  <a:pt x="3525" y="6727"/>
                  <a:pt x="3632" y="6489"/>
                </a:cubicBezTo>
                <a:cubicBezTo>
                  <a:pt x="3382" y="6560"/>
                  <a:pt x="3418" y="6918"/>
                  <a:pt x="3620" y="7049"/>
                </a:cubicBezTo>
                <a:cubicBezTo>
                  <a:pt x="3466" y="7144"/>
                  <a:pt x="3525" y="7239"/>
                  <a:pt x="3311" y="7251"/>
                </a:cubicBezTo>
                <a:cubicBezTo>
                  <a:pt x="3716" y="7453"/>
                  <a:pt x="3811" y="7203"/>
                  <a:pt x="3966" y="7144"/>
                </a:cubicBezTo>
                <a:lnTo>
                  <a:pt x="3966" y="7144"/>
                </a:lnTo>
                <a:cubicBezTo>
                  <a:pt x="3632" y="7322"/>
                  <a:pt x="3751" y="7596"/>
                  <a:pt x="3549" y="7811"/>
                </a:cubicBezTo>
                <a:cubicBezTo>
                  <a:pt x="3954" y="7775"/>
                  <a:pt x="3942" y="7477"/>
                  <a:pt x="4049" y="7275"/>
                </a:cubicBezTo>
                <a:lnTo>
                  <a:pt x="4049" y="7275"/>
                </a:lnTo>
                <a:cubicBezTo>
                  <a:pt x="3811" y="7811"/>
                  <a:pt x="4121" y="7941"/>
                  <a:pt x="4144" y="8275"/>
                </a:cubicBezTo>
                <a:cubicBezTo>
                  <a:pt x="4180" y="7941"/>
                  <a:pt x="4490" y="7811"/>
                  <a:pt x="4251" y="7275"/>
                </a:cubicBezTo>
                <a:lnTo>
                  <a:pt x="4251" y="7275"/>
                </a:lnTo>
                <a:cubicBezTo>
                  <a:pt x="4347" y="7477"/>
                  <a:pt x="4335" y="7775"/>
                  <a:pt x="4752" y="7811"/>
                </a:cubicBezTo>
                <a:cubicBezTo>
                  <a:pt x="4549" y="7584"/>
                  <a:pt x="4668" y="7322"/>
                  <a:pt x="4323" y="7144"/>
                </a:cubicBezTo>
                <a:lnTo>
                  <a:pt x="4323" y="7144"/>
                </a:lnTo>
                <a:cubicBezTo>
                  <a:pt x="4490" y="7203"/>
                  <a:pt x="4573" y="7453"/>
                  <a:pt x="4990" y="7251"/>
                </a:cubicBezTo>
                <a:cubicBezTo>
                  <a:pt x="4775" y="7239"/>
                  <a:pt x="4823" y="7144"/>
                  <a:pt x="4680" y="7049"/>
                </a:cubicBezTo>
                <a:cubicBezTo>
                  <a:pt x="4871" y="6918"/>
                  <a:pt x="4918" y="6560"/>
                  <a:pt x="4668" y="6489"/>
                </a:cubicBezTo>
                <a:cubicBezTo>
                  <a:pt x="4763" y="6727"/>
                  <a:pt x="4573" y="6810"/>
                  <a:pt x="4442" y="6798"/>
                </a:cubicBezTo>
                <a:cubicBezTo>
                  <a:pt x="4394" y="6798"/>
                  <a:pt x="4347" y="6787"/>
                  <a:pt x="4323" y="6751"/>
                </a:cubicBezTo>
                <a:cubicBezTo>
                  <a:pt x="4275" y="6715"/>
                  <a:pt x="4240" y="6596"/>
                  <a:pt x="4275" y="6548"/>
                </a:cubicBezTo>
                <a:cubicBezTo>
                  <a:pt x="4323" y="6501"/>
                  <a:pt x="4430" y="6513"/>
                  <a:pt x="4394" y="6632"/>
                </a:cubicBezTo>
                <a:cubicBezTo>
                  <a:pt x="4406" y="6620"/>
                  <a:pt x="4418" y="6608"/>
                  <a:pt x="4430" y="6596"/>
                </a:cubicBezTo>
                <a:cubicBezTo>
                  <a:pt x="4478" y="6548"/>
                  <a:pt x="4478" y="6465"/>
                  <a:pt x="4430" y="6417"/>
                </a:cubicBezTo>
                <a:cubicBezTo>
                  <a:pt x="4406" y="6394"/>
                  <a:pt x="4371" y="6382"/>
                  <a:pt x="4335" y="6370"/>
                </a:cubicBezTo>
                <a:cubicBezTo>
                  <a:pt x="4323" y="6370"/>
                  <a:pt x="4311" y="6370"/>
                  <a:pt x="4299" y="6370"/>
                </a:cubicBezTo>
                <a:lnTo>
                  <a:pt x="4287" y="6370"/>
                </a:lnTo>
                <a:cubicBezTo>
                  <a:pt x="4251" y="6382"/>
                  <a:pt x="4216" y="6406"/>
                  <a:pt x="4204" y="6441"/>
                </a:cubicBezTo>
                <a:cubicBezTo>
                  <a:pt x="4132" y="6132"/>
                  <a:pt x="4156" y="5810"/>
                  <a:pt x="4263" y="5525"/>
                </a:cubicBezTo>
                <a:cubicBezTo>
                  <a:pt x="4061" y="6406"/>
                  <a:pt x="4930" y="6120"/>
                  <a:pt x="4942" y="6656"/>
                </a:cubicBezTo>
                <a:lnTo>
                  <a:pt x="4942" y="6596"/>
                </a:lnTo>
                <a:cubicBezTo>
                  <a:pt x="4942" y="6620"/>
                  <a:pt x="4942" y="6644"/>
                  <a:pt x="4942" y="6656"/>
                </a:cubicBezTo>
                <a:cubicBezTo>
                  <a:pt x="5002" y="6489"/>
                  <a:pt x="5013" y="6310"/>
                  <a:pt x="4954" y="6144"/>
                </a:cubicBezTo>
                <a:cubicBezTo>
                  <a:pt x="4823" y="5858"/>
                  <a:pt x="4537" y="5965"/>
                  <a:pt x="4430" y="5858"/>
                </a:cubicBezTo>
                <a:cubicBezTo>
                  <a:pt x="4609" y="5834"/>
                  <a:pt x="4656" y="5727"/>
                  <a:pt x="4597" y="5596"/>
                </a:cubicBezTo>
                <a:cubicBezTo>
                  <a:pt x="4478" y="5739"/>
                  <a:pt x="4335" y="5632"/>
                  <a:pt x="4347" y="5489"/>
                </a:cubicBezTo>
                <a:cubicBezTo>
                  <a:pt x="4347" y="5286"/>
                  <a:pt x="4573" y="5024"/>
                  <a:pt x="4335" y="4691"/>
                </a:cubicBezTo>
                <a:cubicBezTo>
                  <a:pt x="4323" y="4620"/>
                  <a:pt x="4311" y="4548"/>
                  <a:pt x="4287" y="4489"/>
                </a:cubicBezTo>
                <a:cubicBezTo>
                  <a:pt x="4323" y="4548"/>
                  <a:pt x="4359" y="4608"/>
                  <a:pt x="4406" y="4655"/>
                </a:cubicBezTo>
                <a:cubicBezTo>
                  <a:pt x="4478" y="5072"/>
                  <a:pt x="4811" y="5096"/>
                  <a:pt x="4966" y="5239"/>
                </a:cubicBezTo>
                <a:cubicBezTo>
                  <a:pt x="5061" y="5334"/>
                  <a:pt x="5037" y="5501"/>
                  <a:pt x="4859" y="5489"/>
                </a:cubicBezTo>
                <a:cubicBezTo>
                  <a:pt x="4918" y="5620"/>
                  <a:pt x="5013" y="5667"/>
                  <a:pt x="5156" y="5560"/>
                </a:cubicBezTo>
                <a:cubicBezTo>
                  <a:pt x="5168" y="5703"/>
                  <a:pt x="4894" y="5834"/>
                  <a:pt x="4990" y="6120"/>
                </a:cubicBezTo>
                <a:cubicBezTo>
                  <a:pt x="5037" y="6239"/>
                  <a:pt x="5144" y="6358"/>
                  <a:pt x="5371" y="6477"/>
                </a:cubicBezTo>
                <a:lnTo>
                  <a:pt x="5371" y="6477"/>
                </a:lnTo>
                <a:cubicBezTo>
                  <a:pt x="5002" y="6096"/>
                  <a:pt x="5823" y="5679"/>
                  <a:pt x="5049" y="5203"/>
                </a:cubicBezTo>
                <a:lnTo>
                  <a:pt x="5049" y="5203"/>
                </a:lnTo>
                <a:cubicBezTo>
                  <a:pt x="5323" y="5334"/>
                  <a:pt x="5561" y="5536"/>
                  <a:pt x="5740" y="5798"/>
                </a:cubicBezTo>
                <a:cubicBezTo>
                  <a:pt x="5704" y="5786"/>
                  <a:pt x="5668" y="5798"/>
                  <a:pt x="5633" y="5822"/>
                </a:cubicBezTo>
                <a:lnTo>
                  <a:pt x="5633" y="5822"/>
                </a:lnTo>
                <a:cubicBezTo>
                  <a:pt x="5621" y="5822"/>
                  <a:pt x="5609" y="5834"/>
                  <a:pt x="5609" y="5846"/>
                </a:cubicBezTo>
                <a:cubicBezTo>
                  <a:pt x="5549" y="5894"/>
                  <a:pt x="5549" y="5977"/>
                  <a:pt x="5609" y="6036"/>
                </a:cubicBezTo>
                <a:cubicBezTo>
                  <a:pt x="5633" y="6060"/>
                  <a:pt x="5668" y="6072"/>
                  <a:pt x="5704" y="6072"/>
                </a:cubicBezTo>
                <a:lnTo>
                  <a:pt x="5740" y="6072"/>
                </a:lnTo>
                <a:cubicBezTo>
                  <a:pt x="5633" y="6013"/>
                  <a:pt x="5692" y="5917"/>
                  <a:pt x="5764" y="5941"/>
                </a:cubicBezTo>
                <a:cubicBezTo>
                  <a:pt x="5823" y="5953"/>
                  <a:pt x="5871" y="6048"/>
                  <a:pt x="5871" y="6108"/>
                </a:cubicBezTo>
                <a:cubicBezTo>
                  <a:pt x="5871" y="6156"/>
                  <a:pt x="5847" y="6191"/>
                  <a:pt x="5823" y="6227"/>
                </a:cubicBezTo>
                <a:cubicBezTo>
                  <a:pt x="5740" y="6322"/>
                  <a:pt x="5549" y="6406"/>
                  <a:pt x="5442" y="6167"/>
                </a:cubicBezTo>
                <a:cubicBezTo>
                  <a:pt x="5311" y="6394"/>
                  <a:pt x="5597" y="6608"/>
                  <a:pt x="5823" y="6560"/>
                </a:cubicBezTo>
                <a:cubicBezTo>
                  <a:pt x="5787" y="6739"/>
                  <a:pt x="5895" y="6763"/>
                  <a:pt x="5752" y="6941"/>
                </a:cubicBezTo>
                <a:cubicBezTo>
                  <a:pt x="6192" y="6787"/>
                  <a:pt x="6073" y="6548"/>
                  <a:pt x="6145" y="6394"/>
                </a:cubicBezTo>
                <a:lnTo>
                  <a:pt x="6145" y="6394"/>
                </a:lnTo>
                <a:cubicBezTo>
                  <a:pt x="6037" y="6751"/>
                  <a:pt x="6299" y="6858"/>
                  <a:pt x="6323" y="7156"/>
                </a:cubicBezTo>
                <a:cubicBezTo>
                  <a:pt x="6585" y="6846"/>
                  <a:pt x="6371" y="6644"/>
                  <a:pt x="6287" y="6429"/>
                </a:cubicBezTo>
                <a:lnTo>
                  <a:pt x="6287" y="6429"/>
                </a:lnTo>
                <a:cubicBezTo>
                  <a:pt x="6514" y="6965"/>
                  <a:pt x="6811" y="6846"/>
                  <a:pt x="7073" y="7060"/>
                </a:cubicBezTo>
                <a:cubicBezTo>
                  <a:pt x="6859" y="6798"/>
                  <a:pt x="6978" y="6501"/>
                  <a:pt x="6442" y="6275"/>
                </a:cubicBezTo>
                <a:lnTo>
                  <a:pt x="6442" y="6275"/>
                </a:lnTo>
                <a:cubicBezTo>
                  <a:pt x="6657" y="6358"/>
                  <a:pt x="6859" y="6572"/>
                  <a:pt x="7169" y="6310"/>
                </a:cubicBezTo>
                <a:cubicBezTo>
                  <a:pt x="6871" y="6298"/>
                  <a:pt x="6764" y="6025"/>
                  <a:pt x="6407" y="6132"/>
                </a:cubicBezTo>
                <a:lnTo>
                  <a:pt x="6407" y="6132"/>
                </a:lnTo>
                <a:cubicBezTo>
                  <a:pt x="6561" y="6060"/>
                  <a:pt x="6799" y="6179"/>
                  <a:pt x="6954" y="5751"/>
                </a:cubicBezTo>
                <a:cubicBezTo>
                  <a:pt x="6776" y="5894"/>
                  <a:pt x="6752" y="5775"/>
                  <a:pt x="6585" y="5810"/>
                </a:cubicBezTo>
                <a:cubicBezTo>
                  <a:pt x="6621" y="5584"/>
                  <a:pt x="6407" y="5310"/>
                  <a:pt x="6180" y="5441"/>
                </a:cubicBezTo>
                <a:cubicBezTo>
                  <a:pt x="6418" y="5536"/>
                  <a:pt x="6323" y="5739"/>
                  <a:pt x="6240" y="5810"/>
                </a:cubicBezTo>
                <a:cubicBezTo>
                  <a:pt x="6204" y="5846"/>
                  <a:pt x="6168" y="5858"/>
                  <a:pt x="6121" y="5858"/>
                </a:cubicBezTo>
                <a:cubicBezTo>
                  <a:pt x="6061" y="5858"/>
                  <a:pt x="5954" y="5822"/>
                  <a:pt x="5954" y="5751"/>
                </a:cubicBezTo>
                <a:cubicBezTo>
                  <a:pt x="5942" y="5691"/>
                  <a:pt x="6026" y="5620"/>
                  <a:pt x="6085" y="5727"/>
                </a:cubicBezTo>
                <a:cubicBezTo>
                  <a:pt x="6085" y="5715"/>
                  <a:pt x="6085" y="5703"/>
                  <a:pt x="6085" y="5703"/>
                </a:cubicBezTo>
                <a:cubicBezTo>
                  <a:pt x="6085" y="5655"/>
                  <a:pt x="6073" y="5620"/>
                  <a:pt x="6049" y="5596"/>
                </a:cubicBezTo>
                <a:cubicBezTo>
                  <a:pt x="5990" y="5548"/>
                  <a:pt x="5906" y="5548"/>
                  <a:pt x="5859" y="5596"/>
                </a:cubicBezTo>
                <a:cubicBezTo>
                  <a:pt x="5847" y="5608"/>
                  <a:pt x="5835" y="5620"/>
                  <a:pt x="5835" y="5632"/>
                </a:cubicBezTo>
                <a:lnTo>
                  <a:pt x="5835" y="5632"/>
                </a:lnTo>
                <a:cubicBezTo>
                  <a:pt x="5811" y="5655"/>
                  <a:pt x="5799" y="5691"/>
                  <a:pt x="5811" y="5727"/>
                </a:cubicBezTo>
                <a:cubicBezTo>
                  <a:pt x="5549" y="5560"/>
                  <a:pt x="5347" y="5310"/>
                  <a:pt x="5216" y="5036"/>
                </a:cubicBezTo>
                <a:cubicBezTo>
                  <a:pt x="5692" y="5810"/>
                  <a:pt x="6109" y="4989"/>
                  <a:pt x="6490" y="5370"/>
                </a:cubicBezTo>
                <a:lnTo>
                  <a:pt x="6454" y="5322"/>
                </a:lnTo>
                <a:lnTo>
                  <a:pt x="6490" y="5370"/>
                </a:lnTo>
                <a:cubicBezTo>
                  <a:pt x="6371" y="5144"/>
                  <a:pt x="6252" y="5024"/>
                  <a:pt x="6133" y="4989"/>
                </a:cubicBezTo>
                <a:cubicBezTo>
                  <a:pt x="5835" y="4893"/>
                  <a:pt x="5716" y="5167"/>
                  <a:pt x="5573" y="5155"/>
                </a:cubicBezTo>
                <a:cubicBezTo>
                  <a:pt x="5680" y="5013"/>
                  <a:pt x="5633" y="4917"/>
                  <a:pt x="5502" y="4858"/>
                </a:cubicBezTo>
                <a:cubicBezTo>
                  <a:pt x="5514" y="5036"/>
                  <a:pt x="5347" y="5060"/>
                  <a:pt x="5252" y="4965"/>
                </a:cubicBezTo>
                <a:cubicBezTo>
                  <a:pt x="5109" y="4810"/>
                  <a:pt x="5085" y="4465"/>
                  <a:pt x="4668" y="4393"/>
                </a:cubicBezTo>
                <a:cubicBezTo>
                  <a:pt x="4621" y="4358"/>
                  <a:pt x="4561" y="4310"/>
                  <a:pt x="4502" y="4286"/>
                </a:cubicBezTo>
                <a:cubicBezTo>
                  <a:pt x="4561" y="4310"/>
                  <a:pt x="4632" y="4322"/>
                  <a:pt x="4704" y="4334"/>
                </a:cubicBezTo>
                <a:cubicBezTo>
                  <a:pt x="5037" y="4560"/>
                  <a:pt x="5299" y="4346"/>
                  <a:pt x="5514" y="4334"/>
                </a:cubicBezTo>
                <a:cubicBezTo>
                  <a:pt x="5645" y="4334"/>
                  <a:pt x="5752" y="4465"/>
                  <a:pt x="5609" y="4584"/>
                </a:cubicBezTo>
                <a:cubicBezTo>
                  <a:pt x="5752" y="4643"/>
                  <a:pt x="5847" y="4596"/>
                  <a:pt x="5871" y="4417"/>
                </a:cubicBezTo>
                <a:cubicBezTo>
                  <a:pt x="5978" y="4512"/>
                  <a:pt x="5871" y="4798"/>
                  <a:pt x="6156" y="4941"/>
                </a:cubicBezTo>
                <a:cubicBezTo>
                  <a:pt x="6323" y="5001"/>
                  <a:pt x="6502" y="4989"/>
                  <a:pt x="6668" y="4929"/>
                </a:cubicBezTo>
                <a:lnTo>
                  <a:pt x="6668" y="4929"/>
                </a:lnTo>
                <a:cubicBezTo>
                  <a:pt x="6133" y="4917"/>
                  <a:pt x="6418" y="4048"/>
                  <a:pt x="5537" y="4251"/>
                </a:cubicBezTo>
                <a:lnTo>
                  <a:pt x="5537" y="4251"/>
                </a:lnTo>
                <a:cubicBezTo>
                  <a:pt x="5835" y="4143"/>
                  <a:pt x="6145" y="4120"/>
                  <a:pt x="6454" y="4179"/>
                </a:cubicBezTo>
                <a:cubicBezTo>
                  <a:pt x="6430" y="4203"/>
                  <a:pt x="6407" y="4239"/>
                  <a:pt x="6395" y="4274"/>
                </a:cubicBezTo>
                <a:lnTo>
                  <a:pt x="6395" y="4286"/>
                </a:lnTo>
                <a:cubicBezTo>
                  <a:pt x="6395" y="4298"/>
                  <a:pt x="6395" y="4310"/>
                  <a:pt x="6395" y="4322"/>
                </a:cubicBezTo>
                <a:cubicBezTo>
                  <a:pt x="6395" y="4465"/>
                  <a:pt x="6585" y="4501"/>
                  <a:pt x="6645" y="4382"/>
                </a:cubicBezTo>
                <a:cubicBezTo>
                  <a:pt x="6537" y="4417"/>
                  <a:pt x="6526" y="4310"/>
                  <a:pt x="6573" y="4274"/>
                </a:cubicBezTo>
                <a:cubicBezTo>
                  <a:pt x="6621" y="4227"/>
                  <a:pt x="6728" y="4274"/>
                  <a:pt x="6776" y="4310"/>
                </a:cubicBezTo>
                <a:cubicBezTo>
                  <a:pt x="6799" y="4346"/>
                  <a:pt x="6823" y="4382"/>
                  <a:pt x="6823" y="4429"/>
                </a:cubicBezTo>
                <a:cubicBezTo>
                  <a:pt x="6823" y="4560"/>
                  <a:pt x="6752" y="4763"/>
                  <a:pt x="6514" y="4655"/>
                </a:cubicBezTo>
                <a:cubicBezTo>
                  <a:pt x="6585" y="4905"/>
                  <a:pt x="6930" y="4870"/>
                  <a:pt x="7061" y="4667"/>
                </a:cubicBezTo>
                <a:cubicBezTo>
                  <a:pt x="7157" y="4822"/>
                  <a:pt x="7264" y="4763"/>
                  <a:pt x="7276" y="4977"/>
                </a:cubicBezTo>
                <a:cubicBezTo>
                  <a:pt x="7478" y="4572"/>
                  <a:pt x="7228" y="4477"/>
                  <a:pt x="7169" y="4322"/>
                </a:cubicBezTo>
                <a:lnTo>
                  <a:pt x="7169" y="4322"/>
                </a:lnTo>
                <a:cubicBezTo>
                  <a:pt x="7335" y="4655"/>
                  <a:pt x="7609" y="4536"/>
                  <a:pt x="7823" y="4739"/>
                </a:cubicBezTo>
                <a:cubicBezTo>
                  <a:pt x="7800" y="4334"/>
                  <a:pt x="7502" y="4346"/>
                  <a:pt x="7288" y="4239"/>
                </a:cubicBezTo>
                <a:lnTo>
                  <a:pt x="7288" y="4239"/>
                </a:lnTo>
                <a:cubicBezTo>
                  <a:pt x="7835" y="4477"/>
                  <a:pt x="7954" y="4167"/>
                  <a:pt x="8300" y="4143"/>
                </a:cubicBezTo>
                <a:cubicBezTo>
                  <a:pt x="7954" y="4108"/>
                  <a:pt x="7835" y="3798"/>
                  <a:pt x="7288" y="4036"/>
                </a:cubicBezTo>
                <a:lnTo>
                  <a:pt x="7288" y="4036"/>
                </a:lnTo>
                <a:cubicBezTo>
                  <a:pt x="7502" y="3929"/>
                  <a:pt x="7800" y="3941"/>
                  <a:pt x="7835" y="3536"/>
                </a:cubicBezTo>
                <a:cubicBezTo>
                  <a:pt x="7609" y="3739"/>
                  <a:pt x="7335" y="3620"/>
                  <a:pt x="7169" y="3953"/>
                </a:cubicBezTo>
                <a:lnTo>
                  <a:pt x="7169" y="3953"/>
                </a:lnTo>
                <a:cubicBezTo>
                  <a:pt x="7228" y="3798"/>
                  <a:pt x="7478" y="3703"/>
                  <a:pt x="7276" y="3298"/>
                </a:cubicBezTo>
                <a:cubicBezTo>
                  <a:pt x="7264" y="3512"/>
                  <a:pt x="7157" y="3465"/>
                  <a:pt x="7061" y="3608"/>
                </a:cubicBezTo>
                <a:cubicBezTo>
                  <a:pt x="6930" y="3405"/>
                  <a:pt x="6585" y="3369"/>
                  <a:pt x="6514" y="3620"/>
                </a:cubicBezTo>
                <a:cubicBezTo>
                  <a:pt x="6752" y="3524"/>
                  <a:pt x="6835" y="3715"/>
                  <a:pt x="6823" y="3846"/>
                </a:cubicBezTo>
                <a:cubicBezTo>
                  <a:pt x="6823" y="3881"/>
                  <a:pt x="6799" y="3929"/>
                  <a:pt x="6776" y="3965"/>
                </a:cubicBezTo>
                <a:cubicBezTo>
                  <a:pt x="6728" y="4001"/>
                  <a:pt x="6621" y="4048"/>
                  <a:pt x="6573" y="4001"/>
                </a:cubicBezTo>
                <a:cubicBezTo>
                  <a:pt x="6526" y="3965"/>
                  <a:pt x="6537" y="3858"/>
                  <a:pt x="6645" y="3893"/>
                </a:cubicBezTo>
                <a:cubicBezTo>
                  <a:pt x="6645" y="3881"/>
                  <a:pt x="6633" y="3858"/>
                  <a:pt x="6621" y="3858"/>
                </a:cubicBezTo>
                <a:cubicBezTo>
                  <a:pt x="6573" y="3810"/>
                  <a:pt x="6490" y="3810"/>
                  <a:pt x="6442" y="3858"/>
                </a:cubicBezTo>
                <a:cubicBezTo>
                  <a:pt x="6418" y="3881"/>
                  <a:pt x="6395" y="3917"/>
                  <a:pt x="6395" y="3953"/>
                </a:cubicBezTo>
                <a:cubicBezTo>
                  <a:pt x="6395" y="3965"/>
                  <a:pt x="6395" y="3977"/>
                  <a:pt x="6395" y="3989"/>
                </a:cubicBezTo>
                <a:lnTo>
                  <a:pt x="6395" y="4001"/>
                </a:lnTo>
                <a:cubicBezTo>
                  <a:pt x="6407" y="4036"/>
                  <a:pt x="6430" y="4072"/>
                  <a:pt x="6454" y="4084"/>
                </a:cubicBezTo>
                <a:cubicBezTo>
                  <a:pt x="6156" y="4143"/>
                  <a:pt x="5835" y="4120"/>
                  <a:pt x="5537" y="4024"/>
                </a:cubicBezTo>
                <a:cubicBezTo>
                  <a:pt x="6430" y="4227"/>
                  <a:pt x="6133" y="3358"/>
                  <a:pt x="6680" y="3346"/>
                </a:cubicBezTo>
                <a:lnTo>
                  <a:pt x="6621" y="3346"/>
                </a:lnTo>
                <a:lnTo>
                  <a:pt x="6680" y="3346"/>
                </a:lnTo>
                <a:cubicBezTo>
                  <a:pt x="6430" y="3274"/>
                  <a:pt x="6264" y="3286"/>
                  <a:pt x="6156" y="3334"/>
                </a:cubicBezTo>
                <a:cubicBezTo>
                  <a:pt x="5883" y="3477"/>
                  <a:pt x="5990" y="3762"/>
                  <a:pt x="5883" y="3858"/>
                </a:cubicBezTo>
                <a:cubicBezTo>
                  <a:pt x="5859" y="3679"/>
                  <a:pt x="5752" y="3631"/>
                  <a:pt x="5621" y="3703"/>
                </a:cubicBezTo>
                <a:cubicBezTo>
                  <a:pt x="5752" y="3822"/>
                  <a:pt x="5656" y="3953"/>
                  <a:pt x="5514" y="3953"/>
                </a:cubicBezTo>
                <a:cubicBezTo>
                  <a:pt x="5311" y="3953"/>
                  <a:pt x="5049" y="3727"/>
                  <a:pt x="4704" y="3953"/>
                </a:cubicBezTo>
                <a:cubicBezTo>
                  <a:pt x="4644" y="3965"/>
                  <a:pt x="4573" y="3977"/>
                  <a:pt x="4513" y="4001"/>
                </a:cubicBezTo>
                <a:cubicBezTo>
                  <a:pt x="4573" y="3965"/>
                  <a:pt x="4621" y="3929"/>
                  <a:pt x="4680" y="3893"/>
                </a:cubicBezTo>
                <a:cubicBezTo>
                  <a:pt x="5085" y="3810"/>
                  <a:pt x="5121" y="3477"/>
                  <a:pt x="5264" y="3322"/>
                </a:cubicBezTo>
                <a:cubicBezTo>
                  <a:pt x="5347" y="3227"/>
                  <a:pt x="5525" y="3250"/>
                  <a:pt x="5502" y="3429"/>
                </a:cubicBezTo>
                <a:cubicBezTo>
                  <a:pt x="5645" y="3369"/>
                  <a:pt x="5680" y="3274"/>
                  <a:pt x="5573" y="3131"/>
                </a:cubicBezTo>
                <a:cubicBezTo>
                  <a:pt x="5728" y="3119"/>
                  <a:pt x="5859" y="3393"/>
                  <a:pt x="6145" y="3298"/>
                </a:cubicBezTo>
                <a:cubicBezTo>
                  <a:pt x="6264" y="3262"/>
                  <a:pt x="6371" y="3143"/>
                  <a:pt x="6502" y="2917"/>
                </a:cubicBezTo>
                <a:lnTo>
                  <a:pt x="6502" y="2917"/>
                </a:lnTo>
                <a:cubicBezTo>
                  <a:pt x="6121" y="3298"/>
                  <a:pt x="5704" y="2477"/>
                  <a:pt x="5228" y="3250"/>
                </a:cubicBezTo>
                <a:lnTo>
                  <a:pt x="5228" y="3250"/>
                </a:lnTo>
                <a:cubicBezTo>
                  <a:pt x="5359" y="2965"/>
                  <a:pt x="5561" y="2727"/>
                  <a:pt x="5823" y="2548"/>
                </a:cubicBezTo>
                <a:cubicBezTo>
                  <a:pt x="5811" y="2584"/>
                  <a:pt x="5823" y="2619"/>
                  <a:pt x="5835" y="2655"/>
                </a:cubicBezTo>
                <a:cubicBezTo>
                  <a:pt x="5835" y="2655"/>
                  <a:pt x="5835" y="2655"/>
                  <a:pt x="5835" y="2667"/>
                </a:cubicBezTo>
                <a:cubicBezTo>
                  <a:pt x="5847" y="2667"/>
                  <a:pt x="5859" y="2679"/>
                  <a:pt x="5871" y="2691"/>
                </a:cubicBezTo>
                <a:cubicBezTo>
                  <a:pt x="5966" y="2786"/>
                  <a:pt x="6133" y="2691"/>
                  <a:pt x="6085" y="2560"/>
                </a:cubicBezTo>
                <a:cubicBezTo>
                  <a:pt x="6037" y="2655"/>
                  <a:pt x="5942" y="2596"/>
                  <a:pt x="5954" y="2536"/>
                </a:cubicBezTo>
                <a:cubicBezTo>
                  <a:pt x="5966" y="2465"/>
                  <a:pt x="6073" y="2417"/>
                  <a:pt x="6121" y="2417"/>
                </a:cubicBezTo>
                <a:cubicBezTo>
                  <a:pt x="6168" y="2417"/>
                  <a:pt x="6216" y="2441"/>
                  <a:pt x="6252" y="2477"/>
                </a:cubicBezTo>
                <a:cubicBezTo>
                  <a:pt x="6395" y="2572"/>
                  <a:pt x="6359" y="2798"/>
                  <a:pt x="6180" y="2846"/>
                </a:cubicBezTo>
                <a:cubicBezTo>
                  <a:pt x="6418" y="2977"/>
                  <a:pt x="6633" y="2691"/>
                  <a:pt x="6585" y="2465"/>
                </a:cubicBezTo>
                <a:cubicBezTo>
                  <a:pt x="6752" y="2500"/>
                  <a:pt x="6788" y="2393"/>
                  <a:pt x="6954" y="2536"/>
                </a:cubicBezTo>
                <a:cubicBezTo>
                  <a:pt x="6811" y="2107"/>
                  <a:pt x="6573" y="2215"/>
                  <a:pt x="6407" y="2143"/>
                </a:cubicBezTo>
                <a:lnTo>
                  <a:pt x="6407" y="2143"/>
                </a:lnTo>
                <a:cubicBezTo>
                  <a:pt x="6764" y="2262"/>
                  <a:pt x="6883" y="2000"/>
                  <a:pt x="7169" y="1976"/>
                </a:cubicBezTo>
                <a:cubicBezTo>
                  <a:pt x="6859" y="1715"/>
                  <a:pt x="6668" y="1929"/>
                  <a:pt x="6442" y="2000"/>
                </a:cubicBezTo>
                <a:lnTo>
                  <a:pt x="6442" y="2000"/>
                </a:lnTo>
                <a:cubicBezTo>
                  <a:pt x="6990" y="1786"/>
                  <a:pt x="6859" y="1476"/>
                  <a:pt x="7085" y="1214"/>
                </a:cubicBezTo>
                <a:cubicBezTo>
                  <a:pt x="6823" y="1441"/>
                  <a:pt x="6514" y="1310"/>
                  <a:pt x="6299" y="1857"/>
                </a:cubicBezTo>
                <a:lnTo>
                  <a:pt x="6299" y="1857"/>
                </a:lnTo>
                <a:cubicBezTo>
                  <a:pt x="6371" y="1643"/>
                  <a:pt x="6597" y="1441"/>
                  <a:pt x="6323" y="1131"/>
                </a:cubicBezTo>
                <a:cubicBezTo>
                  <a:pt x="6311" y="1429"/>
                  <a:pt x="6037" y="1536"/>
                  <a:pt x="6156" y="1893"/>
                </a:cubicBezTo>
                <a:lnTo>
                  <a:pt x="6156" y="1893"/>
                </a:lnTo>
                <a:cubicBezTo>
                  <a:pt x="6085" y="1726"/>
                  <a:pt x="6192" y="1500"/>
                  <a:pt x="5764" y="1345"/>
                </a:cubicBezTo>
                <a:cubicBezTo>
                  <a:pt x="5906" y="1512"/>
                  <a:pt x="5799" y="1548"/>
                  <a:pt x="5835" y="1715"/>
                </a:cubicBezTo>
                <a:cubicBezTo>
                  <a:pt x="5609" y="1667"/>
                  <a:pt x="5323" y="1881"/>
                  <a:pt x="5454" y="2119"/>
                </a:cubicBezTo>
                <a:cubicBezTo>
                  <a:pt x="5549" y="1869"/>
                  <a:pt x="5752" y="1965"/>
                  <a:pt x="5823" y="2048"/>
                </a:cubicBezTo>
                <a:cubicBezTo>
                  <a:pt x="5859" y="2084"/>
                  <a:pt x="5883" y="2131"/>
                  <a:pt x="5883" y="2179"/>
                </a:cubicBezTo>
                <a:cubicBezTo>
                  <a:pt x="5883" y="2238"/>
                  <a:pt x="5835" y="2334"/>
                  <a:pt x="5764" y="2346"/>
                </a:cubicBezTo>
                <a:cubicBezTo>
                  <a:pt x="5704" y="2346"/>
                  <a:pt x="5645" y="2262"/>
                  <a:pt x="5740" y="2215"/>
                </a:cubicBezTo>
                <a:cubicBezTo>
                  <a:pt x="5609" y="2179"/>
                  <a:pt x="5514" y="2334"/>
                  <a:pt x="5609" y="2429"/>
                </a:cubicBezTo>
                <a:cubicBezTo>
                  <a:pt x="5621" y="2441"/>
                  <a:pt x="5621" y="2453"/>
                  <a:pt x="5633" y="2465"/>
                </a:cubicBezTo>
                <a:lnTo>
                  <a:pt x="5633" y="2465"/>
                </a:lnTo>
                <a:cubicBezTo>
                  <a:pt x="5668" y="2477"/>
                  <a:pt x="5704" y="2488"/>
                  <a:pt x="5740" y="2477"/>
                </a:cubicBezTo>
                <a:cubicBezTo>
                  <a:pt x="5573" y="2738"/>
                  <a:pt x="5323" y="2941"/>
                  <a:pt x="5049" y="3072"/>
                </a:cubicBezTo>
                <a:cubicBezTo>
                  <a:pt x="5823" y="2596"/>
                  <a:pt x="5002" y="2179"/>
                  <a:pt x="5383" y="1798"/>
                </a:cubicBezTo>
                <a:cubicBezTo>
                  <a:pt x="5359" y="1810"/>
                  <a:pt x="5347" y="1822"/>
                  <a:pt x="5335" y="1834"/>
                </a:cubicBezTo>
                <a:cubicBezTo>
                  <a:pt x="5347" y="1822"/>
                  <a:pt x="5359" y="1810"/>
                  <a:pt x="5383" y="1798"/>
                </a:cubicBezTo>
                <a:cubicBezTo>
                  <a:pt x="5144" y="1917"/>
                  <a:pt x="5037" y="2036"/>
                  <a:pt x="5002" y="2155"/>
                </a:cubicBezTo>
                <a:cubicBezTo>
                  <a:pt x="4906" y="2453"/>
                  <a:pt x="5180" y="2572"/>
                  <a:pt x="5168" y="2715"/>
                </a:cubicBezTo>
                <a:cubicBezTo>
                  <a:pt x="5025" y="2608"/>
                  <a:pt x="4930" y="2655"/>
                  <a:pt x="4871" y="2786"/>
                </a:cubicBezTo>
                <a:cubicBezTo>
                  <a:pt x="5049" y="2774"/>
                  <a:pt x="5073" y="2953"/>
                  <a:pt x="4978" y="3036"/>
                </a:cubicBezTo>
                <a:cubicBezTo>
                  <a:pt x="4823" y="3179"/>
                  <a:pt x="4478" y="3215"/>
                  <a:pt x="4406" y="3620"/>
                </a:cubicBezTo>
                <a:cubicBezTo>
                  <a:pt x="4371" y="3667"/>
                  <a:pt x="4323" y="3727"/>
                  <a:pt x="4299" y="3786"/>
                </a:cubicBezTo>
                <a:cubicBezTo>
                  <a:pt x="4311" y="3727"/>
                  <a:pt x="4335" y="3655"/>
                  <a:pt x="4347" y="3584"/>
                </a:cubicBezTo>
                <a:cubicBezTo>
                  <a:pt x="4573" y="3250"/>
                  <a:pt x="4359" y="2989"/>
                  <a:pt x="4347" y="2786"/>
                </a:cubicBezTo>
                <a:cubicBezTo>
                  <a:pt x="4347" y="2643"/>
                  <a:pt x="4478" y="2536"/>
                  <a:pt x="4597" y="2679"/>
                </a:cubicBezTo>
                <a:cubicBezTo>
                  <a:pt x="4656" y="2548"/>
                  <a:pt x="4609" y="2441"/>
                  <a:pt x="4442" y="2417"/>
                </a:cubicBezTo>
                <a:cubicBezTo>
                  <a:pt x="4537" y="2310"/>
                  <a:pt x="4823" y="2417"/>
                  <a:pt x="4954" y="2143"/>
                </a:cubicBezTo>
                <a:cubicBezTo>
                  <a:pt x="5013" y="1965"/>
                  <a:pt x="5013" y="1786"/>
                  <a:pt x="4942" y="1619"/>
                </a:cubicBezTo>
                <a:lnTo>
                  <a:pt x="4942" y="1619"/>
                </a:lnTo>
                <a:cubicBezTo>
                  <a:pt x="4942" y="2155"/>
                  <a:pt x="4061" y="1869"/>
                  <a:pt x="4275" y="2750"/>
                </a:cubicBezTo>
                <a:lnTo>
                  <a:pt x="4275" y="2750"/>
                </a:lnTo>
                <a:cubicBezTo>
                  <a:pt x="4168" y="2465"/>
                  <a:pt x="4144" y="2143"/>
                  <a:pt x="4204" y="1834"/>
                </a:cubicBezTo>
                <a:cubicBezTo>
                  <a:pt x="4228" y="1869"/>
                  <a:pt x="4251" y="1893"/>
                  <a:pt x="4287" y="1905"/>
                </a:cubicBezTo>
                <a:lnTo>
                  <a:pt x="4299" y="1905"/>
                </a:lnTo>
                <a:cubicBezTo>
                  <a:pt x="4311" y="1905"/>
                  <a:pt x="4323" y="1905"/>
                  <a:pt x="4347" y="1905"/>
                </a:cubicBezTo>
                <a:cubicBezTo>
                  <a:pt x="4478" y="1893"/>
                  <a:pt x="4525" y="1715"/>
                  <a:pt x="4406" y="1643"/>
                </a:cubicBezTo>
                <a:cubicBezTo>
                  <a:pt x="4430" y="1762"/>
                  <a:pt x="4335" y="1774"/>
                  <a:pt x="4287" y="1726"/>
                </a:cubicBezTo>
                <a:cubicBezTo>
                  <a:pt x="4251" y="1679"/>
                  <a:pt x="4287" y="1560"/>
                  <a:pt x="4335" y="1524"/>
                </a:cubicBezTo>
                <a:cubicBezTo>
                  <a:pt x="4359" y="1488"/>
                  <a:pt x="4406" y="1476"/>
                  <a:pt x="4454" y="1476"/>
                </a:cubicBezTo>
                <a:cubicBezTo>
                  <a:pt x="4585" y="1465"/>
                  <a:pt x="4775" y="1548"/>
                  <a:pt x="4680" y="1786"/>
                </a:cubicBezTo>
                <a:cubicBezTo>
                  <a:pt x="4930" y="1715"/>
                  <a:pt x="4883" y="1357"/>
                  <a:pt x="4692" y="1238"/>
                </a:cubicBezTo>
                <a:cubicBezTo>
                  <a:pt x="4835" y="1143"/>
                  <a:pt x="4775" y="1036"/>
                  <a:pt x="5002" y="1024"/>
                </a:cubicBezTo>
                <a:cubicBezTo>
                  <a:pt x="4585" y="822"/>
                  <a:pt x="4502" y="1072"/>
                  <a:pt x="4335" y="1131"/>
                </a:cubicBezTo>
                <a:lnTo>
                  <a:pt x="4335" y="1131"/>
                </a:lnTo>
                <a:cubicBezTo>
                  <a:pt x="4680" y="953"/>
                  <a:pt x="4561" y="691"/>
                  <a:pt x="4763" y="464"/>
                </a:cubicBezTo>
                <a:cubicBezTo>
                  <a:pt x="4347" y="500"/>
                  <a:pt x="4359" y="798"/>
                  <a:pt x="4263" y="1012"/>
                </a:cubicBezTo>
                <a:lnTo>
                  <a:pt x="4263" y="1012"/>
                </a:lnTo>
                <a:cubicBezTo>
                  <a:pt x="4490" y="464"/>
                  <a:pt x="4192" y="345"/>
                  <a:pt x="4156" y="0"/>
                </a:cubicBezTo>
                <a:cubicBezTo>
                  <a:pt x="4132" y="345"/>
                  <a:pt x="3823" y="464"/>
                  <a:pt x="4061" y="1012"/>
                </a:cubicBezTo>
                <a:lnTo>
                  <a:pt x="4061" y="1012"/>
                </a:lnTo>
                <a:cubicBezTo>
                  <a:pt x="3954" y="798"/>
                  <a:pt x="3966" y="500"/>
                  <a:pt x="3561" y="464"/>
                </a:cubicBezTo>
                <a:cubicBezTo>
                  <a:pt x="3763" y="691"/>
                  <a:pt x="3644" y="953"/>
                  <a:pt x="3978" y="1131"/>
                </a:cubicBezTo>
                <a:lnTo>
                  <a:pt x="3978" y="1131"/>
                </a:lnTo>
                <a:cubicBezTo>
                  <a:pt x="3811" y="1072"/>
                  <a:pt x="3728" y="822"/>
                  <a:pt x="3311" y="1024"/>
                </a:cubicBezTo>
                <a:cubicBezTo>
                  <a:pt x="3537" y="1036"/>
                  <a:pt x="3478" y="1143"/>
                  <a:pt x="3632" y="1238"/>
                </a:cubicBezTo>
                <a:cubicBezTo>
                  <a:pt x="3430" y="1357"/>
                  <a:pt x="3382" y="1715"/>
                  <a:pt x="3644" y="1786"/>
                </a:cubicBezTo>
                <a:cubicBezTo>
                  <a:pt x="3537" y="1548"/>
                  <a:pt x="3740" y="1465"/>
                  <a:pt x="3859" y="1476"/>
                </a:cubicBezTo>
                <a:cubicBezTo>
                  <a:pt x="3906" y="1476"/>
                  <a:pt x="3954" y="1488"/>
                  <a:pt x="3990" y="1524"/>
                </a:cubicBezTo>
                <a:cubicBezTo>
                  <a:pt x="4025" y="1560"/>
                  <a:pt x="4073" y="1679"/>
                  <a:pt x="4025" y="1726"/>
                </a:cubicBezTo>
                <a:cubicBezTo>
                  <a:pt x="3990" y="1774"/>
                  <a:pt x="3882" y="1762"/>
                  <a:pt x="3918" y="1643"/>
                </a:cubicBezTo>
                <a:cubicBezTo>
                  <a:pt x="3799" y="1715"/>
                  <a:pt x="3835" y="1893"/>
                  <a:pt x="3978" y="1905"/>
                </a:cubicBezTo>
                <a:cubicBezTo>
                  <a:pt x="3990" y="1905"/>
                  <a:pt x="4001" y="1905"/>
                  <a:pt x="4013" y="1905"/>
                </a:cubicBezTo>
                <a:lnTo>
                  <a:pt x="4025" y="1905"/>
                </a:lnTo>
                <a:cubicBezTo>
                  <a:pt x="4061" y="1893"/>
                  <a:pt x="4097" y="1869"/>
                  <a:pt x="4109" y="1834"/>
                </a:cubicBezTo>
                <a:cubicBezTo>
                  <a:pt x="4168" y="2143"/>
                  <a:pt x="4144" y="2465"/>
                  <a:pt x="4049" y="2750"/>
                </a:cubicBezTo>
                <a:cubicBezTo>
                  <a:pt x="4251" y="1857"/>
                  <a:pt x="3382" y="2155"/>
                  <a:pt x="3370" y="1619"/>
                </a:cubicBezTo>
                <a:lnTo>
                  <a:pt x="3370" y="1667"/>
                </a:lnTo>
                <a:cubicBezTo>
                  <a:pt x="3370" y="1655"/>
                  <a:pt x="3370" y="1631"/>
                  <a:pt x="3370" y="1619"/>
                </a:cubicBezTo>
                <a:cubicBezTo>
                  <a:pt x="3299" y="1869"/>
                  <a:pt x="3299" y="2024"/>
                  <a:pt x="3359" y="2131"/>
                </a:cubicBezTo>
                <a:cubicBezTo>
                  <a:pt x="3489" y="2417"/>
                  <a:pt x="3775" y="2310"/>
                  <a:pt x="3882" y="2417"/>
                </a:cubicBezTo>
                <a:cubicBezTo>
                  <a:pt x="3704" y="2441"/>
                  <a:pt x="3656" y="2536"/>
                  <a:pt x="3716" y="2679"/>
                </a:cubicBezTo>
                <a:cubicBezTo>
                  <a:pt x="3835" y="2536"/>
                  <a:pt x="3978" y="2643"/>
                  <a:pt x="3966" y="2774"/>
                </a:cubicBezTo>
                <a:cubicBezTo>
                  <a:pt x="3966" y="2989"/>
                  <a:pt x="3740" y="3250"/>
                  <a:pt x="3966" y="3584"/>
                </a:cubicBezTo>
                <a:cubicBezTo>
                  <a:pt x="3978" y="3655"/>
                  <a:pt x="3990" y="3727"/>
                  <a:pt x="4013" y="3786"/>
                </a:cubicBezTo>
                <a:cubicBezTo>
                  <a:pt x="3978" y="3727"/>
                  <a:pt x="3942" y="3667"/>
                  <a:pt x="3906" y="3620"/>
                </a:cubicBezTo>
                <a:cubicBezTo>
                  <a:pt x="3835" y="3203"/>
                  <a:pt x="3489" y="3179"/>
                  <a:pt x="3335" y="3036"/>
                </a:cubicBezTo>
                <a:cubicBezTo>
                  <a:pt x="3239" y="2941"/>
                  <a:pt x="3263" y="2774"/>
                  <a:pt x="3442" y="2786"/>
                </a:cubicBezTo>
                <a:cubicBezTo>
                  <a:pt x="3382" y="2655"/>
                  <a:pt x="3287" y="2608"/>
                  <a:pt x="3144" y="2715"/>
                </a:cubicBezTo>
                <a:cubicBezTo>
                  <a:pt x="3132" y="2572"/>
                  <a:pt x="3406" y="2441"/>
                  <a:pt x="3311" y="2155"/>
                </a:cubicBezTo>
                <a:cubicBezTo>
                  <a:pt x="3275" y="2036"/>
                  <a:pt x="3168" y="1917"/>
                  <a:pt x="2930" y="1798"/>
                </a:cubicBezTo>
                <a:cubicBezTo>
                  <a:pt x="3311" y="2179"/>
                  <a:pt x="2489" y="2596"/>
                  <a:pt x="3263" y="3072"/>
                </a:cubicBezTo>
                <a:cubicBezTo>
                  <a:pt x="2978" y="2941"/>
                  <a:pt x="2739" y="2738"/>
                  <a:pt x="2573" y="2477"/>
                </a:cubicBezTo>
                <a:cubicBezTo>
                  <a:pt x="2608" y="2488"/>
                  <a:pt x="2644" y="2477"/>
                  <a:pt x="2668" y="2465"/>
                </a:cubicBezTo>
                <a:lnTo>
                  <a:pt x="2680" y="2465"/>
                </a:lnTo>
                <a:cubicBezTo>
                  <a:pt x="2692" y="2453"/>
                  <a:pt x="2704" y="2441"/>
                  <a:pt x="2716" y="2429"/>
                </a:cubicBezTo>
                <a:cubicBezTo>
                  <a:pt x="2799" y="2346"/>
                  <a:pt x="2727" y="2191"/>
                  <a:pt x="2608" y="2203"/>
                </a:cubicBezTo>
                <a:lnTo>
                  <a:pt x="2573" y="2203"/>
                </a:lnTo>
                <a:cubicBezTo>
                  <a:pt x="2680" y="2262"/>
                  <a:pt x="2608" y="2346"/>
                  <a:pt x="2549" y="2334"/>
                </a:cubicBezTo>
                <a:cubicBezTo>
                  <a:pt x="2489" y="2334"/>
                  <a:pt x="2442" y="2227"/>
                  <a:pt x="2442" y="2167"/>
                </a:cubicBezTo>
                <a:cubicBezTo>
                  <a:pt x="2442" y="2119"/>
                  <a:pt x="2454" y="2084"/>
                  <a:pt x="2489" y="2048"/>
                </a:cubicBezTo>
                <a:cubicBezTo>
                  <a:pt x="2585" y="1893"/>
                  <a:pt x="2823" y="1929"/>
                  <a:pt x="2858" y="2107"/>
                </a:cubicBezTo>
                <a:cubicBezTo>
                  <a:pt x="2989" y="1881"/>
                  <a:pt x="2716" y="1667"/>
                  <a:pt x="2489" y="1703"/>
                </a:cubicBezTo>
                <a:cubicBezTo>
                  <a:pt x="2525" y="1536"/>
                  <a:pt x="2406" y="1500"/>
                  <a:pt x="2561" y="1334"/>
                </a:cubicBezTo>
                <a:cubicBezTo>
                  <a:pt x="2120" y="1488"/>
                  <a:pt x="2239" y="1726"/>
                  <a:pt x="2168" y="1881"/>
                </a:cubicBezTo>
                <a:lnTo>
                  <a:pt x="2168" y="1881"/>
                </a:lnTo>
                <a:cubicBezTo>
                  <a:pt x="2275" y="1524"/>
                  <a:pt x="2013" y="1417"/>
                  <a:pt x="1989" y="1119"/>
                </a:cubicBezTo>
                <a:cubicBezTo>
                  <a:pt x="1727" y="1429"/>
                  <a:pt x="1942" y="1631"/>
                  <a:pt x="2025" y="1846"/>
                </a:cubicBezTo>
                <a:lnTo>
                  <a:pt x="2025" y="1846"/>
                </a:lnTo>
                <a:cubicBezTo>
                  <a:pt x="1799" y="1310"/>
                  <a:pt x="1501" y="1429"/>
                  <a:pt x="1239" y="1214"/>
                </a:cubicBezTo>
                <a:cubicBezTo>
                  <a:pt x="1454" y="1476"/>
                  <a:pt x="1334" y="1774"/>
                  <a:pt x="1870" y="2000"/>
                </a:cubicBezTo>
                <a:lnTo>
                  <a:pt x="1870" y="2000"/>
                </a:lnTo>
                <a:cubicBezTo>
                  <a:pt x="1656" y="1917"/>
                  <a:pt x="1454" y="1703"/>
                  <a:pt x="1144" y="1965"/>
                </a:cubicBezTo>
                <a:cubicBezTo>
                  <a:pt x="1442" y="1976"/>
                  <a:pt x="1549" y="2250"/>
                  <a:pt x="1906" y="2143"/>
                </a:cubicBezTo>
                <a:lnTo>
                  <a:pt x="1906" y="2143"/>
                </a:lnTo>
                <a:cubicBezTo>
                  <a:pt x="1751" y="2203"/>
                  <a:pt x="1513" y="2096"/>
                  <a:pt x="1358" y="2524"/>
                </a:cubicBezTo>
                <a:cubicBezTo>
                  <a:pt x="1525" y="2381"/>
                  <a:pt x="1561" y="2488"/>
                  <a:pt x="1727" y="2465"/>
                </a:cubicBezTo>
                <a:cubicBezTo>
                  <a:pt x="1692" y="2691"/>
                  <a:pt x="1906" y="2965"/>
                  <a:pt x="2132" y="2834"/>
                </a:cubicBezTo>
                <a:cubicBezTo>
                  <a:pt x="1954" y="2798"/>
                  <a:pt x="1918" y="2560"/>
                  <a:pt x="2073" y="2465"/>
                </a:cubicBezTo>
                <a:cubicBezTo>
                  <a:pt x="2108" y="2429"/>
                  <a:pt x="2144" y="2417"/>
                  <a:pt x="2192" y="2405"/>
                </a:cubicBezTo>
                <a:cubicBezTo>
                  <a:pt x="2251" y="2405"/>
                  <a:pt x="2358" y="2453"/>
                  <a:pt x="2358" y="2524"/>
                </a:cubicBezTo>
                <a:cubicBezTo>
                  <a:pt x="2370" y="2584"/>
                  <a:pt x="2287" y="2643"/>
                  <a:pt x="2227" y="2548"/>
                </a:cubicBezTo>
                <a:cubicBezTo>
                  <a:pt x="2192" y="2679"/>
                  <a:pt x="2346" y="2786"/>
                  <a:pt x="2454" y="2691"/>
                </a:cubicBezTo>
                <a:cubicBezTo>
                  <a:pt x="2466" y="2679"/>
                  <a:pt x="2466" y="2667"/>
                  <a:pt x="2477" y="2655"/>
                </a:cubicBezTo>
                <a:lnTo>
                  <a:pt x="2477" y="2643"/>
                </a:lnTo>
                <a:cubicBezTo>
                  <a:pt x="2501" y="2608"/>
                  <a:pt x="2501" y="2572"/>
                  <a:pt x="2501" y="2536"/>
                </a:cubicBezTo>
                <a:cubicBezTo>
                  <a:pt x="2751" y="2715"/>
                  <a:pt x="2966" y="2953"/>
                  <a:pt x="3097" y="3239"/>
                </a:cubicBezTo>
                <a:cubicBezTo>
                  <a:pt x="2620" y="2465"/>
                  <a:pt x="2204" y="3286"/>
                  <a:pt x="1811" y="2905"/>
                </a:cubicBezTo>
                <a:cubicBezTo>
                  <a:pt x="1942" y="3131"/>
                  <a:pt x="2061" y="3250"/>
                  <a:pt x="2168" y="3286"/>
                </a:cubicBezTo>
                <a:cubicBezTo>
                  <a:pt x="2466" y="3381"/>
                  <a:pt x="2585" y="3108"/>
                  <a:pt x="2739" y="3119"/>
                </a:cubicBezTo>
                <a:cubicBezTo>
                  <a:pt x="2632" y="3262"/>
                  <a:pt x="2668" y="3358"/>
                  <a:pt x="2811" y="3417"/>
                </a:cubicBezTo>
                <a:cubicBezTo>
                  <a:pt x="2787" y="3239"/>
                  <a:pt x="2954" y="3215"/>
                  <a:pt x="3061" y="3310"/>
                </a:cubicBezTo>
                <a:cubicBezTo>
                  <a:pt x="3192" y="3465"/>
                  <a:pt x="3228" y="3798"/>
                  <a:pt x="3632" y="3881"/>
                </a:cubicBezTo>
                <a:cubicBezTo>
                  <a:pt x="3692" y="3917"/>
                  <a:pt x="3751" y="3953"/>
                  <a:pt x="3811" y="3989"/>
                </a:cubicBezTo>
                <a:cubicBezTo>
                  <a:pt x="3740" y="3965"/>
                  <a:pt x="3668" y="3953"/>
                  <a:pt x="3609" y="3941"/>
                </a:cubicBezTo>
                <a:cubicBezTo>
                  <a:pt x="3263" y="3703"/>
                  <a:pt x="3013" y="3929"/>
                  <a:pt x="2799" y="3941"/>
                </a:cubicBezTo>
                <a:cubicBezTo>
                  <a:pt x="2668" y="3941"/>
                  <a:pt x="2561" y="3810"/>
                  <a:pt x="2692" y="3691"/>
                </a:cubicBezTo>
                <a:cubicBezTo>
                  <a:pt x="2561" y="3631"/>
                  <a:pt x="2466" y="3679"/>
                  <a:pt x="2442" y="3846"/>
                </a:cubicBezTo>
                <a:cubicBezTo>
                  <a:pt x="2323" y="3750"/>
                  <a:pt x="2442" y="3465"/>
                  <a:pt x="2156" y="3322"/>
                </a:cubicBezTo>
                <a:cubicBezTo>
                  <a:pt x="2049" y="3274"/>
                  <a:pt x="1882" y="3274"/>
                  <a:pt x="1632" y="3334"/>
                </a:cubicBezTo>
                <a:lnTo>
                  <a:pt x="1632" y="3334"/>
                </a:lnTo>
                <a:cubicBezTo>
                  <a:pt x="2180" y="3334"/>
                  <a:pt x="1894" y="4215"/>
                  <a:pt x="2775" y="4012"/>
                </a:cubicBezTo>
                <a:cubicBezTo>
                  <a:pt x="2477" y="4120"/>
                  <a:pt x="2168" y="4143"/>
                  <a:pt x="1858" y="4084"/>
                </a:cubicBezTo>
                <a:cubicBezTo>
                  <a:pt x="1882" y="4060"/>
                  <a:pt x="1906" y="4024"/>
                  <a:pt x="1918" y="3989"/>
                </a:cubicBezTo>
                <a:lnTo>
                  <a:pt x="1918" y="3989"/>
                </a:lnTo>
                <a:cubicBezTo>
                  <a:pt x="1918" y="3965"/>
                  <a:pt x="1918" y="3953"/>
                  <a:pt x="1918" y="3941"/>
                </a:cubicBezTo>
                <a:cubicBezTo>
                  <a:pt x="1918" y="3798"/>
                  <a:pt x="1727" y="3762"/>
                  <a:pt x="1668" y="3881"/>
                </a:cubicBezTo>
                <a:cubicBezTo>
                  <a:pt x="1775" y="3846"/>
                  <a:pt x="1799" y="3953"/>
                  <a:pt x="1739" y="3989"/>
                </a:cubicBezTo>
                <a:cubicBezTo>
                  <a:pt x="1692" y="4036"/>
                  <a:pt x="1584" y="3989"/>
                  <a:pt x="1549" y="3953"/>
                </a:cubicBezTo>
                <a:cubicBezTo>
                  <a:pt x="1513" y="3917"/>
                  <a:pt x="1489" y="3870"/>
                  <a:pt x="1489" y="3834"/>
                </a:cubicBezTo>
                <a:cubicBezTo>
                  <a:pt x="1489" y="3703"/>
                  <a:pt x="1561" y="3512"/>
                  <a:pt x="1799" y="3608"/>
                </a:cubicBezTo>
                <a:cubicBezTo>
                  <a:pt x="1727" y="3358"/>
                  <a:pt x="1382" y="3393"/>
                  <a:pt x="1251" y="3596"/>
                </a:cubicBezTo>
                <a:cubicBezTo>
                  <a:pt x="1156" y="3441"/>
                  <a:pt x="1061" y="3500"/>
                  <a:pt x="1037" y="3286"/>
                </a:cubicBezTo>
                <a:cubicBezTo>
                  <a:pt x="846" y="3691"/>
                  <a:pt x="1084" y="3786"/>
                  <a:pt x="1156" y="3941"/>
                </a:cubicBezTo>
                <a:lnTo>
                  <a:pt x="1156" y="3941"/>
                </a:lnTo>
                <a:cubicBezTo>
                  <a:pt x="977" y="3608"/>
                  <a:pt x="703" y="3727"/>
                  <a:pt x="489" y="3524"/>
                </a:cubicBezTo>
                <a:cubicBezTo>
                  <a:pt x="525" y="3929"/>
                  <a:pt x="811" y="3917"/>
                  <a:pt x="1025" y="4024"/>
                </a:cubicBezTo>
                <a:lnTo>
                  <a:pt x="1025" y="4024"/>
                </a:lnTo>
                <a:cubicBezTo>
                  <a:pt x="465" y="3798"/>
                  <a:pt x="334" y="4096"/>
                  <a:pt x="1" y="4131"/>
                </a:cubicBezTo>
                <a:close/>
                <a:moveTo>
                  <a:pt x="5490" y="4012"/>
                </a:moveTo>
                <a:close/>
                <a:moveTo>
                  <a:pt x="4763" y="3941"/>
                </a:moveTo>
                <a:cubicBezTo>
                  <a:pt x="4859" y="3881"/>
                  <a:pt x="4978" y="3870"/>
                  <a:pt x="5085" y="3893"/>
                </a:cubicBezTo>
                <a:cubicBezTo>
                  <a:pt x="5264" y="3965"/>
                  <a:pt x="5454" y="4036"/>
                  <a:pt x="5633" y="4096"/>
                </a:cubicBezTo>
                <a:cubicBezTo>
                  <a:pt x="5716" y="4108"/>
                  <a:pt x="5787" y="4120"/>
                  <a:pt x="5871" y="4131"/>
                </a:cubicBezTo>
                <a:cubicBezTo>
                  <a:pt x="5787" y="4131"/>
                  <a:pt x="5716" y="4143"/>
                  <a:pt x="5633" y="4167"/>
                </a:cubicBezTo>
                <a:cubicBezTo>
                  <a:pt x="5454" y="4227"/>
                  <a:pt x="5264" y="4286"/>
                  <a:pt x="5085" y="4370"/>
                </a:cubicBezTo>
                <a:cubicBezTo>
                  <a:pt x="4978" y="4393"/>
                  <a:pt x="4859" y="4370"/>
                  <a:pt x="4763" y="4322"/>
                </a:cubicBezTo>
                <a:cubicBezTo>
                  <a:pt x="4930" y="4322"/>
                  <a:pt x="5097" y="4251"/>
                  <a:pt x="5216" y="4131"/>
                </a:cubicBezTo>
                <a:cubicBezTo>
                  <a:pt x="5097" y="4001"/>
                  <a:pt x="4930" y="3929"/>
                  <a:pt x="4763" y="3941"/>
                </a:cubicBezTo>
                <a:close/>
                <a:moveTo>
                  <a:pt x="5168" y="5013"/>
                </a:moveTo>
                <a:close/>
                <a:moveTo>
                  <a:pt x="4894" y="4893"/>
                </a:moveTo>
                <a:cubicBezTo>
                  <a:pt x="4906" y="4727"/>
                  <a:pt x="4835" y="4560"/>
                  <a:pt x="4716" y="4453"/>
                </a:cubicBezTo>
                <a:cubicBezTo>
                  <a:pt x="4823" y="4477"/>
                  <a:pt x="4918" y="4548"/>
                  <a:pt x="4978" y="4643"/>
                </a:cubicBezTo>
                <a:cubicBezTo>
                  <a:pt x="5049" y="4834"/>
                  <a:pt x="5133" y="5001"/>
                  <a:pt x="5216" y="5179"/>
                </a:cubicBezTo>
                <a:cubicBezTo>
                  <a:pt x="5264" y="5239"/>
                  <a:pt x="5311" y="5310"/>
                  <a:pt x="5359" y="5370"/>
                </a:cubicBezTo>
                <a:cubicBezTo>
                  <a:pt x="5287" y="5310"/>
                  <a:pt x="5228" y="5263"/>
                  <a:pt x="5168" y="5227"/>
                </a:cubicBezTo>
                <a:cubicBezTo>
                  <a:pt x="5002" y="5144"/>
                  <a:pt x="4823" y="5060"/>
                  <a:pt x="4644" y="4989"/>
                </a:cubicBezTo>
                <a:cubicBezTo>
                  <a:pt x="4537" y="4929"/>
                  <a:pt x="4466" y="4834"/>
                  <a:pt x="4442" y="4715"/>
                </a:cubicBezTo>
                <a:cubicBezTo>
                  <a:pt x="4561" y="4846"/>
                  <a:pt x="4716" y="4905"/>
                  <a:pt x="4894" y="4893"/>
                </a:cubicBezTo>
                <a:close/>
                <a:moveTo>
                  <a:pt x="5013" y="3084"/>
                </a:moveTo>
                <a:close/>
                <a:moveTo>
                  <a:pt x="4644" y="3274"/>
                </a:moveTo>
                <a:cubicBezTo>
                  <a:pt x="4823" y="3203"/>
                  <a:pt x="5002" y="3119"/>
                  <a:pt x="5168" y="3024"/>
                </a:cubicBezTo>
                <a:cubicBezTo>
                  <a:pt x="5228" y="2989"/>
                  <a:pt x="5299" y="2941"/>
                  <a:pt x="5359" y="2893"/>
                </a:cubicBezTo>
                <a:cubicBezTo>
                  <a:pt x="5311" y="2953"/>
                  <a:pt x="5264" y="3012"/>
                  <a:pt x="5216" y="3084"/>
                </a:cubicBezTo>
                <a:cubicBezTo>
                  <a:pt x="5133" y="3250"/>
                  <a:pt x="5049" y="3429"/>
                  <a:pt x="4978" y="3608"/>
                </a:cubicBezTo>
                <a:cubicBezTo>
                  <a:pt x="4918" y="3703"/>
                  <a:pt x="4823" y="3774"/>
                  <a:pt x="4704" y="3810"/>
                </a:cubicBezTo>
                <a:cubicBezTo>
                  <a:pt x="4835" y="3691"/>
                  <a:pt x="4906" y="3536"/>
                  <a:pt x="4894" y="3369"/>
                </a:cubicBezTo>
                <a:cubicBezTo>
                  <a:pt x="4728" y="3358"/>
                  <a:pt x="4561" y="3429"/>
                  <a:pt x="4442" y="3548"/>
                </a:cubicBezTo>
                <a:cubicBezTo>
                  <a:pt x="4478" y="3441"/>
                  <a:pt x="4549" y="3334"/>
                  <a:pt x="4644" y="3274"/>
                </a:cubicBezTo>
                <a:close/>
                <a:moveTo>
                  <a:pt x="4240" y="5501"/>
                </a:moveTo>
                <a:close/>
                <a:moveTo>
                  <a:pt x="4013" y="2762"/>
                </a:moveTo>
                <a:close/>
                <a:moveTo>
                  <a:pt x="3930" y="3489"/>
                </a:moveTo>
                <a:cubicBezTo>
                  <a:pt x="3882" y="3381"/>
                  <a:pt x="3859" y="3274"/>
                  <a:pt x="3882" y="3155"/>
                </a:cubicBezTo>
                <a:cubicBezTo>
                  <a:pt x="3966" y="2977"/>
                  <a:pt x="4025" y="2798"/>
                  <a:pt x="4085" y="2608"/>
                </a:cubicBezTo>
                <a:cubicBezTo>
                  <a:pt x="4097" y="2536"/>
                  <a:pt x="4109" y="2465"/>
                  <a:pt x="4121" y="2381"/>
                </a:cubicBezTo>
                <a:cubicBezTo>
                  <a:pt x="4132" y="2465"/>
                  <a:pt x="4144" y="2548"/>
                  <a:pt x="4156" y="2608"/>
                </a:cubicBezTo>
                <a:cubicBezTo>
                  <a:pt x="4216" y="2798"/>
                  <a:pt x="4287" y="2977"/>
                  <a:pt x="4359" y="3155"/>
                </a:cubicBezTo>
                <a:cubicBezTo>
                  <a:pt x="4382" y="3274"/>
                  <a:pt x="4371" y="3381"/>
                  <a:pt x="4311" y="3489"/>
                </a:cubicBezTo>
                <a:cubicBezTo>
                  <a:pt x="4478" y="3322"/>
                  <a:pt x="4359" y="3036"/>
                  <a:pt x="4121" y="3036"/>
                </a:cubicBezTo>
                <a:cubicBezTo>
                  <a:pt x="3894" y="3036"/>
                  <a:pt x="3775" y="3322"/>
                  <a:pt x="3930" y="3489"/>
                </a:cubicBezTo>
                <a:close/>
                <a:moveTo>
                  <a:pt x="4121" y="5215"/>
                </a:moveTo>
                <a:cubicBezTo>
                  <a:pt x="4251" y="5108"/>
                  <a:pt x="4323" y="4941"/>
                  <a:pt x="4311" y="4774"/>
                </a:cubicBezTo>
                <a:cubicBezTo>
                  <a:pt x="4371" y="4870"/>
                  <a:pt x="4382" y="4989"/>
                  <a:pt x="4359" y="5096"/>
                </a:cubicBezTo>
                <a:cubicBezTo>
                  <a:pt x="4287" y="5274"/>
                  <a:pt x="4216" y="5453"/>
                  <a:pt x="4156" y="5644"/>
                </a:cubicBezTo>
                <a:cubicBezTo>
                  <a:pt x="4144" y="5715"/>
                  <a:pt x="4132" y="5786"/>
                  <a:pt x="4121" y="5870"/>
                </a:cubicBezTo>
                <a:cubicBezTo>
                  <a:pt x="4109" y="5798"/>
                  <a:pt x="4097" y="5715"/>
                  <a:pt x="4085" y="5644"/>
                </a:cubicBezTo>
                <a:cubicBezTo>
                  <a:pt x="4025" y="5453"/>
                  <a:pt x="3966" y="5274"/>
                  <a:pt x="3882" y="5096"/>
                </a:cubicBezTo>
                <a:cubicBezTo>
                  <a:pt x="3859" y="4989"/>
                  <a:pt x="3882" y="4870"/>
                  <a:pt x="3930" y="4774"/>
                </a:cubicBezTo>
                <a:cubicBezTo>
                  <a:pt x="3930" y="4941"/>
                  <a:pt x="4001" y="5108"/>
                  <a:pt x="4121" y="5215"/>
                </a:cubicBezTo>
                <a:close/>
                <a:moveTo>
                  <a:pt x="3239" y="5179"/>
                </a:moveTo>
                <a:close/>
                <a:moveTo>
                  <a:pt x="3347" y="3358"/>
                </a:moveTo>
                <a:cubicBezTo>
                  <a:pt x="3347" y="3524"/>
                  <a:pt x="3406" y="3691"/>
                  <a:pt x="3537" y="3798"/>
                </a:cubicBezTo>
                <a:cubicBezTo>
                  <a:pt x="3430" y="3774"/>
                  <a:pt x="3335" y="3703"/>
                  <a:pt x="3275" y="3608"/>
                </a:cubicBezTo>
                <a:cubicBezTo>
                  <a:pt x="3204" y="3429"/>
                  <a:pt x="3120" y="3250"/>
                  <a:pt x="3025" y="3072"/>
                </a:cubicBezTo>
                <a:cubicBezTo>
                  <a:pt x="2989" y="3012"/>
                  <a:pt x="2942" y="2953"/>
                  <a:pt x="2894" y="2881"/>
                </a:cubicBezTo>
                <a:cubicBezTo>
                  <a:pt x="2954" y="2941"/>
                  <a:pt x="3013" y="2977"/>
                  <a:pt x="3073" y="3024"/>
                </a:cubicBezTo>
                <a:cubicBezTo>
                  <a:pt x="3251" y="3119"/>
                  <a:pt x="3430" y="3191"/>
                  <a:pt x="3609" y="3262"/>
                </a:cubicBezTo>
                <a:cubicBezTo>
                  <a:pt x="3704" y="3334"/>
                  <a:pt x="3775" y="3417"/>
                  <a:pt x="3799" y="3536"/>
                </a:cubicBezTo>
                <a:cubicBezTo>
                  <a:pt x="3692" y="3405"/>
                  <a:pt x="3525" y="3346"/>
                  <a:pt x="3347" y="3358"/>
                </a:cubicBezTo>
                <a:close/>
                <a:moveTo>
                  <a:pt x="3799" y="4715"/>
                </a:moveTo>
                <a:cubicBezTo>
                  <a:pt x="3763" y="4822"/>
                  <a:pt x="3692" y="4917"/>
                  <a:pt x="3597" y="4977"/>
                </a:cubicBezTo>
                <a:cubicBezTo>
                  <a:pt x="3418" y="5048"/>
                  <a:pt x="3239" y="5132"/>
                  <a:pt x="3073" y="5227"/>
                </a:cubicBezTo>
                <a:cubicBezTo>
                  <a:pt x="3013" y="5263"/>
                  <a:pt x="2954" y="5310"/>
                  <a:pt x="2882" y="5358"/>
                </a:cubicBezTo>
                <a:cubicBezTo>
                  <a:pt x="2930" y="5298"/>
                  <a:pt x="2978" y="5239"/>
                  <a:pt x="3025" y="5167"/>
                </a:cubicBezTo>
                <a:cubicBezTo>
                  <a:pt x="3108" y="5001"/>
                  <a:pt x="3192" y="4822"/>
                  <a:pt x="3263" y="4643"/>
                </a:cubicBezTo>
                <a:cubicBezTo>
                  <a:pt x="3323" y="4548"/>
                  <a:pt x="3418" y="4477"/>
                  <a:pt x="3525" y="4441"/>
                </a:cubicBezTo>
                <a:cubicBezTo>
                  <a:pt x="3406" y="4560"/>
                  <a:pt x="3335" y="4727"/>
                  <a:pt x="3347" y="4893"/>
                </a:cubicBezTo>
                <a:cubicBezTo>
                  <a:pt x="3513" y="4905"/>
                  <a:pt x="3692" y="4834"/>
                  <a:pt x="3811" y="4715"/>
                </a:cubicBezTo>
                <a:close/>
                <a:moveTo>
                  <a:pt x="2751" y="4012"/>
                </a:moveTo>
                <a:close/>
                <a:moveTo>
                  <a:pt x="2597" y="4096"/>
                </a:moveTo>
                <a:cubicBezTo>
                  <a:pt x="2787" y="4036"/>
                  <a:pt x="2966" y="3965"/>
                  <a:pt x="3144" y="3893"/>
                </a:cubicBezTo>
                <a:cubicBezTo>
                  <a:pt x="3263" y="3870"/>
                  <a:pt x="3370" y="3881"/>
                  <a:pt x="3478" y="3941"/>
                </a:cubicBezTo>
                <a:cubicBezTo>
                  <a:pt x="3311" y="3929"/>
                  <a:pt x="3144" y="4001"/>
                  <a:pt x="3025" y="4131"/>
                </a:cubicBezTo>
                <a:cubicBezTo>
                  <a:pt x="3144" y="4251"/>
                  <a:pt x="3299" y="4322"/>
                  <a:pt x="3478" y="4322"/>
                </a:cubicBezTo>
                <a:cubicBezTo>
                  <a:pt x="3370" y="4370"/>
                  <a:pt x="3263" y="4393"/>
                  <a:pt x="3144" y="4370"/>
                </a:cubicBezTo>
                <a:cubicBezTo>
                  <a:pt x="2966" y="4286"/>
                  <a:pt x="2787" y="4227"/>
                  <a:pt x="2597" y="4167"/>
                </a:cubicBezTo>
                <a:cubicBezTo>
                  <a:pt x="2525" y="4143"/>
                  <a:pt x="2454" y="4131"/>
                  <a:pt x="2370" y="4131"/>
                </a:cubicBezTo>
                <a:cubicBezTo>
                  <a:pt x="2454" y="4120"/>
                  <a:pt x="2525" y="4108"/>
                  <a:pt x="2608" y="4096"/>
                </a:cubicBezTo>
                <a:close/>
              </a:path>
            </a:pathLst>
          </a:custGeom>
          <a:solidFill>
            <a:schemeClr val="accent2">
              <a:alpha val="1450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5"/>
          <p:cNvSpPr/>
          <p:nvPr/>
        </p:nvSpPr>
        <p:spPr>
          <a:xfrm rot="5400000">
            <a:off x="1761685" y="3558195"/>
            <a:ext cx="563226" cy="563226"/>
          </a:xfrm>
          <a:custGeom>
            <a:avLst/>
            <a:gdLst/>
            <a:ahLst/>
            <a:cxnLst/>
            <a:rect l="l" t="t" r="r" b="b"/>
            <a:pathLst>
              <a:path w="8287" h="8287" extrusionOk="0">
                <a:moveTo>
                  <a:pt x="0" y="4131"/>
                </a:moveTo>
                <a:cubicBezTo>
                  <a:pt x="345" y="4155"/>
                  <a:pt x="476" y="4465"/>
                  <a:pt x="1012" y="4227"/>
                </a:cubicBezTo>
                <a:lnTo>
                  <a:pt x="1012" y="4227"/>
                </a:lnTo>
                <a:cubicBezTo>
                  <a:pt x="798" y="4334"/>
                  <a:pt x="500" y="4322"/>
                  <a:pt x="476" y="4727"/>
                </a:cubicBezTo>
                <a:cubicBezTo>
                  <a:pt x="691" y="4524"/>
                  <a:pt x="965" y="4643"/>
                  <a:pt x="1131" y="4310"/>
                </a:cubicBezTo>
                <a:lnTo>
                  <a:pt x="1131" y="4310"/>
                </a:lnTo>
                <a:cubicBezTo>
                  <a:pt x="1072" y="4477"/>
                  <a:pt x="822" y="4560"/>
                  <a:pt x="1024" y="4977"/>
                </a:cubicBezTo>
                <a:cubicBezTo>
                  <a:pt x="1036" y="4751"/>
                  <a:pt x="1143" y="4798"/>
                  <a:pt x="1238" y="4655"/>
                </a:cubicBezTo>
                <a:cubicBezTo>
                  <a:pt x="1369" y="4858"/>
                  <a:pt x="1715" y="4905"/>
                  <a:pt x="1786" y="4643"/>
                </a:cubicBezTo>
                <a:cubicBezTo>
                  <a:pt x="1548" y="4751"/>
                  <a:pt x="1477" y="4548"/>
                  <a:pt x="1477" y="4429"/>
                </a:cubicBezTo>
                <a:cubicBezTo>
                  <a:pt x="1477" y="4382"/>
                  <a:pt x="1500" y="4334"/>
                  <a:pt x="1536" y="4298"/>
                </a:cubicBezTo>
                <a:cubicBezTo>
                  <a:pt x="1572" y="4262"/>
                  <a:pt x="1679" y="4215"/>
                  <a:pt x="1727" y="4262"/>
                </a:cubicBezTo>
                <a:cubicBezTo>
                  <a:pt x="1774" y="4298"/>
                  <a:pt x="1762" y="4405"/>
                  <a:pt x="1655" y="4370"/>
                </a:cubicBezTo>
                <a:cubicBezTo>
                  <a:pt x="1715" y="4489"/>
                  <a:pt x="1893" y="4453"/>
                  <a:pt x="1905" y="4310"/>
                </a:cubicBezTo>
                <a:cubicBezTo>
                  <a:pt x="1905" y="4298"/>
                  <a:pt x="1905" y="4286"/>
                  <a:pt x="1905" y="4274"/>
                </a:cubicBezTo>
                <a:lnTo>
                  <a:pt x="1905" y="4262"/>
                </a:lnTo>
                <a:cubicBezTo>
                  <a:pt x="1893" y="4227"/>
                  <a:pt x="1869" y="4191"/>
                  <a:pt x="1846" y="4167"/>
                </a:cubicBezTo>
                <a:cubicBezTo>
                  <a:pt x="2143" y="4108"/>
                  <a:pt x="2465" y="4131"/>
                  <a:pt x="2762" y="4239"/>
                </a:cubicBezTo>
                <a:lnTo>
                  <a:pt x="2762" y="4239"/>
                </a:lnTo>
                <a:cubicBezTo>
                  <a:pt x="1881" y="4036"/>
                  <a:pt x="2167" y="4905"/>
                  <a:pt x="1619" y="4917"/>
                </a:cubicBezTo>
                <a:lnTo>
                  <a:pt x="1619" y="4917"/>
                </a:lnTo>
                <a:cubicBezTo>
                  <a:pt x="1881" y="4989"/>
                  <a:pt x="2036" y="4977"/>
                  <a:pt x="2143" y="4929"/>
                </a:cubicBezTo>
                <a:cubicBezTo>
                  <a:pt x="2417" y="4786"/>
                  <a:pt x="2310" y="4501"/>
                  <a:pt x="2429" y="4405"/>
                </a:cubicBezTo>
                <a:cubicBezTo>
                  <a:pt x="2453" y="4584"/>
                  <a:pt x="2548" y="4632"/>
                  <a:pt x="2691" y="4572"/>
                </a:cubicBezTo>
                <a:cubicBezTo>
                  <a:pt x="2548" y="4453"/>
                  <a:pt x="2655" y="4310"/>
                  <a:pt x="2786" y="4322"/>
                </a:cubicBezTo>
                <a:cubicBezTo>
                  <a:pt x="2989" y="4322"/>
                  <a:pt x="3251" y="4548"/>
                  <a:pt x="3596" y="4322"/>
                </a:cubicBezTo>
                <a:cubicBezTo>
                  <a:pt x="3667" y="4310"/>
                  <a:pt x="3727" y="4298"/>
                  <a:pt x="3798" y="4274"/>
                </a:cubicBezTo>
                <a:cubicBezTo>
                  <a:pt x="3739" y="4298"/>
                  <a:pt x="3679" y="4346"/>
                  <a:pt x="3620" y="4382"/>
                </a:cubicBezTo>
                <a:cubicBezTo>
                  <a:pt x="3215" y="4453"/>
                  <a:pt x="3191" y="4798"/>
                  <a:pt x="3048" y="4953"/>
                </a:cubicBezTo>
                <a:cubicBezTo>
                  <a:pt x="2953" y="5048"/>
                  <a:pt x="2786" y="5024"/>
                  <a:pt x="2798" y="4846"/>
                </a:cubicBezTo>
                <a:cubicBezTo>
                  <a:pt x="2655" y="4893"/>
                  <a:pt x="2620" y="5001"/>
                  <a:pt x="2727" y="5144"/>
                </a:cubicBezTo>
                <a:cubicBezTo>
                  <a:pt x="2572" y="5155"/>
                  <a:pt x="2453" y="4882"/>
                  <a:pt x="2155" y="4977"/>
                </a:cubicBezTo>
                <a:cubicBezTo>
                  <a:pt x="2048" y="5013"/>
                  <a:pt x="1929" y="5120"/>
                  <a:pt x="1798" y="5358"/>
                </a:cubicBezTo>
                <a:cubicBezTo>
                  <a:pt x="1810" y="5334"/>
                  <a:pt x="1834" y="5322"/>
                  <a:pt x="1846" y="5310"/>
                </a:cubicBezTo>
                <a:lnTo>
                  <a:pt x="1798" y="5358"/>
                </a:lnTo>
                <a:cubicBezTo>
                  <a:pt x="2191" y="4977"/>
                  <a:pt x="2608" y="5798"/>
                  <a:pt x="3084" y="5024"/>
                </a:cubicBezTo>
                <a:lnTo>
                  <a:pt x="3084" y="5024"/>
                </a:lnTo>
                <a:cubicBezTo>
                  <a:pt x="2953" y="5310"/>
                  <a:pt x="2739" y="5548"/>
                  <a:pt x="2489" y="5727"/>
                </a:cubicBezTo>
                <a:cubicBezTo>
                  <a:pt x="2489" y="5679"/>
                  <a:pt x="2489" y="5644"/>
                  <a:pt x="2465" y="5620"/>
                </a:cubicBezTo>
                <a:lnTo>
                  <a:pt x="2465" y="5620"/>
                </a:lnTo>
                <a:cubicBezTo>
                  <a:pt x="2453" y="5608"/>
                  <a:pt x="2453" y="5596"/>
                  <a:pt x="2441" y="5584"/>
                </a:cubicBezTo>
                <a:cubicBezTo>
                  <a:pt x="2334" y="5489"/>
                  <a:pt x="2179" y="5584"/>
                  <a:pt x="2215" y="5715"/>
                </a:cubicBezTo>
                <a:cubicBezTo>
                  <a:pt x="2274" y="5620"/>
                  <a:pt x="2358" y="5679"/>
                  <a:pt x="2346" y="5751"/>
                </a:cubicBezTo>
                <a:cubicBezTo>
                  <a:pt x="2346" y="5810"/>
                  <a:pt x="2239" y="5858"/>
                  <a:pt x="2179" y="5858"/>
                </a:cubicBezTo>
                <a:cubicBezTo>
                  <a:pt x="2131" y="5858"/>
                  <a:pt x="2096" y="5834"/>
                  <a:pt x="2060" y="5810"/>
                </a:cubicBezTo>
                <a:cubicBezTo>
                  <a:pt x="1965" y="5727"/>
                  <a:pt x="1881" y="5525"/>
                  <a:pt x="2119" y="5429"/>
                </a:cubicBezTo>
                <a:cubicBezTo>
                  <a:pt x="1893" y="5298"/>
                  <a:pt x="1679" y="5584"/>
                  <a:pt x="1727" y="5810"/>
                </a:cubicBezTo>
                <a:cubicBezTo>
                  <a:pt x="1548" y="5775"/>
                  <a:pt x="1524" y="5882"/>
                  <a:pt x="1346" y="5739"/>
                </a:cubicBezTo>
                <a:cubicBezTo>
                  <a:pt x="1500" y="6179"/>
                  <a:pt x="1738" y="6060"/>
                  <a:pt x="1893" y="6132"/>
                </a:cubicBezTo>
                <a:lnTo>
                  <a:pt x="1893" y="6132"/>
                </a:lnTo>
                <a:cubicBezTo>
                  <a:pt x="1536" y="6013"/>
                  <a:pt x="1429" y="6287"/>
                  <a:pt x="1131" y="6298"/>
                </a:cubicBezTo>
                <a:cubicBezTo>
                  <a:pt x="1441" y="6572"/>
                  <a:pt x="1643" y="6358"/>
                  <a:pt x="1858" y="6275"/>
                </a:cubicBezTo>
                <a:lnTo>
                  <a:pt x="1858" y="6275"/>
                </a:lnTo>
                <a:cubicBezTo>
                  <a:pt x="1322" y="6489"/>
                  <a:pt x="1441" y="6798"/>
                  <a:pt x="1227" y="7060"/>
                </a:cubicBezTo>
                <a:cubicBezTo>
                  <a:pt x="1488" y="6846"/>
                  <a:pt x="1786" y="6965"/>
                  <a:pt x="2012" y="6417"/>
                </a:cubicBezTo>
                <a:lnTo>
                  <a:pt x="2012" y="6417"/>
                </a:lnTo>
                <a:cubicBezTo>
                  <a:pt x="1929" y="6644"/>
                  <a:pt x="1715" y="6834"/>
                  <a:pt x="1977" y="7156"/>
                </a:cubicBezTo>
                <a:cubicBezTo>
                  <a:pt x="1989" y="6858"/>
                  <a:pt x="2262" y="6751"/>
                  <a:pt x="2155" y="6382"/>
                </a:cubicBezTo>
                <a:lnTo>
                  <a:pt x="2155" y="6382"/>
                </a:lnTo>
                <a:cubicBezTo>
                  <a:pt x="2215" y="6548"/>
                  <a:pt x="2108" y="6775"/>
                  <a:pt x="2536" y="6929"/>
                </a:cubicBezTo>
                <a:cubicBezTo>
                  <a:pt x="2393" y="6763"/>
                  <a:pt x="2500" y="6727"/>
                  <a:pt x="2477" y="6560"/>
                </a:cubicBezTo>
                <a:cubicBezTo>
                  <a:pt x="2703" y="6608"/>
                  <a:pt x="2977" y="6394"/>
                  <a:pt x="2846" y="6156"/>
                </a:cubicBezTo>
                <a:cubicBezTo>
                  <a:pt x="2810" y="6334"/>
                  <a:pt x="2572" y="6382"/>
                  <a:pt x="2477" y="6227"/>
                </a:cubicBezTo>
                <a:cubicBezTo>
                  <a:pt x="2441" y="6191"/>
                  <a:pt x="2417" y="6144"/>
                  <a:pt x="2417" y="6096"/>
                </a:cubicBezTo>
                <a:cubicBezTo>
                  <a:pt x="2417" y="6048"/>
                  <a:pt x="2465" y="5941"/>
                  <a:pt x="2536" y="5929"/>
                </a:cubicBezTo>
                <a:cubicBezTo>
                  <a:pt x="2596" y="5929"/>
                  <a:pt x="2655" y="6013"/>
                  <a:pt x="2560" y="6060"/>
                </a:cubicBezTo>
                <a:cubicBezTo>
                  <a:pt x="2691" y="6108"/>
                  <a:pt x="2786" y="5941"/>
                  <a:pt x="2691" y="5846"/>
                </a:cubicBezTo>
                <a:cubicBezTo>
                  <a:pt x="2691" y="5834"/>
                  <a:pt x="2679" y="5822"/>
                  <a:pt x="2667" y="5822"/>
                </a:cubicBezTo>
                <a:cubicBezTo>
                  <a:pt x="2667" y="5810"/>
                  <a:pt x="2655" y="5810"/>
                  <a:pt x="2655" y="5822"/>
                </a:cubicBezTo>
                <a:cubicBezTo>
                  <a:pt x="2620" y="5798"/>
                  <a:pt x="2584" y="5786"/>
                  <a:pt x="2548" y="5798"/>
                </a:cubicBezTo>
                <a:cubicBezTo>
                  <a:pt x="2727" y="5536"/>
                  <a:pt x="2965" y="5334"/>
                  <a:pt x="3251" y="5203"/>
                </a:cubicBezTo>
                <a:cubicBezTo>
                  <a:pt x="2477" y="5679"/>
                  <a:pt x="3298" y="6096"/>
                  <a:pt x="2917" y="6477"/>
                </a:cubicBezTo>
                <a:lnTo>
                  <a:pt x="2953" y="6441"/>
                </a:lnTo>
                <a:cubicBezTo>
                  <a:pt x="2941" y="6453"/>
                  <a:pt x="2929" y="6465"/>
                  <a:pt x="2917" y="6477"/>
                </a:cubicBezTo>
                <a:cubicBezTo>
                  <a:pt x="3143" y="6358"/>
                  <a:pt x="3262" y="6239"/>
                  <a:pt x="3298" y="6120"/>
                </a:cubicBezTo>
                <a:cubicBezTo>
                  <a:pt x="3393" y="5822"/>
                  <a:pt x="3120" y="5703"/>
                  <a:pt x="3132" y="5560"/>
                </a:cubicBezTo>
                <a:cubicBezTo>
                  <a:pt x="3262" y="5667"/>
                  <a:pt x="3370" y="5620"/>
                  <a:pt x="3429" y="5489"/>
                </a:cubicBezTo>
                <a:cubicBezTo>
                  <a:pt x="3251" y="5501"/>
                  <a:pt x="3227" y="5334"/>
                  <a:pt x="3322" y="5239"/>
                </a:cubicBezTo>
                <a:cubicBezTo>
                  <a:pt x="3477" y="5096"/>
                  <a:pt x="3810" y="5072"/>
                  <a:pt x="3894" y="4655"/>
                </a:cubicBezTo>
                <a:cubicBezTo>
                  <a:pt x="3929" y="4608"/>
                  <a:pt x="3965" y="4548"/>
                  <a:pt x="4001" y="4489"/>
                </a:cubicBezTo>
                <a:cubicBezTo>
                  <a:pt x="3977" y="4548"/>
                  <a:pt x="3965" y="4620"/>
                  <a:pt x="3953" y="4691"/>
                </a:cubicBezTo>
                <a:cubicBezTo>
                  <a:pt x="3715" y="5024"/>
                  <a:pt x="3941" y="5286"/>
                  <a:pt x="3953" y="5501"/>
                </a:cubicBezTo>
                <a:cubicBezTo>
                  <a:pt x="3953" y="5632"/>
                  <a:pt x="3822" y="5739"/>
                  <a:pt x="3703" y="5596"/>
                </a:cubicBezTo>
                <a:cubicBezTo>
                  <a:pt x="3643" y="5739"/>
                  <a:pt x="3691" y="5834"/>
                  <a:pt x="3858" y="5858"/>
                </a:cubicBezTo>
                <a:cubicBezTo>
                  <a:pt x="3763" y="5965"/>
                  <a:pt x="3477" y="5858"/>
                  <a:pt x="3334" y="6144"/>
                </a:cubicBezTo>
                <a:cubicBezTo>
                  <a:pt x="3286" y="6251"/>
                  <a:pt x="3274" y="6406"/>
                  <a:pt x="3346" y="6656"/>
                </a:cubicBezTo>
                <a:lnTo>
                  <a:pt x="3346" y="6656"/>
                </a:lnTo>
                <a:cubicBezTo>
                  <a:pt x="3346" y="6120"/>
                  <a:pt x="4227" y="6406"/>
                  <a:pt x="4024" y="5525"/>
                </a:cubicBezTo>
                <a:lnTo>
                  <a:pt x="4024" y="5525"/>
                </a:lnTo>
                <a:cubicBezTo>
                  <a:pt x="4132" y="5810"/>
                  <a:pt x="4155" y="6132"/>
                  <a:pt x="4096" y="6441"/>
                </a:cubicBezTo>
                <a:cubicBezTo>
                  <a:pt x="4072" y="6406"/>
                  <a:pt x="4036" y="6382"/>
                  <a:pt x="4001" y="6382"/>
                </a:cubicBezTo>
                <a:lnTo>
                  <a:pt x="3989" y="6382"/>
                </a:lnTo>
                <a:cubicBezTo>
                  <a:pt x="3977" y="6370"/>
                  <a:pt x="3965" y="6370"/>
                  <a:pt x="3953" y="6382"/>
                </a:cubicBezTo>
                <a:cubicBezTo>
                  <a:pt x="3810" y="6382"/>
                  <a:pt x="3763" y="6572"/>
                  <a:pt x="3894" y="6632"/>
                </a:cubicBezTo>
                <a:cubicBezTo>
                  <a:pt x="3858" y="6525"/>
                  <a:pt x="3965" y="6501"/>
                  <a:pt x="4001" y="6560"/>
                </a:cubicBezTo>
                <a:cubicBezTo>
                  <a:pt x="4048" y="6608"/>
                  <a:pt x="4001" y="6715"/>
                  <a:pt x="3965" y="6751"/>
                </a:cubicBezTo>
                <a:cubicBezTo>
                  <a:pt x="3929" y="6787"/>
                  <a:pt x="3882" y="6798"/>
                  <a:pt x="3846" y="6798"/>
                </a:cubicBezTo>
                <a:cubicBezTo>
                  <a:pt x="3715" y="6810"/>
                  <a:pt x="3524" y="6739"/>
                  <a:pt x="3620" y="6489"/>
                </a:cubicBezTo>
                <a:cubicBezTo>
                  <a:pt x="3370" y="6560"/>
                  <a:pt x="3405" y="6918"/>
                  <a:pt x="3608" y="7049"/>
                </a:cubicBezTo>
                <a:cubicBezTo>
                  <a:pt x="3453" y="7144"/>
                  <a:pt x="3513" y="7239"/>
                  <a:pt x="3298" y="7263"/>
                </a:cubicBezTo>
                <a:cubicBezTo>
                  <a:pt x="3703" y="7453"/>
                  <a:pt x="3798" y="7215"/>
                  <a:pt x="3953" y="7144"/>
                </a:cubicBezTo>
                <a:lnTo>
                  <a:pt x="3953" y="7144"/>
                </a:lnTo>
                <a:cubicBezTo>
                  <a:pt x="3620" y="7322"/>
                  <a:pt x="3739" y="7596"/>
                  <a:pt x="3536" y="7811"/>
                </a:cubicBezTo>
                <a:cubicBezTo>
                  <a:pt x="3941" y="7775"/>
                  <a:pt x="3929" y="7489"/>
                  <a:pt x="4036" y="7275"/>
                </a:cubicBezTo>
                <a:lnTo>
                  <a:pt x="4036" y="7275"/>
                </a:lnTo>
                <a:cubicBezTo>
                  <a:pt x="3798" y="7811"/>
                  <a:pt x="4108" y="7941"/>
                  <a:pt x="4132" y="8287"/>
                </a:cubicBezTo>
                <a:cubicBezTo>
                  <a:pt x="4167" y="7941"/>
                  <a:pt x="4477" y="7811"/>
                  <a:pt x="4239" y="7275"/>
                </a:cubicBezTo>
                <a:lnTo>
                  <a:pt x="4239" y="7275"/>
                </a:lnTo>
                <a:cubicBezTo>
                  <a:pt x="4334" y="7489"/>
                  <a:pt x="4322" y="7775"/>
                  <a:pt x="4739" y="7811"/>
                </a:cubicBezTo>
                <a:cubicBezTo>
                  <a:pt x="4536" y="7584"/>
                  <a:pt x="4656" y="7322"/>
                  <a:pt x="4310" y="7144"/>
                </a:cubicBezTo>
                <a:lnTo>
                  <a:pt x="4310" y="7144"/>
                </a:lnTo>
                <a:cubicBezTo>
                  <a:pt x="4477" y="7215"/>
                  <a:pt x="4572" y="7453"/>
                  <a:pt x="4977" y="7263"/>
                </a:cubicBezTo>
                <a:cubicBezTo>
                  <a:pt x="4763" y="7239"/>
                  <a:pt x="4810" y="7144"/>
                  <a:pt x="4667" y="7049"/>
                </a:cubicBezTo>
                <a:cubicBezTo>
                  <a:pt x="4858" y="6918"/>
                  <a:pt x="4906" y="6560"/>
                  <a:pt x="4656" y="6489"/>
                </a:cubicBezTo>
                <a:cubicBezTo>
                  <a:pt x="4751" y="6739"/>
                  <a:pt x="4560" y="6810"/>
                  <a:pt x="4429" y="6798"/>
                </a:cubicBezTo>
                <a:cubicBezTo>
                  <a:pt x="4382" y="6798"/>
                  <a:pt x="4346" y="6787"/>
                  <a:pt x="4310" y="6751"/>
                </a:cubicBezTo>
                <a:cubicBezTo>
                  <a:pt x="4275" y="6715"/>
                  <a:pt x="4227" y="6608"/>
                  <a:pt x="4263" y="6560"/>
                </a:cubicBezTo>
                <a:cubicBezTo>
                  <a:pt x="4310" y="6501"/>
                  <a:pt x="4417" y="6525"/>
                  <a:pt x="4382" y="6632"/>
                </a:cubicBezTo>
                <a:cubicBezTo>
                  <a:pt x="4394" y="6620"/>
                  <a:pt x="4405" y="6608"/>
                  <a:pt x="4417" y="6596"/>
                </a:cubicBezTo>
                <a:cubicBezTo>
                  <a:pt x="4465" y="6548"/>
                  <a:pt x="4465" y="6477"/>
                  <a:pt x="4417" y="6429"/>
                </a:cubicBezTo>
                <a:cubicBezTo>
                  <a:pt x="4394" y="6394"/>
                  <a:pt x="4358" y="6382"/>
                  <a:pt x="4322" y="6382"/>
                </a:cubicBezTo>
                <a:cubicBezTo>
                  <a:pt x="4310" y="6370"/>
                  <a:pt x="4298" y="6370"/>
                  <a:pt x="4286" y="6382"/>
                </a:cubicBezTo>
                <a:lnTo>
                  <a:pt x="4275" y="6382"/>
                </a:lnTo>
                <a:cubicBezTo>
                  <a:pt x="4239" y="6382"/>
                  <a:pt x="4203" y="6406"/>
                  <a:pt x="4179" y="6441"/>
                </a:cubicBezTo>
                <a:cubicBezTo>
                  <a:pt x="4120" y="6132"/>
                  <a:pt x="4144" y="5810"/>
                  <a:pt x="4251" y="5525"/>
                </a:cubicBezTo>
                <a:cubicBezTo>
                  <a:pt x="4048" y="6406"/>
                  <a:pt x="4917" y="6120"/>
                  <a:pt x="4929" y="6656"/>
                </a:cubicBezTo>
                <a:lnTo>
                  <a:pt x="4929" y="6608"/>
                </a:lnTo>
                <a:lnTo>
                  <a:pt x="4929" y="6656"/>
                </a:lnTo>
                <a:cubicBezTo>
                  <a:pt x="5001" y="6406"/>
                  <a:pt x="4989" y="6251"/>
                  <a:pt x="4941" y="6144"/>
                </a:cubicBezTo>
                <a:cubicBezTo>
                  <a:pt x="4798" y="5870"/>
                  <a:pt x="4513" y="5965"/>
                  <a:pt x="4417" y="5858"/>
                </a:cubicBezTo>
                <a:cubicBezTo>
                  <a:pt x="4596" y="5834"/>
                  <a:pt x="4644" y="5739"/>
                  <a:pt x="4584" y="5596"/>
                </a:cubicBezTo>
                <a:cubicBezTo>
                  <a:pt x="4465" y="5739"/>
                  <a:pt x="4322" y="5632"/>
                  <a:pt x="4334" y="5501"/>
                </a:cubicBezTo>
                <a:cubicBezTo>
                  <a:pt x="4334" y="5286"/>
                  <a:pt x="4560" y="5024"/>
                  <a:pt x="4334" y="4691"/>
                </a:cubicBezTo>
                <a:cubicBezTo>
                  <a:pt x="4322" y="4620"/>
                  <a:pt x="4298" y="4548"/>
                  <a:pt x="4286" y="4489"/>
                </a:cubicBezTo>
                <a:cubicBezTo>
                  <a:pt x="4310" y="4548"/>
                  <a:pt x="4346" y="4608"/>
                  <a:pt x="4394" y="4667"/>
                </a:cubicBezTo>
                <a:cubicBezTo>
                  <a:pt x="4465" y="5072"/>
                  <a:pt x="4810" y="5096"/>
                  <a:pt x="4965" y="5239"/>
                </a:cubicBezTo>
                <a:cubicBezTo>
                  <a:pt x="5060" y="5334"/>
                  <a:pt x="5037" y="5501"/>
                  <a:pt x="4858" y="5489"/>
                </a:cubicBezTo>
                <a:cubicBezTo>
                  <a:pt x="4906" y="5632"/>
                  <a:pt x="5001" y="5667"/>
                  <a:pt x="5156" y="5560"/>
                </a:cubicBezTo>
                <a:cubicBezTo>
                  <a:pt x="5167" y="5703"/>
                  <a:pt x="4882" y="5834"/>
                  <a:pt x="4989" y="6132"/>
                </a:cubicBezTo>
                <a:cubicBezTo>
                  <a:pt x="5060" y="6287"/>
                  <a:pt x="5203" y="6417"/>
                  <a:pt x="5358" y="6477"/>
                </a:cubicBezTo>
                <a:lnTo>
                  <a:pt x="5358" y="6477"/>
                </a:lnTo>
                <a:cubicBezTo>
                  <a:pt x="4989" y="6096"/>
                  <a:pt x="5810" y="5679"/>
                  <a:pt x="5037" y="5203"/>
                </a:cubicBezTo>
                <a:lnTo>
                  <a:pt x="5037" y="5203"/>
                </a:lnTo>
                <a:cubicBezTo>
                  <a:pt x="5322" y="5334"/>
                  <a:pt x="5560" y="5548"/>
                  <a:pt x="5739" y="5798"/>
                </a:cubicBezTo>
                <a:cubicBezTo>
                  <a:pt x="5703" y="5798"/>
                  <a:pt x="5656" y="5798"/>
                  <a:pt x="5632" y="5822"/>
                </a:cubicBezTo>
                <a:cubicBezTo>
                  <a:pt x="5620" y="5822"/>
                  <a:pt x="5608" y="5834"/>
                  <a:pt x="5596" y="5846"/>
                </a:cubicBezTo>
                <a:cubicBezTo>
                  <a:pt x="5548" y="5906"/>
                  <a:pt x="5548" y="5989"/>
                  <a:pt x="5596" y="6036"/>
                </a:cubicBezTo>
                <a:cubicBezTo>
                  <a:pt x="5620" y="6060"/>
                  <a:pt x="5668" y="6072"/>
                  <a:pt x="5703" y="6072"/>
                </a:cubicBezTo>
                <a:lnTo>
                  <a:pt x="5727" y="6072"/>
                </a:lnTo>
                <a:cubicBezTo>
                  <a:pt x="5632" y="6013"/>
                  <a:pt x="5691" y="5929"/>
                  <a:pt x="5751" y="5941"/>
                </a:cubicBezTo>
                <a:cubicBezTo>
                  <a:pt x="5822" y="5953"/>
                  <a:pt x="5870" y="6048"/>
                  <a:pt x="5870" y="6108"/>
                </a:cubicBezTo>
                <a:cubicBezTo>
                  <a:pt x="5870" y="6156"/>
                  <a:pt x="5846" y="6191"/>
                  <a:pt x="5810" y="6227"/>
                </a:cubicBezTo>
                <a:cubicBezTo>
                  <a:pt x="5715" y="6382"/>
                  <a:pt x="5477" y="6346"/>
                  <a:pt x="5441" y="6167"/>
                </a:cubicBezTo>
                <a:cubicBezTo>
                  <a:pt x="5310" y="6406"/>
                  <a:pt x="5584" y="6620"/>
                  <a:pt x="5822" y="6572"/>
                </a:cubicBezTo>
                <a:cubicBezTo>
                  <a:pt x="5787" y="6739"/>
                  <a:pt x="5894" y="6775"/>
                  <a:pt x="5751" y="6941"/>
                </a:cubicBezTo>
                <a:cubicBezTo>
                  <a:pt x="6180" y="6787"/>
                  <a:pt x="6072" y="6548"/>
                  <a:pt x="6144" y="6394"/>
                </a:cubicBezTo>
                <a:lnTo>
                  <a:pt x="6144" y="6394"/>
                </a:lnTo>
                <a:cubicBezTo>
                  <a:pt x="6025" y="6751"/>
                  <a:pt x="6299" y="6858"/>
                  <a:pt x="6310" y="7156"/>
                </a:cubicBezTo>
                <a:cubicBezTo>
                  <a:pt x="6572" y="6846"/>
                  <a:pt x="6358" y="6644"/>
                  <a:pt x="6287" y="6429"/>
                </a:cubicBezTo>
                <a:lnTo>
                  <a:pt x="6287" y="6429"/>
                </a:lnTo>
                <a:cubicBezTo>
                  <a:pt x="6501" y="6977"/>
                  <a:pt x="6811" y="6846"/>
                  <a:pt x="7072" y="7072"/>
                </a:cubicBezTo>
                <a:cubicBezTo>
                  <a:pt x="6846" y="6810"/>
                  <a:pt x="6977" y="6501"/>
                  <a:pt x="6430" y="6287"/>
                </a:cubicBezTo>
                <a:lnTo>
                  <a:pt x="6430" y="6287"/>
                </a:lnTo>
                <a:cubicBezTo>
                  <a:pt x="6644" y="6358"/>
                  <a:pt x="6846" y="6584"/>
                  <a:pt x="7156" y="6310"/>
                </a:cubicBezTo>
                <a:cubicBezTo>
                  <a:pt x="6858" y="6298"/>
                  <a:pt x="6751" y="6025"/>
                  <a:pt x="6394" y="6144"/>
                </a:cubicBezTo>
                <a:lnTo>
                  <a:pt x="6394" y="6144"/>
                </a:lnTo>
                <a:cubicBezTo>
                  <a:pt x="6561" y="6072"/>
                  <a:pt x="6787" y="6179"/>
                  <a:pt x="6942" y="5751"/>
                </a:cubicBezTo>
                <a:cubicBezTo>
                  <a:pt x="6775" y="5894"/>
                  <a:pt x="6739" y="5786"/>
                  <a:pt x="6572" y="5822"/>
                </a:cubicBezTo>
                <a:cubicBezTo>
                  <a:pt x="6620" y="5584"/>
                  <a:pt x="6406" y="5310"/>
                  <a:pt x="6168" y="5441"/>
                </a:cubicBezTo>
                <a:cubicBezTo>
                  <a:pt x="6418" y="5536"/>
                  <a:pt x="6322" y="5739"/>
                  <a:pt x="6227" y="5810"/>
                </a:cubicBezTo>
                <a:cubicBezTo>
                  <a:pt x="6203" y="5846"/>
                  <a:pt x="6156" y="5870"/>
                  <a:pt x="6108" y="5870"/>
                </a:cubicBezTo>
                <a:cubicBezTo>
                  <a:pt x="6049" y="5870"/>
                  <a:pt x="5953" y="5822"/>
                  <a:pt x="5941" y="5751"/>
                </a:cubicBezTo>
                <a:cubicBezTo>
                  <a:pt x="5929" y="5691"/>
                  <a:pt x="6025" y="5632"/>
                  <a:pt x="6072" y="5727"/>
                </a:cubicBezTo>
                <a:lnTo>
                  <a:pt x="6072" y="5703"/>
                </a:lnTo>
                <a:cubicBezTo>
                  <a:pt x="6084" y="5667"/>
                  <a:pt x="6072" y="5620"/>
                  <a:pt x="6037" y="5596"/>
                </a:cubicBezTo>
                <a:cubicBezTo>
                  <a:pt x="5989" y="5548"/>
                  <a:pt x="5906" y="5548"/>
                  <a:pt x="5846" y="5596"/>
                </a:cubicBezTo>
                <a:lnTo>
                  <a:pt x="5822" y="5632"/>
                </a:lnTo>
                <a:lnTo>
                  <a:pt x="5822" y="5632"/>
                </a:lnTo>
                <a:cubicBezTo>
                  <a:pt x="5799" y="5655"/>
                  <a:pt x="5799" y="5703"/>
                  <a:pt x="5799" y="5739"/>
                </a:cubicBezTo>
                <a:cubicBezTo>
                  <a:pt x="5548" y="5560"/>
                  <a:pt x="5334" y="5322"/>
                  <a:pt x="5203" y="5036"/>
                </a:cubicBezTo>
                <a:cubicBezTo>
                  <a:pt x="5679" y="5810"/>
                  <a:pt x="6096" y="4989"/>
                  <a:pt x="6489" y="5370"/>
                </a:cubicBezTo>
                <a:lnTo>
                  <a:pt x="6441" y="5334"/>
                </a:lnTo>
                <a:lnTo>
                  <a:pt x="6489" y="5370"/>
                </a:lnTo>
                <a:cubicBezTo>
                  <a:pt x="6358" y="5144"/>
                  <a:pt x="6239" y="5024"/>
                  <a:pt x="6132" y="4989"/>
                </a:cubicBezTo>
                <a:cubicBezTo>
                  <a:pt x="5834" y="4893"/>
                  <a:pt x="5715" y="5167"/>
                  <a:pt x="5560" y="5155"/>
                </a:cubicBezTo>
                <a:cubicBezTo>
                  <a:pt x="5668" y="5024"/>
                  <a:pt x="5632" y="4917"/>
                  <a:pt x="5489" y="4858"/>
                </a:cubicBezTo>
                <a:cubicBezTo>
                  <a:pt x="5501" y="5036"/>
                  <a:pt x="5346" y="5060"/>
                  <a:pt x="5239" y="4965"/>
                </a:cubicBezTo>
                <a:cubicBezTo>
                  <a:pt x="5096" y="4810"/>
                  <a:pt x="5072" y="4477"/>
                  <a:pt x="4667" y="4393"/>
                </a:cubicBezTo>
                <a:cubicBezTo>
                  <a:pt x="4608" y="4358"/>
                  <a:pt x="4548" y="4322"/>
                  <a:pt x="4489" y="4286"/>
                </a:cubicBezTo>
                <a:cubicBezTo>
                  <a:pt x="4560" y="4310"/>
                  <a:pt x="4620" y="4322"/>
                  <a:pt x="4691" y="4334"/>
                </a:cubicBezTo>
                <a:cubicBezTo>
                  <a:pt x="5037" y="4572"/>
                  <a:pt x="5298" y="4346"/>
                  <a:pt x="5501" y="4334"/>
                </a:cubicBezTo>
                <a:cubicBezTo>
                  <a:pt x="5632" y="4334"/>
                  <a:pt x="5739" y="4465"/>
                  <a:pt x="5608" y="4584"/>
                </a:cubicBezTo>
                <a:cubicBezTo>
                  <a:pt x="5739" y="4643"/>
                  <a:pt x="5834" y="4596"/>
                  <a:pt x="5858" y="4429"/>
                </a:cubicBezTo>
                <a:cubicBezTo>
                  <a:pt x="5977" y="4524"/>
                  <a:pt x="5858" y="4810"/>
                  <a:pt x="6144" y="4941"/>
                </a:cubicBezTo>
                <a:cubicBezTo>
                  <a:pt x="6251" y="5001"/>
                  <a:pt x="6418" y="5001"/>
                  <a:pt x="6668" y="4929"/>
                </a:cubicBezTo>
                <a:lnTo>
                  <a:pt x="6668" y="4929"/>
                </a:lnTo>
                <a:cubicBezTo>
                  <a:pt x="6132" y="4917"/>
                  <a:pt x="6406" y="4048"/>
                  <a:pt x="5537" y="4251"/>
                </a:cubicBezTo>
                <a:lnTo>
                  <a:pt x="5537" y="4251"/>
                </a:lnTo>
                <a:cubicBezTo>
                  <a:pt x="5822" y="4155"/>
                  <a:pt x="6144" y="4131"/>
                  <a:pt x="6453" y="4191"/>
                </a:cubicBezTo>
                <a:cubicBezTo>
                  <a:pt x="6418" y="4203"/>
                  <a:pt x="6394" y="4239"/>
                  <a:pt x="6394" y="4274"/>
                </a:cubicBezTo>
                <a:lnTo>
                  <a:pt x="6394" y="4286"/>
                </a:lnTo>
                <a:cubicBezTo>
                  <a:pt x="6382" y="4298"/>
                  <a:pt x="6382" y="4310"/>
                  <a:pt x="6394" y="4322"/>
                </a:cubicBezTo>
                <a:cubicBezTo>
                  <a:pt x="6394" y="4465"/>
                  <a:pt x="6572" y="4501"/>
                  <a:pt x="6644" y="4382"/>
                </a:cubicBezTo>
                <a:cubicBezTo>
                  <a:pt x="6537" y="4417"/>
                  <a:pt x="6513" y="4310"/>
                  <a:pt x="6561" y="4274"/>
                </a:cubicBezTo>
                <a:cubicBezTo>
                  <a:pt x="6620" y="4227"/>
                  <a:pt x="6727" y="4274"/>
                  <a:pt x="6763" y="4310"/>
                </a:cubicBezTo>
                <a:cubicBezTo>
                  <a:pt x="6799" y="4346"/>
                  <a:pt x="6811" y="4393"/>
                  <a:pt x="6811" y="4441"/>
                </a:cubicBezTo>
                <a:cubicBezTo>
                  <a:pt x="6811" y="4560"/>
                  <a:pt x="6739" y="4763"/>
                  <a:pt x="6501" y="4655"/>
                </a:cubicBezTo>
                <a:cubicBezTo>
                  <a:pt x="6572" y="4917"/>
                  <a:pt x="6930" y="4870"/>
                  <a:pt x="7061" y="4667"/>
                </a:cubicBezTo>
                <a:cubicBezTo>
                  <a:pt x="7156" y="4822"/>
                  <a:pt x="7251" y="4763"/>
                  <a:pt x="7263" y="4989"/>
                </a:cubicBezTo>
                <a:cubicBezTo>
                  <a:pt x="7465" y="4572"/>
                  <a:pt x="7227" y="4489"/>
                  <a:pt x="7156" y="4322"/>
                </a:cubicBezTo>
                <a:lnTo>
                  <a:pt x="7156" y="4322"/>
                </a:lnTo>
                <a:cubicBezTo>
                  <a:pt x="7334" y="4655"/>
                  <a:pt x="7608" y="4536"/>
                  <a:pt x="7823" y="4739"/>
                </a:cubicBezTo>
                <a:cubicBezTo>
                  <a:pt x="7787" y="4334"/>
                  <a:pt x="7489" y="4346"/>
                  <a:pt x="7287" y="4251"/>
                </a:cubicBezTo>
                <a:lnTo>
                  <a:pt x="7287" y="4251"/>
                </a:lnTo>
                <a:cubicBezTo>
                  <a:pt x="7823" y="4477"/>
                  <a:pt x="7954" y="4167"/>
                  <a:pt x="8287" y="4143"/>
                </a:cubicBezTo>
                <a:cubicBezTo>
                  <a:pt x="7954" y="4108"/>
                  <a:pt x="7823" y="3810"/>
                  <a:pt x="7287" y="4036"/>
                </a:cubicBezTo>
                <a:lnTo>
                  <a:pt x="7287" y="4036"/>
                </a:lnTo>
                <a:cubicBezTo>
                  <a:pt x="7489" y="3941"/>
                  <a:pt x="7787" y="3953"/>
                  <a:pt x="7823" y="3536"/>
                </a:cubicBezTo>
                <a:cubicBezTo>
                  <a:pt x="7596" y="3739"/>
                  <a:pt x="7334" y="3620"/>
                  <a:pt x="7156" y="3965"/>
                </a:cubicBezTo>
                <a:lnTo>
                  <a:pt x="7156" y="3965"/>
                </a:lnTo>
                <a:cubicBezTo>
                  <a:pt x="7227" y="3798"/>
                  <a:pt x="7465" y="3715"/>
                  <a:pt x="7263" y="3298"/>
                </a:cubicBezTo>
                <a:cubicBezTo>
                  <a:pt x="7251" y="3512"/>
                  <a:pt x="7156" y="3465"/>
                  <a:pt x="7061" y="3608"/>
                </a:cubicBezTo>
                <a:cubicBezTo>
                  <a:pt x="6930" y="3417"/>
                  <a:pt x="6572" y="3369"/>
                  <a:pt x="6501" y="3620"/>
                </a:cubicBezTo>
                <a:cubicBezTo>
                  <a:pt x="6739" y="3524"/>
                  <a:pt x="6822" y="3715"/>
                  <a:pt x="6811" y="3846"/>
                </a:cubicBezTo>
                <a:cubicBezTo>
                  <a:pt x="6811" y="3893"/>
                  <a:pt x="6799" y="3941"/>
                  <a:pt x="6763" y="3965"/>
                </a:cubicBezTo>
                <a:cubicBezTo>
                  <a:pt x="6727" y="4012"/>
                  <a:pt x="6608" y="4048"/>
                  <a:pt x="6561" y="4012"/>
                </a:cubicBezTo>
                <a:cubicBezTo>
                  <a:pt x="6513" y="3965"/>
                  <a:pt x="6537" y="3858"/>
                  <a:pt x="6644" y="3893"/>
                </a:cubicBezTo>
                <a:cubicBezTo>
                  <a:pt x="6632" y="3881"/>
                  <a:pt x="6620" y="3870"/>
                  <a:pt x="6608" y="3858"/>
                </a:cubicBezTo>
                <a:cubicBezTo>
                  <a:pt x="6561" y="3810"/>
                  <a:pt x="6477" y="3810"/>
                  <a:pt x="6430" y="3858"/>
                </a:cubicBezTo>
                <a:cubicBezTo>
                  <a:pt x="6406" y="3881"/>
                  <a:pt x="6394" y="3917"/>
                  <a:pt x="6394" y="3953"/>
                </a:cubicBezTo>
                <a:cubicBezTo>
                  <a:pt x="6382" y="3965"/>
                  <a:pt x="6382" y="3977"/>
                  <a:pt x="6394" y="4001"/>
                </a:cubicBezTo>
                <a:lnTo>
                  <a:pt x="6394" y="4001"/>
                </a:lnTo>
                <a:cubicBezTo>
                  <a:pt x="6394" y="4036"/>
                  <a:pt x="6418" y="4072"/>
                  <a:pt x="6453" y="4096"/>
                </a:cubicBezTo>
                <a:cubicBezTo>
                  <a:pt x="6144" y="4155"/>
                  <a:pt x="5822" y="4131"/>
                  <a:pt x="5537" y="4024"/>
                </a:cubicBezTo>
                <a:cubicBezTo>
                  <a:pt x="6430" y="4227"/>
                  <a:pt x="6132" y="3358"/>
                  <a:pt x="6668" y="3358"/>
                </a:cubicBezTo>
                <a:lnTo>
                  <a:pt x="6608" y="3358"/>
                </a:lnTo>
                <a:lnTo>
                  <a:pt x="6668" y="3358"/>
                </a:lnTo>
                <a:cubicBezTo>
                  <a:pt x="6418" y="3286"/>
                  <a:pt x="6263" y="3286"/>
                  <a:pt x="6156" y="3334"/>
                </a:cubicBezTo>
                <a:cubicBezTo>
                  <a:pt x="5870" y="3477"/>
                  <a:pt x="5977" y="3762"/>
                  <a:pt x="5870" y="3858"/>
                </a:cubicBezTo>
                <a:cubicBezTo>
                  <a:pt x="5846" y="3679"/>
                  <a:pt x="5751" y="3643"/>
                  <a:pt x="5608" y="3703"/>
                </a:cubicBezTo>
                <a:cubicBezTo>
                  <a:pt x="5751" y="3822"/>
                  <a:pt x="5644" y="3965"/>
                  <a:pt x="5513" y="3953"/>
                </a:cubicBezTo>
                <a:cubicBezTo>
                  <a:pt x="5298" y="3953"/>
                  <a:pt x="5037" y="3727"/>
                  <a:pt x="4703" y="3953"/>
                </a:cubicBezTo>
                <a:cubicBezTo>
                  <a:pt x="4632" y="3965"/>
                  <a:pt x="4560" y="3977"/>
                  <a:pt x="4501" y="4001"/>
                </a:cubicBezTo>
                <a:cubicBezTo>
                  <a:pt x="4560" y="3965"/>
                  <a:pt x="4620" y="3929"/>
                  <a:pt x="4667" y="3893"/>
                </a:cubicBezTo>
                <a:cubicBezTo>
                  <a:pt x="5084" y="3822"/>
                  <a:pt x="5108" y="3477"/>
                  <a:pt x="5251" y="3322"/>
                </a:cubicBezTo>
                <a:cubicBezTo>
                  <a:pt x="5346" y="3227"/>
                  <a:pt x="5513" y="3250"/>
                  <a:pt x="5501" y="3429"/>
                </a:cubicBezTo>
                <a:cubicBezTo>
                  <a:pt x="5632" y="3369"/>
                  <a:pt x="5679" y="3274"/>
                  <a:pt x="5572" y="3131"/>
                </a:cubicBezTo>
                <a:cubicBezTo>
                  <a:pt x="5715" y="3119"/>
                  <a:pt x="5846" y="3393"/>
                  <a:pt x="6132" y="3298"/>
                </a:cubicBezTo>
                <a:cubicBezTo>
                  <a:pt x="6251" y="3262"/>
                  <a:pt x="6370" y="3155"/>
                  <a:pt x="6489" y="2917"/>
                </a:cubicBezTo>
                <a:lnTo>
                  <a:pt x="6489" y="2917"/>
                </a:lnTo>
                <a:cubicBezTo>
                  <a:pt x="6108" y="3298"/>
                  <a:pt x="5691" y="2477"/>
                  <a:pt x="5215" y="3250"/>
                </a:cubicBezTo>
                <a:lnTo>
                  <a:pt x="5215" y="3250"/>
                </a:lnTo>
                <a:cubicBezTo>
                  <a:pt x="5346" y="2965"/>
                  <a:pt x="5548" y="2727"/>
                  <a:pt x="5810" y="2548"/>
                </a:cubicBezTo>
                <a:cubicBezTo>
                  <a:pt x="5799" y="2584"/>
                  <a:pt x="5810" y="2619"/>
                  <a:pt x="5834" y="2655"/>
                </a:cubicBezTo>
                <a:lnTo>
                  <a:pt x="5834" y="2667"/>
                </a:lnTo>
                <a:lnTo>
                  <a:pt x="5858" y="2691"/>
                </a:lnTo>
                <a:cubicBezTo>
                  <a:pt x="5953" y="2786"/>
                  <a:pt x="6120" y="2691"/>
                  <a:pt x="6084" y="2560"/>
                </a:cubicBezTo>
                <a:cubicBezTo>
                  <a:pt x="6025" y="2655"/>
                  <a:pt x="5929" y="2596"/>
                  <a:pt x="5941" y="2536"/>
                </a:cubicBezTo>
                <a:cubicBezTo>
                  <a:pt x="5965" y="2465"/>
                  <a:pt x="6060" y="2417"/>
                  <a:pt x="6120" y="2417"/>
                </a:cubicBezTo>
                <a:cubicBezTo>
                  <a:pt x="6156" y="2417"/>
                  <a:pt x="6203" y="2441"/>
                  <a:pt x="6239" y="2477"/>
                </a:cubicBezTo>
                <a:cubicBezTo>
                  <a:pt x="6394" y="2572"/>
                  <a:pt x="6346" y="2810"/>
                  <a:pt x="6180" y="2846"/>
                </a:cubicBezTo>
                <a:cubicBezTo>
                  <a:pt x="6406" y="2977"/>
                  <a:pt x="6620" y="2703"/>
                  <a:pt x="6572" y="2465"/>
                </a:cubicBezTo>
                <a:cubicBezTo>
                  <a:pt x="6751" y="2500"/>
                  <a:pt x="6775" y="2393"/>
                  <a:pt x="6942" y="2536"/>
                </a:cubicBezTo>
                <a:cubicBezTo>
                  <a:pt x="6799" y="2107"/>
                  <a:pt x="6561" y="2215"/>
                  <a:pt x="6394" y="2143"/>
                </a:cubicBezTo>
                <a:lnTo>
                  <a:pt x="6394" y="2143"/>
                </a:lnTo>
                <a:cubicBezTo>
                  <a:pt x="6763" y="2262"/>
                  <a:pt x="6870" y="2000"/>
                  <a:pt x="7168" y="1976"/>
                </a:cubicBezTo>
                <a:cubicBezTo>
                  <a:pt x="6858" y="1715"/>
                  <a:pt x="6656" y="1929"/>
                  <a:pt x="6430" y="2012"/>
                </a:cubicBezTo>
                <a:lnTo>
                  <a:pt x="6430" y="2012"/>
                </a:lnTo>
                <a:cubicBezTo>
                  <a:pt x="6977" y="1786"/>
                  <a:pt x="6858" y="1476"/>
                  <a:pt x="7072" y="1226"/>
                </a:cubicBezTo>
                <a:cubicBezTo>
                  <a:pt x="6811" y="1441"/>
                  <a:pt x="6501" y="1322"/>
                  <a:pt x="6287" y="1857"/>
                </a:cubicBezTo>
                <a:lnTo>
                  <a:pt x="6287" y="1857"/>
                </a:lnTo>
                <a:cubicBezTo>
                  <a:pt x="6370" y="1643"/>
                  <a:pt x="6584" y="1441"/>
                  <a:pt x="6322" y="1131"/>
                </a:cubicBezTo>
                <a:cubicBezTo>
                  <a:pt x="6299" y="1429"/>
                  <a:pt x="6037" y="1536"/>
                  <a:pt x="6144" y="1893"/>
                </a:cubicBezTo>
                <a:lnTo>
                  <a:pt x="6144" y="1893"/>
                </a:lnTo>
                <a:cubicBezTo>
                  <a:pt x="6072" y="1738"/>
                  <a:pt x="6191" y="1500"/>
                  <a:pt x="5751" y="1345"/>
                </a:cubicBezTo>
                <a:cubicBezTo>
                  <a:pt x="5906" y="1512"/>
                  <a:pt x="5787" y="1548"/>
                  <a:pt x="5822" y="1715"/>
                </a:cubicBezTo>
                <a:cubicBezTo>
                  <a:pt x="5596" y="1667"/>
                  <a:pt x="5322" y="1893"/>
                  <a:pt x="5441" y="2119"/>
                </a:cubicBezTo>
                <a:cubicBezTo>
                  <a:pt x="5489" y="1941"/>
                  <a:pt x="5715" y="1905"/>
                  <a:pt x="5822" y="2060"/>
                </a:cubicBezTo>
                <a:cubicBezTo>
                  <a:pt x="5858" y="2084"/>
                  <a:pt x="5870" y="2131"/>
                  <a:pt x="5870" y="2179"/>
                </a:cubicBezTo>
                <a:cubicBezTo>
                  <a:pt x="5870" y="2238"/>
                  <a:pt x="5822" y="2346"/>
                  <a:pt x="5763" y="2346"/>
                </a:cubicBezTo>
                <a:cubicBezTo>
                  <a:pt x="5703" y="2357"/>
                  <a:pt x="5632" y="2274"/>
                  <a:pt x="5739" y="2215"/>
                </a:cubicBezTo>
                <a:cubicBezTo>
                  <a:pt x="5608" y="2179"/>
                  <a:pt x="5501" y="2334"/>
                  <a:pt x="5596" y="2441"/>
                </a:cubicBezTo>
                <a:cubicBezTo>
                  <a:pt x="5608" y="2441"/>
                  <a:pt x="5620" y="2453"/>
                  <a:pt x="5632" y="2465"/>
                </a:cubicBezTo>
                <a:lnTo>
                  <a:pt x="5632" y="2465"/>
                </a:lnTo>
                <a:cubicBezTo>
                  <a:pt x="5656" y="2488"/>
                  <a:pt x="5703" y="2488"/>
                  <a:pt x="5739" y="2488"/>
                </a:cubicBezTo>
                <a:cubicBezTo>
                  <a:pt x="5560" y="2738"/>
                  <a:pt x="5322" y="2941"/>
                  <a:pt x="5037" y="3084"/>
                </a:cubicBezTo>
                <a:cubicBezTo>
                  <a:pt x="5810" y="2596"/>
                  <a:pt x="4989" y="2191"/>
                  <a:pt x="5370" y="1798"/>
                </a:cubicBezTo>
                <a:lnTo>
                  <a:pt x="5334" y="1846"/>
                </a:lnTo>
                <a:cubicBezTo>
                  <a:pt x="5346" y="1822"/>
                  <a:pt x="5358" y="1810"/>
                  <a:pt x="5370" y="1798"/>
                </a:cubicBezTo>
                <a:cubicBezTo>
                  <a:pt x="5203" y="1869"/>
                  <a:pt x="5072" y="2000"/>
                  <a:pt x="4989" y="2155"/>
                </a:cubicBezTo>
                <a:cubicBezTo>
                  <a:pt x="4894" y="2453"/>
                  <a:pt x="5167" y="2572"/>
                  <a:pt x="5156" y="2727"/>
                </a:cubicBezTo>
                <a:cubicBezTo>
                  <a:pt x="5025" y="2619"/>
                  <a:pt x="4917" y="2655"/>
                  <a:pt x="4858" y="2798"/>
                </a:cubicBezTo>
                <a:cubicBezTo>
                  <a:pt x="5037" y="2774"/>
                  <a:pt x="5060" y="2953"/>
                  <a:pt x="4965" y="3048"/>
                </a:cubicBezTo>
                <a:cubicBezTo>
                  <a:pt x="4822" y="3179"/>
                  <a:pt x="4477" y="3215"/>
                  <a:pt x="4394" y="3620"/>
                </a:cubicBezTo>
                <a:cubicBezTo>
                  <a:pt x="4358" y="3667"/>
                  <a:pt x="4322" y="3727"/>
                  <a:pt x="4286" y="3786"/>
                </a:cubicBezTo>
                <a:cubicBezTo>
                  <a:pt x="4310" y="3727"/>
                  <a:pt x="4322" y="3655"/>
                  <a:pt x="4334" y="3596"/>
                </a:cubicBezTo>
                <a:cubicBezTo>
                  <a:pt x="4572" y="3250"/>
                  <a:pt x="4346" y="3000"/>
                  <a:pt x="4334" y="2786"/>
                </a:cubicBezTo>
                <a:cubicBezTo>
                  <a:pt x="4334" y="2643"/>
                  <a:pt x="4465" y="2548"/>
                  <a:pt x="4584" y="2679"/>
                </a:cubicBezTo>
                <a:cubicBezTo>
                  <a:pt x="4644" y="2548"/>
                  <a:pt x="4596" y="2441"/>
                  <a:pt x="4429" y="2417"/>
                </a:cubicBezTo>
                <a:cubicBezTo>
                  <a:pt x="4525" y="2310"/>
                  <a:pt x="4810" y="2417"/>
                  <a:pt x="4941" y="2143"/>
                </a:cubicBezTo>
                <a:cubicBezTo>
                  <a:pt x="5001" y="2036"/>
                  <a:pt x="5001" y="1869"/>
                  <a:pt x="4929" y="1619"/>
                </a:cubicBezTo>
                <a:lnTo>
                  <a:pt x="4929" y="1619"/>
                </a:lnTo>
                <a:cubicBezTo>
                  <a:pt x="4929" y="2167"/>
                  <a:pt x="4048" y="1869"/>
                  <a:pt x="4263" y="2762"/>
                </a:cubicBezTo>
                <a:lnTo>
                  <a:pt x="4263" y="2762"/>
                </a:lnTo>
                <a:cubicBezTo>
                  <a:pt x="4155" y="2465"/>
                  <a:pt x="4132" y="2143"/>
                  <a:pt x="4191" y="1846"/>
                </a:cubicBezTo>
                <a:cubicBezTo>
                  <a:pt x="4215" y="1869"/>
                  <a:pt x="4239" y="1893"/>
                  <a:pt x="4275" y="1905"/>
                </a:cubicBezTo>
                <a:lnTo>
                  <a:pt x="4286" y="1905"/>
                </a:lnTo>
                <a:cubicBezTo>
                  <a:pt x="4298" y="1905"/>
                  <a:pt x="4310" y="1905"/>
                  <a:pt x="4334" y="1905"/>
                </a:cubicBezTo>
                <a:cubicBezTo>
                  <a:pt x="4465" y="1893"/>
                  <a:pt x="4513" y="1715"/>
                  <a:pt x="4394" y="1655"/>
                </a:cubicBezTo>
                <a:cubicBezTo>
                  <a:pt x="4417" y="1762"/>
                  <a:pt x="4322" y="1774"/>
                  <a:pt x="4275" y="1726"/>
                </a:cubicBezTo>
                <a:cubicBezTo>
                  <a:pt x="4239" y="1679"/>
                  <a:pt x="4275" y="1572"/>
                  <a:pt x="4322" y="1524"/>
                </a:cubicBezTo>
                <a:cubicBezTo>
                  <a:pt x="4346" y="1500"/>
                  <a:pt x="4394" y="1476"/>
                  <a:pt x="4441" y="1476"/>
                </a:cubicBezTo>
                <a:cubicBezTo>
                  <a:pt x="4560" y="1476"/>
                  <a:pt x="4763" y="1548"/>
                  <a:pt x="4656" y="1786"/>
                </a:cubicBezTo>
                <a:cubicBezTo>
                  <a:pt x="4917" y="1715"/>
                  <a:pt x="4870" y="1369"/>
                  <a:pt x="4679" y="1238"/>
                </a:cubicBezTo>
                <a:cubicBezTo>
                  <a:pt x="4822" y="1143"/>
                  <a:pt x="4763" y="1036"/>
                  <a:pt x="4989" y="1024"/>
                </a:cubicBezTo>
                <a:cubicBezTo>
                  <a:pt x="4572" y="822"/>
                  <a:pt x="4489" y="1072"/>
                  <a:pt x="4322" y="1131"/>
                </a:cubicBezTo>
                <a:lnTo>
                  <a:pt x="4322" y="1131"/>
                </a:lnTo>
                <a:cubicBezTo>
                  <a:pt x="4656" y="964"/>
                  <a:pt x="4548" y="691"/>
                  <a:pt x="4751" y="476"/>
                </a:cubicBezTo>
                <a:cubicBezTo>
                  <a:pt x="4334" y="512"/>
                  <a:pt x="4346" y="798"/>
                  <a:pt x="4251" y="1012"/>
                </a:cubicBezTo>
                <a:lnTo>
                  <a:pt x="4251" y="1012"/>
                </a:lnTo>
                <a:cubicBezTo>
                  <a:pt x="4477" y="476"/>
                  <a:pt x="4179" y="345"/>
                  <a:pt x="4144" y="0"/>
                </a:cubicBezTo>
                <a:cubicBezTo>
                  <a:pt x="4120" y="345"/>
                  <a:pt x="3810" y="476"/>
                  <a:pt x="4036" y="1012"/>
                </a:cubicBezTo>
                <a:lnTo>
                  <a:pt x="4036" y="1012"/>
                </a:lnTo>
                <a:cubicBezTo>
                  <a:pt x="3941" y="798"/>
                  <a:pt x="3953" y="512"/>
                  <a:pt x="3548" y="476"/>
                </a:cubicBezTo>
                <a:cubicBezTo>
                  <a:pt x="3751" y="691"/>
                  <a:pt x="3632" y="964"/>
                  <a:pt x="3965" y="1131"/>
                </a:cubicBezTo>
                <a:lnTo>
                  <a:pt x="3965" y="1131"/>
                </a:lnTo>
                <a:cubicBezTo>
                  <a:pt x="3798" y="1072"/>
                  <a:pt x="3715" y="822"/>
                  <a:pt x="3298" y="1024"/>
                </a:cubicBezTo>
                <a:cubicBezTo>
                  <a:pt x="3524" y="1036"/>
                  <a:pt x="3465" y="1143"/>
                  <a:pt x="3620" y="1238"/>
                </a:cubicBezTo>
                <a:cubicBezTo>
                  <a:pt x="3417" y="1369"/>
                  <a:pt x="3370" y="1715"/>
                  <a:pt x="3632" y="1786"/>
                </a:cubicBezTo>
                <a:cubicBezTo>
                  <a:pt x="3524" y="1548"/>
                  <a:pt x="3727" y="1476"/>
                  <a:pt x="3846" y="1476"/>
                </a:cubicBezTo>
                <a:cubicBezTo>
                  <a:pt x="3894" y="1476"/>
                  <a:pt x="3941" y="1500"/>
                  <a:pt x="3977" y="1524"/>
                </a:cubicBezTo>
                <a:cubicBezTo>
                  <a:pt x="4013" y="1572"/>
                  <a:pt x="4060" y="1679"/>
                  <a:pt x="4013" y="1726"/>
                </a:cubicBezTo>
                <a:cubicBezTo>
                  <a:pt x="3977" y="1774"/>
                  <a:pt x="3870" y="1762"/>
                  <a:pt x="3905" y="1655"/>
                </a:cubicBezTo>
                <a:cubicBezTo>
                  <a:pt x="3786" y="1715"/>
                  <a:pt x="3822" y="1893"/>
                  <a:pt x="3965" y="1905"/>
                </a:cubicBezTo>
                <a:cubicBezTo>
                  <a:pt x="3977" y="1905"/>
                  <a:pt x="3989" y="1905"/>
                  <a:pt x="4001" y="1905"/>
                </a:cubicBezTo>
                <a:lnTo>
                  <a:pt x="4013" y="1905"/>
                </a:lnTo>
                <a:cubicBezTo>
                  <a:pt x="4048" y="1893"/>
                  <a:pt x="4084" y="1869"/>
                  <a:pt x="4096" y="1846"/>
                </a:cubicBezTo>
                <a:cubicBezTo>
                  <a:pt x="4155" y="2143"/>
                  <a:pt x="4132" y="2465"/>
                  <a:pt x="4036" y="2762"/>
                </a:cubicBezTo>
                <a:cubicBezTo>
                  <a:pt x="4239" y="1869"/>
                  <a:pt x="3370" y="2167"/>
                  <a:pt x="3358" y="1619"/>
                </a:cubicBezTo>
                <a:lnTo>
                  <a:pt x="3358" y="1679"/>
                </a:lnTo>
                <a:lnTo>
                  <a:pt x="3358" y="1619"/>
                </a:lnTo>
                <a:cubicBezTo>
                  <a:pt x="3286" y="1869"/>
                  <a:pt x="3286" y="2024"/>
                  <a:pt x="3346" y="2143"/>
                </a:cubicBezTo>
                <a:cubicBezTo>
                  <a:pt x="3477" y="2417"/>
                  <a:pt x="3763" y="2310"/>
                  <a:pt x="3870" y="2417"/>
                </a:cubicBezTo>
                <a:cubicBezTo>
                  <a:pt x="3691" y="2441"/>
                  <a:pt x="3643" y="2548"/>
                  <a:pt x="3715" y="2679"/>
                </a:cubicBezTo>
                <a:cubicBezTo>
                  <a:pt x="3834" y="2548"/>
                  <a:pt x="3965" y="2643"/>
                  <a:pt x="3965" y="2786"/>
                </a:cubicBezTo>
                <a:cubicBezTo>
                  <a:pt x="3953" y="2989"/>
                  <a:pt x="3739" y="3250"/>
                  <a:pt x="3965" y="3596"/>
                </a:cubicBezTo>
                <a:cubicBezTo>
                  <a:pt x="3977" y="3655"/>
                  <a:pt x="3989" y="3727"/>
                  <a:pt x="4013" y="3786"/>
                </a:cubicBezTo>
                <a:cubicBezTo>
                  <a:pt x="3977" y="3727"/>
                  <a:pt x="3941" y="3667"/>
                  <a:pt x="3905" y="3620"/>
                </a:cubicBezTo>
                <a:cubicBezTo>
                  <a:pt x="3822" y="3215"/>
                  <a:pt x="3489" y="3179"/>
                  <a:pt x="3334" y="3036"/>
                </a:cubicBezTo>
                <a:cubicBezTo>
                  <a:pt x="3239" y="2953"/>
                  <a:pt x="3262" y="2774"/>
                  <a:pt x="3441" y="2798"/>
                </a:cubicBezTo>
                <a:cubicBezTo>
                  <a:pt x="3382" y="2655"/>
                  <a:pt x="3286" y="2619"/>
                  <a:pt x="3143" y="2715"/>
                </a:cubicBezTo>
                <a:cubicBezTo>
                  <a:pt x="3132" y="2572"/>
                  <a:pt x="3405" y="2441"/>
                  <a:pt x="3310" y="2155"/>
                </a:cubicBezTo>
                <a:cubicBezTo>
                  <a:pt x="3274" y="2036"/>
                  <a:pt x="3155" y="1929"/>
                  <a:pt x="2929" y="1798"/>
                </a:cubicBezTo>
                <a:cubicBezTo>
                  <a:pt x="3310" y="2179"/>
                  <a:pt x="2489" y="2596"/>
                  <a:pt x="3262" y="3072"/>
                </a:cubicBezTo>
                <a:cubicBezTo>
                  <a:pt x="2977" y="2941"/>
                  <a:pt x="2739" y="2738"/>
                  <a:pt x="2560" y="2477"/>
                </a:cubicBezTo>
                <a:cubicBezTo>
                  <a:pt x="2596" y="2488"/>
                  <a:pt x="2631" y="2488"/>
                  <a:pt x="2667" y="2465"/>
                </a:cubicBezTo>
                <a:lnTo>
                  <a:pt x="2679" y="2465"/>
                </a:lnTo>
                <a:cubicBezTo>
                  <a:pt x="2691" y="2453"/>
                  <a:pt x="2703" y="2441"/>
                  <a:pt x="2703" y="2429"/>
                </a:cubicBezTo>
                <a:cubicBezTo>
                  <a:pt x="2786" y="2346"/>
                  <a:pt x="2715" y="2191"/>
                  <a:pt x="2596" y="2203"/>
                </a:cubicBezTo>
                <a:lnTo>
                  <a:pt x="2572" y="2203"/>
                </a:lnTo>
                <a:cubicBezTo>
                  <a:pt x="2667" y="2262"/>
                  <a:pt x="2608" y="2346"/>
                  <a:pt x="2548" y="2346"/>
                </a:cubicBezTo>
                <a:cubicBezTo>
                  <a:pt x="2477" y="2334"/>
                  <a:pt x="2429" y="2227"/>
                  <a:pt x="2429" y="2179"/>
                </a:cubicBezTo>
                <a:cubicBezTo>
                  <a:pt x="2429" y="2131"/>
                  <a:pt x="2453" y="2084"/>
                  <a:pt x="2489" y="2048"/>
                </a:cubicBezTo>
                <a:cubicBezTo>
                  <a:pt x="2584" y="1893"/>
                  <a:pt x="2810" y="1941"/>
                  <a:pt x="2858" y="2107"/>
                </a:cubicBezTo>
                <a:cubicBezTo>
                  <a:pt x="2989" y="1881"/>
                  <a:pt x="2715" y="1667"/>
                  <a:pt x="2477" y="1715"/>
                </a:cubicBezTo>
                <a:cubicBezTo>
                  <a:pt x="2512" y="1536"/>
                  <a:pt x="2405" y="1512"/>
                  <a:pt x="2548" y="1345"/>
                </a:cubicBezTo>
                <a:cubicBezTo>
                  <a:pt x="2119" y="1488"/>
                  <a:pt x="2227" y="1726"/>
                  <a:pt x="2155" y="1893"/>
                </a:cubicBezTo>
                <a:lnTo>
                  <a:pt x="2155" y="1893"/>
                </a:lnTo>
                <a:cubicBezTo>
                  <a:pt x="2274" y="1524"/>
                  <a:pt x="2000" y="1417"/>
                  <a:pt x="1989" y="1119"/>
                </a:cubicBezTo>
                <a:cubicBezTo>
                  <a:pt x="1727" y="1441"/>
                  <a:pt x="1941" y="1631"/>
                  <a:pt x="2024" y="1857"/>
                </a:cubicBezTo>
                <a:lnTo>
                  <a:pt x="2024" y="1857"/>
                </a:lnTo>
                <a:cubicBezTo>
                  <a:pt x="1798" y="1310"/>
                  <a:pt x="1500" y="1429"/>
                  <a:pt x="1238" y="1214"/>
                </a:cubicBezTo>
                <a:cubicBezTo>
                  <a:pt x="1453" y="1476"/>
                  <a:pt x="1334" y="1786"/>
                  <a:pt x="1869" y="2000"/>
                </a:cubicBezTo>
                <a:lnTo>
                  <a:pt x="1869" y="2000"/>
                </a:lnTo>
                <a:cubicBezTo>
                  <a:pt x="1655" y="1917"/>
                  <a:pt x="1453" y="1703"/>
                  <a:pt x="1143" y="1965"/>
                </a:cubicBezTo>
                <a:cubicBezTo>
                  <a:pt x="1441" y="1988"/>
                  <a:pt x="1548" y="2262"/>
                  <a:pt x="1905" y="2143"/>
                </a:cubicBezTo>
                <a:lnTo>
                  <a:pt x="1905" y="2143"/>
                </a:lnTo>
                <a:cubicBezTo>
                  <a:pt x="1750" y="2215"/>
                  <a:pt x="1512" y="2096"/>
                  <a:pt x="1357" y="2536"/>
                </a:cubicBezTo>
                <a:cubicBezTo>
                  <a:pt x="1524" y="2381"/>
                  <a:pt x="1560" y="2500"/>
                  <a:pt x="1727" y="2465"/>
                </a:cubicBezTo>
                <a:cubicBezTo>
                  <a:pt x="1691" y="2691"/>
                  <a:pt x="1905" y="2965"/>
                  <a:pt x="2131" y="2846"/>
                </a:cubicBezTo>
                <a:cubicBezTo>
                  <a:pt x="1953" y="2798"/>
                  <a:pt x="1917" y="2560"/>
                  <a:pt x="2072" y="2465"/>
                </a:cubicBezTo>
                <a:cubicBezTo>
                  <a:pt x="2108" y="2429"/>
                  <a:pt x="2143" y="2417"/>
                  <a:pt x="2191" y="2417"/>
                </a:cubicBezTo>
                <a:cubicBezTo>
                  <a:pt x="2250" y="2417"/>
                  <a:pt x="2358" y="2465"/>
                  <a:pt x="2358" y="2524"/>
                </a:cubicBezTo>
                <a:cubicBezTo>
                  <a:pt x="2370" y="2596"/>
                  <a:pt x="2286" y="2655"/>
                  <a:pt x="2227" y="2548"/>
                </a:cubicBezTo>
                <a:cubicBezTo>
                  <a:pt x="2191" y="2679"/>
                  <a:pt x="2346" y="2786"/>
                  <a:pt x="2453" y="2691"/>
                </a:cubicBezTo>
                <a:cubicBezTo>
                  <a:pt x="2465" y="2679"/>
                  <a:pt x="2465" y="2667"/>
                  <a:pt x="2477" y="2655"/>
                </a:cubicBezTo>
                <a:lnTo>
                  <a:pt x="2477" y="2643"/>
                </a:lnTo>
                <a:cubicBezTo>
                  <a:pt x="2500" y="2619"/>
                  <a:pt x="2500" y="2584"/>
                  <a:pt x="2500" y="2548"/>
                </a:cubicBezTo>
                <a:cubicBezTo>
                  <a:pt x="2751" y="2715"/>
                  <a:pt x="2953" y="2953"/>
                  <a:pt x="3096" y="3239"/>
                </a:cubicBezTo>
                <a:cubicBezTo>
                  <a:pt x="2608" y="2465"/>
                  <a:pt x="2203" y="3286"/>
                  <a:pt x="1810" y="2905"/>
                </a:cubicBezTo>
                <a:cubicBezTo>
                  <a:pt x="1941" y="3143"/>
                  <a:pt x="2048" y="3250"/>
                  <a:pt x="2167" y="3286"/>
                </a:cubicBezTo>
                <a:cubicBezTo>
                  <a:pt x="2465" y="3381"/>
                  <a:pt x="2584" y="3108"/>
                  <a:pt x="2739" y="3119"/>
                </a:cubicBezTo>
                <a:cubicBezTo>
                  <a:pt x="2631" y="3262"/>
                  <a:pt x="2667" y="3358"/>
                  <a:pt x="2810" y="3417"/>
                </a:cubicBezTo>
                <a:cubicBezTo>
                  <a:pt x="2786" y="3239"/>
                  <a:pt x="2953" y="3215"/>
                  <a:pt x="3060" y="3310"/>
                </a:cubicBezTo>
                <a:cubicBezTo>
                  <a:pt x="3191" y="3465"/>
                  <a:pt x="3227" y="3810"/>
                  <a:pt x="3632" y="3881"/>
                </a:cubicBezTo>
                <a:cubicBezTo>
                  <a:pt x="3691" y="3917"/>
                  <a:pt x="3739" y="3953"/>
                  <a:pt x="3810" y="3989"/>
                </a:cubicBezTo>
                <a:cubicBezTo>
                  <a:pt x="3739" y="3965"/>
                  <a:pt x="3667" y="3953"/>
                  <a:pt x="3608" y="3941"/>
                </a:cubicBezTo>
                <a:cubicBezTo>
                  <a:pt x="3262" y="3715"/>
                  <a:pt x="3001" y="3929"/>
                  <a:pt x="2798" y="3941"/>
                </a:cubicBezTo>
                <a:cubicBezTo>
                  <a:pt x="2655" y="3941"/>
                  <a:pt x="2560" y="3810"/>
                  <a:pt x="2691" y="3703"/>
                </a:cubicBezTo>
                <a:cubicBezTo>
                  <a:pt x="2560" y="3631"/>
                  <a:pt x="2453" y="3679"/>
                  <a:pt x="2429" y="3846"/>
                </a:cubicBezTo>
                <a:cubicBezTo>
                  <a:pt x="2322" y="3750"/>
                  <a:pt x="2429" y="3465"/>
                  <a:pt x="2155" y="3322"/>
                </a:cubicBezTo>
                <a:cubicBezTo>
                  <a:pt x="2048" y="3274"/>
                  <a:pt x="1881" y="3274"/>
                  <a:pt x="1631" y="3346"/>
                </a:cubicBezTo>
                <a:lnTo>
                  <a:pt x="1631" y="3346"/>
                </a:lnTo>
                <a:cubicBezTo>
                  <a:pt x="2179" y="3346"/>
                  <a:pt x="1881" y="4227"/>
                  <a:pt x="2774" y="4012"/>
                </a:cubicBezTo>
                <a:cubicBezTo>
                  <a:pt x="2477" y="4120"/>
                  <a:pt x="2155" y="4143"/>
                  <a:pt x="1858" y="4084"/>
                </a:cubicBezTo>
                <a:cubicBezTo>
                  <a:pt x="1881" y="4060"/>
                  <a:pt x="1905" y="4036"/>
                  <a:pt x="1917" y="4001"/>
                </a:cubicBezTo>
                <a:lnTo>
                  <a:pt x="1917" y="3989"/>
                </a:lnTo>
                <a:cubicBezTo>
                  <a:pt x="1917" y="3977"/>
                  <a:pt x="1917" y="3953"/>
                  <a:pt x="1917" y="3941"/>
                </a:cubicBezTo>
                <a:cubicBezTo>
                  <a:pt x="1905" y="3810"/>
                  <a:pt x="1727" y="3762"/>
                  <a:pt x="1667" y="3881"/>
                </a:cubicBezTo>
                <a:cubicBezTo>
                  <a:pt x="1774" y="3858"/>
                  <a:pt x="1786" y="3953"/>
                  <a:pt x="1738" y="4001"/>
                </a:cubicBezTo>
                <a:cubicBezTo>
                  <a:pt x="1691" y="4036"/>
                  <a:pt x="1584" y="4001"/>
                  <a:pt x="1536" y="3953"/>
                </a:cubicBezTo>
                <a:cubicBezTo>
                  <a:pt x="1512" y="3917"/>
                  <a:pt x="1488" y="3881"/>
                  <a:pt x="1488" y="3834"/>
                </a:cubicBezTo>
                <a:cubicBezTo>
                  <a:pt x="1488" y="3703"/>
                  <a:pt x="1560" y="3512"/>
                  <a:pt x="1798" y="3608"/>
                </a:cubicBezTo>
                <a:cubicBezTo>
                  <a:pt x="1727" y="3358"/>
                  <a:pt x="1381" y="3405"/>
                  <a:pt x="1250" y="3596"/>
                </a:cubicBezTo>
                <a:cubicBezTo>
                  <a:pt x="1155" y="3453"/>
                  <a:pt x="1048" y="3500"/>
                  <a:pt x="1036" y="3286"/>
                </a:cubicBezTo>
                <a:cubicBezTo>
                  <a:pt x="834" y="3703"/>
                  <a:pt x="1084" y="3786"/>
                  <a:pt x="1143" y="3953"/>
                </a:cubicBezTo>
                <a:lnTo>
                  <a:pt x="1143" y="3953"/>
                </a:lnTo>
                <a:cubicBezTo>
                  <a:pt x="976" y="3608"/>
                  <a:pt x="703" y="3727"/>
                  <a:pt x="488" y="3524"/>
                </a:cubicBezTo>
                <a:cubicBezTo>
                  <a:pt x="512" y="3941"/>
                  <a:pt x="810" y="3929"/>
                  <a:pt x="1024" y="4024"/>
                </a:cubicBezTo>
                <a:lnTo>
                  <a:pt x="1024" y="4024"/>
                </a:lnTo>
                <a:cubicBezTo>
                  <a:pt x="476" y="3798"/>
                  <a:pt x="345" y="4096"/>
                  <a:pt x="0" y="4131"/>
                </a:cubicBezTo>
                <a:close/>
                <a:moveTo>
                  <a:pt x="5501" y="4012"/>
                </a:moveTo>
                <a:close/>
                <a:moveTo>
                  <a:pt x="4763" y="3941"/>
                </a:moveTo>
                <a:cubicBezTo>
                  <a:pt x="4870" y="3881"/>
                  <a:pt x="4989" y="3870"/>
                  <a:pt x="5096" y="3893"/>
                </a:cubicBezTo>
                <a:cubicBezTo>
                  <a:pt x="5275" y="3965"/>
                  <a:pt x="5453" y="4036"/>
                  <a:pt x="5644" y="4096"/>
                </a:cubicBezTo>
                <a:cubicBezTo>
                  <a:pt x="5715" y="4108"/>
                  <a:pt x="5799" y="4120"/>
                  <a:pt x="5870" y="4131"/>
                </a:cubicBezTo>
                <a:cubicBezTo>
                  <a:pt x="5799" y="4131"/>
                  <a:pt x="5715" y="4143"/>
                  <a:pt x="5644" y="4167"/>
                </a:cubicBezTo>
                <a:cubicBezTo>
                  <a:pt x="5453" y="4215"/>
                  <a:pt x="5275" y="4286"/>
                  <a:pt x="5096" y="4370"/>
                </a:cubicBezTo>
                <a:cubicBezTo>
                  <a:pt x="4989" y="4393"/>
                  <a:pt x="4870" y="4370"/>
                  <a:pt x="4763" y="4322"/>
                </a:cubicBezTo>
                <a:cubicBezTo>
                  <a:pt x="4941" y="4322"/>
                  <a:pt x="5096" y="4251"/>
                  <a:pt x="5215" y="4131"/>
                </a:cubicBezTo>
                <a:cubicBezTo>
                  <a:pt x="5096" y="4001"/>
                  <a:pt x="4941" y="3929"/>
                  <a:pt x="4763" y="3941"/>
                </a:cubicBezTo>
                <a:close/>
                <a:moveTo>
                  <a:pt x="5179" y="5013"/>
                </a:moveTo>
                <a:close/>
                <a:moveTo>
                  <a:pt x="4894" y="4893"/>
                </a:moveTo>
                <a:cubicBezTo>
                  <a:pt x="4906" y="4727"/>
                  <a:pt x="4834" y="4572"/>
                  <a:pt x="4715" y="4453"/>
                </a:cubicBezTo>
                <a:cubicBezTo>
                  <a:pt x="4822" y="4477"/>
                  <a:pt x="4917" y="4548"/>
                  <a:pt x="4977" y="4643"/>
                </a:cubicBezTo>
                <a:cubicBezTo>
                  <a:pt x="5048" y="4834"/>
                  <a:pt x="5132" y="5013"/>
                  <a:pt x="5227" y="5179"/>
                </a:cubicBezTo>
                <a:cubicBezTo>
                  <a:pt x="5263" y="5239"/>
                  <a:pt x="5310" y="5298"/>
                  <a:pt x="5358" y="5370"/>
                </a:cubicBezTo>
                <a:cubicBezTo>
                  <a:pt x="5298" y="5310"/>
                  <a:pt x="5227" y="5263"/>
                  <a:pt x="5179" y="5227"/>
                </a:cubicBezTo>
                <a:cubicBezTo>
                  <a:pt x="5001" y="5144"/>
                  <a:pt x="4822" y="5060"/>
                  <a:pt x="4644" y="4989"/>
                </a:cubicBezTo>
                <a:cubicBezTo>
                  <a:pt x="4548" y="4929"/>
                  <a:pt x="4477" y="4834"/>
                  <a:pt x="4441" y="4715"/>
                </a:cubicBezTo>
                <a:cubicBezTo>
                  <a:pt x="4560" y="4846"/>
                  <a:pt x="4739" y="4905"/>
                  <a:pt x="4906" y="4893"/>
                </a:cubicBezTo>
                <a:close/>
                <a:moveTo>
                  <a:pt x="5013" y="3084"/>
                </a:moveTo>
                <a:close/>
                <a:moveTo>
                  <a:pt x="4644" y="3274"/>
                </a:moveTo>
                <a:cubicBezTo>
                  <a:pt x="4822" y="3203"/>
                  <a:pt x="5001" y="3119"/>
                  <a:pt x="5179" y="3024"/>
                </a:cubicBezTo>
                <a:cubicBezTo>
                  <a:pt x="5227" y="2989"/>
                  <a:pt x="5298" y="2941"/>
                  <a:pt x="5358" y="2893"/>
                </a:cubicBezTo>
                <a:cubicBezTo>
                  <a:pt x="5310" y="2965"/>
                  <a:pt x="5263" y="3024"/>
                  <a:pt x="5227" y="3084"/>
                </a:cubicBezTo>
                <a:cubicBezTo>
                  <a:pt x="5132" y="3250"/>
                  <a:pt x="5048" y="3429"/>
                  <a:pt x="4977" y="3608"/>
                </a:cubicBezTo>
                <a:cubicBezTo>
                  <a:pt x="4917" y="3703"/>
                  <a:pt x="4822" y="3774"/>
                  <a:pt x="4715" y="3810"/>
                </a:cubicBezTo>
                <a:cubicBezTo>
                  <a:pt x="4834" y="3691"/>
                  <a:pt x="4906" y="3536"/>
                  <a:pt x="4894" y="3369"/>
                </a:cubicBezTo>
                <a:cubicBezTo>
                  <a:pt x="4727" y="3358"/>
                  <a:pt x="4572" y="3429"/>
                  <a:pt x="4453" y="3548"/>
                </a:cubicBezTo>
                <a:cubicBezTo>
                  <a:pt x="4477" y="3441"/>
                  <a:pt x="4548" y="3334"/>
                  <a:pt x="4644" y="3274"/>
                </a:cubicBezTo>
                <a:close/>
                <a:moveTo>
                  <a:pt x="4239" y="5501"/>
                </a:moveTo>
                <a:close/>
                <a:moveTo>
                  <a:pt x="4013" y="2762"/>
                </a:moveTo>
                <a:close/>
                <a:moveTo>
                  <a:pt x="3941" y="3489"/>
                </a:moveTo>
                <a:cubicBezTo>
                  <a:pt x="3882" y="3393"/>
                  <a:pt x="3870" y="3274"/>
                  <a:pt x="3894" y="3155"/>
                </a:cubicBezTo>
                <a:cubicBezTo>
                  <a:pt x="3965" y="2977"/>
                  <a:pt x="4036" y="2798"/>
                  <a:pt x="4096" y="2608"/>
                </a:cubicBezTo>
                <a:cubicBezTo>
                  <a:pt x="4108" y="2536"/>
                  <a:pt x="4120" y="2465"/>
                  <a:pt x="4132" y="2381"/>
                </a:cubicBezTo>
                <a:cubicBezTo>
                  <a:pt x="4132" y="2465"/>
                  <a:pt x="4144" y="2536"/>
                  <a:pt x="4167" y="2608"/>
                </a:cubicBezTo>
                <a:cubicBezTo>
                  <a:pt x="4215" y="2798"/>
                  <a:pt x="4286" y="2977"/>
                  <a:pt x="4370" y="3155"/>
                </a:cubicBezTo>
                <a:cubicBezTo>
                  <a:pt x="4394" y="3274"/>
                  <a:pt x="4370" y="3393"/>
                  <a:pt x="4322" y="3489"/>
                </a:cubicBezTo>
                <a:cubicBezTo>
                  <a:pt x="4477" y="3322"/>
                  <a:pt x="4358" y="3036"/>
                  <a:pt x="4132" y="3036"/>
                </a:cubicBezTo>
                <a:cubicBezTo>
                  <a:pt x="3894" y="3036"/>
                  <a:pt x="3774" y="3322"/>
                  <a:pt x="3941" y="3489"/>
                </a:cubicBezTo>
                <a:close/>
                <a:moveTo>
                  <a:pt x="4132" y="5215"/>
                </a:moveTo>
                <a:cubicBezTo>
                  <a:pt x="4251" y="5108"/>
                  <a:pt x="4322" y="4941"/>
                  <a:pt x="4322" y="4774"/>
                </a:cubicBezTo>
                <a:cubicBezTo>
                  <a:pt x="4370" y="4870"/>
                  <a:pt x="4394" y="4989"/>
                  <a:pt x="4370" y="5096"/>
                </a:cubicBezTo>
                <a:cubicBezTo>
                  <a:pt x="4334" y="5239"/>
                  <a:pt x="4215" y="5382"/>
                  <a:pt x="4167" y="5644"/>
                </a:cubicBezTo>
                <a:cubicBezTo>
                  <a:pt x="4144" y="5715"/>
                  <a:pt x="4132" y="5798"/>
                  <a:pt x="4132" y="5870"/>
                </a:cubicBezTo>
                <a:cubicBezTo>
                  <a:pt x="4120" y="5798"/>
                  <a:pt x="4108" y="5715"/>
                  <a:pt x="4096" y="5644"/>
                </a:cubicBezTo>
                <a:cubicBezTo>
                  <a:pt x="4036" y="5382"/>
                  <a:pt x="3929" y="5239"/>
                  <a:pt x="3894" y="5096"/>
                </a:cubicBezTo>
                <a:cubicBezTo>
                  <a:pt x="3858" y="4989"/>
                  <a:pt x="3882" y="4870"/>
                  <a:pt x="3941" y="4774"/>
                </a:cubicBezTo>
                <a:cubicBezTo>
                  <a:pt x="3929" y="4941"/>
                  <a:pt x="4001" y="5108"/>
                  <a:pt x="4132" y="5215"/>
                </a:cubicBezTo>
                <a:close/>
                <a:moveTo>
                  <a:pt x="3239" y="5179"/>
                </a:moveTo>
                <a:close/>
                <a:moveTo>
                  <a:pt x="3346" y="3358"/>
                </a:moveTo>
                <a:cubicBezTo>
                  <a:pt x="3346" y="3524"/>
                  <a:pt x="3405" y="3691"/>
                  <a:pt x="3536" y="3798"/>
                </a:cubicBezTo>
                <a:cubicBezTo>
                  <a:pt x="3429" y="3774"/>
                  <a:pt x="3334" y="3703"/>
                  <a:pt x="3274" y="3620"/>
                </a:cubicBezTo>
                <a:cubicBezTo>
                  <a:pt x="3203" y="3429"/>
                  <a:pt x="3120" y="3250"/>
                  <a:pt x="3024" y="3084"/>
                </a:cubicBezTo>
                <a:cubicBezTo>
                  <a:pt x="2989" y="3024"/>
                  <a:pt x="2941" y="2965"/>
                  <a:pt x="2893" y="2893"/>
                </a:cubicBezTo>
                <a:cubicBezTo>
                  <a:pt x="2953" y="2941"/>
                  <a:pt x="3012" y="2989"/>
                  <a:pt x="3072" y="3036"/>
                </a:cubicBezTo>
                <a:cubicBezTo>
                  <a:pt x="3251" y="3119"/>
                  <a:pt x="3429" y="3203"/>
                  <a:pt x="3608" y="3274"/>
                </a:cubicBezTo>
                <a:cubicBezTo>
                  <a:pt x="3703" y="3334"/>
                  <a:pt x="3774" y="3429"/>
                  <a:pt x="3798" y="3536"/>
                </a:cubicBezTo>
                <a:cubicBezTo>
                  <a:pt x="3691" y="3417"/>
                  <a:pt x="3524" y="3346"/>
                  <a:pt x="3358" y="3358"/>
                </a:cubicBezTo>
                <a:close/>
                <a:moveTo>
                  <a:pt x="3798" y="4715"/>
                </a:moveTo>
                <a:cubicBezTo>
                  <a:pt x="3763" y="4822"/>
                  <a:pt x="3691" y="4917"/>
                  <a:pt x="3596" y="4977"/>
                </a:cubicBezTo>
                <a:cubicBezTo>
                  <a:pt x="3417" y="5048"/>
                  <a:pt x="3239" y="5132"/>
                  <a:pt x="3072" y="5227"/>
                </a:cubicBezTo>
                <a:cubicBezTo>
                  <a:pt x="3012" y="5263"/>
                  <a:pt x="2953" y="5310"/>
                  <a:pt x="2881" y="5358"/>
                </a:cubicBezTo>
                <a:cubicBezTo>
                  <a:pt x="2929" y="5298"/>
                  <a:pt x="2977" y="5227"/>
                  <a:pt x="3012" y="5167"/>
                </a:cubicBezTo>
                <a:cubicBezTo>
                  <a:pt x="3108" y="5001"/>
                  <a:pt x="3191" y="4822"/>
                  <a:pt x="3262" y="4643"/>
                </a:cubicBezTo>
                <a:cubicBezTo>
                  <a:pt x="3322" y="4548"/>
                  <a:pt x="3417" y="4477"/>
                  <a:pt x="3524" y="4441"/>
                </a:cubicBezTo>
                <a:cubicBezTo>
                  <a:pt x="3405" y="4560"/>
                  <a:pt x="3334" y="4727"/>
                  <a:pt x="3346" y="4893"/>
                </a:cubicBezTo>
                <a:cubicBezTo>
                  <a:pt x="3513" y="4905"/>
                  <a:pt x="3691" y="4846"/>
                  <a:pt x="3810" y="4715"/>
                </a:cubicBezTo>
                <a:close/>
                <a:moveTo>
                  <a:pt x="2751" y="4012"/>
                </a:moveTo>
                <a:close/>
                <a:moveTo>
                  <a:pt x="2596" y="4096"/>
                </a:moveTo>
                <a:cubicBezTo>
                  <a:pt x="2786" y="4036"/>
                  <a:pt x="2965" y="3965"/>
                  <a:pt x="3143" y="3893"/>
                </a:cubicBezTo>
                <a:cubicBezTo>
                  <a:pt x="3251" y="3870"/>
                  <a:pt x="3370" y="3881"/>
                  <a:pt x="3477" y="3941"/>
                </a:cubicBezTo>
                <a:cubicBezTo>
                  <a:pt x="3298" y="3929"/>
                  <a:pt x="3143" y="4001"/>
                  <a:pt x="3024" y="4131"/>
                </a:cubicBezTo>
                <a:cubicBezTo>
                  <a:pt x="3143" y="4251"/>
                  <a:pt x="3298" y="4322"/>
                  <a:pt x="3477" y="4322"/>
                </a:cubicBezTo>
                <a:cubicBezTo>
                  <a:pt x="3370" y="4370"/>
                  <a:pt x="3251" y="4393"/>
                  <a:pt x="3143" y="4370"/>
                </a:cubicBezTo>
                <a:cubicBezTo>
                  <a:pt x="2965" y="4286"/>
                  <a:pt x="2786" y="4215"/>
                  <a:pt x="2596" y="4167"/>
                </a:cubicBezTo>
                <a:cubicBezTo>
                  <a:pt x="2524" y="4143"/>
                  <a:pt x="2441" y="4131"/>
                  <a:pt x="2370" y="4131"/>
                </a:cubicBezTo>
                <a:cubicBezTo>
                  <a:pt x="2453" y="4120"/>
                  <a:pt x="2536" y="4108"/>
                  <a:pt x="2608" y="4096"/>
                </a:cubicBezTo>
                <a:close/>
              </a:path>
            </a:pathLst>
          </a:custGeom>
          <a:solidFill>
            <a:schemeClr val="accent2">
              <a:alpha val="1450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5"/>
          <p:cNvSpPr/>
          <p:nvPr/>
        </p:nvSpPr>
        <p:spPr>
          <a:xfrm rot="5400000">
            <a:off x="1762059" y="4402627"/>
            <a:ext cx="563294" cy="564042"/>
          </a:xfrm>
          <a:custGeom>
            <a:avLst/>
            <a:gdLst/>
            <a:ahLst/>
            <a:cxnLst/>
            <a:rect l="l" t="t" r="r" b="b"/>
            <a:pathLst>
              <a:path w="8288" h="8299" extrusionOk="0">
                <a:moveTo>
                  <a:pt x="0" y="4143"/>
                </a:moveTo>
                <a:cubicBezTo>
                  <a:pt x="346" y="4167"/>
                  <a:pt x="477" y="4477"/>
                  <a:pt x="1012" y="4239"/>
                </a:cubicBezTo>
                <a:lnTo>
                  <a:pt x="1012" y="4239"/>
                </a:lnTo>
                <a:cubicBezTo>
                  <a:pt x="798" y="4346"/>
                  <a:pt x="512" y="4334"/>
                  <a:pt x="477" y="4739"/>
                </a:cubicBezTo>
                <a:cubicBezTo>
                  <a:pt x="691" y="4536"/>
                  <a:pt x="965" y="4655"/>
                  <a:pt x="1143" y="4322"/>
                </a:cubicBezTo>
                <a:lnTo>
                  <a:pt x="1143" y="4322"/>
                </a:lnTo>
                <a:cubicBezTo>
                  <a:pt x="1072" y="4489"/>
                  <a:pt x="822" y="4572"/>
                  <a:pt x="1024" y="4989"/>
                </a:cubicBezTo>
                <a:cubicBezTo>
                  <a:pt x="1048" y="4763"/>
                  <a:pt x="1143" y="4810"/>
                  <a:pt x="1239" y="4667"/>
                </a:cubicBezTo>
                <a:cubicBezTo>
                  <a:pt x="1370" y="4870"/>
                  <a:pt x="1715" y="4917"/>
                  <a:pt x="1786" y="4655"/>
                </a:cubicBezTo>
                <a:cubicBezTo>
                  <a:pt x="1548" y="4763"/>
                  <a:pt x="1477" y="4560"/>
                  <a:pt x="1477" y="4441"/>
                </a:cubicBezTo>
                <a:cubicBezTo>
                  <a:pt x="1477" y="4394"/>
                  <a:pt x="1500" y="4346"/>
                  <a:pt x="1536" y="4310"/>
                </a:cubicBezTo>
                <a:cubicBezTo>
                  <a:pt x="1572" y="4274"/>
                  <a:pt x="1679" y="4227"/>
                  <a:pt x="1727" y="4274"/>
                </a:cubicBezTo>
                <a:cubicBezTo>
                  <a:pt x="1786" y="4310"/>
                  <a:pt x="1762" y="4417"/>
                  <a:pt x="1655" y="4382"/>
                </a:cubicBezTo>
                <a:cubicBezTo>
                  <a:pt x="1715" y="4501"/>
                  <a:pt x="1905" y="4465"/>
                  <a:pt x="1905" y="4322"/>
                </a:cubicBezTo>
                <a:cubicBezTo>
                  <a:pt x="1905" y="4310"/>
                  <a:pt x="1905" y="4298"/>
                  <a:pt x="1905" y="4286"/>
                </a:cubicBezTo>
                <a:lnTo>
                  <a:pt x="1905" y="4274"/>
                </a:lnTo>
                <a:cubicBezTo>
                  <a:pt x="1893" y="4239"/>
                  <a:pt x="1870" y="4203"/>
                  <a:pt x="1846" y="4179"/>
                </a:cubicBezTo>
                <a:cubicBezTo>
                  <a:pt x="2155" y="4120"/>
                  <a:pt x="2465" y="4143"/>
                  <a:pt x="2763" y="4251"/>
                </a:cubicBezTo>
                <a:lnTo>
                  <a:pt x="2763" y="4251"/>
                </a:lnTo>
                <a:cubicBezTo>
                  <a:pt x="1881" y="4048"/>
                  <a:pt x="2167" y="4917"/>
                  <a:pt x="1620" y="4929"/>
                </a:cubicBezTo>
                <a:lnTo>
                  <a:pt x="1620" y="4929"/>
                </a:lnTo>
                <a:cubicBezTo>
                  <a:pt x="1881" y="5001"/>
                  <a:pt x="2036" y="4989"/>
                  <a:pt x="2143" y="4941"/>
                </a:cubicBezTo>
                <a:cubicBezTo>
                  <a:pt x="2417" y="4798"/>
                  <a:pt x="2310" y="4513"/>
                  <a:pt x="2429" y="4417"/>
                </a:cubicBezTo>
                <a:cubicBezTo>
                  <a:pt x="2453" y="4596"/>
                  <a:pt x="2548" y="4644"/>
                  <a:pt x="2679" y="4584"/>
                </a:cubicBezTo>
                <a:cubicBezTo>
                  <a:pt x="2548" y="4465"/>
                  <a:pt x="2655" y="4322"/>
                  <a:pt x="2786" y="4334"/>
                </a:cubicBezTo>
                <a:cubicBezTo>
                  <a:pt x="2989" y="4334"/>
                  <a:pt x="3251" y="4560"/>
                  <a:pt x="3596" y="4334"/>
                </a:cubicBezTo>
                <a:cubicBezTo>
                  <a:pt x="3667" y="4322"/>
                  <a:pt x="3727" y="4310"/>
                  <a:pt x="3798" y="4286"/>
                </a:cubicBezTo>
                <a:cubicBezTo>
                  <a:pt x="3739" y="4310"/>
                  <a:pt x="3679" y="4358"/>
                  <a:pt x="3620" y="4394"/>
                </a:cubicBezTo>
                <a:cubicBezTo>
                  <a:pt x="3215" y="4465"/>
                  <a:pt x="3191" y="4810"/>
                  <a:pt x="3048" y="4965"/>
                </a:cubicBezTo>
                <a:cubicBezTo>
                  <a:pt x="2953" y="5060"/>
                  <a:pt x="2786" y="5036"/>
                  <a:pt x="2798" y="4858"/>
                </a:cubicBezTo>
                <a:cubicBezTo>
                  <a:pt x="2655" y="4905"/>
                  <a:pt x="2620" y="5013"/>
                  <a:pt x="2727" y="5156"/>
                </a:cubicBezTo>
                <a:cubicBezTo>
                  <a:pt x="2572" y="5167"/>
                  <a:pt x="2453" y="4894"/>
                  <a:pt x="2155" y="4989"/>
                </a:cubicBezTo>
                <a:cubicBezTo>
                  <a:pt x="2048" y="5025"/>
                  <a:pt x="1929" y="5132"/>
                  <a:pt x="1798" y="5370"/>
                </a:cubicBezTo>
                <a:cubicBezTo>
                  <a:pt x="1810" y="5346"/>
                  <a:pt x="1834" y="5334"/>
                  <a:pt x="1846" y="5322"/>
                </a:cubicBezTo>
                <a:cubicBezTo>
                  <a:pt x="1834" y="5334"/>
                  <a:pt x="1822" y="5346"/>
                  <a:pt x="1798" y="5370"/>
                </a:cubicBezTo>
                <a:cubicBezTo>
                  <a:pt x="2191" y="4989"/>
                  <a:pt x="2608" y="5810"/>
                  <a:pt x="3084" y="5036"/>
                </a:cubicBezTo>
                <a:lnTo>
                  <a:pt x="3084" y="5036"/>
                </a:lnTo>
                <a:cubicBezTo>
                  <a:pt x="2941" y="5322"/>
                  <a:pt x="2739" y="5560"/>
                  <a:pt x="2489" y="5739"/>
                </a:cubicBezTo>
                <a:cubicBezTo>
                  <a:pt x="2489" y="5691"/>
                  <a:pt x="2489" y="5656"/>
                  <a:pt x="2465" y="5632"/>
                </a:cubicBezTo>
                <a:lnTo>
                  <a:pt x="2465" y="5632"/>
                </a:lnTo>
                <a:lnTo>
                  <a:pt x="2441" y="5596"/>
                </a:lnTo>
                <a:cubicBezTo>
                  <a:pt x="2334" y="5501"/>
                  <a:pt x="2179" y="5596"/>
                  <a:pt x="2215" y="5727"/>
                </a:cubicBezTo>
                <a:cubicBezTo>
                  <a:pt x="2274" y="5632"/>
                  <a:pt x="2358" y="5691"/>
                  <a:pt x="2346" y="5763"/>
                </a:cubicBezTo>
                <a:cubicBezTo>
                  <a:pt x="2334" y="5822"/>
                  <a:pt x="2239" y="5870"/>
                  <a:pt x="2179" y="5870"/>
                </a:cubicBezTo>
                <a:cubicBezTo>
                  <a:pt x="2132" y="5870"/>
                  <a:pt x="2096" y="5846"/>
                  <a:pt x="2060" y="5822"/>
                </a:cubicBezTo>
                <a:cubicBezTo>
                  <a:pt x="1965" y="5739"/>
                  <a:pt x="1881" y="5537"/>
                  <a:pt x="2120" y="5441"/>
                </a:cubicBezTo>
                <a:cubicBezTo>
                  <a:pt x="1893" y="5310"/>
                  <a:pt x="1679" y="5596"/>
                  <a:pt x="1715" y="5822"/>
                </a:cubicBezTo>
                <a:cubicBezTo>
                  <a:pt x="1548" y="5787"/>
                  <a:pt x="1512" y="5894"/>
                  <a:pt x="1346" y="5751"/>
                </a:cubicBezTo>
                <a:cubicBezTo>
                  <a:pt x="1500" y="6191"/>
                  <a:pt x="1739" y="6072"/>
                  <a:pt x="1893" y="6144"/>
                </a:cubicBezTo>
                <a:lnTo>
                  <a:pt x="1893" y="6144"/>
                </a:lnTo>
                <a:cubicBezTo>
                  <a:pt x="1536" y="6025"/>
                  <a:pt x="1429" y="6299"/>
                  <a:pt x="1131" y="6310"/>
                </a:cubicBezTo>
                <a:cubicBezTo>
                  <a:pt x="1441" y="6584"/>
                  <a:pt x="1643" y="6370"/>
                  <a:pt x="1858" y="6287"/>
                </a:cubicBezTo>
                <a:lnTo>
                  <a:pt x="1858" y="6287"/>
                </a:lnTo>
                <a:cubicBezTo>
                  <a:pt x="1322" y="6501"/>
                  <a:pt x="1441" y="6810"/>
                  <a:pt x="1227" y="7072"/>
                </a:cubicBezTo>
                <a:cubicBezTo>
                  <a:pt x="1489" y="6858"/>
                  <a:pt x="1786" y="6977"/>
                  <a:pt x="2012" y="6429"/>
                </a:cubicBezTo>
                <a:lnTo>
                  <a:pt x="2012" y="6429"/>
                </a:lnTo>
                <a:cubicBezTo>
                  <a:pt x="1929" y="6656"/>
                  <a:pt x="1715" y="6846"/>
                  <a:pt x="1977" y="7168"/>
                </a:cubicBezTo>
                <a:cubicBezTo>
                  <a:pt x="1989" y="6870"/>
                  <a:pt x="2262" y="6763"/>
                  <a:pt x="2143" y="6394"/>
                </a:cubicBezTo>
                <a:lnTo>
                  <a:pt x="2143" y="6394"/>
                </a:lnTo>
                <a:cubicBezTo>
                  <a:pt x="2215" y="6560"/>
                  <a:pt x="2108" y="6787"/>
                  <a:pt x="2536" y="6941"/>
                </a:cubicBezTo>
                <a:cubicBezTo>
                  <a:pt x="2393" y="6775"/>
                  <a:pt x="2501" y="6739"/>
                  <a:pt x="2465" y="6572"/>
                </a:cubicBezTo>
                <a:cubicBezTo>
                  <a:pt x="2703" y="6620"/>
                  <a:pt x="2977" y="6406"/>
                  <a:pt x="2846" y="6168"/>
                </a:cubicBezTo>
                <a:cubicBezTo>
                  <a:pt x="2810" y="6346"/>
                  <a:pt x="2572" y="6394"/>
                  <a:pt x="2477" y="6239"/>
                </a:cubicBezTo>
                <a:cubicBezTo>
                  <a:pt x="2441" y="6203"/>
                  <a:pt x="2417" y="6156"/>
                  <a:pt x="2417" y="6108"/>
                </a:cubicBezTo>
                <a:cubicBezTo>
                  <a:pt x="2417" y="6060"/>
                  <a:pt x="2465" y="5953"/>
                  <a:pt x="2536" y="5941"/>
                </a:cubicBezTo>
                <a:cubicBezTo>
                  <a:pt x="2596" y="5941"/>
                  <a:pt x="2655" y="6025"/>
                  <a:pt x="2560" y="6072"/>
                </a:cubicBezTo>
                <a:cubicBezTo>
                  <a:pt x="2691" y="6120"/>
                  <a:pt x="2786" y="5953"/>
                  <a:pt x="2691" y="5858"/>
                </a:cubicBezTo>
                <a:cubicBezTo>
                  <a:pt x="2691" y="5846"/>
                  <a:pt x="2679" y="5834"/>
                  <a:pt x="2667" y="5834"/>
                </a:cubicBezTo>
                <a:cubicBezTo>
                  <a:pt x="2667" y="5822"/>
                  <a:pt x="2655" y="5822"/>
                  <a:pt x="2655" y="5834"/>
                </a:cubicBezTo>
                <a:cubicBezTo>
                  <a:pt x="2620" y="5810"/>
                  <a:pt x="2584" y="5798"/>
                  <a:pt x="2548" y="5810"/>
                </a:cubicBezTo>
                <a:cubicBezTo>
                  <a:pt x="2727" y="5548"/>
                  <a:pt x="2965" y="5346"/>
                  <a:pt x="3251" y="5215"/>
                </a:cubicBezTo>
                <a:lnTo>
                  <a:pt x="3251" y="5215"/>
                </a:lnTo>
                <a:cubicBezTo>
                  <a:pt x="2477" y="5691"/>
                  <a:pt x="3298" y="6108"/>
                  <a:pt x="2917" y="6489"/>
                </a:cubicBezTo>
                <a:cubicBezTo>
                  <a:pt x="2929" y="6477"/>
                  <a:pt x="2941" y="6465"/>
                  <a:pt x="2953" y="6453"/>
                </a:cubicBezTo>
                <a:cubicBezTo>
                  <a:pt x="2941" y="6465"/>
                  <a:pt x="2929" y="6477"/>
                  <a:pt x="2917" y="6489"/>
                </a:cubicBezTo>
                <a:cubicBezTo>
                  <a:pt x="3084" y="6418"/>
                  <a:pt x="3215" y="6299"/>
                  <a:pt x="3298" y="6132"/>
                </a:cubicBezTo>
                <a:cubicBezTo>
                  <a:pt x="3394" y="5834"/>
                  <a:pt x="3120" y="5715"/>
                  <a:pt x="3132" y="5572"/>
                </a:cubicBezTo>
                <a:cubicBezTo>
                  <a:pt x="3263" y="5679"/>
                  <a:pt x="3370" y="5632"/>
                  <a:pt x="3429" y="5501"/>
                </a:cubicBezTo>
                <a:cubicBezTo>
                  <a:pt x="3251" y="5513"/>
                  <a:pt x="3227" y="5346"/>
                  <a:pt x="3322" y="5251"/>
                </a:cubicBezTo>
                <a:cubicBezTo>
                  <a:pt x="3477" y="5108"/>
                  <a:pt x="3810" y="5084"/>
                  <a:pt x="3894" y="4667"/>
                </a:cubicBezTo>
                <a:cubicBezTo>
                  <a:pt x="3929" y="4620"/>
                  <a:pt x="3965" y="4560"/>
                  <a:pt x="4001" y="4501"/>
                </a:cubicBezTo>
                <a:cubicBezTo>
                  <a:pt x="3977" y="4560"/>
                  <a:pt x="3965" y="4632"/>
                  <a:pt x="3953" y="4703"/>
                </a:cubicBezTo>
                <a:cubicBezTo>
                  <a:pt x="3715" y="5036"/>
                  <a:pt x="3941" y="5298"/>
                  <a:pt x="3953" y="5513"/>
                </a:cubicBezTo>
                <a:cubicBezTo>
                  <a:pt x="3953" y="5644"/>
                  <a:pt x="3822" y="5751"/>
                  <a:pt x="3703" y="5608"/>
                </a:cubicBezTo>
                <a:cubicBezTo>
                  <a:pt x="3644" y="5751"/>
                  <a:pt x="3691" y="5846"/>
                  <a:pt x="3858" y="5870"/>
                </a:cubicBezTo>
                <a:cubicBezTo>
                  <a:pt x="3763" y="5977"/>
                  <a:pt x="3477" y="5870"/>
                  <a:pt x="3346" y="6156"/>
                </a:cubicBezTo>
                <a:cubicBezTo>
                  <a:pt x="3286" y="6263"/>
                  <a:pt x="3286" y="6418"/>
                  <a:pt x="3358" y="6668"/>
                </a:cubicBezTo>
                <a:lnTo>
                  <a:pt x="3358" y="6668"/>
                </a:lnTo>
                <a:cubicBezTo>
                  <a:pt x="3358" y="6132"/>
                  <a:pt x="4239" y="6418"/>
                  <a:pt x="4025" y="5537"/>
                </a:cubicBezTo>
                <a:lnTo>
                  <a:pt x="4025" y="5537"/>
                </a:lnTo>
                <a:cubicBezTo>
                  <a:pt x="4132" y="5822"/>
                  <a:pt x="4156" y="6144"/>
                  <a:pt x="4096" y="6453"/>
                </a:cubicBezTo>
                <a:cubicBezTo>
                  <a:pt x="4072" y="6418"/>
                  <a:pt x="4048" y="6394"/>
                  <a:pt x="4013" y="6394"/>
                </a:cubicBezTo>
                <a:lnTo>
                  <a:pt x="4001" y="6394"/>
                </a:lnTo>
                <a:cubicBezTo>
                  <a:pt x="3989" y="6382"/>
                  <a:pt x="3977" y="6382"/>
                  <a:pt x="3953" y="6394"/>
                </a:cubicBezTo>
                <a:cubicBezTo>
                  <a:pt x="3822" y="6394"/>
                  <a:pt x="3775" y="6584"/>
                  <a:pt x="3894" y="6644"/>
                </a:cubicBezTo>
                <a:cubicBezTo>
                  <a:pt x="3870" y="6537"/>
                  <a:pt x="3965" y="6513"/>
                  <a:pt x="4013" y="6572"/>
                </a:cubicBezTo>
                <a:cubicBezTo>
                  <a:pt x="4048" y="6620"/>
                  <a:pt x="4013" y="6727"/>
                  <a:pt x="3977" y="6763"/>
                </a:cubicBezTo>
                <a:cubicBezTo>
                  <a:pt x="3941" y="6799"/>
                  <a:pt x="3894" y="6810"/>
                  <a:pt x="3846" y="6810"/>
                </a:cubicBezTo>
                <a:cubicBezTo>
                  <a:pt x="3727" y="6822"/>
                  <a:pt x="3525" y="6751"/>
                  <a:pt x="3632" y="6501"/>
                </a:cubicBezTo>
                <a:cubicBezTo>
                  <a:pt x="3370" y="6572"/>
                  <a:pt x="3417" y="6930"/>
                  <a:pt x="3608" y="7061"/>
                </a:cubicBezTo>
                <a:cubicBezTo>
                  <a:pt x="3465" y="7156"/>
                  <a:pt x="3525" y="7251"/>
                  <a:pt x="3298" y="7275"/>
                </a:cubicBezTo>
                <a:cubicBezTo>
                  <a:pt x="3715" y="7465"/>
                  <a:pt x="3798" y="7227"/>
                  <a:pt x="3965" y="7156"/>
                </a:cubicBezTo>
                <a:lnTo>
                  <a:pt x="3965" y="7156"/>
                </a:lnTo>
                <a:cubicBezTo>
                  <a:pt x="3632" y="7334"/>
                  <a:pt x="3739" y="7608"/>
                  <a:pt x="3548" y="7823"/>
                </a:cubicBezTo>
                <a:cubicBezTo>
                  <a:pt x="3953" y="7787"/>
                  <a:pt x="3941" y="7501"/>
                  <a:pt x="4037" y="7287"/>
                </a:cubicBezTo>
                <a:lnTo>
                  <a:pt x="4037" y="7287"/>
                </a:lnTo>
                <a:cubicBezTo>
                  <a:pt x="3810" y="7823"/>
                  <a:pt x="4108" y="7953"/>
                  <a:pt x="4144" y="8299"/>
                </a:cubicBezTo>
                <a:cubicBezTo>
                  <a:pt x="4167" y="7953"/>
                  <a:pt x="4477" y="7823"/>
                  <a:pt x="4251" y="7287"/>
                </a:cubicBezTo>
                <a:lnTo>
                  <a:pt x="4251" y="7287"/>
                </a:lnTo>
                <a:cubicBezTo>
                  <a:pt x="4346" y="7501"/>
                  <a:pt x="4334" y="7787"/>
                  <a:pt x="4739" y="7823"/>
                </a:cubicBezTo>
                <a:cubicBezTo>
                  <a:pt x="4537" y="7596"/>
                  <a:pt x="4656" y="7334"/>
                  <a:pt x="4322" y="7156"/>
                </a:cubicBezTo>
                <a:lnTo>
                  <a:pt x="4322" y="7156"/>
                </a:lnTo>
                <a:cubicBezTo>
                  <a:pt x="4489" y="7227"/>
                  <a:pt x="4572" y="7465"/>
                  <a:pt x="4989" y="7275"/>
                </a:cubicBezTo>
                <a:cubicBezTo>
                  <a:pt x="4763" y="7251"/>
                  <a:pt x="4822" y="7156"/>
                  <a:pt x="4679" y="7061"/>
                </a:cubicBezTo>
                <a:cubicBezTo>
                  <a:pt x="4870" y="6930"/>
                  <a:pt x="4918" y="6572"/>
                  <a:pt x="4656" y="6501"/>
                </a:cubicBezTo>
                <a:cubicBezTo>
                  <a:pt x="4763" y="6751"/>
                  <a:pt x="4560" y="6822"/>
                  <a:pt x="4441" y="6810"/>
                </a:cubicBezTo>
                <a:cubicBezTo>
                  <a:pt x="4394" y="6810"/>
                  <a:pt x="4346" y="6799"/>
                  <a:pt x="4310" y="6763"/>
                </a:cubicBezTo>
                <a:cubicBezTo>
                  <a:pt x="4275" y="6727"/>
                  <a:pt x="4239" y="6620"/>
                  <a:pt x="4275" y="6572"/>
                </a:cubicBezTo>
                <a:cubicBezTo>
                  <a:pt x="4310" y="6513"/>
                  <a:pt x="4418" y="6537"/>
                  <a:pt x="4382" y="6644"/>
                </a:cubicBezTo>
                <a:cubicBezTo>
                  <a:pt x="4406" y="6632"/>
                  <a:pt x="4418" y="6620"/>
                  <a:pt x="4429" y="6608"/>
                </a:cubicBezTo>
                <a:cubicBezTo>
                  <a:pt x="4465" y="6560"/>
                  <a:pt x="4465" y="6489"/>
                  <a:pt x="4429" y="6441"/>
                </a:cubicBezTo>
                <a:cubicBezTo>
                  <a:pt x="4406" y="6406"/>
                  <a:pt x="4370" y="6394"/>
                  <a:pt x="4334" y="6394"/>
                </a:cubicBezTo>
                <a:cubicBezTo>
                  <a:pt x="4310" y="6382"/>
                  <a:pt x="4298" y="6382"/>
                  <a:pt x="4287" y="6394"/>
                </a:cubicBezTo>
                <a:lnTo>
                  <a:pt x="4275" y="6394"/>
                </a:lnTo>
                <a:cubicBezTo>
                  <a:pt x="4239" y="6394"/>
                  <a:pt x="4215" y="6418"/>
                  <a:pt x="4191" y="6453"/>
                </a:cubicBezTo>
                <a:cubicBezTo>
                  <a:pt x="4132" y="6144"/>
                  <a:pt x="4156" y="5822"/>
                  <a:pt x="4263" y="5537"/>
                </a:cubicBezTo>
                <a:cubicBezTo>
                  <a:pt x="4048" y="6418"/>
                  <a:pt x="4929" y="6132"/>
                  <a:pt x="4929" y="6668"/>
                </a:cubicBezTo>
                <a:lnTo>
                  <a:pt x="4929" y="6620"/>
                </a:lnTo>
                <a:lnTo>
                  <a:pt x="4929" y="6668"/>
                </a:lnTo>
                <a:cubicBezTo>
                  <a:pt x="5001" y="6418"/>
                  <a:pt x="5001" y="6263"/>
                  <a:pt x="4941" y="6156"/>
                </a:cubicBezTo>
                <a:cubicBezTo>
                  <a:pt x="4810" y="5882"/>
                  <a:pt x="4525" y="5977"/>
                  <a:pt x="4429" y="5870"/>
                </a:cubicBezTo>
                <a:cubicBezTo>
                  <a:pt x="4596" y="5846"/>
                  <a:pt x="4644" y="5751"/>
                  <a:pt x="4572" y="5608"/>
                </a:cubicBezTo>
                <a:cubicBezTo>
                  <a:pt x="4465" y="5751"/>
                  <a:pt x="4322" y="5644"/>
                  <a:pt x="4322" y="5513"/>
                </a:cubicBezTo>
                <a:cubicBezTo>
                  <a:pt x="4334" y="5298"/>
                  <a:pt x="4560" y="5036"/>
                  <a:pt x="4322" y="4703"/>
                </a:cubicBezTo>
                <a:cubicBezTo>
                  <a:pt x="4322" y="4632"/>
                  <a:pt x="4298" y="4560"/>
                  <a:pt x="4287" y="4501"/>
                </a:cubicBezTo>
                <a:cubicBezTo>
                  <a:pt x="4310" y="4560"/>
                  <a:pt x="4346" y="4620"/>
                  <a:pt x="4394" y="4679"/>
                </a:cubicBezTo>
                <a:cubicBezTo>
                  <a:pt x="4465" y="5084"/>
                  <a:pt x="4810" y="5108"/>
                  <a:pt x="4965" y="5251"/>
                </a:cubicBezTo>
                <a:cubicBezTo>
                  <a:pt x="5060" y="5346"/>
                  <a:pt x="5037" y="5513"/>
                  <a:pt x="4858" y="5501"/>
                </a:cubicBezTo>
                <a:cubicBezTo>
                  <a:pt x="4906" y="5644"/>
                  <a:pt x="5001" y="5679"/>
                  <a:pt x="5156" y="5572"/>
                </a:cubicBezTo>
                <a:cubicBezTo>
                  <a:pt x="5168" y="5715"/>
                  <a:pt x="4882" y="5846"/>
                  <a:pt x="4989" y="6144"/>
                </a:cubicBezTo>
                <a:cubicBezTo>
                  <a:pt x="5025" y="6251"/>
                  <a:pt x="5132" y="6370"/>
                  <a:pt x="5358" y="6489"/>
                </a:cubicBezTo>
                <a:lnTo>
                  <a:pt x="5358" y="6489"/>
                </a:lnTo>
                <a:cubicBezTo>
                  <a:pt x="4989" y="6108"/>
                  <a:pt x="5811" y="5691"/>
                  <a:pt x="5037" y="5215"/>
                </a:cubicBezTo>
                <a:lnTo>
                  <a:pt x="5037" y="5215"/>
                </a:lnTo>
                <a:cubicBezTo>
                  <a:pt x="5322" y="5346"/>
                  <a:pt x="5561" y="5560"/>
                  <a:pt x="5739" y="5810"/>
                </a:cubicBezTo>
                <a:cubicBezTo>
                  <a:pt x="5691" y="5810"/>
                  <a:pt x="5656" y="5810"/>
                  <a:pt x="5632" y="5834"/>
                </a:cubicBezTo>
                <a:cubicBezTo>
                  <a:pt x="5620" y="5834"/>
                  <a:pt x="5608" y="5846"/>
                  <a:pt x="5596" y="5858"/>
                </a:cubicBezTo>
                <a:cubicBezTo>
                  <a:pt x="5549" y="5918"/>
                  <a:pt x="5549" y="6001"/>
                  <a:pt x="5596" y="6048"/>
                </a:cubicBezTo>
                <a:cubicBezTo>
                  <a:pt x="5620" y="6072"/>
                  <a:pt x="5668" y="6084"/>
                  <a:pt x="5703" y="6084"/>
                </a:cubicBezTo>
                <a:lnTo>
                  <a:pt x="5727" y="6084"/>
                </a:lnTo>
                <a:cubicBezTo>
                  <a:pt x="5632" y="6025"/>
                  <a:pt x="5691" y="5941"/>
                  <a:pt x="5751" y="5953"/>
                </a:cubicBezTo>
                <a:cubicBezTo>
                  <a:pt x="5822" y="5965"/>
                  <a:pt x="5870" y="6060"/>
                  <a:pt x="5870" y="6120"/>
                </a:cubicBezTo>
                <a:cubicBezTo>
                  <a:pt x="5858" y="6168"/>
                  <a:pt x="5846" y="6203"/>
                  <a:pt x="5811" y="6239"/>
                </a:cubicBezTo>
                <a:cubicBezTo>
                  <a:pt x="5715" y="6394"/>
                  <a:pt x="5477" y="6358"/>
                  <a:pt x="5441" y="6179"/>
                </a:cubicBezTo>
                <a:cubicBezTo>
                  <a:pt x="5310" y="6418"/>
                  <a:pt x="5584" y="6632"/>
                  <a:pt x="5822" y="6584"/>
                </a:cubicBezTo>
                <a:cubicBezTo>
                  <a:pt x="5787" y="6751"/>
                  <a:pt x="5894" y="6787"/>
                  <a:pt x="5751" y="6953"/>
                </a:cubicBezTo>
                <a:cubicBezTo>
                  <a:pt x="6180" y="6799"/>
                  <a:pt x="6072" y="6560"/>
                  <a:pt x="6144" y="6406"/>
                </a:cubicBezTo>
                <a:lnTo>
                  <a:pt x="6144" y="6406"/>
                </a:lnTo>
                <a:cubicBezTo>
                  <a:pt x="6025" y="6763"/>
                  <a:pt x="6287" y="6870"/>
                  <a:pt x="6311" y="7168"/>
                </a:cubicBezTo>
                <a:cubicBezTo>
                  <a:pt x="6573" y="6858"/>
                  <a:pt x="6358" y="6656"/>
                  <a:pt x="6275" y="6441"/>
                </a:cubicBezTo>
                <a:lnTo>
                  <a:pt x="6275" y="6441"/>
                </a:lnTo>
                <a:cubicBezTo>
                  <a:pt x="6501" y="6989"/>
                  <a:pt x="6799" y="6858"/>
                  <a:pt x="7061" y="7084"/>
                </a:cubicBezTo>
                <a:cubicBezTo>
                  <a:pt x="6846" y="6822"/>
                  <a:pt x="6965" y="6513"/>
                  <a:pt x="6430" y="6299"/>
                </a:cubicBezTo>
                <a:lnTo>
                  <a:pt x="6430" y="6299"/>
                </a:lnTo>
                <a:cubicBezTo>
                  <a:pt x="6644" y="6370"/>
                  <a:pt x="6846" y="6596"/>
                  <a:pt x="7156" y="6322"/>
                </a:cubicBezTo>
                <a:cubicBezTo>
                  <a:pt x="6858" y="6310"/>
                  <a:pt x="6751" y="6037"/>
                  <a:pt x="6394" y="6156"/>
                </a:cubicBezTo>
                <a:lnTo>
                  <a:pt x="6394" y="6156"/>
                </a:lnTo>
                <a:cubicBezTo>
                  <a:pt x="6549" y="6084"/>
                  <a:pt x="6787" y="6191"/>
                  <a:pt x="6942" y="5763"/>
                </a:cubicBezTo>
                <a:cubicBezTo>
                  <a:pt x="6775" y="5906"/>
                  <a:pt x="6739" y="5798"/>
                  <a:pt x="6573" y="5834"/>
                </a:cubicBezTo>
                <a:cubicBezTo>
                  <a:pt x="6608" y="5596"/>
                  <a:pt x="6394" y="5322"/>
                  <a:pt x="6168" y="5453"/>
                </a:cubicBezTo>
                <a:cubicBezTo>
                  <a:pt x="6406" y="5548"/>
                  <a:pt x="6323" y="5751"/>
                  <a:pt x="6227" y="5822"/>
                </a:cubicBezTo>
                <a:cubicBezTo>
                  <a:pt x="6192" y="5858"/>
                  <a:pt x="6156" y="5882"/>
                  <a:pt x="6108" y="5882"/>
                </a:cubicBezTo>
                <a:cubicBezTo>
                  <a:pt x="6049" y="5882"/>
                  <a:pt x="5942" y="5834"/>
                  <a:pt x="5942" y="5763"/>
                </a:cubicBezTo>
                <a:cubicBezTo>
                  <a:pt x="5930" y="5703"/>
                  <a:pt x="6013" y="5644"/>
                  <a:pt x="6072" y="5739"/>
                </a:cubicBezTo>
                <a:cubicBezTo>
                  <a:pt x="6072" y="5727"/>
                  <a:pt x="6072" y="5715"/>
                  <a:pt x="6072" y="5715"/>
                </a:cubicBezTo>
                <a:cubicBezTo>
                  <a:pt x="6072" y="5679"/>
                  <a:pt x="6061" y="5632"/>
                  <a:pt x="6037" y="5608"/>
                </a:cubicBezTo>
                <a:cubicBezTo>
                  <a:pt x="5977" y="5560"/>
                  <a:pt x="5894" y="5560"/>
                  <a:pt x="5846" y="5608"/>
                </a:cubicBezTo>
                <a:cubicBezTo>
                  <a:pt x="5834" y="5620"/>
                  <a:pt x="5822" y="5632"/>
                  <a:pt x="5811" y="5644"/>
                </a:cubicBezTo>
                <a:lnTo>
                  <a:pt x="5811" y="5644"/>
                </a:lnTo>
                <a:cubicBezTo>
                  <a:pt x="5799" y="5667"/>
                  <a:pt x="5787" y="5715"/>
                  <a:pt x="5799" y="5751"/>
                </a:cubicBezTo>
                <a:cubicBezTo>
                  <a:pt x="5537" y="5572"/>
                  <a:pt x="5334" y="5334"/>
                  <a:pt x="5203" y="5048"/>
                </a:cubicBezTo>
                <a:cubicBezTo>
                  <a:pt x="5680" y="5822"/>
                  <a:pt x="6096" y="5001"/>
                  <a:pt x="6477" y="5382"/>
                </a:cubicBezTo>
                <a:cubicBezTo>
                  <a:pt x="6465" y="5370"/>
                  <a:pt x="6453" y="5358"/>
                  <a:pt x="6442" y="5346"/>
                </a:cubicBezTo>
                <a:cubicBezTo>
                  <a:pt x="6453" y="5358"/>
                  <a:pt x="6465" y="5370"/>
                  <a:pt x="6477" y="5382"/>
                </a:cubicBezTo>
                <a:cubicBezTo>
                  <a:pt x="6358" y="5156"/>
                  <a:pt x="6239" y="5036"/>
                  <a:pt x="6120" y="5001"/>
                </a:cubicBezTo>
                <a:cubicBezTo>
                  <a:pt x="5822" y="4905"/>
                  <a:pt x="5703" y="5179"/>
                  <a:pt x="5561" y="5167"/>
                </a:cubicBezTo>
                <a:cubicBezTo>
                  <a:pt x="5668" y="5036"/>
                  <a:pt x="5620" y="4929"/>
                  <a:pt x="5489" y="4870"/>
                </a:cubicBezTo>
                <a:cubicBezTo>
                  <a:pt x="5501" y="5048"/>
                  <a:pt x="5334" y="5072"/>
                  <a:pt x="5239" y="4977"/>
                </a:cubicBezTo>
                <a:cubicBezTo>
                  <a:pt x="5096" y="4822"/>
                  <a:pt x="5072" y="4489"/>
                  <a:pt x="4656" y="4405"/>
                </a:cubicBezTo>
                <a:cubicBezTo>
                  <a:pt x="4608" y="4370"/>
                  <a:pt x="4548" y="4334"/>
                  <a:pt x="4489" y="4298"/>
                </a:cubicBezTo>
                <a:cubicBezTo>
                  <a:pt x="4548" y="4322"/>
                  <a:pt x="4620" y="4334"/>
                  <a:pt x="4691" y="4346"/>
                </a:cubicBezTo>
                <a:cubicBezTo>
                  <a:pt x="5025" y="4584"/>
                  <a:pt x="5287" y="4358"/>
                  <a:pt x="5501" y="4346"/>
                </a:cubicBezTo>
                <a:cubicBezTo>
                  <a:pt x="5632" y="4346"/>
                  <a:pt x="5739" y="4477"/>
                  <a:pt x="5596" y="4596"/>
                </a:cubicBezTo>
                <a:cubicBezTo>
                  <a:pt x="5739" y="4655"/>
                  <a:pt x="5834" y="4608"/>
                  <a:pt x="5858" y="4441"/>
                </a:cubicBezTo>
                <a:cubicBezTo>
                  <a:pt x="5965" y="4536"/>
                  <a:pt x="5858" y="4822"/>
                  <a:pt x="6144" y="4953"/>
                </a:cubicBezTo>
                <a:cubicBezTo>
                  <a:pt x="6251" y="5013"/>
                  <a:pt x="6406" y="5013"/>
                  <a:pt x="6656" y="4941"/>
                </a:cubicBezTo>
                <a:lnTo>
                  <a:pt x="6656" y="4941"/>
                </a:lnTo>
                <a:cubicBezTo>
                  <a:pt x="6120" y="4929"/>
                  <a:pt x="6406" y="4060"/>
                  <a:pt x="5525" y="4263"/>
                </a:cubicBezTo>
                <a:lnTo>
                  <a:pt x="5525" y="4263"/>
                </a:lnTo>
                <a:cubicBezTo>
                  <a:pt x="5822" y="4167"/>
                  <a:pt x="6132" y="4143"/>
                  <a:pt x="6442" y="4203"/>
                </a:cubicBezTo>
                <a:cubicBezTo>
                  <a:pt x="6406" y="4215"/>
                  <a:pt x="6394" y="4251"/>
                  <a:pt x="6382" y="4286"/>
                </a:cubicBezTo>
                <a:lnTo>
                  <a:pt x="6382" y="4298"/>
                </a:lnTo>
                <a:cubicBezTo>
                  <a:pt x="6382" y="4310"/>
                  <a:pt x="6382" y="4322"/>
                  <a:pt x="6382" y="4334"/>
                </a:cubicBezTo>
                <a:cubicBezTo>
                  <a:pt x="6382" y="4477"/>
                  <a:pt x="6573" y="4513"/>
                  <a:pt x="6632" y="4394"/>
                </a:cubicBezTo>
                <a:cubicBezTo>
                  <a:pt x="6525" y="4429"/>
                  <a:pt x="6513" y="4322"/>
                  <a:pt x="6561" y="4286"/>
                </a:cubicBezTo>
                <a:cubicBezTo>
                  <a:pt x="6608" y="4239"/>
                  <a:pt x="6715" y="4286"/>
                  <a:pt x="6751" y="4322"/>
                </a:cubicBezTo>
                <a:cubicBezTo>
                  <a:pt x="6787" y="4358"/>
                  <a:pt x="6811" y="4405"/>
                  <a:pt x="6811" y="4453"/>
                </a:cubicBezTo>
                <a:cubicBezTo>
                  <a:pt x="6811" y="4572"/>
                  <a:pt x="6739" y="4775"/>
                  <a:pt x="6501" y="4667"/>
                </a:cubicBezTo>
                <a:cubicBezTo>
                  <a:pt x="6573" y="4929"/>
                  <a:pt x="6918" y="4882"/>
                  <a:pt x="7049" y="4679"/>
                </a:cubicBezTo>
                <a:cubicBezTo>
                  <a:pt x="7144" y="4834"/>
                  <a:pt x="7251" y="4775"/>
                  <a:pt x="7263" y="5001"/>
                </a:cubicBezTo>
                <a:cubicBezTo>
                  <a:pt x="7466" y="4584"/>
                  <a:pt x="7215" y="4501"/>
                  <a:pt x="7156" y="4334"/>
                </a:cubicBezTo>
                <a:lnTo>
                  <a:pt x="7156" y="4334"/>
                </a:lnTo>
                <a:cubicBezTo>
                  <a:pt x="7323" y="4667"/>
                  <a:pt x="7596" y="4548"/>
                  <a:pt x="7811" y="4751"/>
                </a:cubicBezTo>
                <a:cubicBezTo>
                  <a:pt x="7775" y="4346"/>
                  <a:pt x="7489" y="4358"/>
                  <a:pt x="7275" y="4263"/>
                </a:cubicBezTo>
                <a:lnTo>
                  <a:pt x="7275" y="4263"/>
                </a:lnTo>
                <a:cubicBezTo>
                  <a:pt x="7811" y="4489"/>
                  <a:pt x="7942" y="4179"/>
                  <a:pt x="8287" y="4155"/>
                </a:cubicBezTo>
                <a:cubicBezTo>
                  <a:pt x="7942" y="4120"/>
                  <a:pt x="7811" y="3822"/>
                  <a:pt x="7275" y="4048"/>
                </a:cubicBezTo>
                <a:lnTo>
                  <a:pt x="7275" y="4048"/>
                </a:lnTo>
                <a:cubicBezTo>
                  <a:pt x="7489" y="3953"/>
                  <a:pt x="7775" y="3965"/>
                  <a:pt x="7811" y="3548"/>
                </a:cubicBezTo>
                <a:cubicBezTo>
                  <a:pt x="7596" y="3751"/>
                  <a:pt x="7323" y="3632"/>
                  <a:pt x="7156" y="3977"/>
                </a:cubicBezTo>
                <a:lnTo>
                  <a:pt x="7156" y="3977"/>
                </a:lnTo>
                <a:cubicBezTo>
                  <a:pt x="7215" y="3810"/>
                  <a:pt x="7466" y="3727"/>
                  <a:pt x="7263" y="3310"/>
                </a:cubicBezTo>
                <a:cubicBezTo>
                  <a:pt x="7251" y="3524"/>
                  <a:pt x="7144" y="3477"/>
                  <a:pt x="7049" y="3620"/>
                </a:cubicBezTo>
                <a:cubicBezTo>
                  <a:pt x="6918" y="3429"/>
                  <a:pt x="6573" y="3381"/>
                  <a:pt x="6501" y="3632"/>
                </a:cubicBezTo>
                <a:cubicBezTo>
                  <a:pt x="6739" y="3536"/>
                  <a:pt x="6811" y="3727"/>
                  <a:pt x="6811" y="3858"/>
                </a:cubicBezTo>
                <a:cubicBezTo>
                  <a:pt x="6811" y="3905"/>
                  <a:pt x="6787" y="3941"/>
                  <a:pt x="6751" y="3977"/>
                </a:cubicBezTo>
                <a:cubicBezTo>
                  <a:pt x="6715" y="4024"/>
                  <a:pt x="6608" y="4060"/>
                  <a:pt x="6561" y="4024"/>
                </a:cubicBezTo>
                <a:cubicBezTo>
                  <a:pt x="6513" y="3977"/>
                  <a:pt x="6525" y="3870"/>
                  <a:pt x="6632" y="3905"/>
                </a:cubicBezTo>
                <a:cubicBezTo>
                  <a:pt x="6620" y="3893"/>
                  <a:pt x="6608" y="3882"/>
                  <a:pt x="6596" y="3870"/>
                </a:cubicBezTo>
                <a:cubicBezTo>
                  <a:pt x="6549" y="3822"/>
                  <a:pt x="6477" y="3822"/>
                  <a:pt x="6430" y="3870"/>
                </a:cubicBezTo>
                <a:cubicBezTo>
                  <a:pt x="6406" y="3893"/>
                  <a:pt x="6382" y="3929"/>
                  <a:pt x="6382" y="3965"/>
                </a:cubicBezTo>
                <a:cubicBezTo>
                  <a:pt x="6382" y="3977"/>
                  <a:pt x="6382" y="3989"/>
                  <a:pt x="6382" y="4013"/>
                </a:cubicBezTo>
                <a:lnTo>
                  <a:pt x="6382" y="4013"/>
                </a:lnTo>
                <a:cubicBezTo>
                  <a:pt x="6394" y="4048"/>
                  <a:pt x="6406" y="4084"/>
                  <a:pt x="6442" y="4108"/>
                </a:cubicBezTo>
                <a:cubicBezTo>
                  <a:pt x="6132" y="4167"/>
                  <a:pt x="5822" y="4143"/>
                  <a:pt x="5525" y="4036"/>
                </a:cubicBezTo>
                <a:cubicBezTo>
                  <a:pt x="6418" y="4239"/>
                  <a:pt x="6120" y="3370"/>
                  <a:pt x="6668" y="3370"/>
                </a:cubicBezTo>
                <a:lnTo>
                  <a:pt x="6608" y="3370"/>
                </a:lnTo>
                <a:lnTo>
                  <a:pt x="6668" y="3370"/>
                </a:lnTo>
                <a:cubicBezTo>
                  <a:pt x="6418" y="3298"/>
                  <a:pt x="6251" y="3298"/>
                  <a:pt x="6144" y="3346"/>
                </a:cubicBezTo>
                <a:cubicBezTo>
                  <a:pt x="5870" y="3489"/>
                  <a:pt x="5977" y="3774"/>
                  <a:pt x="5870" y="3870"/>
                </a:cubicBezTo>
                <a:cubicBezTo>
                  <a:pt x="5846" y="3691"/>
                  <a:pt x="5739" y="3655"/>
                  <a:pt x="5608" y="3715"/>
                </a:cubicBezTo>
                <a:cubicBezTo>
                  <a:pt x="5739" y="3834"/>
                  <a:pt x="5632" y="3977"/>
                  <a:pt x="5501" y="3965"/>
                </a:cubicBezTo>
                <a:cubicBezTo>
                  <a:pt x="5299" y="3965"/>
                  <a:pt x="5037" y="3739"/>
                  <a:pt x="4691" y="3965"/>
                </a:cubicBezTo>
                <a:cubicBezTo>
                  <a:pt x="4620" y="3977"/>
                  <a:pt x="4560" y="3989"/>
                  <a:pt x="4489" y="4013"/>
                </a:cubicBezTo>
                <a:cubicBezTo>
                  <a:pt x="4548" y="3977"/>
                  <a:pt x="4608" y="3941"/>
                  <a:pt x="4668" y="3905"/>
                </a:cubicBezTo>
                <a:cubicBezTo>
                  <a:pt x="5072" y="3834"/>
                  <a:pt x="5108" y="3489"/>
                  <a:pt x="5239" y="3334"/>
                </a:cubicBezTo>
                <a:cubicBezTo>
                  <a:pt x="5334" y="3239"/>
                  <a:pt x="5513" y="3262"/>
                  <a:pt x="5489" y="3441"/>
                </a:cubicBezTo>
                <a:cubicBezTo>
                  <a:pt x="5632" y="3381"/>
                  <a:pt x="5668" y="3286"/>
                  <a:pt x="5561" y="3143"/>
                </a:cubicBezTo>
                <a:cubicBezTo>
                  <a:pt x="5715" y="3131"/>
                  <a:pt x="5834" y="3405"/>
                  <a:pt x="6132" y="3310"/>
                </a:cubicBezTo>
                <a:cubicBezTo>
                  <a:pt x="6251" y="3274"/>
                  <a:pt x="6358" y="3167"/>
                  <a:pt x="6489" y="2929"/>
                </a:cubicBezTo>
                <a:lnTo>
                  <a:pt x="6489" y="2929"/>
                </a:lnTo>
                <a:cubicBezTo>
                  <a:pt x="6096" y="3310"/>
                  <a:pt x="5691" y="2489"/>
                  <a:pt x="5215" y="3262"/>
                </a:cubicBezTo>
                <a:lnTo>
                  <a:pt x="5215" y="3262"/>
                </a:lnTo>
                <a:cubicBezTo>
                  <a:pt x="5346" y="2977"/>
                  <a:pt x="5549" y="2739"/>
                  <a:pt x="5811" y="2560"/>
                </a:cubicBezTo>
                <a:cubicBezTo>
                  <a:pt x="5799" y="2596"/>
                  <a:pt x="5799" y="2631"/>
                  <a:pt x="5822" y="2667"/>
                </a:cubicBezTo>
                <a:lnTo>
                  <a:pt x="5822" y="2679"/>
                </a:lnTo>
                <a:cubicBezTo>
                  <a:pt x="5834" y="2691"/>
                  <a:pt x="5846" y="2703"/>
                  <a:pt x="5858" y="2703"/>
                </a:cubicBezTo>
                <a:cubicBezTo>
                  <a:pt x="5953" y="2798"/>
                  <a:pt x="6108" y="2703"/>
                  <a:pt x="6072" y="2572"/>
                </a:cubicBezTo>
                <a:cubicBezTo>
                  <a:pt x="6025" y="2667"/>
                  <a:pt x="5930" y="2608"/>
                  <a:pt x="5942" y="2548"/>
                </a:cubicBezTo>
                <a:cubicBezTo>
                  <a:pt x="5953" y="2477"/>
                  <a:pt x="6049" y="2429"/>
                  <a:pt x="6108" y="2429"/>
                </a:cubicBezTo>
                <a:cubicBezTo>
                  <a:pt x="6156" y="2429"/>
                  <a:pt x="6203" y="2453"/>
                  <a:pt x="6227" y="2489"/>
                </a:cubicBezTo>
                <a:cubicBezTo>
                  <a:pt x="6382" y="2584"/>
                  <a:pt x="6346" y="2822"/>
                  <a:pt x="6168" y="2858"/>
                </a:cubicBezTo>
                <a:cubicBezTo>
                  <a:pt x="6406" y="2989"/>
                  <a:pt x="6620" y="2715"/>
                  <a:pt x="6573" y="2477"/>
                </a:cubicBezTo>
                <a:cubicBezTo>
                  <a:pt x="6739" y="2512"/>
                  <a:pt x="6775" y="2405"/>
                  <a:pt x="6942" y="2548"/>
                </a:cubicBezTo>
                <a:cubicBezTo>
                  <a:pt x="6787" y="2119"/>
                  <a:pt x="6561" y="2227"/>
                  <a:pt x="6394" y="2155"/>
                </a:cubicBezTo>
                <a:lnTo>
                  <a:pt x="6394" y="2155"/>
                </a:lnTo>
                <a:cubicBezTo>
                  <a:pt x="6751" y="2274"/>
                  <a:pt x="6858" y="2012"/>
                  <a:pt x="7156" y="1988"/>
                </a:cubicBezTo>
                <a:cubicBezTo>
                  <a:pt x="6846" y="1727"/>
                  <a:pt x="6644" y="1941"/>
                  <a:pt x="6430" y="2024"/>
                </a:cubicBezTo>
                <a:lnTo>
                  <a:pt x="6430" y="2024"/>
                </a:lnTo>
                <a:cubicBezTo>
                  <a:pt x="6977" y="1798"/>
                  <a:pt x="6846" y="1488"/>
                  <a:pt x="7073" y="1238"/>
                </a:cubicBezTo>
                <a:cubicBezTo>
                  <a:pt x="6811" y="1453"/>
                  <a:pt x="6501" y="1334"/>
                  <a:pt x="6287" y="1869"/>
                </a:cubicBezTo>
                <a:lnTo>
                  <a:pt x="6287" y="1869"/>
                </a:lnTo>
                <a:cubicBezTo>
                  <a:pt x="6358" y="1655"/>
                  <a:pt x="6584" y="1453"/>
                  <a:pt x="6311" y="1143"/>
                </a:cubicBezTo>
                <a:cubicBezTo>
                  <a:pt x="6299" y="1441"/>
                  <a:pt x="6025" y="1548"/>
                  <a:pt x="6144" y="1905"/>
                </a:cubicBezTo>
                <a:lnTo>
                  <a:pt x="6144" y="1905"/>
                </a:lnTo>
                <a:cubicBezTo>
                  <a:pt x="6072" y="1750"/>
                  <a:pt x="6180" y="1512"/>
                  <a:pt x="5751" y="1357"/>
                </a:cubicBezTo>
                <a:cubicBezTo>
                  <a:pt x="5894" y="1524"/>
                  <a:pt x="5787" y="1560"/>
                  <a:pt x="5822" y="1727"/>
                </a:cubicBezTo>
                <a:cubicBezTo>
                  <a:pt x="5596" y="1679"/>
                  <a:pt x="5310" y="1905"/>
                  <a:pt x="5441" y="2131"/>
                </a:cubicBezTo>
                <a:cubicBezTo>
                  <a:pt x="5489" y="1953"/>
                  <a:pt x="5715" y="1917"/>
                  <a:pt x="5811" y="2072"/>
                </a:cubicBezTo>
                <a:cubicBezTo>
                  <a:pt x="5846" y="2096"/>
                  <a:pt x="5870" y="2143"/>
                  <a:pt x="5870" y="2191"/>
                </a:cubicBezTo>
                <a:cubicBezTo>
                  <a:pt x="5870" y="2250"/>
                  <a:pt x="5822" y="2358"/>
                  <a:pt x="5763" y="2358"/>
                </a:cubicBezTo>
                <a:cubicBezTo>
                  <a:pt x="5691" y="2369"/>
                  <a:pt x="5632" y="2286"/>
                  <a:pt x="5727" y="2227"/>
                </a:cubicBezTo>
                <a:cubicBezTo>
                  <a:pt x="5596" y="2167"/>
                  <a:pt x="5477" y="2322"/>
                  <a:pt x="5572" y="2441"/>
                </a:cubicBezTo>
                <a:cubicBezTo>
                  <a:pt x="5584" y="2441"/>
                  <a:pt x="5596" y="2453"/>
                  <a:pt x="5608" y="2465"/>
                </a:cubicBezTo>
                <a:lnTo>
                  <a:pt x="5608" y="2465"/>
                </a:lnTo>
                <a:cubicBezTo>
                  <a:pt x="5632" y="2489"/>
                  <a:pt x="5668" y="2489"/>
                  <a:pt x="5715" y="2489"/>
                </a:cubicBezTo>
                <a:cubicBezTo>
                  <a:pt x="5537" y="2739"/>
                  <a:pt x="5299" y="2941"/>
                  <a:pt x="5013" y="3084"/>
                </a:cubicBezTo>
                <a:cubicBezTo>
                  <a:pt x="5787" y="2596"/>
                  <a:pt x="4965" y="2191"/>
                  <a:pt x="5346" y="1798"/>
                </a:cubicBezTo>
                <a:lnTo>
                  <a:pt x="5299" y="1846"/>
                </a:lnTo>
                <a:cubicBezTo>
                  <a:pt x="5310" y="1822"/>
                  <a:pt x="5322" y="1810"/>
                  <a:pt x="5346" y="1798"/>
                </a:cubicBezTo>
                <a:cubicBezTo>
                  <a:pt x="5120" y="1929"/>
                  <a:pt x="5001" y="2036"/>
                  <a:pt x="4965" y="2155"/>
                </a:cubicBezTo>
                <a:cubicBezTo>
                  <a:pt x="4870" y="2453"/>
                  <a:pt x="5144" y="2572"/>
                  <a:pt x="5132" y="2727"/>
                </a:cubicBezTo>
                <a:cubicBezTo>
                  <a:pt x="4989" y="2620"/>
                  <a:pt x="4894" y="2655"/>
                  <a:pt x="4834" y="2798"/>
                </a:cubicBezTo>
                <a:cubicBezTo>
                  <a:pt x="5013" y="2774"/>
                  <a:pt x="5037" y="2953"/>
                  <a:pt x="4941" y="3048"/>
                </a:cubicBezTo>
                <a:cubicBezTo>
                  <a:pt x="4787" y="3179"/>
                  <a:pt x="4453" y="3215"/>
                  <a:pt x="4370" y="3620"/>
                </a:cubicBezTo>
                <a:cubicBezTo>
                  <a:pt x="4334" y="3667"/>
                  <a:pt x="4298" y="3727"/>
                  <a:pt x="4263" y="3786"/>
                </a:cubicBezTo>
                <a:cubicBezTo>
                  <a:pt x="4287" y="3727"/>
                  <a:pt x="4298" y="3655"/>
                  <a:pt x="4310" y="3596"/>
                </a:cubicBezTo>
                <a:cubicBezTo>
                  <a:pt x="4537" y="3251"/>
                  <a:pt x="4322" y="3001"/>
                  <a:pt x="4310" y="2786"/>
                </a:cubicBezTo>
                <a:cubicBezTo>
                  <a:pt x="4310" y="2643"/>
                  <a:pt x="4441" y="2548"/>
                  <a:pt x="4560" y="2679"/>
                </a:cubicBezTo>
                <a:cubicBezTo>
                  <a:pt x="4620" y="2548"/>
                  <a:pt x="4572" y="2441"/>
                  <a:pt x="4406" y="2417"/>
                </a:cubicBezTo>
                <a:cubicBezTo>
                  <a:pt x="4501" y="2310"/>
                  <a:pt x="4787" y="2417"/>
                  <a:pt x="4929" y="2143"/>
                </a:cubicBezTo>
                <a:cubicBezTo>
                  <a:pt x="4977" y="2036"/>
                  <a:pt x="4977" y="1869"/>
                  <a:pt x="4918" y="1619"/>
                </a:cubicBezTo>
                <a:lnTo>
                  <a:pt x="4918" y="1619"/>
                </a:lnTo>
                <a:cubicBezTo>
                  <a:pt x="4918" y="2167"/>
                  <a:pt x="4037" y="1869"/>
                  <a:pt x="4239" y="2762"/>
                </a:cubicBezTo>
                <a:lnTo>
                  <a:pt x="4239" y="2762"/>
                </a:lnTo>
                <a:cubicBezTo>
                  <a:pt x="4132" y="2465"/>
                  <a:pt x="4108" y="2143"/>
                  <a:pt x="4167" y="1846"/>
                </a:cubicBezTo>
                <a:cubicBezTo>
                  <a:pt x="4191" y="1869"/>
                  <a:pt x="4227" y="1893"/>
                  <a:pt x="4263" y="1905"/>
                </a:cubicBezTo>
                <a:lnTo>
                  <a:pt x="4275" y="1905"/>
                </a:lnTo>
                <a:cubicBezTo>
                  <a:pt x="4287" y="1905"/>
                  <a:pt x="4298" y="1905"/>
                  <a:pt x="4310" y="1905"/>
                </a:cubicBezTo>
                <a:cubicBezTo>
                  <a:pt x="4441" y="1893"/>
                  <a:pt x="4489" y="1715"/>
                  <a:pt x="4370" y="1655"/>
                </a:cubicBezTo>
                <a:cubicBezTo>
                  <a:pt x="4406" y="1762"/>
                  <a:pt x="4298" y="1774"/>
                  <a:pt x="4263" y="1727"/>
                </a:cubicBezTo>
                <a:cubicBezTo>
                  <a:pt x="4215" y="1679"/>
                  <a:pt x="4263" y="1572"/>
                  <a:pt x="4298" y="1524"/>
                </a:cubicBezTo>
                <a:cubicBezTo>
                  <a:pt x="4334" y="1500"/>
                  <a:pt x="4370" y="1477"/>
                  <a:pt x="4418" y="1477"/>
                </a:cubicBezTo>
                <a:cubicBezTo>
                  <a:pt x="4548" y="1477"/>
                  <a:pt x="4739" y="1548"/>
                  <a:pt x="4644" y="1786"/>
                </a:cubicBezTo>
                <a:cubicBezTo>
                  <a:pt x="4894" y="1715"/>
                  <a:pt x="4858" y="1369"/>
                  <a:pt x="4656" y="1238"/>
                </a:cubicBezTo>
                <a:cubicBezTo>
                  <a:pt x="4810" y="1143"/>
                  <a:pt x="4751" y="1036"/>
                  <a:pt x="4965" y="1024"/>
                </a:cubicBezTo>
                <a:cubicBezTo>
                  <a:pt x="4560" y="822"/>
                  <a:pt x="4465" y="1072"/>
                  <a:pt x="4310" y="1131"/>
                </a:cubicBezTo>
                <a:lnTo>
                  <a:pt x="4310" y="1131"/>
                </a:lnTo>
                <a:cubicBezTo>
                  <a:pt x="4644" y="965"/>
                  <a:pt x="4525" y="691"/>
                  <a:pt x="4727" y="476"/>
                </a:cubicBezTo>
                <a:cubicBezTo>
                  <a:pt x="4322" y="512"/>
                  <a:pt x="4334" y="798"/>
                  <a:pt x="4227" y="1012"/>
                </a:cubicBezTo>
                <a:lnTo>
                  <a:pt x="4227" y="1012"/>
                </a:lnTo>
                <a:cubicBezTo>
                  <a:pt x="4465" y="476"/>
                  <a:pt x="4156" y="345"/>
                  <a:pt x="4132" y="0"/>
                </a:cubicBezTo>
                <a:cubicBezTo>
                  <a:pt x="4096" y="345"/>
                  <a:pt x="3786" y="476"/>
                  <a:pt x="4025" y="1012"/>
                </a:cubicBezTo>
                <a:lnTo>
                  <a:pt x="4025" y="1012"/>
                </a:lnTo>
                <a:cubicBezTo>
                  <a:pt x="3917" y="798"/>
                  <a:pt x="3941" y="512"/>
                  <a:pt x="3525" y="476"/>
                </a:cubicBezTo>
                <a:cubicBezTo>
                  <a:pt x="3727" y="691"/>
                  <a:pt x="3608" y="965"/>
                  <a:pt x="3953" y="1131"/>
                </a:cubicBezTo>
                <a:lnTo>
                  <a:pt x="3953" y="1131"/>
                </a:lnTo>
                <a:cubicBezTo>
                  <a:pt x="3786" y="1072"/>
                  <a:pt x="3691" y="822"/>
                  <a:pt x="3286" y="1024"/>
                </a:cubicBezTo>
                <a:cubicBezTo>
                  <a:pt x="3501" y="1036"/>
                  <a:pt x="3453" y="1143"/>
                  <a:pt x="3596" y="1238"/>
                </a:cubicBezTo>
                <a:cubicBezTo>
                  <a:pt x="3405" y="1369"/>
                  <a:pt x="3358" y="1715"/>
                  <a:pt x="3608" y="1786"/>
                </a:cubicBezTo>
                <a:cubicBezTo>
                  <a:pt x="3513" y="1548"/>
                  <a:pt x="3703" y="1477"/>
                  <a:pt x="3834" y="1477"/>
                </a:cubicBezTo>
                <a:cubicBezTo>
                  <a:pt x="3882" y="1477"/>
                  <a:pt x="3917" y="1500"/>
                  <a:pt x="3953" y="1524"/>
                </a:cubicBezTo>
                <a:cubicBezTo>
                  <a:pt x="3989" y="1572"/>
                  <a:pt x="4037" y="1679"/>
                  <a:pt x="3989" y="1727"/>
                </a:cubicBezTo>
                <a:cubicBezTo>
                  <a:pt x="3953" y="1774"/>
                  <a:pt x="3846" y="1762"/>
                  <a:pt x="3882" y="1655"/>
                </a:cubicBezTo>
                <a:cubicBezTo>
                  <a:pt x="3763" y="1715"/>
                  <a:pt x="3810" y="1893"/>
                  <a:pt x="3941" y="1905"/>
                </a:cubicBezTo>
                <a:cubicBezTo>
                  <a:pt x="3953" y="1905"/>
                  <a:pt x="3965" y="1905"/>
                  <a:pt x="3977" y="1905"/>
                </a:cubicBezTo>
                <a:lnTo>
                  <a:pt x="3989" y="1905"/>
                </a:lnTo>
                <a:cubicBezTo>
                  <a:pt x="4025" y="1893"/>
                  <a:pt x="4060" y="1869"/>
                  <a:pt x="4084" y="1846"/>
                </a:cubicBezTo>
                <a:cubicBezTo>
                  <a:pt x="4144" y="2143"/>
                  <a:pt x="4120" y="2465"/>
                  <a:pt x="4013" y="2762"/>
                </a:cubicBezTo>
                <a:cubicBezTo>
                  <a:pt x="4215" y="1869"/>
                  <a:pt x="3346" y="2167"/>
                  <a:pt x="3334" y="1619"/>
                </a:cubicBezTo>
                <a:lnTo>
                  <a:pt x="3334" y="1679"/>
                </a:lnTo>
                <a:lnTo>
                  <a:pt x="3334" y="1619"/>
                </a:lnTo>
                <a:cubicBezTo>
                  <a:pt x="3275" y="1869"/>
                  <a:pt x="3275" y="2024"/>
                  <a:pt x="3322" y="2143"/>
                </a:cubicBezTo>
                <a:cubicBezTo>
                  <a:pt x="3465" y="2417"/>
                  <a:pt x="3751" y="2310"/>
                  <a:pt x="3846" y="2417"/>
                </a:cubicBezTo>
                <a:cubicBezTo>
                  <a:pt x="3667" y="2441"/>
                  <a:pt x="3632" y="2548"/>
                  <a:pt x="3691" y="2679"/>
                </a:cubicBezTo>
                <a:cubicBezTo>
                  <a:pt x="3798" y="2548"/>
                  <a:pt x="3941" y="2643"/>
                  <a:pt x="3941" y="2786"/>
                </a:cubicBezTo>
                <a:cubicBezTo>
                  <a:pt x="3929" y="2989"/>
                  <a:pt x="3703" y="3251"/>
                  <a:pt x="3941" y="3596"/>
                </a:cubicBezTo>
                <a:cubicBezTo>
                  <a:pt x="3941" y="3655"/>
                  <a:pt x="3965" y="3727"/>
                  <a:pt x="3977" y="3786"/>
                </a:cubicBezTo>
                <a:cubicBezTo>
                  <a:pt x="3953" y="3727"/>
                  <a:pt x="3917" y="3667"/>
                  <a:pt x="3870" y="3620"/>
                </a:cubicBezTo>
                <a:cubicBezTo>
                  <a:pt x="3798" y="3215"/>
                  <a:pt x="3453" y="3179"/>
                  <a:pt x="3310" y="3036"/>
                </a:cubicBezTo>
                <a:cubicBezTo>
                  <a:pt x="3203" y="2953"/>
                  <a:pt x="3227" y="2774"/>
                  <a:pt x="3405" y="2798"/>
                </a:cubicBezTo>
                <a:cubicBezTo>
                  <a:pt x="3358" y="2655"/>
                  <a:pt x="3263" y="2620"/>
                  <a:pt x="3108" y="2715"/>
                </a:cubicBezTo>
                <a:cubicBezTo>
                  <a:pt x="3108" y="2572"/>
                  <a:pt x="3382" y="2441"/>
                  <a:pt x="3286" y="2155"/>
                </a:cubicBezTo>
                <a:cubicBezTo>
                  <a:pt x="3203" y="1988"/>
                  <a:pt x="3072" y="1869"/>
                  <a:pt x="2905" y="1798"/>
                </a:cubicBezTo>
                <a:cubicBezTo>
                  <a:pt x="3286" y="2179"/>
                  <a:pt x="2453" y="2596"/>
                  <a:pt x="3239" y="3072"/>
                </a:cubicBezTo>
                <a:cubicBezTo>
                  <a:pt x="2953" y="2941"/>
                  <a:pt x="2715" y="2739"/>
                  <a:pt x="2536" y="2477"/>
                </a:cubicBezTo>
                <a:cubicBezTo>
                  <a:pt x="2572" y="2489"/>
                  <a:pt x="2608" y="2489"/>
                  <a:pt x="2643" y="2465"/>
                </a:cubicBezTo>
                <a:lnTo>
                  <a:pt x="2643" y="2465"/>
                </a:lnTo>
                <a:cubicBezTo>
                  <a:pt x="2655" y="2453"/>
                  <a:pt x="2667" y="2441"/>
                  <a:pt x="2679" y="2429"/>
                </a:cubicBezTo>
                <a:cubicBezTo>
                  <a:pt x="2763" y="2346"/>
                  <a:pt x="2691" y="2191"/>
                  <a:pt x="2572" y="2203"/>
                </a:cubicBezTo>
                <a:lnTo>
                  <a:pt x="2548" y="2203"/>
                </a:lnTo>
                <a:cubicBezTo>
                  <a:pt x="2643" y="2262"/>
                  <a:pt x="2584" y="2346"/>
                  <a:pt x="2513" y="2346"/>
                </a:cubicBezTo>
                <a:cubicBezTo>
                  <a:pt x="2453" y="2334"/>
                  <a:pt x="2405" y="2227"/>
                  <a:pt x="2405" y="2179"/>
                </a:cubicBezTo>
                <a:cubicBezTo>
                  <a:pt x="2405" y="2131"/>
                  <a:pt x="2429" y="2084"/>
                  <a:pt x="2453" y="2048"/>
                </a:cubicBezTo>
                <a:cubicBezTo>
                  <a:pt x="2560" y="1893"/>
                  <a:pt x="2786" y="1941"/>
                  <a:pt x="2834" y="2108"/>
                </a:cubicBezTo>
                <a:cubicBezTo>
                  <a:pt x="2965" y="1881"/>
                  <a:pt x="2679" y="1667"/>
                  <a:pt x="2453" y="1715"/>
                </a:cubicBezTo>
                <a:cubicBezTo>
                  <a:pt x="2489" y="1536"/>
                  <a:pt x="2382" y="1512"/>
                  <a:pt x="2524" y="1346"/>
                </a:cubicBezTo>
                <a:cubicBezTo>
                  <a:pt x="2084" y="1488"/>
                  <a:pt x="2203" y="1727"/>
                  <a:pt x="2132" y="1893"/>
                </a:cubicBezTo>
                <a:lnTo>
                  <a:pt x="2132" y="1893"/>
                </a:lnTo>
                <a:cubicBezTo>
                  <a:pt x="2251" y="1524"/>
                  <a:pt x="1977" y="1417"/>
                  <a:pt x="1965" y="1119"/>
                </a:cubicBezTo>
                <a:cubicBezTo>
                  <a:pt x="1691" y="1441"/>
                  <a:pt x="1905" y="1631"/>
                  <a:pt x="1989" y="1858"/>
                </a:cubicBezTo>
                <a:lnTo>
                  <a:pt x="1989" y="1858"/>
                </a:lnTo>
                <a:cubicBezTo>
                  <a:pt x="1774" y="1310"/>
                  <a:pt x="1465" y="1429"/>
                  <a:pt x="1203" y="1215"/>
                </a:cubicBezTo>
                <a:cubicBezTo>
                  <a:pt x="1429" y="1477"/>
                  <a:pt x="1298" y="1786"/>
                  <a:pt x="1846" y="2000"/>
                </a:cubicBezTo>
                <a:lnTo>
                  <a:pt x="1846" y="2000"/>
                </a:lnTo>
                <a:cubicBezTo>
                  <a:pt x="1620" y="1917"/>
                  <a:pt x="1429" y="1703"/>
                  <a:pt x="1108" y="1965"/>
                </a:cubicBezTo>
                <a:cubicBezTo>
                  <a:pt x="1405" y="1988"/>
                  <a:pt x="1512" y="2262"/>
                  <a:pt x="1881" y="2143"/>
                </a:cubicBezTo>
                <a:lnTo>
                  <a:pt x="1881" y="2143"/>
                </a:lnTo>
                <a:cubicBezTo>
                  <a:pt x="1715" y="2215"/>
                  <a:pt x="1489" y="2096"/>
                  <a:pt x="1334" y="2536"/>
                </a:cubicBezTo>
                <a:cubicBezTo>
                  <a:pt x="1500" y="2381"/>
                  <a:pt x="1536" y="2500"/>
                  <a:pt x="1703" y="2465"/>
                </a:cubicBezTo>
                <a:cubicBezTo>
                  <a:pt x="1655" y="2691"/>
                  <a:pt x="1870" y="2965"/>
                  <a:pt x="2108" y="2846"/>
                </a:cubicBezTo>
                <a:cubicBezTo>
                  <a:pt x="1929" y="2798"/>
                  <a:pt x="1881" y="2560"/>
                  <a:pt x="2036" y="2465"/>
                </a:cubicBezTo>
                <a:cubicBezTo>
                  <a:pt x="2072" y="2429"/>
                  <a:pt x="2120" y="2417"/>
                  <a:pt x="2167" y="2417"/>
                </a:cubicBezTo>
                <a:cubicBezTo>
                  <a:pt x="2215" y="2417"/>
                  <a:pt x="2322" y="2465"/>
                  <a:pt x="2334" y="2524"/>
                </a:cubicBezTo>
                <a:cubicBezTo>
                  <a:pt x="2334" y="2596"/>
                  <a:pt x="2251" y="2655"/>
                  <a:pt x="2203" y="2548"/>
                </a:cubicBezTo>
                <a:cubicBezTo>
                  <a:pt x="2155" y="2679"/>
                  <a:pt x="2322" y="2774"/>
                  <a:pt x="2417" y="2691"/>
                </a:cubicBezTo>
                <a:lnTo>
                  <a:pt x="2453" y="2655"/>
                </a:lnTo>
                <a:lnTo>
                  <a:pt x="2453" y="2643"/>
                </a:lnTo>
                <a:cubicBezTo>
                  <a:pt x="2465" y="2620"/>
                  <a:pt x="2477" y="2584"/>
                  <a:pt x="2465" y="2548"/>
                </a:cubicBezTo>
                <a:cubicBezTo>
                  <a:pt x="2727" y="2715"/>
                  <a:pt x="2929" y="2953"/>
                  <a:pt x="3060" y="3239"/>
                </a:cubicBezTo>
                <a:cubicBezTo>
                  <a:pt x="2584" y="2465"/>
                  <a:pt x="2167" y="3286"/>
                  <a:pt x="1786" y="2905"/>
                </a:cubicBezTo>
                <a:cubicBezTo>
                  <a:pt x="1905" y="3143"/>
                  <a:pt x="2024" y="3251"/>
                  <a:pt x="2143" y="3286"/>
                </a:cubicBezTo>
                <a:cubicBezTo>
                  <a:pt x="2441" y="3381"/>
                  <a:pt x="2560" y="3108"/>
                  <a:pt x="2703" y="3120"/>
                </a:cubicBezTo>
                <a:cubicBezTo>
                  <a:pt x="2596" y="3262"/>
                  <a:pt x="2643" y="3358"/>
                  <a:pt x="2774" y="3417"/>
                </a:cubicBezTo>
                <a:cubicBezTo>
                  <a:pt x="2763" y="3239"/>
                  <a:pt x="2929" y="3215"/>
                  <a:pt x="3024" y="3310"/>
                </a:cubicBezTo>
                <a:cubicBezTo>
                  <a:pt x="3167" y="3465"/>
                  <a:pt x="3203" y="3810"/>
                  <a:pt x="3608" y="3882"/>
                </a:cubicBezTo>
                <a:cubicBezTo>
                  <a:pt x="3656" y="3917"/>
                  <a:pt x="3715" y="3953"/>
                  <a:pt x="3775" y="3989"/>
                </a:cubicBezTo>
                <a:cubicBezTo>
                  <a:pt x="3715" y="3965"/>
                  <a:pt x="3644" y="3953"/>
                  <a:pt x="3572" y="3941"/>
                </a:cubicBezTo>
                <a:cubicBezTo>
                  <a:pt x="3239" y="3715"/>
                  <a:pt x="2977" y="3929"/>
                  <a:pt x="2774" y="3941"/>
                </a:cubicBezTo>
                <a:cubicBezTo>
                  <a:pt x="2632" y="3941"/>
                  <a:pt x="2524" y="3810"/>
                  <a:pt x="2667" y="3703"/>
                </a:cubicBezTo>
                <a:cubicBezTo>
                  <a:pt x="2524" y="3632"/>
                  <a:pt x="2429" y="3679"/>
                  <a:pt x="2405" y="3846"/>
                </a:cubicBezTo>
                <a:cubicBezTo>
                  <a:pt x="2298" y="3751"/>
                  <a:pt x="2405" y="3465"/>
                  <a:pt x="2120" y="3322"/>
                </a:cubicBezTo>
                <a:cubicBezTo>
                  <a:pt x="2012" y="3274"/>
                  <a:pt x="1858" y="3274"/>
                  <a:pt x="1608" y="3346"/>
                </a:cubicBezTo>
                <a:lnTo>
                  <a:pt x="1608" y="3346"/>
                </a:lnTo>
                <a:cubicBezTo>
                  <a:pt x="2143" y="3346"/>
                  <a:pt x="1858" y="4227"/>
                  <a:pt x="2739" y="4013"/>
                </a:cubicBezTo>
                <a:cubicBezTo>
                  <a:pt x="2453" y="4120"/>
                  <a:pt x="2132" y="4143"/>
                  <a:pt x="1822" y="4084"/>
                </a:cubicBezTo>
                <a:cubicBezTo>
                  <a:pt x="1858" y="4060"/>
                  <a:pt x="1881" y="4036"/>
                  <a:pt x="1881" y="4001"/>
                </a:cubicBezTo>
                <a:lnTo>
                  <a:pt x="1881" y="3989"/>
                </a:lnTo>
                <a:cubicBezTo>
                  <a:pt x="1893" y="3977"/>
                  <a:pt x="1893" y="3953"/>
                  <a:pt x="1881" y="3941"/>
                </a:cubicBezTo>
                <a:cubicBezTo>
                  <a:pt x="1881" y="3810"/>
                  <a:pt x="1703" y="3762"/>
                  <a:pt x="1631" y="3882"/>
                </a:cubicBezTo>
                <a:cubicBezTo>
                  <a:pt x="1739" y="3858"/>
                  <a:pt x="1762" y="3953"/>
                  <a:pt x="1715" y="4001"/>
                </a:cubicBezTo>
                <a:cubicBezTo>
                  <a:pt x="1655" y="4036"/>
                  <a:pt x="1548" y="4001"/>
                  <a:pt x="1512" y="3953"/>
                </a:cubicBezTo>
                <a:cubicBezTo>
                  <a:pt x="1477" y="3917"/>
                  <a:pt x="1465" y="3882"/>
                  <a:pt x="1465" y="3834"/>
                </a:cubicBezTo>
                <a:cubicBezTo>
                  <a:pt x="1465" y="3703"/>
                  <a:pt x="1536" y="3512"/>
                  <a:pt x="1774" y="3608"/>
                </a:cubicBezTo>
                <a:cubicBezTo>
                  <a:pt x="1703" y="3358"/>
                  <a:pt x="1346" y="3405"/>
                  <a:pt x="1215" y="3596"/>
                </a:cubicBezTo>
                <a:cubicBezTo>
                  <a:pt x="1119" y="3453"/>
                  <a:pt x="1024" y="3501"/>
                  <a:pt x="1012" y="3286"/>
                </a:cubicBezTo>
                <a:cubicBezTo>
                  <a:pt x="810" y="3703"/>
                  <a:pt x="1048" y="3786"/>
                  <a:pt x="1119" y="3953"/>
                </a:cubicBezTo>
                <a:lnTo>
                  <a:pt x="1119" y="3953"/>
                </a:lnTo>
                <a:cubicBezTo>
                  <a:pt x="941" y="3608"/>
                  <a:pt x="667" y="3727"/>
                  <a:pt x="453" y="3524"/>
                </a:cubicBezTo>
                <a:cubicBezTo>
                  <a:pt x="488" y="3941"/>
                  <a:pt x="774" y="3929"/>
                  <a:pt x="989" y="4024"/>
                </a:cubicBezTo>
                <a:lnTo>
                  <a:pt x="989" y="4024"/>
                </a:lnTo>
                <a:cubicBezTo>
                  <a:pt x="477" y="3810"/>
                  <a:pt x="346" y="4108"/>
                  <a:pt x="0" y="4143"/>
                </a:cubicBezTo>
                <a:close/>
                <a:moveTo>
                  <a:pt x="5501" y="4024"/>
                </a:moveTo>
                <a:close/>
                <a:moveTo>
                  <a:pt x="4763" y="3953"/>
                </a:moveTo>
                <a:cubicBezTo>
                  <a:pt x="4870" y="3893"/>
                  <a:pt x="4989" y="3882"/>
                  <a:pt x="5096" y="3905"/>
                </a:cubicBezTo>
                <a:cubicBezTo>
                  <a:pt x="5275" y="3977"/>
                  <a:pt x="5453" y="4048"/>
                  <a:pt x="5644" y="4108"/>
                </a:cubicBezTo>
                <a:cubicBezTo>
                  <a:pt x="5715" y="4120"/>
                  <a:pt x="5799" y="4132"/>
                  <a:pt x="5870" y="4143"/>
                </a:cubicBezTo>
                <a:cubicBezTo>
                  <a:pt x="5799" y="4143"/>
                  <a:pt x="5715" y="4155"/>
                  <a:pt x="5644" y="4179"/>
                </a:cubicBezTo>
                <a:cubicBezTo>
                  <a:pt x="5453" y="4227"/>
                  <a:pt x="5275" y="4298"/>
                  <a:pt x="5096" y="4382"/>
                </a:cubicBezTo>
                <a:cubicBezTo>
                  <a:pt x="4989" y="4405"/>
                  <a:pt x="4870" y="4382"/>
                  <a:pt x="4763" y="4334"/>
                </a:cubicBezTo>
                <a:cubicBezTo>
                  <a:pt x="4941" y="4334"/>
                  <a:pt x="5096" y="4263"/>
                  <a:pt x="5215" y="4143"/>
                </a:cubicBezTo>
                <a:cubicBezTo>
                  <a:pt x="5096" y="4013"/>
                  <a:pt x="4941" y="3941"/>
                  <a:pt x="4763" y="3953"/>
                </a:cubicBezTo>
                <a:close/>
                <a:moveTo>
                  <a:pt x="5180" y="5025"/>
                </a:moveTo>
                <a:close/>
                <a:moveTo>
                  <a:pt x="4894" y="4905"/>
                </a:moveTo>
                <a:cubicBezTo>
                  <a:pt x="4906" y="4739"/>
                  <a:pt x="4834" y="4584"/>
                  <a:pt x="4715" y="4465"/>
                </a:cubicBezTo>
                <a:cubicBezTo>
                  <a:pt x="4822" y="4489"/>
                  <a:pt x="4918" y="4560"/>
                  <a:pt x="4977" y="4655"/>
                </a:cubicBezTo>
                <a:cubicBezTo>
                  <a:pt x="5049" y="4846"/>
                  <a:pt x="5132" y="5025"/>
                  <a:pt x="5227" y="5191"/>
                </a:cubicBezTo>
                <a:cubicBezTo>
                  <a:pt x="5263" y="5251"/>
                  <a:pt x="5310" y="5310"/>
                  <a:pt x="5358" y="5382"/>
                </a:cubicBezTo>
                <a:cubicBezTo>
                  <a:pt x="5299" y="5322"/>
                  <a:pt x="5227" y="5275"/>
                  <a:pt x="5168" y="5239"/>
                </a:cubicBezTo>
                <a:cubicBezTo>
                  <a:pt x="5001" y="5156"/>
                  <a:pt x="4822" y="5072"/>
                  <a:pt x="4644" y="5001"/>
                </a:cubicBezTo>
                <a:cubicBezTo>
                  <a:pt x="4548" y="4941"/>
                  <a:pt x="4477" y="4846"/>
                  <a:pt x="4441" y="4727"/>
                </a:cubicBezTo>
                <a:cubicBezTo>
                  <a:pt x="4560" y="4858"/>
                  <a:pt x="4727" y="4917"/>
                  <a:pt x="4894" y="4905"/>
                </a:cubicBezTo>
                <a:close/>
                <a:moveTo>
                  <a:pt x="5013" y="3096"/>
                </a:moveTo>
                <a:close/>
                <a:moveTo>
                  <a:pt x="4644" y="3286"/>
                </a:moveTo>
                <a:cubicBezTo>
                  <a:pt x="4822" y="3215"/>
                  <a:pt x="5001" y="3131"/>
                  <a:pt x="5168" y="3036"/>
                </a:cubicBezTo>
                <a:cubicBezTo>
                  <a:pt x="5239" y="3001"/>
                  <a:pt x="5299" y="2953"/>
                  <a:pt x="5358" y="2905"/>
                </a:cubicBezTo>
                <a:cubicBezTo>
                  <a:pt x="5310" y="2977"/>
                  <a:pt x="5263" y="3036"/>
                  <a:pt x="5227" y="3096"/>
                </a:cubicBezTo>
                <a:cubicBezTo>
                  <a:pt x="5132" y="3262"/>
                  <a:pt x="5049" y="3441"/>
                  <a:pt x="4977" y="3632"/>
                </a:cubicBezTo>
                <a:cubicBezTo>
                  <a:pt x="4918" y="3727"/>
                  <a:pt x="4822" y="3798"/>
                  <a:pt x="4715" y="3822"/>
                </a:cubicBezTo>
                <a:cubicBezTo>
                  <a:pt x="4834" y="3703"/>
                  <a:pt x="4906" y="3548"/>
                  <a:pt x="4894" y="3381"/>
                </a:cubicBezTo>
                <a:cubicBezTo>
                  <a:pt x="4727" y="3370"/>
                  <a:pt x="4560" y="3441"/>
                  <a:pt x="4453" y="3560"/>
                </a:cubicBezTo>
                <a:cubicBezTo>
                  <a:pt x="4477" y="3453"/>
                  <a:pt x="4548" y="3346"/>
                  <a:pt x="4644" y="3286"/>
                </a:cubicBezTo>
                <a:close/>
                <a:moveTo>
                  <a:pt x="4239" y="5513"/>
                </a:moveTo>
                <a:close/>
                <a:moveTo>
                  <a:pt x="4013" y="2774"/>
                </a:moveTo>
                <a:close/>
                <a:moveTo>
                  <a:pt x="3941" y="3501"/>
                </a:moveTo>
                <a:cubicBezTo>
                  <a:pt x="3882" y="3405"/>
                  <a:pt x="3870" y="3286"/>
                  <a:pt x="3894" y="3167"/>
                </a:cubicBezTo>
                <a:cubicBezTo>
                  <a:pt x="3965" y="2989"/>
                  <a:pt x="4037" y="2810"/>
                  <a:pt x="4096" y="2620"/>
                </a:cubicBezTo>
                <a:cubicBezTo>
                  <a:pt x="4108" y="2548"/>
                  <a:pt x="4120" y="2477"/>
                  <a:pt x="4132" y="2393"/>
                </a:cubicBezTo>
                <a:cubicBezTo>
                  <a:pt x="4132" y="2477"/>
                  <a:pt x="4144" y="2548"/>
                  <a:pt x="4167" y="2620"/>
                </a:cubicBezTo>
                <a:cubicBezTo>
                  <a:pt x="4215" y="2810"/>
                  <a:pt x="4287" y="2989"/>
                  <a:pt x="4370" y="3167"/>
                </a:cubicBezTo>
                <a:cubicBezTo>
                  <a:pt x="4394" y="3286"/>
                  <a:pt x="4370" y="3405"/>
                  <a:pt x="4322" y="3501"/>
                </a:cubicBezTo>
                <a:cubicBezTo>
                  <a:pt x="4477" y="3334"/>
                  <a:pt x="4358" y="3048"/>
                  <a:pt x="4132" y="3048"/>
                </a:cubicBezTo>
                <a:cubicBezTo>
                  <a:pt x="3894" y="3048"/>
                  <a:pt x="3775" y="3334"/>
                  <a:pt x="3941" y="3501"/>
                </a:cubicBezTo>
                <a:close/>
                <a:moveTo>
                  <a:pt x="4132" y="5227"/>
                </a:moveTo>
                <a:cubicBezTo>
                  <a:pt x="4251" y="5120"/>
                  <a:pt x="4322" y="4953"/>
                  <a:pt x="4322" y="4786"/>
                </a:cubicBezTo>
                <a:cubicBezTo>
                  <a:pt x="4370" y="4882"/>
                  <a:pt x="4394" y="5001"/>
                  <a:pt x="4370" y="5108"/>
                </a:cubicBezTo>
                <a:cubicBezTo>
                  <a:pt x="4334" y="5251"/>
                  <a:pt x="4215" y="5394"/>
                  <a:pt x="4167" y="5656"/>
                </a:cubicBezTo>
                <a:cubicBezTo>
                  <a:pt x="4144" y="5727"/>
                  <a:pt x="4132" y="5810"/>
                  <a:pt x="4132" y="5882"/>
                </a:cubicBezTo>
                <a:cubicBezTo>
                  <a:pt x="4120" y="5810"/>
                  <a:pt x="4108" y="5727"/>
                  <a:pt x="4096" y="5656"/>
                </a:cubicBezTo>
                <a:cubicBezTo>
                  <a:pt x="4037" y="5394"/>
                  <a:pt x="3917" y="5251"/>
                  <a:pt x="3894" y="5108"/>
                </a:cubicBezTo>
                <a:cubicBezTo>
                  <a:pt x="3858" y="5001"/>
                  <a:pt x="3882" y="4882"/>
                  <a:pt x="3941" y="4786"/>
                </a:cubicBezTo>
                <a:cubicBezTo>
                  <a:pt x="3929" y="4953"/>
                  <a:pt x="4001" y="5120"/>
                  <a:pt x="4132" y="5227"/>
                </a:cubicBezTo>
                <a:close/>
                <a:moveTo>
                  <a:pt x="3358" y="3370"/>
                </a:moveTo>
                <a:cubicBezTo>
                  <a:pt x="3346" y="3536"/>
                  <a:pt x="3417" y="3703"/>
                  <a:pt x="3536" y="3810"/>
                </a:cubicBezTo>
                <a:cubicBezTo>
                  <a:pt x="3429" y="3786"/>
                  <a:pt x="3334" y="3715"/>
                  <a:pt x="3275" y="3620"/>
                </a:cubicBezTo>
                <a:cubicBezTo>
                  <a:pt x="3203" y="3441"/>
                  <a:pt x="3120" y="3262"/>
                  <a:pt x="3024" y="3084"/>
                </a:cubicBezTo>
                <a:cubicBezTo>
                  <a:pt x="2989" y="3024"/>
                  <a:pt x="2953" y="2965"/>
                  <a:pt x="2894" y="2893"/>
                </a:cubicBezTo>
                <a:cubicBezTo>
                  <a:pt x="2965" y="2953"/>
                  <a:pt x="3024" y="3001"/>
                  <a:pt x="3084" y="3036"/>
                </a:cubicBezTo>
                <a:cubicBezTo>
                  <a:pt x="3251" y="3131"/>
                  <a:pt x="3429" y="3203"/>
                  <a:pt x="3608" y="3274"/>
                </a:cubicBezTo>
                <a:cubicBezTo>
                  <a:pt x="3703" y="3346"/>
                  <a:pt x="3775" y="3429"/>
                  <a:pt x="3810" y="3548"/>
                </a:cubicBezTo>
                <a:cubicBezTo>
                  <a:pt x="3691" y="3417"/>
                  <a:pt x="3525" y="3358"/>
                  <a:pt x="3358" y="3370"/>
                </a:cubicBezTo>
                <a:close/>
                <a:moveTo>
                  <a:pt x="3798" y="4727"/>
                </a:moveTo>
                <a:cubicBezTo>
                  <a:pt x="3775" y="4834"/>
                  <a:pt x="3703" y="4929"/>
                  <a:pt x="3608" y="4989"/>
                </a:cubicBezTo>
                <a:cubicBezTo>
                  <a:pt x="3429" y="5060"/>
                  <a:pt x="3251" y="5144"/>
                  <a:pt x="3072" y="5239"/>
                </a:cubicBezTo>
                <a:cubicBezTo>
                  <a:pt x="3013" y="5275"/>
                  <a:pt x="2953" y="5322"/>
                  <a:pt x="2894" y="5370"/>
                </a:cubicBezTo>
                <a:cubicBezTo>
                  <a:pt x="2941" y="5310"/>
                  <a:pt x="2989" y="5239"/>
                  <a:pt x="3024" y="5179"/>
                </a:cubicBezTo>
                <a:cubicBezTo>
                  <a:pt x="3120" y="5013"/>
                  <a:pt x="3203" y="4834"/>
                  <a:pt x="3275" y="4655"/>
                </a:cubicBezTo>
                <a:cubicBezTo>
                  <a:pt x="3334" y="4560"/>
                  <a:pt x="3429" y="4489"/>
                  <a:pt x="3536" y="4453"/>
                </a:cubicBezTo>
                <a:cubicBezTo>
                  <a:pt x="3405" y="4572"/>
                  <a:pt x="3346" y="4739"/>
                  <a:pt x="3346" y="4905"/>
                </a:cubicBezTo>
                <a:cubicBezTo>
                  <a:pt x="3525" y="4917"/>
                  <a:pt x="3691" y="4846"/>
                  <a:pt x="3810" y="4727"/>
                </a:cubicBezTo>
                <a:close/>
                <a:moveTo>
                  <a:pt x="2751" y="4024"/>
                </a:moveTo>
                <a:close/>
                <a:moveTo>
                  <a:pt x="2608" y="4108"/>
                </a:moveTo>
                <a:cubicBezTo>
                  <a:pt x="2786" y="4048"/>
                  <a:pt x="2977" y="3977"/>
                  <a:pt x="3155" y="3905"/>
                </a:cubicBezTo>
                <a:cubicBezTo>
                  <a:pt x="3263" y="3882"/>
                  <a:pt x="3382" y="3893"/>
                  <a:pt x="3477" y="3953"/>
                </a:cubicBezTo>
                <a:cubicBezTo>
                  <a:pt x="3310" y="3941"/>
                  <a:pt x="3144" y="4013"/>
                  <a:pt x="3036" y="4143"/>
                </a:cubicBezTo>
                <a:cubicBezTo>
                  <a:pt x="3144" y="4263"/>
                  <a:pt x="3310" y="4334"/>
                  <a:pt x="3477" y="4334"/>
                </a:cubicBezTo>
                <a:cubicBezTo>
                  <a:pt x="3382" y="4382"/>
                  <a:pt x="3263" y="4405"/>
                  <a:pt x="3155" y="4382"/>
                </a:cubicBezTo>
                <a:cubicBezTo>
                  <a:pt x="2977" y="4298"/>
                  <a:pt x="2786" y="4227"/>
                  <a:pt x="2608" y="4179"/>
                </a:cubicBezTo>
                <a:cubicBezTo>
                  <a:pt x="2524" y="4155"/>
                  <a:pt x="2453" y="4143"/>
                  <a:pt x="2370" y="4143"/>
                </a:cubicBezTo>
                <a:cubicBezTo>
                  <a:pt x="2453" y="4132"/>
                  <a:pt x="2536" y="4120"/>
                  <a:pt x="2608" y="4108"/>
                </a:cubicBezTo>
                <a:close/>
              </a:path>
            </a:pathLst>
          </a:custGeom>
          <a:solidFill>
            <a:schemeClr val="accent2">
              <a:alpha val="1450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5"/>
          <p:cNvSpPr/>
          <p:nvPr/>
        </p:nvSpPr>
        <p:spPr>
          <a:xfrm rot="5400000">
            <a:off x="1761651" y="5238120"/>
            <a:ext cx="563294" cy="563226"/>
          </a:xfrm>
          <a:custGeom>
            <a:avLst/>
            <a:gdLst/>
            <a:ahLst/>
            <a:cxnLst/>
            <a:rect l="l" t="t" r="r" b="b"/>
            <a:pathLst>
              <a:path w="8288" h="8287" extrusionOk="0">
                <a:moveTo>
                  <a:pt x="1" y="4131"/>
                </a:moveTo>
                <a:cubicBezTo>
                  <a:pt x="334" y="4155"/>
                  <a:pt x="465" y="4465"/>
                  <a:pt x="1001" y="4227"/>
                </a:cubicBezTo>
                <a:lnTo>
                  <a:pt x="1001" y="4227"/>
                </a:lnTo>
                <a:cubicBezTo>
                  <a:pt x="798" y="4334"/>
                  <a:pt x="501" y="4322"/>
                  <a:pt x="465" y="4727"/>
                </a:cubicBezTo>
                <a:cubicBezTo>
                  <a:pt x="691" y="4524"/>
                  <a:pt x="953" y="4643"/>
                  <a:pt x="1132" y="4310"/>
                </a:cubicBezTo>
                <a:lnTo>
                  <a:pt x="1132" y="4310"/>
                </a:lnTo>
                <a:cubicBezTo>
                  <a:pt x="1072" y="4477"/>
                  <a:pt x="822" y="4560"/>
                  <a:pt x="1024" y="4977"/>
                </a:cubicBezTo>
                <a:cubicBezTo>
                  <a:pt x="1036" y="4751"/>
                  <a:pt x="1144" y="4798"/>
                  <a:pt x="1239" y="4655"/>
                </a:cubicBezTo>
                <a:cubicBezTo>
                  <a:pt x="1358" y="4858"/>
                  <a:pt x="1715" y="4905"/>
                  <a:pt x="1786" y="4643"/>
                </a:cubicBezTo>
                <a:cubicBezTo>
                  <a:pt x="1548" y="4751"/>
                  <a:pt x="1465" y="4548"/>
                  <a:pt x="1477" y="4429"/>
                </a:cubicBezTo>
                <a:cubicBezTo>
                  <a:pt x="1477" y="4382"/>
                  <a:pt x="1489" y="4334"/>
                  <a:pt x="1525" y="4298"/>
                </a:cubicBezTo>
                <a:cubicBezTo>
                  <a:pt x="1572" y="4262"/>
                  <a:pt x="1679" y="4215"/>
                  <a:pt x="1727" y="4262"/>
                </a:cubicBezTo>
                <a:cubicBezTo>
                  <a:pt x="1775" y="4298"/>
                  <a:pt x="1763" y="4405"/>
                  <a:pt x="1644" y="4370"/>
                </a:cubicBezTo>
                <a:cubicBezTo>
                  <a:pt x="1715" y="4501"/>
                  <a:pt x="1894" y="4453"/>
                  <a:pt x="1906" y="4310"/>
                </a:cubicBezTo>
                <a:cubicBezTo>
                  <a:pt x="1906" y="4298"/>
                  <a:pt x="1906" y="4286"/>
                  <a:pt x="1906" y="4274"/>
                </a:cubicBezTo>
                <a:cubicBezTo>
                  <a:pt x="1906" y="4262"/>
                  <a:pt x="1906" y="4262"/>
                  <a:pt x="1906" y="4262"/>
                </a:cubicBezTo>
                <a:cubicBezTo>
                  <a:pt x="1894" y="4227"/>
                  <a:pt x="1870" y="4191"/>
                  <a:pt x="1846" y="4167"/>
                </a:cubicBezTo>
                <a:cubicBezTo>
                  <a:pt x="2144" y="4108"/>
                  <a:pt x="2465" y="4131"/>
                  <a:pt x="2763" y="4239"/>
                </a:cubicBezTo>
                <a:lnTo>
                  <a:pt x="2763" y="4239"/>
                </a:lnTo>
                <a:cubicBezTo>
                  <a:pt x="1870" y="4036"/>
                  <a:pt x="2167" y="4905"/>
                  <a:pt x="1620" y="4917"/>
                </a:cubicBezTo>
                <a:lnTo>
                  <a:pt x="1620" y="4917"/>
                </a:lnTo>
                <a:cubicBezTo>
                  <a:pt x="1786" y="4977"/>
                  <a:pt x="1965" y="4989"/>
                  <a:pt x="2144" y="4929"/>
                </a:cubicBezTo>
                <a:cubicBezTo>
                  <a:pt x="2418" y="4786"/>
                  <a:pt x="2310" y="4501"/>
                  <a:pt x="2418" y="4405"/>
                </a:cubicBezTo>
                <a:cubicBezTo>
                  <a:pt x="2441" y="4584"/>
                  <a:pt x="2548" y="4632"/>
                  <a:pt x="2679" y="4572"/>
                </a:cubicBezTo>
                <a:cubicBezTo>
                  <a:pt x="2548" y="4453"/>
                  <a:pt x="2644" y="4310"/>
                  <a:pt x="2787" y="4322"/>
                </a:cubicBezTo>
                <a:cubicBezTo>
                  <a:pt x="2989" y="4322"/>
                  <a:pt x="3251" y="4548"/>
                  <a:pt x="3596" y="4322"/>
                </a:cubicBezTo>
                <a:cubicBezTo>
                  <a:pt x="3656" y="4310"/>
                  <a:pt x="3727" y="4298"/>
                  <a:pt x="3787" y="4274"/>
                </a:cubicBezTo>
                <a:cubicBezTo>
                  <a:pt x="3727" y="4298"/>
                  <a:pt x="3668" y="4346"/>
                  <a:pt x="3620" y="4382"/>
                </a:cubicBezTo>
                <a:cubicBezTo>
                  <a:pt x="3215" y="4453"/>
                  <a:pt x="3180" y="4798"/>
                  <a:pt x="3037" y="4953"/>
                </a:cubicBezTo>
                <a:cubicBezTo>
                  <a:pt x="2953" y="5048"/>
                  <a:pt x="2775" y="5024"/>
                  <a:pt x="2799" y="4846"/>
                </a:cubicBezTo>
                <a:cubicBezTo>
                  <a:pt x="2656" y="4893"/>
                  <a:pt x="2608" y="5001"/>
                  <a:pt x="2727" y="5144"/>
                </a:cubicBezTo>
                <a:cubicBezTo>
                  <a:pt x="2572" y="5155"/>
                  <a:pt x="2441" y="4882"/>
                  <a:pt x="2156" y="4977"/>
                </a:cubicBezTo>
                <a:cubicBezTo>
                  <a:pt x="2037" y="5013"/>
                  <a:pt x="1929" y="5120"/>
                  <a:pt x="1798" y="5358"/>
                </a:cubicBezTo>
                <a:cubicBezTo>
                  <a:pt x="1810" y="5334"/>
                  <a:pt x="1822" y="5322"/>
                  <a:pt x="1834" y="5310"/>
                </a:cubicBezTo>
                <a:cubicBezTo>
                  <a:pt x="1822" y="5322"/>
                  <a:pt x="1810" y="5334"/>
                  <a:pt x="1798" y="5358"/>
                </a:cubicBezTo>
                <a:cubicBezTo>
                  <a:pt x="2179" y="4977"/>
                  <a:pt x="2596" y="5798"/>
                  <a:pt x="3072" y="5024"/>
                </a:cubicBezTo>
                <a:lnTo>
                  <a:pt x="3072" y="5024"/>
                </a:lnTo>
                <a:cubicBezTo>
                  <a:pt x="2941" y="5310"/>
                  <a:pt x="2739" y="5548"/>
                  <a:pt x="2477" y="5727"/>
                </a:cubicBezTo>
                <a:cubicBezTo>
                  <a:pt x="2489" y="5679"/>
                  <a:pt x="2477" y="5644"/>
                  <a:pt x="2465" y="5620"/>
                </a:cubicBezTo>
                <a:lnTo>
                  <a:pt x="2465" y="5620"/>
                </a:lnTo>
                <a:cubicBezTo>
                  <a:pt x="2453" y="5608"/>
                  <a:pt x="2441" y="5596"/>
                  <a:pt x="2429" y="5584"/>
                </a:cubicBezTo>
                <a:cubicBezTo>
                  <a:pt x="2334" y="5489"/>
                  <a:pt x="2179" y="5584"/>
                  <a:pt x="2215" y="5715"/>
                </a:cubicBezTo>
                <a:cubicBezTo>
                  <a:pt x="2263" y="5620"/>
                  <a:pt x="2358" y="5679"/>
                  <a:pt x="2346" y="5751"/>
                </a:cubicBezTo>
                <a:cubicBezTo>
                  <a:pt x="2334" y="5810"/>
                  <a:pt x="2227" y="5858"/>
                  <a:pt x="2179" y="5858"/>
                </a:cubicBezTo>
                <a:cubicBezTo>
                  <a:pt x="2132" y="5858"/>
                  <a:pt x="2084" y="5834"/>
                  <a:pt x="2048" y="5810"/>
                </a:cubicBezTo>
                <a:cubicBezTo>
                  <a:pt x="1906" y="5703"/>
                  <a:pt x="1941" y="5477"/>
                  <a:pt x="2120" y="5429"/>
                </a:cubicBezTo>
                <a:cubicBezTo>
                  <a:pt x="1882" y="5298"/>
                  <a:pt x="1667" y="5584"/>
                  <a:pt x="1715" y="5810"/>
                </a:cubicBezTo>
                <a:cubicBezTo>
                  <a:pt x="1548" y="5775"/>
                  <a:pt x="1513" y="5882"/>
                  <a:pt x="1346" y="5739"/>
                </a:cubicBezTo>
                <a:cubicBezTo>
                  <a:pt x="1489" y="6179"/>
                  <a:pt x="1727" y="6060"/>
                  <a:pt x="1894" y="6132"/>
                </a:cubicBezTo>
                <a:lnTo>
                  <a:pt x="1894" y="6132"/>
                </a:lnTo>
                <a:cubicBezTo>
                  <a:pt x="1536" y="6013"/>
                  <a:pt x="1429" y="6287"/>
                  <a:pt x="1132" y="6298"/>
                </a:cubicBezTo>
                <a:cubicBezTo>
                  <a:pt x="1441" y="6572"/>
                  <a:pt x="1632" y="6358"/>
                  <a:pt x="1858" y="6275"/>
                </a:cubicBezTo>
                <a:lnTo>
                  <a:pt x="1858" y="6275"/>
                </a:lnTo>
                <a:cubicBezTo>
                  <a:pt x="1310" y="6489"/>
                  <a:pt x="1429" y="6798"/>
                  <a:pt x="1215" y="7060"/>
                </a:cubicBezTo>
                <a:cubicBezTo>
                  <a:pt x="1477" y="6846"/>
                  <a:pt x="1786" y="6965"/>
                  <a:pt x="2001" y="6417"/>
                </a:cubicBezTo>
                <a:lnTo>
                  <a:pt x="2001" y="6417"/>
                </a:lnTo>
                <a:cubicBezTo>
                  <a:pt x="1917" y="6644"/>
                  <a:pt x="1703" y="6834"/>
                  <a:pt x="1977" y="7156"/>
                </a:cubicBezTo>
                <a:cubicBezTo>
                  <a:pt x="1989" y="6858"/>
                  <a:pt x="2263" y="6751"/>
                  <a:pt x="2144" y="6382"/>
                </a:cubicBezTo>
                <a:lnTo>
                  <a:pt x="2144" y="6382"/>
                </a:lnTo>
                <a:cubicBezTo>
                  <a:pt x="2215" y="6548"/>
                  <a:pt x="2108" y="6775"/>
                  <a:pt x="2537" y="6929"/>
                </a:cubicBezTo>
                <a:cubicBezTo>
                  <a:pt x="2394" y="6763"/>
                  <a:pt x="2501" y="6727"/>
                  <a:pt x="2465" y="6560"/>
                </a:cubicBezTo>
                <a:cubicBezTo>
                  <a:pt x="2691" y="6608"/>
                  <a:pt x="2977" y="6394"/>
                  <a:pt x="2846" y="6156"/>
                </a:cubicBezTo>
                <a:cubicBezTo>
                  <a:pt x="2751" y="6406"/>
                  <a:pt x="2548" y="6310"/>
                  <a:pt x="2465" y="6227"/>
                </a:cubicBezTo>
                <a:cubicBezTo>
                  <a:pt x="2441" y="6191"/>
                  <a:pt x="2418" y="6144"/>
                  <a:pt x="2418" y="6096"/>
                </a:cubicBezTo>
                <a:cubicBezTo>
                  <a:pt x="2418" y="6048"/>
                  <a:pt x="2465" y="5941"/>
                  <a:pt x="2537" y="5929"/>
                </a:cubicBezTo>
                <a:cubicBezTo>
                  <a:pt x="2596" y="5929"/>
                  <a:pt x="2656" y="6013"/>
                  <a:pt x="2560" y="6060"/>
                </a:cubicBezTo>
                <a:cubicBezTo>
                  <a:pt x="2691" y="6108"/>
                  <a:pt x="2787" y="5941"/>
                  <a:pt x="2691" y="5846"/>
                </a:cubicBezTo>
                <a:cubicBezTo>
                  <a:pt x="2679" y="5834"/>
                  <a:pt x="2668" y="5822"/>
                  <a:pt x="2668" y="5822"/>
                </a:cubicBezTo>
                <a:lnTo>
                  <a:pt x="2668" y="5822"/>
                </a:lnTo>
                <a:cubicBezTo>
                  <a:pt x="2632" y="5798"/>
                  <a:pt x="2596" y="5786"/>
                  <a:pt x="2560" y="5798"/>
                </a:cubicBezTo>
                <a:cubicBezTo>
                  <a:pt x="2727" y="5536"/>
                  <a:pt x="2977" y="5334"/>
                  <a:pt x="3251" y="5203"/>
                </a:cubicBezTo>
                <a:cubicBezTo>
                  <a:pt x="2477" y="5679"/>
                  <a:pt x="3299" y="6096"/>
                  <a:pt x="2918" y="6477"/>
                </a:cubicBezTo>
                <a:lnTo>
                  <a:pt x="2965" y="6441"/>
                </a:lnTo>
                <a:lnTo>
                  <a:pt x="2918" y="6477"/>
                </a:lnTo>
                <a:cubicBezTo>
                  <a:pt x="3156" y="6358"/>
                  <a:pt x="3263" y="6239"/>
                  <a:pt x="3299" y="6120"/>
                </a:cubicBezTo>
                <a:cubicBezTo>
                  <a:pt x="3406" y="5822"/>
                  <a:pt x="3120" y="5703"/>
                  <a:pt x="3132" y="5560"/>
                </a:cubicBezTo>
                <a:cubicBezTo>
                  <a:pt x="3275" y="5667"/>
                  <a:pt x="3370" y="5620"/>
                  <a:pt x="3430" y="5489"/>
                </a:cubicBezTo>
                <a:cubicBezTo>
                  <a:pt x="3251" y="5501"/>
                  <a:pt x="3227" y="5334"/>
                  <a:pt x="3322" y="5239"/>
                </a:cubicBezTo>
                <a:cubicBezTo>
                  <a:pt x="3477" y="5096"/>
                  <a:pt x="3822" y="5072"/>
                  <a:pt x="3894" y="4655"/>
                </a:cubicBezTo>
                <a:cubicBezTo>
                  <a:pt x="3930" y="4608"/>
                  <a:pt x="3977" y="4548"/>
                  <a:pt x="4001" y="4489"/>
                </a:cubicBezTo>
                <a:cubicBezTo>
                  <a:pt x="3977" y="4548"/>
                  <a:pt x="3965" y="4620"/>
                  <a:pt x="3953" y="4691"/>
                </a:cubicBezTo>
                <a:cubicBezTo>
                  <a:pt x="3727" y="5024"/>
                  <a:pt x="3942" y="5286"/>
                  <a:pt x="3953" y="5501"/>
                </a:cubicBezTo>
                <a:cubicBezTo>
                  <a:pt x="3953" y="5632"/>
                  <a:pt x="3822" y="5739"/>
                  <a:pt x="3703" y="5596"/>
                </a:cubicBezTo>
                <a:cubicBezTo>
                  <a:pt x="3644" y="5739"/>
                  <a:pt x="3691" y="5834"/>
                  <a:pt x="3870" y="5858"/>
                </a:cubicBezTo>
                <a:cubicBezTo>
                  <a:pt x="3775" y="5965"/>
                  <a:pt x="3489" y="5858"/>
                  <a:pt x="3346" y="6144"/>
                </a:cubicBezTo>
                <a:cubicBezTo>
                  <a:pt x="3287" y="6310"/>
                  <a:pt x="3299" y="6489"/>
                  <a:pt x="3358" y="6656"/>
                </a:cubicBezTo>
                <a:lnTo>
                  <a:pt x="3358" y="6656"/>
                </a:lnTo>
                <a:cubicBezTo>
                  <a:pt x="3358" y="6120"/>
                  <a:pt x="4239" y="6406"/>
                  <a:pt x="4037" y="5525"/>
                </a:cubicBezTo>
                <a:lnTo>
                  <a:pt x="4037" y="5525"/>
                </a:lnTo>
                <a:cubicBezTo>
                  <a:pt x="4144" y="5810"/>
                  <a:pt x="4168" y="6132"/>
                  <a:pt x="4108" y="6441"/>
                </a:cubicBezTo>
                <a:cubicBezTo>
                  <a:pt x="4084" y="6406"/>
                  <a:pt x="4049" y="6382"/>
                  <a:pt x="4013" y="6382"/>
                </a:cubicBezTo>
                <a:lnTo>
                  <a:pt x="4001" y="6382"/>
                </a:lnTo>
                <a:cubicBezTo>
                  <a:pt x="3989" y="6370"/>
                  <a:pt x="3977" y="6370"/>
                  <a:pt x="3965" y="6382"/>
                </a:cubicBezTo>
                <a:cubicBezTo>
                  <a:pt x="3822" y="6382"/>
                  <a:pt x="3775" y="6572"/>
                  <a:pt x="3906" y="6632"/>
                </a:cubicBezTo>
                <a:cubicBezTo>
                  <a:pt x="3870" y="6525"/>
                  <a:pt x="3977" y="6501"/>
                  <a:pt x="4013" y="6560"/>
                </a:cubicBezTo>
                <a:cubicBezTo>
                  <a:pt x="4061" y="6608"/>
                  <a:pt x="4013" y="6715"/>
                  <a:pt x="3977" y="6751"/>
                </a:cubicBezTo>
                <a:cubicBezTo>
                  <a:pt x="3942" y="6787"/>
                  <a:pt x="3894" y="6798"/>
                  <a:pt x="3846" y="6798"/>
                </a:cubicBezTo>
                <a:cubicBezTo>
                  <a:pt x="3727" y="6810"/>
                  <a:pt x="3525" y="6739"/>
                  <a:pt x="3632" y="6489"/>
                </a:cubicBezTo>
                <a:cubicBezTo>
                  <a:pt x="3370" y="6560"/>
                  <a:pt x="3418" y="6918"/>
                  <a:pt x="3620" y="7049"/>
                </a:cubicBezTo>
                <a:cubicBezTo>
                  <a:pt x="3465" y="7144"/>
                  <a:pt x="3525" y="7239"/>
                  <a:pt x="3310" y="7263"/>
                </a:cubicBezTo>
                <a:cubicBezTo>
                  <a:pt x="3715" y="7453"/>
                  <a:pt x="3799" y="7215"/>
                  <a:pt x="3965" y="7144"/>
                </a:cubicBezTo>
                <a:lnTo>
                  <a:pt x="3965" y="7144"/>
                </a:lnTo>
                <a:cubicBezTo>
                  <a:pt x="3632" y="7322"/>
                  <a:pt x="3751" y="7596"/>
                  <a:pt x="3549" y="7811"/>
                </a:cubicBezTo>
                <a:cubicBezTo>
                  <a:pt x="3953" y="7775"/>
                  <a:pt x="3942" y="7489"/>
                  <a:pt x="4049" y="7275"/>
                </a:cubicBezTo>
                <a:lnTo>
                  <a:pt x="4049" y="7275"/>
                </a:lnTo>
                <a:cubicBezTo>
                  <a:pt x="3811" y="7811"/>
                  <a:pt x="4120" y="7941"/>
                  <a:pt x="4144" y="8287"/>
                </a:cubicBezTo>
                <a:cubicBezTo>
                  <a:pt x="4180" y="7941"/>
                  <a:pt x="4489" y="7811"/>
                  <a:pt x="4251" y="7275"/>
                </a:cubicBezTo>
                <a:lnTo>
                  <a:pt x="4251" y="7275"/>
                </a:lnTo>
                <a:cubicBezTo>
                  <a:pt x="4358" y="7489"/>
                  <a:pt x="4346" y="7775"/>
                  <a:pt x="4751" y="7811"/>
                </a:cubicBezTo>
                <a:cubicBezTo>
                  <a:pt x="4549" y="7584"/>
                  <a:pt x="4668" y="7322"/>
                  <a:pt x="4334" y="7144"/>
                </a:cubicBezTo>
                <a:lnTo>
                  <a:pt x="4334" y="7144"/>
                </a:lnTo>
                <a:cubicBezTo>
                  <a:pt x="4489" y="7215"/>
                  <a:pt x="4584" y="7453"/>
                  <a:pt x="4989" y="7263"/>
                </a:cubicBezTo>
                <a:cubicBezTo>
                  <a:pt x="4775" y="7239"/>
                  <a:pt x="4823" y="7144"/>
                  <a:pt x="4680" y="7049"/>
                </a:cubicBezTo>
                <a:cubicBezTo>
                  <a:pt x="4882" y="6918"/>
                  <a:pt x="4918" y="6560"/>
                  <a:pt x="4668" y="6489"/>
                </a:cubicBezTo>
                <a:cubicBezTo>
                  <a:pt x="4763" y="6739"/>
                  <a:pt x="4573" y="6810"/>
                  <a:pt x="4442" y="6798"/>
                </a:cubicBezTo>
                <a:cubicBezTo>
                  <a:pt x="4394" y="6798"/>
                  <a:pt x="4358" y="6787"/>
                  <a:pt x="4323" y="6751"/>
                </a:cubicBezTo>
                <a:cubicBezTo>
                  <a:pt x="4287" y="6715"/>
                  <a:pt x="4239" y="6608"/>
                  <a:pt x="4287" y="6560"/>
                </a:cubicBezTo>
                <a:cubicBezTo>
                  <a:pt x="4323" y="6501"/>
                  <a:pt x="4430" y="6525"/>
                  <a:pt x="4394" y="6632"/>
                </a:cubicBezTo>
                <a:cubicBezTo>
                  <a:pt x="4406" y="6620"/>
                  <a:pt x="4418" y="6608"/>
                  <a:pt x="4430" y="6596"/>
                </a:cubicBezTo>
                <a:cubicBezTo>
                  <a:pt x="4477" y="6548"/>
                  <a:pt x="4477" y="6477"/>
                  <a:pt x="4430" y="6429"/>
                </a:cubicBezTo>
                <a:cubicBezTo>
                  <a:pt x="4406" y="6394"/>
                  <a:pt x="4370" y="6382"/>
                  <a:pt x="4334" y="6382"/>
                </a:cubicBezTo>
                <a:cubicBezTo>
                  <a:pt x="4323" y="6370"/>
                  <a:pt x="4311" y="6370"/>
                  <a:pt x="4299" y="6382"/>
                </a:cubicBezTo>
                <a:lnTo>
                  <a:pt x="4287" y="6382"/>
                </a:lnTo>
                <a:cubicBezTo>
                  <a:pt x="4251" y="6382"/>
                  <a:pt x="4215" y="6406"/>
                  <a:pt x="4203" y="6441"/>
                </a:cubicBezTo>
                <a:cubicBezTo>
                  <a:pt x="4132" y="6132"/>
                  <a:pt x="4156" y="5810"/>
                  <a:pt x="4263" y="5525"/>
                </a:cubicBezTo>
                <a:cubicBezTo>
                  <a:pt x="4061" y="6406"/>
                  <a:pt x="4930" y="6120"/>
                  <a:pt x="4942" y="6656"/>
                </a:cubicBezTo>
                <a:lnTo>
                  <a:pt x="4942" y="6608"/>
                </a:lnTo>
                <a:lnTo>
                  <a:pt x="4942" y="6656"/>
                </a:lnTo>
                <a:cubicBezTo>
                  <a:pt x="5013" y="6406"/>
                  <a:pt x="5013" y="6251"/>
                  <a:pt x="4954" y="6144"/>
                </a:cubicBezTo>
                <a:cubicBezTo>
                  <a:pt x="4823" y="5870"/>
                  <a:pt x="4537" y="5965"/>
                  <a:pt x="4430" y="5858"/>
                </a:cubicBezTo>
                <a:cubicBezTo>
                  <a:pt x="4608" y="5834"/>
                  <a:pt x="4656" y="5739"/>
                  <a:pt x="4584" y="5596"/>
                </a:cubicBezTo>
                <a:cubicBezTo>
                  <a:pt x="4465" y="5739"/>
                  <a:pt x="4334" y="5632"/>
                  <a:pt x="4334" y="5501"/>
                </a:cubicBezTo>
                <a:cubicBezTo>
                  <a:pt x="4346" y="5286"/>
                  <a:pt x="4561" y="5024"/>
                  <a:pt x="4334" y="4691"/>
                </a:cubicBezTo>
                <a:cubicBezTo>
                  <a:pt x="4323" y="4620"/>
                  <a:pt x="4311" y="4548"/>
                  <a:pt x="4287" y="4489"/>
                </a:cubicBezTo>
                <a:cubicBezTo>
                  <a:pt x="4323" y="4548"/>
                  <a:pt x="4358" y="4608"/>
                  <a:pt x="4406" y="4667"/>
                </a:cubicBezTo>
                <a:cubicBezTo>
                  <a:pt x="4477" y="5072"/>
                  <a:pt x="4811" y="5096"/>
                  <a:pt x="4965" y="5239"/>
                </a:cubicBezTo>
                <a:cubicBezTo>
                  <a:pt x="5073" y="5334"/>
                  <a:pt x="5037" y="5501"/>
                  <a:pt x="4858" y="5489"/>
                </a:cubicBezTo>
                <a:cubicBezTo>
                  <a:pt x="4918" y="5632"/>
                  <a:pt x="5013" y="5667"/>
                  <a:pt x="5156" y="5560"/>
                </a:cubicBezTo>
                <a:cubicBezTo>
                  <a:pt x="5168" y="5703"/>
                  <a:pt x="4894" y="5834"/>
                  <a:pt x="4989" y="6132"/>
                </a:cubicBezTo>
                <a:cubicBezTo>
                  <a:pt x="5037" y="6239"/>
                  <a:pt x="5144" y="6358"/>
                  <a:pt x="5370" y="6477"/>
                </a:cubicBezTo>
                <a:lnTo>
                  <a:pt x="5370" y="6477"/>
                </a:lnTo>
                <a:cubicBezTo>
                  <a:pt x="5001" y="6096"/>
                  <a:pt x="5823" y="5679"/>
                  <a:pt x="5049" y="5203"/>
                </a:cubicBezTo>
                <a:lnTo>
                  <a:pt x="5049" y="5203"/>
                </a:lnTo>
                <a:cubicBezTo>
                  <a:pt x="5323" y="5334"/>
                  <a:pt x="5573" y="5548"/>
                  <a:pt x="5739" y="5798"/>
                </a:cubicBezTo>
                <a:cubicBezTo>
                  <a:pt x="5704" y="5798"/>
                  <a:pt x="5668" y="5798"/>
                  <a:pt x="5632" y="5822"/>
                </a:cubicBezTo>
                <a:lnTo>
                  <a:pt x="5632" y="5822"/>
                </a:lnTo>
                <a:cubicBezTo>
                  <a:pt x="5620" y="5822"/>
                  <a:pt x="5608" y="5834"/>
                  <a:pt x="5596" y="5846"/>
                </a:cubicBezTo>
                <a:cubicBezTo>
                  <a:pt x="5549" y="5906"/>
                  <a:pt x="5549" y="5989"/>
                  <a:pt x="5596" y="6036"/>
                </a:cubicBezTo>
                <a:cubicBezTo>
                  <a:pt x="5620" y="6060"/>
                  <a:pt x="5668" y="6072"/>
                  <a:pt x="5704" y="6072"/>
                </a:cubicBezTo>
                <a:lnTo>
                  <a:pt x="5727" y="6072"/>
                </a:lnTo>
                <a:cubicBezTo>
                  <a:pt x="5632" y="6013"/>
                  <a:pt x="5692" y="5929"/>
                  <a:pt x="5751" y="5941"/>
                </a:cubicBezTo>
                <a:cubicBezTo>
                  <a:pt x="5823" y="5953"/>
                  <a:pt x="5870" y="6048"/>
                  <a:pt x="5870" y="6108"/>
                </a:cubicBezTo>
                <a:cubicBezTo>
                  <a:pt x="5858" y="6156"/>
                  <a:pt x="5847" y="6191"/>
                  <a:pt x="5811" y="6227"/>
                </a:cubicBezTo>
                <a:cubicBezTo>
                  <a:pt x="5716" y="6382"/>
                  <a:pt x="5477" y="6346"/>
                  <a:pt x="5442" y="6167"/>
                </a:cubicBezTo>
                <a:cubicBezTo>
                  <a:pt x="5311" y="6406"/>
                  <a:pt x="5585" y="6620"/>
                  <a:pt x="5823" y="6572"/>
                </a:cubicBezTo>
                <a:cubicBezTo>
                  <a:pt x="5787" y="6739"/>
                  <a:pt x="5894" y="6775"/>
                  <a:pt x="5751" y="6941"/>
                </a:cubicBezTo>
                <a:cubicBezTo>
                  <a:pt x="6180" y="6787"/>
                  <a:pt x="6073" y="6548"/>
                  <a:pt x="6144" y="6394"/>
                </a:cubicBezTo>
                <a:lnTo>
                  <a:pt x="6144" y="6394"/>
                </a:lnTo>
                <a:cubicBezTo>
                  <a:pt x="6025" y="6751"/>
                  <a:pt x="6287" y="6858"/>
                  <a:pt x="6311" y="7156"/>
                </a:cubicBezTo>
                <a:cubicBezTo>
                  <a:pt x="6573" y="6846"/>
                  <a:pt x="6358" y="6644"/>
                  <a:pt x="6275" y="6429"/>
                </a:cubicBezTo>
                <a:lnTo>
                  <a:pt x="6275" y="6429"/>
                </a:lnTo>
                <a:cubicBezTo>
                  <a:pt x="6501" y="6977"/>
                  <a:pt x="6811" y="6846"/>
                  <a:pt x="7061" y="7072"/>
                </a:cubicBezTo>
                <a:cubicBezTo>
                  <a:pt x="6847" y="6810"/>
                  <a:pt x="6966" y="6501"/>
                  <a:pt x="6430" y="6287"/>
                </a:cubicBezTo>
                <a:lnTo>
                  <a:pt x="6430" y="6287"/>
                </a:lnTo>
                <a:cubicBezTo>
                  <a:pt x="6644" y="6358"/>
                  <a:pt x="6847" y="6584"/>
                  <a:pt x="7156" y="6310"/>
                </a:cubicBezTo>
                <a:cubicBezTo>
                  <a:pt x="6859" y="6298"/>
                  <a:pt x="6751" y="6025"/>
                  <a:pt x="6394" y="6144"/>
                </a:cubicBezTo>
                <a:lnTo>
                  <a:pt x="6394" y="6144"/>
                </a:lnTo>
                <a:cubicBezTo>
                  <a:pt x="6549" y="6072"/>
                  <a:pt x="6787" y="6179"/>
                  <a:pt x="6942" y="5751"/>
                </a:cubicBezTo>
                <a:cubicBezTo>
                  <a:pt x="6775" y="5894"/>
                  <a:pt x="6739" y="5786"/>
                  <a:pt x="6573" y="5822"/>
                </a:cubicBezTo>
                <a:cubicBezTo>
                  <a:pt x="6620" y="5584"/>
                  <a:pt x="6394" y="5310"/>
                  <a:pt x="6168" y="5441"/>
                </a:cubicBezTo>
                <a:cubicBezTo>
                  <a:pt x="6406" y="5536"/>
                  <a:pt x="6323" y="5739"/>
                  <a:pt x="6228" y="5810"/>
                </a:cubicBezTo>
                <a:cubicBezTo>
                  <a:pt x="6192" y="5846"/>
                  <a:pt x="6156" y="5870"/>
                  <a:pt x="6108" y="5870"/>
                </a:cubicBezTo>
                <a:cubicBezTo>
                  <a:pt x="6049" y="5870"/>
                  <a:pt x="5942" y="5822"/>
                  <a:pt x="5942" y="5751"/>
                </a:cubicBezTo>
                <a:cubicBezTo>
                  <a:pt x="5930" y="5691"/>
                  <a:pt x="6013" y="5632"/>
                  <a:pt x="6073" y="5727"/>
                </a:cubicBezTo>
                <a:cubicBezTo>
                  <a:pt x="6073" y="5715"/>
                  <a:pt x="6073" y="5703"/>
                  <a:pt x="6073" y="5703"/>
                </a:cubicBezTo>
                <a:cubicBezTo>
                  <a:pt x="6073" y="5667"/>
                  <a:pt x="6061" y="5620"/>
                  <a:pt x="6037" y="5596"/>
                </a:cubicBezTo>
                <a:cubicBezTo>
                  <a:pt x="5989" y="5548"/>
                  <a:pt x="5894" y="5548"/>
                  <a:pt x="5847" y="5596"/>
                </a:cubicBezTo>
                <a:cubicBezTo>
                  <a:pt x="5835" y="5608"/>
                  <a:pt x="5823" y="5620"/>
                  <a:pt x="5823" y="5632"/>
                </a:cubicBezTo>
                <a:lnTo>
                  <a:pt x="5823" y="5632"/>
                </a:lnTo>
                <a:cubicBezTo>
                  <a:pt x="5799" y="5655"/>
                  <a:pt x="5787" y="5703"/>
                  <a:pt x="5799" y="5739"/>
                </a:cubicBezTo>
                <a:cubicBezTo>
                  <a:pt x="5537" y="5560"/>
                  <a:pt x="5335" y="5322"/>
                  <a:pt x="5204" y="5036"/>
                </a:cubicBezTo>
                <a:cubicBezTo>
                  <a:pt x="5680" y="5810"/>
                  <a:pt x="6097" y="4989"/>
                  <a:pt x="6478" y="5370"/>
                </a:cubicBezTo>
                <a:cubicBezTo>
                  <a:pt x="6466" y="5358"/>
                  <a:pt x="6454" y="5346"/>
                  <a:pt x="6442" y="5334"/>
                </a:cubicBezTo>
                <a:cubicBezTo>
                  <a:pt x="6454" y="5346"/>
                  <a:pt x="6466" y="5358"/>
                  <a:pt x="6478" y="5370"/>
                </a:cubicBezTo>
                <a:cubicBezTo>
                  <a:pt x="6358" y="5144"/>
                  <a:pt x="6239" y="5024"/>
                  <a:pt x="6120" y="4989"/>
                </a:cubicBezTo>
                <a:cubicBezTo>
                  <a:pt x="5823" y="4893"/>
                  <a:pt x="5704" y="5167"/>
                  <a:pt x="5561" y="5155"/>
                </a:cubicBezTo>
                <a:cubicBezTo>
                  <a:pt x="5668" y="5024"/>
                  <a:pt x="5620" y="4917"/>
                  <a:pt x="5489" y="4858"/>
                </a:cubicBezTo>
                <a:cubicBezTo>
                  <a:pt x="5501" y="5036"/>
                  <a:pt x="5335" y="5060"/>
                  <a:pt x="5239" y="4965"/>
                </a:cubicBezTo>
                <a:cubicBezTo>
                  <a:pt x="5096" y="4810"/>
                  <a:pt x="5073" y="4477"/>
                  <a:pt x="4668" y="4393"/>
                </a:cubicBezTo>
                <a:cubicBezTo>
                  <a:pt x="4608" y="4358"/>
                  <a:pt x="4549" y="4322"/>
                  <a:pt x="4489" y="4286"/>
                </a:cubicBezTo>
                <a:cubicBezTo>
                  <a:pt x="4549" y="4310"/>
                  <a:pt x="4620" y="4322"/>
                  <a:pt x="4692" y="4334"/>
                </a:cubicBezTo>
                <a:cubicBezTo>
                  <a:pt x="5025" y="4572"/>
                  <a:pt x="5287" y="4346"/>
                  <a:pt x="5501" y="4334"/>
                </a:cubicBezTo>
                <a:cubicBezTo>
                  <a:pt x="5632" y="4334"/>
                  <a:pt x="5739" y="4465"/>
                  <a:pt x="5596" y="4584"/>
                </a:cubicBezTo>
                <a:cubicBezTo>
                  <a:pt x="5739" y="4643"/>
                  <a:pt x="5835" y="4596"/>
                  <a:pt x="5858" y="4429"/>
                </a:cubicBezTo>
                <a:cubicBezTo>
                  <a:pt x="5966" y="4524"/>
                  <a:pt x="5858" y="4810"/>
                  <a:pt x="6144" y="4941"/>
                </a:cubicBezTo>
                <a:cubicBezTo>
                  <a:pt x="6311" y="5001"/>
                  <a:pt x="6489" y="5001"/>
                  <a:pt x="6656" y="4929"/>
                </a:cubicBezTo>
                <a:lnTo>
                  <a:pt x="6656" y="4929"/>
                </a:lnTo>
                <a:cubicBezTo>
                  <a:pt x="6120" y="4917"/>
                  <a:pt x="6406" y="4048"/>
                  <a:pt x="5525" y="4251"/>
                </a:cubicBezTo>
                <a:lnTo>
                  <a:pt x="5525" y="4251"/>
                </a:lnTo>
                <a:cubicBezTo>
                  <a:pt x="5823" y="4155"/>
                  <a:pt x="6144" y="4131"/>
                  <a:pt x="6442" y="4191"/>
                </a:cubicBezTo>
                <a:cubicBezTo>
                  <a:pt x="6418" y="4203"/>
                  <a:pt x="6394" y="4239"/>
                  <a:pt x="6382" y="4274"/>
                </a:cubicBezTo>
                <a:cubicBezTo>
                  <a:pt x="6382" y="4274"/>
                  <a:pt x="6382" y="4286"/>
                  <a:pt x="6382" y="4286"/>
                </a:cubicBezTo>
                <a:cubicBezTo>
                  <a:pt x="6382" y="4298"/>
                  <a:pt x="6382" y="4310"/>
                  <a:pt x="6382" y="4322"/>
                </a:cubicBezTo>
                <a:cubicBezTo>
                  <a:pt x="6394" y="4465"/>
                  <a:pt x="6573" y="4501"/>
                  <a:pt x="6632" y="4382"/>
                </a:cubicBezTo>
                <a:cubicBezTo>
                  <a:pt x="6525" y="4417"/>
                  <a:pt x="6513" y="4310"/>
                  <a:pt x="6561" y="4274"/>
                </a:cubicBezTo>
                <a:cubicBezTo>
                  <a:pt x="6609" y="4227"/>
                  <a:pt x="6716" y="4274"/>
                  <a:pt x="6763" y="4310"/>
                </a:cubicBezTo>
                <a:cubicBezTo>
                  <a:pt x="6787" y="4346"/>
                  <a:pt x="6811" y="4393"/>
                  <a:pt x="6811" y="4441"/>
                </a:cubicBezTo>
                <a:cubicBezTo>
                  <a:pt x="6811" y="4560"/>
                  <a:pt x="6739" y="4763"/>
                  <a:pt x="6501" y="4655"/>
                </a:cubicBezTo>
                <a:cubicBezTo>
                  <a:pt x="6573" y="4917"/>
                  <a:pt x="6918" y="4870"/>
                  <a:pt x="7049" y="4667"/>
                </a:cubicBezTo>
                <a:cubicBezTo>
                  <a:pt x="7144" y="4822"/>
                  <a:pt x="7251" y="4763"/>
                  <a:pt x="7263" y="4989"/>
                </a:cubicBezTo>
                <a:cubicBezTo>
                  <a:pt x="7466" y="4572"/>
                  <a:pt x="7216" y="4489"/>
                  <a:pt x="7156" y="4322"/>
                </a:cubicBezTo>
                <a:lnTo>
                  <a:pt x="7156" y="4322"/>
                </a:lnTo>
                <a:cubicBezTo>
                  <a:pt x="7323" y="4655"/>
                  <a:pt x="7597" y="4536"/>
                  <a:pt x="7811" y="4739"/>
                </a:cubicBezTo>
                <a:cubicBezTo>
                  <a:pt x="7775" y="4334"/>
                  <a:pt x="7490" y="4346"/>
                  <a:pt x="7275" y="4251"/>
                </a:cubicBezTo>
                <a:lnTo>
                  <a:pt x="7275" y="4251"/>
                </a:lnTo>
                <a:cubicBezTo>
                  <a:pt x="7811" y="4477"/>
                  <a:pt x="7942" y="4167"/>
                  <a:pt x="8287" y="4143"/>
                </a:cubicBezTo>
                <a:cubicBezTo>
                  <a:pt x="7942" y="4108"/>
                  <a:pt x="7811" y="3810"/>
                  <a:pt x="7275" y="4036"/>
                </a:cubicBezTo>
                <a:lnTo>
                  <a:pt x="7275" y="4036"/>
                </a:lnTo>
                <a:cubicBezTo>
                  <a:pt x="7490" y="3941"/>
                  <a:pt x="7775" y="3953"/>
                  <a:pt x="7811" y="3536"/>
                </a:cubicBezTo>
                <a:cubicBezTo>
                  <a:pt x="7597" y="3739"/>
                  <a:pt x="7323" y="3620"/>
                  <a:pt x="7156" y="3965"/>
                </a:cubicBezTo>
                <a:lnTo>
                  <a:pt x="7156" y="3965"/>
                </a:lnTo>
                <a:cubicBezTo>
                  <a:pt x="7216" y="3798"/>
                  <a:pt x="7466" y="3715"/>
                  <a:pt x="7263" y="3298"/>
                </a:cubicBezTo>
                <a:cubicBezTo>
                  <a:pt x="7251" y="3512"/>
                  <a:pt x="7144" y="3465"/>
                  <a:pt x="7049" y="3608"/>
                </a:cubicBezTo>
                <a:cubicBezTo>
                  <a:pt x="6918" y="3417"/>
                  <a:pt x="6573" y="3369"/>
                  <a:pt x="6501" y="3620"/>
                </a:cubicBezTo>
                <a:cubicBezTo>
                  <a:pt x="6739" y="3524"/>
                  <a:pt x="6811" y="3715"/>
                  <a:pt x="6811" y="3846"/>
                </a:cubicBezTo>
                <a:cubicBezTo>
                  <a:pt x="6811" y="3893"/>
                  <a:pt x="6787" y="3929"/>
                  <a:pt x="6763" y="3965"/>
                </a:cubicBezTo>
                <a:cubicBezTo>
                  <a:pt x="6716" y="4012"/>
                  <a:pt x="6609" y="4048"/>
                  <a:pt x="6561" y="4012"/>
                </a:cubicBezTo>
                <a:cubicBezTo>
                  <a:pt x="6513" y="3965"/>
                  <a:pt x="6525" y="3858"/>
                  <a:pt x="6632" y="3893"/>
                </a:cubicBezTo>
                <a:cubicBezTo>
                  <a:pt x="6632" y="3881"/>
                  <a:pt x="6620" y="3870"/>
                  <a:pt x="6609" y="3858"/>
                </a:cubicBezTo>
                <a:cubicBezTo>
                  <a:pt x="6549" y="3810"/>
                  <a:pt x="6478" y="3810"/>
                  <a:pt x="6430" y="3858"/>
                </a:cubicBezTo>
                <a:cubicBezTo>
                  <a:pt x="6406" y="3881"/>
                  <a:pt x="6382" y="3917"/>
                  <a:pt x="6382" y="3953"/>
                </a:cubicBezTo>
                <a:cubicBezTo>
                  <a:pt x="6382" y="3965"/>
                  <a:pt x="6382" y="3977"/>
                  <a:pt x="6382" y="4001"/>
                </a:cubicBezTo>
                <a:lnTo>
                  <a:pt x="6382" y="4001"/>
                </a:lnTo>
                <a:cubicBezTo>
                  <a:pt x="6394" y="4036"/>
                  <a:pt x="6418" y="4072"/>
                  <a:pt x="6442" y="4096"/>
                </a:cubicBezTo>
                <a:cubicBezTo>
                  <a:pt x="6144" y="4155"/>
                  <a:pt x="5823" y="4131"/>
                  <a:pt x="5525" y="4024"/>
                </a:cubicBezTo>
                <a:cubicBezTo>
                  <a:pt x="6418" y="4227"/>
                  <a:pt x="6120" y="3358"/>
                  <a:pt x="6668" y="3358"/>
                </a:cubicBezTo>
                <a:lnTo>
                  <a:pt x="6609" y="3358"/>
                </a:lnTo>
                <a:lnTo>
                  <a:pt x="6668" y="3358"/>
                </a:lnTo>
                <a:cubicBezTo>
                  <a:pt x="6418" y="3286"/>
                  <a:pt x="6263" y="3286"/>
                  <a:pt x="6144" y="3334"/>
                </a:cubicBezTo>
                <a:cubicBezTo>
                  <a:pt x="5870" y="3477"/>
                  <a:pt x="5977" y="3762"/>
                  <a:pt x="5870" y="3858"/>
                </a:cubicBezTo>
                <a:cubicBezTo>
                  <a:pt x="5847" y="3679"/>
                  <a:pt x="5739" y="3643"/>
                  <a:pt x="5608" y="3703"/>
                </a:cubicBezTo>
                <a:cubicBezTo>
                  <a:pt x="5739" y="3822"/>
                  <a:pt x="5644" y="3965"/>
                  <a:pt x="5501" y="3953"/>
                </a:cubicBezTo>
                <a:cubicBezTo>
                  <a:pt x="5299" y="3953"/>
                  <a:pt x="5037" y="3727"/>
                  <a:pt x="4692" y="3953"/>
                </a:cubicBezTo>
                <a:cubicBezTo>
                  <a:pt x="4632" y="3965"/>
                  <a:pt x="4561" y="3977"/>
                  <a:pt x="4501" y="4001"/>
                </a:cubicBezTo>
                <a:cubicBezTo>
                  <a:pt x="4561" y="3965"/>
                  <a:pt x="4620" y="3929"/>
                  <a:pt x="4668" y="3893"/>
                </a:cubicBezTo>
                <a:cubicBezTo>
                  <a:pt x="5073" y="3822"/>
                  <a:pt x="5108" y="3477"/>
                  <a:pt x="5251" y="3322"/>
                </a:cubicBezTo>
                <a:cubicBezTo>
                  <a:pt x="5335" y="3227"/>
                  <a:pt x="5513" y="3250"/>
                  <a:pt x="5489" y="3429"/>
                </a:cubicBezTo>
                <a:cubicBezTo>
                  <a:pt x="5632" y="3369"/>
                  <a:pt x="5668" y="3274"/>
                  <a:pt x="5573" y="3131"/>
                </a:cubicBezTo>
                <a:cubicBezTo>
                  <a:pt x="5716" y="3119"/>
                  <a:pt x="5847" y="3393"/>
                  <a:pt x="6132" y="3298"/>
                </a:cubicBezTo>
                <a:cubicBezTo>
                  <a:pt x="6251" y="3262"/>
                  <a:pt x="6358" y="3155"/>
                  <a:pt x="6489" y="2917"/>
                </a:cubicBezTo>
                <a:lnTo>
                  <a:pt x="6489" y="2917"/>
                </a:lnTo>
                <a:cubicBezTo>
                  <a:pt x="6108" y="3298"/>
                  <a:pt x="5692" y="2477"/>
                  <a:pt x="5215" y="3250"/>
                </a:cubicBezTo>
                <a:lnTo>
                  <a:pt x="5215" y="3250"/>
                </a:lnTo>
                <a:cubicBezTo>
                  <a:pt x="5346" y="2965"/>
                  <a:pt x="5549" y="2727"/>
                  <a:pt x="5811" y="2548"/>
                </a:cubicBezTo>
                <a:cubicBezTo>
                  <a:pt x="5799" y="2584"/>
                  <a:pt x="5811" y="2619"/>
                  <a:pt x="5823" y="2655"/>
                </a:cubicBezTo>
                <a:lnTo>
                  <a:pt x="5823" y="2667"/>
                </a:lnTo>
                <a:cubicBezTo>
                  <a:pt x="5835" y="2679"/>
                  <a:pt x="5847" y="2691"/>
                  <a:pt x="5858" y="2691"/>
                </a:cubicBezTo>
                <a:cubicBezTo>
                  <a:pt x="5954" y="2786"/>
                  <a:pt x="6120" y="2691"/>
                  <a:pt x="6073" y="2560"/>
                </a:cubicBezTo>
                <a:cubicBezTo>
                  <a:pt x="6025" y="2655"/>
                  <a:pt x="5942" y="2596"/>
                  <a:pt x="5942" y="2536"/>
                </a:cubicBezTo>
                <a:cubicBezTo>
                  <a:pt x="5954" y="2465"/>
                  <a:pt x="6061" y="2417"/>
                  <a:pt x="6108" y="2417"/>
                </a:cubicBezTo>
                <a:cubicBezTo>
                  <a:pt x="6156" y="2417"/>
                  <a:pt x="6204" y="2441"/>
                  <a:pt x="6239" y="2477"/>
                </a:cubicBezTo>
                <a:cubicBezTo>
                  <a:pt x="6382" y="2572"/>
                  <a:pt x="6347" y="2798"/>
                  <a:pt x="6168" y="2846"/>
                </a:cubicBezTo>
                <a:cubicBezTo>
                  <a:pt x="6406" y="2977"/>
                  <a:pt x="6620" y="2703"/>
                  <a:pt x="6573" y="2465"/>
                </a:cubicBezTo>
                <a:cubicBezTo>
                  <a:pt x="6739" y="2500"/>
                  <a:pt x="6775" y="2393"/>
                  <a:pt x="6942" y="2536"/>
                </a:cubicBezTo>
                <a:cubicBezTo>
                  <a:pt x="6799" y="2107"/>
                  <a:pt x="6561" y="2215"/>
                  <a:pt x="6394" y="2143"/>
                </a:cubicBezTo>
                <a:lnTo>
                  <a:pt x="6394" y="2143"/>
                </a:lnTo>
                <a:cubicBezTo>
                  <a:pt x="6763" y="2262"/>
                  <a:pt x="6870" y="2000"/>
                  <a:pt x="7156" y="1976"/>
                </a:cubicBezTo>
                <a:cubicBezTo>
                  <a:pt x="6847" y="1715"/>
                  <a:pt x="6656" y="1929"/>
                  <a:pt x="6430" y="2012"/>
                </a:cubicBezTo>
                <a:lnTo>
                  <a:pt x="6430" y="2012"/>
                </a:lnTo>
                <a:cubicBezTo>
                  <a:pt x="6978" y="1786"/>
                  <a:pt x="6847" y="1476"/>
                  <a:pt x="7073" y="1226"/>
                </a:cubicBezTo>
                <a:cubicBezTo>
                  <a:pt x="6811" y="1441"/>
                  <a:pt x="6501" y="1322"/>
                  <a:pt x="6287" y="1857"/>
                </a:cubicBezTo>
                <a:lnTo>
                  <a:pt x="6287" y="1857"/>
                </a:lnTo>
                <a:cubicBezTo>
                  <a:pt x="6370" y="1643"/>
                  <a:pt x="6585" y="1441"/>
                  <a:pt x="6311" y="1131"/>
                </a:cubicBezTo>
                <a:cubicBezTo>
                  <a:pt x="6299" y="1429"/>
                  <a:pt x="6025" y="1536"/>
                  <a:pt x="6144" y="1893"/>
                </a:cubicBezTo>
                <a:lnTo>
                  <a:pt x="6144" y="1893"/>
                </a:lnTo>
                <a:cubicBezTo>
                  <a:pt x="6073" y="1738"/>
                  <a:pt x="6192" y="1500"/>
                  <a:pt x="5751" y="1345"/>
                </a:cubicBezTo>
                <a:cubicBezTo>
                  <a:pt x="5906" y="1512"/>
                  <a:pt x="5787" y="1548"/>
                  <a:pt x="5823" y="1715"/>
                </a:cubicBezTo>
                <a:cubicBezTo>
                  <a:pt x="5596" y="1667"/>
                  <a:pt x="5311" y="1893"/>
                  <a:pt x="5442" y="2119"/>
                </a:cubicBezTo>
                <a:cubicBezTo>
                  <a:pt x="5489" y="1941"/>
                  <a:pt x="5716" y="1905"/>
                  <a:pt x="5823" y="2060"/>
                </a:cubicBezTo>
                <a:cubicBezTo>
                  <a:pt x="5847" y="2084"/>
                  <a:pt x="5870" y="2131"/>
                  <a:pt x="5870" y="2179"/>
                </a:cubicBezTo>
                <a:cubicBezTo>
                  <a:pt x="5870" y="2238"/>
                  <a:pt x="5823" y="2346"/>
                  <a:pt x="5763" y="2346"/>
                </a:cubicBezTo>
                <a:cubicBezTo>
                  <a:pt x="5692" y="2357"/>
                  <a:pt x="5632" y="2274"/>
                  <a:pt x="5739" y="2215"/>
                </a:cubicBezTo>
                <a:cubicBezTo>
                  <a:pt x="5596" y="2179"/>
                  <a:pt x="5501" y="2334"/>
                  <a:pt x="5596" y="2441"/>
                </a:cubicBezTo>
                <a:cubicBezTo>
                  <a:pt x="5608" y="2441"/>
                  <a:pt x="5620" y="2453"/>
                  <a:pt x="5632" y="2465"/>
                </a:cubicBezTo>
                <a:lnTo>
                  <a:pt x="5632" y="2465"/>
                </a:lnTo>
                <a:cubicBezTo>
                  <a:pt x="5668" y="2488"/>
                  <a:pt x="5704" y="2488"/>
                  <a:pt x="5739" y="2488"/>
                </a:cubicBezTo>
                <a:cubicBezTo>
                  <a:pt x="5573" y="2738"/>
                  <a:pt x="5323" y="2941"/>
                  <a:pt x="5049" y="3084"/>
                </a:cubicBezTo>
                <a:cubicBezTo>
                  <a:pt x="5823" y="2596"/>
                  <a:pt x="5001" y="2191"/>
                  <a:pt x="5370" y="1798"/>
                </a:cubicBezTo>
                <a:lnTo>
                  <a:pt x="5335" y="1846"/>
                </a:lnTo>
                <a:cubicBezTo>
                  <a:pt x="5346" y="1822"/>
                  <a:pt x="5358" y="1810"/>
                  <a:pt x="5370" y="1798"/>
                </a:cubicBezTo>
                <a:cubicBezTo>
                  <a:pt x="5144" y="1929"/>
                  <a:pt x="5037" y="2036"/>
                  <a:pt x="5001" y="2155"/>
                </a:cubicBezTo>
                <a:cubicBezTo>
                  <a:pt x="4894" y="2453"/>
                  <a:pt x="5180" y="2572"/>
                  <a:pt x="5168" y="2727"/>
                </a:cubicBezTo>
                <a:cubicBezTo>
                  <a:pt x="5025" y="2619"/>
                  <a:pt x="4930" y="2655"/>
                  <a:pt x="4870" y="2798"/>
                </a:cubicBezTo>
                <a:cubicBezTo>
                  <a:pt x="5049" y="2774"/>
                  <a:pt x="5073" y="2953"/>
                  <a:pt x="4965" y="3048"/>
                </a:cubicBezTo>
                <a:cubicBezTo>
                  <a:pt x="4823" y="3179"/>
                  <a:pt x="4477" y="3215"/>
                  <a:pt x="4406" y="3620"/>
                </a:cubicBezTo>
                <a:cubicBezTo>
                  <a:pt x="4358" y="3667"/>
                  <a:pt x="4323" y="3727"/>
                  <a:pt x="4299" y="3786"/>
                </a:cubicBezTo>
                <a:cubicBezTo>
                  <a:pt x="4311" y="3727"/>
                  <a:pt x="4334" y="3655"/>
                  <a:pt x="4334" y="3596"/>
                </a:cubicBezTo>
                <a:cubicBezTo>
                  <a:pt x="4573" y="3250"/>
                  <a:pt x="4358" y="3000"/>
                  <a:pt x="4334" y="2786"/>
                </a:cubicBezTo>
                <a:cubicBezTo>
                  <a:pt x="4334" y="2643"/>
                  <a:pt x="4477" y="2548"/>
                  <a:pt x="4584" y="2679"/>
                </a:cubicBezTo>
                <a:cubicBezTo>
                  <a:pt x="4644" y="2548"/>
                  <a:pt x="4608" y="2441"/>
                  <a:pt x="4442" y="2417"/>
                </a:cubicBezTo>
                <a:cubicBezTo>
                  <a:pt x="4537" y="2310"/>
                  <a:pt x="4823" y="2417"/>
                  <a:pt x="4954" y="2143"/>
                </a:cubicBezTo>
                <a:cubicBezTo>
                  <a:pt x="5013" y="2036"/>
                  <a:pt x="5013" y="1869"/>
                  <a:pt x="4942" y="1619"/>
                </a:cubicBezTo>
                <a:lnTo>
                  <a:pt x="4942" y="1619"/>
                </a:lnTo>
                <a:cubicBezTo>
                  <a:pt x="4942" y="2167"/>
                  <a:pt x="4061" y="1869"/>
                  <a:pt x="4275" y="2762"/>
                </a:cubicBezTo>
                <a:lnTo>
                  <a:pt x="4275" y="2762"/>
                </a:lnTo>
                <a:cubicBezTo>
                  <a:pt x="4168" y="2465"/>
                  <a:pt x="4144" y="2143"/>
                  <a:pt x="4203" y="1846"/>
                </a:cubicBezTo>
                <a:cubicBezTo>
                  <a:pt x="4215" y="1869"/>
                  <a:pt x="4251" y="1893"/>
                  <a:pt x="4287" y="1905"/>
                </a:cubicBezTo>
                <a:lnTo>
                  <a:pt x="4299" y="1905"/>
                </a:lnTo>
                <a:cubicBezTo>
                  <a:pt x="4311" y="1905"/>
                  <a:pt x="4323" y="1905"/>
                  <a:pt x="4334" y="1905"/>
                </a:cubicBezTo>
                <a:cubicBezTo>
                  <a:pt x="4477" y="1893"/>
                  <a:pt x="4513" y="1715"/>
                  <a:pt x="4394" y="1655"/>
                </a:cubicBezTo>
                <a:cubicBezTo>
                  <a:pt x="4430" y="1762"/>
                  <a:pt x="4323" y="1774"/>
                  <a:pt x="4287" y="1726"/>
                </a:cubicBezTo>
                <a:cubicBezTo>
                  <a:pt x="4239" y="1679"/>
                  <a:pt x="4287" y="1572"/>
                  <a:pt x="4323" y="1524"/>
                </a:cubicBezTo>
                <a:cubicBezTo>
                  <a:pt x="4358" y="1500"/>
                  <a:pt x="4406" y="1476"/>
                  <a:pt x="4453" y="1476"/>
                </a:cubicBezTo>
                <a:cubicBezTo>
                  <a:pt x="4573" y="1476"/>
                  <a:pt x="4775" y="1548"/>
                  <a:pt x="4668" y="1786"/>
                </a:cubicBezTo>
                <a:cubicBezTo>
                  <a:pt x="4930" y="1715"/>
                  <a:pt x="4882" y="1369"/>
                  <a:pt x="4692" y="1238"/>
                </a:cubicBezTo>
                <a:cubicBezTo>
                  <a:pt x="4834" y="1143"/>
                  <a:pt x="4775" y="1036"/>
                  <a:pt x="5001" y="1024"/>
                </a:cubicBezTo>
                <a:cubicBezTo>
                  <a:pt x="4584" y="822"/>
                  <a:pt x="4501" y="1072"/>
                  <a:pt x="4334" y="1131"/>
                </a:cubicBezTo>
                <a:lnTo>
                  <a:pt x="4334" y="1131"/>
                </a:lnTo>
                <a:cubicBezTo>
                  <a:pt x="4668" y="964"/>
                  <a:pt x="4549" y="691"/>
                  <a:pt x="4751" y="476"/>
                </a:cubicBezTo>
                <a:cubicBezTo>
                  <a:pt x="4346" y="512"/>
                  <a:pt x="4358" y="798"/>
                  <a:pt x="4263" y="1012"/>
                </a:cubicBezTo>
                <a:lnTo>
                  <a:pt x="4263" y="1012"/>
                </a:lnTo>
                <a:cubicBezTo>
                  <a:pt x="4489" y="476"/>
                  <a:pt x="4180" y="345"/>
                  <a:pt x="4156" y="0"/>
                </a:cubicBezTo>
                <a:cubicBezTo>
                  <a:pt x="4120" y="345"/>
                  <a:pt x="3822" y="476"/>
                  <a:pt x="4049" y="1012"/>
                </a:cubicBezTo>
                <a:lnTo>
                  <a:pt x="4049" y="1012"/>
                </a:lnTo>
                <a:cubicBezTo>
                  <a:pt x="3953" y="798"/>
                  <a:pt x="3965" y="512"/>
                  <a:pt x="3549" y="476"/>
                </a:cubicBezTo>
                <a:cubicBezTo>
                  <a:pt x="3751" y="691"/>
                  <a:pt x="3644" y="964"/>
                  <a:pt x="3977" y="1131"/>
                </a:cubicBezTo>
                <a:lnTo>
                  <a:pt x="3977" y="1131"/>
                </a:lnTo>
                <a:cubicBezTo>
                  <a:pt x="3811" y="1072"/>
                  <a:pt x="3727" y="822"/>
                  <a:pt x="3310" y="1024"/>
                </a:cubicBezTo>
                <a:cubicBezTo>
                  <a:pt x="3537" y="1036"/>
                  <a:pt x="3477" y="1143"/>
                  <a:pt x="3620" y="1238"/>
                </a:cubicBezTo>
                <a:cubicBezTo>
                  <a:pt x="3430" y="1369"/>
                  <a:pt x="3382" y="1715"/>
                  <a:pt x="3644" y="1786"/>
                </a:cubicBezTo>
                <a:cubicBezTo>
                  <a:pt x="3537" y="1548"/>
                  <a:pt x="3739" y="1476"/>
                  <a:pt x="3858" y="1476"/>
                </a:cubicBezTo>
                <a:cubicBezTo>
                  <a:pt x="3906" y="1476"/>
                  <a:pt x="3953" y="1500"/>
                  <a:pt x="3977" y="1524"/>
                </a:cubicBezTo>
                <a:cubicBezTo>
                  <a:pt x="4025" y="1572"/>
                  <a:pt x="4061" y="1679"/>
                  <a:pt x="4025" y="1726"/>
                </a:cubicBezTo>
                <a:cubicBezTo>
                  <a:pt x="3977" y="1774"/>
                  <a:pt x="3870" y="1762"/>
                  <a:pt x="3906" y="1655"/>
                </a:cubicBezTo>
                <a:cubicBezTo>
                  <a:pt x="3787" y="1715"/>
                  <a:pt x="3834" y="1893"/>
                  <a:pt x="3965" y="1905"/>
                </a:cubicBezTo>
                <a:cubicBezTo>
                  <a:pt x="3977" y="1905"/>
                  <a:pt x="4001" y="1905"/>
                  <a:pt x="4013" y="1905"/>
                </a:cubicBezTo>
                <a:lnTo>
                  <a:pt x="4025" y="1905"/>
                </a:lnTo>
                <a:cubicBezTo>
                  <a:pt x="4061" y="1893"/>
                  <a:pt x="4084" y="1869"/>
                  <a:pt x="4108" y="1846"/>
                </a:cubicBezTo>
                <a:cubicBezTo>
                  <a:pt x="4168" y="2143"/>
                  <a:pt x="4144" y="2465"/>
                  <a:pt x="4037" y="2762"/>
                </a:cubicBezTo>
                <a:cubicBezTo>
                  <a:pt x="4251" y="1869"/>
                  <a:pt x="3370" y="2167"/>
                  <a:pt x="3370" y="1619"/>
                </a:cubicBezTo>
                <a:lnTo>
                  <a:pt x="3370" y="1679"/>
                </a:lnTo>
                <a:cubicBezTo>
                  <a:pt x="3370" y="1655"/>
                  <a:pt x="3370" y="1631"/>
                  <a:pt x="3370" y="1619"/>
                </a:cubicBezTo>
                <a:cubicBezTo>
                  <a:pt x="3299" y="1869"/>
                  <a:pt x="3299" y="2024"/>
                  <a:pt x="3358" y="2143"/>
                </a:cubicBezTo>
                <a:cubicBezTo>
                  <a:pt x="3489" y="2417"/>
                  <a:pt x="3775" y="2310"/>
                  <a:pt x="3870" y="2417"/>
                </a:cubicBezTo>
                <a:cubicBezTo>
                  <a:pt x="3691" y="2441"/>
                  <a:pt x="3656" y="2548"/>
                  <a:pt x="3715" y="2679"/>
                </a:cubicBezTo>
                <a:cubicBezTo>
                  <a:pt x="3834" y="2548"/>
                  <a:pt x="3965" y="2643"/>
                  <a:pt x="3965" y="2786"/>
                </a:cubicBezTo>
                <a:cubicBezTo>
                  <a:pt x="3965" y="2989"/>
                  <a:pt x="3739" y="3250"/>
                  <a:pt x="3965" y="3596"/>
                </a:cubicBezTo>
                <a:cubicBezTo>
                  <a:pt x="3977" y="3655"/>
                  <a:pt x="3989" y="3727"/>
                  <a:pt x="4013" y="3786"/>
                </a:cubicBezTo>
                <a:cubicBezTo>
                  <a:pt x="3977" y="3727"/>
                  <a:pt x="3942" y="3667"/>
                  <a:pt x="3894" y="3620"/>
                </a:cubicBezTo>
                <a:cubicBezTo>
                  <a:pt x="3822" y="3215"/>
                  <a:pt x="3477" y="3179"/>
                  <a:pt x="3334" y="3036"/>
                </a:cubicBezTo>
                <a:cubicBezTo>
                  <a:pt x="3227" y="2953"/>
                  <a:pt x="3263" y="2774"/>
                  <a:pt x="3430" y="2798"/>
                </a:cubicBezTo>
                <a:cubicBezTo>
                  <a:pt x="3382" y="2655"/>
                  <a:pt x="3287" y="2619"/>
                  <a:pt x="3132" y="2715"/>
                </a:cubicBezTo>
                <a:cubicBezTo>
                  <a:pt x="3132" y="2572"/>
                  <a:pt x="3406" y="2441"/>
                  <a:pt x="3310" y="2155"/>
                </a:cubicBezTo>
                <a:cubicBezTo>
                  <a:pt x="3263" y="2036"/>
                  <a:pt x="3156" y="1929"/>
                  <a:pt x="2929" y="1798"/>
                </a:cubicBezTo>
                <a:cubicBezTo>
                  <a:pt x="3310" y="2179"/>
                  <a:pt x="2477" y="2596"/>
                  <a:pt x="3263" y="3072"/>
                </a:cubicBezTo>
                <a:cubicBezTo>
                  <a:pt x="2977" y="2941"/>
                  <a:pt x="2739" y="2738"/>
                  <a:pt x="2560" y="2477"/>
                </a:cubicBezTo>
                <a:cubicBezTo>
                  <a:pt x="2596" y="2488"/>
                  <a:pt x="2632" y="2477"/>
                  <a:pt x="2668" y="2465"/>
                </a:cubicBezTo>
                <a:lnTo>
                  <a:pt x="2668" y="2465"/>
                </a:lnTo>
                <a:cubicBezTo>
                  <a:pt x="2679" y="2453"/>
                  <a:pt x="2691" y="2441"/>
                  <a:pt x="2703" y="2429"/>
                </a:cubicBezTo>
                <a:cubicBezTo>
                  <a:pt x="2787" y="2346"/>
                  <a:pt x="2715" y="2191"/>
                  <a:pt x="2584" y="2203"/>
                </a:cubicBezTo>
                <a:lnTo>
                  <a:pt x="2560" y="2203"/>
                </a:lnTo>
                <a:cubicBezTo>
                  <a:pt x="2668" y="2262"/>
                  <a:pt x="2596" y="2346"/>
                  <a:pt x="2537" y="2346"/>
                </a:cubicBezTo>
                <a:cubicBezTo>
                  <a:pt x="2465" y="2334"/>
                  <a:pt x="2429" y="2227"/>
                  <a:pt x="2429" y="2179"/>
                </a:cubicBezTo>
                <a:cubicBezTo>
                  <a:pt x="2429" y="2131"/>
                  <a:pt x="2441" y="2084"/>
                  <a:pt x="2477" y="2048"/>
                </a:cubicBezTo>
                <a:cubicBezTo>
                  <a:pt x="2560" y="1953"/>
                  <a:pt x="2751" y="1869"/>
                  <a:pt x="2846" y="2107"/>
                </a:cubicBezTo>
                <a:cubicBezTo>
                  <a:pt x="2977" y="1881"/>
                  <a:pt x="2703" y="1667"/>
                  <a:pt x="2477" y="1715"/>
                </a:cubicBezTo>
                <a:cubicBezTo>
                  <a:pt x="2513" y="1536"/>
                  <a:pt x="2394" y="1512"/>
                  <a:pt x="2537" y="1345"/>
                </a:cubicBezTo>
                <a:cubicBezTo>
                  <a:pt x="2108" y="1488"/>
                  <a:pt x="2227" y="1726"/>
                  <a:pt x="2156" y="1893"/>
                </a:cubicBezTo>
                <a:lnTo>
                  <a:pt x="2156" y="1893"/>
                </a:lnTo>
                <a:cubicBezTo>
                  <a:pt x="2263" y="1524"/>
                  <a:pt x="2001" y="1417"/>
                  <a:pt x="1977" y="1119"/>
                </a:cubicBezTo>
                <a:cubicBezTo>
                  <a:pt x="1715" y="1441"/>
                  <a:pt x="1929" y="1631"/>
                  <a:pt x="2013" y="1857"/>
                </a:cubicBezTo>
                <a:lnTo>
                  <a:pt x="2013" y="1857"/>
                </a:lnTo>
                <a:cubicBezTo>
                  <a:pt x="1786" y="1310"/>
                  <a:pt x="1489" y="1429"/>
                  <a:pt x="1227" y="1214"/>
                </a:cubicBezTo>
                <a:cubicBezTo>
                  <a:pt x="1441" y="1476"/>
                  <a:pt x="1322" y="1786"/>
                  <a:pt x="1858" y="2000"/>
                </a:cubicBezTo>
                <a:lnTo>
                  <a:pt x="1858" y="2000"/>
                </a:lnTo>
                <a:cubicBezTo>
                  <a:pt x="1644" y="1917"/>
                  <a:pt x="1441" y="1703"/>
                  <a:pt x="1132" y="1965"/>
                </a:cubicBezTo>
                <a:cubicBezTo>
                  <a:pt x="1429" y="1988"/>
                  <a:pt x="1536" y="2262"/>
                  <a:pt x="1894" y="2143"/>
                </a:cubicBezTo>
                <a:lnTo>
                  <a:pt x="1894" y="2143"/>
                </a:lnTo>
                <a:cubicBezTo>
                  <a:pt x="1739" y="2215"/>
                  <a:pt x="1501" y="2096"/>
                  <a:pt x="1346" y="2536"/>
                </a:cubicBezTo>
                <a:cubicBezTo>
                  <a:pt x="1525" y="2381"/>
                  <a:pt x="1548" y="2500"/>
                  <a:pt x="1715" y="2465"/>
                </a:cubicBezTo>
                <a:cubicBezTo>
                  <a:pt x="1679" y="2691"/>
                  <a:pt x="1894" y="2965"/>
                  <a:pt x="2120" y="2846"/>
                </a:cubicBezTo>
                <a:cubicBezTo>
                  <a:pt x="1941" y="2798"/>
                  <a:pt x="1906" y="2560"/>
                  <a:pt x="2060" y="2465"/>
                </a:cubicBezTo>
                <a:cubicBezTo>
                  <a:pt x="2096" y="2429"/>
                  <a:pt x="2132" y="2417"/>
                  <a:pt x="2179" y="2417"/>
                </a:cubicBezTo>
                <a:cubicBezTo>
                  <a:pt x="2239" y="2417"/>
                  <a:pt x="2346" y="2465"/>
                  <a:pt x="2346" y="2524"/>
                </a:cubicBezTo>
                <a:cubicBezTo>
                  <a:pt x="2358" y="2596"/>
                  <a:pt x="2275" y="2655"/>
                  <a:pt x="2215" y="2548"/>
                </a:cubicBezTo>
                <a:cubicBezTo>
                  <a:pt x="2179" y="2679"/>
                  <a:pt x="2334" y="2786"/>
                  <a:pt x="2441" y="2691"/>
                </a:cubicBezTo>
                <a:cubicBezTo>
                  <a:pt x="2453" y="2679"/>
                  <a:pt x="2453" y="2667"/>
                  <a:pt x="2465" y="2655"/>
                </a:cubicBezTo>
                <a:cubicBezTo>
                  <a:pt x="2465" y="2655"/>
                  <a:pt x="2465" y="2655"/>
                  <a:pt x="2465" y="2643"/>
                </a:cubicBezTo>
                <a:cubicBezTo>
                  <a:pt x="2489" y="2619"/>
                  <a:pt x="2489" y="2584"/>
                  <a:pt x="2489" y="2548"/>
                </a:cubicBezTo>
                <a:cubicBezTo>
                  <a:pt x="2739" y="2715"/>
                  <a:pt x="2941" y="2953"/>
                  <a:pt x="3084" y="3239"/>
                </a:cubicBezTo>
                <a:cubicBezTo>
                  <a:pt x="2596" y="2465"/>
                  <a:pt x="2191" y="3286"/>
                  <a:pt x="1798" y="2905"/>
                </a:cubicBezTo>
                <a:cubicBezTo>
                  <a:pt x="1929" y="3143"/>
                  <a:pt x="2037" y="3250"/>
                  <a:pt x="2156" y="3286"/>
                </a:cubicBezTo>
                <a:cubicBezTo>
                  <a:pt x="2453" y="3381"/>
                  <a:pt x="2572" y="3108"/>
                  <a:pt x="2727" y="3119"/>
                </a:cubicBezTo>
                <a:cubicBezTo>
                  <a:pt x="2620" y="3262"/>
                  <a:pt x="2656" y="3358"/>
                  <a:pt x="2799" y="3417"/>
                </a:cubicBezTo>
                <a:cubicBezTo>
                  <a:pt x="2775" y="3239"/>
                  <a:pt x="2953" y="3215"/>
                  <a:pt x="3049" y="3310"/>
                </a:cubicBezTo>
                <a:cubicBezTo>
                  <a:pt x="3180" y="3465"/>
                  <a:pt x="3215" y="3810"/>
                  <a:pt x="3620" y="3881"/>
                </a:cubicBezTo>
                <a:cubicBezTo>
                  <a:pt x="3680" y="3917"/>
                  <a:pt x="3727" y="3953"/>
                  <a:pt x="3799" y="3989"/>
                </a:cubicBezTo>
                <a:cubicBezTo>
                  <a:pt x="3727" y="3965"/>
                  <a:pt x="3656" y="3953"/>
                  <a:pt x="3596" y="3941"/>
                </a:cubicBezTo>
                <a:cubicBezTo>
                  <a:pt x="3251" y="3715"/>
                  <a:pt x="3001" y="3929"/>
                  <a:pt x="2787" y="3941"/>
                </a:cubicBezTo>
                <a:cubicBezTo>
                  <a:pt x="2644" y="3941"/>
                  <a:pt x="2548" y="3810"/>
                  <a:pt x="2679" y="3703"/>
                </a:cubicBezTo>
                <a:cubicBezTo>
                  <a:pt x="2548" y="3631"/>
                  <a:pt x="2441" y="3679"/>
                  <a:pt x="2418" y="3846"/>
                </a:cubicBezTo>
                <a:cubicBezTo>
                  <a:pt x="2310" y="3750"/>
                  <a:pt x="2418" y="3465"/>
                  <a:pt x="2144" y="3322"/>
                </a:cubicBezTo>
                <a:cubicBezTo>
                  <a:pt x="2037" y="3274"/>
                  <a:pt x="1870" y="3274"/>
                  <a:pt x="1620" y="3346"/>
                </a:cubicBezTo>
                <a:lnTo>
                  <a:pt x="1620" y="3346"/>
                </a:lnTo>
                <a:cubicBezTo>
                  <a:pt x="2167" y="3346"/>
                  <a:pt x="1870" y="4227"/>
                  <a:pt x="2763" y="4012"/>
                </a:cubicBezTo>
                <a:cubicBezTo>
                  <a:pt x="2465" y="4120"/>
                  <a:pt x="2144" y="4143"/>
                  <a:pt x="1846" y="4084"/>
                </a:cubicBezTo>
                <a:cubicBezTo>
                  <a:pt x="1870" y="4060"/>
                  <a:pt x="1894" y="4036"/>
                  <a:pt x="1906" y="4001"/>
                </a:cubicBezTo>
                <a:cubicBezTo>
                  <a:pt x="1906" y="3989"/>
                  <a:pt x="1906" y="3989"/>
                  <a:pt x="1906" y="3989"/>
                </a:cubicBezTo>
                <a:cubicBezTo>
                  <a:pt x="1941" y="3834"/>
                  <a:pt x="1739" y="3750"/>
                  <a:pt x="1656" y="3881"/>
                </a:cubicBezTo>
                <a:cubicBezTo>
                  <a:pt x="1763" y="3858"/>
                  <a:pt x="1786" y="3953"/>
                  <a:pt x="1727" y="4001"/>
                </a:cubicBezTo>
                <a:cubicBezTo>
                  <a:pt x="1679" y="4036"/>
                  <a:pt x="1572" y="4001"/>
                  <a:pt x="1536" y="3953"/>
                </a:cubicBezTo>
                <a:cubicBezTo>
                  <a:pt x="1501" y="3917"/>
                  <a:pt x="1477" y="3881"/>
                  <a:pt x="1489" y="3834"/>
                </a:cubicBezTo>
                <a:cubicBezTo>
                  <a:pt x="1489" y="3703"/>
                  <a:pt x="1548" y="3512"/>
                  <a:pt x="1786" y="3608"/>
                </a:cubicBezTo>
                <a:cubicBezTo>
                  <a:pt x="1715" y="3358"/>
                  <a:pt x="1370" y="3405"/>
                  <a:pt x="1239" y="3596"/>
                </a:cubicBezTo>
                <a:cubicBezTo>
                  <a:pt x="1144" y="3453"/>
                  <a:pt x="1048" y="3500"/>
                  <a:pt x="1024" y="3286"/>
                </a:cubicBezTo>
                <a:cubicBezTo>
                  <a:pt x="834" y="3703"/>
                  <a:pt x="1072" y="3786"/>
                  <a:pt x="1144" y="3953"/>
                </a:cubicBezTo>
                <a:lnTo>
                  <a:pt x="1144" y="3953"/>
                </a:lnTo>
                <a:cubicBezTo>
                  <a:pt x="965" y="3608"/>
                  <a:pt x="691" y="3727"/>
                  <a:pt x="477" y="3524"/>
                </a:cubicBezTo>
                <a:cubicBezTo>
                  <a:pt x="513" y="3941"/>
                  <a:pt x="798" y="3929"/>
                  <a:pt x="1013" y="4024"/>
                </a:cubicBezTo>
                <a:lnTo>
                  <a:pt x="1013" y="4024"/>
                </a:lnTo>
                <a:cubicBezTo>
                  <a:pt x="465" y="3798"/>
                  <a:pt x="334" y="4096"/>
                  <a:pt x="1" y="4131"/>
                </a:cubicBezTo>
                <a:close/>
                <a:moveTo>
                  <a:pt x="5489" y="4012"/>
                </a:moveTo>
                <a:close/>
                <a:moveTo>
                  <a:pt x="4763" y="3941"/>
                </a:moveTo>
                <a:cubicBezTo>
                  <a:pt x="4858" y="3881"/>
                  <a:pt x="4977" y="3870"/>
                  <a:pt x="5085" y="3893"/>
                </a:cubicBezTo>
                <a:cubicBezTo>
                  <a:pt x="5263" y="3965"/>
                  <a:pt x="5454" y="4036"/>
                  <a:pt x="5632" y="4096"/>
                </a:cubicBezTo>
                <a:cubicBezTo>
                  <a:pt x="5716" y="4108"/>
                  <a:pt x="5787" y="4120"/>
                  <a:pt x="5870" y="4131"/>
                </a:cubicBezTo>
                <a:cubicBezTo>
                  <a:pt x="5787" y="4131"/>
                  <a:pt x="5716" y="4143"/>
                  <a:pt x="5632" y="4167"/>
                </a:cubicBezTo>
                <a:cubicBezTo>
                  <a:pt x="5454" y="4215"/>
                  <a:pt x="5263" y="4286"/>
                  <a:pt x="5085" y="4370"/>
                </a:cubicBezTo>
                <a:cubicBezTo>
                  <a:pt x="4977" y="4393"/>
                  <a:pt x="4858" y="4370"/>
                  <a:pt x="4763" y="4322"/>
                </a:cubicBezTo>
                <a:cubicBezTo>
                  <a:pt x="4930" y="4322"/>
                  <a:pt x="5096" y="4251"/>
                  <a:pt x="5204" y="4131"/>
                </a:cubicBezTo>
                <a:cubicBezTo>
                  <a:pt x="5096" y="4001"/>
                  <a:pt x="4930" y="3929"/>
                  <a:pt x="4763" y="3941"/>
                </a:cubicBezTo>
                <a:close/>
                <a:moveTo>
                  <a:pt x="5168" y="5013"/>
                </a:moveTo>
                <a:close/>
                <a:moveTo>
                  <a:pt x="4894" y="4893"/>
                </a:moveTo>
                <a:cubicBezTo>
                  <a:pt x="4894" y="4727"/>
                  <a:pt x="4834" y="4572"/>
                  <a:pt x="4704" y="4453"/>
                </a:cubicBezTo>
                <a:cubicBezTo>
                  <a:pt x="4823" y="4489"/>
                  <a:pt x="4918" y="4548"/>
                  <a:pt x="4977" y="4643"/>
                </a:cubicBezTo>
                <a:cubicBezTo>
                  <a:pt x="5049" y="4834"/>
                  <a:pt x="5132" y="5013"/>
                  <a:pt x="5215" y="5179"/>
                </a:cubicBezTo>
                <a:cubicBezTo>
                  <a:pt x="5263" y="5239"/>
                  <a:pt x="5311" y="5310"/>
                  <a:pt x="5358" y="5370"/>
                </a:cubicBezTo>
                <a:cubicBezTo>
                  <a:pt x="5287" y="5310"/>
                  <a:pt x="5227" y="5263"/>
                  <a:pt x="5168" y="5227"/>
                </a:cubicBezTo>
                <a:cubicBezTo>
                  <a:pt x="4989" y="5144"/>
                  <a:pt x="4823" y="5060"/>
                  <a:pt x="4632" y="4989"/>
                </a:cubicBezTo>
                <a:cubicBezTo>
                  <a:pt x="4537" y="4929"/>
                  <a:pt x="4465" y="4834"/>
                  <a:pt x="4442" y="4715"/>
                </a:cubicBezTo>
                <a:cubicBezTo>
                  <a:pt x="4561" y="4846"/>
                  <a:pt x="4727" y="4905"/>
                  <a:pt x="4894" y="4893"/>
                </a:cubicBezTo>
                <a:close/>
                <a:moveTo>
                  <a:pt x="5001" y="3084"/>
                </a:moveTo>
                <a:close/>
                <a:moveTo>
                  <a:pt x="4632" y="3274"/>
                </a:moveTo>
                <a:cubicBezTo>
                  <a:pt x="4823" y="3203"/>
                  <a:pt x="4989" y="3119"/>
                  <a:pt x="5168" y="3024"/>
                </a:cubicBezTo>
                <a:cubicBezTo>
                  <a:pt x="5227" y="2989"/>
                  <a:pt x="5299" y="2941"/>
                  <a:pt x="5358" y="2893"/>
                </a:cubicBezTo>
                <a:cubicBezTo>
                  <a:pt x="5311" y="2953"/>
                  <a:pt x="5263" y="3012"/>
                  <a:pt x="5215" y="3084"/>
                </a:cubicBezTo>
                <a:cubicBezTo>
                  <a:pt x="5132" y="3250"/>
                  <a:pt x="5049" y="3429"/>
                  <a:pt x="4977" y="3608"/>
                </a:cubicBezTo>
                <a:cubicBezTo>
                  <a:pt x="4918" y="3703"/>
                  <a:pt x="4823" y="3774"/>
                  <a:pt x="4704" y="3810"/>
                </a:cubicBezTo>
                <a:cubicBezTo>
                  <a:pt x="4834" y="3691"/>
                  <a:pt x="4894" y="3536"/>
                  <a:pt x="4894" y="3369"/>
                </a:cubicBezTo>
                <a:cubicBezTo>
                  <a:pt x="4727" y="3358"/>
                  <a:pt x="4561" y="3429"/>
                  <a:pt x="4442" y="3548"/>
                </a:cubicBezTo>
                <a:cubicBezTo>
                  <a:pt x="4477" y="3441"/>
                  <a:pt x="4537" y="3334"/>
                  <a:pt x="4632" y="3274"/>
                </a:cubicBezTo>
                <a:close/>
                <a:moveTo>
                  <a:pt x="4239" y="5501"/>
                </a:moveTo>
                <a:close/>
                <a:moveTo>
                  <a:pt x="4001" y="2762"/>
                </a:moveTo>
                <a:close/>
                <a:moveTo>
                  <a:pt x="3930" y="3489"/>
                </a:moveTo>
                <a:cubicBezTo>
                  <a:pt x="3870" y="3393"/>
                  <a:pt x="3858" y="3274"/>
                  <a:pt x="3882" y="3155"/>
                </a:cubicBezTo>
                <a:cubicBezTo>
                  <a:pt x="3965" y="2977"/>
                  <a:pt x="4025" y="2798"/>
                  <a:pt x="4084" y="2608"/>
                </a:cubicBezTo>
                <a:cubicBezTo>
                  <a:pt x="4096" y="2536"/>
                  <a:pt x="4108" y="2465"/>
                  <a:pt x="4120" y="2381"/>
                </a:cubicBezTo>
                <a:cubicBezTo>
                  <a:pt x="4132" y="2465"/>
                  <a:pt x="4144" y="2536"/>
                  <a:pt x="4156" y="2608"/>
                </a:cubicBezTo>
                <a:cubicBezTo>
                  <a:pt x="4215" y="2798"/>
                  <a:pt x="4287" y="2977"/>
                  <a:pt x="4358" y="3155"/>
                </a:cubicBezTo>
                <a:cubicBezTo>
                  <a:pt x="4382" y="3274"/>
                  <a:pt x="4370" y="3393"/>
                  <a:pt x="4311" y="3489"/>
                </a:cubicBezTo>
                <a:cubicBezTo>
                  <a:pt x="4477" y="3322"/>
                  <a:pt x="4358" y="3036"/>
                  <a:pt x="4120" y="3036"/>
                </a:cubicBezTo>
                <a:cubicBezTo>
                  <a:pt x="3882" y="3036"/>
                  <a:pt x="3763" y="3322"/>
                  <a:pt x="3930" y="3489"/>
                </a:cubicBezTo>
                <a:close/>
                <a:moveTo>
                  <a:pt x="4120" y="5215"/>
                </a:moveTo>
                <a:cubicBezTo>
                  <a:pt x="4251" y="5108"/>
                  <a:pt x="4323" y="4941"/>
                  <a:pt x="4311" y="4774"/>
                </a:cubicBezTo>
                <a:cubicBezTo>
                  <a:pt x="4370" y="4870"/>
                  <a:pt x="4382" y="4989"/>
                  <a:pt x="4358" y="5096"/>
                </a:cubicBezTo>
                <a:cubicBezTo>
                  <a:pt x="4287" y="5274"/>
                  <a:pt x="4215" y="5453"/>
                  <a:pt x="4156" y="5644"/>
                </a:cubicBezTo>
                <a:cubicBezTo>
                  <a:pt x="4144" y="5715"/>
                  <a:pt x="4132" y="5798"/>
                  <a:pt x="4120" y="5870"/>
                </a:cubicBezTo>
                <a:cubicBezTo>
                  <a:pt x="4108" y="5798"/>
                  <a:pt x="4096" y="5715"/>
                  <a:pt x="4084" y="5644"/>
                </a:cubicBezTo>
                <a:cubicBezTo>
                  <a:pt x="4025" y="5453"/>
                  <a:pt x="3965" y="5274"/>
                  <a:pt x="3882" y="5096"/>
                </a:cubicBezTo>
                <a:cubicBezTo>
                  <a:pt x="3858" y="4989"/>
                  <a:pt x="3870" y="4870"/>
                  <a:pt x="3930" y="4774"/>
                </a:cubicBezTo>
                <a:cubicBezTo>
                  <a:pt x="3930" y="4941"/>
                  <a:pt x="3989" y="5108"/>
                  <a:pt x="4120" y="5215"/>
                </a:cubicBezTo>
                <a:close/>
                <a:moveTo>
                  <a:pt x="3227" y="5179"/>
                </a:moveTo>
                <a:close/>
                <a:moveTo>
                  <a:pt x="3346" y="3358"/>
                </a:moveTo>
                <a:cubicBezTo>
                  <a:pt x="3334" y="3524"/>
                  <a:pt x="3406" y="3691"/>
                  <a:pt x="3525" y="3798"/>
                </a:cubicBezTo>
                <a:cubicBezTo>
                  <a:pt x="3418" y="3774"/>
                  <a:pt x="3322" y="3703"/>
                  <a:pt x="3263" y="3608"/>
                </a:cubicBezTo>
                <a:cubicBezTo>
                  <a:pt x="3191" y="3429"/>
                  <a:pt x="3108" y="3250"/>
                  <a:pt x="3013" y="3072"/>
                </a:cubicBezTo>
                <a:cubicBezTo>
                  <a:pt x="2977" y="3012"/>
                  <a:pt x="2929" y="2953"/>
                  <a:pt x="2882" y="2881"/>
                </a:cubicBezTo>
                <a:cubicBezTo>
                  <a:pt x="2941" y="2941"/>
                  <a:pt x="3001" y="2977"/>
                  <a:pt x="3072" y="3024"/>
                </a:cubicBezTo>
                <a:cubicBezTo>
                  <a:pt x="3239" y="3119"/>
                  <a:pt x="3418" y="3191"/>
                  <a:pt x="3596" y="3262"/>
                </a:cubicBezTo>
                <a:cubicBezTo>
                  <a:pt x="3691" y="3334"/>
                  <a:pt x="3763" y="3417"/>
                  <a:pt x="3799" y="3536"/>
                </a:cubicBezTo>
                <a:cubicBezTo>
                  <a:pt x="3680" y="3417"/>
                  <a:pt x="3513" y="3346"/>
                  <a:pt x="3346" y="3358"/>
                </a:cubicBezTo>
                <a:close/>
                <a:moveTo>
                  <a:pt x="3787" y="4715"/>
                </a:moveTo>
                <a:cubicBezTo>
                  <a:pt x="3763" y="4822"/>
                  <a:pt x="3691" y="4917"/>
                  <a:pt x="3596" y="4977"/>
                </a:cubicBezTo>
                <a:cubicBezTo>
                  <a:pt x="3418" y="5048"/>
                  <a:pt x="3239" y="5132"/>
                  <a:pt x="3060" y="5227"/>
                </a:cubicBezTo>
                <a:cubicBezTo>
                  <a:pt x="3001" y="5263"/>
                  <a:pt x="2941" y="5310"/>
                  <a:pt x="2882" y="5358"/>
                </a:cubicBezTo>
                <a:cubicBezTo>
                  <a:pt x="2929" y="5298"/>
                  <a:pt x="2977" y="5227"/>
                  <a:pt x="3013" y="5167"/>
                </a:cubicBezTo>
                <a:cubicBezTo>
                  <a:pt x="3108" y="5001"/>
                  <a:pt x="3191" y="4822"/>
                  <a:pt x="3263" y="4643"/>
                </a:cubicBezTo>
                <a:cubicBezTo>
                  <a:pt x="3322" y="4548"/>
                  <a:pt x="3418" y="4477"/>
                  <a:pt x="3525" y="4441"/>
                </a:cubicBezTo>
                <a:cubicBezTo>
                  <a:pt x="3394" y="4560"/>
                  <a:pt x="3334" y="4727"/>
                  <a:pt x="3334" y="4893"/>
                </a:cubicBezTo>
                <a:cubicBezTo>
                  <a:pt x="3513" y="4905"/>
                  <a:pt x="3680" y="4846"/>
                  <a:pt x="3799" y="4715"/>
                </a:cubicBezTo>
                <a:close/>
                <a:moveTo>
                  <a:pt x="2739" y="4012"/>
                </a:moveTo>
                <a:close/>
                <a:moveTo>
                  <a:pt x="2596" y="4096"/>
                </a:moveTo>
                <a:cubicBezTo>
                  <a:pt x="2775" y="4036"/>
                  <a:pt x="2965" y="3965"/>
                  <a:pt x="3144" y="3893"/>
                </a:cubicBezTo>
                <a:cubicBezTo>
                  <a:pt x="3251" y="3870"/>
                  <a:pt x="3370" y="3881"/>
                  <a:pt x="3465" y="3941"/>
                </a:cubicBezTo>
                <a:cubicBezTo>
                  <a:pt x="3299" y="3929"/>
                  <a:pt x="3132" y="4001"/>
                  <a:pt x="3025" y="4131"/>
                </a:cubicBezTo>
                <a:cubicBezTo>
                  <a:pt x="3132" y="4251"/>
                  <a:pt x="3299" y="4322"/>
                  <a:pt x="3465" y="4322"/>
                </a:cubicBezTo>
                <a:cubicBezTo>
                  <a:pt x="3370" y="4370"/>
                  <a:pt x="3251" y="4393"/>
                  <a:pt x="3144" y="4370"/>
                </a:cubicBezTo>
                <a:cubicBezTo>
                  <a:pt x="2965" y="4286"/>
                  <a:pt x="2775" y="4227"/>
                  <a:pt x="2596" y="4167"/>
                </a:cubicBezTo>
                <a:cubicBezTo>
                  <a:pt x="2513" y="4143"/>
                  <a:pt x="2441" y="4131"/>
                  <a:pt x="2358" y="4131"/>
                </a:cubicBezTo>
                <a:cubicBezTo>
                  <a:pt x="2441" y="4120"/>
                  <a:pt x="2525" y="4108"/>
                  <a:pt x="2608" y="4096"/>
                </a:cubicBezTo>
                <a:close/>
              </a:path>
            </a:pathLst>
          </a:custGeom>
          <a:solidFill>
            <a:schemeClr val="accent2">
              <a:alpha val="1450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5"/>
          <p:cNvSpPr/>
          <p:nvPr/>
        </p:nvSpPr>
        <p:spPr>
          <a:xfrm rot="5400000">
            <a:off x="2841955" y="232362"/>
            <a:ext cx="560847" cy="562410"/>
          </a:xfrm>
          <a:custGeom>
            <a:avLst/>
            <a:gdLst/>
            <a:ahLst/>
            <a:cxnLst/>
            <a:rect l="l" t="t" r="r" b="b"/>
            <a:pathLst>
              <a:path w="8252" h="8275" extrusionOk="0">
                <a:moveTo>
                  <a:pt x="0" y="4120"/>
                </a:moveTo>
                <a:cubicBezTo>
                  <a:pt x="334" y="4155"/>
                  <a:pt x="465" y="4453"/>
                  <a:pt x="1001" y="4227"/>
                </a:cubicBezTo>
                <a:lnTo>
                  <a:pt x="1001" y="4227"/>
                </a:lnTo>
                <a:cubicBezTo>
                  <a:pt x="786" y="4322"/>
                  <a:pt x="500" y="4310"/>
                  <a:pt x="465" y="4727"/>
                </a:cubicBezTo>
                <a:cubicBezTo>
                  <a:pt x="691" y="4524"/>
                  <a:pt x="953" y="4643"/>
                  <a:pt x="1131" y="4298"/>
                </a:cubicBezTo>
                <a:lnTo>
                  <a:pt x="1131" y="4298"/>
                </a:lnTo>
                <a:cubicBezTo>
                  <a:pt x="1060" y="4465"/>
                  <a:pt x="822" y="4548"/>
                  <a:pt x="1012" y="4965"/>
                </a:cubicBezTo>
                <a:cubicBezTo>
                  <a:pt x="1036" y="4751"/>
                  <a:pt x="1131" y="4798"/>
                  <a:pt x="1227" y="4655"/>
                </a:cubicBezTo>
                <a:cubicBezTo>
                  <a:pt x="1358" y="4846"/>
                  <a:pt x="1715" y="4893"/>
                  <a:pt x="1786" y="4643"/>
                </a:cubicBezTo>
                <a:cubicBezTo>
                  <a:pt x="1536" y="4739"/>
                  <a:pt x="1465" y="4548"/>
                  <a:pt x="1477" y="4417"/>
                </a:cubicBezTo>
                <a:cubicBezTo>
                  <a:pt x="1477" y="4370"/>
                  <a:pt x="1489" y="4322"/>
                  <a:pt x="1524" y="4298"/>
                </a:cubicBezTo>
                <a:cubicBezTo>
                  <a:pt x="1560" y="4251"/>
                  <a:pt x="1667" y="4215"/>
                  <a:pt x="1727" y="4251"/>
                </a:cubicBezTo>
                <a:cubicBezTo>
                  <a:pt x="1774" y="4298"/>
                  <a:pt x="1751" y="4405"/>
                  <a:pt x="1643" y="4370"/>
                </a:cubicBezTo>
                <a:cubicBezTo>
                  <a:pt x="1715" y="4489"/>
                  <a:pt x="1893" y="4441"/>
                  <a:pt x="1893" y="4310"/>
                </a:cubicBezTo>
                <a:cubicBezTo>
                  <a:pt x="1893" y="4298"/>
                  <a:pt x="1893" y="4274"/>
                  <a:pt x="1893" y="4262"/>
                </a:cubicBezTo>
                <a:lnTo>
                  <a:pt x="1893" y="4251"/>
                </a:lnTo>
                <a:cubicBezTo>
                  <a:pt x="1893" y="4215"/>
                  <a:pt x="1870" y="4191"/>
                  <a:pt x="1834" y="4167"/>
                </a:cubicBezTo>
                <a:cubicBezTo>
                  <a:pt x="2144" y="4108"/>
                  <a:pt x="2453" y="4132"/>
                  <a:pt x="2751" y="4239"/>
                </a:cubicBezTo>
                <a:lnTo>
                  <a:pt x="2751" y="4239"/>
                </a:lnTo>
                <a:cubicBezTo>
                  <a:pt x="1870" y="4024"/>
                  <a:pt x="2155" y="4905"/>
                  <a:pt x="1620" y="4905"/>
                </a:cubicBezTo>
                <a:lnTo>
                  <a:pt x="1620" y="4905"/>
                </a:lnTo>
                <a:cubicBezTo>
                  <a:pt x="1870" y="4977"/>
                  <a:pt x="2024" y="4977"/>
                  <a:pt x="2132" y="4917"/>
                </a:cubicBezTo>
                <a:cubicBezTo>
                  <a:pt x="2417" y="4786"/>
                  <a:pt x="2310" y="4501"/>
                  <a:pt x="2417" y="4405"/>
                </a:cubicBezTo>
                <a:cubicBezTo>
                  <a:pt x="2441" y="4572"/>
                  <a:pt x="2536" y="4620"/>
                  <a:pt x="2679" y="4560"/>
                </a:cubicBezTo>
                <a:cubicBezTo>
                  <a:pt x="2536" y="4453"/>
                  <a:pt x="2644" y="4310"/>
                  <a:pt x="2775" y="4310"/>
                </a:cubicBezTo>
                <a:cubicBezTo>
                  <a:pt x="2989" y="4322"/>
                  <a:pt x="3251" y="4536"/>
                  <a:pt x="3584" y="4310"/>
                </a:cubicBezTo>
                <a:cubicBezTo>
                  <a:pt x="3656" y="4298"/>
                  <a:pt x="3727" y="4286"/>
                  <a:pt x="3787" y="4262"/>
                </a:cubicBezTo>
                <a:cubicBezTo>
                  <a:pt x="3727" y="4298"/>
                  <a:pt x="3668" y="4334"/>
                  <a:pt x="3620" y="4382"/>
                </a:cubicBezTo>
                <a:cubicBezTo>
                  <a:pt x="3203" y="4453"/>
                  <a:pt x="3179" y="4798"/>
                  <a:pt x="3036" y="4941"/>
                </a:cubicBezTo>
                <a:cubicBezTo>
                  <a:pt x="2941" y="5048"/>
                  <a:pt x="2775" y="5013"/>
                  <a:pt x="2786" y="4846"/>
                </a:cubicBezTo>
                <a:cubicBezTo>
                  <a:pt x="2655" y="4893"/>
                  <a:pt x="2608" y="4989"/>
                  <a:pt x="2715" y="5144"/>
                </a:cubicBezTo>
                <a:cubicBezTo>
                  <a:pt x="2572" y="5144"/>
                  <a:pt x="2441" y="4870"/>
                  <a:pt x="2155" y="4965"/>
                </a:cubicBezTo>
                <a:cubicBezTo>
                  <a:pt x="2036" y="5013"/>
                  <a:pt x="1917" y="5120"/>
                  <a:pt x="1798" y="5346"/>
                </a:cubicBezTo>
                <a:cubicBezTo>
                  <a:pt x="1810" y="5334"/>
                  <a:pt x="1822" y="5322"/>
                  <a:pt x="1834" y="5310"/>
                </a:cubicBezTo>
                <a:lnTo>
                  <a:pt x="1798" y="5346"/>
                </a:lnTo>
                <a:cubicBezTo>
                  <a:pt x="2179" y="4965"/>
                  <a:pt x="2596" y="5798"/>
                  <a:pt x="3072" y="5024"/>
                </a:cubicBezTo>
                <a:lnTo>
                  <a:pt x="3072" y="5024"/>
                </a:lnTo>
                <a:cubicBezTo>
                  <a:pt x="2941" y="5298"/>
                  <a:pt x="2727" y="5536"/>
                  <a:pt x="2477" y="5715"/>
                </a:cubicBezTo>
                <a:cubicBezTo>
                  <a:pt x="2477" y="5679"/>
                  <a:pt x="2477" y="5644"/>
                  <a:pt x="2453" y="5608"/>
                </a:cubicBezTo>
                <a:lnTo>
                  <a:pt x="2453" y="5608"/>
                </a:lnTo>
                <a:lnTo>
                  <a:pt x="2429" y="5584"/>
                </a:lnTo>
                <a:cubicBezTo>
                  <a:pt x="2322" y="5489"/>
                  <a:pt x="2167" y="5584"/>
                  <a:pt x="2203" y="5715"/>
                </a:cubicBezTo>
                <a:cubicBezTo>
                  <a:pt x="2263" y="5620"/>
                  <a:pt x="2358" y="5679"/>
                  <a:pt x="2346" y="5739"/>
                </a:cubicBezTo>
                <a:cubicBezTo>
                  <a:pt x="2322" y="5810"/>
                  <a:pt x="2227" y="5858"/>
                  <a:pt x="2167" y="5858"/>
                </a:cubicBezTo>
                <a:cubicBezTo>
                  <a:pt x="2120" y="5858"/>
                  <a:pt x="2084" y="5834"/>
                  <a:pt x="2048" y="5798"/>
                </a:cubicBezTo>
                <a:cubicBezTo>
                  <a:pt x="1893" y="5703"/>
                  <a:pt x="1929" y="5465"/>
                  <a:pt x="2108" y="5429"/>
                </a:cubicBezTo>
                <a:cubicBezTo>
                  <a:pt x="1882" y="5298"/>
                  <a:pt x="1667" y="5572"/>
                  <a:pt x="1715" y="5810"/>
                </a:cubicBezTo>
                <a:cubicBezTo>
                  <a:pt x="1536" y="5775"/>
                  <a:pt x="1512" y="5882"/>
                  <a:pt x="1346" y="5739"/>
                </a:cubicBezTo>
                <a:cubicBezTo>
                  <a:pt x="1489" y="6167"/>
                  <a:pt x="1727" y="6060"/>
                  <a:pt x="1893" y="6132"/>
                </a:cubicBezTo>
                <a:lnTo>
                  <a:pt x="1893" y="6132"/>
                </a:lnTo>
                <a:cubicBezTo>
                  <a:pt x="1524" y="6013"/>
                  <a:pt x="1417" y="6287"/>
                  <a:pt x="1120" y="6298"/>
                </a:cubicBezTo>
                <a:cubicBezTo>
                  <a:pt x="1429" y="6560"/>
                  <a:pt x="1632" y="6346"/>
                  <a:pt x="1858" y="6275"/>
                </a:cubicBezTo>
                <a:lnTo>
                  <a:pt x="1858" y="6275"/>
                </a:lnTo>
                <a:cubicBezTo>
                  <a:pt x="1310" y="6489"/>
                  <a:pt x="1429" y="6798"/>
                  <a:pt x="1215" y="7060"/>
                </a:cubicBezTo>
                <a:cubicBezTo>
                  <a:pt x="1477" y="6834"/>
                  <a:pt x="1786" y="6965"/>
                  <a:pt x="2001" y="6417"/>
                </a:cubicBezTo>
                <a:lnTo>
                  <a:pt x="2001" y="6417"/>
                </a:lnTo>
                <a:cubicBezTo>
                  <a:pt x="1917" y="6632"/>
                  <a:pt x="1703" y="6834"/>
                  <a:pt x="1965" y="7144"/>
                </a:cubicBezTo>
                <a:cubicBezTo>
                  <a:pt x="1977" y="6846"/>
                  <a:pt x="2251" y="6739"/>
                  <a:pt x="2144" y="6382"/>
                </a:cubicBezTo>
                <a:lnTo>
                  <a:pt x="2144" y="6382"/>
                </a:lnTo>
                <a:cubicBezTo>
                  <a:pt x="2215" y="6548"/>
                  <a:pt x="2096" y="6775"/>
                  <a:pt x="2536" y="6929"/>
                </a:cubicBezTo>
                <a:cubicBezTo>
                  <a:pt x="2382" y="6763"/>
                  <a:pt x="2501" y="6727"/>
                  <a:pt x="2465" y="6560"/>
                </a:cubicBezTo>
                <a:cubicBezTo>
                  <a:pt x="2691" y="6608"/>
                  <a:pt x="2965" y="6394"/>
                  <a:pt x="2846" y="6156"/>
                </a:cubicBezTo>
                <a:cubicBezTo>
                  <a:pt x="2798" y="6334"/>
                  <a:pt x="2560" y="6370"/>
                  <a:pt x="2465" y="6215"/>
                </a:cubicBezTo>
                <a:cubicBezTo>
                  <a:pt x="2429" y="6191"/>
                  <a:pt x="2417" y="6144"/>
                  <a:pt x="2417" y="6096"/>
                </a:cubicBezTo>
                <a:cubicBezTo>
                  <a:pt x="2417" y="6036"/>
                  <a:pt x="2465" y="5941"/>
                  <a:pt x="2525" y="5929"/>
                </a:cubicBezTo>
                <a:cubicBezTo>
                  <a:pt x="2584" y="5917"/>
                  <a:pt x="2655" y="6013"/>
                  <a:pt x="2548" y="6060"/>
                </a:cubicBezTo>
                <a:cubicBezTo>
                  <a:pt x="2679" y="6096"/>
                  <a:pt x="2775" y="5941"/>
                  <a:pt x="2691" y="5846"/>
                </a:cubicBezTo>
                <a:cubicBezTo>
                  <a:pt x="2679" y="5834"/>
                  <a:pt x="2667" y="5822"/>
                  <a:pt x="2655" y="5810"/>
                </a:cubicBezTo>
                <a:lnTo>
                  <a:pt x="2655" y="5810"/>
                </a:lnTo>
                <a:cubicBezTo>
                  <a:pt x="2620" y="5798"/>
                  <a:pt x="2584" y="5786"/>
                  <a:pt x="2548" y="5798"/>
                </a:cubicBezTo>
                <a:cubicBezTo>
                  <a:pt x="2727" y="5536"/>
                  <a:pt x="2965" y="5334"/>
                  <a:pt x="3251" y="5203"/>
                </a:cubicBezTo>
                <a:cubicBezTo>
                  <a:pt x="2477" y="5679"/>
                  <a:pt x="3298" y="6096"/>
                  <a:pt x="2917" y="6477"/>
                </a:cubicBezTo>
                <a:cubicBezTo>
                  <a:pt x="2929" y="6465"/>
                  <a:pt x="2941" y="6453"/>
                  <a:pt x="2953" y="6441"/>
                </a:cubicBezTo>
                <a:cubicBezTo>
                  <a:pt x="2941" y="6453"/>
                  <a:pt x="2929" y="6465"/>
                  <a:pt x="2917" y="6477"/>
                </a:cubicBezTo>
                <a:cubicBezTo>
                  <a:pt x="3084" y="6406"/>
                  <a:pt x="3215" y="6287"/>
                  <a:pt x="3298" y="6120"/>
                </a:cubicBezTo>
                <a:cubicBezTo>
                  <a:pt x="3394" y="5822"/>
                  <a:pt x="3120" y="5703"/>
                  <a:pt x="3132" y="5560"/>
                </a:cubicBezTo>
                <a:cubicBezTo>
                  <a:pt x="3263" y="5667"/>
                  <a:pt x="3370" y="5620"/>
                  <a:pt x="3429" y="5489"/>
                </a:cubicBezTo>
                <a:cubicBezTo>
                  <a:pt x="3251" y="5501"/>
                  <a:pt x="3227" y="5322"/>
                  <a:pt x="3322" y="5239"/>
                </a:cubicBezTo>
                <a:cubicBezTo>
                  <a:pt x="3465" y="5096"/>
                  <a:pt x="3810" y="5060"/>
                  <a:pt x="3894" y="4655"/>
                </a:cubicBezTo>
                <a:cubicBezTo>
                  <a:pt x="3929" y="4608"/>
                  <a:pt x="3965" y="4548"/>
                  <a:pt x="4001" y="4489"/>
                </a:cubicBezTo>
                <a:cubicBezTo>
                  <a:pt x="3977" y="4548"/>
                  <a:pt x="3965" y="4620"/>
                  <a:pt x="3953" y="4691"/>
                </a:cubicBezTo>
                <a:cubicBezTo>
                  <a:pt x="3715" y="5024"/>
                  <a:pt x="3941" y="5286"/>
                  <a:pt x="3953" y="5489"/>
                </a:cubicBezTo>
                <a:cubicBezTo>
                  <a:pt x="3953" y="5632"/>
                  <a:pt x="3822" y="5739"/>
                  <a:pt x="3703" y="5596"/>
                </a:cubicBezTo>
                <a:cubicBezTo>
                  <a:pt x="3644" y="5727"/>
                  <a:pt x="3691" y="5834"/>
                  <a:pt x="3858" y="5858"/>
                </a:cubicBezTo>
                <a:cubicBezTo>
                  <a:pt x="3763" y="5965"/>
                  <a:pt x="3477" y="5858"/>
                  <a:pt x="3346" y="6132"/>
                </a:cubicBezTo>
                <a:cubicBezTo>
                  <a:pt x="3287" y="6251"/>
                  <a:pt x="3287" y="6406"/>
                  <a:pt x="3358" y="6656"/>
                </a:cubicBezTo>
                <a:lnTo>
                  <a:pt x="3358" y="6656"/>
                </a:lnTo>
                <a:cubicBezTo>
                  <a:pt x="3358" y="6120"/>
                  <a:pt x="4239" y="6406"/>
                  <a:pt x="4025" y="5525"/>
                </a:cubicBezTo>
                <a:lnTo>
                  <a:pt x="4025" y="5525"/>
                </a:lnTo>
                <a:cubicBezTo>
                  <a:pt x="4132" y="5810"/>
                  <a:pt x="4156" y="6132"/>
                  <a:pt x="4096" y="6441"/>
                </a:cubicBezTo>
                <a:cubicBezTo>
                  <a:pt x="4072" y="6406"/>
                  <a:pt x="4049" y="6382"/>
                  <a:pt x="4013" y="6382"/>
                </a:cubicBezTo>
                <a:lnTo>
                  <a:pt x="3977" y="6382"/>
                </a:lnTo>
                <a:cubicBezTo>
                  <a:pt x="3953" y="6370"/>
                  <a:pt x="3941" y="6370"/>
                  <a:pt x="3929" y="6382"/>
                </a:cubicBezTo>
                <a:cubicBezTo>
                  <a:pt x="3798" y="6382"/>
                  <a:pt x="3751" y="6560"/>
                  <a:pt x="3870" y="6632"/>
                </a:cubicBezTo>
                <a:cubicBezTo>
                  <a:pt x="3834" y="6525"/>
                  <a:pt x="3941" y="6501"/>
                  <a:pt x="3989" y="6548"/>
                </a:cubicBezTo>
                <a:cubicBezTo>
                  <a:pt x="4025" y="6608"/>
                  <a:pt x="3989" y="6715"/>
                  <a:pt x="3941" y="6751"/>
                </a:cubicBezTo>
                <a:cubicBezTo>
                  <a:pt x="3906" y="6787"/>
                  <a:pt x="3870" y="6798"/>
                  <a:pt x="3822" y="6798"/>
                </a:cubicBezTo>
                <a:cubicBezTo>
                  <a:pt x="3691" y="6810"/>
                  <a:pt x="3501" y="6727"/>
                  <a:pt x="3596" y="6489"/>
                </a:cubicBezTo>
                <a:cubicBezTo>
                  <a:pt x="3346" y="6560"/>
                  <a:pt x="3394" y="6918"/>
                  <a:pt x="3584" y="7049"/>
                </a:cubicBezTo>
                <a:cubicBezTo>
                  <a:pt x="3429" y="7144"/>
                  <a:pt x="3489" y="7239"/>
                  <a:pt x="3275" y="7251"/>
                </a:cubicBezTo>
                <a:cubicBezTo>
                  <a:pt x="3679" y="7453"/>
                  <a:pt x="3775" y="7203"/>
                  <a:pt x="3941" y="7144"/>
                </a:cubicBezTo>
                <a:lnTo>
                  <a:pt x="3941" y="7144"/>
                </a:lnTo>
                <a:cubicBezTo>
                  <a:pt x="3596" y="7322"/>
                  <a:pt x="3715" y="7596"/>
                  <a:pt x="3513" y="7811"/>
                </a:cubicBezTo>
                <a:cubicBezTo>
                  <a:pt x="3929" y="7775"/>
                  <a:pt x="3918" y="7477"/>
                  <a:pt x="4013" y="7275"/>
                </a:cubicBezTo>
                <a:lnTo>
                  <a:pt x="4013" y="7275"/>
                </a:lnTo>
                <a:cubicBezTo>
                  <a:pt x="3775" y="7811"/>
                  <a:pt x="4084" y="7941"/>
                  <a:pt x="4120" y="8275"/>
                </a:cubicBezTo>
                <a:cubicBezTo>
                  <a:pt x="4144" y="7941"/>
                  <a:pt x="4453" y="7811"/>
                  <a:pt x="4215" y="7275"/>
                </a:cubicBezTo>
                <a:lnTo>
                  <a:pt x="4215" y="7275"/>
                </a:lnTo>
                <a:cubicBezTo>
                  <a:pt x="4322" y="7477"/>
                  <a:pt x="4310" y="7775"/>
                  <a:pt x="4715" y="7811"/>
                </a:cubicBezTo>
                <a:cubicBezTo>
                  <a:pt x="4513" y="7584"/>
                  <a:pt x="4632" y="7322"/>
                  <a:pt x="4299" y="7144"/>
                </a:cubicBezTo>
                <a:lnTo>
                  <a:pt x="4299" y="7144"/>
                </a:lnTo>
                <a:cubicBezTo>
                  <a:pt x="4453" y="7203"/>
                  <a:pt x="4549" y="7453"/>
                  <a:pt x="4953" y="7251"/>
                </a:cubicBezTo>
                <a:cubicBezTo>
                  <a:pt x="4739" y="7239"/>
                  <a:pt x="4787" y="7144"/>
                  <a:pt x="4644" y="7049"/>
                </a:cubicBezTo>
                <a:cubicBezTo>
                  <a:pt x="4846" y="6918"/>
                  <a:pt x="4882" y="6560"/>
                  <a:pt x="4632" y="6489"/>
                </a:cubicBezTo>
                <a:cubicBezTo>
                  <a:pt x="4727" y="6727"/>
                  <a:pt x="4537" y="6810"/>
                  <a:pt x="4406" y="6798"/>
                </a:cubicBezTo>
                <a:cubicBezTo>
                  <a:pt x="4358" y="6798"/>
                  <a:pt x="4322" y="6787"/>
                  <a:pt x="4287" y="6751"/>
                </a:cubicBezTo>
                <a:cubicBezTo>
                  <a:pt x="4251" y="6715"/>
                  <a:pt x="4203" y="6596"/>
                  <a:pt x="4251" y="6548"/>
                </a:cubicBezTo>
                <a:cubicBezTo>
                  <a:pt x="4287" y="6501"/>
                  <a:pt x="4394" y="6525"/>
                  <a:pt x="4358" y="6632"/>
                </a:cubicBezTo>
                <a:cubicBezTo>
                  <a:pt x="4370" y="6620"/>
                  <a:pt x="4382" y="6608"/>
                  <a:pt x="4394" y="6596"/>
                </a:cubicBezTo>
                <a:cubicBezTo>
                  <a:pt x="4441" y="6548"/>
                  <a:pt x="4441" y="6465"/>
                  <a:pt x="4394" y="6417"/>
                </a:cubicBezTo>
                <a:cubicBezTo>
                  <a:pt x="4370" y="6394"/>
                  <a:pt x="4334" y="6382"/>
                  <a:pt x="4299" y="6382"/>
                </a:cubicBezTo>
                <a:cubicBezTo>
                  <a:pt x="4287" y="6370"/>
                  <a:pt x="4275" y="6370"/>
                  <a:pt x="4263" y="6382"/>
                </a:cubicBezTo>
                <a:lnTo>
                  <a:pt x="4251" y="6382"/>
                </a:lnTo>
                <a:cubicBezTo>
                  <a:pt x="4215" y="6382"/>
                  <a:pt x="4179" y="6406"/>
                  <a:pt x="4168" y="6441"/>
                </a:cubicBezTo>
                <a:cubicBezTo>
                  <a:pt x="4108" y="6132"/>
                  <a:pt x="4132" y="5810"/>
                  <a:pt x="4227" y="5525"/>
                </a:cubicBezTo>
                <a:cubicBezTo>
                  <a:pt x="4025" y="6406"/>
                  <a:pt x="4894" y="6120"/>
                  <a:pt x="4906" y="6656"/>
                </a:cubicBezTo>
                <a:lnTo>
                  <a:pt x="4906" y="6608"/>
                </a:lnTo>
                <a:lnTo>
                  <a:pt x="4906" y="6656"/>
                </a:lnTo>
                <a:cubicBezTo>
                  <a:pt x="4977" y="6406"/>
                  <a:pt x="4977" y="6251"/>
                  <a:pt x="4918" y="6144"/>
                </a:cubicBezTo>
                <a:cubicBezTo>
                  <a:pt x="4787" y="5870"/>
                  <a:pt x="4501" y="5965"/>
                  <a:pt x="4394" y="5858"/>
                </a:cubicBezTo>
                <a:cubicBezTo>
                  <a:pt x="4572" y="5834"/>
                  <a:pt x="4620" y="5739"/>
                  <a:pt x="4549" y="5596"/>
                </a:cubicBezTo>
                <a:cubicBezTo>
                  <a:pt x="4430" y="5739"/>
                  <a:pt x="4299" y="5632"/>
                  <a:pt x="4299" y="5501"/>
                </a:cubicBezTo>
                <a:cubicBezTo>
                  <a:pt x="4310" y="5286"/>
                  <a:pt x="4525" y="5024"/>
                  <a:pt x="4299" y="4691"/>
                </a:cubicBezTo>
                <a:cubicBezTo>
                  <a:pt x="4287" y="4620"/>
                  <a:pt x="4275" y="4548"/>
                  <a:pt x="4251" y="4489"/>
                </a:cubicBezTo>
                <a:cubicBezTo>
                  <a:pt x="4287" y="4548"/>
                  <a:pt x="4322" y="4608"/>
                  <a:pt x="4370" y="4667"/>
                </a:cubicBezTo>
                <a:cubicBezTo>
                  <a:pt x="4441" y="5072"/>
                  <a:pt x="4775" y="5096"/>
                  <a:pt x="4930" y="5239"/>
                </a:cubicBezTo>
                <a:cubicBezTo>
                  <a:pt x="5037" y="5334"/>
                  <a:pt x="5001" y="5501"/>
                  <a:pt x="4834" y="5489"/>
                </a:cubicBezTo>
                <a:cubicBezTo>
                  <a:pt x="4882" y="5620"/>
                  <a:pt x="4977" y="5667"/>
                  <a:pt x="5132" y="5560"/>
                </a:cubicBezTo>
                <a:cubicBezTo>
                  <a:pt x="5132" y="5703"/>
                  <a:pt x="4858" y="5834"/>
                  <a:pt x="4953" y="6120"/>
                </a:cubicBezTo>
                <a:cubicBezTo>
                  <a:pt x="5001" y="6239"/>
                  <a:pt x="5108" y="6358"/>
                  <a:pt x="5334" y="6477"/>
                </a:cubicBezTo>
                <a:lnTo>
                  <a:pt x="5334" y="6477"/>
                </a:lnTo>
                <a:cubicBezTo>
                  <a:pt x="4965" y="6096"/>
                  <a:pt x="5787" y="5679"/>
                  <a:pt x="5013" y="5203"/>
                </a:cubicBezTo>
                <a:lnTo>
                  <a:pt x="5013" y="5203"/>
                </a:lnTo>
                <a:cubicBezTo>
                  <a:pt x="5287" y="5334"/>
                  <a:pt x="5525" y="5548"/>
                  <a:pt x="5703" y="5798"/>
                </a:cubicBezTo>
                <a:cubicBezTo>
                  <a:pt x="5668" y="5798"/>
                  <a:pt x="5632" y="5798"/>
                  <a:pt x="5596" y="5822"/>
                </a:cubicBezTo>
                <a:lnTo>
                  <a:pt x="5596" y="5822"/>
                </a:lnTo>
                <a:cubicBezTo>
                  <a:pt x="5584" y="5822"/>
                  <a:pt x="5573" y="5834"/>
                  <a:pt x="5561" y="5846"/>
                </a:cubicBezTo>
                <a:cubicBezTo>
                  <a:pt x="5513" y="5906"/>
                  <a:pt x="5513" y="5989"/>
                  <a:pt x="5561" y="6036"/>
                </a:cubicBezTo>
                <a:cubicBezTo>
                  <a:pt x="5584" y="6060"/>
                  <a:pt x="5632" y="6072"/>
                  <a:pt x="5668" y="6072"/>
                </a:cubicBezTo>
                <a:cubicBezTo>
                  <a:pt x="5668" y="6072"/>
                  <a:pt x="5680" y="6072"/>
                  <a:pt x="5692" y="6072"/>
                </a:cubicBezTo>
                <a:cubicBezTo>
                  <a:pt x="5596" y="6013"/>
                  <a:pt x="5656" y="5929"/>
                  <a:pt x="5715" y="5941"/>
                </a:cubicBezTo>
                <a:cubicBezTo>
                  <a:pt x="5787" y="5941"/>
                  <a:pt x="5834" y="6048"/>
                  <a:pt x="5834" y="6108"/>
                </a:cubicBezTo>
                <a:cubicBezTo>
                  <a:pt x="5823" y="6156"/>
                  <a:pt x="5811" y="6191"/>
                  <a:pt x="5775" y="6227"/>
                </a:cubicBezTo>
                <a:cubicBezTo>
                  <a:pt x="5680" y="6382"/>
                  <a:pt x="5442" y="6346"/>
                  <a:pt x="5406" y="6167"/>
                </a:cubicBezTo>
                <a:cubicBezTo>
                  <a:pt x="5275" y="6406"/>
                  <a:pt x="5549" y="6620"/>
                  <a:pt x="5787" y="6572"/>
                </a:cubicBezTo>
                <a:cubicBezTo>
                  <a:pt x="5751" y="6739"/>
                  <a:pt x="5858" y="6775"/>
                  <a:pt x="5715" y="6941"/>
                </a:cubicBezTo>
                <a:cubicBezTo>
                  <a:pt x="6144" y="6787"/>
                  <a:pt x="6037" y="6548"/>
                  <a:pt x="6108" y="6394"/>
                </a:cubicBezTo>
                <a:lnTo>
                  <a:pt x="6108" y="6394"/>
                </a:lnTo>
                <a:cubicBezTo>
                  <a:pt x="5989" y="6751"/>
                  <a:pt x="6263" y="6858"/>
                  <a:pt x="6275" y="7156"/>
                </a:cubicBezTo>
                <a:cubicBezTo>
                  <a:pt x="6537" y="6846"/>
                  <a:pt x="6323" y="6644"/>
                  <a:pt x="6239" y="6429"/>
                </a:cubicBezTo>
                <a:lnTo>
                  <a:pt x="6239" y="6429"/>
                </a:lnTo>
                <a:cubicBezTo>
                  <a:pt x="6465" y="6965"/>
                  <a:pt x="6763" y="6846"/>
                  <a:pt x="7025" y="7060"/>
                </a:cubicBezTo>
                <a:cubicBezTo>
                  <a:pt x="6811" y="6798"/>
                  <a:pt x="6930" y="6501"/>
                  <a:pt x="6394" y="6275"/>
                </a:cubicBezTo>
                <a:lnTo>
                  <a:pt x="6394" y="6275"/>
                </a:lnTo>
                <a:cubicBezTo>
                  <a:pt x="6608" y="6358"/>
                  <a:pt x="6811" y="6572"/>
                  <a:pt x="7120" y="6310"/>
                </a:cubicBezTo>
                <a:cubicBezTo>
                  <a:pt x="6823" y="6298"/>
                  <a:pt x="6716" y="6025"/>
                  <a:pt x="6358" y="6132"/>
                </a:cubicBezTo>
                <a:lnTo>
                  <a:pt x="6358" y="6132"/>
                </a:lnTo>
                <a:cubicBezTo>
                  <a:pt x="6513" y="6072"/>
                  <a:pt x="6751" y="6179"/>
                  <a:pt x="6906" y="5751"/>
                </a:cubicBezTo>
                <a:cubicBezTo>
                  <a:pt x="6739" y="5894"/>
                  <a:pt x="6704" y="5786"/>
                  <a:pt x="6537" y="5810"/>
                </a:cubicBezTo>
                <a:cubicBezTo>
                  <a:pt x="6573" y="5584"/>
                  <a:pt x="6358" y="5310"/>
                  <a:pt x="6132" y="5441"/>
                </a:cubicBezTo>
                <a:cubicBezTo>
                  <a:pt x="6311" y="5477"/>
                  <a:pt x="6346" y="5715"/>
                  <a:pt x="6192" y="5810"/>
                </a:cubicBezTo>
                <a:cubicBezTo>
                  <a:pt x="6156" y="5846"/>
                  <a:pt x="6120" y="5858"/>
                  <a:pt x="6073" y="5870"/>
                </a:cubicBezTo>
                <a:cubicBezTo>
                  <a:pt x="6013" y="5870"/>
                  <a:pt x="5906" y="5822"/>
                  <a:pt x="5906" y="5751"/>
                </a:cubicBezTo>
                <a:cubicBezTo>
                  <a:pt x="5894" y="5691"/>
                  <a:pt x="5977" y="5632"/>
                  <a:pt x="6037" y="5727"/>
                </a:cubicBezTo>
                <a:cubicBezTo>
                  <a:pt x="6037" y="5715"/>
                  <a:pt x="6037" y="5703"/>
                  <a:pt x="6037" y="5703"/>
                </a:cubicBezTo>
                <a:cubicBezTo>
                  <a:pt x="6037" y="5655"/>
                  <a:pt x="6025" y="5620"/>
                  <a:pt x="6001" y="5596"/>
                </a:cubicBezTo>
                <a:cubicBezTo>
                  <a:pt x="5942" y="5548"/>
                  <a:pt x="5858" y="5548"/>
                  <a:pt x="5811" y="5596"/>
                </a:cubicBezTo>
                <a:cubicBezTo>
                  <a:pt x="5799" y="5608"/>
                  <a:pt x="5787" y="5620"/>
                  <a:pt x="5775" y="5632"/>
                </a:cubicBezTo>
                <a:lnTo>
                  <a:pt x="5775" y="5632"/>
                </a:lnTo>
                <a:cubicBezTo>
                  <a:pt x="5763" y="5667"/>
                  <a:pt x="5751" y="5703"/>
                  <a:pt x="5763" y="5739"/>
                </a:cubicBezTo>
                <a:cubicBezTo>
                  <a:pt x="5501" y="5560"/>
                  <a:pt x="5299" y="5322"/>
                  <a:pt x="5168" y="5048"/>
                </a:cubicBezTo>
                <a:cubicBezTo>
                  <a:pt x="5644" y="5822"/>
                  <a:pt x="6061" y="5001"/>
                  <a:pt x="6442" y="5370"/>
                </a:cubicBezTo>
                <a:cubicBezTo>
                  <a:pt x="6430" y="5358"/>
                  <a:pt x="6418" y="5346"/>
                  <a:pt x="6406" y="5334"/>
                </a:cubicBezTo>
                <a:cubicBezTo>
                  <a:pt x="6418" y="5346"/>
                  <a:pt x="6430" y="5358"/>
                  <a:pt x="6442" y="5370"/>
                </a:cubicBezTo>
                <a:cubicBezTo>
                  <a:pt x="6323" y="5144"/>
                  <a:pt x="6204" y="5036"/>
                  <a:pt x="6084" y="5001"/>
                </a:cubicBezTo>
                <a:cubicBezTo>
                  <a:pt x="5787" y="4893"/>
                  <a:pt x="5668" y="5167"/>
                  <a:pt x="5525" y="5167"/>
                </a:cubicBezTo>
                <a:cubicBezTo>
                  <a:pt x="5632" y="5024"/>
                  <a:pt x="5584" y="4917"/>
                  <a:pt x="5453" y="4870"/>
                </a:cubicBezTo>
                <a:cubicBezTo>
                  <a:pt x="5465" y="5048"/>
                  <a:pt x="5299" y="5072"/>
                  <a:pt x="5203" y="4965"/>
                </a:cubicBezTo>
                <a:cubicBezTo>
                  <a:pt x="5061" y="4822"/>
                  <a:pt x="5037" y="4477"/>
                  <a:pt x="4620" y="4405"/>
                </a:cubicBezTo>
                <a:cubicBezTo>
                  <a:pt x="4572" y="4358"/>
                  <a:pt x="4513" y="4322"/>
                  <a:pt x="4453" y="4298"/>
                </a:cubicBezTo>
                <a:cubicBezTo>
                  <a:pt x="4513" y="4310"/>
                  <a:pt x="4584" y="4334"/>
                  <a:pt x="4656" y="4334"/>
                </a:cubicBezTo>
                <a:cubicBezTo>
                  <a:pt x="4989" y="4572"/>
                  <a:pt x="5251" y="4358"/>
                  <a:pt x="5465" y="4334"/>
                </a:cubicBezTo>
                <a:cubicBezTo>
                  <a:pt x="5596" y="4334"/>
                  <a:pt x="5703" y="4477"/>
                  <a:pt x="5561" y="4584"/>
                </a:cubicBezTo>
                <a:cubicBezTo>
                  <a:pt x="5703" y="4643"/>
                  <a:pt x="5799" y="4608"/>
                  <a:pt x="5823" y="4429"/>
                </a:cubicBezTo>
                <a:cubicBezTo>
                  <a:pt x="5930" y="4524"/>
                  <a:pt x="5823" y="4810"/>
                  <a:pt x="6108" y="4953"/>
                </a:cubicBezTo>
                <a:cubicBezTo>
                  <a:pt x="6215" y="5001"/>
                  <a:pt x="6370" y="5001"/>
                  <a:pt x="6620" y="4929"/>
                </a:cubicBezTo>
                <a:lnTo>
                  <a:pt x="6620" y="4929"/>
                </a:lnTo>
                <a:cubicBezTo>
                  <a:pt x="6084" y="4929"/>
                  <a:pt x="6370" y="4060"/>
                  <a:pt x="5489" y="4262"/>
                </a:cubicBezTo>
                <a:lnTo>
                  <a:pt x="5489" y="4262"/>
                </a:lnTo>
                <a:cubicBezTo>
                  <a:pt x="5787" y="4155"/>
                  <a:pt x="6096" y="4132"/>
                  <a:pt x="6406" y="4191"/>
                </a:cubicBezTo>
                <a:cubicBezTo>
                  <a:pt x="6370" y="4215"/>
                  <a:pt x="6358" y="4251"/>
                  <a:pt x="6346" y="4286"/>
                </a:cubicBezTo>
                <a:lnTo>
                  <a:pt x="6346" y="4286"/>
                </a:lnTo>
                <a:cubicBezTo>
                  <a:pt x="6346" y="4310"/>
                  <a:pt x="6346" y="4322"/>
                  <a:pt x="6346" y="4334"/>
                </a:cubicBezTo>
                <a:cubicBezTo>
                  <a:pt x="6346" y="4465"/>
                  <a:pt x="6537" y="4512"/>
                  <a:pt x="6596" y="4393"/>
                </a:cubicBezTo>
                <a:cubicBezTo>
                  <a:pt x="6489" y="4429"/>
                  <a:pt x="6477" y="4322"/>
                  <a:pt x="6525" y="4274"/>
                </a:cubicBezTo>
                <a:cubicBezTo>
                  <a:pt x="6573" y="4239"/>
                  <a:pt x="6680" y="4274"/>
                  <a:pt x="6716" y="4322"/>
                </a:cubicBezTo>
                <a:cubicBezTo>
                  <a:pt x="6751" y="4358"/>
                  <a:pt x="6775" y="4393"/>
                  <a:pt x="6775" y="4441"/>
                </a:cubicBezTo>
                <a:cubicBezTo>
                  <a:pt x="6775" y="4572"/>
                  <a:pt x="6704" y="4763"/>
                  <a:pt x="6465" y="4667"/>
                </a:cubicBezTo>
                <a:cubicBezTo>
                  <a:pt x="6537" y="4917"/>
                  <a:pt x="6882" y="4870"/>
                  <a:pt x="7013" y="4679"/>
                </a:cubicBezTo>
                <a:cubicBezTo>
                  <a:pt x="7108" y="4834"/>
                  <a:pt x="7216" y="4774"/>
                  <a:pt x="7227" y="4989"/>
                </a:cubicBezTo>
                <a:cubicBezTo>
                  <a:pt x="7430" y="4572"/>
                  <a:pt x="7180" y="4489"/>
                  <a:pt x="7120" y="4322"/>
                </a:cubicBezTo>
                <a:lnTo>
                  <a:pt x="7120" y="4322"/>
                </a:lnTo>
                <a:cubicBezTo>
                  <a:pt x="7287" y="4667"/>
                  <a:pt x="7561" y="4548"/>
                  <a:pt x="7775" y="4751"/>
                </a:cubicBezTo>
                <a:cubicBezTo>
                  <a:pt x="7739" y="4334"/>
                  <a:pt x="7454" y="4346"/>
                  <a:pt x="7239" y="4251"/>
                </a:cubicBezTo>
                <a:lnTo>
                  <a:pt x="7239" y="4251"/>
                </a:lnTo>
                <a:cubicBezTo>
                  <a:pt x="7775" y="4477"/>
                  <a:pt x="7906" y="4179"/>
                  <a:pt x="8251" y="4143"/>
                </a:cubicBezTo>
                <a:cubicBezTo>
                  <a:pt x="7906" y="4120"/>
                  <a:pt x="7775" y="3810"/>
                  <a:pt x="7239" y="4048"/>
                </a:cubicBezTo>
                <a:lnTo>
                  <a:pt x="7239" y="4048"/>
                </a:lnTo>
                <a:cubicBezTo>
                  <a:pt x="7454" y="3941"/>
                  <a:pt x="7739" y="3953"/>
                  <a:pt x="7775" y="3548"/>
                </a:cubicBezTo>
                <a:cubicBezTo>
                  <a:pt x="7561" y="3751"/>
                  <a:pt x="7287" y="3631"/>
                  <a:pt x="7120" y="3965"/>
                </a:cubicBezTo>
                <a:lnTo>
                  <a:pt x="7120" y="3965"/>
                </a:lnTo>
                <a:cubicBezTo>
                  <a:pt x="7180" y="3810"/>
                  <a:pt x="7430" y="3715"/>
                  <a:pt x="7227" y="3310"/>
                </a:cubicBezTo>
                <a:cubicBezTo>
                  <a:pt x="7216" y="3524"/>
                  <a:pt x="7108" y="3477"/>
                  <a:pt x="7013" y="3620"/>
                </a:cubicBezTo>
                <a:cubicBezTo>
                  <a:pt x="6882" y="3417"/>
                  <a:pt x="6537" y="3381"/>
                  <a:pt x="6465" y="3631"/>
                </a:cubicBezTo>
                <a:cubicBezTo>
                  <a:pt x="6704" y="3524"/>
                  <a:pt x="6775" y="3727"/>
                  <a:pt x="6775" y="3858"/>
                </a:cubicBezTo>
                <a:cubicBezTo>
                  <a:pt x="6775" y="3905"/>
                  <a:pt x="6751" y="3941"/>
                  <a:pt x="6716" y="3977"/>
                </a:cubicBezTo>
                <a:cubicBezTo>
                  <a:pt x="6680" y="4012"/>
                  <a:pt x="6573" y="4060"/>
                  <a:pt x="6525" y="4012"/>
                </a:cubicBezTo>
                <a:cubicBezTo>
                  <a:pt x="6477" y="3977"/>
                  <a:pt x="6489" y="3870"/>
                  <a:pt x="6596" y="3905"/>
                </a:cubicBezTo>
                <a:cubicBezTo>
                  <a:pt x="6585" y="3893"/>
                  <a:pt x="6573" y="3870"/>
                  <a:pt x="6561" y="3858"/>
                </a:cubicBezTo>
                <a:cubicBezTo>
                  <a:pt x="6513" y="3822"/>
                  <a:pt x="6442" y="3822"/>
                  <a:pt x="6394" y="3858"/>
                </a:cubicBezTo>
                <a:cubicBezTo>
                  <a:pt x="6370" y="3893"/>
                  <a:pt x="6346" y="3929"/>
                  <a:pt x="6346" y="3965"/>
                </a:cubicBezTo>
                <a:cubicBezTo>
                  <a:pt x="6346" y="3977"/>
                  <a:pt x="6346" y="3989"/>
                  <a:pt x="6346" y="4001"/>
                </a:cubicBezTo>
                <a:lnTo>
                  <a:pt x="6346" y="4012"/>
                </a:lnTo>
                <a:cubicBezTo>
                  <a:pt x="6358" y="4048"/>
                  <a:pt x="6370" y="4084"/>
                  <a:pt x="6406" y="4096"/>
                </a:cubicBezTo>
                <a:cubicBezTo>
                  <a:pt x="6096" y="4155"/>
                  <a:pt x="5787" y="4132"/>
                  <a:pt x="5489" y="4024"/>
                </a:cubicBezTo>
                <a:cubicBezTo>
                  <a:pt x="6382" y="4239"/>
                  <a:pt x="6084" y="3370"/>
                  <a:pt x="6632" y="3358"/>
                </a:cubicBezTo>
                <a:lnTo>
                  <a:pt x="6573" y="3358"/>
                </a:lnTo>
                <a:cubicBezTo>
                  <a:pt x="6585" y="3358"/>
                  <a:pt x="6608" y="3358"/>
                  <a:pt x="6632" y="3358"/>
                </a:cubicBezTo>
                <a:cubicBezTo>
                  <a:pt x="6382" y="3286"/>
                  <a:pt x="6215" y="3286"/>
                  <a:pt x="6108" y="3346"/>
                </a:cubicBezTo>
                <a:cubicBezTo>
                  <a:pt x="5834" y="3477"/>
                  <a:pt x="5942" y="3762"/>
                  <a:pt x="5834" y="3858"/>
                </a:cubicBezTo>
                <a:cubicBezTo>
                  <a:pt x="5811" y="3691"/>
                  <a:pt x="5703" y="3643"/>
                  <a:pt x="5573" y="3703"/>
                </a:cubicBezTo>
                <a:cubicBezTo>
                  <a:pt x="5703" y="3822"/>
                  <a:pt x="5596" y="3965"/>
                  <a:pt x="5465" y="3953"/>
                </a:cubicBezTo>
                <a:cubicBezTo>
                  <a:pt x="5263" y="3941"/>
                  <a:pt x="5001" y="3727"/>
                  <a:pt x="4656" y="3953"/>
                </a:cubicBezTo>
                <a:cubicBezTo>
                  <a:pt x="4584" y="3965"/>
                  <a:pt x="4525" y="3977"/>
                  <a:pt x="4453" y="4001"/>
                </a:cubicBezTo>
                <a:cubicBezTo>
                  <a:pt x="4513" y="3965"/>
                  <a:pt x="4572" y="3929"/>
                  <a:pt x="4632" y="3893"/>
                </a:cubicBezTo>
                <a:cubicBezTo>
                  <a:pt x="5037" y="3810"/>
                  <a:pt x="5072" y="3477"/>
                  <a:pt x="5203" y="3322"/>
                </a:cubicBezTo>
                <a:cubicBezTo>
                  <a:pt x="5299" y="3227"/>
                  <a:pt x="5477" y="3250"/>
                  <a:pt x="5453" y="3429"/>
                </a:cubicBezTo>
                <a:cubicBezTo>
                  <a:pt x="5596" y="3370"/>
                  <a:pt x="5632" y="3274"/>
                  <a:pt x="5525" y="3131"/>
                </a:cubicBezTo>
                <a:cubicBezTo>
                  <a:pt x="5680" y="3119"/>
                  <a:pt x="5799" y="3393"/>
                  <a:pt x="6096" y="3298"/>
                </a:cubicBezTo>
                <a:cubicBezTo>
                  <a:pt x="6215" y="3262"/>
                  <a:pt x="6323" y="3143"/>
                  <a:pt x="6454" y="2917"/>
                </a:cubicBezTo>
                <a:lnTo>
                  <a:pt x="6454" y="2917"/>
                </a:lnTo>
                <a:cubicBezTo>
                  <a:pt x="6061" y="3298"/>
                  <a:pt x="5656" y="2477"/>
                  <a:pt x="5180" y="3239"/>
                </a:cubicBezTo>
                <a:lnTo>
                  <a:pt x="5180" y="3239"/>
                </a:lnTo>
                <a:cubicBezTo>
                  <a:pt x="5311" y="2965"/>
                  <a:pt x="5513" y="2727"/>
                  <a:pt x="5775" y="2548"/>
                </a:cubicBezTo>
                <a:cubicBezTo>
                  <a:pt x="5763" y="2584"/>
                  <a:pt x="5763" y="2619"/>
                  <a:pt x="5787" y="2655"/>
                </a:cubicBezTo>
                <a:lnTo>
                  <a:pt x="5787" y="2655"/>
                </a:lnTo>
                <a:cubicBezTo>
                  <a:pt x="5799" y="2667"/>
                  <a:pt x="5811" y="2679"/>
                  <a:pt x="5823" y="2691"/>
                </a:cubicBezTo>
                <a:cubicBezTo>
                  <a:pt x="5918" y="2786"/>
                  <a:pt x="6073" y="2691"/>
                  <a:pt x="6037" y="2560"/>
                </a:cubicBezTo>
                <a:cubicBezTo>
                  <a:pt x="5989" y="2655"/>
                  <a:pt x="5894" y="2596"/>
                  <a:pt x="5906" y="2524"/>
                </a:cubicBezTo>
                <a:cubicBezTo>
                  <a:pt x="5918" y="2465"/>
                  <a:pt x="6013" y="2417"/>
                  <a:pt x="6073" y="2417"/>
                </a:cubicBezTo>
                <a:cubicBezTo>
                  <a:pt x="6120" y="2417"/>
                  <a:pt x="6168" y="2441"/>
                  <a:pt x="6192" y="2465"/>
                </a:cubicBezTo>
                <a:cubicBezTo>
                  <a:pt x="6287" y="2548"/>
                  <a:pt x="6382" y="2750"/>
                  <a:pt x="6132" y="2846"/>
                </a:cubicBezTo>
                <a:cubicBezTo>
                  <a:pt x="6370" y="2977"/>
                  <a:pt x="6585" y="2691"/>
                  <a:pt x="6537" y="2465"/>
                </a:cubicBezTo>
                <a:cubicBezTo>
                  <a:pt x="6704" y="2500"/>
                  <a:pt x="6739" y="2393"/>
                  <a:pt x="6906" y="2536"/>
                </a:cubicBezTo>
                <a:cubicBezTo>
                  <a:pt x="6751" y="2107"/>
                  <a:pt x="6525" y="2215"/>
                  <a:pt x="6358" y="2143"/>
                </a:cubicBezTo>
                <a:lnTo>
                  <a:pt x="6358" y="2143"/>
                </a:lnTo>
                <a:cubicBezTo>
                  <a:pt x="6716" y="2262"/>
                  <a:pt x="6823" y="2000"/>
                  <a:pt x="7120" y="1976"/>
                </a:cubicBezTo>
                <a:cubicBezTo>
                  <a:pt x="6811" y="1703"/>
                  <a:pt x="6608" y="1917"/>
                  <a:pt x="6394" y="2000"/>
                </a:cubicBezTo>
                <a:lnTo>
                  <a:pt x="6394" y="2000"/>
                </a:lnTo>
                <a:cubicBezTo>
                  <a:pt x="6942" y="1786"/>
                  <a:pt x="6811" y="1476"/>
                  <a:pt x="7037" y="1214"/>
                </a:cubicBezTo>
                <a:cubicBezTo>
                  <a:pt x="6775" y="1429"/>
                  <a:pt x="6465" y="1310"/>
                  <a:pt x="6251" y="1857"/>
                </a:cubicBezTo>
                <a:lnTo>
                  <a:pt x="6251" y="1857"/>
                </a:lnTo>
                <a:cubicBezTo>
                  <a:pt x="6323" y="1631"/>
                  <a:pt x="6549" y="1441"/>
                  <a:pt x="6275" y="1119"/>
                </a:cubicBezTo>
                <a:cubicBezTo>
                  <a:pt x="6263" y="1417"/>
                  <a:pt x="5989" y="1524"/>
                  <a:pt x="6108" y="1893"/>
                </a:cubicBezTo>
                <a:lnTo>
                  <a:pt x="6108" y="1893"/>
                </a:lnTo>
                <a:cubicBezTo>
                  <a:pt x="6037" y="1726"/>
                  <a:pt x="6144" y="1488"/>
                  <a:pt x="5715" y="1345"/>
                </a:cubicBezTo>
                <a:cubicBezTo>
                  <a:pt x="5858" y="1512"/>
                  <a:pt x="5751" y="1536"/>
                  <a:pt x="5787" y="1715"/>
                </a:cubicBezTo>
                <a:cubicBezTo>
                  <a:pt x="5561" y="1667"/>
                  <a:pt x="5275" y="1881"/>
                  <a:pt x="5406" y="2107"/>
                </a:cubicBezTo>
                <a:cubicBezTo>
                  <a:pt x="5453" y="1941"/>
                  <a:pt x="5680" y="1893"/>
                  <a:pt x="5775" y="2048"/>
                </a:cubicBezTo>
                <a:cubicBezTo>
                  <a:pt x="5811" y="2084"/>
                  <a:pt x="5834" y="2131"/>
                  <a:pt x="5834" y="2179"/>
                </a:cubicBezTo>
                <a:cubicBezTo>
                  <a:pt x="5834" y="2227"/>
                  <a:pt x="5787" y="2334"/>
                  <a:pt x="5727" y="2346"/>
                </a:cubicBezTo>
                <a:cubicBezTo>
                  <a:pt x="5656" y="2346"/>
                  <a:pt x="5596" y="2262"/>
                  <a:pt x="5692" y="2203"/>
                </a:cubicBezTo>
                <a:cubicBezTo>
                  <a:pt x="5561" y="2167"/>
                  <a:pt x="5465" y="2334"/>
                  <a:pt x="5561" y="2429"/>
                </a:cubicBezTo>
                <a:cubicBezTo>
                  <a:pt x="5573" y="2441"/>
                  <a:pt x="5573" y="2453"/>
                  <a:pt x="5596" y="2453"/>
                </a:cubicBezTo>
                <a:cubicBezTo>
                  <a:pt x="5596" y="2453"/>
                  <a:pt x="5596" y="2453"/>
                  <a:pt x="5596" y="2453"/>
                </a:cubicBezTo>
                <a:cubicBezTo>
                  <a:pt x="5632" y="2477"/>
                  <a:pt x="5668" y="2488"/>
                  <a:pt x="5703" y="2477"/>
                </a:cubicBezTo>
                <a:cubicBezTo>
                  <a:pt x="5525" y="2738"/>
                  <a:pt x="5287" y="2941"/>
                  <a:pt x="5013" y="3072"/>
                </a:cubicBezTo>
                <a:cubicBezTo>
                  <a:pt x="5775" y="2596"/>
                  <a:pt x="4953" y="2179"/>
                  <a:pt x="5334" y="1786"/>
                </a:cubicBezTo>
                <a:lnTo>
                  <a:pt x="5299" y="1834"/>
                </a:lnTo>
                <a:lnTo>
                  <a:pt x="5334" y="1786"/>
                </a:lnTo>
                <a:cubicBezTo>
                  <a:pt x="5108" y="1917"/>
                  <a:pt x="5001" y="2036"/>
                  <a:pt x="4953" y="2143"/>
                </a:cubicBezTo>
                <a:cubicBezTo>
                  <a:pt x="4858" y="2441"/>
                  <a:pt x="5132" y="2572"/>
                  <a:pt x="5132" y="2715"/>
                </a:cubicBezTo>
                <a:cubicBezTo>
                  <a:pt x="4989" y="2608"/>
                  <a:pt x="4882" y="2643"/>
                  <a:pt x="4834" y="2786"/>
                </a:cubicBezTo>
                <a:cubicBezTo>
                  <a:pt x="5013" y="2774"/>
                  <a:pt x="5037" y="2941"/>
                  <a:pt x="4930" y="3036"/>
                </a:cubicBezTo>
                <a:cubicBezTo>
                  <a:pt x="4787" y="3179"/>
                  <a:pt x="4441" y="3203"/>
                  <a:pt x="4370" y="3608"/>
                </a:cubicBezTo>
                <a:cubicBezTo>
                  <a:pt x="4322" y="3667"/>
                  <a:pt x="4287" y="3727"/>
                  <a:pt x="4251" y="3786"/>
                </a:cubicBezTo>
                <a:cubicBezTo>
                  <a:pt x="4275" y="3715"/>
                  <a:pt x="4287" y="3655"/>
                  <a:pt x="4299" y="3584"/>
                </a:cubicBezTo>
                <a:cubicBezTo>
                  <a:pt x="4537" y="3250"/>
                  <a:pt x="4322" y="2989"/>
                  <a:pt x="4299" y="2774"/>
                </a:cubicBezTo>
                <a:cubicBezTo>
                  <a:pt x="4299" y="2643"/>
                  <a:pt x="4441" y="2536"/>
                  <a:pt x="4549" y="2679"/>
                </a:cubicBezTo>
                <a:cubicBezTo>
                  <a:pt x="4608" y="2536"/>
                  <a:pt x="4572" y="2441"/>
                  <a:pt x="4406" y="2417"/>
                </a:cubicBezTo>
                <a:cubicBezTo>
                  <a:pt x="4501" y="2310"/>
                  <a:pt x="4787" y="2417"/>
                  <a:pt x="4918" y="2131"/>
                </a:cubicBezTo>
                <a:cubicBezTo>
                  <a:pt x="4977" y="2024"/>
                  <a:pt x="4977" y="1869"/>
                  <a:pt x="4906" y="1619"/>
                </a:cubicBezTo>
                <a:lnTo>
                  <a:pt x="4906" y="1619"/>
                </a:lnTo>
                <a:cubicBezTo>
                  <a:pt x="4906" y="2155"/>
                  <a:pt x="4025" y="1869"/>
                  <a:pt x="4239" y="2750"/>
                </a:cubicBezTo>
                <a:lnTo>
                  <a:pt x="4239" y="2750"/>
                </a:lnTo>
                <a:cubicBezTo>
                  <a:pt x="4132" y="2453"/>
                  <a:pt x="4108" y="2143"/>
                  <a:pt x="4168" y="1834"/>
                </a:cubicBezTo>
                <a:cubicBezTo>
                  <a:pt x="4179" y="1869"/>
                  <a:pt x="4215" y="1881"/>
                  <a:pt x="4251" y="1893"/>
                </a:cubicBezTo>
                <a:lnTo>
                  <a:pt x="4263" y="1893"/>
                </a:lnTo>
                <a:cubicBezTo>
                  <a:pt x="4275" y="1893"/>
                  <a:pt x="4287" y="1893"/>
                  <a:pt x="4310" y="1893"/>
                </a:cubicBezTo>
                <a:cubicBezTo>
                  <a:pt x="4441" y="1893"/>
                  <a:pt x="4489" y="1703"/>
                  <a:pt x="4370" y="1643"/>
                </a:cubicBezTo>
                <a:cubicBezTo>
                  <a:pt x="4394" y="1750"/>
                  <a:pt x="4299" y="1762"/>
                  <a:pt x="4251" y="1715"/>
                </a:cubicBezTo>
                <a:cubicBezTo>
                  <a:pt x="4215" y="1667"/>
                  <a:pt x="4251" y="1560"/>
                  <a:pt x="4287" y="1524"/>
                </a:cubicBezTo>
                <a:cubicBezTo>
                  <a:pt x="4322" y="1488"/>
                  <a:pt x="4370" y="1476"/>
                  <a:pt x="4418" y="1476"/>
                </a:cubicBezTo>
                <a:cubicBezTo>
                  <a:pt x="4537" y="1465"/>
                  <a:pt x="4739" y="1548"/>
                  <a:pt x="4632" y="1786"/>
                </a:cubicBezTo>
                <a:cubicBezTo>
                  <a:pt x="4894" y="1715"/>
                  <a:pt x="4846" y="1357"/>
                  <a:pt x="4656" y="1226"/>
                </a:cubicBezTo>
                <a:cubicBezTo>
                  <a:pt x="4799" y="1131"/>
                  <a:pt x="4739" y="1036"/>
                  <a:pt x="4965" y="1024"/>
                </a:cubicBezTo>
                <a:cubicBezTo>
                  <a:pt x="4549" y="822"/>
                  <a:pt x="4465" y="1072"/>
                  <a:pt x="4299" y="1131"/>
                </a:cubicBezTo>
                <a:lnTo>
                  <a:pt x="4299" y="1131"/>
                </a:lnTo>
                <a:cubicBezTo>
                  <a:pt x="4632" y="953"/>
                  <a:pt x="4525" y="679"/>
                  <a:pt x="4715" y="464"/>
                </a:cubicBezTo>
                <a:cubicBezTo>
                  <a:pt x="4310" y="500"/>
                  <a:pt x="4322" y="798"/>
                  <a:pt x="4227" y="1000"/>
                </a:cubicBezTo>
                <a:lnTo>
                  <a:pt x="4227" y="1000"/>
                </a:lnTo>
                <a:cubicBezTo>
                  <a:pt x="4453" y="464"/>
                  <a:pt x="4156" y="333"/>
                  <a:pt x="4120" y="0"/>
                </a:cubicBezTo>
                <a:cubicBezTo>
                  <a:pt x="4096" y="333"/>
                  <a:pt x="3787" y="464"/>
                  <a:pt x="4013" y="1000"/>
                </a:cubicBezTo>
                <a:lnTo>
                  <a:pt x="4013" y="1000"/>
                </a:lnTo>
                <a:cubicBezTo>
                  <a:pt x="3918" y="798"/>
                  <a:pt x="3929" y="500"/>
                  <a:pt x="3525" y="464"/>
                </a:cubicBezTo>
                <a:cubicBezTo>
                  <a:pt x="3727" y="691"/>
                  <a:pt x="3608" y="953"/>
                  <a:pt x="3941" y="1131"/>
                </a:cubicBezTo>
                <a:lnTo>
                  <a:pt x="3941" y="1131"/>
                </a:lnTo>
                <a:cubicBezTo>
                  <a:pt x="3775" y="1072"/>
                  <a:pt x="3691" y="822"/>
                  <a:pt x="3275" y="1024"/>
                </a:cubicBezTo>
                <a:cubicBezTo>
                  <a:pt x="3501" y="1036"/>
                  <a:pt x="3441" y="1131"/>
                  <a:pt x="3584" y="1226"/>
                </a:cubicBezTo>
                <a:cubicBezTo>
                  <a:pt x="3394" y="1357"/>
                  <a:pt x="3346" y="1715"/>
                  <a:pt x="3608" y="1786"/>
                </a:cubicBezTo>
                <a:cubicBezTo>
                  <a:pt x="3501" y="1548"/>
                  <a:pt x="3703" y="1465"/>
                  <a:pt x="3822" y="1476"/>
                </a:cubicBezTo>
                <a:cubicBezTo>
                  <a:pt x="3870" y="1476"/>
                  <a:pt x="3918" y="1488"/>
                  <a:pt x="3953" y="1524"/>
                </a:cubicBezTo>
                <a:cubicBezTo>
                  <a:pt x="3989" y="1560"/>
                  <a:pt x="4025" y="1679"/>
                  <a:pt x="3989" y="1726"/>
                </a:cubicBezTo>
                <a:cubicBezTo>
                  <a:pt x="3953" y="1774"/>
                  <a:pt x="3846" y="1762"/>
                  <a:pt x="3882" y="1643"/>
                </a:cubicBezTo>
                <a:cubicBezTo>
                  <a:pt x="3751" y="1715"/>
                  <a:pt x="3798" y="1893"/>
                  <a:pt x="3941" y="1905"/>
                </a:cubicBezTo>
                <a:cubicBezTo>
                  <a:pt x="3953" y="1905"/>
                  <a:pt x="3965" y="1905"/>
                  <a:pt x="3977" y="1905"/>
                </a:cubicBezTo>
                <a:lnTo>
                  <a:pt x="3989" y="1905"/>
                </a:lnTo>
                <a:cubicBezTo>
                  <a:pt x="4025" y="1893"/>
                  <a:pt x="4060" y="1869"/>
                  <a:pt x="4072" y="1834"/>
                </a:cubicBezTo>
                <a:cubicBezTo>
                  <a:pt x="4132" y="2143"/>
                  <a:pt x="4108" y="2465"/>
                  <a:pt x="4001" y="2750"/>
                </a:cubicBezTo>
                <a:cubicBezTo>
                  <a:pt x="4215" y="1869"/>
                  <a:pt x="3346" y="2155"/>
                  <a:pt x="3334" y="1619"/>
                </a:cubicBezTo>
                <a:lnTo>
                  <a:pt x="3334" y="1679"/>
                </a:lnTo>
                <a:lnTo>
                  <a:pt x="3334" y="1619"/>
                </a:lnTo>
                <a:cubicBezTo>
                  <a:pt x="3263" y="1869"/>
                  <a:pt x="3263" y="2024"/>
                  <a:pt x="3322" y="2131"/>
                </a:cubicBezTo>
                <a:cubicBezTo>
                  <a:pt x="3453" y="2417"/>
                  <a:pt x="3739" y="2310"/>
                  <a:pt x="3834" y="2417"/>
                </a:cubicBezTo>
                <a:cubicBezTo>
                  <a:pt x="3668" y="2441"/>
                  <a:pt x="3620" y="2536"/>
                  <a:pt x="3679" y="2679"/>
                </a:cubicBezTo>
                <a:cubicBezTo>
                  <a:pt x="3798" y="2536"/>
                  <a:pt x="3941" y="2643"/>
                  <a:pt x="3929" y="2774"/>
                </a:cubicBezTo>
                <a:cubicBezTo>
                  <a:pt x="3918" y="2989"/>
                  <a:pt x="3703" y="3250"/>
                  <a:pt x="3929" y="3584"/>
                </a:cubicBezTo>
                <a:cubicBezTo>
                  <a:pt x="3941" y="3655"/>
                  <a:pt x="3953" y="3727"/>
                  <a:pt x="3977" y="3786"/>
                </a:cubicBezTo>
                <a:cubicBezTo>
                  <a:pt x="3941" y="3727"/>
                  <a:pt x="3906" y="3667"/>
                  <a:pt x="3870" y="3620"/>
                </a:cubicBezTo>
                <a:cubicBezTo>
                  <a:pt x="3787" y="3203"/>
                  <a:pt x="3453" y="3179"/>
                  <a:pt x="3298" y="3036"/>
                </a:cubicBezTo>
                <a:cubicBezTo>
                  <a:pt x="3203" y="2941"/>
                  <a:pt x="3227" y="2774"/>
                  <a:pt x="3406" y="2786"/>
                </a:cubicBezTo>
                <a:cubicBezTo>
                  <a:pt x="3346" y="2655"/>
                  <a:pt x="3251" y="2608"/>
                  <a:pt x="3108" y="2715"/>
                </a:cubicBezTo>
                <a:cubicBezTo>
                  <a:pt x="3096" y="2572"/>
                  <a:pt x="3370" y="2441"/>
                  <a:pt x="3275" y="2155"/>
                </a:cubicBezTo>
                <a:cubicBezTo>
                  <a:pt x="3191" y="1988"/>
                  <a:pt x="3060" y="1869"/>
                  <a:pt x="2894" y="1798"/>
                </a:cubicBezTo>
                <a:cubicBezTo>
                  <a:pt x="3275" y="2179"/>
                  <a:pt x="2453" y="2596"/>
                  <a:pt x="3227" y="3072"/>
                </a:cubicBezTo>
                <a:cubicBezTo>
                  <a:pt x="2941" y="2941"/>
                  <a:pt x="2703" y="2738"/>
                  <a:pt x="2525" y="2477"/>
                </a:cubicBezTo>
                <a:cubicBezTo>
                  <a:pt x="2572" y="2488"/>
                  <a:pt x="2608" y="2477"/>
                  <a:pt x="2632" y="2465"/>
                </a:cubicBezTo>
                <a:cubicBezTo>
                  <a:pt x="2644" y="2453"/>
                  <a:pt x="2655" y="2441"/>
                  <a:pt x="2667" y="2429"/>
                </a:cubicBezTo>
                <a:cubicBezTo>
                  <a:pt x="2751" y="2346"/>
                  <a:pt x="2679" y="2191"/>
                  <a:pt x="2560" y="2203"/>
                </a:cubicBezTo>
                <a:lnTo>
                  <a:pt x="2536" y="2203"/>
                </a:lnTo>
                <a:cubicBezTo>
                  <a:pt x="2632" y="2262"/>
                  <a:pt x="2572" y="2357"/>
                  <a:pt x="2501" y="2346"/>
                </a:cubicBezTo>
                <a:cubicBezTo>
                  <a:pt x="2441" y="2322"/>
                  <a:pt x="2394" y="2227"/>
                  <a:pt x="2394" y="2167"/>
                </a:cubicBezTo>
                <a:cubicBezTo>
                  <a:pt x="2394" y="2131"/>
                  <a:pt x="2417" y="2084"/>
                  <a:pt x="2441" y="2048"/>
                </a:cubicBezTo>
                <a:cubicBezTo>
                  <a:pt x="2548" y="1893"/>
                  <a:pt x="2775" y="1929"/>
                  <a:pt x="2822" y="2107"/>
                </a:cubicBezTo>
                <a:cubicBezTo>
                  <a:pt x="2953" y="1881"/>
                  <a:pt x="2667" y="1667"/>
                  <a:pt x="2441" y="1715"/>
                </a:cubicBezTo>
                <a:cubicBezTo>
                  <a:pt x="2477" y="1536"/>
                  <a:pt x="2370" y="1512"/>
                  <a:pt x="2513" y="1334"/>
                </a:cubicBezTo>
                <a:cubicBezTo>
                  <a:pt x="2072" y="1488"/>
                  <a:pt x="2191" y="1726"/>
                  <a:pt x="2120" y="1893"/>
                </a:cubicBezTo>
                <a:lnTo>
                  <a:pt x="2120" y="1893"/>
                </a:lnTo>
                <a:cubicBezTo>
                  <a:pt x="2239" y="1524"/>
                  <a:pt x="1965" y="1417"/>
                  <a:pt x="1953" y="1119"/>
                </a:cubicBezTo>
                <a:cubicBezTo>
                  <a:pt x="1679" y="1441"/>
                  <a:pt x="1893" y="1631"/>
                  <a:pt x="1977" y="1857"/>
                </a:cubicBezTo>
                <a:lnTo>
                  <a:pt x="1977" y="1857"/>
                </a:lnTo>
                <a:cubicBezTo>
                  <a:pt x="1763" y="1310"/>
                  <a:pt x="1453" y="1429"/>
                  <a:pt x="1191" y="1214"/>
                </a:cubicBezTo>
                <a:cubicBezTo>
                  <a:pt x="1417" y="1476"/>
                  <a:pt x="1286" y="1786"/>
                  <a:pt x="1834" y="2000"/>
                </a:cubicBezTo>
                <a:lnTo>
                  <a:pt x="1834" y="2000"/>
                </a:lnTo>
                <a:cubicBezTo>
                  <a:pt x="1608" y="1917"/>
                  <a:pt x="1417" y="1703"/>
                  <a:pt x="1096" y="1976"/>
                </a:cubicBezTo>
                <a:cubicBezTo>
                  <a:pt x="1393" y="1988"/>
                  <a:pt x="1501" y="2262"/>
                  <a:pt x="1870" y="2143"/>
                </a:cubicBezTo>
                <a:lnTo>
                  <a:pt x="1870" y="2143"/>
                </a:lnTo>
                <a:cubicBezTo>
                  <a:pt x="1703" y="2215"/>
                  <a:pt x="1477" y="2096"/>
                  <a:pt x="1322" y="2536"/>
                </a:cubicBezTo>
                <a:cubicBezTo>
                  <a:pt x="1489" y="2381"/>
                  <a:pt x="1524" y="2500"/>
                  <a:pt x="1691" y="2465"/>
                </a:cubicBezTo>
                <a:cubicBezTo>
                  <a:pt x="1643" y="2691"/>
                  <a:pt x="1858" y="2977"/>
                  <a:pt x="2096" y="2846"/>
                </a:cubicBezTo>
                <a:cubicBezTo>
                  <a:pt x="1846" y="2750"/>
                  <a:pt x="1941" y="2548"/>
                  <a:pt x="2024" y="2465"/>
                </a:cubicBezTo>
                <a:cubicBezTo>
                  <a:pt x="2060" y="2441"/>
                  <a:pt x="2108" y="2417"/>
                  <a:pt x="2155" y="2417"/>
                </a:cubicBezTo>
                <a:cubicBezTo>
                  <a:pt x="2203" y="2417"/>
                  <a:pt x="2310" y="2465"/>
                  <a:pt x="2322" y="2524"/>
                </a:cubicBezTo>
                <a:cubicBezTo>
                  <a:pt x="2322" y="2596"/>
                  <a:pt x="2239" y="2655"/>
                  <a:pt x="2191" y="2560"/>
                </a:cubicBezTo>
                <a:cubicBezTo>
                  <a:pt x="2144" y="2691"/>
                  <a:pt x="2310" y="2786"/>
                  <a:pt x="2405" y="2691"/>
                </a:cubicBezTo>
                <a:lnTo>
                  <a:pt x="2441" y="2655"/>
                </a:lnTo>
                <a:lnTo>
                  <a:pt x="2441" y="2655"/>
                </a:lnTo>
                <a:cubicBezTo>
                  <a:pt x="2453" y="2619"/>
                  <a:pt x="2465" y="2584"/>
                  <a:pt x="2453" y="2548"/>
                </a:cubicBezTo>
                <a:cubicBezTo>
                  <a:pt x="2715" y="2727"/>
                  <a:pt x="2917" y="2965"/>
                  <a:pt x="3048" y="3239"/>
                </a:cubicBezTo>
                <a:cubicBezTo>
                  <a:pt x="2572" y="2465"/>
                  <a:pt x="2155" y="3286"/>
                  <a:pt x="1774" y="2917"/>
                </a:cubicBezTo>
                <a:cubicBezTo>
                  <a:pt x="1893" y="3143"/>
                  <a:pt x="2013" y="3250"/>
                  <a:pt x="2132" y="3286"/>
                </a:cubicBezTo>
                <a:cubicBezTo>
                  <a:pt x="2429" y="3393"/>
                  <a:pt x="2548" y="3108"/>
                  <a:pt x="2691" y="3119"/>
                </a:cubicBezTo>
                <a:cubicBezTo>
                  <a:pt x="2584" y="3262"/>
                  <a:pt x="2632" y="3370"/>
                  <a:pt x="2763" y="3417"/>
                </a:cubicBezTo>
                <a:cubicBezTo>
                  <a:pt x="2751" y="3239"/>
                  <a:pt x="2917" y="3215"/>
                  <a:pt x="3013" y="3322"/>
                </a:cubicBezTo>
                <a:cubicBezTo>
                  <a:pt x="3156" y="3465"/>
                  <a:pt x="3179" y="3810"/>
                  <a:pt x="3596" y="3881"/>
                </a:cubicBezTo>
                <a:cubicBezTo>
                  <a:pt x="3644" y="3929"/>
                  <a:pt x="3703" y="3965"/>
                  <a:pt x="3763" y="3989"/>
                </a:cubicBezTo>
                <a:cubicBezTo>
                  <a:pt x="3703" y="3977"/>
                  <a:pt x="3632" y="3953"/>
                  <a:pt x="3560" y="3953"/>
                </a:cubicBezTo>
                <a:cubicBezTo>
                  <a:pt x="3227" y="3715"/>
                  <a:pt x="2965" y="3929"/>
                  <a:pt x="2751" y="3953"/>
                </a:cubicBezTo>
                <a:cubicBezTo>
                  <a:pt x="2620" y="3953"/>
                  <a:pt x="2513" y="3810"/>
                  <a:pt x="2655" y="3703"/>
                </a:cubicBezTo>
                <a:cubicBezTo>
                  <a:pt x="2513" y="3643"/>
                  <a:pt x="2417" y="3679"/>
                  <a:pt x="2394" y="3858"/>
                </a:cubicBezTo>
                <a:cubicBezTo>
                  <a:pt x="2286" y="3762"/>
                  <a:pt x="2394" y="3477"/>
                  <a:pt x="2108" y="3334"/>
                </a:cubicBezTo>
                <a:cubicBezTo>
                  <a:pt x="2001" y="3286"/>
                  <a:pt x="1846" y="3286"/>
                  <a:pt x="1596" y="3358"/>
                </a:cubicBezTo>
                <a:lnTo>
                  <a:pt x="1596" y="3358"/>
                </a:lnTo>
                <a:cubicBezTo>
                  <a:pt x="2132" y="3358"/>
                  <a:pt x="1846" y="4227"/>
                  <a:pt x="2727" y="4024"/>
                </a:cubicBezTo>
                <a:cubicBezTo>
                  <a:pt x="2441" y="4132"/>
                  <a:pt x="2120" y="4155"/>
                  <a:pt x="1810" y="4096"/>
                </a:cubicBezTo>
                <a:cubicBezTo>
                  <a:pt x="1846" y="4072"/>
                  <a:pt x="1870" y="4036"/>
                  <a:pt x="1870" y="4001"/>
                </a:cubicBezTo>
                <a:lnTo>
                  <a:pt x="1870" y="4001"/>
                </a:lnTo>
                <a:cubicBezTo>
                  <a:pt x="1882" y="3977"/>
                  <a:pt x="1882" y="3965"/>
                  <a:pt x="1870" y="3953"/>
                </a:cubicBezTo>
                <a:cubicBezTo>
                  <a:pt x="1870" y="3822"/>
                  <a:pt x="1691" y="3774"/>
                  <a:pt x="1620" y="3893"/>
                </a:cubicBezTo>
                <a:cubicBezTo>
                  <a:pt x="1727" y="3858"/>
                  <a:pt x="1751" y="3965"/>
                  <a:pt x="1703" y="4001"/>
                </a:cubicBezTo>
                <a:cubicBezTo>
                  <a:pt x="1643" y="4048"/>
                  <a:pt x="1536" y="4001"/>
                  <a:pt x="1501" y="3965"/>
                </a:cubicBezTo>
                <a:cubicBezTo>
                  <a:pt x="1465" y="3929"/>
                  <a:pt x="1453" y="3893"/>
                  <a:pt x="1453" y="3846"/>
                </a:cubicBezTo>
                <a:cubicBezTo>
                  <a:pt x="1453" y="3715"/>
                  <a:pt x="1524" y="3524"/>
                  <a:pt x="1763" y="3620"/>
                </a:cubicBezTo>
                <a:cubicBezTo>
                  <a:pt x="1691" y="3370"/>
                  <a:pt x="1334" y="3405"/>
                  <a:pt x="1203" y="3608"/>
                </a:cubicBezTo>
                <a:cubicBezTo>
                  <a:pt x="1108" y="3453"/>
                  <a:pt x="1012" y="3512"/>
                  <a:pt x="1001" y="3298"/>
                </a:cubicBezTo>
                <a:cubicBezTo>
                  <a:pt x="798" y="3703"/>
                  <a:pt x="1036" y="3798"/>
                  <a:pt x="1108" y="3953"/>
                </a:cubicBezTo>
                <a:lnTo>
                  <a:pt x="1108" y="3953"/>
                </a:lnTo>
                <a:cubicBezTo>
                  <a:pt x="929" y="3620"/>
                  <a:pt x="655" y="3739"/>
                  <a:pt x="441" y="3536"/>
                </a:cubicBezTo>
                <a:cubicBezTo>
                  <a:pt x="477" y="3941"/>
                  <a:pt x="774" y="3929"/>
                  <a:pt x="977" y="4036"/>
                </a:cubicBezTo>
                <a:lnTo>
                  <a:pt x="977" y="4036"/>
                </a:lnTo>
                <a:cubicBezTo>
                  <a:pt x="465" y="3786"/>
                  <a:pt x="334" y="4096"/>
                  <a:pt x="0" y="4120"/>
                </a:cubicBezTo>
                <a:close/>
                <a:moveTo>
                  <a:pt x="5489" y="4012"/>
                </a:moveTo>
                <a:close/>
                <a:moveTo>
                  <a:pt x="4763" y="3929"/>
                </a:moveTo>
                <a:cubicBezTo>
                  <a:pt x="4858" y="3881"/>
                  <a:pt x="4977" y="3858"/>
                  <a:pt x="5084" y="3881"/>
                </a:cubicBezTo>
                <a:cubicBezTo>
                  <a:pt x="5263" y="3965"/>
                  <a:pt x="5442" y="4024"/>
                  <a:pt x="5632" y="4084"/>
                </a:cubicBezTo>
                <a:cubicBezTo>
                  <a:pt x="5703" y="4096"/>
                  <a:pt x="5787" y="4108"/>
                  <a:pt x="5858" y="4120"/>
                </a:cubicBezTo>
                <a:cubicBezTo>
                  <a:pt x="5787" y="4132"/>
                  <a:pt x="5703" y="4143"/>
                  <a:pt x="5632" y="4155"/>
                </a:cubicBezTo>
                <a:cubicBezTo>
                  <a:pt x="5442" y="4215"/>
                  <a:pt x="5263" y="4286"/>
                  <a:pt x="5084" y="4358"/>
                </a:cubicBezTo>
                <a:cubicBezTo>
                  <a:pt x="4977" y="4382"/>
                  <a:pt x="4858" y="4370"/>
                  <a:pt x="4763" y="4310"/>
                </a:cubicBezTo>
                <a:cubicBezTo>
                  <a:pt x="4930" y="4322"/>
                  <a:pt x="5096" y="4251"/>
                  <a:pt x="5203" y="4120"/>
                </a:cubicBezTo>
                <a:cubicBezTo>
                  <a:pt x="5096" y="4001"/>
                  <a:pt x="4930" y="3929"/>
                  <a:pt x="4763" y="3929"/>
                </a:cubicBezTo>
                <a:close/>
                <a:moveTo>
                  <a:pt x="5168" y="5013"/>
                </a:moveTo>
                <a:close/>
                <a:moveTo>
                  <a:pt x="4894" y="4905"/>
                </a:moveTo>
                <a:cubicBezTo>
                  <a:pt x="4894" y="4727"/>
                  <a:pt x="4834" y="4572"/>
                  <a:pt x="4703" y="4453"/>
                </a:cubicBezTo>
                <a:cubicBezTo>
                  <a:pt x="4811" y="4489"/>
                  <a:pt x="4906" y="4560"/>
                  <a:pt x="4977" y="4655"/>
                </a:cubicBezTo>
                <a:cubicBezTo>
                  <a:pt x="5037" y="4834"/>
                  <a:pt x="5120" y="5013"/>
                  <a:pt x="5215" y="5179"/>
                </a:cubicBezTo>
                <a:cubicBezTo>
                  <a:pt x="5251" y="5239"/>
                  <a:pt x="5299" y="5298"/>
                  <a:pt x="5346" y="5370"/>
                </a:cubicBezTo>
                <a:cubicBezTo>
                  <a:pt x="5287" y="5322"/>
                  <a:pt x="5227" y="5274"/>
                  <a:pt x="5168" y="5239"/>
                </a:cubicBezTo>
                <a:cubicBezTo>
                  <a:pt x="4989" y="5144"/>
                  <a:pt x="4811" y="5060"/>
                  <a:pt x="4632" y="4989"/>
                </a:cubicBezTo>
                <a:cubicBezTo>
                  <a:pt x="4537" y="4929"/>
                  <a:pt x="4465" y="4834"/>
                  <a:pt x="4441" y="4727"/>
                </a:cubicBezTo>
                <a:cubicBezTo>
                  <a:pt x="4549" y="4846"/>
                  <a:pt x="4715" y="4905"/>
                  <a:pt x="4894" y="4905"/>
                </a:cubicBezTo>
                <a:close/>
                <a:moveTo>
                  <a:pt x="5013" y="3072"/>
                </a:moveTo>
                <a:close/>
                <a:moveTo>
                  <a:pt x="4644" y="3274"/>
                </a:moveTo>
                <a:cubicBezTo>
                  <a:pt x="4822" y="3203"/>
                  <a:pt x="4989" y="3119"/>
                  <a:pt x="5168" y="3024"/>
                </a:cubicBezTo>
                <a:cubicBezTo>
                  <a:pt x="5227" y="2989"/>
                  <a:pt x="5287" y="2941"/>
                  <a:pt x="5346" y="2893"/>
                </a:cubicBezTo>
                <a:cubicBezTo>
                  <a:pt x="5299" y="2953"/>
                  <a:pt x="5251" y="3012"/>
                  <a:pt x="5215" y="3072"/>
                </a:cubicBezTo>
                <a:cubicBezTo>
                  <a:pt x="5120" y="3250"/>
                  <a:pt x="5037" y="3429"/>
                  <a:pt x="4965" y="3608"/>
                </a:cubicBezTo>
                <a:cubicBezTo>
                  <a:pt x="4906" y="3703"/>
                  <a:pt x="4811" y="3774"/>
                  <a:pt x="4703" y="3810"/>
                </a:cubicBezTo>
                <a:cubicBezTo>
                  <a:pt x="4822" y="3691"/>
                  <a:pt x="4894" y="3524"/>
                  <a:pt x="4882" y="3358"/>
                </a:cubicBezTo>
                <a:cubicBezTo>
                  <a:pt x="4715" y="3346"/>
                  <a:pt x="4560" y="3417"/>
                  <a:pt x="4441" y="3536"/>
                </a:cubicBezTo>
                <a:cubicBezTo>
                  <a:pt x="4465" y="3429"/>
                  <a:pt x="4537" y="3334"/>
                  <a:pt x="4632" y="3274"/>
                </a:cubicBezTo>
                <a:close/>
                <a:moveTo>
                  <a:pt x="4239" y="5501"/>
                </a:moveTo>
                <a:close/>
                <a:moveTo>
                  <a:pt x="4001" y="2762"/>
                </a:moveTo>
                <a:close/>
                <a:moveTo>
                  <a:pt x="3929" y="3489"/>
                </a:moveTo>
                <a:cubicBezTo>
                  <a:pt x="3870" y="3381"/>
                  <a:pt x="3858" y="3274"/>
                  <a:pt x="3882" y="3155"/>
                </a:cubicBezTo>
                <a:cubicBezTo>
                  <a:pt x="3918" y="3012"/>
                  <a:pt x="4025" y="2881"/>
                  <a:pt x="4084" y="2608"/>
                </a:cubicBezTo>
                <a:cubicBezTo>
                  <a:pt x="4096" y="2536"/>
                  <a:pt x="4108" y="2453"/>
                  <a:pt x="4120" y="2381"/>
                </a:cubicBezTo>
                <a:cubicBezTo>
                  <a:pt x="4132" y="2453"/>
                  <a:pt x="4144" y="2536"/>
                  <a:pt x="4156" y="2608"/>
                </a:cubicBezTo>
                <a:cubicBezTo>
                  <a:pt x="4215" y="2881"/>
                  <a:pt x="4322" y="3012"/>
                  <a:pt x="4358" y="3155"/>
                </a:cubicBezTo>
                <a:cubicBezTo>
                  <a:pt x="4382" y="3274"/>
                  <a:pt x="4370" y="3381"/>
                  <a:pt x="4310" y="3489"/>
                </a:cubicBezTo>
                <a:cubicBezTo>
                  <a:pt x="4310" y="3310"/>
                  <a:pt x="4251" y="3155"/>
                  <a:pt x="4120" y="3036"/>
                </a:cubicBezTo>
                <a:cubicBezTo>
                  <a:pt x="3989" y="3155"/>
                  <a:pt x="3918" y="3310"/>
                  <a:pt x="3929" y="3477"/>
                </a:cubicBezTo>
                <a:close/>
                <a:moveTo>
                  <a:pt x="4120" y="5215"/>
                </a:moveTo>
                <a:cubicBezTo>
                  <a:pt x="4251" y="5096"/>
                  <a:pt x="4322" y="4941"/>
                  <a:pt x="4310" y="4763"/>
                </a:cubicBezTo>
                <a:cubicBezTo>
                  <a:pt x="4370" y="4870"/>
                  <a:pt x="4382" y="4977"/>
                  <a:pt x="4358" y="5096"/>
                </a:cubicBezTo>
                <a:cubicBezTo>
                  <a:pt x="4322" y="5239"/>
                  <a:pt x="4203" y="5370"/>
                  <a:pt x="4156" y="5644"/>
                </a:cubicBezTo>
                <a:cubicBezTo>
                  <a:pt x="4144" y="5715"/>
                  <a:pt x="4132" y="5786"/>
                  <a:pt x="4120" y="5870"/>
                </a:cubicBezTo>
                <a:cubicBezTo>
                  <a:pt x="4108" y="5786"/>
                  <a:pt x="4096" y="5715"/>
                  <a:pt x="4084" y="5644"/>
                </a:cubicBezTo>
                <a:cubicBezTo>
                  <a:pt x="4025" y="5453"/>
                  <a:pt x="3953" y="5274"/>
                  <a:pt x="3882" y="5096"/>
                </a:cubicBezTo>
                <a:cubicBezTo>
                  <a:pt x="3858" y="4977"/>
                  <a:pt x="3870" y="4870"/>
                  <a:pt x="3929" y="4763"/>
                </a:cubicBezTo>
                <a:cubicBezTo>
                  <a:pt x="3918" y="4941"/>
                  <a:pt x="3989" y="5096"/>
                  <a:pt x="4120" y="5215"/>
                </a:cubicBezTo>
                <a:close/>
                <a:moveTo>
                  <a:pt x="3227" y="5167"/>
                </a:moveTo>
                <a:close/>
                <a:moveTo>
                  <a:pt x="3346" y="3346"/>
                </a:moveTo>
                <a:cubicBezTo>
                  <a:pt x="3334" y="3524"/>
                  <a:pt x="3406" y="3679"/>
                  <a:pt x="3525" y="3798"/>
                </a:cubicBezTo>
                <a:cubicBezTo>
                  <a:pt x="3417" y="3762"/>
                  <a:pt x="3322" y="3691"/>
                  <a:pt x="3263" y="3596"/>
                </a:cubicBezTo>
                <a:cubicBezTo>
                  <a:pt x="3191" y="3417"/>
                  <a:pt x="3108" y="3239"/>
                  <a:pt x="3013" y="3072"/>
                </a:cubicBezTo>
                <a:cubicBezTo>
                  <a:pt x="2977" y="3012"/>
                  <a:pt x="2929" y="2953"/>
                  <a:pt x="2882" y="2881"/>
                </a:cubicBezTo>
                <a:cubicBezTo>
                  <a:pt x="2941" y="2941"/>
                  <a:pt x="3013" y="2977"/>
                  <a:pt x="3060" y="3024"/>
                </a:cubicBezTo>
                <a:cubicBezTo>
                  <a:pt x="3239" y="3108"/>
                  <a:pt x="3417" y="3191"/>
                  <a:pt x="3596" y="3262"/>
                </a:cubicBezTo>
                <a:cubicBezTo>
                  <a:pt x="3691" y="3322"/>
                  <a:pt x="3763" y="3417"/>
                  <a:pt x="3798" y="3524"/>
                </a:cubicBezTo>
                <a:cubicBezTo>
                  <a:pt x="3679" y="3405"/>
                  <a:pt x="3513" y="3346"/>
                  <a:pt x="3346" y="3346"/>
                </a:cubicBezTo>
                <a:close/>
                <a:moveTo>
                  <a:pt x="3787" y="4715"/>
                </a:moveTo>
                <a:cubicBezTo>
                  <a:pt x="3763" y="4822"/>
                  <a:pt x="3691" y="4917"/>
                  <a:pt x="3596" y="4977"/>
                </a:cubicBezTo>
                <a:cubicBezTo>
                  <a:pt x="3406" y="5048"/>
                  <a:pt x="3239" y="5132"/>
                  <a:pt x="3060" y="5215"/>
                </a:cubicBezTo>
                <a:cubicBezTo>
                  <a:pt x="3001" y="5263"/>
                  <a:pt x="2941" y="5298"/>
                  <a:pt x="2870" y="5358"/>
                </a:cubicBezTo>
                <a:cubicBezTo>
                  <a:pt x="2929" y="5286"/>
                  <a:pt x="2977" y="5227"/>
                  <a:pt x="3013" y="5167"/>
                </a:cubicBezTo>
                <a:cubicBezTo>
                  <a:pt x="3096" y="5001"/>
                  <a:pt x="3179" y="4822"/>
                  <a:pt x="3251" y="4643"/>
                </a:cubicBezTo>
                <a:cubicBezTo>
                  <a:pt x="3310" y="4536"/>
                  <a:pt x="3417" y="4465"/>
                  <a:pt x="3525" y="4441"/>
                </a:cubicBezTo>
                <a:cubicBezTo>
                  <a:pt x="3406" y="4560"/>
                  <a:pt x="3334" y="4715"/>
                  <a:pt x="3346" y="4882"/>
                </a:cubicBezTo>
                <a:cubicBezTo>
                  <a:pt x="3513" y="4905"/>
                  <a:pt x="3679" y="4834"/>
                  <a:pt x="3798" y="4715"/>
                </a:cubicBezTo>
                <a:close/>
                <a:moveTo>
                  <a:pt x="2751" y="4012"/>
                </a:moveTo>
                <a:close/>
                <a:moveTo>
                  <a:pt x="2596" y="4084"/>
                </a:moveTo>
                <a:cubicBezTo>
                  <a:pt x="2786" y="4024"/>
                  <a:pt x="2965" y="3965"/>
                  <a:pt x="3144" y="3881"/>
                </a:cubicBezTo>
                <a:cubicBezTo>
                  <a:pt x="3263" y="3858"/>
                  <a:pt x="3370" y="3881"/>
                  <a:pt x="3477" y="3929"/>
                </a:cubicBezTo>
                <a:cubicBezTo>
                  <a:pt x="3310" y="3929"/>
                  <a:pt x="3144" y="4001"/>
                  <a:pt x="3025" y="4120"/>
                </a:cubicBezTo>
                <a:cubicBezTo>
                  <a:pt x="3144" y="4251"/>
                  <a:pt x="3310" y="4322"/>
                  <a:pt x="3477" y="4310"/>
                </a:cubicBezTo>
                <a:cubicBezTo>
                  <a:pt x="3370" y="4370"/>
                  <a:pt x="3263" y="4382"/>
                  <a:pt x="3144" y="4358"/>
                </a:cubicBezTo>
                <a:cubicBezTo>
                  <a:pt x="2965" y="4286"/>
                  <a:pt x="2786" y="4215"/>
                  <a:pt x="2608" y="4155"/>
                </a:cubicBezTo>
                <a:cubicBezTo>
                  <a:pt x="2525" y="4143"/>
                  <a:pt x="2453" y="4132"/>
                  <a:pt x="2382" y="4120"/>
                </a:cubicBezTo>
                <a:cubicBezTo>
                  <a:pt x="2453" y="4108"/>
                  <a:pt x="2536" y="4096"/>
                  <a:pt x="2608" y="4084"/>
                </a:cubicBezTo>
                <a:close/>
              </a:path>
            </a:pathLst>
          </a:custGeom>
          <a:solidFill>
            <a:schemeClr val="accent2">
              <a:alpha val="1450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5"/>
          <p:cNvSpPr/>
          <p:nvPr/>
        </p:nvSpPr>
        <p:spPr>
          <a:xfrm rot="5400000">
            <a:off x="2841547" y="1077575"/>
            <a:ext cx="562478" cy="563226"/>
          </a:xfrm>
          <a:custGeom>
            <a:avLst/>
            <a:gdLst/>
            <a:ahLst/>
            <a:cxnLst/>
            <a:rect l="l" t="t" r="r" b="b"/>
            <a:pathLst>
              <a:path w="8276" h="8287" extrusionOk="0">
                <a:moveTo>
                  <a:pt x="1" y="4132"/>
                </a:moveTo>
                <a:cubicBezTo>
                  <a:pt x="334" y="4167"/>
                  <a:pt x="465" y="4465"/>
                  <a:pt x="1001" y="4239"/>
                </a:cubicBezTo>
                <a:lnTo>
                  <a:pt x="1001" y="4239"/>
                </a:lnTo>
                <a:cubicBezTo>
                  <a:pt x="786" y="4334"/>
                  <a:pt x="501" y="4322"/>
                  <a:pt x="465" y="4739"/>
                </a:cubicBezTo>
                <a:cubicBezTo>
                  <a:pt x="691" y="4536"/>
                  <a:pt x="953" y="4655"/>
                  <a:pt x="1132" y="4310"/>
                </a:cubicBezTo>
                <a:lnTo>
                  <a:pt x="1132" y="4310"/>
                </a:lnTo>
                <a:cubicBezTo>
                  <a:pt x="1060" y="4477"/>
                  <a:pt x="822" y="4560"/>
                  <a:pt x="1024" y="4977"/>
                </a:cubicBezTo>
                <a:cubicBezTo>
                  <a:pt x="1036" y="4763"/>
                  <a:pt x="1132" y="4810"/>
                  <a:pt x="1227" y="4667"/>
                </a:cubicBezTo>
                <a:cubicBezTo>
                  <a:pt x="1358" y="4858"/>
                  <a:pt x="1715" y="4905"/>
                  <a:pt x="1786" y="4655"/>
                </a:cubicBezTo>
                <a:cubicBezTo>
                  <a:pt x="1536" y="4751"/>
                  <a:pt x="1465" y="4560"/>
                  <a:pt x="1477" y="4429"/>
                </a:cubicBezTo>
                <a:cubicBezTo>
                  <a:pt x="1477" y="4382"/>
                  <a:pt x="1489" y="4334"/>
                  <a:pt x="1525" y="4310"/>
                </a:cubicBezTo>
                <a:cubicBezTo>
                  <a:pt x="1560" y="4263"/>
                  <a:pt x="1667" y="4227"/>
                  <a:pt x="1727" y="4263"/>
                </a:cubicBezTo>
                <a:cubicBezTo>
                  <a:pt x="1775" y="4310"/>
                  <a:pt x="1751" y="4417"/>
                  <a:pt x="1644" y="4382"/>
                </a:cubicBezTo>
                <a:cubicBezTo>
                  <a:pt x="1715" y="4501"/>
                  <a:pt x="1894" y="4453"/>
                  <a:pt x="1894" y="4322"/>
                </a:cubicBezTo>
                <a:cubicBezTo>
                  <a:pt x="1906" y="4310"/>
                  <a:pt x="1906" y="4286"/>
                  <a:pt x="1894" y="4274"/>
                </a:cubicBezTo>
                <a:cubicBezTo>
                  <a:pt x="1894" y="4274"/>
                  <a:pt x="1894" y="4274"/>
                  <a:pt x="1894" y="4263"/>
                </a:cubicBezTo>
                <a:cubicBezTo>
                  <a:pt x="1894" y="4227"/>
                  <a:pt x="1870" y="4203"/>
                  <a:pt x="1834" y="4179"/>
                </a:cubicBezTo>
                <a:cubicBezTo>
                  <a:pt x="2144" y="4120"/>
                  <a:pt x="2465" y="4144"/>
                  <a:pt x="2751" y="4251"/>
                </a:cubicBezTo>
                <a:lnTo>
                  <a:pt x="2751" y="4251"/>
                </a:lnTo>
                <a:cubicBezTo>
                  <a:pt x="1870" y="4036"/>
                  <a:pt x="2156" y="4917"/>
                  <a:pt x="1620" y="4917"/>
                </a:cubicBezTo>
                <a:lnTo>
                  <a:pt x="1620" y="4917"/>
                </a:lnTo>
                <a:cubicBezTo>
                  <a:pt x="1870" y="4989"/>
                  <a:pt x="2025" y="4989"/>
                  <a:pt x="2132" y="4929"/>
                </a:cubicBezTo>
                <a:cubicBezTo>
                  <a:pt x="2417" y="4798"/>
                  <a:pt x="2310" y="4513"/>
                  <a:pt x="2417" y="4417"/>
                </a:cubicBezTo>
                <a:cubicBezTo>
                  <a:pt x="2441" y="4584"/>
                  <a:pt x="2548" y="4632"/>
                  <a:pt x="2679" y="4572"/>
                </a:cubicBezTo>
                <a:cubicBezTo>
                  <a:pt x="2537" y="4465"/>
                  <a:pt x="2644" y="4322"/>
                  <a:pt x="2787" y="4322"/>
                </a:cubicBezTo>
                <a:cubicBezTo>
                  <a:pt x="2989" y="4334"/>
                  <a:pt x="3251" y="4548"/>
                  <a:pt x="3584" y="4322"/>
                </a:cubicBezTo>
                <a:cubicBezTo>
                  <a:pt x="3656" y="4310"/>
                  <a:pt x="3727" y="4298"/>
                  <a:pt x="3787" y="4274"/>
                </a:cubicBezTo>
                <a:cubicBezTo>
                  <a:pt x="3727" y="4310"/>
                  <a:pt x="3668" y="4346"/>
                  <a:pt x="3620" y="4394"/>
                </a:cubicBezTo>
                <a:cubicBezTo>
                  <a:pt x="3203" y="4465"/>
                  <a:pt x="3179" y="4810"/>
                  <a:pt x="3037" y="4953"/>
                </a:cubicBezTo>
                <a:cubicBezTo>
                  <a:pt x="2941" y="5060"/>
                  <a:pt x="2775" y="5025"/>
                  <a:pt x="2787" y="4858"/>
                </a:cubicBezTo>
                <a:cubicBezTo>
                  <a:pt x="2656" y="4905"/>
                  <a:pt x="2608" y="5001"/>
                  <a:pt x="2715" y="5156"/>
                </a:cubicBezTo>
                <a:cubicBezTo>
                  <a:pt x="2572" y="5156"/>
                  <a:pt x="2441" y="4882"/>
                  <a:pt x="2156" y="4977"/>
                </a:cubicBezTo>
                <a:cubicBezTo>
                  <a:pt x="2036" y="5025"/>
                  <a:pt x="1917" y="5132"/>
                  <a:pt x="1798" y="5358"/>
                </a:cubicBezTo>
                <a:cubicBezTo>
                  <a:pt x="1810" y="5346"/>
                  <a:pt x="1822" y="5334"/>
                  <a:pt x="1834" y="5322"/>
                </a:cubicBezTo>
                <a:lnTo>
                  <a:pt x="1798" y="5358"/>
                </a:lnTo>
                <a:cubicBezTo>
                  <a:pt x="2179" y="4977"/>
                  <a:pt x="2596" y="5810"/>
                  <a:pt x="3072" y="5036"/>
                </a:cubicBezTo>
                <a:lnTo>
                  <a:pt x="3072" y="5036"/>
                </a:lnTo>
                <a:cubicBezTo>
                  <a:pt x="2941" y="5310"/>
                  <a:pt x="2739" y="5548"/>
                  <a:pt x="2477" y="5727"/>
                </a:cubicBezTo>
                <a:cubicBezTo>
                  <a:pt x="2489" y="5691"/>
                  <a:pt x="2477" y="5656"/>
                  <a:pt x="2453" y="5620"/>
                </a:cubicBezTo>
                <a:lnTo>
                  <a:pt x="2453" y="5620"/>
                </a:lnTo>
                <a:lnTo>
                  <a:pt x="2429" y="5596"/>
                </a:lnTo>
                <a:cubicBezTo>
                  <a:pt x="2334" y="5501"/>
                  <a:pt x="2167" y="5596"/>
                  <a:pt x="2203" y="5727"/>
                </a:cubicBezTo>
                <a:cubicBezTo>
                  <a:pt x="2263" y="5632"/>
                  <a:pt x="2358" y="5691"/>
                  <a:pt x="2346" y="5751"/>
                </a:cubicBezTo>
                <a:cubicBezTo>
                  <a:pt x="2322" y="5822"/>
                  <a:pt x="2227" y="5870"/>
                  <a:pt x="2167" y="5870"/>
                </a:cubicBezTo>
                <a:cubicBezTo>
                  <a:pt x="2132" y="5870"/>
                  <a:pt x="2084" y="5846"/>
                  <a:pt x="2048" y="5810"/>
                </a:cubicBezTo>
                <a:cubicBezTo>
                  <a:pt x="1894" y="5715"/>
                  <a:pt x="1941" y="5477"/>
                  <a:pt x="2108" y="5441"/>
                </a:cubicBezTo>
                <a:cubicBezTo>
                  <a:pt x="1882" y="5310"/>
                  <a:pt x="1667" y="5584"/>
                  <a:pt x="1715" y="5822"/>
                </a:cubicBezTo>
                <a:cubicBezTo>
                  <a:pt x="1536" y="5787"/>
                  <a:pt x="1513" y="5894"/>
                  <a:pt x="1346" y="5751"/>
                </a:cubicBezTo>
                <a:cubicBezTo>
                  <a:pt x="1489" y="6179"/>
                  <a:pt x="1727" y="6072"/>
                  <a:pt x="1894" y="6144"/>
                </a:cubicBezTo>
                <a:lnTo>
                  <a:pt x="1894" y="6144"/>
                </a:lnTo>
                <a:cubicBezTo>
                  <a:pt x="1525" y="6025"/>
                  <a:pt x="1417" y="6299"/>
                  <a:pt x="1120" y="6310"/>
                </a:cubicBezTo>
                <a:cubicBezTo>
                  <a:pt x="1429" y="6572"/>
                  <a:pt x="1632" y="6358"/>
                  <a:pt x="1858" y="6287"/>
                </a:cubicBezTo>
                <a:lnTo>
                  <a:pt x="1858" y="6287"/>
                </a:lnTo>
                <a:cubicBezTo>
                  <a:pt x="1310" y="6501"/>
                  <a:pt x="1429" y="6810"/>
                  <a:pt x="1215" y="7072"/>
                </a:cubicBezTo>
                <a:cubicBezTo>
                  <a:pt x="1477" y="6846"/>
                  <a:pt x="1775" y="6977"/>
                  <a:pt x="2001" y="6429"/>
                </a:cubicBezTo>
                <a:lnTo>
                  <a:pt x="2001" y="6429"/>
                </a:lnTo>
                <a:cubicBezTo>
                  <a:pt x="1917" y="6644"/>
                  <a:pt x="1703" y="6846"/>
                  <a:pt x="1965" y="7156"/>
                </a:cubicBezTo>
                <a:cubicBezTo>
                  <a:pt x="1989" y="6858"/>
                  <a:pt x="2251" y="6751"/>
                  <a:pt x="2144" y="6394"/>
                </a:cubicBezTo>
                <a:lnTo>
                  <a:pt x="2144" y="6394"/>
                </a:lnTo>
                <a:cubicBezTo>
                  <a:pt x="2215" y="6560"/>
                  <a:pt x="2096" y="6787"/>
                  <a:pt x="2537" y="6941"/>
                </a:cubicBezTo>
                <a:cubicBezTo>
                  <a:pt x="2382" y="6775"/>
                  <a:pt x="2501" y="6739"/>
                  <a:pt x="2465" y="6572"/>
                </a:cubicBezTo>
                <a:cubicBezTo>
                  <a:pt x="2691" y="6620"/>
                  <a:pt x="2977" y="6406"/>
                  <a:pt x="2846" y="6168"/>
                </a:cubicBezTo>
                <a:cubicBezTo>
                  <a:pt x="2798" y="6346"/>
                  <a:pt x="2572" y="6382"/>
                  <a:pt x="2465" y="6227"/>
                </a:cubicBezTo>
                <a:cubicBezTo>
                  <a:pt x="2441" y="6203"/>
                  <a:pt x="2417" y="6156"/>
                  <a:pt x="2417" y="6108"/>
                </a:cubicBezTo>
                <a:cubicBezTo>
                  <a:pt x="2417" y="6048"/>
                  <a:pt x="2465" y="5953"/>
                  <a:pt x="2525" y="5941"/>
                </a:cubicBezTo>
                <a:cubicBezTo>
                  <a:pt x="2596" y="5929"/>
                  <a:pt x="2656" y="6025"/>
                  <a:pt x="2560" y="6072"/>
                </a:cubicBezTo>
                <a:cubicBezTo>
                  <a:pt x="2691" y="6108"/>
                  <a:pt x="2787" y="5953"/>
                  <a:pt x="2691" y="5858"/>
                </a:cubicBezTo>
                <a:cubicBezTo>
                  <a:pt x="2679" y="5846"/>
                  <a:pt x="2668" y="5834"/>
                  <a:pt x="2656" y="5822"/>
                </a:cubicBezTo>
                <a:lnTo>
                  <a:pt x="2656" y="5822"/>
                </a:lnTo>
                <a:cubicBezTo>
                  <a:pt x="2620" y="5810"/>
                  <a:pt x="2584" y="5798"/>
                  <a:pt x="2548" y="5810"/>
                </a:cubicBezTo>
                <a:cubicBezTo>
                  <a:pt x="2715" y="5548"/>
                  <a:pt x="2965" y="5346"/>
                  <a:pt x="3239" y="5215"/>
                </a:cubicBezTo>
                <a:lnTo>
                  <a:pt x="3239" y="5215"/>
                </a:lnTo>
                <a:cubicBezTo>
                  <a:pt x="2465" y="5691"/>
                  <a:pt x="3287" y="6108"/>
                  <a:pt x="2918" y="6489"/>
                </a:cubicBezTo>
                <a:cubicBezTo>
                  <a:pt x="2929" y="6477"/>
                  <a:pt x="2941" y="6465"/>
                  <a:pt x="2953" y="6453"/>
                </a:cubicBezTo>
                <a:cubicBezTo>
                  <a:pt x="2941" y="6465"/>
                  <a:pt x="2929" y="6477"/>
                  <a:pt x="2918" y="6489"/>
                </a:cubicBezTo>
                <a:cubicBezTo>
                  <a:pt x="3144" y="6358"/>
                  <a:pt x="3251" y="6251"/>
                  <a:pt x="3287" y="6132"/>
                </a:cubicBezTo>
                <a:cubicBezTo>
                  <a:pt x="3394" y="5834"/>
                  <a:pt x="3108" y="5715"/>
                  <a:pt x="3120" y="5572"/>
                </a:cubicBezTo>
                <a:cubicBezTo>
                  <a:pt x="3263" y="5679"/>
                  <a:pt x="3370" y="5632"/>
                  <a:pt x="3418" y="5501"/>
                </a:cubicBezTo>
                <a:cubicBezTo>
                  <a:pt x="3239" y="5513"/>
                  <a:pt x="3215" y="5334"/>
                  <a:pt x="3310" y="5251"/>
                </a:cubicBezTo>
                <a:cubicBezTo>
                  <a:pt x="3465" y="5108"/>
                  <a:pt x="3811" y="5072"/>
                  <a:pt x="3882" y="4667"/>
                </a:cubicBezTo>
                <a:cubicBezTo>
                  <a:pt x="3930" y="4620"/>
                  <a:pt x="3965" y="4560"/>
                  <a:pt x="3989" y="4501"/>
                </a:cubicBezTo>
                <a:cubicBezTo>
                  <a:pt x="3977" y="4560"/>
                  <a:pt x="3953" y="4632"/>
                  <a:pt x="3941" y="4703"/>
                </a:cubicBezTo>
                <a:cubicBezTo>
                  <a:pt x="3715" y="5036"/>
                  <a:pt x="3930" y="5298"/>
                  <a:pt x="3941" y="5501"/>
                </a:cubicBezTo>
                <a:cubicBezTo>
                  <a:pt x="3941" y="5644"/>
                  <a:pt x="3811" y="5751"/>
                  <a:pt x="3703" y="5608"/>
                </a:cubicBezTo>
                <a:cubicBezTo>
                  <a:pt x="3644" y="5739"/>
                  <a:pt x="3680" y="5846"/>
                  <a:pt x="3858" y="5870"/>
                </a:cubicBezTo>
                <a:cubicBezTo>
                  <a:pt x="3763" y="5977"/>
                  <a:pt x="3477" y="5870"/>
                  <a:pt x="3334" y="6144"/>
                </a:cubicBezTo>
                <a:cubicBezTo>
                  <a:pt x="3275" y="6322"/>
                  <a:pt x="3287" y="6501"/>
                  <a:pt x="3346" y="6668"/>
                </a:cubicBezTo>
                <a:lnTo>
                  <a:pt x="3346" y="6668"/>
                </a:lnTo>
                <a:cubicBezTo>
                  <a:pt x="3346" y="6132"/>
                  <a:pt x="4227" y="6418"/>
                  <a:pt x="4025" y="5537"/>
                </a:cubicBezTo>
                <a:lnTo>
                  <a:pt x="4025" y="5537"/>
                </a:lnTo>
                <a:cubicBezTo>
                  <a:pt x="4132" y="5822"/>
                  <a:pt x="4156" y="6144"/>
                  <a:pt x="4096" y="6453"/>
                </a:cubicBezTo>
                <a:cubicBezTo>
                  <a:pt x="4072" y="6418"/>
                  <a:pt x="4037" y="6394"/>
                  <a:pt x="4001" y="6394"/>
                </a:cubicBezTo>
                <a:lnTo>
                  <a:pt x="3989" y="6394"/>
                </a:lnTo>
                <a:cubicBezTo>
                  <a:pt x="3977" y="6382"/>
                  <a:pt x="3965" y="6382"/>
                  <a:pt x="3953" y="6394"/>
                </a:cubicBezTo>
                <a:cubicBezTo>
                  <a:pt x="3822" y="6394"/>
                  <a:pt x="3775" y="6572"/>
                  <a:pt x="3894" y="6644"/>
                </a:cubicBezTo>
                <a:cubicBezTo>
                  <a:pt x="3858" y="6537"/>
                  <a:pt x="3965" y="6513"/>
                  <a:pt x="4001" y="6560"/>
                </a:cubicBezTo>
                <a:cubicBezTo>
                  <a:pt x="4049" y="6620"/>
                  <a:pt x="4001" y="6727"/>
                  <a:pt x="3965" y="6763"/>
                </a:cubicBezTo>
                <a:cubicBezTo>
                  <a:pt x="3930" y="6799"/>
                  <a:pt x="3894" y="6810"/>
                  <a:pt x="3846" y="6810"/>
                </a:cubicBezTo>
                <a:cubicBezTo>
                  <a:pt x="3715" y="6822"/>
                  <a:pt x="3513" y="6739"/>
                  <a:pt x="3620" y="6501"/>
                </a:cubicBezTo>
                <a:cubicBezTo>
                  <a:pt x="3370" y="6572"/>
                  <a:pt x="3406" y="6930"/>
                  <a:pt x="3608" y="7061"/>
                </a:cubicBezTo>
                <a:cubicBezTo>
                  <a:pt x="3453" y="7156"/>
                  <a:pt x="3513" y="7251"/>
                  <a:pt x="3299" y="7263"/>
                </a:cubicBezTo>
                <a:cubicBezTo>
                  <a:pt x="3703" y="7465"/>
                  <a:pt x="3799" y="7215"/>
                  <a:pt x="3965" y="7156"/>
                </a:cubicBezTo>
                <a:lnTo>
                  <a:pt x="3965" y="7156"/>
                </a:lnTo>
                <a:cubicBezTo>
                  <a:pt x="3620" y="7334"/>
                  <a:pt x="3739" y="7608"/>
                  <a:pt x="3537" y="7823"/>
                </a:cubicBezTo>
                <a:cubicBezTo>
                  <a:pt x="3953" y="7787"/>
                  <a:pt x="3941" y="7489"/>
                  <a:pt x="4037" y="7287"/>
                </a:cubicBezTo>
                <a:lnTo>
                  <a:pt x="4037" y="7287"/>
                </a:lnTo>
                <a:cubicBezTo>
                  <a:pt x="3799" y="7823"/>
                  <a:pt x="4108" y="7953"/>
                  <a:pt x="4144" y="8287"/>
                </a:cubicBezTo>
                <a:cubicBezTo>
                  <a:pt x="4168" y="7953"/>
                  <a:pt x="4477" y="7823"/>
                  <a:pt x="4239" y="7287"/>
                </a:cubicBezTo>
                <a:lnTo>
                  <a:pt x="4239" y="7287"/>
                </a:lnTo>
                <a:cubicBezTo>
                  <a:pt x="4346" y="7489"/>
                  <a:pt x="4334" y="7787"/>
                  <a:pt x="4739" y="7823"/>
                </a:cubicBezTo>
                <a:cubicBezTo>
                  <a:pt x="4537" y="7596"/>
                  <a:pt x="4656" y="7334"/>
                  <a:pt x="4322" y="7156"/>
                </a:cubicBezTo>
                <a:lnTo>
                  <a:pt x="4322" y="7156"/>
                </a:lnTo>
                <a:cubicBezTo>
                  <a:pt x="4489" y="7215"/>
                  <a:pt x="4573" y="7465"/>
                  <a:pt x="4977" y="7263"/>
                </a:cubicBezTo>
                <a:cubicBezTo>
                  <a:pt x="4763" y="7251"/>
                  <a:pt x="4811" y="7156"/>
                  <a:pt x="4668" y="7061"/>
                </a:cubicBezTo>
                <a:cubicBezTo>
                  <a:pt x="4870" y="6930"/>
                  <a:pt x="4906" y="6572"/>
                  <a:pt x="4656" y="6501"/>
                </a:cubicBezTo>
                <a:cubicBezTo>
                  <a:pt x="4763" y="6739"/>
                  <a:pt x="4561" y="6822"/>
                  <a:pt x="4442" y="6810"/>
                </a:cubicBezTo>
                <a:cubicBezTo>
                  <a:pt x="4394" y="6810"/>
                  <a:pt x="4346" y="6799"/>
                  <a:pt x="4311" y="6763"/>
                </a:cubicBezTo>
                <a:cubicBezTo>
                  <a:pt x="4275" y="6727"/>
                  <a:pt x="4227" y="6608"/>
                  <a:pt x="4275" y="6560"/>
                </a:cubicBezTo>
                <a:cubicBezTo>
                  <a:pt x="4311" y="6513"/>
                  <a:pt x="4418" y="6537"/>
                  <a:pt x="4382" y="6644"/>
                </a:cubicBezTo>
                <a:cubicBezTo>
                  <a:pt x="4394" y="6632"/>
                  <a:pt x="4418" y="6620"/>
                  <a:pt x="4430" y="6608"/>
                </a:cubicBezTo>
                <a:cubicBezTo>
                  <a:pt x="4465" y="6560"/>
                  <a:pt x="4465" y="6477"/>
                  <a:pt x="4430" y="6429"/>
                </a:cubicBezTo>
                <a:cubicBezTo>
                  <a:pt x="4394" y="6406"/>
                  <a:pt x="4358" y="6394"/>
                  <a:pt x="4322" y="6394"/>
                </a:cubicBezTo>
                <a:cubicBezTo>
                  <a:pt x="4311" y="6382"/>
                  <a:pt x="4299" y="6382"/>
                  <a:pt x="4287" y="6394"/>
                </a:cubicBezTo>
                <a:lnTo>
                  <a:pt x="4275" y="6394"/>
                </a:lnTo>
                <a:cubicBezTo>
                  <a:pt x="4239" y="6394"/>
                  <a:pt x="4203" y="6418"/>
                  <a:pt x="4192" y="6453"/>
                </a:cubicBezTo>
                <a:cubicBezTo>
                  <a:pt x="4132" y="6144"/>
                  <a:pt x="4156" y="5822"/>
                  <a:pt x="4251" y="5537"/>
                </a:cubicBezTo>
                <a:cubicBezTo>
                  <a:pt x="4049" y="6418"/>
                  <a:pt x="4918" y="6132"/>
                  <a:pt x="4930" y="6668"/>
                </a:cubicBezTo>
                <a:lnTo>
                  <a:pt x="4930" y="6620"/>
                </a:lnTo>
                <a:lnTo>
                  <a:pt x="4930" y="6668"/>
                </a:lnTo>
                <a:cubicBezTo>
                  <a:pt x="5001" y="6418"/>
                  <a:pt x="5001" y="6263"/>
                  <a:pt x="4942" y="6156"/>
                </a:cubicBezTo>
                <a:cubicBezTo>
                  <a:pt x="4811" y="5882"/>
                  <a:pt x="4525" y="5977"/>
                  <a:pt x="4430" y="5870"/>
                </a:cubicBezTo>
                <a:cubicBezTo>
                  <a:pt x="4596" y="5846"/>
                  <a:pt x="4644" y="5751"/>
                  <a:pt x="4573" y="5608"/>
                </a:cubicBezTo>
                <a:cubicBezTo>
                  <a:pt x="4465" y="5751"/>
                  <a:pt x="4322" y="5644"/>
                  <a:pt x="4322" y="5513"/>
                </a:cubicBezTo>
                <a:cubicBezTo>
                  <a:pt x="4322" y="5298"/>
                  <a:pt x="4549" y="5036"/>
                  <a:pt x="4322" y="4703"/>
                </a:cubicBezTo>
                <a:cubicBezTo>
                  <a:pt x="4311" y="4632"/>
                  <a:pt x="4299" y="4560"/>
                  <a:pt x="4275" y="4501"/>
                </a:cubicBezTo>
                <a:cubicBezTo>
                  <a:pt x="4311" y="4560"/>
                  <a:pt x="4346" y="4620"/>
                  <a:pt x="4394" y="4679"/>
                </a:cubicBezTo>
                <a:cubicBezTo>
                  <a:pt x="4465" y="5084"/>
                  <a:pt x="4811" y="5108"/>
                  <a:pt x="4954" y="5251"/>
                </a:cubicBezTo>
                <a:cubicBezTo>
                  <a:pt x="5061" y="5346"/>
                  <a:pt x="5025" y="5513"/>
                  <a:pt x="4858" y="5501"/>
                </a:cubicBezTo>
                <a:cubicBezTo>
                  <a:pt x="4906" y="5632"/>
                  <a:pt x="5001" y="5679"/>
                  <a:pt x="5156" y="5572"/>
                </a:cubicBezTo>
                <a:cubicBezTo>
                  <a:pt x="5156" y="5715"/>
                  <a:pt x="4882" y="5846"/>
                  <a:pt x="4989" y="6132"/>
                </a:cubicBezTo>
                <a:cubicBezTo>
                  <a:pt x="5025" y="6251"/>
                  <a:pt x="5132" y="6370"/>
                  <a:pt x="5358" y="6489"/>
                </a:cubicBezTo>
                <a:lnTo>
                  <a:pt x="5358" y="6489"/>
                </a:lnTo>
                <a:cubicBezTo>
                  <a:pt x="4989" y="6108"/>
                  <a:pt x="5811" y="5691"/>
                  <a:pt x="5037" y="5215"/>
                </a:cubicBezTo>
                <a:lnTo>
                  <a:pt x="5037" y="5215"/>
                </a:lnTo>
                <a:cubicBezTo>
                  <a:pt x="5323" y="5346"/>
                  <a:pt x="5561" y="5560"/>
                  <a:pt x="5739" y="5810"/>
                </a:cubicBezTo>
                <a:cubicBezTo>
                  <a:pt x="5692" y="5810"/>
                  <a:pt x="5656" y="5810"/>
                  <a:pt x="5632" y="5834"/>
                </a:cubicBezTo>
                <a:lnTo>
                  <a:pt x="5620" y="5834"/>
                </a:lnTo>
                <a:cubicBezTo>
                  <a:pt x="5608" y="5834"/>
                  <a:pt x="5596" y="5846"/>
                  <a:pt x="5585" y="5858"/>
                </a:cubicBezTo>
                <a:cubicBezTo>
                  <a:pt x="5537" y="5918"/>
                  <a:pt x="5537" y="6001"/>
                  <a:pt x="5585" y="6048"/>
                </a:cubicBezTo>
                <a:cubicBezTo>
                  <a:pt x="5620" y="6072"/>
                  <a:pt x="5656" y="6084"/>
                  <a:pt x="5692" y="6084"/>
                </a:cubicBezTo>
                <a:cubicBezTo>
                  <a:pt x="5704" y="6084"/>
                  <a:pt x="5716" y="6084"/>
                  <a:pt x="5716" y="6084"/>
                </a:cubicBezTo>
                <a:cubicBezTo>
                  <a:pt x="5620" y="6025"/>
                  <a:pt x="5680" y="5941"/>
                  <a:pt x="5739" y="5953"/>
                </a:cubicBezTo>
                <a:cubicBezTo>
                  <a:pt x="5811" y="5953"/>
                  <a:pt x="5858" y="6060"/>
                  <a:pt x="5858" y="6120"/>
                </a:cubicBezTo>
                <a:cubicBezTo>
                  <a:pt x="5858" y="6168"/>
                  <a:pt x="5835" y="6203"/>
                  <a:pt x="5799" y="6239"/>
                </a:cubicBezTo>
                <a:cubicBezTo>
                  <a:pt x="5704" y="6394"/>
                  <a:pt x="5477" y="6358"/>
                  <a:pt x="5430" y="6179"/>
                </a:cubicBezTo>
                <a:cubicBezTo>
                  <a:pt x="5299" y="6418"/>
                  <a:pt x="5585" y="6632"/>
                  <a:pt x="5811" y="6584"/>
                </a:cubicBezTo>
                <a:cubicBezTo>
                  <a:pt x="5775" y="6751"/>
                  <a:pt x="5882" y="6787"/>
                  <a:pt x="5739" y="6953"/>
                </a:cubicBezTo>
                <a:cubicBezTo>
                  <a:pt x="6168" y="6799"/>
                  <a:pt x="6061" y="6560"/>
                  <a:pt x="6132" y="6406"/>
                </a:cubicBezTo>
                <a:lnTo>
                  <a:pt x="6132" y="6406"/>
                </a:lnTo>
                <a:cubicBezTo>
                  <a:pt x="6013" y="6763"/>
                  <a:pt x="6287" y="6870"/>
                  <a:pt x="6299" y="7168"/>
                </a:cubicBezTo>
                <a:cubicBezTo>
                  <a:pt x="6561" y="6858"/>
                  <a:pt x="6347" y="6656"/>
                  <a:pt x="6275" y="6441"/>
                </a:cubicBezTo>
                <a:lnTo>
                  <a:pt x="6275" y="6441"/>
                </a:lnTo>
                <a:cubicBezTo>
                  <a:pt x="6489" y="6977"/>
                  <a:pt x="6799" y="6858"/>
                  <a:pt x="7061" y="7072"/>
                </a:cubicBezTo>
                <a:cubicBezTo>
                  <a:pt x="6835" y="6810"/>
                  <a:pt x="6966" y="6513"/>
                  <a:pt x="6418" y="6287"/>
                </a:cubicBezTo>
                <a:lnTo>
                  <a:pt x="6418" y="6287"/>
                </a:lnTo>
                <a:cubicBezTo>
                  <a:pt x="6632" y="6370"/>
                  <a:pt x="6835" y="6584"/>
                  <a:pt x="7144" y="6322"/>
                </a:cubicBezTo>
                <a:cubicBezTo>
                  <a:pt x="6847" y="6310"/>
                  <a:pt x="6739" y="6037"/>
                  <a:pt x="6382" y="6144"/>
                </a:cubicBezTo>
                <a:lnTo>
                  <a:pt x="6382" y="6144"/>
                </a:lnTo>
                <a:cubicBezTo>
                  <a:pt x="6549" y="6084"/>
                  <a:pt x="6775" y="6191"/>
                  <a:pt x="6930" y="5763"/>
                </a:cubicBezTo>
                <a:cubicBezTo>
                  <a:pt x="6763" y="5906"/>
                  <a:pt x="6728" y="5798"/>
                  <a:pt x="6561" y="5822"/>
                </a:cubicBezTo>
                <a:cubicBezTo>
                  <a:pt x="6608" y="5596"/>
                  <a:pt x="6394" y="5322"/>
                  <a:pt x="6156" y="5453"/>
                </a:cubicBezTo>
                <a:cubicBezTo>
                  <a:pt x="6335" y="5489"/>
                  <a:pt x="6370" y="5727"/>
                  <a:pt x="6216" y="5822"/>
                </a:cubicBezTo>
                <a:cubicBezTo>
                  <a:pt x="6192" y="5858"/>
                  <a:pt x="6144" y="5870"/>
                  <a:pt x="6097" y="5882"/>
                </a:cubicBezTo>
                <a:cubicBezTo>
                  <a:pt x="6037" y="5882"/>
                  <a:pt x="5930" y="5834"/>
                  <a:pt x="5930" y="5763"/>
                </a:cubicBezTo>
                <a:cubicBezTo>
                  <a:pt x="5918" y="5703"/>
                  <a:pt x="6001" y="5644"/>
                  <a:pt x="6061" y="5739"/>
                </a:cubicBezTo>
                <a:cubicBezTo>
                  <a:pt x="6061" y="5727"/>
                  <a:pt x="6061" y="5715"/>
                  <a:pt x="6061" y="5715"/>
                </a:cubicBezTo>
                <a:cubicBezTo>
                  <a:pt x="6061" y="5667"/>
                  <a:pt x="6049" y="5632"/>
                  <a:pt x="6025" y="5608"/>
                </a:cubicBezTo>
                <a:cubicBezTo>
                  <a:pt x="5977" y="5560"/>
                  <a:pt x="5894" y="5560"/>
                  <a:pt x="5835" y="5608"/>
                </a:cubicBezTo>
                <a:cubicBezTo>
                  <a:pt x="5823" y="5620"/>
                  <a:pt x="5811" y="5632"/>
                  <a:pt x="5811" y="5644"/>
                </a:cubicBezTo>
                <a:lnTo>
                  <a:pt x="5811" y="5644"/>
                </a:lnTo>
                <a:cubicBezTo>
                  <a:pt x="5787" y="5679"/>
                  <a:pt x="5775" y="5715"/>
                  <a:pt x="5787" y="5751"/>
                </a:cubicBezTo>
                <a:cubicBezTo>
                  <a:pt x="5525" y="5572"/>
                  <a:pt x="5323" y="5334"/>
                  <a:pt x="5192" y="5060"/>
                </a:cubicBezTo>
                <a:cubicBezTo>
                  <a:pt x="5668" y="5834"/>
                  <a:pt x="6085" y="5013"/>
                  <a:pt x="6478" y="5382"/>
                </a:cubicBezTo>
                <a:cubicBezTo>
                  <a:pt x="6454" y="5370"/>
                  <a:pt x="6442" y="5358"/>
                  <a:pt x="6430" y="5346"/>
                </a:cubicBezTo>
                <a:cubicBezTo>
                  <a:pt x="6442" y="5358"/>
                  <a:pt x="6454" y="5370"/>
                  <a:pt x="6478" y="5382"/>
                </a:cubicBezTo>
                <a:cubicBezTo>
                  <a:pt x="6347" y="5156"/>
                  <a:pt x="6227" y="5048"/>
                  <a:pt x="6120" y="5013"/>
                </a:cubicBezTo>
                <a:cubicBezTo>
                  <a:pt x="5823" y="4905"/>
                  <a:pt x="5692" y="5179"/>
                  <a:pt x="5549" y="5179"/>
                </a:cubicBezTo>
                <a:cubicBezTo>
                  <a:pt x="5656" y="5036"/>
                  <a:pt x="5620" y="4929"/>
                  <a:pt x="5477" y="4882"/>
                </a:cubicBezTo>
                <a:cubicBezTo>
                  <a:pt x="5489" y="5060"/>
                  <a:pt x="5323" y="5084"/>
                  <a:pt x="5227" y="4977"/>
                </a:cubicBezTo>
                <a:cubicBezTo>
                  <a:pt x="5084" y="4834"/>
                  <a:pt x="5061" y="4489"/>
                  <a:pt x="4656" y="4417"/>
                </a:cubicBezTo>
                <a:cubicBezTo>
                  <a:pt x="4596" y="4370"/>
                  <a:pt x="4537" y="4334"/>
                  <a:pt x="4477" y="4310"/>
                </a:cubicBezTo>
                <a:cubicBezTo>
                  <a:pt x="4549" y="4322"/>
                  <a:pt x="4608" y="4346"/>
                  <a:pt x="4680" y="4346"/>
                </a:cubicBezTo>
                <a:cubicBezTo>
                  <a:pt x="5025" y="4584"/>
                  <a:pt x="5287" y="4370"/>
                  <a:pt x="5489" y="4346"/>
                </a:cubicBezTo>
                <a:cubicBezTo>
                  <a:pt x="5620" y="4346"/>
                  <a:pt x="5727" y="4489"/>
                  <a:pt x="5585" y="4596"/>
                </a:cubicBezTo>
                <a:cubicBezTo>
                  <a:pt x="5727" y="4655"/>
                  <a:pt x="5823" y="4620"/>
                  <a:pt x="5846" y="4441"/>
                </a:cubicBezTo>
                <a:cubicBezTo>
                  <a:pt x="5954" y="4536"/>
                  <a:pt x="5846" y="4822"/>
                  <a:pt x="6132" y="4965"/>
                </a:cubicBezTo>
                <a:cubicBezTo>
                  <a:pt x="6239" y="5013"/>
                  <a:pt x="6394" y="5013"/>
                  <a:pt x="6644" y="4941"/>
                </a:cubicBezTo>
                <a:lnTo>
                  <a:pt x="6644" y="4941"/>
                </a:lnTo>
                <a:cubicBezTo>
                  <a:pt x="6108" y="4941"/>
                  <a:pt x="6394" y="4072"/>
                  <a:pt x="5513" y="4274"/>
                </a:cubicBezTo>
                <a:lnTo>
                  <a:pt x="5513" y="4274"/>
                </a:lnTo>
                <a:cubicBezTo>
                  <a:pt x="5811" y="4167"/>
                  <a:pt x="6132" y="4144"/>
                  <a:pt x="6430" y="4203"/>
                </a:cubicBezTo>
                <a:cubicBezTo>
                  <a:pt x="6406" y="4227"/>
                  <a:pt x="6382" y="4263"/>
                  <a:pt x="6370" y="4298"/>
                </a:cubicBezTo>
                <a:cubicBezTo>
                  <a:pt x="6370" y="4298"/>
                  <a:pt x="6370" y="4298"/>
                  <a:pt x="6370" y="4298"/>
                </a:cubicBezTo>
                <a:cubicBezTo>
                  <a:pt x="6370" y="4322"/>
                  <a:pt x="6370" y="4334"/>
                  <a:pt x="6370" y="4346"/>
                </a:cubicBezTo>
                <a:cubicBezTo>
                  <a:pt x="6382" y="4477"/>
                  <a:pt x="6561" y="4524"/>
                  <a:pt x="6620" y="4405"/>
                </a:cubicBezTo>
                <a:cubicBezTo>
                  <a:pt x="6513" y="4441"/>
                  <a:pt x="6501" y="4334"/>
                  <a:pt x="6549" y="4286"/>
                </a:cubicBezTo>
                <a:cubicBezTo>
                  <a:pt x="6597" y="4251"/>
                  <a:pt x="6704" y="4286"/>
                  <a:pt x="6751" y="4334"/>
                </a:cubicBezTo>
                <a:cubicBezTo>
                  <a:pt x="6775" y="4370"/>
                  <a:pt x="6799" y="4405"/>
                  <a:pt x="6799" y="4453"/>
                </a:cubicBezTo>
                <a:cubicBezTo>
                  <a:pt x="6799" y="4584"/>
                  <a:pt x="6728" y="4775"/>
                  <a:pt x="6489" y="4679"/>
                </a:cubicBezTo>
                <a:cubicBezTo>
                  <a:pt x="6561" y="4929"/>
                  <a:pt x="6918" y="4882"/>
                  <a:pt x="7037" y="4691"/>
                </a:cubicBezTo>
                <a:cubicBezTo>
                  <a:pt x="7132" y="4846"/>
                  <a:pt x="7240" y="4786"/>
                  <a:pt x="7251" y="5001"/>
                </a:cubicBezTo>
                <a:cubicBezTo>
                  <a:pt x="7454" y="4584"/>
                  <a:pt x="7204" y="4501"/>
                  <a:pt x="7144" y="4334"/>
                </a:cubicBezTo>
                <a:lnTo>
                  <a:pt x="7144" y="4334"/>
                </a:lnTo>
                <a:cubicBezTo>
                  <a:pt x="7311" y="4679"/>
                  <a:pt x="7585" y="4560"/>
                  <a:pt x="7799" y="4763"/>
                </a:cubicBezTo>
                <a:cubicBezTo>
                  <a:pt x="7775" y="4346"/>
                  <a:pt x="7478" y="4358"/>
                  <a:pt x="7263" y="4263"/>
                </a:cubicBezTo>
                <a:lnTo>
                  <a:pt x="7263" y="4263"/>
                </a:lnTo>
                <a:cubicBezTo>
                  <a:pt x="7811" y="4489"/>
                  <a:pt x="7930" y="4191"/>
                  <a:pt x="8275" y="4155"/>
                </a:cubicBezTo>
                <a:cubicBezTo>
                  <a:pt x="7930" y="4132"/>
                  <a:pt x="7811" y="3822"/>
                  <a:pt x="7263" y="4060"/>
                </a:cubicBezTo>
                <a:lnTo>
                  <a:pt x="7263" y="4060"/>
                </a:lnTo>
                <a:cubicBezTo>
                  <a:pt x="7478" y="3953"/>
                  <a:pt x="7775" y="3965"/>
                  <a:pt x="7799" y="3560"/>
                </a:cubicBezTo>
                <a:cubicBezTo>
                  <a:pt x="7585" y="3763"/>
                  <a:pt x="7311" y="3643"/>
                  <a:pt x="7144" y="3977"/>
                </a:cubicBezTo>
                <a:lnTo>
                  <a:pt x="7144" y="3977"/>
                </a:lnTo>
                <a:cubicBezTo>
                  <a:pt x="7204" y="3822"/>
                  <a:pt x="7454" y="3727"/>
                  <a:pt x="7251" y="3322"/>
                </a:cubicBezTo>
                <a:cubicBezTo>
                  <a:pt x="7240" y="3536"/>
                  <a:pt x="7132" y="3489"/>
                  <a:pt x="7037" y="3632"/>
                </a:cubicBezTo>
                <a:cubicBezTo>
                  <a:pt x="6918" y="3429"/>
                  <a:pt x="6561" y="3393"/>
                  <a:pt x="6489" y="3643"/>
                </a:cubicBezTo>
                <a:cubicBezTo>
                  <a:pt x="6728" y="3536"/>
                  <a:pt x="6811" y="3739"/>
                  <a:pt x="6799" y="3870"/>
                </a:cubicBezTo>
                <a:cubicBezTo>
                  <a:pt x="6799" y="3917"/>
                  <a:pt x="6775" y="3953"/>
                  <a:pt x="6751" y="3989"/>
                </a:cubicBezTo>
                <a:cubicBezTo>
                  <a:pt x="6704" y="4024"/>
                  <a:pt x="6597" y="4072"/>
                  <a:pt x="6549" y="4024"/>
                </a:cubicBezTo>
                <a:cubicBezTo>
                  <a:pt x="6501" y="3989"/>
                  <a:pt x="6513" y="3882"/>
                  <a:pt x="6620" y="3917"/>
                </a:cubicBezTo>
                <a:cubicBezTo>
                  <a:pt x="6620" y="3905"/>
                  <a:pt x="6608" y="3882"/>
                  <a:pt x="6597" y="3870"/>
                </a:cubicBezTo>
                <a:cubicBezTo>
                  <a:pt x="6549" y="3834"/>
                  <a:pt x="6466" y="3834"/>
                  <a:pt x="6418" y="3870"/>
                </a:cubicBezTo>
                <a:cubicBezTo>
                  <a:pt x="6394" y="3905"/>
                  <a:pt x="6370" y="3941"/>
                  <a:pt x="6370" y="3977"/>
                </a:cubicBezTo>
                <a:cubicBezTo>
                  <a:pt x="6370" y="3989"/>
                  <a:pt x="6370" y="4001"/>
                  <a:pt x="6370" y="4013"/>
                </a:cubicBezTo>
                <a:cubicBezTo>
                  <a:pt x="6370" y="4013"/>
                  <a:pt x="6370" y="4024"/>
                  <a:pt x="6370" y="4024"/>
                </a:cubicBezTo>
                <a:cubicBezTo>
                  <a:pt x="6382" y="4060"/>
                  <a:pt x="6406" y="4096"/>
                  <a:pt x="6430" y="4108"/>
                </a:cubicBezTo>
                <a:cubicBezTo>
                  <a:pt x="6132" y="4167"/>
                  <a:pt x="5811" y="4144"/>
                  <a:pt x="5525" y="4036"/>
                </a:cubicBezTo>
                <a:cubicBezTo>
                  <a:pt x="6418" y="4251"/>
                  <a:pt x="6120" y="3382"/>
                  <a:pt x="6656" y="3370"/>
                </a:cubicBezTo>
                <a:lnTo>
                  <a:pt x="6573" y="3370"/>
                </a:lnTo>
                <a:cubicBezTo>
                  <a:pt x="6597" y="3370"/>
                  <a:pt x="6608" y="3370"/>
                  <a:pt x="6632" y="3370"/>
                </a:cubicBezTo>
                <a:cubicBezTo>
                  <a:pt x="6382" y="3298"/>
                  <a:pt x="6216" y="3298"/>
                  <a:pt x="6108" y="3358"/>
                </a:cubicBezTo>
                <a:cubicBezTo>
                  <a:pt x="5835" y="3489"/>
                  <a:pt x="5942" y="3774"/>
                  <a:pt x="5835" y="3870"/>
                </a:cubicBezTo>
                <a:cubicBezTo>
                  <a:pt x="5811" y="3703"/>
                  <a:pt x="5704" y="3655"/>
                  <a:pt x="5573" y="3715"/>
                </a:cubicBezTo>
                <a:cubicBezTo>
                  <a:pt x="5704" y="3834"/>
                  <a:pt x="5608" y="3977"/>
                  <a:pt x="5465" y="3965"/>
                </a:cubicBezTo>
                <a:cubicBezTo>
                  <a:pt x="5263" y="3953"/>
                  <a:pt x="5001" y="3739"/>
                  <a:pt x="4656" y="3965"/>
                </a:cubicBezTo>
                <a:cubicBezTo>
                  <a:pt x="4596" y="3977"/>
                  <a:pt x="4525" y="3989"/>
                  <a:pt x="4465" y="4013"/>
                </a:cubicBezTo>
                <a:cubicBezTo>
                  <a:pt x="4525" y="3977"/>
                  <a:pt x="4573" y="3941"/>
                  <a:pt x="4632" y="3905"/>
                </a:cubicBezTo>
                <a:cubicBezTo>
                  <a:pt x="5037" y="3822"/>
                  <a:pt x="5073" y="3489"/>
                  <a:pt x="5204" y="3334"/>
                </a:cubicBezTo>
                <a:cubicBezTo>
                  <a:pt x="5299" y="3239"/>
                  <a:pt x="5477" y="3262"/>
                  <a:pt x="5454" y="3441"/>
                </a:cubicBezTo>
                <a:cubicBezTo>
                  <a:pt x="5596" y="3382"/>
                  <a:pt x="5632" y="3286"/>
                  <a:pt x="5525" y="3143"/>
                </a:cubicBezTo>
                <a:cubicBezTo>
                  <a:pt x="5680" y="3131"/>
                  <a:pt x="5799" y="3405"/>
                  <a:pt x="6097" y="3310"/>
                </a:cubicBezTo>
                <a:cubicBezTo>
                  <a:pt x="6216" y="3274"/>
                  <a:pt x="6323" y="3155"/>
                  <a:pt x="6454" y="2929"/>
                </a:cubicBezTo>
                <a:lnTo>
                  <a:pt x="6454" y="2929"/>
                </a:lnTo>
                <a:cubicBezTo>
                  <a:pt x="6073" y="3310"/>
                  <a:pt x="5656" y="2489"/>
                  <a:pt x="5180" y="3251"/>
                </a:cubicBezTo>
                <a:lnTo>
                  <a:pt x="5180" y="3251"/>
                </a:lnTo>
                <a:cubicBezTo>
                  <a:pt x="5311" y="2977"/>
                  <a:pt x="5513" y="2739"/>
                  <a:pt x="5775" y="2560"/>
                </a:cubicBezTo>
                <a:cubicBezTo>
                  <a:pt x="5763" y="2596"/>
                  <a:pt x="5775" y="2631"/>
                  <a:pt x="5787" y="2667"/>
                </a:cubicBezTo>
                <a:lnTo>
                  <a:pt x="5787" y="2667"/>
                </a:lnTo>
                <a:cubicBezTo>
                  <a:pt x="5799" y="2679"/>
                  <a:pt x="5811" y="2691"/>
                  <a:pt x="5823" y="2703"/>
                </a:cubicBezTo>
                <a:cubicBezTo>
                  <a:pt x="5918" y="2798"/>
                  <a:pt x="6073" y="2703"/>
                  <a:pt x="6037" y="2572"/>
                </a:cubicBezTo>
                <a:cubicBezTo>
                  <a:pt x="5989" y="2667"/>
                  <a:pt x="5894" y="2608"/>
                  <a:pt x="5906" y="2536"/>
                </a:cubicBezTo>
                <a:cubicBezTo>
                  <a:pt x="5918" y="2477"/>
                  <a:pt x="6013" y="2429"/>
                  <a:pt x="6073" y="2429"/>
                </a:cubicBezTo>
                <a:cubicBezTo>
                  <a:pt x="6120" y="2429"/>
                  <a:pt x="6168" y="2453"/>
                  <a:pt x="6204" y="2477"/>
                </a:cubicBezTo>
                <a:cubicBezTo>
                  <a:pt x="6287" y="2560"/>
                  <a:pt x="6382" y="2762"/>
                  <a:pt x="6132" y="2858"/>
                </a:cubicBezTo>
                <a:cubicBezTo>
                  <a:pt x="6370" y="2989"/>
                  <a:pt x="6585" y="2703"/>
                  <a:pt x="6537" y="2477"/>
                </a:cubicBezTo>
                <a:cubicBezTo>
                  <a:pt x="6704" y="2512"/>
                  <a:pt x="6739" y="2405"/>
                  <a:pt x="6906" y="2548"/>
                </a:cubicBezTo>
                <a:cubicBezTo>
                  <a:pt x="6763" y="2119"/>
                  <a:pt x="6525" y="2227"/>
                  <a:pt x="6358" y="2155"/>
                </a:cubicBezTo>
                <a:lnTo>
                  <a:pt x="6358" y="2155"/>
                </a:lnTo>
                <a:cubicBezTo>
                  <a:pt x="6716" y="2274"/>
                  <a:pt x="6823" y="2012"/>
                  <a:pt x="7120" y="1988"/>
                </a:cubicBezTo>
                <a:cubicBezTo>
                  <a:pt x="6811" y="1715"/>
                  <a:pt x="6608" y="1929"/>
                  <a:pt x="6394" y="2012"/>
                </a:cubicBezTo>
                <a:lnTo>
                  <a:pt x="6394" y="2012"/>
                </a:lnTo>
                <a:cubicBezTo>
                  <a:pt x="6942" y="1798"/>
                  <a:pt x="6811" y="1488"/>
                  <a:pt x="7037" y="1226"/>
                </a:cubicBezTo>
                <a:cubicBezTo>
                  <a:pt x="6775" y="1441"/>
                  <a:pt x="6466" y="1322"/>
                  <a:pt x="6251" y="1869"/>
                </a:cubicBezTo>
                <a:lnTo>
                  <a:pt x="6251" y="1869"/>
                </a:lnTo>
                <a:cubicBezTo>
                  <a:pt x="6335" y="1643"/>
                  <a:pt x="6549" y="1453"/>
                  <a:pt x="6275" y="1131"/>
                </a:cubicBezTo>
                <a:cubicBezTo>
                  <a:pt x="6263" y="1429"/>
                  <a:pt x="5989" y="1536"/>
                  <a:pt x="6108" y="1905"/>
                </a:cubicBezTo>
                <a:lnTo>
                  <a:pt x="6108" y="1905"/>
                </a:lnTo>
                <a:cubicBezTo>
                  <a:pt x="6037" y="1738"/>
                  <a:pt x="6144" y="1500"/>
                  <a:pt x="5716" y="1357"/>
                </a:cubicBezTo>
                <a:cubicBezTo>
                  <a:pt x="5858" y="1524"/>
                  <a:pt x="5751" y="1548"/>
                  <a:pt x="5787" y="1727"/>
                </a:cubicBezTo>
                <a:cubicBezTo>
                  <a:pt x="5561" y="1679"/>
                  <a:pt x="5275" y="1893"/>
                  <a:pt x="5406" y="2119"/>
                </a:cubicBezTo>
                <a:cubicBezTo>
                  <a:pt x="5454" y="1953"/>
                  <a:pt x="5680" y="1905"/>
                  <a:pt x="5775" y="2060"/>
                </a:cubicBezTo>
                <a:cubicBezTo>
                  <a:pt x="5811" y="2096"/>
                  <a:pt x="5835" y="2143"/>
                  <a:pt x="5835" y="2191"/>
                </a:cubicBezTo>
                <a:cubicBezTo>
                  <a:pt x="5835" y="2239"/>
                  <a:pt x="5787" y="2346"/>
                  <a:pt x="5716" y="2358"/>
                </a:cubicBezTo>
                <a:cubicBezTo>
                  <a:pt x="5656" y="2358"/>
                  <a:pt x="5596" y="2274"/>
                  <a:pt x="5692" y="2215"/>
                </a:cubicBezTo>
                <a:cubicBezTo>
                  <a:pt x="5561" y="2179"/>
                  <a:pt x="5465" y="2346"/>
                  <a:pt x="5561" y="2441"/>
                </a:cubicBezTo>
                <a:cubicBezTo>
                  <a:pt x="5573" y="2453"/>
                  <a:pt x="5585" y="2465"/>
                  <a:pt x="5585" y="2465"/>
                </a:cubicBezTo>
                <a:lnTo>
                  <a:pt x="5596" y="2465"/>
                </a:lnTo>
                <a:cubicBezTo>
                  <a:pt x="5632" y="2489"/>
                  <a:pt x="5668" y="2500"/>
                  <a:pt x="5704" y="2489"/>
                </a:cubicBezTo>
                <a:cubicBezTo>
                  <a:pt x="5525" y="2750"/>
                  <a:pt x="5287" y="2953"/>
                  <a:pt x="5001" y="3084"/>
                </a:cubicBezTo>
                <a:cubicBezTo>
                  <a:pt x="5775" y="2608"/>
                  <a:pt x="4954" y="2191"/>
                  <a:pt x="5335" y="1798"/>
                </a:cubicBezTo>
                <a:lnTo>
                  <a:pt x="5299" y="1846"/>
                </a:lnTo>
                <a:lnTo>
                  <a:pt x="5335" y="1798"/>
                </a:lnTo>
                <a:cubicBezTo>
                  <a:pt x="5108" y="1929"/>
                  <a:pt x="5001" y="2048"/>
                  <a:pt x="4954" y="2155"/>
                </a:cubicBezTo>
                <a:cubicBezTo>
                  <a:pt x="4858" y="2453"/>
                  <a:pt x="5132" y="2584"/>
                  <a:pt x="5132" y="2727"/>
                </a:cubicBezTo>
                <a:cubicBezTo>
                  <a:pt x="4989" y="2620"/>
                  <a:pt x="4882" y="2655"/>
                  <a:pt x="4834" y="2798"/>
                </a:cubicBezTo>
                <a:cubicBezTo>
                  <a:pt x="5001" y="2786"/>
                  <a:pt x="5037" y="2953"/>
                  <a:pt x="4930" y="3048"/>
                </a:cubicBezTo>
                <a:cubicBezTo>
                  <a:pt x="4787" y="3191"/>
                  <a:pt x="4442" y="3215"/>
                  <a:pt x="4370" y="3620"/>
                </a:cubicBezTo>
                <a:cubicBezTo>
                  <a:pt x="4322" y="3679"/>
                  <a:pt x="4287" y="3739"/>
                  <a:pt x="4251" y="3798"/>
                </a:cubicBezTo>
                <a:cubicBezTo>
                  <a:pt x="4275" y="3739"/>
                  <a:pt x="4287" y="3667"/>
                  <a:pt x="4299" y="3596"/>
                </a:cubicBezTo>
                <a:cubicBezTo>
                  <a:pt x="4537" y="3262"/>
                  <a:pt x="4311" y="3001"/>
                  <a:pt x="4299" y="2786"/>
                </a:cubicBezTo>
                <a:cubicBezTo>
                  <a:pt x="4299" y="2655"/>
                  <a:pt x="4442" y="2548"/>
                  <a:pt x="4549" y="2691"/>
                </a:cubicBezTo>
                <a:cubicBezTo>
                  <a:pt x="4608" y="2548"/>
                  <a:pt x="4561" y="2453"/>
                  <a:pt x="4406" y="2429"/>
                </a:cubicBezTo>
                <a:cubicBezTo>
                  <a:pt x="4501" y="2322"/>
                  <a:pt x="4787" y="2429"/>
                  <a:pt x="4918" y="2143"/>
                </a:cubicBezTo>
                <a:cubicBezTo>
                  <a:pt x="4977" y="2036"/>
                  <a:pt x="4977" y="1881"/>
                  <a:pt x="4906" y="1631"/>
                </a:cubicBezTo>
                <a:lnTo>
                  <a:pt x="4906" y="1631"/>
                </a:lnTo>
                <a:cubicBezTo>
                  <a:pt x="4906" y="2167"/>
                  <a:pt x="4025" y="1881"/>
                  <a:pt x="4227" y="2762"/>
                </a:cubicBezTo>
                <a:lnTo>
                  <a:pt x="4227" y="2762"/>
                </a:lnTo>
                <a:cubicBezTo>
                  <a:pt x="4120" y="2465"/>
                  <a:pt x="4096" y="2155"/>
                  <a:pt x="4168" y="1846"/>
                </a:cubicBezTo>
                <a:cubicBezTo>
                  <a:pt x="4180" y="1881"/>
                  <a:pt x="4215" y="1893"/>
                  <a:pt x="4251" y="1905"/>
                </a:cubicBezTo>
                <a:lnTo>
                  <a:pt x="4263" y="1905"/>
                </a:lnTo>
                <a:cubicBezTo>
                  <a:pt x="4275" y="1905"/>
                  <a:pt x="4287" y="1905"/>
                  <a:pt x="4299" y="1905"/>
                </a:cubicBezTo>
                <a:cubicBezTo>
                  <a:pt x="4442" y="1905"/>
                  <a:pt x="4489" y="1715"/>
                  <a:pt x="4358" y="1655"/>
                </a:cubicBezTo>
                <a:cubicBezTo>
                  <a:pt x="4394" y="1762"/>
                  <a:pt x="4287" y="1774"/>
                  <a:pt x="4251" y="1727"/>
                </a:cubicBezTo>
                <a:cubicBezTo>
                  <a:pt x="4203" y="1679"/>
                  <a:pt x="4251" y="1572"/>
                  <a:pt x="4287" y="1536"/>
                </a:cubicBezTo>
                <a:cubicBezTo>
                  <a:pt x="4322" y="1500"/>
                  <a:pt x="4370" y="1477"/>
                  <a:pt x="4418" y="1477"/>
                </a:cubicBezTo>
                <a:cubicBezTo>
                  <a:pt x="4537" y="1477"/>
                  <a:pt x="4739" y="1548"/>
                  <a:pt x="4632" y="1786"/>
                </a:cubicBezTo>
                <a:cubicBezTo>
                  <a:pt x="4882" y="1715"/>
                  <a:pt x="4846" y="1369"/>
                  <a:pt x="4644" y="1238"/>
                </a:cubicBezTo>
                <a:cubicBezTo>
                  <a:pt x="4799" y="1143"/>
                  <a:pt x="4739" y="1048"/>
                  <a:pt x="4954" y="1024"/>
                </a:cubicBezTo>
                <a:cubicBezTo>
                  <a:pt x="4549" y="822"/>
                  <a:pt x="4465" y="1072"/>
                  <a:pt x="4299" y="1131"/>
                </a:cubicBezTo>
                <a:lnTo>
                  <a:pt x="4299" y="1131"/>
                </a:lnTo>
                <a:cubicBezTo>
                  <a:pt x="4632" y="965"/>
                  <a:pt x="4513" y="691"/>
                  <a:pt x="4715" y="476"/>
                </a:cubicBezTo>
                <a:cubicBezTo>
                  <a:pt x="4311" y="512"/>
                  <a:pt x="4322" y="798"/>
                  <a:pt x="4215" y="1012"/>
                </a:cubicBezTo>
                <a:lnTo>
                  <a:pt x="4215" y="1012"/>
                </a:lnTo>
                <a:cubicBezTo>
                  <a:pt x="4453" y="476"/>
                  <a:pt x="4144" y="345"/>
                  <a:pt x="4120" y="0"/>
                </a:cubicBezTo>
                <a:cubicBezTo>
                  <a:pt x="4084" y="345"/>
                  <a:pt x="3775" y="476"/>
                  <a:pt x="4013" y="1012"/>
                </a:cubicBezTo>
                <a:lnTo>
                  <a:pt x="4013" y="1012"/>
                </a:lnTo>
                <a:cubicBezTo>
                  <a:pt x="3918" y="798"/>
                  <a:pt x="3930" y="512"/>
                  <a:pt x="3513" y="476"/>
                </a:cubicBezTo>
                <a:cubicBezTo>
                  <a:pt x="3715" y="691"/>
                  <a:pt x="3596" y="965"/>
                  <a:pt x="3941" y="1131"/>
                </a:cubicBezTo>
                <a:lnTo>
                  <a:pt x="3941" y="1131"/>
                </a:lnTo>
                <a:cubicBezTo>
                  <a:pt x="3775" y="1072"/>
                  <a:pt x="3680" y="822"/>
                  <a:pt x="3275" y="1024"/>
                </a:cubicBezTo>
                <a:cubicBezTo>
                  <a:pt x="3489" y="1048"/>
                  <a:pt x="3441" y="1143"/>
                  <a:pt x="3584" y="1238"/>
                </a:cubicBezTo>
                <a:cubicBezTo>
                  <a:pt x="3394" y="1369"/>
                  <a:pt x="3346" y="1715"/>
                  <a:pt x="3596" y="1786"/>
                </a:cubicBezTo>
                <a:cubicBezTo>
                  <a:pt x="3501" y="1548"/>
                  <a:pt x="3691" y="1477"/>
                  <a:pt x="3822" y="1477"/>
                </a:cubicBezTo>
                <a:cubicBezTo>
                  <a:pt x="3870" y="1477"/>
                  <a:pt x="3906" y="1500"/>
                  <a:pt x="3941" y="1536"/>
                </a:cubicBezTo>
                <a:cubicBezTo>
                  <a:pt x="3977" y="1572"/>
                  <a:pt x="4025" y="1679"/>
                  <a:pt x="3989" y="1727"/>
                </a:cubicBezTo>
                <a:cubicBezTo>
                  <a:pt x="3941" y="1774"/>
                  <a:pt x="3834" y="1762"/>
                  <a:pt x="3870" y="1655"/>
                </a:cubicBezTo>
                <a:cubicBezTo>
                  <a:pt x="3751" y="1715"/>
                  <a:pt x="3787" y="1905"/>
                  <a:pt x="3930" y="1905"/>
                </a:cubicBezTo>
                <a:cubicBezTo>
                  <a:pt x="3941" y="1905"/>
                  <a:pt x="3953" y="1905"/>
                  <a:pt x="3977" y="1905"/>
                </a:cubicBezTo>
                <a:lnTo>
                  <a:pt x="3977" y="1905"/>
                </a:lnTo>
                <a:cubicBezTo>
                  <a:pt x="4013" y="1893"/>
                  <a:pt x="4049" y="1881"/>
                  <a:pt x="4072" y="1846"/>
                </a:cubicBezTo>
                <a:cubicBezTo>
                  <a:pt x="4132" y="2155"/>
                  <a:pt x="4108" y="2465"/>
                  <a:pt x="4001" y="2762"/>
                </a:cubicBezTo>
                <a:cubicBezTo>
                  <a:pt x="4203" y="1881"/>
                  <a:pt x="3334" y="2167"/>
                  <a:pt x="3334" y="1619"/>
                </a:cubicBezTo>
                <a:lnTo>
                  <a:pt x="3334" y="1679"/>
                </a:lnTo>
                <a:cubicBezTo>
                  <a:pt x="3322" y="1667"/>
                  <a:pt x="3322" y="1643"/>
                  <a:pt x="3334" y="1619"/>
                </a:cubicBezTo>
                <a:cubicBezTo>
                  <a:pt x="3263" y="1786"/>
                  <a:pt x="3263" y="1977"/>
                  <a:pt x="3310" y="2143"/>
                </a:cubicBezTo>
                <a:cubicBezTo>
                  <a:pt x="3453" y="2417"/>
                  <a:pt x="3739" y="2310"/>
                  <a:pt x="3834" y="2429"/>
                </a:cubicBezTo>
                <a:cubicBezTo>
                  <a:pt x="3656" y="2453"/>
                  <a:pt x="3620" y="2548"/>
                  <a:pt x="3680" y="2679"/>
                </a:cubicBezTo>
                <a:cubicBezTo>
                  <a:pt x="3787" y="2548"/>
                  <a:pt x="3930" y="2655"/>
                  <a:pt x="3930" y="2786"/>
                </a:cubicBezTo>
                <a:cubicBezTo>
                  <a:pt x="3930" y="2989"/>
                  <a:pt x="3703" y="3251"/>
                  <a:pt x="3930" y="3596"/>
                </a:cubicBezTo>
                <a:cubicBezTo>
                  <a:pt x="3930" y="3667"/>
                  <a:pt x="3953" y="3727"/>
                  <a:pt x="3965" y="3798"/>
                </a:cubicBezTo>
                <a:cubicBezTo>
                  <a:pt x="3941" y="3739"/>
                  <a:pt x="3906" y="3679"/>
                  <a:pt x="3858" y="3620"/>
                </a:cubicBezTo>
                <a:cubicBezTo>
                  <a:pt x="3787" y="3215"/>
                  <a:pt x="3441" y="3179"/>
                  <a:pt x="3299" y="3048"/>
                </a:cubicBezTo>
                <a:cubicBezTo>
                  <a:pt x="3191" y="2953"/>
                  <a:pt x="3215" y="2774"/>
                  <a:pt x="3394" y="2798"/>
                </a:cubicBezTo>
                <a:cubicBezTo>
                  <a:pt x="3346" y="2655"/>
                  <a:pt x="3251" y="2620"/>
                  <a:pt x="3096" y="2727"/>
                </a:cubicBezTo>
                <a:cubicBezTo>
                  <a:pt x="3084" y="2572"/>
                  <a:pt x="3370" y="2453"/>
                  <a:pt x="3263" y="2155"/>
                </a:cubicBezTo>
                <a:cubicBezTo>
                  <a:pt x="3227" y="2048"/>
                  <a:pt x="3120" y="1929"/>
                  <a:pt x="2894" y="1798"/>
                </a:cubicBezTo>
                <a:cubicBezTo>
                  <a:pt x="3263" y="2191"/>
                  <a:pt x="2441" y="2608"/>
                  <a:pt x="3215" y="3084"/>
                </a:cubicBezTo>
                <a:cubicBezTo>
                  <a:pt x="2941" y="2953"/>
                  <a:pt x="2703" y="2739"/>
                  <a:pt x="2525" y="2489"/>
                </a:cubicBezTo>
                <a:cubicBezTo>
                  <a:pt x="2560" y="2489"/>
                  <a:pt x="2596" y="2489"/>
                  <a:pt x="2632" y="2465"/>
                </a:cubicBezTo>
                <a:lnTo>
                  <a:pt x="2632" y="2465"/>
                </a:lnTo>
                <a:cubicBezTo>
                  <a:pt x="2644" y="2453"/>
                  <a:pt x="2656" y="2453"/>
                  <a:pt x="2668" y="2441"/>
                </a:cubicBezTo>
                <a:cubicBezTo>
                  <a:pt x="2751" y="2346"/>
                  <a:pt x="2679" y="2203"/>
                  <a:pt x="2560" y="2215"/>
                </a:cubicBezTo>
                <a:lnTo>
                  <a:pt x="2537" y="2215"/>
                </a:lnTo>
                <a:cubicBezTo>
                  <a:pt x="2632" y="2262"/>
                  <a:pt x="2572" y="2358"/>
                  <a:pt x="2501" y="2346"/>
                </a:cubicBezTo>
                <a:cubicBezTo>
                  <a:pt x="2441" y="2334"/>
                  <a:pt x="2406" y="2227"/>
                  <a:pt x="2406" y="2179"/>
                </a:cubicBezTo>
                <a:cubicBezTo>
                  <a:pt x="2406" y="2131"/>
                  <a:pt x="2429" y="2084"/>
                  <a:pt x="2453" y="2060"/>
                </a:cubicBezTo>
                <a:cubicBezTo>
                  <a:pt x="2560" y="1905"/>
                  <a:pt x="2787" y="1941"/>
                  <a:pt x="2834" y="2119"/>
                </a:cubicBezTo>
                <a:cubicBezTo>
                  <a:pt x="2965" y="1881"/>
                  <a:pt x="2679" y="1667"/>
                  <a:pt x="2453" y="1715"/>
                </a:cubicBezTo>
                <a:cubicBezTo>
                  <a:pt x="2489" y="1548"/>
                  <a:pt x="2382" y="1512"/>
                  <a:pt x="2525" y="1346"/>
                </a:cubicBezTo>
                <a:cubicBezTo>
                  <a:pt x="2084" y="1488"/>
                  <a:pt x="2203" y="1727"/>
                  <a:pt x="2132" y="1893"/>
                </a:cubicBezTo>
                <a:lnTo>
                  <a:pt x="2132" y="1893"/>
                </a:lnTo>
                <a:cubicBezTo>
                  <a:pt x="2251" y="1536"/>
                  <a:pt x="1977" y="1429"/>
                  <a:pt x="1965" y="1131"/>
                </a:cubicBezTo>
                <a:cubicBezTo>
                  <a:pt x="1691" y="1441"/>
                  <a:pt x="1906" y="1643"/>
                  <a:pt x="1989" y="1858"/>
                </a:cubicBezTo>
                <a:lnTo>
                  <a:pt x="1989" y="1858"/>
                </a:lnTo>
                <a:cubicBezTo>
                  <a:pt x="1775" y="1310"/>
                  <a:pt x="1465" y="1441"/>
                  <a:pt x="1203" y="1215"/>
                </a:cubicBezTo>
                <a:cubicBezTo>
                  <a:pt x="1417" y="1477"/>
                  <a:pt x="1298" y="1786"/>
                  <a:pt x="1846" y="2000"/>
                </a:cubicBezTo>
                <a:lnTo>
                  <a:pt x="1846" y="2000"/>
                </a:lnTo>
                <a:cubicBezTo>
                  <a:pt x="1620" y="1929"/>
                  <a:pt x="1429" y="1703"/>
                  <a:pt x="1108" y="1977"/>
                </a:cubicBezTo>
                <a:cubicBezTo>
                  <a:pt x="1405" y="1988"/>
                  <a:pt x="1513" y="2262"/>
                  <a:pt x="1882" y="2143"/>
                </a:cubicBezTo>
                <a:lnTo>
                  <a:pt x="1882" y="2143"/>
                </a:lnTo>
                <a:cubicBezTo>
                  <a:pt x="1715" y="2215"/>
                  <a:pt x="1477" y="2108"/>
                  <a:pt x="1334" y="2536"/>
                </a:cubicBezTo>
                <a:cubicBezTo>
                  <a:pt x="1501" y="2393"/>
                  <a:pt x="1525" y="2500"/>
                  <a:pt x="1703" y="2465"/>
                </a:cubicBezTo>
                <a:cubicBezTo>
                  <a:pt x="1655" y="2703"/>
                  <a:pt x="1870" y="2977"/>
                  <a:pt x="2108" y="2846"/>
                </a:cubicBezTo>
                <a:cubicBezTo>
                  <a:pt x="1858" y="2750"/>
                  <a:pt x="1941" y="2560"/>
                  <a:pt x="2036" y="2477"/>
                </a:cubicBezTo>
                <a:cubicBezTo>
                  <a:pt x="2072" y="2441"/>
                  <a:pt x="2120" y="2417"/>
                  <a:pt x="2167" y="2417"/>
                </a:cubicBezTo>
                <a:cubicBezTo>
                  <a:pt x="2215" y="2417"/>
                  <a:pt x="2322" y="2465"/>
                  <a:pt x="2334" y="2536"/>
                </a:cubicBezTo>
                <a:cubicBezTo>
                  <a:pt x="2334" y="2596"/>
                  <a:pt x="2251" y="2655"/>
                  <a:pt x="2191" y="2560"/>
                </a:cubicBezTo>
                <a:cubicBezTo>
                  <a:pt x="2156" y="2691"/>
                  <a:pt x="2322" y="2798"/>
                  <a:pt x="2417" y="2691"/>
                </a:cubicBezTo>
                <a:lnTo>
                  <a:pt x="2441" y="2667"/>
                </a:lnTo>
                <a:lnTo>
                  <a:pt x="2441" y="2655"/>
                </a:lnTo>
                <a:cubicBezTo>
                  <a:pt x="2465" y="2620"/>
                  <a:pt x="2477" y="2584"/>
                  <a:pt x="2465" y="2548"/>
                </a:cubicBezTo>
                <a:cubicBezTo>
                  <a:pt x="2727" y="2727"/>
                  <a:pt x="2929" y="2965"/>
                  <a:pt x="3060" y="3251"/>
                </a:cubicBezTo>
                <a:cubicBezTo>
                  <a:pt x="2584" y="2477"/>
                  <a:pt x="2167" y="3298"/>
                  <a:pt x="1786" y="2917"/>
                </a:cubicBezTo>
                <a:cubicBezTo>
                  <a:pt x="1906" y="3143"/>
                  <a:pt x="2025" y="3251"/>
                  <a:pt x="2144" y="3298"/>
                </a:cubicBezTo>
                <a:cubicBezTo>
                  <a:pt x="2441" y="3393"/>
                  <a:pt x="2560" y="3120"/>
                  <a:pt x="2703" y="3131"/>
                </a:cubicBezTo>
                <a:cubicBezTo>
                  <a:pt x="2596" y="3262"/>
                  <a:pt x="2644" y="3370"/>
                  <a:pt x="2775" y="3429"/>
                </a:cubicBezTo>
                <a:cubicBezTo>
                  <a:pt x="2763" y="3251"/>
                  <a:pt x="2929" y="3227"/>
                  <a:pt x="3025" y="3322"/>
                </a:cubicBezTo>
                <a:cubicBezTo>
                  <a:pt x="3168" y="3465"/>
                  <a:pt x="3191" y="3810"/>
                  <a:pt x="3608" y="3882"/>
                </a:cubicBezTo>
                <a:cubicBezTo>
                  <a:pt x="3656" y="3929"/>
                  <a:pt x="3715" y="3965"/>
                  <a:pt x="3775" y="4001"/>
                </a:cubicBezTo>
                <a:cubicBezTo>
                  <a:pt x="3715" y="3977"/>
                  <a:pt x="3644" y="3965"/>
                  <a:pt x="3572" y="3953"/>
                </a:cubicBezTo>
                <a:cubicBezTo>
                  <a:pt x="3239" y="3715"/>
                  <a:pt x="2977" y="3941"/>
                  <a:pt x="2763" y="3953"/>
                </a:cubicBezTo>
                <a:cubicBezTo>
                  <a:pt x="2632" y="3953"/>
                  <a:pt x="2525" y="3822"/>
                  <a:pt x="2668" y="3703"/>
                </a:cubicBezTo>
                <a:cubicBezTo>
                  <a:pt x="2525" y="3643"/>
                  <a:pt x="2429" y="3691"/>
                  <a:pt x="2406" y="3858"/>
                </a:cubicBezTo>
                <a:cubicBezTo>
                  <a:pt x="2298" y="3763"/>
                  <a:pt x="2406" y="3477"/>
                  <a:pt x="2120" y="3346"/>
                </a:cubicBezTo>
                <a:cubicBezTo>
                  <a:pt x="2013" y="3286"/>
                  <a:pt x="1858" y="3286"/>
                  <a:pt x="1608" y="3358"/>
                </a:cubicBezTo>
                <a:lnTo>
                  <a:pt x="1608" y="3358"/>
                </a:lnTo>
                <a:cubicBezTo>
                  <a:pt x="2144" y="3358"/>
                  <a:pt x="1858" y="4239"/>
                  <a:pt x="2739" y="4024"/>
                </a:cubicBezTo>
                <a:cubicBezTo>
                  <a:pt x="2453" y="4132"/>
                  <a:pt x="2132" y="4155"/>
                  <a:pt x="1822" y="4096"/>
                </a:cubicBezTo>
                <a:cubicBezTo>
                  <a:pt x="1858" y="4072"/>
                  <a:pt x="1882" y="4048"/>
                  <a:pt x="1882" y="4013"/>
                </a:cubicBezTo>
                <a:cubicBezTo>
                  <a:pt x="1882" y="4013"/>
                  <a:pt x="1882" y="4001"/>
                  <a:pt x="1882" y="4001"/>
                </a:cubicBezTo>
                <a:cubicBezTo>
                  <a:pt x="1894" y="3989"/>
                  <a:pt x="1894" y="3977"/>
                  <a:pt x="1882" y="3953"/>
                </a:cubicBezTo>
                <a:cubicBezTo>
                  <a:pt x="1882" y="3822"/>
                  <a:pt x="1703" y="3774"/>
                  <a:pt x="1632" y="3893"/>
                </a:cubicBezTo>
                <a:cubicBezTo>
                  <a:pt x="1739" y="3870"/>
                  <a:pt x="1763" y="3977"/>
                  <a:pt x="1715" y="4013"/>
                </a:cubicBezTo>
                <a:cubicBezTo>
                  <a:pt x="1655" y="4048"/>
                  <a:pt x="1548" y="4013"/>
                  <a:pt x="1513" y="3977"/>
                </a:cubicBezTo>
                <a:cubicBezTo>
                  <a:pt x="1477" y="3941"/>
                  <a:pt x="1465" y="3893"/>
                  <a:pt x="1465" y="3846"/>
                </a:cubicBezTo>
                <a:cubicBezTo>
                  <a:pt x="1465" y="3727"/>
                  <a:pt x="1525" y="3524"/>
                  <a:pt x="1775" y="3632"/>
                </a:cubicBezTo>
                <a:cubicBezTo>
                  <a:pt x="1703" y="3370"/>
                  <a:pt x="1346" y="3417"/>
                  <a:pt x="1215" y="3608"/>
                </a:cubicBezTo>
                <a:cubicBezTo>
                  <a:pt x="1120" y="3465"/>
                  <a:pt x="1024" y="3524"/>
                  <a:pt x="1013" y="3298"/>
                </a:cubicBezTo>
                <a:cubicBezTo>
                  <a:pt x="810" y="3715"/>
                  <a:pt x="1048" y="3798"/>
                  <a:pt x="1120" y="3965"/>
                </a:cubicBezTo>
                <a:lnTo>
                  <a:pt x="1120" y="3965"/>
                </a:lnTo>
                <a:cubicBezTo>
                  <a:pt x="941" y="3620"/>
                  <a:pt x="667" y="3739"/>
                  <a:pt x="453" y="3536"/>
                </a:cubicBezTo>
                <a:cubicBezTo>
                  <a:pt x="489" y="3953"/>
                  <a:pt x="774" y="3941"/>
                  <a:pt x="989" y="4036"/>
                </a:cubicBezTo>
                <a:lnTo>
                  <a:pt x="989" y="4036"/>
                </a:lnTo>
                <a:cubicBezTo>
                  <a:pt x="465" y="3798"/>
                  <a:pt x="334" y="4108"/>
                  <a:pt x="1" y="4132"/>
                </a:cubicBezTo>
                <a:close/>
                <a:moveTo>
                  <a:pt x="5489" y="4024"/>
                </a:moveTo>
                <a:close/>
                <a:moveTo>
                  <a:pt x="4763" y="3941"/>
                </a:moveTo>
                <a:cubicBezTo>
                  <a:pt x="4858" y="3893"/>
                  <a:pt x="4977" y="3870"/>
                  <a:pt x="5084" y="3893"/>
                </a:cubicBezTo>
                <a:cubicBezTo>
                  <a:pt x="5263" y="3977"/>
                  <a:pt x="5442" y="4036"/>
                  <a:pt x="5632" y="4096"/>
                </a:cubicBezTo>
                <a:cubicBezTo>
                  <a:pt x="5704" y="4108"/>
                  <a:pt x="5787" y="4120"/>
                  <a:pt x="5858" y="4132"/>
                </a:cubicBezTo>
                <a:cubicBezTo>
                  <a:pt x="5787" y="4144"/>
                  <a:pt x="5704" y="4155"/>
                  <a:pt x="5632" y="4167"/>
                </a:cubicBezTo>
                <a:cubicBezTo>
                  <a:pt x="5442" y="4227"/>
                  <a:pt x="5263" y="4298"/>
                  <a:pt x="5084" y="4370"/>
                </a:cubicBezTo>
                <a:cubicBezTo>
                  <a:pt x="4977" y="4394"/>
                  <a:pt x="4858" y="4382"/>
                  <a:pt x="4763" y="4322"/>
                </a:cubicBezTo>
                <a:cubicBezTo>
                  <a:pt x="4930" y="4334"/>
                  <a:pt x="5084" y="4263"/>
                  <a:pt x="5204" y="4132"/>
                </a:cubicBezTo>
                <a:cubicBezTo>
                  <a:pt x="5084" y="4013"/>
                  <a:pt x="4930" y="3941"/>
                  <a:pt x="4763" y="3941"/>
                </a:cubicBezTo>
                <a:close/>
                <a:moveTo>
                  <a:pt x="5168" y="5025"/>
                </a:moveTo>
                <a:close/>
                <a:moveTo>
                  <a:pt x="4894" y="4917"/>
                </a:moveTo>
                <a:cubicBezTo>
                  <a:pt x="4894" y="4739"/>
                  <a:pt x="4834" y="4584"/>
                  <a:pt x="4703" y="4465"/>
                </a:cubicBezTo>
                <a:cubicBezTo>
                  <a:pt x="4811" y="4501"/>
                  <a:pt x="4906" y="4572"/>
                  <a:pt x="4977" y="4667"/>
                </a:cubicBezTo>
                <a:cubicBezTo>
                  <a:pt x="5037" y="4846"/>
                  <a:pt x="5120" y="5025"/>
                  <a:pt x="5215" y="5191"/>
                </a:cubicBezTo>
                <a:cubicBezTo>
                  <a:pt x="5251" y="5263"/>
                  <a:pt x="5299" y="5322"/>
                  <a:pt x="5346" y="5382"/>
                </a:cubicBezTo>
                <a:cubicBezTo>
                  <a:pt x="5287" y="5334"/>
                  <a:pt x="5227" y="5286"/>
                  <a:pt x="5168" y="5251"/>
                </a:cubicBezTo>
                <a:cubicBezTo>
                  <a:pt x="4989" y="5144"/>
                  <a:pt x="4823" y="5060"/>
                  <a:pt x="4644" y="4989"/>
                </a:cubicBezTo>
                <a:cubicBezTo>
                  <a:pt x="4537" y="4929"/>
                  <a:pt x="4465" y="4834"/>
                  <a:pt x="4442" y="4727"/>
                </a:cubicBezTo>
                <a:cubicBezTo>
                  <a:pt x="4561" y="4846"/>
                  <a:pt x="4715" y="4917"/>
                  <a:pt x="4894" y="4917"/>
                </a:cubicBezTo>
                <a:close/>
                <a:moveTo>
                  <a:pt x="5001" y="3096"/>
                </a:moveTo>
                <a:close/>
                <a:moveTo>
                  <a:pt x="4644" y="3286"/>
                </a:moveTo>
                <a:cubicBezTo>
                  <a:pt x="4823" y="3215"/>
                  <a:pt x="5001" y="3131"/>
                  <a:pt x="5168" y="3036"/>
                </a:cubicBezTo>
                <a:cubicBezTo>
                  <a:pt x="5227" y="3001"/>
                  <a:pt x="5299" y="2953"/>
                  <a:pt x="5358" y="2905"/>
                </a:cubicBezTo>
                <a:cubicBezTo>
                  <a:pt x="5311" y="2965"/>
                  <a:pt x="5263" y="3024"/>
                  <a:pt x="5215" y="3084"/>
                </a:cubicBezTo>
                <a:cubicBezTo>
                  <a:pt x="5132" y="3262"/>
                  <a:pt x="5049" y="3441"/>
                  <a:pt x="4977" y="3620"/>
                </a:cubicBezTo>
                <a:cubicBezTo>
                  <a:pt x="4918" y="3715"/>
                  <a:pt x="4823" y="3786"/>
                  <a:pt x="4715" y="3822"/>
                </a:cubicBezTo>
                <a:cubicBezTo>
                  <a:pt x="4834" y="3703"/>
                  <a:pt x="4906" y="3536"/>
                  <a:pt x="4894" y="3370"/>
                </a:cubicBezTo>
                <a:cubicBezTo>
                  <a:pt x="4727" y="3358"/>
                  <a:pt x="4561" y="3429"/>
                  <a:pt x="4442" y="3548"/>
                </a:cubicBezTo>
                <a:cubicBezTo>
                  <a:pt x="4477" y="3441"/>
                  <a:pt x="4549" y="3346"/>
                  <a:pt x="4644" y="3286"/>
                </a:cubicBezTo>
                <a:close/>
                <a:moveTo>
                  <a:pt x="4239" y="5513"/>
                </a:moveTo>
                <a:close/>
                <a:moveTo>
                  <a:pt x="4001" y="2774"/>
                </a:moveTo>
                <a:close/>
                <a:moveTo>
                  <a:pt x="3930" y="3501"/>
                </a:moveTo>
                <a:cubicBezTo>
                  <a:pt x="3870" y="3393"/>
                  <a:pt x="3858" y="3286"/>
                  <a:pt x="3882" y="3167"/>
                </a:cubicBezTo>
                <a:cubicBezTo>
                  <a:pt x="3953" y="2989"/>
                  <a:pt x="4025" y="2810"/>
                  <a:pt x="4084" y="2620"/>
                </a:cubicBezTo>
                <a:cubicBezTo>
                  <a:pt x="4096" y="2548"/>
                  <a:pt x="4108" y="2465"/>
                  <a:pt x="4120" y="2393"/>
                </a:cubicBezTo>
                <a:cubicBezTo>
                  <a:pt x="4132" y="2465"/>
                  <a:pt x="4144" y="2548"/>
                  <a:pt x="4156" y="2620"/>
                </a:cubicBezTo>
                <a:cubicBezTo>
                  <a:pt x="4215" y="2810"/>
                  <a:pt x="4275" y="2989"/>
                  <a:pt x="4358" y="3167"/>
                </a:cubicBezTo>
                <a:cubicBezTo>
                  <a:pt x="4382" y="3286"/>
                  <a:pt x="4370" y="3393"/>
                  <a:pt x="4311" y="3501"/>
                </a:cubicBezTo>
                <a:cubicBezTo>
                  <a:pt x="4311" y="3322"/>
                  <a:pt x="4239" y="3167"/>
                  <a:pt x="4120" y="3048"/>
                </a:cubicBezTo>
                <a:cubicBezTo>
                  <a:pt x="3989" y="3167"/>
                  <a:pt x="3918" y="3322"/>
                  <a:pt x="3930" y="3489"/>
                </a:cubicBezTo>
                <a:close/>
                <a:moveTo>
                  <a:pt x="4120" y="5227"/>
                </a:moveTo>
                <a:cubicBezTo>
                  <a:pt x="4239" y="5108"/>
                  <a:pt x="4311" y="4953"/>
                  <a:pt x="4311" y="4786"/>
                </a:cubicBezTo>
                <a:cubicBezTo>
                  <a:pt x="4370" y="4882"/>
                  <a:pt x="4382" y="5001"/>
                  <a:pt x="4358" y="5108"/>
                </a:cubicBezTo>
                <a:cubicBezTo>
                  <a:pt x="4275" y="5286"/>
                  <a:pt x="4215" y="5465"/>
                  <a:pt x="4156" y="5656"/>
                </a:cubicBezTo>
                <a:cubicBezTo>
                  <a:pt x="4144" y="5727"/>
                  <a:pt x="4132" y="5810"/>
                  <a:pt x="4120" y="5882"/>
                </a:cubicBezTo>
                <a:cubicBezTo>
                  <a:pt x="4108" y="5810"/>
                  <a:pt x="4096" y="5727"/>
                  <a:pt x="4084" y="5656"/>
                </a:cubicBezTo>
                <a:cubicBezTo>
                  <a:pt x="4025" y="5465"/>
                  <a:pt x="3953" y="5286"/>
                  <a:pt x="3882" y="5108"/>
                </a:cubicBezTo>
                <a:cubicBezTo>
                  <a:pt x="3858" y="5001"/>
                  <a:pt x="3870" y="4882"/>
                  <a:pt x="3930" y="4786"/>
                </a:cubicBezTo>
                <a:cubicBezTo>
                  <a:pt x="3918" y="4953"/>
                  <a:pt x="3989" y="5108"/>
                  <a:pt x="4120" y="5227"/>
                </a:cubicBezTo>
                <a:close/>
                <a:moveTo>
                  <a:pt x="3346" y="3370"/>
                </a:moveTo>
                <a:cubicBezTo>
                  <a:pt x="3334" y="3536"/>
                  <a:pt x="3406" y="3703"/>
                  <a:pt x="3537" y="3810"/>
                </a:cubicBezTo>
                <a:cubicBezTo>
                  <a:pt x="3418" y="3786"/>
                  <a:pt x="3322" y="3715"/>
                  <a:pt x="3263" y="3620"/>
                </a:cubicBezTo>
                <a:cubicBezTo>
                  <a:pt x="3191" y="3429"/>
                  <a:pt x="3108" y="3262"/>
                  <a:pt x="3025" y="3084"/>
                </a:cubicBezTo>
                <a:cubicBezTo>
                  <a:pt x="2977" y="3024"/>
                  <a:pt x="2941" y="2965"/>
                  <a:pt x="2882" y="2893"/>
                </a:cubicBezTo>
                <a:cubicBezTo>
                  <a:pt x="2941" y="2941"/>
                  <a:pt x="3013" y="2989"/>
                  <a:pt x="3072" y="3036"/>
                </a:cubicBezTo>
                <a:cubicBezTo>
                  <a:pt x="3251" y="3120"/>
                  <a:pt x="3418" y="3203"/>
                  <a:pt x="3608" y="3274"/>
                </a:cubicBezTo>
                <a:cubicBezTo>
                  <a:pt x="3703" y="3346"/>
                  <a:pt x="3775" y="3429"/>
                  <a:pt x="3799" y="3548"/>
                </a:cubicBezTo>
                <a:cubicBezTo>
                  <a:pt x="3680" y="3417"/>
                  <a:pt x="3513" y="3358"/>
                  <a:pt x="3346" y="3358"/>
                </a:cubicBezTo>
                <a:close/>
                <a:moveTo>
                  <a:pt x="3799" y="4727"/>
                </a:moveTo>
                <a:cubicBezTo>
                  <a:pt x="3763" y="4834"/>
                  <a:pt x="3691" y="4929"/>
                  <a:pt x="3596" y="4989"/>
                </a:cubicBezTo>
                <a:cubicBezTo>
                  <a:pt x="3418" y="5060"/>
                  <a:pt x="3239" y="5144"/>
                  <a:pt x="3072" y="5239"/>
                </a:cubicBezTo>
                <a:cubicBezTo>
                  <a:pt x="3001" y="5275"/>
                  <a:pt x="2941" y="5322"/>
                  <a:pt x="2882" y="5370"/>
                </a:cubicBezTo>
                <a:cubicBezTo>
                  <a:pt x="2929" y="5310"/>
                  <a:pt x="2977" y="5239"/>
                  <a:pt x="3013" y="5179"/>
                </a:cubicBezTo>
                <a:cubicBezTo>
                  <a:pt x="3108" y="5013"/>
                  <a:pt x="3191" y="4834"/>
                  <a:pt x="3263" y="4655"/>
                </a:cubicBezTo>
                <a:cubicBezTo>
                  <a:pt x="3322" y="4560"/>
                  <a:pt x="3418" y="4489"/>
                  <a:pt x="3525" y="4453"/>
                </a:cubicBezTo>
                <a:cubicBezTo>
                  <a:pt x="3406" y="4572"/>
                  <a:pt x="3334" y="4727"/>
                  <a:pt x="3346" y="4905"/>
                </a:cubicBezTo>
                <a:cubicBezTo>
                  <a:pt x="3513" y="4917"/>
                  <a:pt x="3680" y="4846"/>
                  <a:pt x="3799" y="4727"/>
                </a:cubicBezTo>
                <a:close/>
                <a:moveTo>
                  <a:pt x="2751" y="4024"/>
                </a:moveTo>
                <a:close/>
                <a:moveTo>
                  <a:pt x="2596" y="4096"/>
                </a:moveTo>
                <a:cubicBezTo>
                  <a:pt x="2787" y="4036"/>
                  <a:pt x="2965" y="3977"/>
                  <a:pt x="3156" y="3893"/>
                </a:cubicBezTo>
                <a:cubicBezTo>
                  <a:pt x="3263" y="3870"/>
                  <a:pt x="3382" y="3893"/>
                  <a:pt x="3477" y="3941"/>
                </a:cubicBezTo>
                <a:cubicBezTo>
                  <a:pt x="3310" y="3941"/>
                  <a:pt x="3144" y="4013"/>
                  <a:pt x="3025" y="4132"/>
                </a:cubicBezTo>
                <a:cubicBezTo>
                  <a:pt x="3144" y="4263"/>
                  <a:pt x="3310" y="4334"/>
                  <a:pt x="3477" y="4322"/>
                </a:cubicBezTo>
                <a:cubicBezTo>
                  <a:pt x="3382" y="4382"/>
                  <a:pt x="3263" y="4394"/>
                  <a:pt x="3156" y="4370"/>
                </a:cubicBezTo>
                <a:cubicBezTo>
                  <a:pt x="2977" y="4298"/>
                  <a:pt x="2787" y="4227"/>
                  <a:pt x="2608" y="4167"/>
                </a:cubicBezTo>
                <a:cubicBezTo>
                  <a:pt x="2525" y="4155"/>
                  <a:pt x="2453" y="4144"/>
                  <a:pt x="2382" y="4132"/>
                </a:cubicBezTo>
                <a:cubicBezTo>
                  <a:pt x="2453" y="4120"/>
                  <a:pt x="2537" y="4108"/>
                  <a:pt x="2608" y="4096"/>
                </a:cubicBezTo>
                <a:close/>
              </a:path>
            </a:pathLst>
          </a:custGeom>
          <a:solidFill>
            <a:schemeClr val="accent2">
              <a:alpha val="1450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5"/>
          <p:cNvSpPr/>
          <p:nvPr/>
        </p:nvSpPr>
        <p:spPr>
          <a:xfrm rot="5400000">
            <a:off x="2843960" y="1903723"/>
            <a:ext cx="561663" cy="562478"/>
          </a:xfrm>
          <a:custGeom>
            <a:avLst/>
            <a:gdLst/>
            <a:ahLst/>
            <a:cxnLst/>
            <a:rect l="l" t="t" r="r" b="b"/>
            <a:pathLst>
              <a:path w="8264" h="8276" extrusionOk="0">
                <a:moveTo>
                  <a:pt x="1" y="4156"/>
                </a:moveTo>
                <a:cubicBezTo>
                  <a:pt x="346" y="4191"/>
                  <a:pt x="465" y="4489"/>
                  <a:pt x="1013" y="4263"/>
                </a:cubicBezTo>
                <a:lnTo>
                  <a:pt x="1013" y="4263"/>
                </a:lnTo>
                <a:cubicBezTo>
                  <a:pt x="799" y="4358"/>
                  <a:pt x="501" y="4346"/>
                  <a:pt x="477" y="4763"/>
                </a:cubicBezTo>
                <a:cubicBezTo>
                  <a:pt x="691" y="4560"/>
                  <a:pt x="965" y="4679"/>
                  <a:pt x="1132" y="4334"/>
                </a:cubicBezTo>
                <a:lnTo>
                  <a:pt x="1132" y="4334"/>
                </a:lnTo>
                <a:cubicBezTo>
                  <a:pt x="1072" y="4501"/>
                  <a:pt x="822" y="4584"/>
                  <a:pt x="1025" y="5001"/>
                </a:cubicBezTo>
                <a:cubicBezTo>
                  <a:pt x="1049" y="4787"/>
                  <a:pt x="1144" y="4834"/>
                  <a:pt x="1239" y="4691"/>
                </a:cubicBezTo>
                <a:cubicBezTo>
                  <a:pt x="1370" y="4882"/>
                  <a:pt x="1715" y="4929"/>
                  <a:pt x="1787" y="4679"/>
                </a:cubicBezTo>
                <a:cubicBezTo>
                  <a:pt x="1549" y="4775"/>
                  <a:pt x="1477" y="4584"/>
                  <a:pt x="1477" y="4453"/>
                </a:cubicBezTo>
                <a:cubicBezTo>
                  <a:pt x="1477" y="4406"/>
                  <a:pt x="1501" y="4358"/>
                  <a:pt x="1537" y="4334"/>
                </a:cubicBezTo>
                <a:cubicBezTo>
                  <a:pt x="1572" y="4287"/>
                  <a:pt x="1680" y="4251"/>
                  <a:pt x="1727" y="4287"/>
                </a:cubicBezTo>
                <a:cubicBezTo>
                  <a:pt x="1775" y="4334"/>
                  <a:pt x="1763" y="4441"/>
                  <a:pt x="1656" y="4406"/>
                </a:cubicBezTo>
                <a:cubicBezTo>
                  <a:pt x="1715" y="4525"/>
                  <a:pt x="1906" y="4477"/>
                  <a:pt x="1906" y="4346"/>
                </a:cubicBezTo>
                <a:cubicBezTo>
                  <a:pt x="1906" y="4334"/>
                  <a:pt x="1906" y="4310"/>
                  <a:pt x="1906" y="4298"/>
                </a:cubicBezTo>
                <a:cubicBezTo>
                  <a:pt x="1906" y="4298"/>
                  <a:pt x="1906" y="4298"/>
                  <a:pt x="1906" y="4287"/>
                </a:cubicBezTo>
                <a:cubicBezTo>
                  <a:pt x="1894" y="4251"/>
                  <a:pt x="1870" y="4227"/>
                  <a:pt x="1846" y="4203"/>
                </a:cubicBezTo>
                <a:cubicBezTo>
                  <a:pt x="2156" y="4144"/>
                  <a:pt x="2465" y="4168"/>
                  <a:pt x="2763" y="4275"/>
                </a:cubicBezTo>
                <a:lnTo>
                  <a:pt x="2763" y="4275"/>
                </a:lnTo>
                <a:cubicBezTo>
                  <a:pt x="1882" y="4060"/>
                  <a:pt x="2168" y="4941"/>
                  <a:pt x="1620" y="4941"/>
                </a:cubicBezTo>
                <a:lnTo>
                  <a:pt x="1620" y="4941"/>
                </a:lnTo>
                <a:cubicBezTo>
                  <a:pt x="1870" y="5013"/>
                  <a:pt x="2037" y="5013"/>
                  <a:pt x="2144" y="4953"/>
                </a:cubicBezTo>
                <a:cubicBezTo>
                  <a:pt x="2418" y="4822"/>
                  <a:pt x="2311" y="4537"/>
                  <a:pt x="2430" y="4441"/>
                </a:cubicBezTo>
                <a:cubicBezTo>
                  <a:pt x="2453" y="4608"/>
                  <a:pt x="2549" y="4656"/>
                  <a:pt x="2680" y="4596"/>
                </a:cubicBezTo>
                <a:cubicBezTo>
                  <a:pt x="2549" y="4489"/>
                  <a:pt x="2656" y="4346"/>
                  <a:pt x="2787" y="4346"/>
                </a:cubicBezTo>
                <a:cubicBezTo>
                  <a:pt x="2989" y="4358"/>
                  <a:pt x="3251" y="4572"/>
                  <a:pt x="3596" y="4346"/>
                </a:cubicBezTo>
                <a:cubicBezTo>
                  <a:pt x="3668" y="4334"/>
                  <a:pt x="3727" y="4322"/>
                  <a:pt x="3799" y="4298"/>
                </a:cubicBezTo>
                <a:cubicBezTo>
                  <a:pt x="3739" y="4334"/>
                  <a:pt x="3680" y="4370"/>
                  <a:pt x="3620" y="4418"/>
                </a:cubicBezTo>
                <a:cubicBezTo>
                  <a:pt x="3215" y="4489"/>
                  <a:pt x="3192" y="4834"/>
                  <a:pt x="3049" y="4977"/>
                </a:cubicBezTo>
                <a:cubicBezTo>
                  <a:pt x="2954" y="5084"/>
                  <a:pt x="2787" y="5049"/>
                  <a:pt x="2799" y="4882"/>
                </a:cubicBezTo>
                <a:cubicBezTo>
                  <a:pt x="2656" y="4929"/>
                  <a:pt x="2620" y="5025"/>
                  <a:pt x="2727" y="5180"/>
                </a:cubicBezTo>
                <a:cubicBezTo>
                  <a:pt x="2573" y="5180"/>
                  <a:pt x="2453" y="4906"/>
                  <a:pt x="2156" y="5001"/>
                </a:cubicBezTo>
                <a:cubicBezTo>
                  <a:pt x="2049" y="5049"/>
                  <a:pt x="1930" y="5156"/>
                  <a:pt x="1799" y="5382"/>
                </a:cubicBezTo>
                <a:lnTo>
                  <a:pt x="1846" y="5346"/>
                </a:lnTo>
                <a:lnTo>
                  <a:pt x="1799" y="5382"/>
                </a:lnTo>
                <a:cubicBezTo>
                  <a:pt x="2192" y="5001"/>
                  <a:pt x="2608" y="5834"/>
                  <a:pt x="3085" y="5060"/>
                </a:cubicBezTo>
                <a:lnTo>
                  <a:pt x="3085" y="5060"/>
                </a:lnTo>
                <a:cubicBezTo>
                  <a:pt x="2954" y="5334"/>
                  <a:pt x="2739" y="5572"/>
                  <a:pt x="2489" y="5751"/>
                </a:cubicBezTo>
                <a:cubicBezTo>
                  <a:pt x="2489" y="5715"/>
                  <a:pt x="2489" y="5680"/>
                  <a:pt x="2465" y="5644"/>
                </a:cubicBezTo>
                <a:lnTo>
                  <a:pt x="2465" y="5644"/>
                </a:lnTo>
                <a:cubicBezTo>
                  <a:pt x="2453" y="5632"/>
                  <a:pt x="2453" y="5620"/>
                  <a:pt x="2442" y="5620"/>
                </a:cubicBezTo>
                <a:cubicBezTo>
                  <a:pt x="2334" y="5525"/>
                  <a:pt x="2180" y="5620"/>
                  <a:pt x="2215" y="5751"/>
                </a:cubicBezTo>
                <a:cubicBezTo>
                  <a:pt x="2275" y="5656"/>
                  <a:pt x="2370" y="5715"/>
                  <a:pt x="2346" y="5775"/>
                </a:cubicBezTo>
                <a:cubicBezTo>
                  <a:pt x="2334" y="5846"/>
                  <a:pt x="2239" y="5894"/>
                  <a:pt x="2180" y="5894"/>
                </a:cubicBezTo>
                <a:cubicBezTo>
                  <a:pt x="2132" y="5894"/>
                  <a:pt x="2096" y="5870"/>
                  <a:pt x="2061" y="5834"/>
                </a:cubicBezTo>
                <a:cubicBezTo>
                  <a:pt x="1906" y="5739"/>
                  <a:pt x="1942" y="5501"/>
                  <a:pt x="2120" y="5465"/>
                </a:cubicBezTo>
                <a:cubicBezTo>
                  <a:pt x="1894" y="5334"/>
                  <a:pt x="1680" y="5608"/>
                  <a:pt x="1715" y="5846"/>
                </a:cubicBezTo>
                <a:cubicBezTo>
                  <a:pt x="1549" y="5811"/>
                  <a:pt x="1513" y="5918"/>
                  <a:pt x="1346" y="5775"/>
                </a:cubicBezTo>
                <a:cubicBezTo>
                  <a:pt x="1501" y="6203"/>
                  <a:pt x="1739" y="6096"/>
                  <a:pt x="1894" y="6168"/>
                </a:cubicBezTo>
                <a:lnTo>
                  <a:pt x="1894" y="6168"/>
                </a:lnTo>
                <a:cubicBezTo>
                  <a:pt x="1537" y="6049"/>
                  <a:pt x="1430" y="6323"/>
                  <a:pt x="1132" y="6334"/>
                </a:cubicBezTo>
                <a:cubicBezTo>
                  <a:pt x="1441" y="6596"/>
                  <a:pt x="1644" y="6382"/>
                  <a:pt x="1858" y="6311"/>
                </a:cubicBezTo>
                <a:lnTo>
                  <a:pt x="1858" y="6311"/>
                </a:lnTo>
                <a:cubicBezTo>
                  <a:pt x="1322" y="6525"/>
                  <a:pt x="1441" y="6834"/>
                  <a:pt x="1227" y="7096"/>
                </a:cubicBezTo>
                <a:cubicBezTo>
                  <a:pt x="1477" y="6870"/>
                  <a:pt x="1787" y="7001"/>
                  <a:pt x="2001" y="6453"/>
                </a:cubicBezTo>
                <a:lnTo>
                  <a:pt x="2001" y="6453"/>
                </a:lnTo>
                <a:cubicBezTo>
                  <a:pt x="1930" y="6668"/>
                  <a:pt x="1703" y="6870"/>
                  <a:pt x="1977" y="7180"/>
                </a:cubicBezTo>
                <a:cubicBezTo>
                  <a:pt x="1989" y="6882"/>
                  <a:pt x="2263" y="6775"/>
                  <a:pt x="2144" y="6418"/>
                </a:cubicBezTo>
                <a:lnTo>
                  <a:pt x="2144" y="6418"/>
                </a:lnTo>
                <a:cubicBezTo>
                  <a:pt x="2215" y="6584"/>
                  <a:pt x="2108" y="6811"/>
                  <a:pt x="2537" y="6965"/>
                </a:cubicBezTo>
                <a:cubicBezTo>
                  <a:pt x="2394" y="6799"/>
                  <a:pt x="2513" y="6763"/>
                  <a:pt x="2477" y="6596"/>
                </a:cubicBezTo>
                <a:cubicBezTo>
                  <a:pt x="2704" y="6644"/>
                  <a:pt x="2977" y="6430"/>
                  <a:pt x="2846" y="6192"/>
                </a:cubicBezTo>
                <a:cubicBezTo>
                  <a:pt x="2751" y="6442"/>
                  <a:pt x="2561" y="6346"/>
                  <a:pt x="2477" y="6251"/>
                </a:cubicBezTo>
                <a:cubicBezTo>
                  <a:pt x="2442" y="6227"/>
                  <a:pt x="2430" y="6180"/>
                  <a:pt x="2430" y="6132"/>
                </a:cubicBezTo>
                <a:cubicBezTo>
                  <a:pt x="2430" y="6072"/>
                  <a:pt x="2465" y="5977"/>
                  <a:pt x="2537" y="5965"/>
                </a:cubicBezTo>
                <a:cubicBezTo>
                  <a:pt x="2596" y="5953"/>
                  <a:pt x="2668" y="6049"/>
                  <a:pt x="2561" y="6096"/>
                </a:cubicBezTo>
                <a:cubicBezTo>
                  <a:pt x="2692" y="6132"/>
                  <a:pt x="2787" y="5977"/>
                  <a:pt x="2704" y="5882"/>
                </a:cubicBezTo>
                <a:cubicBezTo>
                  <a:pt x="2692" y="5870"/>
                  <a:pt x="2680" y="5858"/>
                  <a:pt x="2668" y="5846"/>
                </a:cubicBezTo>
                <a:lnTo>
                  <a:pt x="2668" y="5846"/>
                </a:lnTo>
                <a:cubicBezTo>
                  <a:pt x="2632" y="5834"/>
                  <a:pt x="2596" y="5822"/>
                  <a:pt x="2561" y="5834"/>
                </a:cubicBezTo>
                <a:cubicBezTo>
                  <a:pt x="2739" y="5572"/>
                  <a:pt x="2977" y="5370"/>
                  <a:pt x="3263" y="5239"/>
                </a:cubicBezTo>
                <a:cubicBezTo>
                  <a:pt x="2489" y="5715"/>
                  <a:pt x="3311" y="6132"/>
                  <a:pt x="2930" y="6513"/>
                </a:cubicBezTo>
                <a:cubicBezTo>
                  <a:pt x="2942" y="6501"/>
                  <a:pt x="2954" y="6489"/>
                  <a:pt x="2965" y="6477"/>
                </a:cubicBezTo>
                <a:cubicBezTo>
                  <a:pt x="2954" y="6489"/>
                  <a:pt x="2942" y="6501"/>
                  <a:pt x="2930" y="6513"/>
                </a:cubicBezTo>
                <a:cubicBezTo>
                  <a:pt x="3156" y="6382"/>
                  <a:pt x="3263" y="6275"/>
                  <a:pt x="3311" y="6156"/>
                </a:cubicBezTo>
                <a:cubicBezTo>
                  <a:pt x="3406" y="5858"/>
                  <a:pt x="3132" y="5739"/>
                  <a:pt x="3132" y="5596"/>
                </a:cubicBezTo>
                <a:cubicBezTo>
                  <a:pt x="3275" y="5703"/>
                  <a:pt x="3382" y="5656"/>
                  <a:pt x="3430" y="5525"/>
                </a:cubicBezTo>
                <a:cubicBezTo>
                  <a:pt x="3263" y="5537"/>
                  <a:pt x="3227" y="5358"/>
                  <a:pt x="3335" y="5275"/>
                </a:cubicBezTo>
                <a:cubicBezTo>
                  <a:pt x="3477" y="5132"/>
                  <a:pt x="3823" y="5096"/>
                  <a:pt x="3894" y="4691"/>
                </a:cubicBezTo>
                <a:cubicBezTo>
                  <a:pt x="3930" y="4632"/>
                  <a:pt x="3966" y="4560"/>
                  <a:pt x="3989" y="4489"/>
                </a:cubicBezTo>
                <a:cubicBezTo>
                  <a:pt x="3966" y="4560"/>
                  <a:pt x="3954" y="4620"/>
                  <a:pt x="3942" y="4691"/>
                </a:cubicBezTo>
                <a:cubicBezTo>
                  <a:pt x="3704" y="5037"/>
                  <a:pt x="3930" y="5287"/>
                  <a:pt x="3942" y="5501"/>
                </a:cubicBezTo>
                <a:cubicBezTo>
                  <a:pt x="3942" y="5632"/>
                  <a:pt x="3811" y="5739"/>
                  <a:pt x="3692" y="5596"/>
                </a:cubicBezTo>
                <a:cubicBezTo>
                  <a:pt x="3632" y="5739"/>
                  <a:pt x="3680" y="5834"/>
                  <a:pt x="3847" y="5858"/>
                </a:cubicBezTo>
                <a:cubicBezTo>
                  <a:pt x="3751" y="5965"/>
                  <a:pt x="3466" y="5858"/>
                  <a:pt x="3335" y="6144"/>
                </a:cubicBezTo>
                <a:cubicBezTo>
                  <a:pt x="3275" y="6311"/>
                  <a:pt x="3275" y="6489"/>
                  <a:pt x="3346" y="6656"/>
                </a:cubicBezTo>
                <a:lnTo>
                  <a:pt x="3346" y="6656"/>
                </a:lnTo>
                <a:cubicBezTo>
                  <a:pt x="3346" y="6120"/>
                  <a:pt x="4228" y="6406"/>
                  <a:pt x="4013" y="5525"/>
                </a:cubicBezTo>
                <a:lnTo>
                  <a:pt x="4013" y="5525"/>
                </a:lnTo>
                <a:cubicBezTo>
                  <a:pt x="4120" y="5822"/>
                  <a:pt x="4144" y="6132"/>
                  <a:pt x="4085" y="6442"/>
                </a:cubicBezTo>
                <a:cubicBezTo>
                  <a:pt x="4061" y="6406"/>
                  <a:pt x="4037" y="6394"/>
                  <a:pt x="4001" y="6382"/>
                </a:cubicBezTo>
                <a:lnTo>
                  <a:pt x="3989" y="6382"/>
                </a:lnTo>
                <a:cubicBezTo>
                  <a:pt x="3977" y="6382"/>
                  <a:pt x="3966" y="6382"/>
                  <a:pt x="3954" y="6382"/>
                </a:cubicBezTo>
                <a:cubicBezTo>
                  <a:pt x="3811" y="6382"/>
                  <a:pt x="3763" y="6573"/>
                  <a:pt x="3894" y="6632"/>
                </a:cubicBezTo>
                <a:cubicBezTo>
                  <a:pt x="3858" y="6525"/>
                  <a:pt x="3966" y="6501"/>
                  <a:pt x="4001" y="6561"/>
                </a:cubicBezTo>
                <a:cubicBezTo>
                  <a:pt x="4037" y="6608"/>
                  <a:pt x="4001" y="6715"/>
                  <a:pt x="3966" y="6751"/>
                </a:cubicBezTo>
                <a:cubicBezTo>
                  <a:pt x="3930" y="6787"/>
                  <a:pt x="3882" y="6799"/>
                  <a:pt x="3835" y="6811"/>
                </a:cubicBezTo>
                <a:cubicBezTo>
                  <a:pt x="3716" y="6811"/>
                  <a:pt x="3513" y="6739"/>
                  <a:pt x="3620" y="6489"/>
                </a:cubicBezTo>
                <a:cubicBezTo>
                  <a:pt x="3358" y="6573"/>
                  <a:pt x="3406" y="6918"/>
                  <a:pt x="3596" y="7049"/>
                </a:cubicBezTo>
                <a:cubicBezTo>
                  <a:pt x="3454" y="7144"/>
                  <a:pt x="3513" y="7239"/>
                  <a:pt x="3287" y="7263"/>
                </a:cubicBezTo>
                <a:cubicBezTo>
                  <a:pt x="3704" y="7454"/>
                  <a:pt x="3787" y="7215"/>
                  <a:pt x="3954" y="7144"/>
                </a:cubicBezTo>
                <a:lnTo>
                  <a:pt x="3954" y="7144"/>
                </a:lnTo>
                <a:cubicBezTo>
                  <a:pt x="3620" y="7323"/>
                  <a:pt x="3727" y="7596"/>
                  <a:pt x="3537" y="7811"/>
                </a:cubicBezTo>
                <a:cubicBezTo>
                  <a:pt x="3942" y="7775"/>
                  <a:pt x="3930" y="7489"/>
                  <a:pt x="4025" y="7275"/>
                </a:cubicBezTo>
                <a:lnTo>
                  <a:pt x="4025" y="7275"/>
                </a:lnTo>
                <a:cubicBezTo>
                  <a:pt x="3799" y="7811"/>
                  <a:pt x="4108" y="7942"/>
                  <a:pt x="4132" y="8275"/>
                </a:cubicBezTo>
                <a:cubicBezTo>
                  <a:pt x="4168" y="7942"/>
                  <a:pt x="4466" y="7811"/>
                  <a:pt x="4239" y="7275"/>
                </a:cubicBezTo>
                <a:lnTo>
                  <a:pt x="4239" y="7275"/>
                </a:lnTo>
                <a:cubicBezTo>
                  <a:pt x="4335" y="7489"/>
                  <a:pt x="4323" y="7775"/>
                  <a:pt x="4728" y="7811"/>
                </a:cubicBezTo>
                <a:cubicBezTo>
                  <a:pt x="4537" y="7596"/>
                  <a:pt x="4644" y="7323"/>
                  <a:pt x="4311" y="7144"/>
                </a:cubicBezTo>
                <a:lnTo>
                  <a:pt x="4311" y="7144"/>
                </a:lnTo>
                <a:cubicBezTo>
                  <a:pt x="4478" y="7215"/>
                  <a:pt x="4561" y="7454"/>
                  <a:pt x="4978" y="7263"/>
                </a:cubicBezTo>
                <a:cubicBezTo>
                  <a:pt x="4751" y="7239"/>
                  <a:pt x="4811" y="7144"/>
                  <a:pt x="4668" y="7049"/>
                </a:cubicBezTo>
                <a:cubicBezTo>
                  <a:pt x="4859" y="6918"/>
                  <a:pt x="4906" y="6573"/>
                  <a:pt x="4644" y="6489"/>
                </a:cubicBezTo>
                <a:cubicBezTo>
                  <a:pt x="4751" y="6739"/>
                  <a:pt x="4549" y="6811"/>
                  <a:pt x="4430" y="6799"/>
                </a:cubicBezTo>
                <a:cubicBezTo>
                  <a:pt x="4382" y="6799"/>
                  <a:pt x="4335" y="6787"/>
                  <a:pt x="4299" y="6751"/>
                </a:cubicBezTo>
                <a:cubicBezTo>
                  <a:pt x="4263" y="6715"/>
                  <a:pt x="4228" y="6608"/>
                  <a:pt x="4263" y="6561"/>
                </a:cubicBezTo>
                <a:cubicBezTo>
                  <a:pt x="4311" y="6501"/>
                  <a:pt x="4418" y="6525"/>
                  <a:pt x="4382" y="6632"/>
                </a:cubicBezTo>
                <a:cubicBezTo>
                  <a:pt x="4394" y="6620"/>
                  <a:pt x="4406" y="6608"/>
                  <a:pt x="4418" y="6596"/>
                </a:cubicBezTo>
                <a:cubicBezTo>
                  <a:pt x="4466" y="6549"/>
                  <a:pt x="4466" y="6477"/>
                  <a:pt x="4418" y="6430"/>
                </a:cubicBezTo>
                <a:cubicBezTo>
                  <a:pt x="4394" y="6394"/>
                  <a:pt x="4358" y="6382"/>
                  <a:pt x="4323" y="6382"/>
                </a:cubicBezTo>
                <a:cubicBezTo>
                  <a:pt x="4311" y="6382"/>
                  <a:pt x="4287" y="6382"/>
                  <a:pt x="4275" y="6382"/>
                </a:cubicBezTo>
                <a:lnTo>
                  <a:pt x="4275" y="6382"/>
                </a:lnTo>
                <a:cubicBezTo>
                  <a:pt x="4228" y="6394"/>
                  <a:pt x="4204" y="6406"/>
                  <a:pt x="4180" y="6442"/>
                </a:cubicBezTo>
                <a:cubicBezTo>
                  <a:pt x="4120" y="6144"/>
                  <a:pt x="4144" y="5822"/>
                  <a:pt x="4239" y="5537"/>
                </a:cubicBezTo>
                <a:cubicBezTo>
                  <a:pt x="4037" y="6418"/>
                  <a:pt x="4906" y="6132"/>
                  <a:pt x="4906" y="6668"/>
                </a:cubicBezTo>
                <a:lnTo>
                  <a:pt x="4906" y="6608"/>
                </a:lnTo>
                <a:cubicBezTo>
                  <a:pt x="4918" y="6632"/>
                  <a:pt x="4918" y="6644"/>
                  <a:pt x="4906" y="6668"/>
                </a:cubicBezTo>
                <a:cubicBezTo>
                  <a:pt x="4978" y="6418"/>
                  <a:pt x="4978" y="6263"/>
                  <a:pt x="4930" y="6144"/>
                </a:cubicBezTo>
                <a:cubicBezTo>
                  <a:pt x="4787" y="5870"/>
                  <a:pt x="4501" y="5977"/>
                  <a:pt x="4406" y="5870"/>
                </a:cubicBezTo>
                <a:cubicBezTo>
                  <a:pt x="4585" y="5846"/>
                  <a:pt x="4620" y="5739"/>
                  <a:pt x="4561" y="5608"/>
                </a:cubicBezTo>
                <a:cubicBezTo>
                  <a:pt x="4454" y="5739"/>
                  <a:pt x="4311" y="5644"/>
                  <a:pt x="4311" y="5501"/>
                </a:cubicBezTo>
                <a:cubicBezTo>
                  <a:pt x="4311" y="5299"/>
                  <a:pt x="4537" y="5037"/>
                  <a:pt x="4311" y="4691"/>
                </a:cubicBezTo>
                <a:cubicBezTo>
                  <a:pt x="4311" y="4632"/>
                  <a:pt x="4287" y="4560"/>
                  <a:pt x="4275" y="4501"/>
                </a:cubicBezTo>
                <a:cubicBezTo>
                  <a:pt x="4299" y="4560"/>
                  <a:pt x="4335" y="4620"/>
                  <a:pt x="4382" y="4668"/>
                </a:cubicBezTo>
                <a:cubicBezTo>
                  <a:pt x="4454" y="5072"/>
                  <a:pt x="4799" y="5108"/>
                  <a:pt x="4942" y="5251"/>
                </a:cubicBezTo>
                <a:cubicBezTo>
                  <a:pt x="5049" y="5334"/>
                  <a:pt x="5025" y="5513"/>
                  <a:pt x="4847" y="5501"/>
                </a:cubicBezTo>
                <a:cubicBezTo>
                  <a:pt x="4894" y="5632"/>
                  <a:pt x="4990" y="5680"/>
                  <a:pt x="5144" y="5572"/>
                </a:cubicBezTo>
                <a:cubicBezTo>
                  <a:pt x="5144" y="5715"/>
                  <a:pt x="4870" y="5846"/>
                  <a:pt x="4978" y="6132"/>
                </a:cubicBezTo>
                <a:cubicBezTo>
                  <a:pt x="5013" y="6251"/>
                  <a:pt x="5120" y="6358"/>
                  <a:pt x="5347" y="6489"/>
                </a:cubicBezTo>
                <a:lnTo>
                  <a:pt x="5347" y="6489"/>
                </a:lnTo>
                <a:cubicBezTo>
                  <a:pt x="4978" y="6108"/>
                  <a:pt x="5799" y="5691"/>
                  <a:pt x="5025" y="5215"/>
                </a:cubicBezTo>
                <a:lnTo>
                  <a:pt x="5025" y="5215"/>
                </a:lnTo>
                <a:cubicBezTo>
                  <a:pt x="5311" y="5346"/>
                  <a:pt x="5549" y="5549"/>
                  <a:pt x="5716" y="5811"/>
                </a:cubicBezTo>
                <a:cubicBezTo>
                  <a:pt x="5680" y="5799"/>
                  <a:pt x="5644" y="5811"/>
                  <a:pt x="5621" y="5834"/>
                </a:cubicBezTo>
                <a:lnTo>
                  <a:pt x="5609" y="5834"/>
                </a:lnTo>
                <a:cubicBezTo>
                  <a:pt x="5597" y="5834"/>
                  <a:pt x="5585" y="5846"/>
                  <a:pt x="5573" y="5858"/>
                </a:cubicBezTo>
                <a:cubicBezTo>
                  <a:pt x="5525" y="5918"/>
                  <a:pt x="5525" y="5989"/>
                  <a:pt x="5573" y="6049"/>
                </a:cubicBezTo>
                <a:cubicBezTo>
                  <a:pt x="5609" y="6072"/>
                  <a:pt x="5644" y="6084"/>
                  <a:pt x="5680" y="6084"/>
                </a:cubicBezTo>
                <a:lnTo>
                  <a:pt x="5704" y="6084"/>
                </a:lnTo>
                <a:cubicBezTo>
                  <a:pt x="5609" y="6025"/>
                  <a:pt x="5668" y="5942"/>
                  <a:pt x="5728" y="5953"/>
                </a:cubicBezTo>
                <a:cubicBezTo>
                  <a:pt x="5799" y="5953"/>
                  <a:pt x="5847" y="6061"/>
                  <a:pt x="5847" y="6120"/>
                </a:cubicBezTo>
                <a:cubicBezTo>
                  <a:pt x="5847" y="6168"/>
                  <a:pt x="5823" y="6203"/>
                  <a:pt x="5787" y="6239"/>
                </a:cubicBezTo>
                <a:cubicBezTo>
                  <a:pt x="5692" y="6394"/>
                  <a:pt x="5466" y="6358"/>
                  <a:pt x="5418" y="6180"/>
                </a:cubicBezTo>
                <a:cubicBezTo>
                  <a:pt x="5287" y="6406"/>
                  <a:pt x="5573" y="6620"/>
                  <a:pt x="5799" y="6573"/>
                </a:cubicBezTo>
                <a:cubicBezTo>
                  <a:pt x="5763" y="6751"/>
                  <a:pt x="5871" y="6775"/>
                  <a:pt x="5728" y="6954"/>
                </a:cubicBezTo>
                <a:cubicBezTo>
                  <a:pt x="6156" y="6799"/>
                  <a:pt x="6049" y="6561"/>
                  <a:pt x="6121" y="6394"/>
                </a:cubicBezTo>
                <a:lnTo>
                  <a:pt x="6121" y="6394"/>
                </a:lnTo>
                <a:cubicBezTo>
                  <a:pt x="6002" y="6763"/>
                  <a:pt x="6275" y="6870"/>
                  <a:pt x="6287" y="7168"/>
                </a:cubicBezTo>
                <a:cubicBezTo>
                  <a:pt x="6561" y="6846"/>
                  <a:pt x="6347" y="6656"/>
                  <a:pt x="6263" y="6430"/>
                </a:cubicBezTo>
                <a:lnTo>
                  <a:pt x="6263" y="6430"/>
                </a:lnTo>
                <a:cubicBezTo>
                  <a:pt x="6478" y="6977"/>
                  <a:pt x="6787" y="6858"/>
                  <a:pt x="7049" y="7073"/>
                </a:cubicBezTo>
                <a:cubicBezTo>
                  <a:pt x="6823" y="6811"/>
                  <a:pt x="6954" y="6501"/>
                  <a:pt x="6406" y="6287"/>
                </a:cubicBezTo>
                <a:lnTo>
                  <a:pt x="6406" y="6287"/>
                </a:lnTo>
                <a:cubicBezTo>
                  <a:pt x="6633" y="6370"/>
                  <a:pt x="6823" y="6584"/>
                  <a:pt x="7133" y="6323"/>
                </a:cubicBezTo>
                <a:cubicBezTo>
                  <a:pt x="6835" y="6299"/>
                  <a:pt x="6728" y="6025"/>
                  <a:pt x="6371" y="6144"/>
                </a:cubicBezTo>
                <a:lnTo>
                  <a:pt x="6371" y="6144"/>
                </a:lnTo>
                <a:cubicBezTo>
                  <a:pt x="6537" y="6072"/>
                  <a:pt x="6764" y="6192"/>
                  <a:pt x="6918" y="5751"/>
                </a:cubicBezTo>
                <a:cubicBezTo>
                  <a:pt x="6752" y="5906"/>
                  <a:pt x="6716" y="5787"/>
                  <a:pt x="6549" y="5822"/>
                </a:cubicBezTo>
                <a:cubicBezTo>
                  <a:pt x="6597" y="5596"/>
                  <a:pt x="6383" y="5310"/>
                  <a:pt x="6144" y="5441"/>
                </a:cubicBezTo>
                <a:cubicBezTo>
                  <a:pt x="6323" y="5489"/>
                  <a:pt x="6359" y="5727"/>
                  <a:pt x="6216" y="5822"/>
                </a:cubicBezTo>
                <a:cubicBezTo>
                  <a:pt x="6180" y="5858"/>
                  <a:pt x="6133" y="5870"/>
                  <a:pt x="6085" y="5870"/>
                </a:cubicBezTo>
                <a:cubicBezTo>
                  <a:pt x="6037" y="5870"/>
                  <a:pt x="5930" y="5822"/>
                  <a:pt x="5918" y="5763"/>
                </a:cubicBezTo>
                <a:cubicBezTo>
                  <a:pt x="5906" y="5691"/>
                  <a:pt x="6002" y="5632"/>
                  <a:pt x="6049" y="5739"/>
                </a:cubicBezTo>
                <a:cubicBezTo>
                  <a:pt x="6049" y="5727"/>
                  <a:pt x="6049" y="5715"/>
                  <a:pt x="6049" y="5703"/>
                </a:cubicBezTo>
                <a:cubicBezTo>
                  <a:pt x="6061" y="5668"/>
                  <a:pt x="6049" y="5632"/>
                  <a:pt x="6025" y="5608"/>
                </a:cubicBezTo>
                <a:cubicBezTo>
                  <a:pt x="5966" y="5561"/>
                  <a:pt x="5882" y="5561"/>
                  <a:pt x="5823" y="5608"/>
                </a:cubicBezTo>
                <a:cubicBezTo>
                  <a:pt x="5811" y="5620"/>
                  <a:pt x="5811" y="5620"/>
                  <a:pt x="5799" y="5632"/>
                </a:cubicBezTo>
                <a:lnTo>
                  <a:pt x="5799" y="5644"/>
                </a:lnTo>
                <a:cubicBezTo>
                  <a:pt x="5775" y="5680"/>
                  <a:pt x="5775" y="5715"/>
                  <a:pt x="5775" y="5751"/>
                </a:cubicBezTo>
                <a:cubicBezTo>
                  <a:pt x="5525" y="5572"/>
                  <a:pt x="5311" y="5334"/>
                  <a:pt x="5180" y="5049"/>
                </a:cubicBezTo>
                <a:cubicBezTo>
                  <a:pt x="5668" y="5822"/>
                  <a:pt x="6073" y="5001"/>
                  <a:pt x="6466" y="5382"/>
                </a:cubicBezTo>
                <a:lnTo>
                  <a:pt x="6418" y="5346"/>
                </a:lnTo>
                <a:cubicBezTo>
                  <a:pt x="6442" y="5358"/>
                  <a:pt x="6454" y="5370"/>
                  <a:pt x="6466" y="5382"/>
                </a:cubicBezTo>
                <a:cubicBezTo>
                  <a:pt x="6335" y="5156"/>
                  <a:pt x="6228" y="5049"/>
                  <a:pt x="6109" y="5001"/>
                </a:cubicBezTo>
                <a:cubicBezTo>
                  <a:pt x="5811" y="4906"/>
                  <a:pt x="5692" y="5180"/>
                  <a:pt x="5537" y="5168"/>
                </a:cubicBezTo>
                <a:cubicBezTo>
                  <a:pt x="5644" y="5037"/>
                  <a:pt x="5609" y="4929"/>
                  <a:pt x="5466" y="4870"/>
                </a:cubicBezTo>
                <a:cubicBezTo>
                  <a:pt x="5490" y="5049"/>
                  <a:pt x="5323" y="5084"/>
                  <a:pt x="5216" y="4977"/>
                </a:cubicBezTo>
                <a:cubicBezTo>
                  <a:pt x="5085" y="4834"/>
                  <a:pt x="5049" y="4489"/>
                  <a:pt x="4644" y="4418"/>
                </a:cubicBezTo>
                <a:cubicBezTo>
                  <a:pt x="4585" y="4370"/>
                  <a:pt x="4525" y="4334"/>
                  <a:pt x="4466" y="4298"/>
                </a:cubicBezTo>
                <a:cubicBezTo>
                  <a:pt x="4537" y="4322"/>
                  <a:pt x="4609" y="4334"/>
                  <a:pt x="4668" y="4346"/>
                </a:cubicBezTo>
                <a:cubicBezTo>
                  <a:pt x="5013" y="4584"/>
                  <a:pt x="5275" y="4358"/>
                  <a:pt x="5478" y="4346"/>
                </a:cubicBezTo>
                <a:cubicBezTo>
                  <a:pt x="5609" y="4346"/>
                  <a:pt x="5716" y="4477"/>
                  <a:pt x="5585" y="4596"/>
                </a:cubicBezTo>
                <a:cubicBezTo>
                  <a:pt x="5716" y="4656"/>
                  <a:pt x="5811" y="4608"/>
                  <a:pt x="5835" y="4441"/>
                </a:cubicBezTo>
                <a:cubicBezTo>
                  <a:pt x="5954" y="4537"/>
                  <a:pt x="5835" y="4822"/>
                  <a:pt x="6121" y="4953"/>
                </a:cubicBezTo>
                <a:cubicBezTo>
                  <a:pt x="6228" y="5013"/>
                  <a:pt x="6394" y="5013"/>
                  <a:pt x="6644" y="4941"/>
                </a:cubicBezTo>
                <a:lnTo>
                  <a:pt x="6644" y="4941"/>
                </a:lnTo>
                <a:cubicBezTo>
                  <a:pt x="6109" y="4929"/>
                  <a:pt x="6383" y="4060"/>
                  <a:pt x="5513" y="4275"/>
                </a:cubicBezTo>
                <a:lnTo>
                  <a:pt x="5513" y="4275"/>
                </a:lnTo>
                <a:cubicBezTo>
                  <a:pt x="5799" y="4168"/>
                  <a:pt x="6121" y="4144"/>
                  <a:pt x="6430" y="4203"/>
                </a:cubicBezTo>
                <a:cubicBezTo>
                  <a:pt x="6394" y="4227"/>
                  <a:pt x="6371" y="4251"/>
                  <a:pt x="6371" y="4287"/>
                </a:cubicBezTo>
                <a:lnTo>
                  <a:pt x="6371" y="4298"/>
                </a:lnTo>
                <a:cubicBezTo>
                  <a:pt x="6359" y="4310"/>
                  <a:pt x="6359" y="4334"/>
                  <a:pt x="6371" y="4346"/>
                </a:cubicBezTo>
                <a:cubicBezTo>
                  <a:pt x="6371" y="4477"/>
                  <a:pt x="6549" y="4525"/>
                  <a:pt x="6621" y="4406"/>
                </a:cubicBezTo>
                <a:cubicBezTo>
                  <a:pt x="6514" y="4429"/>
                  <a:pt x="6490" y="4334"/>
                  <a:pt x="6537" y="4287"/>
                </a:cubicBezTo>
                <a:cubicBezTo>
                  <a:pt x="6597" y="4251"/>
                  <a:pt x="6704" y="4287"/>
                  <a:pt x="6740" y="4322"/>
                </a:cubicBezTo>
                <a:cubicBezTo>
                  <a:pt x="6775" y="4358"/>
                  <a:pt x="6787" y="4406"/>
                  <a:pt x="6787" y="4453"/>
                </a:cubicBezTo>
                <a:cubicBezTo>
                  <a:pt x="6787" y="4572"/>
                  <a:pt x="6716" y="4775"/>
                  <a:pt x="6478" y="4668"/>
                </a:cubicBezTo>
                <a:cubicBezTo>
                  <a:pt x="6549" y="4929"/>
                  <a:pt x="6906" y="4882"/>
                  <a:pt x="7037" y="4691"/>
                </a:cubicBezTo>
                <a:cubicBezTo>
                  <a:pt x="7133" y="4834"/>
                  <a:pt x="7228" y="4775"/>
                  <a:pt x="7252" y="5001"/>
                </a:cubicBezTo>
                <a:cubicBezTo>
                  <a:pt x="7442" y="4584"/>
                  <a:pt x="7204" y="4501"/>
                  <a:pt x="7133" y="4334"/>
                </a:cubicBezTo>
                <a:lnTo>
                  <a:pt x="7133" y="4334"/>
                </a:lnTo>
                <a:cubicBezTo>
                  <a:pt x="7311" y="4668"/>
                  <a:pt x="7585" y="4560"/>
                  <a:pt x="7799" y="4751"/>
                </a:cubicBezTo>
                <a:cubicBezTo>
                  <a:pt x="7764" y="4346"/>
                  <a:pt x="7466" y="4358"/>
                  <a:pt x="7264" y="4263"/>
                </a:cubicBezTo>
                <a:lnTo>
                  <a:pt x="7264" y="4263"/>
                </a:lnTo>
                <a:cubicBezTo>
                  <a:pt x="7799" y="4489"/>
                  <a:pt x="7930" y="4191"/>
                  <a:pt x="8264" y="4156"/>
                </a:cubicBezTo>
                <a:cubicBezTo>
                  <a:pt x="7930" y="4120"/>
                  <a:pt x="7799" y="3822"/>
                  <a:pt x="7264" y="4048"/>
                </a:cubicBezTo>
                <a:lnTo>
                  <a:pt x="7264" y="4048"/>
                </a:lnTo>
                <a:cubicBezTo>
                  <a:pt x="7466" y="3953"/>
                  <a:pt x="7764" y="3965"/>
                  <a:pt x="7799" y="3560"/>
                </a:cubicBezTo>
                <a:cubicBezTo>
                  <a:pt x="7573" y="3751"/>
                  <a:pt x="7311" y="3644"/>
                  <a:pt x="7133" y="3977"/>
                </a:cubicBezTo>
                <a:lnTo>
                  <a:pt x="7133" y="3977"/>
                </a:lnTo>
                <a:cubicBezTo>
                  <a:pt x="7204" y="3810"/>
                  <a:pt x="7442" y="3727"/>
                  <a:pt x="7252" y="3310"/>
                </a:cubicBezTo>
                <a:cubicBezTo>
                  <a:pt x="7228" y="3536"/>
                  <a:pt x="7133" y="3477"/>
                  <a:pt x="7037" y="3620"/>
                </a:cubicBezTo>
                <a:cubicBezTo>
                  <a:pt x="6906" y="3429"/>
                  <a:pt x="6549" y="3382"/>
                  <a:pt x="6478" y="3644"/>
                </a:cubicBezTo>
                <a:cubicBezTo>
                  <a:pt x="6716" y="3536"/>
                  <a:pt x="6799" y="3739"/>
                  <a:pt x="6787" y="3858"/>
                </a:cubicBezTo>
                <a:cubicBezTo>
                  <a:pt x="6787" y="3906"/>
                  <a:pt x="6775" y="3953"/>
                  <a:pt x="6740" y="3989"/>
                </a:cubicBezTo>
                <a:cubicBezTo>
                  <a:pt x="6704" y="4025"/>
                  <a:pt x="6597" y="4072"/>
                  <a:pt x="6537" y="4025"/>
                </a:cubicBezTo>
                <a:cubicBezTo>
                  <a:pt x="6490" y="3989"/>
                  <a:pt x="6514" y="3882"/>
                  <a:pt x="6621" y="3917"/>
                </a:cubicBezTo>
                <a:cubicBezTo>
                  <a:pt x="6609" y="3894"/>
                  <a:pt x="6597" y="3882"/>
                  <a:pt x="6585" y="3870"/>
                </a:cubicBezTo>
                <a:cubicBezTo>
                  <a:pt x="6537" y="3822"/>
                  <a:pt x="6466" y="3822"/>
                  <a:pt x="6418" y="3870"/>
                </a:cubicBezTo>
                <a:cubicBezTo>
                  <a:pt x="6383" y="3894"/>
                  <a:pt x="6371" y="3929"/>
                  <a:pt x="6371" y="3965"/>
                </a:cubicBezTo>
                <a:cubicBezTo>
                  <a:pt x="6359" y="3989"/>
                  <a:pt x="6359" y="4001"/>
                  <a:pt x="6371" y="4013"/>
                </a:cubicBezTo>
                <a:lnTo>
                  <a:pt x="6371" y="4025"/>
                </a:lnTo>
                <a:cubicBezTo>
                  <a:pt x="6371" y="4060"/>
                  <a:pt x="6394" y="4084"/>
                  <a:pt x="6430" y="4108"/>
                </a:cubicBezTo>
                <a:cubicBezTo>
                  <a:pt x="6121" y="4168"/>
                  <a:pt x="5811" y="4144"/>
                  <a:pt x="5513" y="4037"/>
                </a:cubicBezTo>
                <a:cubicBezTo>
                  <a:pt x="6394" y="4251"/>
                  <a:pt x="6109" y="3370"/>
                  <a:pt x="6656" y="3370"/>
                </a:cubicBezTo>
                <a:lnTo>
                  <a:pt x="6597" y="3370"/>
                </a:lnTo>
                <a:cubicBezTo>
                  <a:pt x="6609" y="3370"/>
                  <a:pt x="6633" y="3370"/>
                  <a:pt x="6644" y="3370"/>
                </a:cubicBezTo>
                <a:cubicBezTo>
                  <a:pt x="6478" y="3298"/>
                  <a:pt x="6299" y="3298"/>
                  <a:pt x="6133" y="3358"/>
                </a:cubicBezTo>
                <a:cubicBezTo>
                  <a:pt x="5859" y="3489"/>
                  <a:pt x="5954" y="3775"/>
                  <a:pt x="5847" y="3870"/>
                </a:cubicBezTo>
                <a:cubicBezTo>
                  <a:pt x="5823" y="3703"/>
                  <a:pt x="5728" y="3656"/>
                  <a:pt x="5585" y="3715"/>
                </a:cubicBezTo>
                <a:cubicBezTo>
                  <a:pt x="5728" y="3834"/>
                  <a:pt x="5621" y="3965"/>
                  <a:pt x="5490" y="3965"/>
                </a:cubicBezTo>
                <a:cubicBezTo>
                  <a:pt x="5275" y="3953"/>
                  <a:pt x="5013" y="3739"/>
                  <a:pt x="4680" y="3965"/>
                </a:cubicBezTo>
                <a:cubicBezTo>
                  <a:pt x="4609" y="3977"/>
                  <a:pt x="4549" y="3989"/>
                  <a:pt x="4478" y="4013"/>
                </a:cubicBezTo>
                <a:cubicBezTo>
                  <a:pt x="4537" y="3977"/>
                  <a:pt x="4597" y="3941"/>
                  <a:pt x="4656" y="3894"/>
                </a:cubicBezTo>
                <a:cubicBezTo>
                  <a:pt x="5061" y="3822"/>
                  <a:pt x="5085" y="3477"/>
                  <a:pt x="5228" y="3334"/>
                </a:cubicBezTo>
                <a:cubicBezTo>
                  <a:pt x="5323" y="3227"/>
                  <a:pt x="5490" y="3263"/>
                  <a:pt x="5478" y="3429"/>
                </a:cubicBezTo>
                <a:cubicBezTo>
                  <a:pt x="5621" y="3382"/>
                  <a:pt x="5656" y="3286"/>
                  <a:pt x="5549" y="3132"/>
                </a:cubicBezTo>
                <a:cubicBezTo>
                  <a:pt x="5704" y="3132"/>
                  <a:pt x="5823" y="3406"/>
                  <a:pt x="6121" y="3310"/>
                </a:cubicBezTo>
                <a:cubicBezTo>
                  <a:pt x="6228" y="3263"/>
                  <a:pt x="6347" y="3155"/>
                  <a:pt x="6478" y="2929"/>
                </a:cubicBezTo>
                <a:lnTo>
                  <a:pt x="6478" y="2929"/>
                </a:lnTo>
                <a:cubicBezTo>
                  <a:pt x="6085" y="3298"/>
                  <a:pt x="5668" y="2477"/>
                  <a:pt x="5192" y="3251"/>
                </a:cubicBezTo>
                <a:lnTo>
                  <a:pt x="5192" y="3251"/>
                </a:lnTo>
                <a:cubicBezTo>
                  <a:pt x="5323" y="2977"/>
                  <a:pt x="5537" y="2727"/>
                  <a:pt x="5787" y="2560"/>
                </a:cubicBezTo>
                <a:cubicBezTo>
                  <a:pt x="5787" y="2596"/>
                  <a:pt x="5787" y="2632"/>
                  <a:pt x="5811" y="2667"/>
                </a:cubicBezTo>
                <a:lnTo>
                  <a:pt x="5811" y="2667"/>
                </a:lnTo>
                <a:cubicBezTo>
                  <a:pt x="5823" y="2679"/>
                  <a:pt x="5823" y="2691"/>
                  <a:pt x="5835" y="2703"/>
                </a:cubicBezTo>
                <a:cubicBezTo>
                  <a:pt x="5942" y="2798"/>
                  <a:pt x="6097" y="2703"/>
                  <a:pt x="6061" y="2560"/>
                </a:cubicBezTo>
                <a:cubicBezTo>
                  <a:pt x="6002" y="2667"/>
                  <a:pt x="5918" y="2608"/>
                  <a:pt x="5930" y="2536"/>
                </a:cubicBezTo>
                <a:cubicBezTo>
                  <a:pt x="5930" y="2477"/>
                  <a:pt x="6037" y="2429"/>
                  <a:pt x="6097" y="2429"/>
                </a:cubicBezTo>
                <a:cubicBezTo>
                  <a:pt x="6144" y="2429"/>
                  <a:pt x="6180" y="2453"/>
                  <a:pt x="6216" y="2477"/>
                </a:cubicBezTo>
                <a:cubicBezTo>
                  <a:pt x="6311" y="2560"/>
                  <a:pt x="6394" y="2751"/>
                  <a:pt x="6156" y="2858"/>
                </a:cubicBezTo>
                <a:cubicBezTo>
                  <a:pt x="6383" y="2989"/>
                  <a:pt x="6597" y="2703"/>
                  <a:pt x="6561" y="2477"/>
                </a:cubicBezTo>
                <a:cubicBezTo>
                  <a:pt x="6728" y="2513"/>
                  <a:pt x="6764" y="2405"/>
                  <a:pt x="6930" y="2548"/>
                </a:cubicBezTo>
                <a:cubicBezTo>
                  <a:pt x="6775" y="2108"/>
                  <a:pt x="6537" y="2227"/>
                  <a:pt x="6383" y="2155"/>
                </a:cubicBezTo>
                <a:lnTo>
                  <a:pt x="6383" y="2155"/>
                </a:lnTo>
                <a:cubicBezTo>
                  <a:pt x="6740" y="2263"/>
                  <a:pt x="6847" y="2001"/>
                  <a:pt x="7145" y="1977"/>
                </a:cubicBezTo>
                <a:cubicBezTo>
                  <a:pt x="6835" y="1715"/>
                  <a:pt x="6633" y="1929"/>
                  <a:pt x="6418" y="2012"/>
                </a:cubicBezTo>
                <a:lnTo>
                  <a:pt x="6418" y="2012"/>
                </a:lnTo>
                <a:cubicBezTo>
                  <a:pt x="6954" y="1786"/>
                  <a:pt x="6835" y="1489"/>
                  <a:pt x="7049" y="1227"/>
                </a:cubicBezTo>
                <a:cubicBezTo>
                  <a:pt x="6787" y="1441"/>
                  <a:pt x="6490" y="1322"/>
                  <a:pt x="6263" y="1858"/>
                </a:cubicBezTo>
                <a:lnTo>
                  <a:pt x="6263" y="1858"/>
                </a:lnTo>
                <a:cubicBezTo>
                  <a:pt x="6347" y="1643"/>
                  <a:pt x="6561" y="1441"/>
                  <a:pt x="6299" y="1131"/>
                </a:cubicBezTo>
                <a:cubicBezTo>
                  <a:pt x="6287" y="1429"/>
                  <a:pt x="6013" y="1536"/>
                  <a:pt x="6121" y="1893"/>
                </a:cubicBezTo>
                <a:lnTo>
                  <a:pt x="6121" y="1893"/>
                </a:lnTo>
                <a:cubicBezTo>
                  <a:pt x="6061" y="1739"/>
                  <a:pt x="6168" y="1501"/>
                  <a:pt x="5740" y="1346"/>
                </a:cubicBezTo>
                <a:cubicBezTo>
                  <a:pt x="5882" y="1524"/>
                  <a:pt x="5775" y="1548"/>
                  <a:pt x="5799" y="1715"/>
                </a:cubicBezTo>
                <a:cubicBezTo>
                  <a:pt x="5573" y="1679"/>
                  <a:pt x="5299" y="1893"/>
                  <a:pt x="5430" y="2120"/>
                </a:cubicBezTo>
                <a:cubicBezTo>
                  <a:pt x="5466" y="1941"/>
                  <a:pt x="5704" y="1905"/>
                  <a:pt x="5799" y="2060"/>
                </a:cubicBezTo>
                <a:cubicBezTo>
                  <a:pt x="5835" y="2096"/>
                  <a:pt x="5847" y="2132"/>
                  <a:pt x="5859" y="2179"/>
                </a:cubicBezTo>
                <a:cubicBezTo>
                  <a:pt x="5859" y="2239"/>
                  <a:pt x="5811" y="2346"/>
                  <a:pt x="5740" y="2346"/>
                </a:cubicBezTo>
                <a:cubicBezTo>
                  <a:pt x="5680" y="2358"/>
                  <a:pt x="5621" y="2274"/>
                  <a:pt x="5716" y="2215"/>
                </a:cubicBezTo>
                <a:cubicBezTo>
                  <a:pt x="5585" y="2179"/>
                  <a:pt x="5478" y="2334"/>
                  <a:pt x="5573" y="2441"/>
                </a:cubicBezTo>
                <a:cubicBezTo>
                  <a:pt x="5585" y="2453"/>
                  <a:pt x="5597" y="2453"/>
                  <a:pt x="5609" y="2465"/>
                </a:cubicBezTo>
                <a:lnTo>
                  <a:pt x="5621" y="2465"/>
                </a:lnTo>
                <a:cubicBezTo>
                  <a:pt x="5644" y="2489"/>
                  <a:pt x="5680" y="2489"/>
                  <a:pt x="5716" y="2489"/>
                </a:cubicBezTo>
                <a:cubicBezTo>
                  <a:pt x="5549" y="2739"/>
                  <a:pt x="5311" y="2953"/>
                  <a:pt x="5025" y="3084"/>
                </a:cubicBezTo>
                <a:cubicBezTo>
                  <a:pt x="5799" y="2608"/>
                  <a:pt x="4978" y="2191"/>
                  <a:pt x="5359" y="1798"/>
                </a:cubicBezTo>
                <a:lnTo>
                  <a:pt x="5311" y="1846"/>
                </a:lnTo>
                <a:cubicBezTo>
                  <a:pt x="5335" y="1834"/>
                  <a:pt x="5347" y="1810"/>
                  <a:pt x="5359" y="1798"/>
                </a:cubicBezTo>
                <a:cubicBezTo>
                  <a:pt x="5132" y="1929"/>
                  <a:pt x="5013" y="2048"/>
                  <a:pt x="4978" y="2155"/>
                </a:cubicBezTo>
                <a:cubicBezTo>
                  <a:pt x="4882" y="2453"/>
                  <a:pt x="5156" y="2572"/>
                  <a:pt x="5144" y="2727"/>
                </a:cubicBezTo>
                <a:cubicBezTo>
                  <a:pt x="5001" y="2620"/>
                  <a:pt x="4906" y="2655"/>
                  <a:pt x="4847" y="2798"/>
                </a:cubicBezTo>
                <a:cubicBezTo>
                  <a:pt x="5025" y="2774"/>
                  <a:pt x="5049" y="2953"/>
                  <a:pt x="4954" y="3048"/>
                </a:cubicBezTo>
                <a:cubicBezTo>
                  <a:pt x="4799" y="3179"/>
                  <a:pt x="4466" y="3215"/>
                  <a:pt x="4382" y="3620"/>
                </a:cubicBezTo>
                <a:cubicBezTo>
                  <a:pt x="4347" y="3679"/>
                  <a:pt x="4311" y="3739"/>
                  <a:pt x="4275" y="3798"/>
                </a:cubicBezTo>
                <a:cubicBezTo>
                  <a:pt x="4299" y="3727"/>
                  <a:pt x="4311" y="3667"/>
                  <a:pt x="4323" y="3596"/>
                </a:cubicBezTo>
                <a:cubicBezTo>
                  <a:pt x="4561" y="3251"/>
                  <a:pt x="4335" y="3001"/>
                  <a:pt x="4323" y="2786"/>
                </a:cubicBezTo>
                <a:cubicBezTo>
                  <a:pt x="4323" y="2655"/>
                  <a:pt x="4454" y="2548"/>
                  <a:pt x="4573" y="2679"/>
                </a:cubicBezTo>
                <a:cubicBezTo>
                  <a:pt x="4632" y="2548"/>
                  <a:pt x="4585" y="2453"/>
                  <a:pt x="4406" y="2429"/>
                </a:cubicBezTo>
                <a:cubicBezTo>
                  <a:pt x="4513" y="2310"/>
                  <a:pt x="4799" y="2429"/>
                  <a:pt x="4930" y="2143"/>
                </a:cubicBezTo>
                <a:cubicBezTo>
                  <a:pt x="4990" y="2036"/>
                  <a:pt x="4990" y="1870"/>
                  <a:pt x="4918" y="1620"/>
                </a:cubicBezTo>
                <a:lnTo>
                  <a:pt x="4918" y="1620"/>
                </a:lnTo>
                <a:cubicBezTo>
                  <a:pt x="4918" y="2167"/>
                  <a:pt x="4037" y="1870"/>
                  <a:pt x="4251" y="2763"/>
                </a:cubicBezTo>
                <a:lnTo>
                  <a:pt x="4251" y="2763"/>
                </a:lnTo>
                <a:cubicBezTo>
                  <a:pt x="4144" y="2465"/>
                  <a:pt x="4120" y="2143"/>
                  <a:pt x="4180" y="1846"/>
                </a:cubicBezTo>
                <a:cubicBezTo>
                  <a:pt x="4192" y="1870"/>
                  <a:pt x="4228" y="1893"/>
                  <a:pt x="4263" y="1905"/>
                </a:cubicBezTo>
                <a:lnTo>
                  <a:pt x="4275" y="1905"/>
                </a:lnTo>
                <a:cubicBezTo>
                  <a:pt x="4287" y="1905"/>
                  <a:pt x="4299" y="1905"/>
                  <a:pt x="4323" y="1905"/>
                </a:cubicBezTo>
                <a:cubicBezTo>
                  <a:pt x="4454" y="1905"/>
                  <a:pt x="4501" y="1715"/>
                  <a:pt x="4382" y="1655"/>
                </a:cubicBezTo>
                <a:cubicBezTo>
                  <a:pt x="4406" y="1762"/>
                  <a:pt x="4299" y="1774"/>
                  <a:pt x="4263" y="1727"/>
                </a:cubicBezTo>
                <a:cubicBezTo>
                  <a:pt x="4228" y="1679"/>
                  <a:pt x="4263" y="1572"/>
                  <a:pt x="4299" y="1524"/>
                </a:cubicBezTo>
                <a:cubicBezTo>
                  <a:pt x="4335" y="1501"/>
                  <a:pt x="4382" y="1477"/>
                  <a:pt x="4430" y="1477"/>
                </a:cubicBezTo>
                <a:cubicBezTo>
                  <a:pt x="4549" y="1465"/>
                  <a:pt x="4751" y="1548"/>
                  <a:pt x="4644" y="1786"/>
                </a:cubicBezTo>
                <a:cubicBezTo>
                  <a:pt x="4906" y="1715"/>
                  <a:pt x="4859" y="1370"/>
                  <a:pt x="4668" y="1239"/>
                </a:cubicBezTo>
                <a:cubicBezTo>
                  <a:pt x="4811" y="1143"/>
                  <a:pt x="4751" y="1036"/>
                  <a:pt x="4978" y="1024"/>
                </a:cubicBezTo>
                <a:cubicBezTo>
                  <a:pt x="4561" y="822"/>
                  <a:pt x="4478" y="1072"/>
                  <a:pt x="4311" y="1131"/>
                </a:cubicBezTo>
                <a:lnTo>
                  <a:pt x="4311" y="1131"/>
                </a:lnTo>
                <a:cubicBezTo>
                  <a:pt x="4644" y="965"/>
                  <a:pt x="4525" y="691"/>
                  <a:pt x="4728" y="465"/>
                </a:cubicBezTo>
                <a:cubicBezTo>
                  <a:pt x="4323" y="500"/>
                  <a:pt x="4335" y="798"/>
                  <a:pt x="4239" y="1012"/>
                </a:cubicBezTo>
                <a:lnTo>
                  <a:pt x="4239" y="1012"/>
                </a:lnTo>
                <a:cubicBezTo>
                  <a:pt x="4466" y="465"/>
                  <a:pt x="4156" y="346"/>
                  <a:pt x="4132" y="0"/>
                </a:cubicBezTo>
                <a:cubicBezTo>
                  <a:pt x="4097" y="346"/>
                  <a:pt x="3799" y="465"/>
                  <a:pt x="4025" y="1012"/>
                </a:cubicBezTo>
                <a:lnTo>
                  <a:pt x="4025" y="1012"/>
                </a:lnTo>
                <a:cubicBezTo>
                  <a:pt x="3930" y="798"/>
                  <a:pt x="3942" y="500"/>
                  <a:pt x="3525" y="465"/>
                </a:cubicBezTo>
                <a:cubicBezTo>
                  <a:pt x="3727" y="691"/>
                  <a:pt x="3608" y="965"/>
                  <a:pt x="3954" y="1131"/>
                </a:cubicBezTo>
                <a:lnTo>
                  <a:pt x="3954" y="1131"/>
                </a:lnTo>
                <a:cubicBezTo>
                  <a:pt x="3787" y="1072"/>
                  <a:pt x="3704" y="822"/>
                  <a:pt x="3287" y="1024"/>
                </a:cubicBezTo>
                <a:cubicBezTo>
                  <a:pt x="3513" y="1036"/>
                  <a:pt x="3454" y="1143"/>
                  <a:pt x="3596" y="1239"/>
                </a:cubicBezTo>
                <a:cubicBezTo>
                  <a:pt x="3406" y="1370"/>
                  <a:pt x="3358" y="1715"/>
                  <a:pt x="3620" y="1786"/>
                </a:cubicBezTo>
                <a:cubicBezTo>
                  <a:pt x="3513" y="1548"/>
                  <a:pt x="3716" y="1465"/>
                  <a:pt x="3835" y="1477"/>
                </a:cubicBezTo>
                <a:cubicBezTo>
                  <a:pt x="3882" y="1477"/>
                  <a:pt x="3930" y="1501"/>
                  <a:pt x="3954" y="1524"/>
                </a:cubicBezTo>
                <a:cubicBezTo>
                  <a:pt x="4001" y="1572"/>
                  <a:pt x="4037" y="1679"/>
                  <a:pt x="4001" y="1727"/>
                </a:cubicBezTo>
                <a:cubicBezTo>
                  <a:pt x="3954" y="1774"/>
                  <a:pt x="3847" y="1762"/>
                  <a:pt x="3882" y="1655"/>
                </a:cubicBezTo>
                <a:cubicBezTo>
                  <a:pt x="3763" y="1715"/>
                  <a:pt x="3811" y="1905"/>
                  <a:pt x="3942" y="1905"/>
                </a:cubicBezTo>
                <a:cubicBezTo>
                  <a:pt x="3966" y="1905"/>
                  <a:pt x="3977" y="1905"/>
                  <a:pt x="3989" y="1905"/>
                </a:cubicBezTo>
                <a:lnTo>
                  <a:pt x="4001" y="1905"/>
                </a:lnTo>
                <a:cubicBezTo>
                  <a:pt x="4037" y="1893"/>
                  <a:pt x="4061" y="1870"/>
                  <a:pt x="4085" y="1846"/>
                </a:cubicBezTo>
                <a:cubicBezTo>
                  <a:pt x="4144" y="2143"/>
                  <a:pt x="4120" y="2465"/>
                  <a:pt x="4013" y="2763"/>
                </a:cubicBezTo>
                <a:cubicBezTo>
                  <a:pt x="4228" y="1870"/>
                  <a:pt x="3346" y="2167"/>
                  <a:pt x="3346" y="1620"/>
                </a:cubicBezTo>
                <a:lnTo>
                  <a:pt x="3346" y="1679"/>
                </a:lnTo>
                <a:cubicBezTo>
                  <a:pt x="3346" y="1655"/>
                  <a:pt x="3346" y="1643"/>
                  <a:pt x="3346" y="1620"/>
                </a:cubicBezTo>
                <a:cubicBezTo>
                  <a:pt x="3275" y="1786"/>
                  <a:pt x="3275" y="1977"/>
                  <a:pt x="3335" y="2143"/>
                </a:cubicBezTo>
                <a:cubicBezTo>
                  <a:pt x="3466" y="2417"/>
                  <a:pt x="3751" y="2310"/>
                  <a:pt x="3847" y="2417"/>
                </a:cubicBezTo>
                <a:cubicBezTo>
                  <a:pt x="3680" y="2441"/>
                  <a:pt x="3632" y="2548"/>
                  <a:pt x="3692" y="2679"/>
                </a:cubicBezTo>
                <a:cubicBezTo>
                  <a:pt x="3811" y="2548"/>
                  <a:pt x="3942" y="2644"/>
                  <a:pt x="3942" y="2786"/>
                </a:cubicBezTo>
                <a:cubicBezTo>
                  <a:pt x="3942" y="2989"/>
                  <a:pt x="3716" y="3251"/>
                  <a:pt x="3942" y="3596"/>
                </a:cubicBezTo>
                <a:cubicBezTo>
                  <a:pt x="3954" y="3656"/>
                  <a:pt x="3966" y="3727"/>
                  <a:pt x="3989" y="3787"/>
                </a:cubicBezTo>
                <a:cubicBezTo>
                  <a:pt x="3954" y="3727"/>
                  <a:pt x="3918" y="3679"/>
                  <a:pt x="3870" y="3620"/>
                </a:cubicBezTo>
                <a:cubicBezTo>
                  <a:pt x="3799" y="3215"/>
                  <a:pt x="3454" y="3179"/>
                  <a:pt x="3311" y="3036"/>
                </a:cubicBezTo>
                <a:cubicBezTo>
                  <a:pt x="3204" y="2953"/>
                  <a:pt x="3239" y="2774"/>
                  <a:pt x="3406" y="2798"/>
                </a:cubicBezTo>
                <a:cubicBezTo>
                  <a:pt x="3358" y="2655"/>
                  <a:pt x="3263" y="2620"/>
                  <a:pt x="3108" y="2727"/>
                </a:cubicBezTo>
                <a:cubicBezTo>
                  <a:pt x="3108" y="2572"/>
                  <a:pt x="3382" y="2441"/>
                  <a:pt x="3287" y="2155"/>
                </a:cubicBezTo>
                <a:cubicBezTo>
                  <a:pt x="3239" y="2036"/>
                  <a:pt x="3132" y="1929"/>
                  <a:pt x="2906" y="1798"/>
                </a:cubicBezTo>
                <a:cubicBezTo>
                  <a:pt x="3287" y="2191"/>
                  <a:pt x="2453" y="2596"/>
                  <a:pt x="3239" y="3072"/>
                </a:cubicBezTo>
                <a:cubicBezTo>
                  <a:pt x="2954" y="2941"/>
                  <a:pt x="2715" y="2739"/>
                  <a:pt x="2537" y="2477"/>
                </a:cubicBezTo>
                <a:cubicBezTo>
                  <a:pt x="2573" y="2489"/>
                  <a:pt x="2608" y="2489"/>
                  <a:pt x="2644" y="2465"/>
                </a:cubicBezTo>
                <a:lnTo>
                  <a:pt x="2644" y="2465"/>
                </a:lnTo>
                <a:cubicBezTo>
                  <a:pt x="2656" y="2453"/>
                  <a:pt x="2668" y="2441"/>
                  <a:pt x="2680" y="2429"/>
                </a:cubicBezTo>
                <a:cubicBezTo>
                  <a:pt x="2763" y="2346"/>
                  <a:pt x="2692" y="2203"/>
                  <a:pt x="2561" y="2215"/>
                </a:cubicBezTo>
                <a:lnTo>
                  <a:pt x="2537" y="2215"/>
                </a:lnTo>
                <a:cubicBezTo>
                  <a:pt x="2644" y="2263"/>
                  <a:pt x="2573" y="2358"/>
                  <a:pt x="2513" y="2346"/>
                </a:cubicBezTo>
                <a:cubicBezTo>
                  <a:pt x="2442" y="2334"/>
                  <a:pt x="2406" y="2227"/>
                  <a:pt x="2406" y="2179"/>
                </a:cubicBezTo>
                <a:cubicBezTo>
                  <a:pt x="2406" y="2132"/>
                  <a:pt x="2418" y="2084"/>
                  <a:pt x="2453" y="2048"/>
                </a:cubicBezTo>
                <a:cubicBezTo>
                  <a:pt x="2537" y="1953"/>
                  <a:pt x="2727" y="1870"/>
                  <a:pt x="2823" y="2120"/>
                </a:cubicBezTo>
                <a:cubicBezTo>
                  <a:pt x="2954" y="1882"/>
                  <a:pt x="2680" y="1667"/>
                  <a:pt x="2453" y="1715"/>
                </a:cubicBezTo>
                <a:cubicBezTo>
                  <a:pt x="2489" y="1548"/>
                  <a:pt x="2370" y="1512"/>
                  <a:pt x="2513" y="1346"/>
                </a:cubicBezTo>
                <a:cubicBezTo>
                  <a:pt x="2084" y="1489"/>
                  <a:pt x="2203" y="1727"/>
                  <a:pt x="2132" y="1893"/>
                </a:cubicBezTo>
                <a:lnTo>
                  <a:pt x="2132" y="1893"/>
                </a:lnTo>
                <a:cubicBezTo>
                  <a:pt x="2239" y="1536"/>
                  <a:pt x="1965" y="1417"/>
                  <a:pt x="1953" y="1131"/>
                </a:cubicBezTo>
                <a:cubicBezTo>
                  <a:pt x="1691" y="1441"/>
                  <a:pt x="1906" y="1631"/>
                  <a:pt x="1989" y="1858"/>
                </a:cubicBezTo>
                <a:lnTo>
                  <a:pt x="1989" y="1858"/>
                </a:lnTo>
                <a:cubicBezTo>
                  <a:pt x="1763" y="1310"/>
                  <a:pt x="1465" y="1441"/>
                  <a:pt x="1203" y="1215"/>
                </a:cubicBezTo>
                <a:cubicBezTo>
                  <a:pt x="1418" y="1477"/>
                  <a:pt x="1299" y="1786"/>
                  <a:pt x="1834" y="2001"/>
                </a:cubicBezTo>
                <a:lnTo>
                  <a:pt x="1834" y="2001"/>
                </a:lnTo>
                <a:cubicBezTo>
                  <a:pt x="1620" y="1929"/>
                  <a:pt x="1418" y="1703"/>
                  <a:pt x="1108" y="1977"/>
                </a:cubicBezTo>
                <a:cubicBezTo>
                  <a:pt x="1406" y="1989"/>
                  <a:pt x="1513" y="2263"/>
                  <a:pt x="1870" y="2143"/>
                </a:cubicBezTo>
                <a:lnTo>
                  <a:pt x="1870" y="2143"/>
                </a:lnTo>
                <a:cubicBezTo>
                  <a:pt x="1715" y="2215"/>
                  <a:pt x="1477" y="2108"/>
                  <a:pt x="1322" y="2536"/>
                </a:cubicBezTo>
                <a:cubicBezTo>
                  <a:pt x="1501" y="2393"/>
                  <a:pt x="1525" y="2501"/>
                  <a:pt x="1703" y="2465"/>
                </a:cubicBezTo>
                <a:cubicBezTo>
                  <a:pt x="1656" y="2691"/>
                  <a:pt x="1870" y="2977"/>
                  <a:pt x="2096" y="2846"/>
                </a:cubicBezTo>
                <a:cubicBezTo>
                  <a:pt x="1858" y="2751"/>
                  <a:pt x="1953" y="2560"/>
                  <a:pt x="2037" y="2477"/>
                </a:cubicBezTo>
                <a:cubicBezTo>
                  <a:pt x="2072" y="2441"/>
                  <a:pt x="2108" y="2417"/>
                  <a:pt x="2156" y="2417"/>
                </a:cubicBezTo>
                <a:cubicBezTo>
                  <a:pt x="2215" y="2417"/>
                  <a:pt x="2323" y="2465"/>
                  <a:pt x="2323" y="2536"/>
                </a:cubicBezTo>
                <a:cubicBezTo>
                  <a:pt x="2334" y="2596"/>
                  <a:pt x="2251" y="2655"/>
                  <a:pt x="2192" y="2560"/>
                </a:cubicBezTo>
                <a:cubicBezTo>
                  <a:pt x="2156" y="2691"/>
                  <a:pt x="2311" y="2786"/>
                  <a:pt x="2418" y="2691"/>
                </a:cubicBezTo>
                <a:cubicBezTo>
                  <a:pt x="2430" y="2679"/>
                  <a:pt x="2430" y="2679"/>
                  <a:pt x="2442" y="2667"/>
                </a:cubicBezTo>
                <a:lnTo>
                  <a:pt x="2442" y="2655"/>
                </a:lnTo>
                <a:cubicBezTo>
                  <a:pt x="2465" y="2620"/>
                  <a:pt x="2465" y="2584"/>
                  <a:pt x="2465" y="2548"/>
                </a:cubicBezTo>
                <a:cubicBezTo>
                  <a:pt x="2715" y="2727"/>
                  <a:pt x="2930" y="2965"/>
                  <a:pt x="3061" y="3251"/>
                </a:cubicBezTo>
                <a:cubicBezTo>
                  <a:pt x="2584" y="2477"/>
                  <a:pt x="2168" y="3298"/>
                  <a:pt x="1775" y="2917"/>
                </a:cubicBezTo>
                <a:cubicBezTo>
                  <a:pt x="1906" y="3144"/>
                  <a:pt x="2025" y="3251"/>
                  <a:pt x="2132" y="3298"/>
                </a:cubicBezTo>
                <a:cubicBezTo>
                  <a:pt x="2430" y="3394"/>
                  <a:pt x="2549" y="3120"/>
                  <a:pt x="2704" y="3120"/>
                </a:cubicBezTo>
                <a:cubicBezTo>
                  <a:pt x="2596" y="3263"/>
                  <a:pt x="2632" y="3370"/>
                  <a:pt x="2775" y="3417"/>
                </a:cubicBezTo>
                <a:cubicBezTo>
                  <a:pt x="2751" y="3251"/>
                  <a:pt x="2918" y="3215"/>
                  <a:pt x="3025" y="3322"/>
                </a:cubicBezTo>
                <a:cubicBezTo>
                  <a:pt x="3156" y="3465"/>
                  <a:pt x="3192" y="3810"/>
                  <a:pt x="3596" y="3882"/>
                </a:cubicBezTo>
                <a:cubicBezTo>
                  <a:pt x="3656" y="3929"/>
                  <a:pt x="3716" y="3965"/>
                  <a:pt x="3775" y="4001"/>
                </a:cubicBezTo>
                <a:cubicBezTo>
                  <a:pt x="3704" y="3977"/>
                  <a:pt x="3644" y="3965"/>
                  <a:pt x="3573" y="3953"/>
                </a:cubicBezTo>
                <a:cubicBezTo>
                  <a:pt x="3227" y="3715"/>
                  <a:pt x="2977" y="3941"/>
                  <a:pt x="2763" y="3953"/>
                </a:cubicBezTo>
                <a:cubicBezTo>
                  <a:pt x="2632" y="3953"/>
                  <a:pt x="2525" y="3822"/>
                  <a:pt x="2656" y="3703"/>
                </a:cubicBezTo>
                <a:cubicBezTo>
                  <a:pt x="2525" y="3644"/>
                  <a:pt x="2430" y="3691"/>
                  <a:pt x="2406" y="3858"/>
                </a:cubicBezTo>
                <a:cubicBezTo>
                  <a:pt x="2287" y="3763"/>
                  <a:pt x="2406" y="3477"/>
                  <a:pt x="2120" y="3346"/>
                </a:cubicBezTo>
                <a:cubicBezTo>
                  <a:pt x="2013" y="3286"/>
                  <a:pt x="1846" y="3286"/>
                  <a:pt x="1596" y="3358"/>
                </a:cubicBezTo>
                <a:lnTo>
                  <a:pt x="1596" y="3358"/>
                </a:lnTo>
                <a:cubicBezTo>
                  <a:pt x="2144" y="3358"/>
                  <a:pt x="1858" y="4239"/>
                  <a:pt x="2739" y="4025"/>
                </a:cubicBezTo>
                <a:cubicBezTo>
                  <a:pt x="2442" y="4132"/>
                  <a:pt x="2132" y="4156"/>
                  <a:pt x="1822" y="4096"/>
                </a:cubicBezTo>
                <a:cubicBezTo>
                  <a:pt x="1858" y="4072"/>
                  <a:pt x="1870" y="4048"/>
                  <a:pt x="1882" y="4013"/>
                </a:cubicBezTo>
                <a:cubicBezTo>
                  <a:pt x="1882" y="4001"/>
                  <a:pt x="1882" y="4001"/>
                  <a:pt x="1882" y="4001"/>
                </a:cubicBezTo>
                <a:cubicBezTo>
                  <a:pt x="1882" y="3989"/>
                  <a:pt x="1882" y="3977"/>
                  <a:pt x="1882" y="3953"/>
                </a:cubicBezTo>
                <a:cubicBezTo>
                  <a:pt x="1882" y="3822"/>
                  <a:pt x="1703" y="3775"/>
                  <a:pt x="1632" y="3894"/>
                </a:cubicBezTo>
                <a:cubicBezTo>
                  <a:pt x="1739" y="3870"/>
                  <a:pt x="1763" y="3965"/>
                  <a:pt x="1703" y="4013"/>
                </a:cubicBezTo>
                <a:cubicBezTo>
                  <a:pt x="1656" y="4048"/>
                  <a:pt x="1549" y="4013"/>
                  <a:pt x="1513" y="3965"/>
                </a:cubicBezTo>
                <a:cubicBezTo>
                  <a:pt x="1477" y="3941"/>
                  <a:pt x="1453" y="3894"/>
                  <a:pt x="1465" y="3846"/>
                </a:cubicBezTo>
                <a:cubicBezTo>
                  <a:pt x="1465" y="3715"/>
                  <a:pt x="1525" y="3525"/>
                  <a:pt x="1763" y="3620"/>
                </a:cubicBezTo>
                <a:cubicBezTo>
                  <a:pt x="1691" y="3370"/>
                  <a:pt x="1346" y="3417"/>
                  <a:pt x="1215" y="3608"/>
                </a:cubicBezTo>
                <a:cubicBezTo>
                  <a:pt x="1120" y="3465"/>
                  <a:pt x="1025" y="3525"/>
                  <a:pt x="1001" y="3298"/>
                </a:cubicBezTo>
                <a:cubicBezTo>
                  <a:pt x="799" y="3715"/>
                  <a:pt x="1049" y="3798"/>
                  <a:pt x="1108" y="3965"/>
                </a:cubicBezTo>
                <a:lnTo>
                  <a:pt x="1108" y="3965"/>
                </a:lnTo>
                <a:cubicBezTo>
                  <a:pt x="941" y="3620"/>
                  <a:pt x="668" y="3739"/>
                  <a:pt x="453" y="3536"/>
                </a:cubicBezTo>
                <a:cubicBezTo>
                  <a:pt x="489" y="3953"/>
                  <a:pt x="775" y="3941"/>
                  <a:pt x="989" y="4037"/>
                </a:cubicBezTo>
                <a:lnTo>
                  <a:pt x="989" y="4037"/>
                </a:lnTo>
                <a:cubicBezTo>
                  <a:pt x="465" y="3822"/>
                  <a:pt x="346" y="4132"/>
                  <a:pt x="1" y="4156"/>
                </a:cubicBezTo>
                <a:close/>
                <a:moveTo>
                  <a:pt x="5501" y="4048"/>
                </a:moveTo>
                <a:close/>
                <a:moveTo>
                  <a:pt x="4763" y="3965"/>
                </a:moveTo>
                <a:cubicBezTo>
                  <a:pt x="4870" y="3917"/>
                  <a:pt x="4978" y="3894"/>
                  <a:pt x="5097" y="3917"/>
                </a:cubicBezTo>
                <a:cubicBezTo>
                  <a:pt x="5275" y="4001"/>
                  <a:pt x="5454" y="4060"/>
                  <a:pt x="5644" y="4120"/>
                </a:cubicBezTo>
                <a:cubicBezTo>
                  <a:pt x="5716" y="4132"/>
                  <a:pt x="5787" y="4144"/>
                  <a:pt x="5871" y="4156"/>
                </a:cubicBezTo>
                <a:cubicBezTo>
                  <a:pt x="5787" y="4168"/>
                  <a:pt x="5716" y="4179"/>
                  <a:pt x="5644" y="4191"/>
                </a:cubicBezTo>
                <a:cubicBezTo>
                  <a:pt x="5454" y="4251"/>
                  <a:pt x="5275" y="4322"/>
                  <a:pt x="5097" y="4394"/>
                </a:cubicBezTo>
                <a:cubicBezTo>
                  <a:pt x="4978" y="4418"/>
                  <a:pt x="4870" y="4406"/>
                  <a:pt x="4763" y="4346"/>
                </a:cubicBezTo>
                <a:cubicBezTo>
                  <a:pt x="4930" y="4358"/>
                  <a:pt x="5097" y="4287"/>
                  <a:pt x="5216" y="4156"/>
                </a:cubicBezTo>
                <a:cubicBezTo>
                  <a:pt x="5097" y="4037"/>
                  <a:pt x="4942" y="3965"/>
                  <a:pt x="4763" y="3965"/>
                </a:cubicBezTo>
                <a:close/>
                <a:moveTo>
                  <a:pt x="5180" y="5049"/>
                </a:moveTo>
                <a:close/>
                <a:moveTo>
                  <a:pt x="4894" y="4941"/>
                </a:moveTo>
                <a:cubicBezTo>
                  <a:pt x="4906" y="4763"/>
                  <a:pt x="4835" y="4608"/>
                  <a:pt x="4716" y="4489"/>
                </a:cubicBezTo>
                <a:cubicBezTo>
                  <a:pt x="4823" y="4513"/>
                  <a:pt x="4918" y="4584"/>
                  <a:pt x="4990" y="4679"/>
                </a:cubicBezTo>
                <a:cubicBezTo>
                  <a:pt x="5049" y="4858"/>
                  <a:pt x="5132" y="5037"/>
                  <a:pt x="5228" y="5203"/>
                </a:cubicBezTo>
                <a:cubicBezTo>
                  <a:pt x="5263" y="5263"/>
                  <a:pt x="5311" y="5334"/>
                  <a:pt x="5359" y="5394"/>
                </a:cubicBezTo>
                <a:cubicBezTo>
                  <a:pt x="5299" y="5346"/>
                  <a:pt x="5240" y="5299"/>
                  <a:pt x="5180" y="5251"/>
                </a:cubicBezTo>
                <a:cubicBezTo>
                  <a:pt x="5001" y="5168"/>
                  <a:pt x="4823" y="5084"/>
                  <a:pt x="4644" y="5013"/>
                </a:cubicBezTo>
                <a:cubicBezTo>
                  <a:pt x="4549" y="4953"/>
                  <a:pt x="4478" y="4858"/>
                  <a:pt x="4454" y="4751"/>
                </a:cubicBezTo>
                <a:cubicBezTo>
                  <a:pt x="4561" y="4870"/>
                  <a:pt x="4728" y="4941"/>
                  <a:pt x="4894" y="4941"/>
                </a:cubicBezTo>
                <a:close/>
                <a:moveTo>
                  <a:pt x="5013" y="3120"/>
                </a:moveTo>
                <a:close/>
                <a:moveTo>
                  <a:pt x="4644" y="3310"/>
                </a:moveTo>
                <a:cubicBezTo>
                  <a:pt x="4823" y="3239"/>
                  <a:pt x="5001" y="3155"/>
                  <a:pt x="5168" y="3072"/>
                </a:cubicBezTo>
                <a:cubicBezTo>
                  <a:pt x="5240" y="3025"/>
                  <a:pt x="5299" y="2977"/>
                  <a:pt x="5359" y="2929"/>
                </a:cubicBezTo>
                <a:cubicBezTo>
                  <a:pt x="5311" y="2989"/>
                  <a:pt x="5263" y="3060"/>
                  <a:pt x="5228" y="3120"/>
                </a:cubicBezTo>
                <a:cubicBezTo>
                  <a:pt x="5132" y="3286"/>
                  <a:pt x="5049" y="3465"/>
                  <a:pt x="4990" y="3644"/>
                </a:cubicBezTo>
                <a:cubicBezTo>
                  <a:pt x="4918" y="3739"/>
                  <a:pt x="4823" y="3810"/>
                  <a:pt x="4716" y="3846"/>
                </a:cubicBezTo>
                <a:cubicBezTo>
                  <a:pt x="4847" y="3727"/>
                  <a:pt x="4906" y="3560"/>
                  <a:pt x="4906" y="3394"/>
                </a:cubicBezTo>
                <a:cubicBezTo>
                  <a:pt x="4728" y="3382"/>
                  <a:pt x="4573" y="3453"/>
                  <a:pt x="4454" y="3572"/>
                </a:cubicBezTo>
                <a:cubicBezTo>
                  <a:pt x="4478" y="3465"/>
                  <a:pt x="4549" y="3370"/>
                  <a:pt x="4644" y="3310"/>
                </a:cubicBezTo>
                <a:close/>
                <a:moveTo>
                  <a:pt x="4239" y="5537"/>
                </a:moveTo>
                <a:close/>
                <a:moveTo>
                  <a:pt x="4013" y="2798"/>
                </a:moveTo>
                <a:close/>
                <a:moveTo>
                  <a:pt x="3942" y="3513"/>
                </a:moveTo>
                <a:cubicBezTo>
                  <a:pt x="3882" y="3417"/>
                  <a:pt x="3870" y="3298"/>
                  <a:pt x="3894" y="3191"/>
                </a:cubicBezTo>
                <a:cubicBezTo>
                  <a:pt x="3966" y="3013"/>
                  <a:pt x="4037" y="2834"/>
                  <a:pt x="4097" y="2644"/>
                </a:cubicBezTo>
                <a:cubicBezTo>
                  <a:pt x="4108" y="2572"/>
                  <a:pt x="4120" y="2489"/>
                  <a:pt x="4132" y="2417"/>
                </a:cubicBezTo>
                <a:cubicBezTo>
                  <a:pt x="4132" y="2489"/>
                  <a:pt x="4144" y="2572"/>
                  <a:pt x="4168" y="2644"/>
                </a:cubicBezTo>
                <a:cubicBezTo>
                  <a:pt x="4216" y="2834"/>
                  <a:pt x="4287" y="3013"/>
                  <a:pt x="4370" y="3191"/>
                </a:cubicBezTo>
                <a:cubicBezTo>
                  <a:pt x="4394" y="3298"/>
                  <a:pt x="4370" y="3417"/>
                  <a:pt x="4323" y="3513"/>
                </a:cubicBezTo>
                <a:cubicBezTo>
                  <a:pt x="4323" y="3346"/>
                  <a:pt x="4251" y="3179"/>
                  <a:pt x="4132" y="3072"/>
                </a:cubicBezTo>
                <a:cubicBezTo>
                  <a:pt x="4001" y="3179"/>
                  <a:pt x="3930" y="3346"/>
                  <a:pt x="3942" y="3513"/>
                </a:cubicBezTo>
                <a:close/>
                <a:moveTo>
                  <a:pt x="4132" y="5251"/>
                </a:moveTo>
                <a:cubicBezTo>
                  <a:pt x="4263" y="5132"/>
                  <a:pt x="4335" y="4965"/>
                  <a:pt x="4323" y="4799"/>
                </a:cubicBezTo>
                <a:cubicBezTo>
                  <a:pt x="4382" y="4906"/>
                  <a:pt x="4394" y="5013"/>
                  <a:pt x="4370" y="5132"/>
                </a:cubicBezTo>
                <a:cubicBezTo>
                  <a:pt x="4299" y="5310"/>
                  <a:pt x="4228" y="5489"/>
                  <a:pt x="4168" y="5680"/>
                </a:cubicBezTo>
                <a:cubicBezTo>
                  <a:pt x="4156" y="5751"/>
                  <a:pt x="4144" y="5822"/>
                  <a:pt x="4132" y="5906"/>
                </a:cubicBezTo>
                <a:cubicBezTo>
                  <a:pt x="4120" y="5834"/>
                  <a:pt x="4108" y="5751"/>
                  <a:pt x="4097" y="5680"/>
                </a:cubicBezTo>
                <a:cubicBezTo>
                  <a:pt x="4037" y="5489"/>
                  <a:pt x="3966" y="5310"/>
                  <a:pt x="3894" y="5132"/>
                </a:cubicBezTo>
                <a:cubicBezTo>
                  <a:pt x="3870" y="5025"/>
                  <a:pt x="3882" y="4906"/>
                  <a:pt x="3942" y="4810"/>
                </a:cubicBezTo>
                <a:cubicBezTo>
                  <a:pt x="3930" y="4977"/>
                  <a:pt x="4001" y="5132"/>
                  <a:pt x="4132" y="5251"/>
                </a:cubicBezTo>
                <a:close/>
                <a:moveTo>
                  <a:pt x="3239" y="5203"/>
                </a:moveTo>
                <a:close/>
                <a:moveTo>
                  <a:pt x="3358" y="3394"/>
                </a:moveTo>
                <a:cubicBezTo>
                  <a:pt x="3346" y="3560"/>
                  <a:pt x="3418" y="3715"/>
                  <a:pt x="3537" y="3834"/>
                </a:cubicBezTo>
                <a:cubicBezTo>
                  <a:pt x="3430" y="3798"/>
                  <a:pt x="3335" y="3727"/>
                  <a:pt x="3275" y="3632"/>
                </a:cubicBezTo>
                <a:cubicBezTo>
                  <a:pt x="3204" y="3453"/>
                  <a:pt x="3120" y="3275"/>
                  <a:pt x="3037" y="3108"/>
                </a:cubicBezTo>
                <a:cubicBezTo>
                  <a:pt x="2989" y="3048"/>
                  <a:pt x="2954" y="2989"/>
                  <a:pt x="2894" y="2917"/>
                </a:cubicBezTo>
                <a:cubicBezTo>
                  <a:pt x="2954" y="2965"/>
                  <a:pt x="3013" y="3013"/>
                  <a:pt x="3085" y="3060"/>
                </a:cubicBezTo>
                <a:cubicBezTo>
                  <a:pt x="3251" y="3144"/>
                  <a:pt x="3430" y="3227"/>
                  <a:pt x="3608" y="3298"/>
                </a:cubicBezTo>
                <a:cubicBezTo>
                  <a:pt x="3704" y="3358"/>
                  <a:pt x="3775" y="3453"/>
                  <a:pt x="3811" y="3560"/>
                </a:cubicBezTo>
                <a:cubicBezTo>
                  <a:pt x="3692" y="3441"/>
                  <a:pt x="3525" y="3370"/>
                  <a:pt x="3358" y="3382"/>
                </a:cubicBezTo>
                <a:close/>
                <a:moveTo>
                  <a:pt x="3799" y="4751"/>
                </a:moveTo>
                <a:cubicBezTo>
                  <a:pt x="3775" y="4858"/>
                  <a:pt x="3704" y="4953"/>
                  <a:pt x="3608" y="5013"/>
                </a:cubicBezTo>
                <a:cubicBezTo>
                  <a:pt x="3430" y="5084"/>
                  <a:pt x="3251" y="5168"/>
                  <a:pt x="3073" y="5251"/>
                </a:cubicBezTo>
                <a:cubicBezTo>
                  <a:pt x="3013" y="5299"/>
                  <a:pt x="2954" y="5346"/>
                  <a:pt x="2894" y="5394"/>
                </a:cubicBezTo>
                <a:cubicBezTo>
                  <a:pt x="2942" y="5334"/>
                  <a:pt x="2977" y="5263"/>
                  <a:pt x="3025" y="5203"/>
                </a:cubicBezTo>
                <a:cubicBezTo>
                  <a:pt x="3120" y="5037"/>
                  <a:pt x="3204" y="4858"/>
                  <a:pt x="3275" y="4679"/>
                </a:cubicBezTo>
                <a:cubicBezTo>
                  <a:pt x="3335" y="4572"/>
                  <a:pt x="3430" y="4501"/>
                  <a:pt x="3537" y="4477"/>
                </a:cubicBezTo>
                <a:cubicBezTo>
                  <a:pt x="3406" y="4596"/>
                  <a:pt x="3346" y="4751"/>
                  <a:pt x="3346" y="4918"/>
                </a:cubicBezTo>
                <a:cubicBezTo>
                  <a:pt x="3525" y="4929"/>
                  <a:pt x="3692" y="4870"/>
                  <a:pt x="3811" y="4751"/>
                </a:cubicBezTo>
                <a:close/>
                <a:moveTo>
                  <a:pt x="2751" y="4048"/>
                </a:moveTo>
                <a:close/>
                <a:moveTo>
                  <a:pt x="2608" y="4120"/>
                </a:moveTo>
                <a:cubicBezTo>
                  <a:pt x="2787" y="4060"/>
                  <a:pt x="2977" y="4001"/>
                  <a:pt x="3156" y="3917"/>
                </a:cubicBezTo>
                <a:cubicBezTo>
                  <a:pt x="3263" y="3894"/>
                  <a:pt x="3382" y="3917"/>
                  <a:pt x="3477" y="3965"/>
                </a:cubicBezTo>
                <a:cubicBezTo>
                  <a:pt x="3311" y="3965"/>
                  <a:pt x="3144" y="4037"/>
                  <a:pt x="3025" y="4156"/>
                </a:cubicBezTo>
                <a:cubicBezTo>
                  <a:pt x="3144" y="4287"/>
                  <a:pt x="3311" y="4358"/>
                  <a:pt x="3477" y="4346"/>
                </a:cubicBezTo>
                <a:cubicBezTo>
                  <a:pt x="3382" y="4406"/>
                  <a:pt x="3263" y="4418"/>
                  <a:pt x="3156" y="4394"/>
                </a:cubicBezTo>
                <a:cubicBezTo>
                  <a:pt x="2977" y="4322"/>
                  <a:pt x="2799" y="4251"/>
                  <a:pt x="2608" y="4191"/>
                </a:cubicBezTo>
                <a:cubicBezTo>
                  <a:pt x="2537" y="4179"/>
                  <a:pt x="2453" y="4168"/>
                  <a:pt x="2382" y="4156"/>
                </a:cubicBezTo>
                <a:cubicBezTo>
                  <a:pt x="2465" y="4144"/>
                  <a:pt x="2549" y="4132"/>
                  <a:pt x="2608" y="4120"/>
                </a:cubicBezTo>
                <a:close/>
              </a:path>
            </a:pathLst>
          </a:custGeom>
          <a:solidFill>
            <a:schemeClr val="accent2">
              <a:alpha val="1450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5"/>
          <p:cNvSpPr/>
          <p:nvPr/>
        </p:nvSpPr>
        <p:spPr>
          <a:xfrm rot="5400000">
            <a:off x="2842329" y="2740441"/>
            <a:ext cx="563294" cy="562478"/>
          </a:xfrm>
          <a:custGeom>
            <a:avLst/>
            <a:gdLst/>
            <a:ahLst/>
            <a:cxnLst/>
            <a:rect l="l" t="t" r="r" b="b"/>
            <a:pathLst>
              <a:path w="8288" h="8276" extrusionOk="0">
                <a:moveTo>
                  <a:pt x="1" y="4144"/>
                </a:moveTo>
                <a:cubicBezTo>
                  <a:pt x="334" y="4179"/>
                  <a:pt x="465" y="4477"/>
                  <a:pt x="1001" y="4251"/>
                </a:cubicBezTo>
                <a:lnTo>
                  <a:pt x="1001" y="4251"/>
                </a:lnTo>
                <a:cubicBezTo>
                  <a:pt x="799" y="4346"/>
                  <a:pt x="501" y="4334"/>
                  <a:pt x="465" y="4751"/>
                </a:cubicBezTo>
                <a:cubicBezTo>
                  <a:pt x="692" y="4548"/>
                  <a:pt x="953" y="4667"/>
                  <a:pt x="1132" y="4322"/>
                </a:cubicBezTo>
                <a:lnTo>
                  <a:pt x="1132" y="4322"/>
                </a:lnTo>
                <a:cubicBezTo>
                  <a:pt x="1073" y="4489"/>
                  <a:pt x="822" y="4572"/>
                  <a:pt x="1025" y="4989"/>
                </a:cubicBezTo>
                <a:cubicBezTo>
                  <a:pt x="1037" y="4775"/>
                  <a:pt x="1132" y="4822"/>
                  <a:pt x="1227" y="4679"/>
                </a:cubicBezTo>
                <a:cubicBezTo>
                  <a:pt x="1358" y="4870"/>
                  <a:pt x="1715" y="4917"/>
                  <a:pt x="1787" y="4667"/>
                </a:cubicBezTo>
                <a:cubicBezTo>
                  <a:pt x="1549" y="4763"/>
                  <a:pt x="1465" y="4572"/>
                  <a:pt x="1477" y="4441"/>
                </a:cubicBezTo>
                <a:cubicBezTo>
                  <a:pt x="1477" y="4394"/>
                  <a:pt x="1489" y="4346"/>
                  <a:pt x="1525" y="4322"/>
                </a:cubicBezTo>
                <a:cubicBezTo>
                  <a:pt x="1561" y="4275"/>
                  <a:pt x="1680" y="4239"/>
                  <a:pt x="1727" y="4275"/>
                </a:cubicBezTo>
                <a:cubicBezTo>
                  <a:pt x="1775" y="4322"/>
                  <a:pt x="1751" y="4429"/>
                  <a:pt x="1644" y="4394"/>
                </a:cubicBezTo>
                <a:cubicBezTo>
                  <a:pt x="1715" y="4513"/>
                  <a:pt x="1894" y="4465"/>
                  <a:pt x="1894" y="4334"/>
                </a:cubicBezTo>
                <a:cubicBezTo>
                  <a:pt x="1906" y="4322"/>
                  <a:pt x="1906" y="4298"/>
                  <a:pt x="1894" y="4286"/>
                </a:cubicBezTo>
                <a:lnTo>
                  <a:pt x="1894" y="4275"/>
                </a:lnTo>
                <a:cubicBezTo>
                  <a:pt x="1894" y="4239"/>
                  <a:pt x="1870" y="4215"/>
                  <a:pt x="1835" y="4191"/>
                </a:cubicBezTo>
                <a:cubicBezTo>
                  <a:pt x="2144" y="4132"/>
                  <a:pt x="2466" y="4156"/>
                  <a:pt x="2751" y="4263"/>
                </a:cubicBezTo>
                <a:lnTo>
                  <a:pt x="2751" y="4263"/>
                </a:lnTo>
                <a:cubicBezTo>
                  <a:pt x="1870" y="4048"/>
                  <a:pt x="2156" y="4929"/>
                  <a:pt x="1620" y="4929"/>
                </a:cubicBezTo>
                <a:lnTo>
                  <a:pt x="1620" y="4929"/>
                </a:lnTo>
                <a:cubicBezTo>
                  <a:pt x="1870" y="5001"/>
                  <a:pt x="2025" y="5001"/>
                  <a:pt x="2144" y="4941"/>
                </a:cubicBezTo>
                <a:cubicBezTo>
                  <a:pt x="2418" y="4810"/>
                  <a:pt x="2311" y="4525"/>
                  <a:pt x="2418" y="4429"/>
                </a:cubicBezTo>
                <a:cubicBezTo>
                  <a:pt x="2442" y="4596"/>
                  <a:pt x="2549" y="4644"/>
                  <a:pt x="2680" y="4584"/>
                </a:cubicBezTo>
                <a:cubicBezTo>
                  <a:pt x="2537" y="4477"/>
                  <a:pt x="2644" y="4334"/>
                  <a:pt x="2787" y="4334"/>
                </a:cubicBezTo>
                <a:cubicBezTo>
                  <a:pt x="2989" y="4346"/>
                  <a:pt x="3251" y="4560"/>
                  <a:pt x="3585" y="4334"/>
                </a:cubicBezTo>
                <a:cubicBezTo>
                  <a:pt x="3656" y="4322"/>
                  <a:pt x="3728" y="4310"/>
                  <a:pt x="3787" y="4286"/>
                </a:cubicBezTo>
                <a:cubicBezTo>
                  <a:pt x="3728" y="4322"/>
                  <a:pt x="3668" y="4358"/>
                  <a:pt x="3620" y="4406"/>
                </a:cubicBezTo>
                <a:cubicBezTo>
                  <a:pt x="3216" y="4477"/>
                  <a:pt x="3180" y="4822"/>
                  <a:pt x="3037" y="4965"/>
                </a:cubicBezTo>
                <a:cubicBezTo>
                  <a:pt x="2954" y="5072"/>
                  <a:pt x="2775" y="5037"/>
                  <a:pt x="2787" y="4870"/>
                </a:cubicBezTo>
                <a:cubicBezTo>
                  <a:pt x="2656" y="4917"/>
                  <a:pt x="2608" y="5013"/>
                  <a:pt x="2716" y="5168"/>
                </a:cubicBezTo>
                <a:cubicBezTo>
                  <a:pt x="2573" y="5168"/>
                  <a:pt x="2442" y="4894"/>
                  <a:pt x="2156" y="4989"/>
                </a:cubicBezTo>
                <a:cubicBezTo>
                  <a:pt x="2037" y="5037"/>
                  <a:pt x="1930" y="5144"/>
                  <a:pt x="1799" y="5370"/>
                </a:cubicBezTo>
                <a:cubicBezTo>
                  <a:pt x="1811" y="5358"/>
                  <a:pt x="1823" y="5346"/>
                  <a:pt x="1835" y="5334"/>
                </a:cubicBezTo>
                <a:lnTo>
                  <a:pt x="1799" y="5370"/>
                </a:lnTo>
                <a:cubicBezTo>
                  <a:pt x="2180" y="4989"/>
                  <a:pt x="2597" y="5822"/>
                  <a:pt x="3073" y="5048"/>
                </a:cubicBezTo>
                <a:lnTo>
                  <a:pt x="3073" y="5048"/>
                </a:lnTo>
                <a:cubicBezTo>
                  <a:pt x="2942" y="5322"/>
                  <a:pt x="2739" y="5560"/>
                  <a:pt x="2477" y="5739"/>
                </a:cubicBezTo>
                <a:cubicBezTo>
                  <a:pt x="2489" y="5703"/>
                  <a:pt x="2477" y="5668"/>
                  <a:pt x="2466" y="5632"/>
                </a:cubicBezTo>
                <a:cubicBezTo>
                  <a:pt x="2454" y="5620"/>
                  <a:pt x="2442" y="5608"/>
                  <a:pt x="2430" y="5608"/>
                </a:cubicBezTo>
                <a:cubicBezTo>
                  <a:pt x="2335" y="5513"/>
                  <a:pt x="2168" y="5608"/>
                  <a:pt x="2216" y="5739"/>
                </a:cubicBezTo>
                <a:cubicBezTo>
                  <a:pt x="2263" y="5644"/>
                  <a:pt x="2346" y="5703"/>
                  <a:pt x="2346" y="5763"/>
                </a:cubicBezTo>
                <a:cubicBezTo>
                  <a:pt x="2335" y="5834"/>
                  <a:pt x="2227" y="5882"/>
                  <a:pt x="2180" y="5882"/>
                </a:cubicBezTo>
                <a:cubicBezTo>
                  <a:pt x="2132" y="5882"/>
                  <a:pt x="2085" y="5858"/>
                  <a:pt x="2049" y="5822"/>
                </a:cubicBezTo>
                <a:cubicBezTo>
                  <a:pt x="1894" y="5727"/>
                  <a:pt x="1942" y="5489"/>
                  <a:pt x="2120" y="5453"/>
                </a:cubicBezTo>
                <a:cubicBezTo>
                  <a:pt x="1882" y="5322"/>
                  <a:pt x="1668" y="5596"/>
                  <a:pt x="1715" y="5834"/>
                </a:cubicBezTo>
                <a:cubicBezTo>
                  <a:pt x="1549" y="5799"/>
                  <a:pt x="1513" y="5906"/>
                  <a:pt x="1346" y="5763"/>
                </a:cubicBezTo>
                <a:cubicBezTo>
                  <a:pt x="1489" y="6191"/>
                  <a:pt x="1727" y="6084"/>
                  <a:pt x="1894" y="6156"/>
                </a:cubicBezTo>
                <a:lnTo>
                  <a:pt x="1894" y="6156"/>
                </a:lnTo>
                <a:cubicBezTo>
                  <a:pt x="1537" y="6037"/>
                  <a:pt x="1430" y="6311"/>
                  <a:pt x="1132" y="6322"/>
                </a:cubicBezTo>
                <a:cubicBezTo>
                  <a:pt x="1442" y="6584"/>
                  <a:pt x="1644" y="6370"/>
                  <a:pt x="1858" y="6299"/>
                </a:cubicBezTo>
                <a:lnTo>
                  <a:pt x="1858" y="6299"/>
                </a:lnTo>
                <a:cubicBezTo>
                  <a:pt x="1311" y="6513"/>
                  <a:pt x="1442" y="6822"/>
                  <a:pt x="1215" y="7084"/>
                </a:cubicBezTo>
                <a:cubicBezTo>
                  <a:pt x="1477" y="6858"/>
                  <a:pt x="1787" y="6989"/>
                  <a:pt x="2001" y="6441"/>
                </a:cubicBezTo>
                <a:lnTo>
                  <a:pt x="2001" y="6441"/>
                </a:lnTo>
                <a:cubicBezTo>
                  <a:pt x="1930" y="6656"/>
                  <a:pt x="1704" y="6858"/>
                  <a:pt x="1977" y="7168"/>
                </a:cubicBezTo>
                <a:cubicBezTo>
                  <a:pt x="1989" y="6870"/>
                  <a:pt x="2263" y="6763"/>
                  <a:pt x="2144" y="6406"/>
                </a:cubicBezTo>
                <a:lnTo>
                  <a:pt x="2144" y="6406"/>
                </a:lnTo>
                <a:cubicBezTo>
                  <a:pt x="2216" y="6572"/>
                  <a:pt x="2108" y="6799"/>
                  <a:pt x="2537" y="6953"/>
                </a:cubicBezTo>
                <a:cubicBezTo>
                  <a:pt x="2394" y="6787"/>
                  <a:pt x="2501" y="6751"/>
                  <a:pt x="2466" y="6584"/>
                </a:cubicBezTo>
                <a:cubicBezTo>
                  <a:pt x="2692" y="6632"/>
                  <a:pt x="2978" y="6418"/>
                  <a:pt x="2847" y="6180"/>
                </a:cubicBezTo>
                <a:cubicBezTo>
                  <a:pt x="2799" y="6358"/>
                  <a:pt x="2573" y="6394"/>
                  <a:pt x="2477" y="6239"/>
                </a:cubicBezTo>
                <a:cubicBezTo>
                  <a:pt x="2442" y="6215"/>
                  <a:pt x="2418" y="6168"/>
                  <a:pt x="2418" y="6120"/>
                </a:cubicBezTo>
                <a:cubicBezTo>
                  <a:pt x="2418" y="6060"/>
                  <a:pt x="2466" y="5965"/>
                  <a:pt x="2537" y="5953"/>
                </a:cubicBezTo>
                <a:cubicBezTo>
                  <a:pt x="2597" y="5941"/>
                  <a:pt x="2656" y="6037"/>
                  <a:pt x="2561" y="6084"/>
                </a:cubicBezTo>
                <a:cubicBezTo>
                  <a:pt x="2692" y="6132"/>
                  <a:pt x="2787" y="5965"/>
                  <a:pt x="2692" y="5870"/>
                </a:cubicBezTo>
                <a:cubicBezTo>
                  <a:pt x="2680" y="5846"/>
                  <a:pt x="2668" y="5834"/>
                  <a:pt x="2656" y="5822"/>
                </a:cubicBezTo>
                <a:cubicBezTo>
                  <a:pt x="2620" y="5799"/>
                  <a:pt x="2585" y="5787"/>
                  <a:pt x="2549" y="5799"/>
                </a:cubicBezTo>
                <a:cubicBezTo>
                  <a:pt x="2727" y="5537"/>
                  <a:pt x="2966" y="5334"/>
                  <a:pt x="3251" y="5203"/>
                </a:cubicBezTo>
                <a:cubicBezTo>
                  <a:pt x="2477" y="5679"/>
                  <a:pt x="3299" y="6096"/>
                  <a:pt x="2918" y="6477"/>
                </a:cubicBezTo>
                <a:cubicBezTo>
                  <a:pt x="2930" y="6465"/>
                  <a:pt x="2942" y="6453"/>
                  <a:pt x="2954" y="6441"/>
                </a:cubicBezTo>
                <a:cubicBezTo>
                  <a:pt x="2942" y="6453"/>
                  <a:pt x="2930" y="6465"/>
                  <a:pt x="2918" y="6477"/>
                </a:cubicBezTo>
                <a:cubicBezTo>
                  <a:pt x="3144" y="6358"/>
                  <a:pt x="3251" y="6239"/>
                  <a:pt x="3299" y="6120"/>
                </a:cubicBezTo>
                <a:cubicBezTo>
                  <a:pt x="3394" y="5822"/>
                  <a:pt x="3120" y="5703"/>
                  <a:pt x="3132" y="5560"/>
                </a:cubicBezTo>
                <a:cubicBezTo>
                  <a:pt x="3263" y="5668"/>
                  <a:pt x="3370" y="5620"/>
                  <a:pt x="3430" y="5489"/>
                </a:cubicBezTo>
                <a:cubicBezTo>
                  <a:pt x="3251" y="5501"/>
                  <a:pt x="3216" y="5334"/>
                  <a:pt x="3323" y="5239"/>
                </a:cubicBezTo>
                <a:cubicBezTo>
                  <a:pt x="3466" y="5096"/>
                  <a:pt x="3811" y="5072"/>
                  <a:pt x="3882" y="4656"/>
                </a:cubicBezTo>
                <a:cubicBezTo>
                  <a:pt x="3930" y="4608"/>
                  <a:pt x="3966" y="4548"/>
                  <a:pt x="4001" y="4489"/>
                </a:cubicBezTo>
                <a:cubicBezTo>
                  <a:pt x="3978" y="4548"/>
                  <a:pt x="3966" y="4620"/>
                  <a:pt x="3954" y="4691"/>
                </a:cubicBezTo>
                <a:cubicBezTo>
                  <a:pt x="3716" y="5025"/>
                  <a:pt x="3942" y="5287"/>
                  <a:pt x="3954" y="5501"/>
                </a:cubicBezTo>
                <a:cubicBezTo>
                  <a:pt x="3954" y="5632"/>
                  <a:pt x="3811" y="5739"/>
                  <a:pt x="3704" y="5596"/>
                </a:cubicBezTo>
                <a:cubicBezTo>
                  <a:pt x="3644" y="5739"/>
                  <a:pt x="3692" y="5834"/>
                  <a:pt x="3859" y="5858"/>
                </a:cubicBezTo>
                <a:cubicBezTo>
                  <a:pt x="3763" y="5965"/>
                  <a:pt x="3478" y="5858"/>
                  <a:pt x="3347" y="6144"/>
                </a:cubicBezTo>
                <a:cubicBezTo>
                  <a:pt x="3287" y="6251"/>
                  <a:pt x="3287" y="6406"/>
                  <a:pt x="3359" y="6656"/>
                </a:cubicBezTo>
                <a:lnTo>
                  <a:pt x="3359" y="6656"/>
                </a:lnTo>
                <a:cubicBezTo>
                  <a:pt x="3359" y="6120"/>
                  <a:pt x="4240" y="6406"/>
                  <a:pt x="4025" y="5525"/>
                </a:cubicBezTo>
                <a:lnTo>
                  <a:pt x="4025" y="5525"/>
                </a:lnTo>
                <a:cubicBezTo>
                  <a:pt x="4132" y="5822"/>
                  <a:pt x="4156" y="6132"/>
                  <a:pt x="4097" y="6441"/>
                </a:cubicBezTo>
                <a:cubicBezTo>
                  <a:pt x="4073" y="6406"/>
                  <a:pt x="4049" y="6382"/>
                  <a:pt x="4013" y="6382"/>
                </a:cubicBezTo>
                <a:lnTo>
                  <a:pt x="4001" y="6382"/>
                </a:lnTo>
                <a:cubicBezTo>
                  <a:pt x="3990" y="6382"/>
                  <a:pt x="3966" y="6382"/>
                  <a:pt x="3954" y="6382"/>
                </a:cubicBezTo>
                <a:cubicBezTo>
                  <a:pt x="3823" y="6382"/>
                  <a:pt x="3775" y="6561"/>
                  <a:pt x="3894" y="6632"/>
                </a:cubicBezTo>
                <a:cubicBezTo>
                  <a:pt x="3870" y="6525"/>
                  <a:pt x="3966" y="6501"/>
                  <a:pt x="4013" y="6549"/>
                </a:cubicBezTo>
                <a:cubicBezTo>
                  <a:pt x="4049" y="6608"/>
                  <a:pt x="4013" y="6715"/>
                  <a:pt x="3966" y="6751"/>
                </a:cubicBezTo>
                <a:cubicBezTo>
                  <a:pt x="3942" y="6787"/>
                  <a:pt x="3894" y="6799"/>
                  <a:pt x="3847" y="6799"/>
                </a:cubicBezTo>
                <a:cubicBezTo>
                  <a:pt x="3728" y="6811"/>
                  <a:pt x="3525" y="6739"/>
                  <a:pt x="3620" y="6489"/>
                </a:cubicBezTo>
                <a:cubicBezTo>
                  <a:pt x="3370" y="6561"/>
                  <a:pt x="3418" y="6918"/>
                  <a:pt x="3609" y="7049"/>
                </a:cubicBezTo>
                <a:cubicBezTo>
                  <a:pt x="3466" y="7144"/>
                  <a:pt x="3525" y="7239"/>
                  <a:pt x="3299" y="7263"/>
                </a:cubicBezTo>
                <a:cubicBezTo>
                  <a:pt x="3716" y="7454"/>
                  <a:pt x="3799" y="7215"/>
                  <a:pt x="3966" y="7144"/>
                </a:cubicBezTo>
                <a:lnTo>
                  <a:pt x="3966" y="7144"/>
                </a:lnTo>
                <a:cubicBezTo>
                  <a:pt x="3632" y="7323"/>
                  <a:pt x="3740" y="7596"/>
                  <a:pt x="3549" y="7811"/>
                </a:cubicBezTo>
                <a:cubicBezTo>
                  <a:pt x="3954" y="7775"/>
                  <a:pt x="3942" y="7489"/>
                  <a:pt x="4037" y="7275"/>
                </a:cubicBezTo>
                <a:lnTo>
                  <a:pt x="4037" y="7275"/>
                </a:lnTo>
                <a:cubicBezTo>
                  <a:pt x="3811" y="7811"/>
                  <a:pt x="4109" y="7942"/>
                  <a:pt x="4144" y="8275"/>
                </a:cubicBezTo>
                <a:cubicBezTo>
                  <a:pt x="4180" y="7942"/>
                  <a:pt x="4478" y="7811"/>
                  <a:pt x="4251" y="7275"/>
                </a:cubicBezTo>
                <a:lnTo>
                  <a:pt x="4251" y="7275"/>
                </a:lnTo>
                <a:cubicBezTo>
                  <a:pt x="4347" y="7489"/>
                  <a:pt x="4335" y="7775"/>
                  <a:pt x="4740" y="7811"/>
                </a:cubicBezTo>
                <a:cubicBezTo>
                  <a:pt x="4549" y="7584"/>
                  <a:pt x="4656" y="7323"/>
                  <a:pt x="4323" y="7144"/>
                </a:cubicBezTo>
                <a:lnTo>
                  <a:pt x="4323" y="7144"/>
                </a:lnTo>
                <a:cubicBezTo>
                  <a:pt x="4490" y="7215"/>
                  <a:pt x="4573" y="7454"/>
                  <a:pt x="4990" y="7263"/>
                </a:cubicBezTo>
                <a:cubicBezTo>
                  <a:pt x="4763" y="7239"/>
                  <a:pt x="4823" y="7144"/>
                  <a:pt x="4680" y="7049"/>
                </a:cubicBezTo>
                <a:cubicBezTo>
                  <a:pt x="4871" y="6918"/>
                  <a:pt x="4918" y="6572"/>
                  <a:pt x="4656" y="6489"/>
                </a:cubicBezTo>
                <a:cubicBezTo>
                  <a:pt x="4763" y="6739"/>
                  <a:pt x="4561" y="6811"/>
                  <a:pt x="4442" y="6799"/>
                </a:cubicBezTo>
                <a:cubicBezTo>
                  <a:pt x="4394" y="6799"/>
                  <a:pt x="4347" y="6787"/>
                  <a:pt x="4311" y="6751"/>
                </a:cubicBezTo>
                <a:cubicBezTo>
                  <a:pt x="4275" y="6715"/>
                  <a:pt x="4228" y="6608"/>
                  <a:pt x="4275" y="6549"/>
                </a:cubicBezTo>
                <a:cubicBezTo>
                  <a:pt x="4311" y="6501"/>
                  <a:pt x="4418" y="6525"/>
                  <a:pt x="4382" y="6632"/>
                </a:cubicBezTo>
                <a:cubicBezTo>
                  <a:pt x="4406" y="6620"/>
                  <a:pt x="4418" y="6608"/>
                  <a:pt x="4430" y="6596"/>
                </a:cubicBezTo>
                <a:cubicBezTo>
                  <a:pt x="4478" y="6549"/>
                  <a:pt x="4478" y="6477"/>
                  <a:pt x="4430" y="6430"/>
                </a:cubicBezTo>
                <a:cubicBezTo>
                  <a:pt x="4406" y="6394"/>
                  <a:pt x="4371" y="6382"/>
                  <a:pt x="4335" y="6382"/>
                </a:cubicBezTo>
                <a:cubicBezTo>
                  <a:pt x="4311" y="6382"/>
                  <a:pt x="4299" y="6382"/>
                  <a:pt x="4287" y="6382"/>
                </a:cubicBezTo>
                <a:lnTo>
                  <a:pt x="4275" y="6382"/>
                </a:lnTo>
                <a:cubicBezTo>
                  <a:pt x="4240" y="6382"/>
                  <a:pt x="4216" y="6406"/>
                  <a:pt x="4192" y="6441"/>
                </a:cubicBezTo>
                <a:cubicBezTo>
                  <a:pt x="4132" y="6132"/>
                  <a:pt x="4156" y="5822"/>
                  <a:pt x="4263" y="5525"/>
                </a:cubicBezTo>
                <a:cubicBezTo>
                  <a:pt x="4049" y="6406"/>
                  <a:pt x="4930" y="6120"/>
                  <a:pt x="4930" y="6656"/>
                </a:cubicBezTo>
                <a:lnTo>
                  <a:pt x="4930" y="6608"/>
                </a:lnTo>
                <a:cubicBezTo>
                  <a:pt x="4930" y="6620"/>
                  <a:pt x="4930" y="6644"/>
                  <a:pt x="4930" y="6656"/>
                </a:cubicBezTo>
                <a:cubicBezTo>
                  <a:pt x="5002" y="6501"/>
                  <a:pt x="5002" y="6311"/>
                  <a:pt x="4942" y="6144"/>
                </a:cubicBezTo>
                <a:cubicBezTo>
                  <a:pt x="4811" y="5870"/>
                  <a:pt x="4525" y="5977"/>
                  <a:pt x="4430" y="5858"/>
                </a:cubicBezTo>
                <a:cubicBezTo>
                  <a:pt x="4597" y="5834"/>
                  <a:pt x="4644" y="5739"/>
                  <a:pt x="4585" y="5596"/>
                </a:cubicBezTo>
                <a:cubicBezTo>
                  <a:pt x="4466" y="5739"/>
                  <a:pt x="4335" y="5632"/>
                  <a:pt x="4335" y="5501"/>
                </a:cubicBezTo>
                <a:cubicBezTo>
                  <a:pt x="4335" y="5298"/>
                  <a:pt x="4561" y="5037"/>
                  <a:pt x="4335" y="4691"/>
                </a:cubicBezTo>
                <a:cubicBezTo>
                  <a:pt x="4323" y="4620"/>
                  <a:pt x="4299" y="4560"/>
                  <a:pt x="4287" y="4489"/>
                </a:cubicBezTo>
                <a:cubicBezTo>
                  <a:pt x="4311" y="4548"/>
                  <a:pt x="4359" y="4608"/>
                  <a:pt x="4394" y="4667"/>
                </a:cubicBezTo>
                <a:cubicBezTo>
                  <a:pt x="4466" y="5072"/>
                  <a:pt x="4811" y="5096"/>
                  <a:pt x="4966" y="5239"/>
                </a:cubicBezTo>
                <a:cubicBezTo>
                  <a:pt x="5061" y="5334"/>
                  <a:pt x="5037" y="5501"/>
                  <a:pt x="4859" y="5489"/>
                </a:cubicBezTo>
                <a:cubicBezTo>
                  <a:pt x="4906" y="5632"/>
                  <a:pt x="5002" y="5668"/>
                  <a:pt x="5156" y="5560"/>
                </a:cubicBezTo>
                <a:cubicBezTo>
                  <a:pt x="5168" y="5715"/>
                  <a:pt x="4894" y="5834"/>
                  <a:pt x="4990" y="6132"/>
                </a:cubicBezTo>
                <a:cubicBezTo>
                  <a:pt x="5025" y="6239"/>
                  <a:pt x="5133" y="6358"/>
                  <a:pt x="5371" y="6489"/>
                </a:cubicBezTo>
                <a:lnTo>
                  <a:pt x="5371" y="6489"/>
                </a:lnTo>
                <a:cubicBezTo>
                  <a:pt x="4990" y="6096"/>
                  <a:pt x="5811" y="5679"/>
                  <a:pt x="5037" y="5203"/>
                </a:cubicBezTo>
                <a:lnTo>
                  <a:pt x="5037" y="5203"/>
                </a:lnTo>
                <a:cubicBezTo>
                  <a:pt x="5323" y="5346"/>
                  <a:pt x="5561" y="5549"/>
                  <a:pt x="5740" y="5799"/>
                </a:cubicBezTo>
                <a:cubicBezTo>
                  <a:pt x="5704" y="5799"/>
                  <a:pt x="5656" y="5799"/>
                  <a:pt x="5633" y="5822"/>
                </a:cubicBezTo>
                <a:cubicBezTo>
                  <a:pt x="5621" y="5834"/>
                  <a:pt x="5609" y="5834"/>
                  <a:pt x="5597" y="5846"/>
                </a:cubicBezTo>
                <a:cubicBezTo>
                  <a:pt x="5549" y="5906"/>
                  <a:pt x="5549" y="5989"/>
                  <a:pt x="5597" y="6049"/>
                </a:cubicBezTo>
                <a:cubicBezTo>
                  <a:pt x="5621" y="6072"/>
                  <a:pt x="5668" y="6084"/>
                  <a:pt x="5704" y="6072"/>
                </a:cubicBezTo>
                <a:lnTo>
                  <a:pt x="5728" y="6072"/>
                </a:lnTo>
                <a:cubicBezTo>
                  <a:pt x="5633" y="6025"/>
                  <a:pt x="5692" y="5941"/>
                  <a:pt x="5752" y="5941"/>
                </a:cubicBezTo>
                <a:cubicBezTo>
                  <a:pt x="5823" y="5941"/>
                  <a:pt x="5871" y="6049"/>
                  <a:pt x="5871" y="6108"/>
                </a:cubicBezTo>
                <a:cubicBezTo>
                  <a:pt x="5871" y="6156"/>
                  <a:pt x="5847" y="6203"/>
                  <a:pt x="5811" y="6227"/>
                </a:cubicBezTo>
                <a:cubicBezTo>
                  <a:pt x="5728" y="6322"/>
                  <a:pt x="5537" y="6418"/>
                  <a:pt x="5442" y="6168"/>
                </a:cubicBezTo>
                <a:cubicBezTo>
                  <a:pt x="5311" y="6406"/>
                  <a:pt x="5585" y="6620"/>
                  <a:pt x="5823" y="6572"/>
                </a:cubicBezTo>
                <a:cubicBezTo>
                  <a:pt x="5787" y="6739"/>
                  <a:pt x="5895" y="6775"/>
                  <a:pt x="5752" y="6942"/>
                </a:cubicBezTo>
                <a:cubicBezTo>
                  <a:pt x="6180" y="6799"/>
                  <a:pt x="6073" y="6561"/>
                  <a:pt x="6145" y="6394"/>
                </a:cubicBezTo>
                <a:lnTo>
                  <a:pt x="6145" y="6394"/>
                </a:lnTo>
                <a:cubicBezTo>
                  <a:pt x="6026" y="6751"/>
                  <a:pt x="6287" y="6858"/>
                  <a:pt x="6311" y="7156"/>
                </a:cubicBezTo>
                <a:cubicBezTo>
                  <a:pt x="6573" y="6846"/>
                  <a:pt x="6359" y="6644"/>
                  <a:pt x="6287" y="6430"/>
                </a:cubicBezTo>
                <a:lnTo>
                  <a:pt x="6287" y="6430"/>
                </a:lnTo>
                <a:cubicBezTo>
                  <a:pt x="6502" y="6977"/>
                  <a:pt x="6811" y="6846"/>
                  <a:pt x="7073" y="7073"/>
                </a:cubicBezTo>
                <a:cubicBezTo>
                  <a:pt x="6847" y="6811"/>
                  <a:pt x="6978" y="6501"/>
                  <a:pt x="6430" y="6287"/>
                </a:cubicBezTo>
                <a:lnTo>
                  <a:pt x="6430" y="6287"/>
                </a:lnTo>
                <a:cubicBezTo>
                  <a:pt x="6645" y="6358"/>
                  <a:pt x="6847" y="6584"/>
                  <a:pt x="7157" y="6311"/>
                </a:cubicBezTo>
                <a:cubicBezTo>
                  <a:pt x="6859" y="6299"/>
                  <a:pt x="6752" y="6025"/>
                  <a:pt x="6395" y="6144"/>
                </a:cubicBezTo>
                <a:lnTo>
                  <a:pt x="6395" y="6144"/>
                </a:lnTo>
                <a:cubicBezTo>
                  <a:pt x="6561" y="6072"/>
                  <a:pt x="6788" y="6180"/>
                  <a:pt x="6942" y="5751"/>
                </a:cubicBezTo>
                <a:cubicBezTo>
                  <a:pt x="6776" y="5894"/>
                  <a:pt x="6740" y="5787"/>
                  <a:pt x="6573" y="5822"/>
                </a:cubicBezTo>
                <a:cubicBezTo>
                  <a:pt x="6621" y="5584"/>
                  <a:pt x="6407" y="5310"/>
                  <a:pt x="6168" y="5441"/>
                </a:cubicBezTo>
                <a:cubicBezTo>
                  <a:pt x="6347" y="5489"/>
                  <a:pt x="6383" y="5715"/>
                  <a:pt x="6240" y="5810"/>
                </a:cubicBezTo>
                <a:cubicBezTo>
                  <a:pt x="6204" y="5846"/>
                  <a:pt x="6156" y="5870"/>
                  <a:pt x="6109" y="5870"/>
                </a:cubicBezTo>
                <a:cubicBezTo>
                  <a:pt x="6061" y="5870"/>
                  <a:pt x="5954" y="5822"/>
                  <a:pt x="5942" y="5751"/>
                </a:cubicBezTo>
                <a:cubicBezTo>
                  <a:pt x="5930" y="5691"/>
                  <a:pt x="6026" y="5632"/>
                  <a:pt x="6073" y="5727"/>
                </a:cubicBezTo>
                <a:cubicBezTo>
                  <a:pt x="6073" y="5715"/>
                  <a:pt x="6073" y="5715"/>
                  <a:pt x="6073" y="5703"/>
                </a:cubicBezTo>
                <a:cubicBezTo>
                  <a:pt x="6085" y="5668"/>
                  <a:pt x="6073" y="5632"/>
                  <a:pt x="6049" y="5596"/>
                </a:cubicBezTo>
                <a:cubicBezTo>
                  <a:pt x="5990" y="5549"/>
                  <a:pt x="5906" y="5549"/>
                  <a:pt x="5847" y="5596"/>
                </a:cubicBezTo>
                <a:cubicBezTo>
                  <a:pt x="5835" y="5608"/>
                  <a:pt x="5835" y="5620"/>
                  <a:pt x="5823" y="5632"/>
                </a:cubicBezTo>
                <a:lnTo>
                  <a:pt x="5823" y="5644"/>
                </a:lnTo>
                <a:cubicBezTo>
                  <a:pt x="5799" y="5668"/>
                  <a:pt x="5799" y="5703"/>
                  <a:pt x="5799" y="5739"/>
                </a:cubicBezTo>
                <a:cubicBezTo>
                  <a:pt x="5549" y="5572"/>
                  <a:pt x="5335" y="5334"/>
                  <a:pt x="5204" y="5048"/>
                </a:cubicBezTo>
                <a:cubicBezTo>
                  <a:pt x="5692" y="5822"/>
                  <a:pt x="6097" y="5001"/>
                  <a:pt x="6490" y="5382"/>
                </a:cubicBezTo>
                <a:lnTo>
                  <a:pt x="6442" y="5334"/>
                </a:lnTo>
                <a:cubicBezTo>
                  <a:pt x="6466" y="5346"/>
                  <a:pt x="6478" y="5358"/>
                  <a:pt x="6490" y="5382"/>
                </a:cubicBezTo>
                <a:cubicBezTo>
                  <a:pt x="6359" y="5144"/>
                  <a:pt x="6252" y="5037"/>
                  <a:pt x="6133" y="5001"/>
                </a:cubicBezTo>
                <a:cubicBezTo>
                  <a:pt x="5835" y="4906"/>
                  <a:pt x="5716" y="5179"/>
                  <a:pt x="5561" y="5168"/>
                </a:cubicBezTo>
                <a:cubicBezTo>
                  <a:pt x="5668" y="5025"/>
                  <a:pt x="5633" y="4929"/>
                  <a:pt x="5490" y="4870"/>
                </a:cubicBezTo>
                <a:cubicBezTo>
                  <a:pt x="5514" y="5048"/>
                  <a:pt x="5347" y="5072"/>
                  <a:pt x="5240" y="4977"/>
                </a:cubicBezTo>
                <a:cubicBezTo>
                  <a:pt x="5109" y="4822"/>
                  <a:pt x="5073" y="4477"/>
                  <a:pt x="4668" y="4406"/>
                </a:cubicBezTo>
                <a:cubicBezTo>
                  <a:pt x="4609" y="4370"/>
                  <a:pt x="4549" y="4334"/>
                  <a:pt x="4490" y="4298"/>
                </a:cubicBezTo>
                <a:cubicBezTo>
                  <a:pt x="4561" y="4322"/>
                  <a:pt x="4632" y="4334"/>
                  <a:pt x="4692" y="4346"/>
                </a:cubicBezTo>
                <a:cubicBezTo>
                  <a:pt x="5037" y="4572"/>
                  <a:pt x="5287" y="4358"/>
                  <a:pt x="5502" y="4346"/>
                </a:cubicBezTo>
                <a:cubicBezTo>
                  <a:pt x="5645" y="4346"/>
                  <a:pt x="5740" y="4477"/>
                  <a:pt x="5609" y="4584"/>
                </a:cubicBezTo>
                <a:cubicBezTo>
                  <a:pt x="5740" y="4656"/>
                  <a:pt x="5847" y="4608"/>
                  <a:pt x="5871" y="4429"/>
                </a:cubicBezTo>
                <a:cubicBezTo>
                  <a:pt x="5978" y="4525"/>
                  <a:pt x="5871" y="4810"/>
                  <a:pt x="6145" y="4953"/>
                </a:cubicBezTo>
                <a:cubicBezTo>
                  <a:pt x="6252" y="5001"/>
                  <a:pt x="6418" y="5013"/>
                  <a:pt x="6668" y="4941"/>
                </a:cubicBezTo>
                <a:lnTo>
                  <a:pt x="6668" y="4941"/>
                </a:lnTo>
                <a:cubicBezTo>
                  <a:pt x="6133" y="4929"/>
                  <a:pt x="6418" y="4060"/>
                  <a:pt x="5537" y="4263"/>
                </a:cubicBezTo>
                <a:lnTo>
                  <a:pt x="5537" y="4263"/>
                </a:lnTo>
                <a:cubicBezTo>
                  <a:pt x="5823" y="4156"/>
                  <a:pt x="6145" y="4132"/>
                  <a:pt x="6454" y="4191"/>
                </a:cubicBezTo>
                <a:cubicBezTo>
                  <a:pt x="6418" y="4215"/>
                  <a:pt x="6395" y="4251"/>
                  <a:pt x="6395" y="4286"/>
                </a:cubicBezTo>
                <a:lnTo>
                  <a:pt x="6395" y="4298"/>
                </a:lnTo>
                <a:cubicBezTo>
                  <a:pt x="6383" y="4310"/>
                  <a:pt x="6383" y="4322"/>
                  <a:pt x="6395" y="4334"/>
                </a:cubicBezTo>
                <a:cubicBezTo>
                  <a:pt x="6395" y="4477"/>
                  <a:pt x="6573" y="4525"/>
                  <a:pt x="6645" y="4394"/>
                </a:cubicBezTo>
                <a:cubicBezTo>
                  <a:pt x="6537" y="4429"/>
                  <a:pt x="6514" y="4322"/>
                  <a:pt x="6561" y="4286"/>
                </a:cubicBezTo>
                <a:cubicBezTo>
                  <a:pt x="6621" y="4239"/>
                  <a:pt x="6728" y="4286"/>
                  <a:pt x="6764" y="4322"/>
                </a:cubicBezTo>
                <a:cubicBezTo>
                  <a:pt x="6799" y="4358"/>
                  <a:pt x="6811" y="4406"/>
                  <a:pt x="6811" y="4441"/>
                </a:cubicBezTo>
                <a:cubicBezTo>
                  <a:pt x="6823" y="4572"/>
                  <a:pt x="6752" y="4775"/>
                  <a:pt x="6502" y="4667"/>
                </a:cubicBezTo>
                <a:cubicBezTo>
                  <a:pt x="6573" y="4917"/>
                  <a:pt x="6930" y="4882"/>
                  <a:pt x="7061" y="4679"/>
                </a:cubicBezTo>
                <a:cubicBezTo>
                  <a:pt x="7157" y="4834"/>
                  <a:pt x="7252" y="4775"/>
                  <a:pt x="7264" y="4989"/>
                </a:cubicBezTo>
                <a:cubicBezTo>
                  <a:pt x="7466" y="4584"/>
                  <a:pt x="7228" y="4489"/>
                  <a:pt x="7157" y="4334"/>
                </a:cubicBezTo>
                <a:lnTo>
                  <a:pt x="7157" y="4334"/>
                </a:lnTo>
                <a:cubicBezTo>
                  <a:pt x="7335" y="4667"/>
                  <a:pt x="7609" y="4548"/>
                  <a:pt x="7823" y="4751"/>
                </a:cubicBezTo>
                <a:cubicBezTo>
                  <a:pt x="7788" y="4346"/>
                  <a:pt x="7502" y="4358"/>
                  <a:pt x="7288" y="4251"/>
                </a:cubicBezTo>
                <a:lnTo>
                  <a:pt x="7288" y="4251"/>
                </a:lnTo>
                <a:cubicBezTo>
                  <a:pt x="7823" y="4489"/>
                  <a:pt x="7954" y="4179"/>
                  <a:pt x="8288" y="4156"/>
                </a:cubicBezTo>
                <a:cubicBezTo>
                  <a:pt x="7954" y="4120"/>
                  <a:pt x="7823" y="3810"/>
                  <a:pt x="7288" y="4048"/>
                </a:cubicBezTo>
                <a:lnTo>
                  <a:pt x="7288" y="4048"/>
                </a:lnTo>
                <a:cubicBezTo>
                  <a:pt x="7502" y="3953"/>
                  <a:pt x="7788" y="3965"/>
                  <a:pt x="7823" y="3548"/>
                </a:cubicBezTo>
                <a:cubicBezTo>
                  <a:pt x="7597" y="3751"/>
                  <a:pt x="7335" y="3632"/>
                  <a:pt x="7157" y="3977"/>
                </a:cubicBezTo>
                <a:lnTo>
                  <a:pt x="7157" y="3977"/>
                </a:lnTo>
                <a:cubicBezTo>
                  <a:pt x="7228" y="3810"/>
                  <a:pt x="7466" y="3727"/>
                  <a:pt x="7276" y="3310"/>
                </a:cubicBezTo>
                <a:cubicBezTo>
                  <a:pt x="7252" y="3524"/>
                  <a:pt x="7157" y="3477"/>
                  <a:pt x="7061" y="3620"/>
                </a:cubicBezTo>
                <a:cubicBezTo>
                  <a:pt x="6930" y="3429"/>
                  <a:pt x="6585" y="3382"/>
                  <a:pt x="6502" y="3632"/>
                </a:cubicBezTo>
                <a:cubicBezTo>
                  <a:pt x="6752" y="3536"/>
                  <a:pt x="6823" y="3727"/>
                  <a:pt x="6811" y="3858"/>
                </a:cubicBezTo>
                <a:cubicBezTo>
                  <a:pt x="6811" y="3905"/>
                  <a:pt x="6799" y="3953"/>
                  <a:pt x="6764" y="3977"/>
                </a:cubicBezTo>
                <a:cubicBezTo>
                  <a:pt x="6728" y="4025"/>
                  <a:pt x="6621" y="4060"/>
                  <a:pt x="6573" y="4025"/>
                </a:cubicBezTo>
                <a:cubicBezTo>
                  <a:pt x="6514" y="3977"/>
                  <a:pt x="6537" y="3870"/>
                  <a:pt x="6645" y="3905"/>
                </a:cubicBezTo>
                <a:cubicBezTo>
                  <a:pt x="6633" y="3894"/>
                  <a:pt x="6621" y="3882"/>
                  <a:pt x="6609" y="3870"/>
                </a:cubicBezTo>
                <a:cubicBezTo>
                  <a:pt x="6561" y="3822"/>
                  <a:pt x="6490" y="3822"/>
                  <a:pt x="6442" y="3870"/>
                </a:cubicBezTo>
                <a:cubicBezTo>
                  <a:pt x="6407" y="3894"/>
                  <a:pt x="6395" y="3929"/>
                  <a:pt x="6395" y="3965"/>
                </a:cubicBezTo>
                <a:cubicBezTo>
                  <a:pt x="6383" y="3977"/>
                  <a:pt x="6383" y="3989"/>
                  <a:pt x="6395" y="4001"/>
                </a:cubicBezTo>
                <a:lnTo>
                  <a:pt x="6395" y="4013"/>
                </a:lnTo>
                <a:cubicBezTo>
                  <a:pt x="6395" y="4048"/>
                  <a:pt x="6418" y="4084"/>
                  <a:pt x="6454" y="4096"/>
                </a:cubicBezTo>
                <a:cubicBezTo>
                  <a:pt x="6145" y="4167"/>
                  <a:pt x="5835" y="4144"/>
                  <a:pt x="5537" y="4036"/>
                </a:cubicBezTo>
                <a:cubicBezTo>
                  <a:pt x="6418" y="4239"/>
                  <a:pt x="6133" y="3370"/>
                  <a:pt x="6668" y="3358"/>
                </a:cubicBezTo>
                <a:lnTo>
                  <a:pt x="6621" y="3358"/>
                </a:lnTo>
                <a:cubicBezTo>
                  <a:pt x="6633" y="3358"/>
                  <a:pt x="6657" y="3358"/>
                  <a:pt x="6668" y="3358"/>
                </a:cubicBezTo>
                <a:cubicBezTo>
                  <a:pt x="6502" y="3298"/>
                  <a:pt x="6323" y="3286"/>
                  <a:pt x="6156" y="3346"/>
                </a:cubicBezTo>
                <a:cubicBezTo>
                  <a:pt x="5883" y="3477"/>
                  <a:pt x="5978" y="3763"/>
                  <a:pt x="5871" y="3870"/>
                </a:cubicBezTo>
                <a:cubicBezTo>
                  <a:pt x="5847" y="3691"/>
                  <a:pt x="5752" y="3644"/>
                  <a:pt x="5609" y="3703"/>
                </a:cubicBezTo>
                <a:cubicBezTo>
                  <a:pt x="5752" y="3822"/>
                  <a:pt x="5645" y="3965"/>
                  <a:pt x="5514" y="3953"/>
                </a:cubicBezTo>
                <a:cubicBezTo>
                  <a:pt x="5299" y="3953"/>
                  <a:pt x="5037" y="3727"/>
                  <a:pt x="4704" y="3953"/>
                </a:cubicBezTo>
                <a:cubicBezTo>
                  <a:pt x="4632" y="3965"/>
                  <a:pt x="4573" y="3977"/>
                  <a:pt x="4502" y="4001"/>
                </a:cubicBezTo>
                <a:cubicBezTo>
                  <a:pt x="4561" y="3965"/>
                  <a:pt x="4621" y="3929"/>
                  <a:pt x="4680" y="3894"/>
                </a:cubicBezTo>
                <a:cubicBezTo>
                  <a:pt x="5085" y="3822"/>
                  <a:pt x="5109" y="3477"/>
                  <a:pt x="5252" y="3322"/>
                </a:cubicBezTo>
                <a:cubicBezTo>
                  <a:pt x="5347" y="3227"/>
                  <a:pt x="5514" y="3251"/>
                  <a:pt x="5502" y="3429"/>
                </a:cubicBezTo>
                <a:cubicBezTo>
                  <a:pt x="5645" y="3382"/>
                  <a:pt x="5680" y="3274"/>
                  <a:pt x="5573" y="3132"/>
                </a:cubicBezTo>
                <a:cubicBezTo>
                  <a:pt x="5716" y="3120"/>
                  <a:pt x="5847" y="3394"/>
                  <a:pt x="6145" y="3298"/>
                </a:cubicBezTo>
                <a:cubicBezTo>
                  <a:pt x="6252" y="3263"/>
                  <a:pt x="6371" y="3155"/>
                  <a:pt x="6502" y="2917"/>
                </a:cubicBezTo>
                <a:lnTo>
                  <a:pt x="6502" y="2917"/>
                </a:lnTo>
                <a:cubicBezTo>
                  <a:pt x="6109" y="3298"/>
                  <a:pt x="5692" y="2477"/>
                  <a:pt x="5216" y="3251"/>
                </a:cubicBezTo>
                <a:lnTo>
                  <a:pt x="5216" y="3251"/>
                </a:lnTo>
                <a:cubicBezTo>
                  <a:pt x="5347" y="2965"/>
                  <a:pt x="5561" y="2727"/>
                  <a:pt x="5811" y="2548"/>
                </a:cubicBezTo>
                <a:cubicBezTo>
                  <a:pt x="5811" y="2584"/>
                  <a:pt x="5811" y="2620"/>
                  <a:pt x="5835" y="2655"/>
                </a:cubicBezTo>
                <a:lnTo>
                  <a:pt x="5835" y="2667"/>
                </a:lnTo>
                <a:cubicBezTo>
                  <a:pt x="5847" y="2679"/>
                  <a:pt x="5847" y="2691"/>
                  <a:pt x="5859" y="2691"/>
                </a:cubicBezTo>
                <a:cubicBezTo>
                  <a:pt x="5966" y="2786"/>
                  <a:pt x="6121" y="2691"/>
                  <a:pt x="6085" y="2560"/>
                </a:cubicBezTo>
                <a:cubicBezTo>
                  <a:pt x="6026" y="2655"/>
                  <a:pt x="5930" y="2596"/>
                  <a:pt x="5954" y="2536"/>
                </a:cubicBezTo>
                <a:cubicBezTo>
                  <a:pt x="5966" y="2465"/>
                  <a:pt x="6061" y="2417"/>
                  <a:pt x="6121" y="2417"/>
                </a:cubicBezTo>
                <a:cubicBezTo>
                  <a:pt x="6168" y="2417"/>
                  <a:pt x="6204" y="2441"/>
                  <a:pt x="6240" y="2477"/>
                </a:cubicBezTo>
                <a:cubicBezTo>
                  <a:pt x="6335" y="2560"/>
                  <a:pt x="6418" y="2751"/>
                  <a:pt x="6180" y="2846"/>
                </a:cubicBezTo>
                <a:cubicBezTo>
                  <a:pt x="6407" y="2977"/>
                  <a:pt x="6621" y="2703"/>
                  <a:pt x="6573" y="2465"/>
                </a:cubicBezTo>
                <a:cubicBezTo>
                  <a:pt x="6752" y="2501"/>
                  <a:pt x="6776" y="2393"/>
                  <a:pt x="6954" y="2536"/>
                </a:cubicBezTo>
                <a:cubicBezTo>
                  <a:pt x="6799" y="2108"/>
                  <a:pt x="6561" y="2215"/>
                  <a:pt x="6407" y="2143"/>
                </a:cubicBezTo>
                <a:lnTo>
                  <a:pt x="6407" y="2143"/>
                </a:lnTo>
                <a:cubicBezTo>
                  <a:pt x="6764" y="2262"/>
                  <a:pt x="6871" y="2000"/>
                  <a:pt x="7169" y="1977"/>
                </a:cubicBezTo>
                <a:cubicBezTo>
                  <a:pt x="6859" y="1715"/>
                  <a:pt x="6657" y="1929"/>
                  <a:pt x="6442" y="2000"/>
                </a:cubicBezTo>
                <a:lnTo>
                  <a:pt x="6442" y="2000"/>
                </a:lnTo>
                <a:cubicBezTo>
                  <a:pt x="6978" y="1786"/>
                  <a:pt x="6859" y="1477"/>
                  <a:pt x="7073" y="1215"/>
                </a:cubicBezTo>
                <a:cubicBezTo>
                  <a:pt x="6811" y="1441"/>
                  <a:pt x="6514" y="1310"/>
                  <a:pt x="6287" y="1858"/>
                </a:cubicBezTo>
                <a:lnTo>
                  <a:pt x="6287" y="1858"/>
                </a:lnTo>
                <a:cubicBezTo>
                  <a:pt x="6371" y="1643"/>
                  <a:pt x="6585" y="1441"/>
                  <a:pt x="6323" y="1131"/>
                </a:cubicBezTo>
                <a:cubicBezTo>
                  <a:pt x="6299" y="1429"/>
                  <a:pt x="6037" y="1536"/>
                  <a:pt x="6145" y="1893"/>
                </a:cubicBezTo>
                <a:lnTo>
                  <a:pt x="6145" y="1893"/>
                </a:lnTo>
                <a:cubicBezTo>
                  <a:pt x="6073" y="1727"/>
                  <a:pt x="6192" y="1500"/>
                  <a:pt x="5752" y="1346"/>
                </a:cubicBezTo>
                <a:cubicBezTo>
                  <a:pt x="5906" y="1512"/>
                  <a:pt x="5787" y="1548"/>
                  <a:pt x="5823" y="1715"/>
                </a:cubicBezTo>
                <a:cubicBezTo>
                  <a:pt x="5597" y="1667"/>
                  <a:pt x="5323" y="1881"/>
                  <a:pt x="5454" y="2120"/>
                </a:cubicBezTo>
                <a:cubicBezTo>
                  <a:pt x="5549" y="1870"/>
                  <a:pt x="5752" y="1965"/>
                  <a:pt x="5823" y="2048"/>
                </a:cubicBezTo>
                <a:cubicBezTo>
                  <a:pt x="5859" y="2084"/>
                  <a:pt x="5871" y="2131"/>
                  <a:pt x="5871" y="2179"/>
                </a:cubicBezTo>
                <a:cubicBezTo>
                  <a:pt x="5871" y="2227"/>
                  <a:pt x="5823" y="2334"/>
                  <a:pt x="5764" y="2346"/>
                </a:cubicBezTo>
                <a:cubicBezTo>
                  <a:pt x="5692" y="2358"/>
                  <a:pt x="5633" y="2262"/>
                  <a:pt x="5740" y="2215"/>
                </a:cubicBezTo>
                <a:cubicBezTo>
                  <a:pt x="5609" y="2179"/>
                  <a:pt x="5502" y="2334"/>
                  <a:pt x="5597" y="2429"/>
                </a:cubicBezTo>
                <a:cubicBezTo>
                  <a:pt x="5609" y="2441"/>
                  <a:pt x="5621" y="2453"/>
                  <a:pt x="5633" y="2465"/>
                </a:cubicBezTo>
                <a:lnTo>
                  <a:pt x="5633" y="2465"/>
                </a:lnTo>
                <a:cubicBezTo>
                  <a:pt x="5668" y="2477"/>
                  <a:pt x="5704" y="2489"/>
                  <a:pt x="5740" y="2477"/>
                </a:cubicBezTo>
                <a:cubicBezTo>
                  <a:pt x="5561" y="2739"/>
                  <a:pt x="5323" y="2941"/>
                  <a:pt x="5037" y="3072"/>
                </a:cubicBezTo>
                <a:cubicBezTo>
                  <a:pt x="5811" y="2596"/>
                  <a:pt x="4990" y="2179"/>
                  <a:pt x="5371" y="1798"/>
                </a:cubicBezTo>
                <a:lnTo>
                  <a:pt x="5335" y="1834"/>
                </a:lnTo>
                <a:lnTo>
                  <a:pt x="5371" y="1798"/>
                </a:lnTo>
                <a:cubicBezTo>
                  <a:pt x="5144" y="1917"/>
                  <a:pt x="5037" y="2036"/>
                  <a:pt x="4990" y="2155"/>
                </a:cubicBezTo>
                <a:cubicBezTo>
                  <a:pt x="4894" y="2453"/>
                  <a:pt x="5168" y="2572"/>
                  <a:pt x="5156" y="2715"/>
                </a:cubicBezTo>
                <a:cubicBezTo>
                  <a:pt x="5025" y="2608"/>
                  <a:pt x="4918" y="2655"/>
                  <a:pt x="4859" y="2786"/>
                </a:cubicBezTo>
                <a:cubicBezTo>
                  <a:pt x="5037" y="2774"/>
                  <a:pt x="5061" y="2941"/>
                  <a:pt x="4966" y="3036"/>
                </a:cubicBezTo>
                <a:cubicBezTo>
                  <a:pt x="4823" y="3179"/>
                  <a:pt x="4478" y="3203"/>
                  <a:pt x="4406" y="3620"/>
                </a:cubicBezTo>
                <a:cubicBezTo>
                  <a:pt x="4359" y="3667"/>
                  <a:pt x="4323" y="3727"/>
                  <a:pt x="4287" y="3786"/>
                </a:cubicBezTo>
                <a:cubicBezTo>
                  <a:pt x="4311" y="3727"/>
                  <a:pt x="4323" y="3655"/>
                  <a:pt x="4335" y="3584"/>
                </a:cubicBezTo>
                <a:cubicBezTo>
                  <a:pt x="4573" y="3251"/>
                  <a:pt x="4347" y="2989"/>
                  <a:pt x="4347" y="2774"/>
                </a:cubicBezTo>
                <a:cubicBezTo>
                  <a:pt x="4347" y="2643"/>
                  <a:pt x="4478" y="2536"/>
                  <a:pt x="4597" y="2679"/>
                </a:cubicBezTo>
                <a:cubicBezTo>
                  <a:pt x="4656" y="2536"/>
                  <a:pt x="4609" y="2441"/>
                  <a:pt x="4430" y="2417"/>
                </a:cubicBezTo>
                <a:cubicBezTo>
                  <a:pt x="4537" y="2310"/>
                  <a:pt x="4823" y="2417"/>
                  <a:pt x="4954" y="2131"/>
                </a:cubicBezTo>
                <a:cubicBezTo>
                  <a:pt x="5013" y="1965"/>
                  <a:pt x="5002" y="1786"/>
                  <a:pt x="4942" y="1619"/>
                </a:cubicBezTo>
                <a:lnTo>
                  <a:pt x="4942" y="1619"/>
                </a:lnTo>
                <a:cubicBezTo>
                  <a:pt x="4930" y="2155"/>
                  <a:pt x="4061" y="1870"/>
                  <a:pt x="4263" y="2751"/>
                </a:cubicBezTo>
                <a:lnTo>
                  <a:pt x="4263" y="2751"/>
                </a:lnTo>
                <a:cubicBezTo>
                  <a:pt x="4156" y="2465"/>
                  <a:pt x="4132" y="2143"/>
                  <a:pt x="4204" y="1834"/>
                </a:cubicBezTo>
                <a:cubicBezTo>
                  <a:pt x="4216" y="1870"/>
                  <a:pt x="4251" y="1893"/>
                  <a:pt x="4287" y="1893"/>
                </a:cubicBezTo>
                <a:lnTo>
                  <a:pt x="4299" y="1893"/>
                </a:lnTo>
                <a:cubicBezTo>
                  <a:pt x="4311" y="1905"/>
                  <a:pt x="4323" y="1905"/>
                  <a:pt x="4335" y="1893"/>
                </a:cubicBezTo>
                <a:cubicBezTo>
                  <a:pt x="4478" y="1893"/>
                  <a:pt x="4513" y="1715"/>
                  <a:pt x="4394" y="1643"/>
                </a:cubicBezTo>
                <a:cubicBezTo>
                  <a:pt x="4430" y="1750"/>
                  <a:pt x="4323" y="1774"/>
                  <a:pt x="4287" y="1715"/>
                </a:cubicBezTo>
                <a:cubicBezTo>
                  <a:pt x="4240" y="1667"/>
                  <a:pt x="4287" y="1560"/>
                  <a:pt x="4323" y="1524"/>
                </a:cubicBezTo>
                <a:cubicBezTo>
                  <a:pt x="4359" y="1489"/>
                  <a:pt x="4406" y="1477"/>
                  <a:pt x="4454" y="1477"/>
                </a:cubicBezTo>
                <a:cubicBezTo>
                  <a:pt x="4573" y="1465"/>
                  <a:pt x="4775" y="1536"/>
                  <a:pt x="4668" y="1786"/>
                </a:cubicBezTo>
                <a:cubicBezTo>
                  <a:pt x="4930" y="1703"/>
                  <a:pt x="4883" y="1358"/>
                  <a:pt x="4680" y="1227"/>
                </a:cubicBezTo>
                <a:cubicBezTo>
                  <a:pt x="4835" y="1131"/>
                  <a:pt x="4775" y="1036"/>
                  <a:pt x="5002" y="1012"/>
                </a:cubicBezTo>
                <a:cubicBezTo>
                  <a:pt x="4585" y="822"/>
                  <a:pt x="4502" y="1060"/>
                  <a:pt x="4335" y="1131"/>
                </a:cubicBezTo>
                <a:lnTo>
                  <a:pt x="4335" y="1131"/>
                </a:lnTo>
                <a:cubicBezTo>
                  <a:pt x="4668" y="953"/>
                  <a:pt x="4549" y="679"/>
                  <a:pt x="4752" y="465"/>
                </a:cubicBezTo>
                <a:cubicBezTo>
                  <a:pt x="4347" y="500"/>
                  <a:pt x="4359" y="786"/>
                  <a:pt x="4263" y="1000"/>
                </a:cubicBezTo>
                <a:lnTo>
                  <a:pt x="4263" y="1000"/>
                </a:lnTo>
                <a:cubicBezTo>
                  <a:pt x="4490" y="465"/>
                  <a:pt x="4180" y="334"/>
                  <a:pt x="4156" y="0"/>
                </a:cubicBezTo>
                <a:cubicBezTo>
                  <a:pt x="4121" y="334"/>
                  <a:pt x="3823" y="465"/>
                  <a:pt x="4049" y="1000"/>
                </a:cubicBezTo>
                <a:lnTo>
                  <a:pt x="4049" y="1000"/>
                </a:lnTo>
                <a:cubicBezTo>
                  <a:pt x="3954" y="786"/>
                  <a:pt x="3966" y="500"/>
                  <a:pt x="3549" y="465"/>
                </a:cubicBezTo>
                <a:cubicBezTo>
                  <a:pt x="3751" y="691"/>
                  <a:pt x="3632" y="953"/>
                  <a:pt x="3978" y="1131"/>
                </a:cubicBezTo>
                <a:lnTo>
                  <a:pt x="3978" y="1131"/>
                </a:lnTo>
                <a:cubicBezTo>
                  <a:pt x="3811" y="1060"/>
                  <a:pt x="3728" y="822"/>
                  <a:pt x="3311" y="1012"/>
                </a:cubicBezTo>
                <a:cubicBezTo>
                  <a:pt x="3525" y="1036"/>
                  <a:pt x="3478" y="1131"/>
                  <a:pt x="3620" y="1227"/>
                </a:cubicBezTo>
                <a:cubicBezTo>
                  <a:pt x="3430" y="1358"/>
                  <a:pt x="3382" y="1703"/>
                  <a:pt x="3632" y="1786"/>
                </a:cubicBezTo>
                <a:cubicBezTo>
                  <a:pt x="3537" y="1536"/>
                  <a:pt x="3728" y="1465"/>
                  <a:pt x="3859" y="1477"/>
                </a:cubicBezTo>
                <a:cubicBezTo>
                  <a:pt x="3906" y="1477"/>
                  <a:pt x="3954" y="1489"/>
                  <a:pt x="3978" y="1524"/>
                </a:cubicBezTo>
                <a:cubicBezTo>
                  <a:pt x="4025" y="1560"/>
                  <a:pt x="4061" y="1667"/>
                  <a:pt x="4025" y="1715"/>
                </a:cubicBezTo>
                <a:cubicBezTo>
                  <a:pt x="3978" y="1774"/>
                  <a:pt x="3870" y="1750"/>
                  <a:pt x="3906" y="1643"/>
                </a:cubicBezTo>
                <a:cubicBezTo>
                  <a:pt x="3787" y="1703"/>
                  <a:pt x="3823" y="1893"/>
                  <a:pt x="3966" y="1893"/>
                </a:cubicBezTo>
                <a:cubicBezTo>
                  <a:pt x="3978" y="1905"/>
                  <a:pt x="4001" y="1905"/>
                  <a:pt x="4013" y="1893"/>
                </a:cubicBezTo>
                <a:lnTo>
                  <a:pt x="4025" y="1893"/>
                </a:lnTo>
                <a:cubicBezTo>
                  <a:pt x="4061" y="1893"/>
                  <a:pt x="4085" y="1870"/>
                  <a:pt x="4109" y="1834"/>
                </a:cubicBezTo>
                <a:cubicBezTo>
                  <a:pt x="4168" y="2143"/>
                  <a:pt x="4144" y="2465"/>
                  <a:pt x="4037" y="2751"/>
                </a:cubicBezTo>
                <a:cubicBezTo>
                  <a:pt x="4251" y="1870"/>
                  <a:pt x="3370" y="2155"/>
                  <a:pt x="3370" y="1619"/>
                </a:cubicBezTo>
                <a:lnTo>
                  <a:pt x="3370" y="1667"/>
                </a:lnTo>
                <a:cubicBezTo>
                  <a:pt x="3370" y="1655"/>
                  <a:pt x="3370" y="1631"/>
                  <a:pt x="3370" y="1619"/>
                </a:cubicBezTo>
                <a:cubicBezTo>
                  <a:pt x="3299" y="1870"/>
                  <a:pt x="3299" y="2024"/>
                  <a:pt x="3347" y="2131"/>
                </a:cubicBezTo>
                <a:cubicBezTo>
                  <a:pt x="3489" y="2405"/>
                  <a:pt x="3775" y="2310"/>
                  <a:pt x="3870" y="2417"/>
                </a:cubicBezTo>
                <a:cubicBezTo>
                  <a:pt x="3692" y="2441"/>
                  <a:pt x="3656" y="2536"/>
                  <a:pt x="3716" y="2679"/>
                </a:cubicBezTo>
                <a:cubicBezTo>
                  <a:pt x="3823" y="2536"/>
                  <a:pt x="3966" y="2643"/>
                  <a:pt x="3966" y="2774"/>
                </a:cubicBezTo>
                <a:cubicBezTo>
                  <a:pt x="3966" y="2989"/>
                  <a:pt x="3740" y="3251"/>
                  <a:pt x="3966" y="3584"/>
                </a:cubicBezTo>
                <a:cubicBezTo>
                  <a:pt x="3978" y="3655"/>
                  <a:pt x="3990" y="3715"/>
                  <a:pt x="4013" y="3786"/>
                </a:cubicBezTo>
                <a:cubicBezTo>
                  <a:pt x="3978" y="3727"/>
                  <a:pt x="3942" y="3667"/>
                  <a:pt x="3894" y="3608"/>
                </a:cubicBezTo>
                <a:cubicBezTo>
                  <a:pt x="3823" y="3203"/>
                  <a:pt x="3478" y="3179"/>
                  <a:pt x="3335" y="3036"/>
                </a:cubicBezTo>
                <a:cubicBezTo>
                  <a:pt x="3228" y="2941"/>
                  <a:pt x="3263" y="2774"/>
                  <a:pt x="3430" y="2786"/>
                </a:cubicBezTo>
                <a:cubicBezTo>
                  <a:pt x="3382" y="2643"/>
                  <a:pt x="3287" y="2608"/>
                  <a:pt x="3132" y="2715"/>
                </a:cubicBezTo>
                <a:cubicBezTo>
                  <a:pt x="3132" y="2572"/>
                  <a:pt x="3406" y="2441"/>
                  <a:pt x="3311" y="2143"/>
                </a:cubicBezTo>
                <a:cubicBezTo>
                  <a:pt x="3263" y="2036"/>
                  <a:pt x="3156" y="1917"/>
                  <a:pt x="2930" y="1786"/>
                </a:cubicBezTo>
                <a:cubicBezTo>
                  <a:pt x="3311" y="2179"/>
                  <a:pt x="2477" y="2596"/>
                  <a:pt x="3263" y="3072"/>
                </a:cubicBezTo>
                <a:cubicBezTo>
                  <a:pt x="2978" y="2941"/>
                  <a:pt x="2739" y="2739"/>
                  <a:pt x="2561" y="2477"/>
                </a:cubicBezTo>
                <a:cubicBezTo>
                  <a:pt x="2597" y="2489"/>
                  <a:pt x="2632" y="2477"/>
                  <a:pt x="2668" y="2453"/>
                </a:cubicBezTo>
                <a:lnTo>
                  <a:pt x="2680" y="2453"/>
                </a:lnTo>
                <a:cubicBezTo>
                  <a:pt x="2680" y="2453"/>
                  <a:pt x="2692" y="2441"/>
                  <a:pt x="2704" y="2429"/>
                </a:cubicBezTo>
                <a:cubicBezTo>
                  <a:pt x="2787" y="2334"/>
                  <a:pt x="2716" y="2191"/>
                  <a:pt x="2597" y="2203"/>
                </a:cubicBezTo>
                <a:lnTo>
                  <a:pt x="2573" y="2203"/>
                </a:lnTo>
                <a:cubicBezTo>
                  <a:pt x="2668" y="2262"/>
                  <a:pt x="2608" y="2358"/>
                  <a:pt x="2549" y="2334"/>
                </a:cubicBezTo>
                <a:cubicBezTo>
                  <a:pt x="2477" y="2322"/>
                  <a:pt x="2430" y="2227"/>
                  <a:pt x="2430" y="2167"/>
                </a:cubicBezTo>
                <a:cubicBezTo>
                  <a:pt x="2430" y="2120"/>
                  <a:pt x="2454" y="2084"/>
                  <a:pt x="2489" y="2048"/>
                </a:cubicBezTo>
                <a:cubicBezTo>
                  <a:pt x="2585" y="1893"/>
                  <a:pt x="2811" y="1929"/>
                  <a:pt x="2858" y="2108"/>
                </a:cubicBezTo>
                <a:cubicBezTo>
                  <a:pt x="2989" y="1881"/>
                  <a:pt x="2704" y="1667"/>
                  <a:pt x="2477" y="1703"/>
                </a:cubicBezTo>
                <a:cubicBezTo>
                  <a:pt x="2513" y="1536"/>
                  <a:pt x="2406" y="1500"/>
                  <a:pt x="2549" y="1334"/>
                </a:cubicBezTo>
                <a:cubicBezTo>
                  <a:pt x="2120" y="1489"/>
                  <a:pt x="2227" y="1727"/>
                  <a:pt x="2156" y="1881"/>
                </a:cubicBezTo>
                <a:lnTo>
                  <a:pt x="2156" y="1881"/>
                </a:lnTo>
                <a:cubicBezTo>
                  <a:pt x="2275" y="1524"/>
                  <a:pt x="2013" y="1417"/>
                  <a:pt x="1989" y="1119"/>
                </a:cubicBezTo>
                <a:cubicBezTo>
                  <a:pt x="1715" y="1429"/>
                  <a:pt x="1942" y="1631"/>
                  <a:pt x="2013" y="1846"/>
                </a:cubicBezTo>
                <a:lnTo>
                  <a:pt x="2013" y="1846"/>
                </a:lnTo>
                <a:cubicBezTo>
                  <a:pt x="1799" y="1310"/>
                  <a:pt x="1489" y="1429"/>
                  <a:pt x="1227" y="1215"/>
                </a:cubicBezTo>
                <a:cubicBezTo>
                  <a:pt x="1454" y="1477"/>
                  <a:pt x="1323" y="1774"/>
                  <a:pt x="1870" y="2000"/>
                </a:cubicBezTo>
                <a:lnTo>
                  <a:pt x="1870" y="2000"/>
                </a:lnTo>
                <a:cubicBezTo>
                  <a:pt x="1644" y="1917"/>
                  <a:pt x="1454" y="1703"/>
                  <a:pt x="1144" y="1965"/>
                </a:cubicBezTo>
                <a:cubicBezTo>
                  <a:pt x="1442" y="1989"/>
                  <a:pt x="1549" y="2251"/>
                  <a:pt x="1906" y="2143"/>
                </a:cubicBezTo>
                <a:lnTo>
                  <a:pt x="1906" y="2143"/>
                </a:lnTo>
                <a:cubicBezTo>
                  <a:pt x="1739" y="2215"/>
                  <a:pt x="1501" y="2096"/>
                  <a:pt x="1358" y="2536"/>
                </a:cubicBezTo>
                <a:cubicBezTo>
                  <a:pt x="1525" y="2381"/>
                  <a:pt x="1561" y="2501"/>
                  <a:pt x="1727" y="2465"/>
                </a:cubicBezTo>
                <a:cubicBezTo>
                  <a:pt x="1680" y="2691"/>
                  <a:pt x="1894" y="2965"/>
                  <a:pt x="2132" y="2834"/>
                </a:cubicBezTo>
                <a:cubicBezTo>
                  <a:pt x="1882" y="2739"/>
                  <a:pt x="1977" y="2548"/>
                  <a:pt x="2061" y="2465"/>
                </a:cubicBezTo>
                <a:cubicBezTo>
                  <a:pt x="2096" y="2429"/>
                  <a:pt x="2144" y="2417"/>
                  <a:pt x="2192" y="2417"/>
                </a:cubicBezTo>
                <a:cubicBezTo>
                  <a:pt x="2239" y="2417"/>
                  <a:pt x="2346" y="2465"/>
                  <a:pt x="2358" y="2524"/>
                </a:cubicBezTo>
                <a:cubicBezTo>
                  <a:pt x="2370" y="2596"/>
                  <a:pt x="2275" y="2655"/>
                  <a:pt x="2227" y="2548"/>
                </a:cubicBezTo>
                <a:cubicBezTo>
                  <a:pt x="2180" y="2679"/>
                  <a:pt x="2346" y="2786"/>
                  <a:pt x="2442" y="2691"/>
                </a:cubicBezTo>
                <a:cubicBezTo>
                  <a:pt x="2454" y="2679"/>
                  <a:pt x="2466" y="2667"/>
                  <a:pt x="2466" y="2655"/>
                </a:cubicBezTo>
                <a:cubicBezTo>
                  <a:pt x="2466" y="2655"/>
                  <a:pt x="2466" y="2655"/>
                  <a:pt x="2466" y="2643"/>
                </a:cubicBezTo>
                <a:cubicBezTo>
                  <a:pt x="2489" y="2620"/>
                  <a:pt x="2501" y="2584"/>
                  <a:pt x="2489" y="2548"/>
                </a:cubicBezTo>
                <a:cubicBezTo>
                  <a:pt x="2751" y="2715"/>
                  <a:pt x="2954" y="2965"/>
                  <a:pt x="3085" y="3239"/>
                </a:cubicBezTo>
                <a:cubicBezTo>
                  <a:pt x="2608" y="2465"/>
                  <a:pt x="2192" y="3286"/>
                  <a:pt x="1811" y="2905"/>
                </a:cubicBezTo>
                <a:cubicBezTo>
                  <a:pt x="1930" y="3132"/>
                  <a:pt x="2049" y="3251"/>
                  <a:pt x="2168" y="3286"/>
                </a:cubicBezTo>
                <a:cubicBezTo>
                  <a:pt x="2466" y="3382"/>
                  <a:pt x="2585" y="3108"/>
                  <a:pt x="2727" y="3120"/>
                </a:cubicBezTo>
                <a:cubicBezTo>
                  <a:pt x="2620" y="3263"/>
                  <a:pt x="2668" y="3358"/>
                  <a:pt x="2799" y="3417"/>
                </a:cubicBezTo>
                <a:cubicBezTo>
                  <a:pt x="2787" y="3239"/>
                  <a:pt x="2954" y="3215"/>
                  <a:pt x="3049" y="3310"/>
                </a:cubicBezTo>
                <a:cubicBezTo>
                  <a:pt x="3192" y="3465"/>
                  <a:pt x="3216" y="3810"/>
                  <a:pt x="3632" y="3882"/>
                </a:cubicBezTo>
                <a:cubicBezTo>
                  <a:pt x="3680" y="3917"/>
                  <a:pt x="3740" y="3953"/>
                  <a:pt x="3799" y="3989"/>
                </a:cubicBezTo>
                <a:cubicBezTo>
                  <a:pt x="3740" y="3965"/>
                  <a:pt x="3668" y="3953"/>
                  <a:pt x="3597" y="3941"/>
                </a:cubicBezTo>
                <a:cubicBezTo>
                  <a:pt x="3263" y="3715"/>
                  <a:pt x="3001" y="3929"/>
                  <a:pt x="2787" y="3941"/>
                </a:cubicBezTo>
                <a:cubicBezTo>
                  <a:pt x="2656" y="3941"/>
                  <a:pt x="2549" y="3810"/>
                  <a:pt x="2692" y="3691"/>
                </a:cubicBezTo>
                <a:cubicBezTo>
                  <a:pt x="2549" y="3632"/>
                  <a:pt x="2454" y="3679"/>
                  <a:pt x="2430" y="3858"/>
                </a:cubicBezTo>
                <a:cubicBezTo>
                  <a:pt x="2323" y="3751"/>
                  <a:pt x="2430" y="3465"/>
                  <a:pt x="2144" y="3334"/>
                </a:cubicBezTo>
                <a:cubicBezTo>
                  <a:pt x="2037" y="3274"/>
                  <a:pt x="1882" y="3274"/>
                  <a:pt x="1632" y="3346"/>
                </a:cubicBezTo>
                <a:lnTo>
                  <a:pt x="1632" y="3346"/>
                </a:lnTo>
                <a:cubicBezTo>
                  <a:pt x="2168" y="3346"/>
                  <a:pt x="1882" y="4227"/>
                  <a:pt x="2763" y="4025"/>
                </a:cubicBezTo>
                <a:cubicBezTo>
                  <a:pt x="2477" y="4132"/>
                  <a:pt x="2156" y="4156"/>
                  <a:pt x="1846" y="4084"/>
                </a:cubicBezTo>
                <a:cubicBezTo>
                  <a:pt x="1882" y="4072"/>
                  <a:pt x="1906" y="4036"/>
                  <a:pt x="1918" y="4001"/>
                </a:cubicBezTo>
                <a:lnTo>
                  <a:pt x="1918" y="3989"/>
                </a:lnTo>
                <a:cubicBezTo>
                  <a:pt x="1918" y="3977"/>
                  <a:pt x="1918" y="3965"/>
                  <a:pt x="1918" y="3953"/>
                </a:cubicBezTo>
                <a:cubicBezTo>
                  <a:pt x="1906" y="3810"/>
                  <a:pt x="1727" y="3775"/>
                  <a:pt x="1656" y="3894"/>
                </a:cubicBezTo>
                <a:cubicBezTo>
                  <a:pt x="1775" y="3858"/>
                  <a:pt x="1787" y="3965"/>
                  <a:pt x="1739" y="4001"/>
                </a:cubicBezTo>
                <a:cubicBezTo>
                  <a:pt x="1692" y="4048"/>
                  <a:pt x="1573" y="4001"/>
                  <a:pt x="1537" y="3965"/>
                </a:cubicBezTo>
                <a:cubicBezTo>
                  <a:pt x="1501" y="3929"/>
                  <a:pt x="1489" y="3882"/>
                  <a:pt x="1489" y="3834"/>
                </a:cubicBezTo>
                <a:cubicBezTo>
                  <a:pt x="1489" y="3715"/>
                  <a:pt x="1561" y="3513"/>
                  <a:pt x="1799" y="3620"/>
                </a:cubicBezTo>
                <a:cubicBezTo>
                  <a:pt x="1727" y="3358"/>
                  <a:pt x="1370" y="3405"/>
                  <a:pt x="1251" y="3608"/>
                </a:cubicBezTo>
                <a:cubicBezTo>
                  <a:pt x="1156" y="3453"/>
                  <a:pt x="1049" y="3513"/>
                  <a:pt x="1037" y="3286"/>
                </a:cubicBezTo>
                <a:cubicBezTo>
                  <a:pt x="834" y="3703"/>
                  <a:pt x="1084" y="3786"/>
                  <a:pt x="1144" y="3953"/>
                </a:cubicBezTo>
                <a:lnTo>
                  <a:pt x="1144" y="3953"/>
                </a:lnTo>
                <a:cubicBezTo>
                  <a:pt x="965" y="3620"/>
                  <a:pt x="703" y="3739"/>
                  <a:pt x="477" y="3536"/>
                </a:cubicBezTo>
                <a:cubicBezTo>
                  <a:pt x="513" y="3941"/>
                  <a:pt x="811" y="3929"/>
                  <a:pt x="1013" y="4025"/>
                </a:cubicBezTo>
                <a:lnTo>
                  <a:pt x="1013" y="4025"/>
                </a:lnTo>
                <a:cubicBezTo>
                  <a:pt x="465" y="3810"/>
                  <a:pt x="334" y="4120"/>
                  <a:pt x="1" y="4144"/>
                </a:cubicBezTo>
                <a:close/>
                <a:moveTo>
                  <a:pt x="5490" y="4036"/>
                </a:moveTo>
                <a:close/>
                <a:moveTo>
                  <a:pt x="4763" y="3953"/>
                </a:moveTo>
                <a:cubicBezTo>
                  <a:pt x="4859" y="3905"/>
                  <a:pt x="4978" y="3882"/>
                  <a:pt x="5085" y="3905"/>
                </a:cubicBezTo>
                <a:cubicBezTo>
                  <a:pt x="5264" y="3989"/>
                  <a:pt x="5442" y="4048"/>
                  <a:pt x="5633" y="4108"/>
                </a:cubicBezTo>
                <a:cubicBezTo>
                  <a:pt x="5704" y="4120"/>
                  <a:pt x="5787" y="4132"/>
                  <a:pt x="5859" y="4144"/>
                </a:cubicBezTo>
                <a:cubicBezTo>
                  <a:pt x="5787" y="4156"/>
                  <a:pt x="5704" y="4167"/>
                  <a:pt x="5633" y="4179"/>
                </a:cubicBezTo>
                <a:cubicBezTo>
                  <a:pt x="5442" y="4239"/>
                  <a:pt x="5264" y="4310"/>
                  <a:pt x="5085" y="4382"/>
                </a:cubicBezTo>
                <a:cubicBezTo>
                  <a:pt x="4978" y="4406"/>
                  <a:pt x="4859" y="4394"/>
                  <a:pt x="4763" y="4334"/>
                </a:cubicBezTo>
                <a:cubicBezTo>
                  <a:pt x="4930" y="4334"/>
                  <a:pt x="5097" y="4275"/>
                  <a:pt x="5204" y="4144"/>
                </a:cubicBezTo>
                <a:cubicBezTo>
                  <a:pt x="5097" y="4025"/>
                  <a:pt x="4930" y="3953"/>
                  <a:pt x="4763" y="3953"/>
                </a:cubicBezTo>
                <a:close/>
                <a:moveTo>
                  <a:pt x="5168" y="5037"/>
                </a:moveTo>
                <a:close/>
                <a:moveTo>
                  <a:pt x="4894" y="4929"/>
                </a:moveTo>
                <a:cubicBezTo>
                  <a:pt x="4894" y="4751"/>
                  <a:pt x="4835" y="4596"/>
                  <a:pt x="4704" y="4477"/>
                </a:cubicBezTo>
                <a:cubicBezTo>
                  <a:pt x="4811" y="4513"/>
                  <a:pt x="4906" y="4584"/>
                  <a:pt x="4966" y="4679"/>
                </a:cubicBezTo>
                <a:cubicBezTo>
                  <a:pt x="5037" y="4858"/>
                  <a:pt x="5121" y="5037"/>
                  <a:pt x="5216" y="5203"/>
                </a:cubicBezTo>
                <a:cubicBezTo>
                  <a:pt x="5252" y="5275"/>
                  <a:pt x="5299" y="5334"/>
                  <a:pt x="5347" y="5394"/>
                </a:cubicBezTo>
                <a:cubicBezTo>
                  <a:pt x="5287" y="5346"/>
                  <a:pt x="5228" y="5298"/>
                  <a:pt x="5168" y="5263"/>
                </a:cubicBezTo>
                <a:cubicBezTo>
                  <a:pt x="4930" y="5108"/>
                  <a:pt x="4763" y="5096"/>
                  <a:pt x="4632" y="5013"/>
                </a:cubicBezTo>
                <a:cubicBezTo>
                  <a:pt x="4537" y="4941"/>
                  <a:pt x="4466" y="4846"/>
                  <a:pt x="4442" y="4739"/>
                </a:cubicBezTo>
                <a:cubicBezTo>
                  <a:pt x="4561" y="4858"/>
                  <a:pt x="4716" y="4929"/>
                  <a:pt x="4894" y="4929"/>
                </a:cubicBezTo>
                <a:close/>
                <a:moveTo>
                  <a:pt x="5002" y="3108"/>
                </a:moveTo>
                <a:close/>
                <a:moveTo>
                  <a:pt x="4632" y="3298"/>
                </a:moveTo>
                <a:cubicBezTo>
                  <a:pt x="4811" y="3227"/>
                  <a:pt x="4990" y="3143"/>
                  <a:pt x="5168" y="3060"/>
                </a:cubicBezTo>
                <a:cubicBezTo>
                  <a:pt x="5228" y="3013"/>
                  <a:pt x="5287" y="2965"/>
                  <a:pt x="5347" y="2917"/>
                </a:cubicBezTo>
                <a:cubicBezTo>
                  <a:pt x="5299" y="2977"/>
                  <a:pt x="5252" y="3048"/>
                  <a:pt x="5216" y="3108"/>
                </a:cubicBezTo>
                <a:cubicBezTo>
                  <a:pt x="5121" y="3274"/>
                  <a:pt x="5037" y="3453"/>
                  <a:pt x="4966" y="3632"/>
                </a:cubicBezTo>
                <a:cubicBezTo>
                  <a:pt x="4906" y="3739"/>
                  <a:pt x="4811" y="3810"/>
                  <a:pt x="4704" y="3834"/>
                </a:cubicBezTo>
                <a:cubicBezTo>
                  <a:pt x="4835" y="3727"/>
                  <a:pt x="4894" y="3560"/>
                  <a:pt x="4883" y="3394"/>
                </a:cubicBezTo>
                <a:cubicBezTo>
                  <a:pt x="4716" y="3382"/>
                  <a:pt x="4561" y="3453"/>
                  <a:pt x="4442" y="3572"/>
                </a:cubicBezTo>
                <a:cubicBezTo>
                  <a:pt x="4466" y="3453"/>
                  <a:pt x="4537" y="3358"/>
                  <a:pt x="4644" y="3298"/>
                </a:cubicBezTo>
                <a:close/>
                <a:moveTo>
                  <a:pt x="4240" y="5525"/>
                </a:moveTo>
                <a:close/>
                <a:moveTo>
                  <a:pt x="4013" y="2786"/>
                </a:moveTo>
                <a:close/>
                <a:moveTo>
                  <a:pt x="3930" y="3513"/>
                </a:moveTo>
                <a:cubicBezTo>
                  <a:pt x="3882" y="3405"/>
                  <a:pt x="3859" y="3298"/>
                  <a:pt x="3882" y="3179"/>
                </a:cubicBezTo>
                <a:cubicBezTo>
                  <a:pt x="3966" y="3001"/>
                  <a:pt x="4025" y="2822"/>
                  <a:pt x="4085" y="2632"/>
                </a:cubicBezTo>
                <a:cubicBezTo>
                  <a:pt x="4097" y="2560"/>
                  <a:pt x="4109" y="2477"/>
                  <a:pt x="4121" y="2405"/>
                </a:cubicBezTo>
                <a:cubicBezTo>
                  <a:pt x="4132" y="2489"/>
                  <a:pt x="4144" y="2560"/>
                  <a:pt x="4156" y="2632"/>
                </a:cubicBezTo>
                <a:cubicBezTo>
                  <a:pt x="4216" y="2822"/>
                  <a:pt x="4287" y="3001"/>
                  <a:pt x="4359" y="3179"/>
                </a:cubicBezTo>
                <a:cubicBezTo>
                  <a:pt x="4382" y="3298"/>
                  <a:pt x="4371" y="3405"/>
                  <a:pt x="4311" y="3513"/>
                </a:cubicBezTo>
                <a:cubicBezTo>
                  <a:pt x="4323" y="3334"/>
                  <a:pt x="4251" y="3179"/>
                  <a:pt x="4121" y="3060"/>
                </a:cubicBezTo>
                <a:cubicBezTo>
                  <a:pt x="4001" y="3179"/>
                  <a:pt x="3930" y="3334"/>
                  <a:pt x="3930" y="3501"/>
                </a:cubicBezTo>
                <a:close/>
                <a:moveTo>
                  <a:pt x="4121" y="5239"/>
                </a:moveTo>
                <a:cubicBezTo>
                  <a:pt x="4251" y="5120"/>
                  <a:pt x="4323" y="4965"/>
                  <a:pt x="4311" y="4798"/>
                </a:cubicBezTo>
                <a:cubicBezTo>
                  <a:pt x="4371" y="4894"/>
                  <a:pt x="4382" y="5013"/>
                  <a:pt x="4359" y="5120"/>
                </a:cubicBezTo>
                <a:cubicBezTo>
                  <a:pt x="4287" y="5298"/>
                  <a:pt x="4216" y="5477"/>
                  <a:pt x="4156" y="5668"/>
                </a:cubicBezTo>
                <a:cubicBezTo>
                  <a:pt x="4144" y="5739"/>
                  <a:pt x="4132" y="5822"/>
                  <a:pt x="4121" y="5894"/>
                </a:cubicBezTo>
                <a:cubicBezTo>
                  <a:pt x="4109" y="5822"/>
                  <a:pt x="4097" y="5739"/>
                  <a:pt x="4085" y="5668"/>
                </a:cubicBezTo>
                <a:cubicBezTo>
                  <a:pt x="4025" y="5477"/>
                  <a:pt x="3966" y="5298"/>
                  <a:pt x="3882" y="5120"/>
                </a:cubicBezTo>
                <a:cubicBezTo>
                  <a:pt x="3859" y="5013"/>
                  <a:pt x="3882" y="4894"/>
                  <a:pt x="3930" y="4798"/>
                </a:cubicBezTo>
                <a:cubicBezTo>
                  <a:pt x="3930" y="4965"/>
                  <a:pt x="4001" y="5120"/>
                  <a:pt x="4121" y="5239"/>
                </a:cubicBezTo>
                <a:close/>
                <a:moveTo>
                  <a:pt x="3239" y="5203"/>
                </a:moveTo>
                <a:close/>
                <a:moveTo>
                  <a:pt x="3359" y="3382"/>
                </a:moveTo>
                <a:cubicBezTo>
                  <a:pt x="3347" y="3548"/>
                  <a:pt x="3406" y="3715"/>
                  <a:pt x="3537" y="3822"/>
                </a:cubicBezTo>
                <a:cubicBezTo>
                  <a:pt x="3430" y="3798"/>
                  <a:pt x="3335" y="3727"/>
                  <a:pt x="3275" y="3632"/>
                </a:cubicBezTo>
                <a:cubicBezTo>
                  <a:pt x="3192" y="3501"/>
                  <a:pt x="3168" y="3334"/>
                  <a:pt x="3025" y="3096"/>
                </a:cubicBezTo>
                <a:cubicBezTo>
                  <a:pt x="2989" y="3036"/>
                  <a:pt x="2942" y="2965"/>
                  <a:pt x="2894" y="2905"/>
                </a:cubicBezTo>
                <a:cubicBezTo>
                  <a:pt x="2954" y="2953"/>
                  <a:pt x="3013" y="3001"/>
                  <a:pt x="3073" y="3048"/>
                </a:cubicBezTo>
                <a:cubicBezTo>
                  <a:pt x="3251" y="3132"/>
                  <a:pt x="3430" y="3215"/>
                  <a:pt x="3609" y="3286"/>
                </a:cubicBezTo>
                <a:cubicBezTo>
                  <a:pt x="3704" y="3358"/>
                  <a:pt x="3775" y="3441"/>
                  <a:pt x="3799" y="3560"/>
                </a:cubicBezTo>
                <a:cubicBezTo>
                  <a:pt x="3692" y="3429"/>
                  <a:pt x="3525" y="3370"/>
                  <a:pt x="3359" y="3370"/>
                </a:cubicBezTo>
                <a:close/>
                <a:moveTo>
                  <a:pt x="3799" y="4739"/>
                </a:moveTo>
                <a:cubicBezTo>
                  <a:pt x="3763" y="4846"/>
                  <a:pt x="3692" y="4941"/>
                  <a:pt x="3597" y="5001"/>
                </a:cubicBezTo>
                <a:cubicBezTo>
                  <a:pt x="3418" y="5072"/>
                  <a:pt x="3239" y="5156"/>
                  <a:pt x="3073" y="5251"/>
                </a:cubicBezTo>
                <a:cubicBezTo>
                  <a:pt x="3001" y="5287"/>
                  <a:pt x="2942" y="5334"/>
                  <a:pt x="2882" y="5382"/>
                </a:cubicBezTo>
                <a:cubicBezTo>
                  <a:pt x="2930" y="5322"/>
                  <a:pt x="2978" y="5263"/>
                  <a:pt x="3025" y="5191"/>
                </a:cubicBezTo>
                <a:cubicBezTo>
                  <a:pt x="3108" y="5025"/>
                  <a:pt x="3192" y="4846"/>
                  <a:pt x="3263" y="4667"/>
                </a:cubicBezTo>
                <a:cubicBezTo>
                  <a:pt x="3323" y="4572"/>
                  <a:pt x="3418" y="4501"/>
                  <a:pt x="3525" y="4465"/>
                </a:cubicBezTo>
                <a:cubicBezTo>
                  <a:pt x="3406" y="4584"/>
                  <a:pt x="3335" y="4739"/>
                  <a:pt x="3347" y="4917"/>
                </a:cubicBezTo>
                <a:cubicBezTo>
                  <a:pt x="3513" y="4929"/>
                  <a:pt x="3692" y="4858"/>
                  <a:pt x="3811" y="4739"/>
                </a:cubicBezTo>
                <a:close/>
                <a:moveTo>
                  <a:pt x="2751" y="4036"/>
                </a:moveTo>
                <a:close/>
                <a:moveTo>
                  <a:pt x="2608" y="4108"/>
                </a:moveTo>
                <a:cubicBezTo>
                  <a:pt x="2787" y="4048"/>
                  <a:pt x="2978" y="3989"/>
                  <a:pt x="3156" y="3905"/>
                </a:cubicBezTo>
                <a:cubicBezTo>
                  <a:pt x="3263" y="3882"/>
                  <a:pt x="3382" y="3905"/>
                  <a:pt x="3478" y="3953"/>
                </a:cubicBezTo>
                <a:cubicBezTo>
                  <a:pt x="3311" y="3953"/>
                  <a:pt x="3144" y="4025"/>
                  <a:pt x="3037" y="4144"/>
                </a:cubicBezTo>
                <a:cubicBezTo>
                  <a:pt x="3144" y="4275"/>
                  <a:pt x="3311" y="4346"/>
                  <a:pt x="3478" y="4334"/>
                </a:cubicBezTo>
                <a:cubicBezTo>
                  <a:pt x="3382" y="4394"/>
                  <a:pt x="3263" y="4406"/>
                  <a:pt x="3156" y="4382"/>
                </a:cubicBezTo>
                <a:cubicBezTo>
                  <a:pt x="2978" y="4310"/>
                  <a:pt x="2799" y="4239"/>
                  <a:pt x="2608" y="4179"/>
                </a:cubicBezTo>
                <a:cubicBezTo>
                  <a:pt x="2537" y="4167"/>
                  <a:pt x="2454" y="4156"/>
                  <a:pt x="2382" y="4144"/>
                </a:cubicBezTo>
                <a:cubicBezTo>
                  <a:pt x="2466" y="4132"/>
                  <a:pt x="2537" y="4120"/>
                  <a:pt x="2608" y="4108"/>
                </a:cubicBezTo>
                <a:close/>
              </a:path>
            </a:pathLst>
          </a:custGeom>
          <a:solidFill>
            <a:schemeClr val="accent2">
              <a:alpha val="1450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5"/>
          <p:cNvSpPr/>
          <p:nvPr/>
        </p:nvSpPr>
        <p:spPr>
          <a:xfrm rot="5400000">
            <a:off x="2841989" y="3557380"/>
            <a:ext cx="563226" cy="564857"/>
          </a:xfrm>
          <a:custGeom>
            <a:avLst/>
            <a:gdLst/>
            <a:ahLst/>
            <a:cxnLst/>
            <a:rect l="l" t="t" r="r" b="b"/>
            <a:pathLst>
              <a:path w="8287" h="8311" extrusionOk="0">
                <a:moveTo>
                  <a:pt x="0" y="4156"/>
                </a:moveTo>
                <a:cubicBezTo>
                  <a:pt x="345" y="4191"/>
                  <a:pt x="476" y="4489"/>
                  <a:pt x="1012" y="4263"/>
                </a:cubicBezTo>
                <a:lnTo>
                  <a:pt x="1012" y="4263"/>
                </a:lnTo>
                <a:cubicBezTo>
                  <a:pt x="798" y="4358"/>
                  <a:pt x="500" y="4346"/>
                  <a:pt x="476" y="4763"/>
                </a:cubicBezTo>
                <a:cubicBezTo>
                  <a:pt x="691" y="4560"/>
                  <a:pt x="965" y="4679"/>
                  <a:pt x="1131" y="4334"/>
                </a:cubicBezTo>
                <a:lnTo>
                  <a:pt x="1131" y="4334"/>
                </a:lnTo>
                <a:cubicBezTo>
                  <a:pt x="1072" y="4501"/>
                  <a:pt x="822" y="4584"/>
                  <a:pt x="1024" y="5001"/>
                </a:cubicBezTo>
                <a:cubicBezTo>
                  <a:pt x="1036" y="4787"/>
                  <a:pt x="1143" y="4834"/>
                  <a:pt x="1238" y="4691"/>
                </a:cubicBezTo>
                <a:cubicBezTo>
                  <a:pt x="1369" y="4882"/>
                  <a:pt x="1715" y="4929"/>
                  <a:pt x="1786" y="4679"/>
                </a:cubicBezTo>
                <a:cubicBezTo>
                  <a:pt x="1548" y="4775"/>
                  <a:pt x="1477" y="4584"/>
                  <a:pt x="1477" y="4453"/>
                </a:cubicBezTo>
                <a:cubicBezTo>
                  <a:pt x="1477" y="4406"/>
                  <a:pt x="1500" y="4358"/>
                  <a:pt x="1536" y="4334"/>
                </a:cubicBezTo>
                <a:cubicBezTo>
                  <a:pt x="1572" y="4287"/>
                  <a:pt x="1679" y="4251"/>
                  <a:pt x="1727" y="4287"/>
                </a:cubicBezTo>
                <a:cubicBezTo>
                  <a:pt x="1774" y="4334"/>
                  <a:pt x="1762" y="4441"/>
                  <a:pt x="1655" y="4406"/>
                </a:cubicBezTo>
                <a:cubicBezTo>
                  <a:pt x="1715" y="4525"/>
                  <a:pt x="1893" y="4477"/>
                  <a:pt x="1905" y="4346"/>
                </a:cubicBezTo>
                <a:cubicBezTo>
                  <a:pt x="1905" y="4334"/>
                  <a:pt x="1905" y="4310"/>
                  <a:pt x="1905" y="4298"/>
                </a:cubicBezTo>
                <a:lnTo>
                  <a:pt x="1905" y="4287"/>
                </a:lnTo>
                <a:cubicBezTo>
                  <a:pt x="1893" y="4251"/>
                  <a:pt x="1869" y="4227"/>
                  <a:pt x="1846" y="4203"/>
                </a:cubicBezTo>
                <a:cubicBezTo>
                  <a:pt x="2143" y="4144"/>
                  <a:pt x="2465" y="4168"/>
                  <a:pt x="2762" y="4275"/>
                </a:cubicBezTo>
                <a:lnTo>
                  <a:pt x="2762" y="4275"/>
                </a:lnTo>
                <a:cubicBezTo>
                  <a:pt x="1881" y="4060"/>
                  <a:pt x="2167" y="4941"/>
                  <a:pt x="1619" y="4941"/>
                </a:cubicBezTo>
                <a:lnTo>
                  <a:pt x="1619" y="4941"/>
                </a:lnTo>
                <a:cubicBezTo>
                  <a:pt x="1881" y="5013"/>
                  <a:pt x="2036" y="5013"/>
                  <a:pt x="2143" y="4953"/>
                </a:cubicBezTo>
                <a:cubicBezTo>
                  <a:pt x="2417" y="4822"/>
                  <a:pt x="2310" y="4537"/>
                  <a:pt x="2429" y="4441"/>
                </a:cubicBezTo>
                <a:cubicBezTo>
                  <a:pt x="2453" y="4608"/>
                  <a:pt x="2548" y="4656"/>
                  <a:pt x="2691" y="4596"/>
                </a:cubicBezTo>
                <a:cubicBezTo>
                  <a:pt x="2548" y="4489"/>
                  <a:pt x="2655" y="4346"/>
                  <a:pt x="2786" y="4346"/>
                </a:cubicBezTo>
                <a:cubicBezTo>
                  <a:pt x="2989" y="4358"/>
                  <a:pt x="3251" y="4572"/>
                  <a:pt x="3596" y="4346"/>
                </a:cubicBezTo>
                <a:cubicBezTo>
                  <a:pt x="3667" y="4334"/>
                  <a:pt x="3727" y="4322"/>
                  <a:pt x="3798" y="4298"/>
                </a:cubicBezTo>
                <a:cubicBezTo>
                  <a:pt x="3739" y="4334"/>
                  <a:pt x="3679" y="4370"/>
                  <a:pt x="3620" y="4418"/>
                </a:cubicBezTo>
                <a:cubicBezTo>
                  <a:pt x="3215" y="4489"/>
                  <a:pt x="3191" y="4834"/>
                  <a:pt x="3048" y="4977"/>
                </a:cubicBezTo>
                <a:cubicBezTo>
                  <a:pt x="2953" y="5084"/>
                  <a:pt x="2786" y="5049"/>
                  <a:pt x="2798" y="4882"/>
                </a:cubicBezTo>
                <a:cubicBezTo>
                  <a:pt x="2655" y="4929"/>
                  <a:pt x="2620" y="5025"/>
                  <a:pt x="2727" y="5180"/>
                </a:cubicBezTo>
                <a:cubicBezTo>
                  <a:pt x="2572" y="5180"/>
                  <a:pt x="2453" y="4906"/>
                  <a:pt x="2155" y="5001"/>
                </a:cubicBezTo>
                <a:cubicBezTo>
                  <a:pt x="2048" y="5049"/>
                  <a:pt x="1929" y="5156"/>
                  <a:pt x="1798" y="5382"/>
                </a:cubicBezTo>
                <a:cubicBezTo>
                  <a:pt x="1810" y="5370"/>
                  <a:pt x="1834" y="5358"/>
                  <a:pt x="1846" y="5346"/>
                </a:cubicBezTo>
                <a:lnTo>
                  <a:pt x="1798" y="5382"/>
                </a:lnTo>
                <a:cubicBezTo>
                  <a:pt x="2191" y="5001"/>
                  <a:pt x="2608" y="5834"/>
                  <a:pt x="3084" y="5060"/>
                </a:cubicBezTo>
                <a:lnTo>
                  <a:pt x="3084" y="5060"/>
                </a:lnTo>
                <a:cubicBezTo>
                  <a:pt x="2953" y="5334"/>
                  <a:pt x="2739" y="5572"/>
                  <a:pt x="2489" y="5751"/>
                </a:cubicBezTo>
                <a:cubicBezTo>
                  <a:pt x="2489" y="5715"/>
                  <a:pt x="2489" y="5680"/>
                  <a:pt x="2465" y="5644"/>
                </a:cubicBezTo>
                <a:lnTo>
                  <a:pt x="2465" y="5644"/>
                </a:lnTo>
                <a:cubicBezTo>
                  <a:pt x="2453" y="5632"/>
                  <a:pt x="2453" y="5620"/>
                  <a:pt x="2441" y="5620"/>
                </a:cubicBezTo>
                <a:cubicBezTo>
                  <a:pt x="2334" y="5525"/>
                  <a:pt x="2179" y="5620"/>
                  <a:pt x="2215" y="5751"/>
                </a:cubicBezTo>
                <a:cubicBezTo>
                  <a:pt x="2274" y="5656"/>
                  <a:pt x="2358" y="5715"/>
                  <a:pt x="2346" y="5775"/>
                </a:cubicBezTo>
                <a:cubicBezTo>
                  <a:pt x="2346" y="5846"/>
                  <a:pt x="2239" y="5894"/>
                  <a:pt x="2179" y="5894"/>
                </a:cubicBezTo>
                <a:cubicBezTo>
                  <a:pt x="2131" y="5894"/>
                  <a:pt x="2096" y="5870"/>
                  <a:pt x="2060" y="5834"/>
                </a:cubicBezTo>
                <a:cubicBezTo>
                  <a:pt x="1905" y="5739"/>
                  <a:pt x="1941" y="5501"/>
                  <a:pt x="2119" y="5465"/>
                </a:cubicBezTo>
                <a:cubicBezTo>
                  <a:pt x="1893" y="5334"/>
                  <a:pt x="1679" y="5608"/>
                  <a:pt x="1727" y="5846"/>
                </a:cubicBezTo>
                <a:cubicBezTo>
                  <a:pt x="1548" y="5811"/>
                  <a:pt x="1524" y="5918"/>
                  <a:pt x="1346" y="5775"/>
                </a:cubicBezTo>
                <a:cubicBezTo>
                  <a:pt x="1500" y="6203"/>
                  <a:pt x="1738" y="6096"/>
                  <a:pt x="1893" y="6168"/>
                </a:cubicBezTo>
                <a:lnTo>
                  <a:pt x="1893" y="6168"/>
                </a:lnTo>
                <a:cubicBezTo>
                  <a:pt x="1536" y="6049"/>
                  <a:pt x="1429" y="6323"/>
                  <a:pt x="1131" y="6334"/>
                </a:cubicBezTo>
                <a:cubicBezTo>
                  <a:pt x="1441" y="6596"/>
                  <a:pt x="1643" y="6382"/>
                  <a:pt x="1858" y="6311"/>
                </a:cubicBezTo>
                <a:lnTo>
                  <a:pt x="1858" y="6311"/>
                </a:lnTo>
                <a:cubicBezTo>
                  <a:pt x="1322" y="6525"/>
                  <a:pt x="1441" y="6834"/>
                  <a:pt x="1227" y="7096"/>
                </a:cubicBezTo>
                <a:cubicBezTo>
                  <a:pt x="1488" y="6870"/>
                  <a:pt x="1786" y="7001"/>
                  <a:pt x="2012" y="6453"/>
                </a:cubicBezTo>
                <a:lnTo>
                  <a:pt x="2012" y="6453"/>
                </a:lnTo>
                <a:cubicBezTo>
                  <a:pt x="1929" y="6668"/>
                  <a:pt x="1715" y="6870"/>
                  <a:pt x="1977" y="7180"/>
                </a:cubicBezTo>
                <a:cubicBezTo>
                  <a:pt x="1989" y="6882"/>
                  <a:pt x="2262" y="6775"/>
                  <a:pt x="2155" y="6418"/>
                </a:cubicBezTo>
                <a:lnTo>
                  <a:pt x="2155" y="6418"/>
                </a:lnTo>
                <a:cubicBezTo>
                  <a:pt x="2215" y="6584"/>
                  <a:pt x="2108" y="6811"/>
                  <a:pt x="2536" y="6965"/>
                </a:cubicBezTo>
                <a:cubicBezTo>
                  <a:pt x="2393" y="6799"/>
                  <a:pt x="2500" y="6763"/>
                  <a:pt x="2477" y="6596"/>
                </a:cubicBezTo>
                <a:cubicBezTo>
                  <a:pt x="2703" y="6644"/>
                  <a:pt x="2977" y="6430"/>
                  <a:pt x="2846" y="6192"/>
                </a:cubicBezTo>
                <a:cubicBezTo>
                  <a:pt x="2810" y="6370"/>
                  <a:pt x="2572" y="6406"/>
                  <a:pt x="2477" y="6251"/>
                </a:cubicBezTo>
                <a:cubicBezTo>
                  <a:pt x="2441" y="6227"/>
                  <a:pt x="2417" y="6180"/>
                  <a:pt x="2417" y="6132"/>
                </a:cubicBezTo>
                <a:cubicBezTo>
                  <a:pt x="2417" y="6072"/>
                  <a:pt x="2465" y="5977"/>
                  <a:pt x="2536" y="5965"/>
                </a:cubicBezTo>
                <a:cubicBezTo>
                  <a:pt x="2596" y="5953"/>
                  <a:pt x="2655" y="6049"/>
                  <a:pt x="2560" y="6096"/>
                </a:cubicBezTo>
                <a:cubicBezTo>
                  <a:pt x="2691" y="6132"/>
                  <a:pt x="2786" y="5977"/>
                  <a:pt x="2691" y="5882"/>
                </a:cubicBezTo>
                <a:cubicBezTo>
                  <a:pt x="2691" y="5870"/>
                  <a:pt x="2679" y="5858"/>
                  <a:pt x="2667" y="5846"/>
                </a:cubicBezTo>
                <a:lnTo>
                  <a:pt x="2655" y="5846"/>
                </a:lnTo>
                <a:cubicBezTo>
                  <a:pt x="2620" y="5834"/>
                  <a:pt x="2584" y="5822"/>
                  <a:pt x="2548" y="5834"/>
                </a:cubicBezTo>
                <a:cubicBezTo>
                  <a:pt x="2727" y="5572"/>
                  <a:pt x="2965" y="5370"/>
                  <a:pt x="3251" y="5239"/>
                </a:cubicBezTo>
                <a:cubicBezTo>
                  <a:pt x="2477" y="5715"/>
                  <a:pt x="3298" y="6132"/>
                  <a:pt x="2917" y="6513"/>
                </a:cubicBezTo>
                <a:cubicBezTo>
                  <a:pt x="2929" y="6501"/>
                  <a:pt x="2941" y="6489"/>
                  <a:pt x="2953" y="6477"/>
                </a:cubicBezTo>
                <a:cubicBezTo>
                  <a:pt x="2941" y="6489"/>
                  <a:pt x="2929" y="6501"/>
                  <a:pt x="2917" y="6513"/>
                </a:cubicBezTo>
                <a:cubicBezTo>
                  <a:pt x="3143" y="6382"/>
                  <a:pt x="3262" y="6275"/>
                  <a:pt x="3298" y="6156"/>
                </a:cubicBezTo>
                <a:cubicBezTo>
                  <a:pt x="3393" y="5858"/>
                  <a:pt x="3120" y="5739"/>
                  <a:pt x="3132" y="5596"/>
                </a:cubicBezTo>
                <a:cubicBezTo>
                  <a:pt x="3262" y="5703"/>
                  <a:pt x="3370" y="5656"/>
                  <a:pt x="3429" y="5525"/>
                </a:cubicBezTo>
                <a:cubicBezTo>
                  <a:pt x="3251" y="5537"/>
                  <a:pt x="3227" y="5358"/>
                  <a:pt x="3322" y="5275"/>
                </a:cubicBezTo>
                <a:cubicBezTo>
                  <a:pt x="3477" y="5132"/>
                  <a:pt x="3810" y="5096"/>
                  <a:pt x="3894" y="4691"/>
                </a:cubicBezTo>
                <a:cubicBezTo>
                  <a:pt x="3929" y="4644"/>
                  <a:pt x="3965" y="4584"/>
                  <a:pt x="4001" y="4525"/>
                </a:cubicBezTo>
                <a:cubicBezTo>
                  <a:pt x="3977" y="4584"/>
                  <a:pt x="3965" y="4656"/>
                  <a:pt x="3953" y="4727"/>
                </a:cubicBezTo>
                <a:cubicBezTo>
                  <a:pt x="3715" y="5060"/>
                  <a:pt x="3941" y="5322"/>
                  <a:pt x="3953" y="5525"/>
                </a:cubicBezTo>
                <a:cubicBezTo>
                  <a:pt x="3953" y="5668"/>
                  <a:pt x="3822" y="5775"/>
                  <a:pt x="3703" y="5632"/>
                </a:cubicBezTo>
                <a:cubicBezTo>
                  <a:pt x="3643" y="5763"/>
                  <a:pt x="3691" y="5870"/>
                  <a:pt x="3858" y="5894"/>
                </a:cubicBezTo>
                <a:cubicBezTo>
                  <a:pt x="3763" y="6001"/>
                  <a:pt x="3477" y="5894"/>
                  <a:pt x="3334" y="6168"/>
                </a:cubicBezTo>
                <a:cubicBezTo>
                  <a:pt x="3286" y="6287"/>
                  <a:pt x="3274" y="6442"/>
                  <a:pt x="3346" y="6692"/>
                </a:cubicBezTo>
                <a:lnTo>
                  <a:pt x="3346" y="6692"/>
                </a:lnTo>
                <a:cubicBezTo>
                  <a:pt x="3346" y="6156"/>
                  <a:pt x="4227" y="6442"/>
                  <a:pt x="4024" y="5561"/>
                </a:cubicBezTo>
                <a:lnTo>
                  <a:pt x="4024" y="5561"/>
                </a:lnTo>
                <a:cubicBezTo>
                  <a:pt x="4132" y="5846"/>
                  <a:pt x="4155" y="6168"/>
                  <a:pt x="4096" y="6477"/>
                </a:cubicBezTo>
                <a:cubicBezTo>
                  <a:pt x="4072" y="6442"/>
                  <a:pt x="4036" y="6418"/>
                  <a:pt x="4001" y="6418"/>
                </a:cubicBezTo>
                <a:lnTo>
                  <a:pt x="3989" y="6418"/>
                </a:lnTo>
                <a:cubicBezTo>
                  <a:pt x="3977" y="6406"/>
                  <a:pt x="3965" y="6406"/>
                  <a:pt x="3953" y="6418"/>
                </a:cubicBezTo>
                <a:cubicBezTo>
                  <a:pt x="3810" y="6418"/>
                  <a:pt x="3774" y="6596"/>
                  <a:pt x="3894" y="6668"/>
                </a:cubicBezTo>
                <a:cubicBezTo>
                  <a:pt x="3858" y="6561"/>
                  <a:pt x="3965" y="6537"/>
                  <a:pt x="4001" y="6584"/>
                </a:cubicBezTo>
                <a:cubicBezTo>
                  <a:pt x="4048" y="6644"/>
                  <a:pt x="4001" y="6751"/>
                  <a:pt x="3965" y="6787"/>
                </a:cubicBezTo>
                <a:cubicBezTo>
                  <a:pt x="3929" y="6823"/>
                  <a:pt x="3882" y="6834"/>
                  <a:pt x="3846" y="6834"/>
                </a:cubicBezTo>
                <a:cubicBezTo>
                  <a:pt x="3715" y="6846"/>
                  <a:pt x="3524" y="6763"/>
                  <a:pt x="3620" y="6525"/>
                </a:cubicBezTo>
                <a:cubicBezTo>
                  <a:pt x="3370" y="6596"/>
                  <a:pt x="3405" y="6954"/>
                  <a:pt x="3608" y="7085"/>
                </a:cubicBezTo>
                <a:cubicBezTo>
                  <a:pt x="3453" y="7180"/>
                  <a:pt x="3513" y="7275"/>
                  <a:pt x="3298" y="7287"/>
                </a:cubicBezTo>
                <a:cubicBezTo>
                  <a:pt x="3703" y="7489"/>
                  <a:pt x="3798" y="7239"/>
                  <a:pt x="3953" y="7180"/>
                </a:cubicBezTo>
                <a:lnTo>
                  <a:pt x="3953" y="7180"/>
                </a:lnTo>
                <a:cubicBezTo>
                  <a:pt x="3620" y="7358"/>
                  <a:pt x="3739" y="7632"/>
                  <a:pt x="3536" y="7847"/>
                </a:cubicBezTo>
                <a:cubicBezTo>
                  <a:pt x="3941" y="7811"/>
                  <a:pt x="3929" y="7513"/>
                  <a:pt x="4036" y="7311"/>
                </a:cubicBezTo>
                <a:lnTo>
                  <a:pt x="4036" y="7311"/>
                </a:lnTo>
                <a:cubicBezTo>
                  <a:pt x="3798" y="7847"/>
                  <a:pt x="4108" y="7977"/>
                  <a:pt x="4132" y="8311"/>
                </a:cubicBezTo>
                <a:cubicBezTo>
                  <a:pt x="4167" y="7977"/>
                  <a:pt x="4477" y="7847"/>
                  <a:pt x="4239" y="7311"/>
                </a:cubicBezTo>
                <a:lnTo>
                  <a:pt x="4239" y="7311"/>
                </a:lnTo>
                <a:cubicBezTo>
                  <a:pt x="4334" y="7513"/>
                  <a:pt x="4322" y="7811"/>
                  <a:pt x="4739" y="7847"/>
                </a:cubicBezTo>
                <a:cubicBezTo>
                  <a:pt x="4536" y="7620"/>
                  <a:pt x="4656" y="7358"/>
                  <a:pt x="4310" y="7180"/>
                </a:cubicBezTo>
                <a:lnTo>
                  <a:pt x="4310" y="7180"/>
                </a:lnTo>
                <a:cubicBezTo>
                  <a:pt x="4477" y="7239"/>
                  <a:pt x="4572" y="7489"/>
                  <a:pt x="4977" y="7287"/>
                </a:cubicBezTo>
                <a:cubicBezTo>
                  <a:pt x="4763" y="7275"/>
                  <a:pt x="4810" y="7180"/>
                  <a:pt x="4667" y="7085"/>
                </a:cubicBezTo>
                <a:cubicBezTo>
                  <a:pt x="4858" y="6954"/>
                  <a:pt x="4906" y="6596"/>
                  <a:pt x="4656" y="6525"/>
                </a:cubicBezTo>
                <a:cubicBezTo>
                  <a:pt x="4751" y="6763"/>
                  <a:pt x="4560" y="6846"/>
                  <a:pt x="4429" y="6834"/>
                </a:cubicBezTo>
                <a:cubicBezTo>
                  <a:pt x="4382" y="6834"/>
                  <a:pt x="4346" y="6823"/>
                  <a:pt x="4310" y="6787"/>
                </a:cubicBezTo>
                <a:cubicBezTo>
                  <a:pt x="4275" y="6751"/>
                  <a:pt x="4227" y="6632"/>
                  <a:pt x="4263" y="6584"/>
                </a:cubicBezTo>
                <a:cubicBezTo>
                  <a:pt x="4310" y="6537"/>
                  <a:pt x="4417" y="6561"/>
                  <a:pt x="4382" y="6668"/>
                </a:cubicBezTo>
                <a:cubicBezTo>
                  <a:pt x="4394" y="6656"/>
                  <a:pt x="4405" y="6644"/>
                  <a:pt x="4417" y="6632"/>
                </a:cubicBezTo>
                <a:cubicBezTo>
                  <a:pt x="4465" y="6584"/>
                  <a:pt x="4465" y="6501"/>
                  <a:pt x="4417" y="6453"/>
                </a:cubicBezTo>
                <a:cubicBezTo>
                  <a:pt x="4394" y="6430"/>
                  <a:pt x="4358" y="6418"/>
                  <a:pt x="4322" y="6418"/>
                </a:cubicBezTo>
                <a:cubicBezTo>
                  <a:pt x="4310" y="6406"/>
                  <a:pt x="4298" y="6406"/>
                  <a:pt x="4286" y="6418"/>
                </a:cubicBezTo>
                <a:lnTo>
                  <a:pt x="4275" y="6418"/>
                </a:lnTo>
                <a:cubicBezTo>
                  <a:pt x="4239" y="6418"/>
                  <a:pt x="4203" y="6442"/>
                  <a:pt x="4179" y="6477"/>
                </a:cubicBezTo>
                <a:cubicBezTo>
                  <a:pt x="4120" y="6168"/>
                  <a:pt x="4144" y="5846"/>
                  <a:pt x="4251" y="5561"/>
                </a:cubicBezTo>
                <a:cubicBezTo>
                  <a:pt x="4048" y="6442"/>
                  <a:pt x="4917" y="6156"/>
                  <a:pt x="4929" y="6692"/>
                </a:cubicBezTo>
                <a:lnTo>
                  <a:pt x="4929" y="6644"/>
                </a:lnTo>
                <a:lnTo>
                  <a:pt x="4929" y="6692"/>
                </a:lnTo>
                <a:cubicBezTo>
                  <a:pt x="5001" y="6442"/>
                  <a:pt x="4989" y="6287"/>
                  <a:pt x="4941" y="6180"/>
                </a:cubicBezTo>
                <a:cubicBezTo>
                  <a:pt x="4798" y="5906"/>
                  <a:pt x="4513" y="6001"/>
                  <a:pt x="4417" y="5894"/>
                </a:cubicBezTo>
                <a:cubicBezTo>
                  <a:pt x="4596" y="5870"/>
                  <a:pt x="4644" y="5775"/>
                  <a:pt x="4584" y="5632"/>
                </a:cubicBezTo>
                <a:cubicBezTo>
                  <a:pt x="4465" y="5775"/>
                  <a:pt x="4322" y="5668"/>
                  <a:pt x="4334" y="5537"/>
                </a:cubicBezTo>
                <a:cubicBezTo>
                  <a:pt x="4334" y="5322"/>
                  <a:pt x="4560" y="5060"/>
                  <a:pt x="4334" y="4727"/>
                </a:cubicBezTo>
                <a:cubicBezTo>
                  <a:pt x="4322" y="4656"/>
                  <a:pt x="4298" y="4584"/>
                  <a:pt x="4286" y="4525"/>
                </a:cubicBezTo>
                <a:cubicBezTo>
                  <a:pt x="4310" y="4584"/>
                  <a:pt x="4346" y="4644"/>
                  <a:pt x="4394" y="4703"/>
                </a:cubicBezTo>
                <a:cubicBezTo>
                  <a:pt x="4465" y="5108"/>
                  <a:pt x="4810" y="5132"/>
                  <a:pt x="4965" y="5275"/>
                </a:cubicBezTo>
                <a:cubicBezTo>
                  <a:pt x="5060" y="5370"/>
                  <a:pt x="5037" y="5537"/>
                  <a:pt x="4858" y="5525"/>
                </a:cubicBezTo>
                <a:cubicBezTo>
                  <a:pt x="4906" y="5656"/>
                  <a:pt x="5001" y="5703"/>
                  <a:pt x="5156" y="5596"/>
                </a:cubicBezTo>
                <a:cubicBezTo>
                  <a:pt x="5167" y="5739"/>
                  <a:pt x="4882" y="5870"/>
                  <a:pt x="4989" y="6156"/>
                </a:cubicBezTo>
                <a:cubicBezTo>
                  <a:pt x="5060" y="6323"/>
                  <a:pt x="5203" y="6442"/>
                  <a:pt x="5358" y="6513"/>
                </a:cubicBezTo>
                <a:lnTo>
                  <a:pt x="5358" y="6513"/>
                </a:lnTo>
                <a:cubicBezTo>
                  <a:pt x="4989" y="6132"/>
                  <a:pt x="5810" y="5715"/>
                  <a:pt x="5037" y="5239"/>
                </a:cubicBezTo>
                <a:lnTo>
                  <a:pt x="5037" y="5239"/>
                </a:lnTo>
                <a:cubicBezTo>
                  <a:pt x="5322" y="5370"/>
                  <a:pt x="5560" y="5584"/>
                  <a:pt x="5739" y="5834"/>
                </a:cubicBezTo>
                <a:cubicBezTo>
                  <a:pt x="5703" y="5834"/>
                  <a:pt x="5656" y="5834"/>
                  <a:pt x="5632" y="5858"/>
                </a:cubicBezTo>
                <a:lnTo>
                  <a:pt x="5632" y="5858"/>
                </a:lnTo>
                <a:cubicBezTo>
                  <a:pt x="5620" y="5858"/>
                  <a:pt x="5608" y="5870"/>
                  <a:pt x="5596" y="5882"/>
                </a:cubicBezTo>
                <a:cubicBezTo>
                  <a:pt x="5548" y="5942"/>
                  <a:pt x="5548" y="6025"/>
                  <a:pt x="5596" y="6072"/>
                </a:cubicBezTo>
                <a:cubicBezTo>
                  <a:pt x="5632" y="6096"/>
                  <a:pt x="5668" y="6108"/>
                  <a:pt x="5703" y="6108"/>
                </a:cubicBezTo>
                <a:cubicBezTo>
                  <a:pt x="5715" y="6108"/>
                  <a:pt x="5715" y="6108"/>
                  <a:pt x="5727" y="6108"/>
                </a:cubicBezTo>
                <a:cubicBezTo>
                  <a:pt x="5632" y="6049"/>
                  <a:pt x="5691" y="5965"/>
                  <a:pt x="5751" y="5977"/>
                </a:cubicBezTo>
                <a:cubicBezTo>
                  <a:pt x="5822" y="5977"/>
                  <a:pt x="5870" y="6084"/>
                  <a:pt x="5870" y="6144"/>
                </a:cubicBezTo>
                <a:cubicBezTo>
                  <a:pt x="5870" y="6192"/>
                  <a:pt x="5846" y="6239"/>
                  <a:pt x="5810" y="6263"/>
                </a:cubicBezTo>
                <a:cubicBezTo>
                  <a:pt x="5715" y="6418"/>
                  <a:pt x="5477" y="6382"/>
                  <a:pt x="5441" y="6203"/>
                </a:cubicBezTo>
                <a:cubicBezTo>
                  <a:pt x="5310" y="6442"/>
                  <a:pt x="5584" y="6656"/>
                  <a:pt x="5822" y="6608"/>
                </a:cubicBezTo>
                <a:cubicBezTo>
                  <a:pt x="5787" y="6775"/>
                  <a:pt x="5894" y="6811"/>
                  <a:pt x="5751" y="6977"/>
                </a:cubicBezTo>
                <a:cubicBezTo>
                  <a:pt x="6180" y="6823"/>
                  <a:pt x="6072" y="6584"/>
                  <a:pt x="6144" y="6430"/>
                </a:cubicBezTo>
                <a:lnTo>
                  <a:pt x="6144" y="6430"/>
                </a:lnTo>
                <a:cubicBezTo>
                  <a:pt x="6025" y="6787"/>
                  <a:pt x="6299" y="6894"/>
                  <a:pt x="6310" y="7192"/>
                </a:cubicBezTo>
                <a:cubicBezTo>
                  <a:pt x="6572" y="6882"/>
                  <a:pt x="6358" y="6680"/>
                  <a:pt x="6287" y="6465"/>
                </a:cubicBezTo>
                <a:lnTo>
                  <a:pt x="6287" y="6465"/>
                </a:lnTo>
                <a:cubicBezTo>
                  <a:pt x="6501" y="7001"/>
                  <a:pt x="6811" y="6882"/>
                  <a:pt x="7072" y="7096"/>
                </a:cubicBezTo>
                <a:cubicBezTo>
                  <a:pt x="6846" y="6834"/>
                  <a:pt x="6977" y="6537"/>
                  <a:pt x="6430" y="6311"/>
                </a:cubicBezTo>
                <a:lnTo>
                  <a:pt x="6430" y="6311"/>
                </a:lnTo>
                <a:cubicBezTo>
                  <a:pt x="6644" y="6394"/>
                  <a:pt x="6846" y="6608"/>
                  <a:pt x="7156" y="6346"/>
                </a:cubicBezTo>
                <a:cubicBezTo>
                  <a:pt x="6858" y="6334"/>
                  <a:pt x="6751" y="6061"/>
                  <a:pt x="6394" y="6168"/>
                </a:cubicBezTo>
                <a:lnTo>
                  <a:pt x="6394" y="6168"/>
                </a:lnTo>
                <a:cubicBezTo>
                  <a:pt x="6561" y="6108"/>
                  <a:pt x="6787" y="6215"/>
                  <a:pt x="6942" y="5787"/>
                </a:cubicBezTo>
                <a:cubicBezTo>
                  <a:pt x="6775" y="5930"/>
                  <a:pt x="6739" y="5822"/>
                  <a:pt x="6572" y="5846"/>
                </a:cubicBezTo>
                <a:cubicBezTo>
                  <a:pt x="6620" y="5620"/>
                  <a:pt x="6406" y="5346"/>
                  <a:pt x="6168" y="5477"/>
                </a:cubicBezTo>
                <a:cubicBezTo>
                  <a:pt x="6346" y="5513"/>
                  <a:pt x="6382" y="5751"/>
                  <a:pt x="6227" y="5846"/>
                </a:cubicBezTo>
                <a:cubicBezTo>
                  <a:pt x="6203" y="5882"/>
                  <a:pt x="6156" y="5894"/>
                  <a:pt x="6108" y="5906"/>
                </a:cubicBezTo>
                <a:cubicBezTo>
                  <a:pt x="6049" y="5906"/>
                  <a:pt x="5953" y="5858"/>
                  <a:pt x="5941" y="5787"/>
                </a:cubicBezTo>
                <a:cubicBezTo>
                  <a:pt x="5929" y="5727"/>
                  <a:pt x="6025" y="5668"/>
                  <a:pt x="6072" y="5763"/>
                </a:cubicBezTo>
                <a:lnTo>
                  <a:pt x="6072" y="5739"/>
                </a:lnTo>
                <a:cubicBezTo>
                  <a:pt x="6084" y="5691"/>
                  <a:pt x="6072" y="5656"/>
                  <a:pt x="6037" y="5632"/>
                </a:cubicBezTo>
                <a:cubicBezTo>
                  <a:pt x="5989" y="5584"/>
                  <a:pt x="5906" y="5584"/>
                  <a:pt x="5846" y="5632"/>
                </a:cubicBezTo>
                <a:lnTo>
                  <a:pt x="5822" y="5668"/>
                </a:lnTo>
                <a:lnTo>
                  <a:pt x="5822" y="5668"/>
                </a:lnTo>
                <a:cubicBezTo>
                  <a:pt x="5799" y="5703"/>
                  <a:pt x="5799" y="5739"/>
                  <a:pt x="5799" y="5775"/>
                </a:cubicBezTo>
                <a:cubicBezTo>
                  <a:pt x="5548" y="5596"/>
                  <a:pt x="5334" y="5358"/>
                  <a:pt x="5203" y="5084"/>
                </a:cubicBezTo>
                <a:cubicBezTo>
                  <a:pt x="5679" y="5858"/>
                  <a:pt x="6096" y="5037"/>
                  <a:pt x="6489" y="5406"/>
                </a:cubicBezTo>
                <a:cubicBezTo>
                  <a:pt x="6477" y="5394"/>
                  <a:pt x="6453" y="5382"/>
                  <a:pt x="6441" y="5370"/>
                </a:cubicBezTo>
                <a:cubicBezTo>
                  <a:pt x="6453" y="5382"/>
                  <a:pt x="6477" y="5394"/>
                  <a:pt x="6489" y="5406"/>
                </a:cubicBezTo>
                <a:cubicBezTo>
                  <a:pt x="6358" y="5180"/>
                  <a:pt x="6239" y="5072"/>
                  <a:pt x="6132" y="5037"/>
                </a:cubicBezTo>
                <a:cubicBezTo>
                  <a:pt x="5834" y="4929"/>
                  <a:pt x="5715" y="5203"/>
                  <a:pt x="5560" y="5203"/>
                </a:cubicBezTo>
                <a:cubicBezTo>
                  <a:pt x="5668" y="5060"/>
                  <a:pt x="5632" y="4953"/>
                  <a:pt x="5489" y="4906"/>
                </a:cubicBezTo>
                <a:cubicBezTo>
                  <a:pt x="5501" y="5084"/>
                  <a:pt x="5346" y="5108"/>
                  <a:pt x="5239" y="5001"/>
                </a:cubicBezTo>
                <a:cubicBezTo>
                  <a:pt x="5096" y="4858"/>
                  <a:pt x="5072" y="4513"/>
                  <a:pt x="4667" y="4441"/>
                </a:cubicBezTo>
                <a:cubicBezTo>
                  <a:pt x="4608" y="4394"/>
                  <a:pt x="4548" y="4358"/>
                  <a:pt x="4489" y="4334"/>
                </a:cubicBezTo>
                <a:cubicBezTo>
                  <a:pt x="4560" y="4346"/>
                  <a:pt x="4620" y="4370"/>
                  <a:pt x="4691" y="4370"/>
                </a:cubicBezTo>
                <a:cubicBezTo>
                  <a:pt x="5037" y="4608"/>
                  <a:pt x="5298" y="4394"/>
                  <a:pt x="5501" y="4370"/>
                </a:cubicBezTo>
                <a:cubicBezTo>
                  <a:pt x="5632" y="4370"/>
                  <a:pt x="5739" y="4513"/>
                  <a:pt x="5608" y="4620"/>
                </a:cubicBezTo>
                <a:cubicBezTo>
                  <a:pt x="5739" y="4679"/>
                  <a:pt x="5834" y="4644"/>
                  <a:pt x="5858" y="4465"/>
                </a:cubicBezTo>
                <a:cubicBezTo>
                  <a:pt x="5977" y="4560"/>
                  <a:pt x="5858" y="4846"/>
                  <a:pt x="6144" y="4989"/>
                </a:cubicBezTo>
                <a:cubicBezTo>
                  <a:pt x="6251" y="5037"/>
                  <a:pt x="6418" y="5037"/>
                  <a:pt x="6668" y="4965"/>
                </a:cubicBezTo>
                <a:lnTo>
                  <a:pt x="6668" y="4965"/>
                </a:lnTo>
                <a:cubicBezTo>
                  <a:pt x="6132" y="4965"/>
                  <a:pt x="6406" y="4096"/>
                  <a:pt x="5537" y="4298"/>
                </a:cubicBezTo>
                <a:lnTo>
                  <a:pt x="5537" y="4298"/>
                </a:lnTo>
                <a:cubicBezTo>
                  <a:pt x="5822" y="4191"/>
                  <a:pt x="6144" y="4168"/>
                  <a:pt x="6453" y="4227"/>
                </a:cubicBezTo>
                <a:cubicBezTo>
                  <a:pt x="6418" y="4251"/>
                  <a:pt x="6394" y="4287"/>
                  <a:pt x="6394" y="4322"/>
                </a:cubicBezTo>
                <a:lnTo>
                  <a:pt x="6394" y="4322"/>
                </a:lnTo>
                <a:cubicBezTo>
                  <a:pt x="6382" y="4346"/>
                  <a:pt x="6382" y="4358"/>
                  <a:pt x="6394" y="4370"/>
                </a:cubicBezTo>
                <a:cubicBezTo>
                  <a:pt x="6394" y="4501"/>
                  <a:pt x="6572" y="4548"/>
                  <a:pt x="6644" y="4429"/>
                </a:cubicBezTo>
                <a:cubicBezTo>
                  <a:pt x="6537" y="4465"/>
                  <a:pt x="6513" y="4358"/>
                  <a:pt x="6561" y="4310"/>
                </a:cubicBezTo>
                <a:cubicBezTo>
                  <a:pt x="6620" y="4275"/>
                  <a:pt x="6727" y="4310"/>
                  <a:pt x="6763" y="4358"/>
                </a:cubicBezTo>
                <a:cubicBezTo>
                  <a:pt x="6799" y="4394"/>
                  <a:pt x="6811" y="4429"/>
                  <a:pt x="6811" y="4477"/>
                </a:cubicBezTo>
                <a:cubicBezTo>
                  <a:pt x="6811" y="4608"/>
                  <a:pt x="6739" y="4799"/>
                  <a:pt x="6501" y="4703"/>
                </a:cubicBezTo>
                <a:cubicBezTo>
                  <a:pt x="6572" y="4953"/>
                  <a:pt x="6930" y="4906"/>
                  <a:pt x="7061" y="4715"/>
                </a:cubicBezTo>
                <a:cubicBezTo>
                  <a:pt x="7156" y="4870"/>
                  <a:pt x="7251" y="4810"/>
                  <a:pt x="7263" y="5025"/>
                </a:cubicBezTo>
                <a:cubicBezTo>
                  <a:pt x="7465" y="4608"/>
                  <a:pt x="7227" y="4525"/>
                  <a:pt x="7156" y="4358"/>
                </a:cubicBezTo>
                <a:lnTo>
                  <a:pt x="7156" y="4358"/>
                </a:lnTo>
                <a:cubicBezTo>
                  <a:pt x="7334" y="4703"/>
                  <a:pt x="7608" y="4584"/>
                  <a:pt x="7823" y="4787"/>
                </a:cubicBezTo>
                <a:cubicBezTo>
                  <a:pt x="7787" y="4370"/>
                  <a:pt x="7489" y="4382"/>
                  <a:pt x="7287" y="4287"/>
                </a:cubicBezTo>
                <a:lnTo>
                  <a:pt x="7287" y="4287"/>
                </a:lnTo>
                <a:cubicBezTo>
                  <a:pt x="7823" y="4513"/>
                  <a:pt x="7954" y="4215"/>
                  <a:pt x="8287" y="4179"/>
                </a:cubicBezTo>
                <a:cubicBezTo>
                  <a:pt x="7954" y="4156"/>
                  <a:pt x="7823" y="3846"/>
                  <a:pt x="7287" y="4084"/>
                </a:cubicBezTo>
                <a:lnTo>
                  <a:pt x="7287" y="4084"/>
                </a:lnTo>
                <a:cubicBezTo>
                  <a:pt x="7489" y="3977"/>
                  <a:pt x="7787" y="3989"/>
                  <a:pt x="7823" y="3584"/>
                </a:cubicBezTo>
                <a:cubicBezTo>
                  <a:pt x="7596" y="3787"/>
                  <a:pt x="7334" y="3667"/>
                  <a:pt x="7156" y="4001"/>
                </a:cubicBezTo>
                <a:lnTo>
                  <a:pt x="7156" y="4001"/>
                </a:lnTo>
                <a:cubicBezTo>
                  <a:pt x="7227" y="3846"/>
                  <a:pt x="7465" y="3751"/>
                  <a:pt x="7263" y="3346"/>
                </a:cubicBezTo>
                <a:cubicBezTo>
                  <a:pt x="7251" y="3560"/>
                  <a:pt x="7156" y="3513"/>
                  <a:pt x="7061" y="3656"/>
                </a:cubicBezTo>
                <a:cubicBezTo>
                  <a:pt x="6930" y="3453"/>
                  <a:pt x="6572" y="3417"/>
                  <a:pt x="6501" y="3667"/>
                </a:cubicBezTo>
                <a:cubicBezTo>
                  <a:pt x="6739" y="3560"/>
                  <a:pt x="6822" y="3763"/>
                  <a:pt x="6811" y="3894"/>
                </a:cubicBezTo>
                <a:cubicBezTo>
                  <a:pt x="6811" y="3941"/>
                  <a:pt x="6799" y="3977"/>
                  <a:pt x="6763" y="4013"/>
                </a:cubicBezTo>
                <a:cubicBezTo>
                  <a:pt x="6727" y="4048"/>
                  <a:pt x="6608" y="4096"/>
                  <a:pt x="6561" y="4048"/>
                </a:cubicBezTo>
                <a:cubicBezTo>
                  <a:pt x="6513" y="4013"/>
                  <a:pt x="6537" y="3906"/>
                  <a:pt x="6644" y="3941"/>
                </a:cubicBezTo>
                <a:cubicBezTo>
                  <a:pt x="6632" y="3929"/>
                  <a:pt x="6620" y="3906"/>
                  <a:pt x="6608" y="3894"/>
                </a:cubicBezTo>
                <a:cubicBezTo>
                  <a:pt x="6561" y="3858"/>
                  <a:pt x="6477" y="3858"/>
                  <a:pt x="6430" y="3894"/>
                </a:cubicBezTo>
                <a:cubicBezTo>
                  <a:pt x="6406" y="3929"/>
                  <a:pt x="6394" y="3965"/>
                  <a:pt x="6394" y="4001"/>
                </a:cubicBezTo>
                <a:cubicBezTo>
                  <a:pt x="6382" y="4013"/>
                  <a:pt x="6382" y="4025"/>
                  <a:pt x="6394" y="4037"/>
                </a:cubicBezTo>
                <a:lnTo>
                  <a:pt x="6394" y="4048"/>
                </a:lnTo>
                <a:cubicBezTo>
                  <a:pt x="6394" y="4084"/>
                  <a:pt x="6418" y="4120"/>
                  <a:pt x="6453" y="4132"/>
                </a:cubicBezTo>
                <a:cubicBezTo>
                  <a:pt x="6132" y="4191"/>
                  <a:pt x="5799" y="4156"/>
                  <a:pt x="5501" y="4048"/>
                </a:cubicBezTo>
                <a:cubicBezTo>
                  <a:pt x="6394" y="4251"/>
                  <a:pt x="6096" y="3382"/>
                  <a:pt x="6644" y="3370"/>
                </a:cubicBezTo>
                <a:lnTo>
                  <a:pt x="6584" y="3370"/>
                </a:lnTo>
                <a:cubicBezTo>
                  <a:pt x="6596" y="3370"/>
                  <a:pt x="6620" y="3370"/>
                  <a:pt x="6644" y="3370"/>
                </a:cubicBezTo>
                <a:cubicBezTo>
                  <a:pt x="6394" y="3298"/>
                  <a:pt x="6227" y="3298"/>
                  <a:pt x="6120" y="3358"/>
                </a:cubicBezTo>
                <a:cubicBezTo>
                  <a:pt x="5846" y="3489"/>
                  <a:pt x="5953" y="3775"/>
                  <a:pt x="5834" y="3882"/>
                </a:cubicBezTo>
                <a:cubicBezTo>
                  <a:pt x="5810" y="3703"/>
                  <a:pt x="5715" y="3656"/>
                  <a:pt x="5584" y="3715"/>
                </a:cubicBezTo>
                <a:cubicBezTo>
                  <a:pt x="5715" y="3834"/>
                  <a:pt x="5608" y="3977"/>
                  <a:pt x="5477" y="3965"/>
                </a:cubicBezTo>
                <a:cubicBezTo>
                  <a:pt x="5275" y="3965"/>
                  <a:pt x="5013" y="3739"/>
                  <a:pt x="4667" y="3965"/>
                </a:cubicBezTo>
                <a:cubicBezTo>
                  <a:pt x="4596" y="3977"/>
                  <a:pt x="4536" y="3989"/>
                  <a:pt x="4465" y="4013"/>
                </a:cubicBezTo>
                <a:cubicBezTo>
                  <a:pt x="4525" y="3977"/>
                  <a:pt x="4584" y="3941"/>
                  <a:pt x="4644" y="3906"/>
                </a:cubicBezTo>
                <a:cubicBezTo>
                  <a:pt x="5048" y="3822"/>
                  <a:pt x="5072" y="3489"/>
                  <a:pt x="5215" y="3334"/>
                </a:cubicBezTo>
                <a:cubicBezTo>
                  <a:pt x="5310" y="3239"/>
                  <a:pt x="5477" y="3263"/>
                  <a:pt x="5465" y="3441"/>
                </a:cubicBezTo>
                <a:cubicBezTo>
                  <a:pt x="5608" y="3382"/>
                  <a:pt x="5644" y="3286"/>
                  <a:pt x="5537" y="3144"/>
                </a:cubicBezTo>
                <a:cubicBezTo>
                  <a:pt x="5691" y="3132"/>
                  <a:pt x="5810" y="3406"/>
                  <a:pt x="6108" y="3310"/>
                </a:cubicBezTo>
                <a:cubicBezTo>
                  <a:pt x="6215" y="3275"/>
                  <a:pt x="6334" y="3155"/>
                  <a:pt x="6465" y="2929"/>
                </a:cubicBezTo>
                <a:lnTo>
                  <a:pt x="6465" y="2929"/>
                </a:lnTo>
                <a:cubicBezTo>
                  <a:pt x="6072" y="3310"/>
                  <a:pt x="5656" y="2489"/>
                  <a:pt x="5179" y="3251"/>
                </a:cubicBezTo>
                <a:lnTo>
                  <a:pt x="5179" y="3251"/>
                </a:lnTo>
                <a:cubicBezTo>
                  <a:pt x="5322" y="2977"/>
                  <a:pt x="5525" y="2739"/>
                  <a:pt x="5775" y="2560"/>
                </a:cubicBezTo>
                <a:cubicBezTo>
                  <a:pt x="5775" y="2596"/>
                  <a:pt x="5775" y="2632"/>
                  <a:pt x="5799" y="2667"/>
                </a:cubicBezTo>
                <a:lnTo>
                  <a:pt x="5799" y="2667"/>
                </a:lnTo>
                <a:lnTo>
                  <a:pt x="5822" y="2703"/>
                </a:lnTo>
                <a:cubicBezTo>
                  <a:pt x="5929" y="2798"/>
                  <a:pt x="6084" y="2703"/>
                  <a:pt x="6049" y="2572"/>
                </a:cubicBezTo>
                <a:cubicBezTo>
                  <a:pt x="5989" y="2667"/>
                  <a:pt x="5906" y="2608"/>
                  <a:pt x="5918" y="2536"/>
                </a:cubicBezTo>
                <a:cubicBezTo>
                  <a:pt x="5929" y="2477"/>
                  <a:pt x="6025" y="2429"/>
                  <a:pt x="6084" y="2429"/>
                </a:cubicBezTo>
                <a:cubicBezTo>
                  <a:pt x="6132" y="2429"/>
                  <a:pt x="6168" y="2453"/>
                  <a:pt x="6203" y="2477"/>
                </a:cubicBezTo>
                <a:cubicBezTo>
                  <a:pt x="6299" y="2560"/>
                  <a:pt x="6382" y="2763"/>
                  <a:pt x="6144" y="2858"/>
                </a:cubicBezTo>
                <a:cubicBezTo>
                  <a:pt x="6382" y="2989"/>
                  <a:pt x="6584" y="2703"/>
                  <a:pt x="6549" y="2477"/>
                </a:cubicBezTo>
                <a:cubicBezTo>
                  <a:pt x="6715" y="2513"/>
                  <a:pt x="6751" y="2405"/>
                  <a:pt x="6918" y="2548"/>
                </a:cubicBezTo>
                <a:cubicBezTo>
                  <a:pt x="6763" y="2120"/>
                  <a:pt x="6525" y="2227"/>
                  <a:pt x="6370" y="2155"/>
                </a:cubicBezTo>
                <a:lnTo>
                  <a:pt x="6370" y="2155"/>
                </a:lnTo>
                <a:cubicBezTo>
                  <a:pt x="6727" y="2274"/>
                  <a:pt x="6834" y="2012"/>
                  <a:pt x="7132" y="1989"/>
                </a:cubicBezTo>
                <a:cubicBezTo>
                  <a:pt x="6822" y="1715"/>
                  <a:pt x="6620" y="1929"/>
                  <a:pt x="6406" y="2012"/>
                </a:cubicBezTo>
                <a:lnTo>
                  <a:pt x="6406" y="2012"/>
                </a:lnTo>
                <a:cubicBezTo>
                  <a:pt x="6942" y="1798"/>
                  <a:pt x="6822" y="1489"/>
                  <a:pt x="7037" y="1227"/>
                </a:cubicBezTo>
                <a:cubicBezTo>
                  <a:pt x="6787" y="1441"/>
                  <a:pt x="6477" y="1322"/>
                  <a:pt x="6263" y="1870"/>
                </a:cubicBezTo>
                <a:lnTo>
                  <a:pt x="6263" y="1870"/>
                </a:lnTo>
                <a:cubicBezTo>
                  <a:pt x="6334" y="1643"/>
                  <a:pt x="6561" y="1453"/>
                  <a:pt x="6287" y="1131"/>
                </a:cubicBezTo>
                <a:cubicBezTo>
                  <a:pt x="6275" y="1429"/>
                  <a:pt x="6001" y="1536"/>
                  <a:pt x="6120" y="1905"/>
                </a:cubicBezTo>
                <a:lnTo>
                  <a:pt x="6120" y="1905"/>
                </a:lnTo>
                <a:cubicBezTo>
                  <a:pt x="6049" y="1739"/>
                  <a:pt x="6156" y="1501"/>
                  <a:pt x="5727" y="1358"/>
                </a:cubicBezTo>
                <a:cubicBezTo>
                  <a:pt x="5870" y="1524"/>
                  <a:pt x="5763" y="1548"/>
                  <a:pt x="5799" y="1727"/>
                </a:cubicBezTo>
                <a:cubicBezTo>
                  <a:pt x="5560" y="1679"/>
                  <a:pt x="5287" y="1893"/>
                  <a:pt x="5418" y="2120"/>
                </a:cubicBezTo>
                <a:cubicBezTo>
                  <a:pt x="5453" y="1953"/>
                  <a:pt x="5691" y="1905"/>
                  <a:pt x="5787" y="2060"/>
                </a:cubicBezTo>
                <a:cubicBezTo>
                  <a:pt x="5822" y="2096"/>
                  <a:pt x="5846" y="2143"/>
                  <a:pt x="5846" y="2191"/>
                </a:cubicBezTo>
                <a:cubicBezTo>
                  <a:pt x="5846" y="2239"/>
                  <a:pt x="5799" y="2346"/>
                  <a:pt x="5727" y="2358"/>
                </a:cubicBezTo>
                <a:cubicBezTo>
                  <a:pt x="5668" y="2358"/>
                  <a:pt x="5608" y="2274"/>
                  <a:pt x="5703" y="2215"/>
                </a:cubicBezTo>
                <a:cubicBezTo>
                  <a:pt x="5572" y="2179"/>
                  <a:pt x="5477" y="2346"/>
                  <a:pt x="5572" y="2441"/>
                </a:cubicBezTo>
                <a:cubicBezTo>
                  <a:pt x="5572" y="2453"/>
                  <a:pt x="5584" y="2465"/>
                  <a:pt x="5596" y="2465"/>
                </a:cubicBezTo>
                <a:cubicBezTo>
                  <a:pt x="5632" y="2489"/>
                  <a:pt x="5668" y="2501"/>
                  <a:pt x="5703" y="2489"/>
                </a:cubicBezTo>
                <a:cubicBezTo>
                  <a:pt x="5525" y="2751"/>
                  <a:pt x="5287" y="2953"/>
                  <a:pt x="5013" y="3084"/>
                </a:cubicBezTo>
                <a:cubicBezTo>
                  <a:pt x="5787" y="2608"/>
                  <a:pt x="4965" y="2191"/>
                  <a:pt x="5334" y="1798"/>
                </a:cubicBezTo>
                <a:lnTo>
                  <a:pt x="5298" y="1846"/>
                </a:lnTo>
                <a:lnTo>
                  <a:pt x="5334" y="1798"/>
                </a:lnTo>
                <a:cubicBezTo>
                  <a:pt x="5167" y="1870"/>
                  <a:pt x="5037" y="2001"/>
                  <a:pt x="4965" y="2155"/>
                </a:cubicBezTo>
                <a:cubicBezTo>
                  <a:pt x="4858" y="2453"/>
                  <a:pt x="5144" y="2584"/>
                  <a:pt x="5132" y="2727"/>
                </a:cubicBezTo>
                <a:cubicBezTo>
                  <a:pt x="4989" y="2620"/>
                  <a:pt x="4882" y="2655"/>
                  <a:pt x="4834" y="2798"/>
                </a:cubicBezTo>
                <a:cubicBezTo>
                  <a:pt x="5013" y="2786"/>
                  <a:pt x="5037" y="2953"/>
                  <a:pt x="4929" y="3048"/>
                </a:cubicBezTo>
                <a:cubicBezTo>
                  <a:pt x="4786" y="3191"/>
                  <a:pt x="4441" y="3215"/>
                  <a:pt x="4370" y="3620"/>
                </a:cubicBezTo>
                <a:cubicBezTo>
                  <a:pt x="4322" y="3679"/>
                  <a:pt x="4286" y="3739"/>
                  <a:pt x="4263" y="3798"/>
                </a:cubicBezTo>
                <a:cubicBezTo>
                  <a:pt x="4275" y="3727"/>
                  <a:pt x="4298" y="3667"/>
                  <a:pt x="4298" y="3596"/>
                </a:cubicBezTo>
                <a:cubicBezTo>
                  <a:pt x="4536" y="3263"/>
                  <a:pt x="4322" y="3001"/>
                  <a:pt x="4298" y="2786"/>
                </a:cubicBezTo>
                <a:cubicBezTo>
                  <a:pt x="4298" y="2655"/>
                  <a:pt x="4441" y="2548"/>
                  <a:pt x="4548" y="2691"/>
                </a:cubicBezTo>
                <a:cubicBezTo>
                  <a:pt x="4608" y="2548"/>
                  <a:pt x="4572" y="2453"/>
                  <a:pt x="4394" y="2429"/>
                </a:cubicBezTo>
                <a:cubicBezTo>
                  <a:pt x="4489" y="2322"/>
                  <a:pt x="4775" y="2429"/>
                  <a:pt x="4917" y="2143"/>
                </a:cubicBezTo>
                <a:cubicBezTo>
                  <a:pt x="4965" y="2036"/>
                  <a:pt x="4965" y="1882"/>
                  <a:pt x="4906" y="1631"/>
                </a:cubicBezTo>
                <a:lnTo>
                  <a:pt x="4906" y="1631"/>
                </a:lnTo>
                <a:cubicBezTo>
                  <a:pt x="4906" y="2167"/>
                  <a:pt x="4024" y="1882"/>
                  <a:pt x="4227" y="2763"/>
                </a:cubicBezTo>
                <a:lnTo>
                  <a:pt x="4227" y="2763"/>
                </a:lnTo>
                <a:cubicBezTo>
                  <a:pt x="4120" y="2465"/>
                  <a:pt x="4096" y="2155"/>
                  <a:pt x="4155" y="1846"/>
                </a:cubicBezTo>
                <a:cubicBezTo>
                  <a:pt x="4179" y="1882"/>
                  <a:pt x="4215" y="1893"/>
                  <a:pt x="4251" y="1905"/>
                </a:cubicBezTo>
                <a:lnTo>
                  <a:pt x="4263" y="1905"/>
                </a:lnTo>
                <a:cubicBezTo>
                  <a:pt x="4275" y="1905"/>
                  <a:pt x="4286" y="1905"/>
                  <a:pt x="4298" y="1905"/>
                </a:cubicBezTo>
                <a:cubicBezTo>
                  <a:pt x="4441" y="1905"/>
                  <a:pt x="4477" y="1715"/>
                  <a:pt x="4358" y="1655"/>
                </a:cubicBezTo>
                <a:cubicBezTo>
                  <a:pt x="4394" y="1762"/>
                  <a:pt x="4286" y="1774"/>
                  <a:pt x="4251" y="1727"/>
                </a:cubicBezTo>
                <a:cubicBezTo>
                  <a:pt x="4203" y="1679"/>
                  <a:pt x="4251" y="1572"/>
                  <a:pt x="4286" y="1536"/>
                </a:cubicBezTo>
                <a:cubicBezTo>
                  <a:pt x="4322" y="1501"/>
                  <a:pt x="4358" y="1477"/>
                  <a:pt x="4405" y="1477"/>
                </a:cubicBezTo>
                <a:cubicBezTo>
                  <a:pt x="4536" y="1477"/>
                  <a:pt x="4727" y="1548"/>
                  <a:pt x="4632" y="1786"/>
                </a:cubicBezTo>
                <a:cubicBezTo>
                  <a:pt x="4882" y="1715"/>
                  <a:pt x="4846" y="1370"/>
                  <a:pt x="4644" y="1239"/>
                </a:cubicBezTo>
                <a:cubicBezTo>
                  <a:pt x="4798" y="1143"/>
                  <a:pt x="4739" y="1048"/>
                  <a:pt x="4953" y="1024"/>
                </a:cubicBezTo>
                <a:cubicBezTo>
                  <a:pt x="4548" y="834"/>
                  <a:pt x="4453" y="1072"/>
                  <a:pt x="4298" y="1131"/>
                </a:cubicBezTo>
                <a:lnTo>
                  <a:pt x="4298" y="1131"/>
                </a:lnTo>
                <a:cubicBezTo>
                  <a:pt x="4632" y="965"/>
                  <a:pt x="4513" y="691"/>
                  <a:pt x="4715" y="477"/>
                </a:cubicBezTo>
                <a:cubicBezTo>
                  <a:pt x="4298" y="512"/>
                  <a:pt x="4310" y="798"/>
                  <a:pt x="4215" y="1012"/>
                </a:cubicBezTo>
                <a:lnTo>
                  <a:pt x="4215" y="1012"/>
                </a:lnTo>
                <a:cubicBezTo>
                  <a:pt x="4453" y="477"/>
                  <a:pt x="4144" y="346"/>
                  <a:pt x="4108" y="0"/>
                </a:cubicBezTo>
                <a:cubicBezTo>
                  <a:pt x="4084" y="346"/>
                  <a:pt x="3774" y="477"/>
                  <a:pt x="4013" y="1012"/>
                </a:cubicBezTo>
                <a:lnTo>
                  <a:pt x="4013" y="1012"/>
                </a:lnTo>
                <a:cubicBezTo>
                  <a:pt x="3905" y="798"/>
                  <a:pt x="3929" y="512"/>
                  <a:pt x="3513" y="477"/>
                </a:cubicBezTo>
                <a:cubicBezTo>
                  <a:pt x="3715" y="691"/>
                  <a:pt x="3596" y="965"/>
                  <a:pt x="3929" y="1131"/>
                </a:cubicBezTo>
                <a:lnTo>
                  <a:pt x="3929" y="1131"/>
                </a:lnTo>
                <a:cubicBezTo>
                  <a:pt x="3774" y="1072"/>
                  <a:pt x="3679" y="822"/>
                  <a:pt x="3274" y="1024"/>
                </a:cubicBezTo>
                <a:cubicBezTo>
                  <a:pt x="3489" y="1048"/>
                  <a:pt x="3441" y="1143"/>
                  <a:pt x="3584" y="1239"/>
                </a:cubicBezTo>
                <a:cubicBezTo>
                  <a:pt x="3382" y="1370"/>
                  <a:pt x="3346" y="1715"/>
                  <a:pt x="3596" y="1786"/>
                </a:cubicBezTo>
                <a:cubicBezTo>
                  <a:pt x="3501" y="1548"/>
                  <a:pt x="3691" y="1477"/>
                  <a:pt x="3822" y="1477"/>
                </a:cubicBezTo>
                <a:cubicBezTo>
                  <a:pt x="3870" y="1477"/>
                  <a:pt x="3905" y="1501"/>
                  <a:pt x="3941" y="1536"/>
                </a:cubicBezTo>
                <a:cubicBezTo>
                  <a:pt x="3977" y="1572"/>
                  <a:pt x="4024" y="1679"/>
                  <a:pt x="3977" y="1727"/>
                </a:cubicBezTo>
                <a:cubicBezTo>
                  <a:pt x="3941" y="1774"/>
                  <a:pt x="3834" y="1762"/>
                  <a:pt x="3870" y="1655"/>
                </a:cubicBezTo>
                <a:cubicBezTo>
                  <a:pt x="3751" y="1715"/>
                  <a:pt x="3786" y="1905"/>
                  <a:pt x="3929" y="1905"/>
                </a:cubicBezTo>
                <a:cubicBezTo>
                  <a:pt x="3941" y="1905"/>
                  <a:pt x="3953" y="1905"/>
                  <a:pt x="3965" y="1905"/>
                </a:cubicBezTo>
                <a:lnTo>
                  <a:pt x="3977" y="1905"/>
                </a:lnTo>
                <a:cubicBezTo>
                  <a:pt x="4013" y="1893"/>
                  <a:pt x="4048" y="1882"/>
                  <a:pt x="4072" y="1846"/>
                </a:cubicBezTo>
                <a:cubicBezTo>
                  <a:pt x="4132" y="2155"/>
                  <a:pt x="4108" y="2465"/>
                  <a:pt x="4001" y="2763"/>
                </a:cubicBezTo>
                <a:cubicBezTo>
                  <a:pt x="4203" y="1882"/>
                  <a:pt x="3334" y="2167"/>
                  <a:pt x="3322" y="1620"/>
                </a:cubicBezTo>
                <a:lnTo>
                  <a:pt x="3322" y="1679"/>
                </a:lnTo>
                <a:lnTo>
                  <a:pt x="3322" y="1620"/>
                </a:lnTo>
                <a:cubicBezTo>
                  <a:pt x="3262" y="1870"/>
                  <a:pt x="3262" y="2036"/>
                  <a:pt x="3310" y="2143"/>
                </a:cubicBezTo>
                <a:cubicBezTo>
                  <a:pt x="3453" y="2417"/>
                  <a:pt x="3739" y="2310"/>
                  <a:pt x="3834" y="2429"/>
                </a:cubicBezTo>
                <a:cubicBezTo>
                  <a:pt x="3655" y="2453"/>
                  <a:pt x="3620" y="2548"/>
                  <a:pt x="3679" y="2679"/>
                </a:cubicBezTo>
                <a:cubicBezTo>
                  <a:pt x="3798" y="2548"/>
                  <a:pt x="3941" y="2655"/>
                  <a:pt x="3929" y="2786"/>
                </a:cubicBezTo>
                <a:cubicBezTo>
                  <a:pt x="3917" y="2989"/>
                  <a:pt x="3703" y="3251"/>
                  <a:pt x="3929" y="3596"/>
                </a:cubicBezTo>
                <a:cubicBezTo>
                  <a:pt x="3941" y="3667"/>
                  <a:pt x="3953" y="3727"/>
                  <a:pt x="3977" y="3798"/>
                </a:cubicBezTo>
                <a:cubicBezTo>
                  <a:pt x="3941" y="3739"/>
                  <a:pt x="3905" y="3679"/>
                  <a:pt x="3870" y="3620"/>
                </a:cubicBezTo>
                <a:cubicBezTo>
                  <a:pt x="3786" y="3215"/>
                  <a:pt x="3453" y="3179"/>
                  <a:pt x="3298" y="3048"/>
                </a:cubicBezTo>
                <a:cubicBezTo>
                  <a:pt x="3203" y="2953"/>
                  <a:pt x="3227" y="2774"/>
                  <a:pt x="3405" y="2798"/>
                </a:cubicBezTo>
                <a:cubicBezTo>
                  <a:pt x="3346" y="2655"/>
                  <a:pt x="3251" y="2620"/>
                  <a:pt x="3108" y="2727"/>
                </a:cubicBezTo>
                <a:cubicBezTo>
                  <a:pt x="3096" y="2572"/>
                  <a:pt x="3370" y="2453"/>
                  <a:pt x="3274" y="2155"/>
                </a:cubicBezTo>
                <a:cubicBezTo>
                  <a:pt x="3239" y="2048"/>
                  <a:pt x="3132" y="1929"/>
                  <a:pt x="2893" y="1798"/>
                </a:cubicBezTo>
                <a:cubicBezTo>
                  <a:pt x="3274" y="2191"/>
                  <a:pt x="2453" y="2608"/>
                  <a:pt x="3227" y="3084"/>
                </a:cubicBezTo>
                <a:cubicBezTo>
                  <a:pt x="2941" y="2953"/>
                  <a:pt x="2703" y="2739"/>
                  <a:pt x="2524" y="2489"/>
                </a:cubicBezTo>
                <a:cubicBezTo>
                  <a:pt x="2572" y="2489"/>
                  <a:pt x="2608" y="2489"/>
                  <a:pt x="2631" y="2465"/>
                </a:cubicBezTo>
                <a:cubicBezTo>
                  <a:pt x="2643" y="2465"/>
                  <a:pt x="2643" y="2465"/>
                  <a:pt x="2643" y="2465"/>
                </a:cubicBezTo>
                <a:cubicBezTo>
                  <a:pt x="2655" y="2465"/>
                  <a:pt x="2667" y="2453"/>
                  <a:pt x="2679" y="2441"/>
                </a:cubicBezTo>
                <a:cubicBezTo>
                  <a:pt x="2762" y="2346"/>
                  <a:pt x="2691" y="2203"/>
                  <a:pt x="2560" y="2215"/>
                </a:cubicBezTo>
                <a:lnTo>
                  <a:pt x="2536" y="2215"/>
                </a:lnTo>
                <a:cubicBezTo>
                  <a:pt x="2643" y="2263"/>
                  <a:pt x="2572" y="2358"/>
                  <a:pt x="2512" y="2346"/>
                </a:cubicBezTo>
                <a:cubicBezTo>
                  <a:pt x="2441" y="2334"/>
                  <a:pt x="2405" y="2239"/>
                  <a:pt x="2405" y="2179"/>
                </a:cubicBezTo>
                <a:cubicBezTo>
                  <a:pt x="2405" y="2132"/>
                  <a:pt x="2417" y="2084"/>
                  <a:pt x="2453" y="2060"/>
                </a:cubicBezTo>
                <a:cubicBezTo>
                  <a:pt x="2548" y="1905"/>
                  <a:pt x="2786" y="1941"/>
                  <a:pt x="2822" y="2120"/>
                </a:cubicBezTo>
                <a:cubicBezTo>
                  <a:pt x="2953" y="1882"/>
                  <a:pt x="2679" y="1667"/>
                  <a:pt x="2453" y="1715"/>
                </a:cubicBezTo>
                <a:cubicBezTo>
                  <a:pt x="2489" y="1548"/>
                  <a:pt x="2370" y="1512"/>
                  <a:pt x="2524" y="1346"/>
                </a:cubicBezTo>
                <a:cubicBezTo>
                  <a:pt x="2084" y="1489"/>
                  <a:pt x="2203" y="1727"/>
                  <a:pt x="2131" y="1893"/>
                </a:cubicBezTo>
                <a:lnTo>
                  <a:pt x="2131" y="1893"/>
                </a:lnTo>
                <a:cubicBezTo>
                  <a:pt x="2239" y="1536"/>
                  <a:pt x="1977" y="1429"/>
                  <a:pt x="1953" y="1131"/>
                </a:cubicBezTo>
                <a:cubicBezTo>
                  <a:pt x="1691" y="1441"/>
                  <a:pt x="1905" y="1643"/>
                  <a:pt x="1989" y="1858"/>
                </a:cubicBezTo>
                <a:lnTo>
                  <a:pt x="1989" y="1858"/>
                </a:lnTo>
                <a:cubicBezTo>
                  <a:pt x="1774" y="1310"/>
                  <a:pt x="1465" y="1441"/>
                  <a:pt x="1203" y="1227"/>
                </a:cubicBezTo>
                <a:cubicBezTo>
                  <a:pt x="1417" y="1477"/>
                  <a:pt x="1298" y="1786"/>
                  <a:pt x="1846" y="2001"/>
                </a:cubicBezTo>
                <a:lnTo>
                  <a:pt x="1846" y="2001"/>
                </a:lnTo>
                <a:cubicBezTo>
                  <a:pt x="1619" y="1929"/>
                  <a:pt x="1429" y="1703"/>
                  <a:pt x="1107" y="1977"/>
                </a:cubicBezTo>
                <a:cubicBezTo>
                  <a:pt x="1405" y="1989"/>
                  <a:pt x="1512" y="2263"/>
                  <a:pt x="1881" y="2143"/>
                </a:cubicBezTo>
                <a:lnTo>
                  <a:pt x="1881" y="2143"/>
                </a:lnTo>
                <a:cubicBezTo>
                  <a:pt x="1715" y="2215"/>
                  <a:pt x="1477" y="2108"/>
                  <a:pt x="1334" y="2536"/>
                </a:cubicBezTo>
                <a:cubicBezTo>
                  <a:pt x="1500" y="2393"/>
                  <a:pt x="1524" y="2501"/>
                  <a:pt x="1703" y="2465"/>
                </a:cubicBezTo>
                <a:cubicBezTo>
                  <a:pt x="1655" y="2703"/>
                  <a:pt x="1869" y="2977"/>
                  <a:pt x="2096" y="2846"/>
                </a:cubicBezTo>
                <a:cubicBezTo>
                  <a:pt x="1858" y="2751"/>
                  <a:pt x="1953" y="2560"/>
                  <a:pt x="2036" y="2477"/>
                </a:cubicBezTo>
                <a:cubicBezTo>
                  <a:pt x="2072" y="2441"/>
                  <a:pt x="2119" y="2429"/>
                  <a:pt x="2155" y="2417"/>
                </a:cubicBezTo>
                <a:cubicBezTo>
                  <a:pt x="2215" y="2417"/>
                  <a:pt x="2322" y="2465"/>
                  <a:pt x="2334" y="2536"/>
                </a:cubicBezTo>
                <a:cubicBezTo>
                  <a:pt x="2334" y="2596"/>
                  <a:pt x="2250" y="2655"/>
                  <a:pt x="2191" y="2560"/>
                </a:cubicBezTo>
                <a:cubicBezTo>
                  <a:pt x="2155" y="2691"/>
                  <a:pt x="2322" y="2786"/>
                  <a:pt x="2417" y="2691"/>
                </a:cubicBezTo>
                <a:cubicBezTo>
                  <a:pt x="2429" y="2691"/>
                  <a:pt x="2441" y="2679"/>
                  <a:pt x="2441" y="2667"/>
                </a:cubicBezTo>
                <a:lnTo>
                  <a:pt x="2441" y="2655"/>
                </a:lnTo>
                <a:cubicBezTo>
                  <a:pt x="2465" y="2632"/>
                  <a:pt x="2477" y="2584"/>
                  <a:pt x="2465" y="2548"/>
                </a:cubicBezTo>
                <a:cubicBezTo>
                  <a:pt x="2727" y="2727"/>
                  <a:pt x="2929" y="2965"/>
                  <a:pt x="3060" y="3251"/>
                </a:cubicBezTo>
                <a:cubicBezTo>
                  <a:pt x="2584" y="2477"/>
                  <a:pt x="2167" y="3298"/>
                  <a:pt x="1774" y="2917"/>
                </a:cubicBezTo>
                <a:cubicBezTo>
                  <a:pt x="1905" y="3144"/>
                  <a:pt x="2024" y="3263"/>
                  <a:pt x="2131" y="3298"/>
                </a:cubicBezTo>
                <a:cubicBezTo>
                  <a:pt x="2429" y="3394"/>
                  <a:pt x="2560" y="3120"/>
                  <a:pt x="2703" y="3132"/>
                </a:cubicBezTo>
                <a:cubicBezTo>
                  <a:pt x="2596" y="3263"/>
                  <a:pt x="2631" y="3370"/>
                  <a:pt x="2774" y="3429"/>
                </a:cubicBezTo>
                <a:cubicBezTo>
                  <a:pt x="2762" y="3251"/>
                  <a:pt x="2917" y="3227"/>
                  <a:pt x="3024" y="3322"/>
                </a:cubicBezTo>
                <a:cubicBezTo>
                  <a:pt x="3167" y="3477"/>
                  <a:pt x="3191" y="3810"/>
                  <a:pt x="3596" y="3894"/>
                </a:cubicBezTo>
                <a:cubicBezTo>
                  <a:pt x="3655" y="3929"/>
                  <a:pt x="3715" y="3965"/>
                  <a:pt x="3774" y="4001"/>
                </a:cubicBezTo>
                <a:cubicBezTo>
                  <a:pt x="3703" y="3977"/>
                  <a:pt x="3643" y="3965"/>
                  <a:pt x="3572" y="3953"/>
                </a:cubicBezTo>
                <a:cubicBezTo>
                  <a:pt x="3227" y="3715"/>
                  <a:pt x="2965" y="3941"/>
                  <a:pt x="2762" y="3953"/>
                </a:cubicBezTo>
                <a:cubicBezTo>
                  <a:pt x="2631" y="3953"/>
                  <a:pt x="2524" y="3822"/>
                  <a:pt x="2667" y="3703"/>
                </a:cubicBezTo>
                <a:cubicBezTo>
                  <a:pt x="2524" y="3644"/>
                  <a:pt x="2429" y="3691"/>
                  <a:pt x="2405" y="3858"/>
                </a:cubicBezTo>
                <a:cubicBezTo>
                  <a:pt x="2286" y="3763"/>
                  <a:pt x="2405" y="3477"/>
                  <a:pt x="2119" y="3346"/>
                </a:cubicBezTo>
                <a:cubicBezTo>
                  <a:pt x="2012" y="3286"/>
                  <a:pt x="1858" y="3286"/>
                  <a:pt x="1596" y="3358"/>
                </a:cubicBezTo>
                <a:lnTo>
                  <a:pt x="1596" y="3358"/>
                </a:lnTo>
                <a:cubicBezTo>
                  <a:pt x="2143" y="3358"/>
                  <a:pt x="1858" y="4239"/>
                  <a:pt x="2739" y="4025"/>
                </a:cubicBezTo>
                <a:cubicBezTo>
                  <a:pt x="2441" y="4132"/>
                  <a:pt x="2131" y="4156"/>
                  <a:pt x="1822" y="4096"/>
                </a:cubicBezTo>
                <a:cubicBezTo>
                  <a:pt x="1858" y="4084"/>
                  <a:pt x="1881" y="4048"/>
                  <a:pt x="1881" y="4013"/>
                </a:cubicBezTo>
                <a:lnTo>
                  <a:pt x="1881" y="4001"/>
                </a:lnTo>
                <a:cubicBezTo>
                  <a:pt x="1881" y="3989"/>
                  <a:pt x="1881" y="3977"/>
                  <a:pt x="1881" y="3965"/>
                </a:cubicBezTo>
                <a:cubicBezTo>
                  <a:pt x="1881" y="3822"/>
                  <a:pt x="1703" y="3775"/>
                  <a:pt x="1631" y="3894"/>
                </a:cubicBezTo>
                <a:cubicBezTo>
                  <a:pt x="1738" y="3870"/>
                  <a:pt x="1762" y="3977"/>
                  <a:pt x="1703" y="4013"/>
                </a:cubicBezTo>
                <a:cubicBezTo>
                  <a:pt x="1655" y="4048"/>
                  <a:pt x="1548" y="4013"/>
                  <a:pt x="1512" y="3977"/>
                </a:cubicBezTo>
                <a:cubicBezTo>
                  <a:pt x="1477" y="3941"/>
                  <a:pt x="1465" y="3894"/>
                  <a:pt x="1453" y="3846"/>
                </a:cubicBezTo>
                <a:cubicBezTo>
                  <a:pt x="1453" y="3727"/>
                  <a:pt x="1524" y="3525"/>
                  <a:pt x="1762" y="3632"/>
                </a:cubicBezTo>
                <a:cubicBezTo>
                  <a:pt x="1691" y="3370"/>
                  <a:pt x="1346" y="3417"/>
                  <a:pt x="1215" y="3608"/>
                </a:cubicBezTo>
                <a:cubicBezTo>
                  <a:pt x="1119" y="3465"/>
                  <a:pt x="1024" y="3525"/>
                  <a:pt x="1000" y="3298"/>
                </a:cubicBezTo>
                <a:cubicBezTo>
                  <a:pt x="798" y="3715"/>
                  <a:pt x="1048" y="3798"/>
                  <a:pt x="1119" y="3965"/>
                </a:cubicBezTo>
                <a:lnTo>
                  <a:pt x="1119" y="3965"/>
                </a:lnTo>
                <a:cubicBezTo>
                  <a:pt x="941" y="3632"/>
                  <a:pt x="667" y="3739"/>
                  <a:pt x="453" y="3548"/>
                </a:cubicBezTo>
                <a:cubicBezTo>
                  <a:pt x="488" y="3953"/>
                  <a:pt x="774" y="3941"/>
                  <a:pt x="988" y="4037"/>
                </a:cubicBezTo>
                <a:lnTo>
                  <a:pt x="988" y="4037"/>
                </a:lnTo>
                <a:cubicBezTo>
                  <a:pt x="476" y="3822"/>
                  <a:pt x="345" y="4132"/>
                  <a:pt x="0" y="4156"/>
                </a:cubicBezTo>
                <a:close/>
                <a:moveTo>
                  <a:pt x="5501" y="4048"/>
                </a:moveTo>
                <a:close/>
                <a:moveTo>
                  <a:pt x="4775" y="3965"/>
                </a:moveTo>
                <a:cubicBezTo>
                  <a:pt x="4870" y="3917"/>
                  <a:pt x="4989" y="3894"/>
                  <a:pt x="5096" y="3917"/>
                </a:cubicBezTo>
                <a:cubicBezTo>
                  <a:pt x="5275" y="4001"/>
                  <a:pt x="5465" y="4060"/>
                  <a:pt x="5656" y="4120"/>
                </a:cubicBezTo>
                <a:cubicBezTo>
                  <a:pt x="5715" y="4132"/>
                  <a:pt x="5799" y="4144"/>
                  <a:pt x="5882" y="4156"/>
                </a:cubicBezTo>
                <a:cubicBezTo>
                  <a:pt x="5799" y="4168"/>
                  <a:pt x="5727" y="4179"/>
                  <a:pt x="5656" y="4191"/>
                </a:cubicBezTo>
                <a:cubicBezTo>
                  <a:pt x="5465" y="4251"/>
                  <a:pt x="5287" y="4310"/>
                  <a:pt x="5108" y="4394"/>
                </a:cubicBezTo>
                <a:cubicBezTo>
                  <a:pt x="4989" y="4418"/>
                  <a:pt x="4870" y="4406"/>
                  <a:pt x="4775" y="4346"/>
                </a:cubicBezTo>
                <a:cubicBezTo>
                  <a:pt x="4941" y="4346"/>
                  <a:pt x="5108" y="4287"/>
                  <a:pt x="5227" y="4156"/>
                </a:cubicBezTo>
                <a:cubicBezTo>
                  <a:pt x="5108" y="4025"/>
                  <a:pt x="4941" y="3953"/>
                  <a:pt x="4763" y="3965"/>
                </a:cubicBezTo>
                <a:close/>
                <a:moveTo>
                  <a:pt x="5179" y="5049"/>
                </a:moveTo>
                <a:close/>
                <a:moveTo>
                  <a:pt x="4906" y="4941"/>
                </a:moveTo>
                <a:cubicBezTo>
                  <a:pt x="4917" y="4763"/>
                  <a:pt x="4846" y="4608"/>
                  <a:pt x="4727" y="4489"/>
                </a:cubicBezTo>
                <a:cubicBezTo>
                  <a:pt x="4834" y="4525"/>
                  <a:pt x="4929" y="4596"/>
                  <a:pt x="4989" y="4691"/>
                </a:cubicBezTo>
                <a:cubicBezTo>
                  <a:pt x="5060" y="4870"/>
                  <a:pt x="5144" y="5049"/>
                  <a:pt x="5227" y="5215"/>
                </a:cubicBezTo>
                <a:cubicBezTo>
                  <a:pt x="5275" y="5275"/>
                  <a:pt x="5310" y="5334"/>
                  <a:pt x="5370" y="5406"/>
                </a:cubicBezTo>
                <a:cubicBezTo>
                  <a:pt x="5298" y="5358"/>
                  <a:pt x="5239" y="5310"/>
                  <a:pt x="5179" y="5275"/>
                </a:cubicBezTo>
                <a:cubicBezTo>
                  <a:pt x="5013" y="5180"/>
                  <a:pt x="4834" y="5096"/>
                  <a:pt x="4656" y="5025"/>
                </a:cubicBezTo>
                <a:cubicBezTo>
                  <a:pt x="4548" y="4965"/>
                  <a:pt x="4489" y="4870"/>
                  <a:pt x="4453" y="4763"/>
                </a:cubicBezTo>
                <a:cubicBezTo>
                  <a:pt x="4572" y="4882"/>
                  <a:pt x="4739" y="4941"/>
                  <a:pt x="4906" y="4941"/>
                </a:cubicBezTo>
                <a:close/>
                <a:moveTo>
                  <a:pt x="5025" y="3120"/>
                </a:moveTo>
                <a:close/>
                <a:moveTo>
                  <a:pt x="4656" y="3310"/>
                </a:moveTo>
                <a:cubicBezTo>
                  <a:pt x="4834" y="3239"/>
                  <a:pt x="5013" y="3155"/>
                  <a:pt x="5179" y="3072"/>
                </a:cubicBezTo>
                <a:cubicBezTo>
                  <a:pt x="5239" y="3025"/>
                  <a:pt x="5298" y="2989"/>
                  <a:pt x="5370" y="2929"/>
                </a:cubicBezTo>
                <a:cubicBezTo>
                  <a:pt x="5310" y="3001"/>
                  <a:pt x="5275" y="3060"/>
                  <a:pt x="5227" y="3120"/>
                </a:cubicBezTo>
                <a:cubicBezTo>
                  <a:pt x="5144" y="3286"/>
                  <a:pt x="5048" y="3465"/>
                  <a:pt x="4977" y="3644"/>
                </a:cubicBezTo>
                <a:cubicBezTo>
                  <a:pt x="4917" y="3739"/>
                  <a:pt x="4822" y="3810"/>
                  <a:pt x="4715" y="3846"/>
                </a:cubicBezTo>
                <a:cubicBezTo>
                  <a:pt x="4834" y="3727"/>
                  <a:pt x="4906" y="3560"/>
                  <a:pt x="4894" y="3394"/>
                </a:cubicBezTo>
                <a:cubicBezTo>
                  <a:pt x="4727" y="3382"/>
                  <a:pt x="4560" y="3453"/>
                  <a:pt x="4453" y="3572"/>
                </a:cubicBezTo>
                <a:cubicBezTo>
                  <a:pt x="4477" y="3465"/>
                  <a:pt x="4548" y="3370"/>
                  <a:pt x="4644" y="3310"/>
                </a:cubicBezTo>
                <a:close/>
                <a:moveTo>
                  <a:pt x="4239" y="5537"/>
                </a:moveTo>
                <a:close/>
                <a:moveTo>
                  <a:pt x="4013" y="2786"/>
                </a:moveTo>
                <a:close/>
                <a:moveTo>
                  <a:pt x="3941" y="3513"/>
                </a:moveTo>
                <a:cubicBezTo>
                  <a:pt x="3882" y="3417"/>
                  <a:pt x="3870" y="3298"/>
                  <a:pt x="3894" y="3191"/>
                </a:cubicBezTo>
                <a:cubicBezTo>
                  <a:pt x="3929" y="3036"/>
                  <a:pt x="4036" y="2905"/>
                  <a:pt x="4096" y="2644"/>
                </a:cubicBezTo>
                <a:cubicBezTo>
                  <a:pt x="4108" y="2572"/>
                  <a:pt x="4120" y="2489"/>
                  <a:pt x="4132" y="2417"/>
                </a:cubicBezTo>
                <a:cubicBezTo>
                  <a:pt x="4132" y="2489"/>
                  <a:pt x="4144" y="2572"/>
                  <a:pt x="4167" y="2644"/>
                </a:cubicBezTo>
                <a:cubicBezTo>
                  <a:pt x="4215" y="2905"/>
                  <a:pt x="4334" y="3048"/>
                  <a:pt x="4370" y="3191"/>
                </a:cubicBezTo>
                <a:cubicBezTo>
                  <a:pt x="4394" y="3298"/>
                  <a:pt x="4370" y="3417"/>
                  <a:pt x="4322" y="3513"/>
                </a:cubicBezTo>
                <a:cubicBezTo>
                  <a:pt x="4322" y="3346"/>
                  <a:pt x="4251" y="3179"/>
                  <a:pt x="4132" y="3072"/>
                </a:cubicBezTo>
                <a:cubicBezTo>
                  <a:pt x="4001" y="3179"/>
                  <a:pt x="3929" y="3346"/>
                  <a:pt x="3941" y="3513"/>
                </a:cubicBezTo>
                <a:close/>
                <a:moveTo>
                  <a:pt x="4132" y="5251"/>
                </a:moveTo>
                <a:cubicBezTo>
                  <a:pt x="4251" y="5132"/>
                  <a:pt x="4322" y="4977"/>
                  <a:pt x="4322" y="4799"/>
                </a:cubicBezTo>
                <a:cubicBezTo>
                  <a:pt x="4370" y="4906"/>
                  <a:pt x="4394" y="5013"/>
                  <a:pt x="4370" y="5132"/>
                </a:cubicBezTo>
                <a:cubicBezTo>
                  <a:pt x="4334" y="5275"/>
                  <a:pt x="4215" y="5406"/>
                  <a:pt x="4167" y="5680"/>
                </a:cubicBezTo>
                <a:cubicBezTo>
                  <a:pt x="4144" y="5751"/>
                  <a:pt x="4132" y="5822"/>
                  <a:pt x="4132" y="5906"/>
                </a:cubicBezTo>
                <a:cubicBezTo>
                  <a:pt x="4120" y="5822"/>
                  <a:pt x="4108" y="5751"/>
                  <a:pt x="4096" y="5680"/>
                </a:cubicBezTo>
                <a:cubicBezTo>
                  <a:pt x="4036" y="5489"/>
                  <a:pt x="3965" y="5310"/>
                  <a:pt x="3894" y="5132"/>
                </a:cubicBezTo>
                <a:cubicBezTo>
                  <a:pt x="3870" y="5013"/>
                  <a:pt x="3882" y="4906"/>
                  <a:pt x="3941" y="4799"/>
                </a:cubicBezTo>
                <a:cubicBezTo>
                  <a:pt x="3929" y="4965"/>
                  <a:pt x="4001" y="5132"/>
                  <a:pt x="4132" y="5251"/>
                </a:cubicBezTo>
                <a:close/>
                <a:moveTo>
                  <a:pt x="3239" y="5203"/>
                </a:moveTo>
                <a:close/>
                <a:moveTo>
                  <a:pt x="3346" y="3394"/>
                </a:moveTo>
                <a:cubicBezTo>
                  <a:pt x="3346" y="3560"/>
                  <a:pt x="3405" y="3715"/>
                  <a:pt x="3536" y="3834"/>
                </a:cubicBezTo>
                <a:cubicBezTo>
                  <a:pt x="3429" y="3810"/>
                  <a:pt x="3334" y="3739"/>
                  <a:pt x="3274" y="3644"/>
                </a:cubicBezTo>
                <a:cubicBezTo>
                  <a:pt x="3191" y="3465"/>
                  <a:pt x="3120" y="3286"/>
                  <a:pt x="3024" y="3108"/>
                </a:cubicBezTo>
                <a:cubicBezTo>
                  <a:pt x="2989" y="3048"/>
                  <a:pt x="2941" y="2989"/>
                  <a:pt x="2893" y="2929"/>
                </a:cubicBezTo>
                <a:cubicBezTo>
                  <a:pt x="2953" y="2977"/>
                  <a:pt x="3012" y="3025"/>
                  <a:pt x="3072" y="3060"/>
                </a:cubicBezTo>
                <a:cubicBezTo>
                  <a:pt x="3251" y="3155"/>
                  <a:pt x="3429" y="3239"/>
                  <a:pt x="3608" y="3310"/>
                </a:cubicBezTo>
                <a:cubicBezTo>
                  <a:pt x="3703" y="3370"/>
                  <a:pt x="3774" y="3465"/>
                  <a:pt x="3798" y="3572"/>
                </a:cubicBezTo>
                <a:cubicBezTo>
                  <a:pt x="3691" y="3441"/>
                  <a:pt x="3524" y="3382"/>
                  <a:pt x="3358" y="3382"/>
                </a:cubicBezTo>
                <a:close/>
                <a:moveTo>
                  <a:pt x="3798" y="4751"/>
                </a:moveTo>
                <a:cubicBezTo>
                  <a:pt x="3763" y="4858"/>
                  <a:pt x="3691" y="4953"/>
                  <a:pt x="3596" y="5013"/>
                </a:cubicBezTo>
                <a:cubicBezTo>
                  <a:pt x="3417" y="5084"/>
                  <a:pt x="3239" y="5168"/>
                  <a:pt x="3072" y="5251"/>
                </a:cubicBezTo>
                <a:cubicBezTo>
                  <a:pt x="3001" y="5299"/>
                  <a:pt x="2941" y="5346"/>
                  <a:pt x="2881" y="5394"/>
                </a:cubicBezTo>
                <a:cubicBezTo>
                  <a:pt x="2941" y="5322"/>
                  <a:pt x="2977" y="5263"/>
                  <a:pt x="3024" y="5203"/>
                </a:cubicBezTo>
                <a:cubicBezTo>
                  <a:pt x="3108" y="5037"/>
                  <a:pt x="3191" y="4858"/>
                  <a:pt x="3274" y="4679"/>
                </a:cubicBezTo>
                <a:cubicBezTo>
                  <a:pt x="3334" y="4572"/>
                  <a:pt x="3429" y="4501"/>
                  <a:pt x="3536" y="4477"/>
                </a:cubicBezTo>
                <a:cubicBezTo>
                  <a:pt x="3405" y="4596"/>
                  <a:pt x="3346" y="4751"/>
                  <a:pt x="3346" y="4918"/>
                </a:cubicBezTo>
                <a:cubicBezTo>
                  <a:pt x="3524" y="4941"/>
                  <a:pt x="3691" y="4870"/>
                  <a:pt x="3810" y="4751"/>
                </a:cubicBezTo>
                <a:close/>
                <a:moveTo>
                  <a:pt x="2762" y="4048"/>
                </a:moveTo>
                <a:close/>
                <a:moveTo>
                  <a:pt x="2608" y="4120"/>
                </a:moveTo>
                <a:cubicBezTo>
                  <a:pt x="2798" y="4060"/>
                  <a:pt x="2977" y="4001"/>
                  <a:pt x="3155" y="3917"/>
                </a:cubicBezTo>
                <a:cubicBezTo>
                  <a:pt x="3262" y="3894"/>
                  <a:pt x="3382" y="3917"/>
                  <a:pt x="3489" y="3965"/>
                </a:cubicBezTo>
                <a:cubicBezTo>
                  <a:pt x="3310" y="3965"/>
                  <a:pt x="3155" y="4037"/>
                  <a:pt x="3036" y="4156"/>
                </a:cubicBezTo>
                <a:cubicBezTo>
                  <a:pt x="3155" y="4287"/>
                  <a:pt x="3310" y="4358"/>
                  <a:pt x="3489" y="4346"/>
                </a:cubicBezTo>
                <a:cubicBezTo>
                  <a:pt x="3382" y="4406"/>
                  <a:pt x="3262" y="4418"/>
                  <a:pt x="3155" y="4394"/>
                </a:cubicBezTo>
                <a:cubicBezTo>
                  <a:pt x="2977" y="4322"/>
                  <a:pt x="2798" y="4251"/>
                  <a:pt x="2608" y="4191"/>
                </a:cubicBezTo>
                <a:cubicBezTo>
                  <a:pt x="2536" y="4179"/>
                  <a:pt x="2465" y="4168"/>
                  <a:pt x="2381" y="4156"/>
                </a:cubicBezTo>
                <a:cubicBezTo>
                  <a:pt x="2465" y="4144"/>
                  <a:pt x="2548" y="4132"/>
                  <a:pt x="2608" y="4120"/>
                </a:cubicBezTo>
                <a:close/>
              </a:path>
            </a:pathLst>
          </a:custGeom>
          <a:solidFill>
            <a:schemeClr val="accent2">
              <a:alpha val="1450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5"/>
          <p:cNvSpPr/>
          <p:nvPr/>
        </p:nvSpPr>
        <p:spPr>
          <a:xfrm rot="5400000">
            <a:off x="2842363" y="4401811"/>
            <a:ext cx="562478" cy="564857"/>
          </a:xfrm>
          <a:custGeom>
            <a:avLst/>
            <a:gdLst/>
            <a:ahLst/>
            <a:cxnLst/>
            <a:rect l="l" t="t" r="r" b="b"/>
            <a:pathLst>
              <a:path w="8276" h="8311" extrusionOk="0">
                <a:moveTo>
                  <a:pt x="0" y="4156"/>
                </a:moveTo>
                <a:cubicBezTo>
                  <a:pt x="346" y="4191"/>
                  <a:pt x="477" y="4489"/>
                  <a:pt x="1012" y="4263"/>
                </a:cubicBezTo>
                <a:lnTo>
                  <a:pt x="1012" y="4263"/>
                </a:lnTo>
                <a:cubicBezTo>
                  <a:pt x="798" y="4358"/>
                  <a:pt x="512" y="4346"/>
                  <a:pt x="477" y="4763"/>
                </a:cubicBezTo>
                <a:cubicBezTo>
                  <a:pt x="691" y="4560"/>
                  <a:pt x="965" y="4679"/>
                  <a:pt x="1143" y="4334"/>
                </a:cubicBezTo>
                <a:lnTo>
                  <a:pt x="1143" y="4334"/>
                </a:lnTo>
                <a:cubicBezTo>
                  <a:pt x="1072" y="4501"/>
                  <a:pt x="822" y="4584"/>
                  <a:pt x="1024" y="5001"/>
                </a:cubicBezTo>
                <a:cubicBezTo>
                  <a:pt x="1048" y="4787"/>
                  <a:pt x="1143" y="4834"/>
                  <a:pt x="1239" y="4691"/>
                </a:cubicBezTo>
                <a:cubicBezTo>
                  <a:pt x="1370" y="4882"/>
                  <a:pt x="1715" y="4929"/>
                  <a:pt x="1786" y="4679"/>
                </a:cubicBezTo>
                <a:cubicBezTo>
                  <a:pt x="1548" y="4775"/>
                  <a:pt x="1477" y="4584"/>
                  <a:pt x="1477" y="4453"/>
                </a:cubicBezTo>
                <a:cubicBezTo>
                  <a:pt x="1477" y="4406"/>
                  <a:pt x="1500" y="4358"/>
                  <a:pt x="1536" y="4334"/>
                </a:cubicBezTo>
                <a:cubicBezTo>
                  <a:pt x="1572" y="4287"/>
                  <a:pt x="1679" y="4251"/>
                  <a:pt x="1727" y="4287"/>
                </a:cubicBezTo>
                <a:cubicBezTo>
                  <a:pt x="1786" y="4334"/>
                  <a:pt x="1762" y="4441"/>
                  <a:pt x="1655" y="4406"/>
                </a:cubicBezTo>
                <a:cubicBezTo>
                  <a:pt x="1715" y="4525"/>
                  <a:pt x="1905" y="4477"/>
                  <a:pt x="1905" y="4346"/>
                </a:cubicBezTo>
                <a:cubicBezTo>
                  <a:pt x="1905" y="4334"/>
                  <a:pt x="1905" y="4310"/>
                  <a:pt x="1905" y="4298"/>
                </a:cubicBezTo>
                <a:lnTo>
                  <a:pt x="1905" y="4287"/>
                </a:lnTo>
                <a:cubicBezTo>
                  <a:pt x="1893" y="4251"/>
                  <a:pt x="1870" y="4227"/>
                  <a:pt x="1846" y="4203"/>
                </a:cubicBezTo>
                <a:cubicBezTo>
                  <a:pt x="2155" y="4144"/>
                  <a:pt x="2465" y="4168"/>
                  <a:pt x="2763" y="4275"/>
                </a:cubicBezTo>
                <a:lnTo>
                  <a:pt x="2763" y="4275"/>
                </a:lnTo>
                <a:cubicBezTo>
                  <a:pt x="1881" y="4060"/>
                  <a:pt x="2167" y="4941"/>
                  <a:pt x="1620" y="4941"/>
                </a:cubicBezTo>
                <a:lnTo>
                  <a:pt x="1620" y="4941"/>
                </a:lnTo>
                <a:cubicBezTo>
                  <a:pt x="1881" y="5013"/>
                  <a:pt x="2036" y="5013"/>
                  <a:pt x="2143" y="4953"/>
                </a:cubicBezTo>
                <a:cubicBezTo>
                  <a:pt x="2417" y="4822"/>
                  <a:pt x="2310" y="4537"/>
                  <a:pt x="2429" y="4441"/>
                </a:cubicBezTo>
                <a:cubicBezTo>
                  <a:pt x="2453" y="4608"/>
                  <a:pt x="2548" y="4656"/>
                  <a:pt x="2679" y="4596"/>
                </a:cubicBezTo>
                <a:cubicBezTo>
                  <a:pt x="2548" y="4489"/>
                  <a:pt x="2655" y="4346"/>
                  <a:pt x="2786" y="4346"/>
                </a:cubicBezTo>
                <a:cubicBezTo>
                  <a:pt x="2989" y="4358"/>
                  <a:pt x="3251" y="4572"/>
                  <a:pt x="3596" y="4346"/>
                </a:cubicBezTo>
                <a:cubicBezTo>
                  <a:pt x="3667" y="4334"/>
                  <a:pt x="3727" y="4322"/>
                  <a:pt x="3798" y="4298"/>
                </a:cubicBezTo>
                <a:cubicBezTo>
                  <a:pt x="3739" y="4334"/>
                  <a:pt x="3679" y="4370"/>
                  <a:pt x="3620" y="4418"/>
                </a:cubicBezTo>
                <a:cubicBezTo>
                  <a:pt x="3215" y="4489"/>
                  <a:pt x="3191" y="4834"/>
                  <a:pt x="3048" y="4977"/>
                </a:cubicBezTo>
                <a:cubicBezTo>
                  <a:pt x="2953" y="5084"/>
                  <a:pt x="2786" y="5049"/>
                  <a:pt x="2798" y="4882"/>
                </a:cubicBezTo>
                <a:cubicBezTo>
                  <a:pt x="2655" y="4929"/>
                  <a:pt x="2620" y="5025"/>
                  <a:pt x="2727" y="5180"/>
                </a:cubicBezTo>
                <a:cubicBezTo>
                  <a:pt x="2572" y="5180"/>
                  <a:pt x="2453" y="4906"/>
                  <a:pt x="2155" y="5001"/>
                </a:cubicBezTo>
                <a:cubicBezTo>
                  <a:pt x="2048" y="5049"/>
                  <a:pt x="1929" y="5156"/>
                  <a:pt x="1798" y="5382"/>
                </a:cubicBezTo>
                <a:cubicBezTo>
                  <a:pt x="1810" y="5370"/>
                  <a:pt x="1834" y="5358"/>
                  <a:pt x="1846" y="5346"/>
                </a:cubicBezTo>
                <a:lnTo>
                  <a:pt x="1798" y="5382"/>
                </a:lnTo>
                <a:cubicBezTo>
                  <a:pt x="2191" y="5001"/>
                  <a:pt x="2608" y="5834"/>
                  <a:pt x="3084" y="5060"/>
                </a:cubicBezTo>
                <a:lnTo>
                  <a:pt x="3084" y="5060"/>
                </a:lnTo>
                <a:cubicBezTo>
                  <a:pt x="2941" y="5334"/>
                  <a:pt x="2739" y="5572"/>
                  <a:pt x="2489" y="5751"/>
                </a:cubicBezTo>
                <a:cubicBezTo>
                  <a:pt x="2489" y="5715"/>
                  <a:pt x="2489" y="5680"/>
                  <a:pt x="2465" y="5644"/>
                </a:cubicBezTo>
                <a:lnTo>
                  <a:pt x="2465" y="5644"/>
                </a:lnTo>
                <a:lnTo>
                  <a:pt x="2441" y="5620"/>
                </a:lnTo>
                <a:cubicBezTo>
                  <a:pt x="2334" y="5525"/>
                  <a:pt x="2179" y="5620"/>
                  <a:pt x="2215" y="5751"/>
                </a:cubicBezTo>
                <a:cubicBezTo>
                  <a:pt x="2274" y="5656"/>
                  <a:pt x="2358" y="5715"/>
                  <a:pt x="2346" y="5775"/>
                </a:cubicBezTo>
                <a:cubicBezTo>
                  <a:pt x="2334" y="5846"/>
                  <a:pt x="2239" y="5894"/>
                  <a:pt x="2179" y="5894"/>
                </a:cubicBezTo>
                <a:cubicBezTo>
                  <a:pt x="2132" y="5894"/>
                  <a:pt x="2096" y="5870"/>
                  <a:pt x="2060" y="5834"/>
                </a:cubicBezTo>
                <a:cubicBezTo>
                  <a:pt x="1905" y="5739"/>
                  <a:pt x="1941" y="5501"/>
                  <a:pt x="2120" y="5465"/>
                </a:cubicBezTo>
                <a:cubicBezTo>
                  <a:pt x="1893" y="5334"/>
                  <a:pt x="1679" y="5608"/>
                  <a:pt x="1715" y="5846"/>
                </a:cubicBezTo>
                <a:cubicBezTo>
                  <a:pt x="1548" y="5811"/>
                  <a:pt x="1512" y="5918"/>
                  <a:pt x="1346" y="5775"/>
                </a:cubicBezTo>
                <a:cubicBezTo>
                  <a:pt x="1500" y="6203"/>
                  <a:pt x="1739" y="6096"/>
                  <a:pt x="1893" y="6168"/>
                </a:cubicBezTo>
                <a:lnTo>
                  <a:pt x="1893" y="6168"/>
                </a:lnTo>
                <a:cubicBezTo>
                  <a:pt x="1536" y="6049"/>
                  <a:pt x="1429" y="6323"/>
                  <a:pt x="1131" y="6334"/>
                </a:cubicBezTo>
                <a:cubicBezTo>
                  <a:pt x="1441" y="6596"/>
                  <a:pt x="1643" y="6382"/>
                  <a:pt x="1858" y="6311"/>
                </a:cubicBezTo>
                <a:lnTo>
                  <a:pt x="1858" y="6311"/>
                </a:lnTo>
                <a:cubicBezTo>
                  <a:pt x="1322" y="6525"/>
                  <a:pt x="1441" y="6834"/>
                  <a:pt x="1227" y="7096"/>
                </a:cubicBezTo>
                <a:cubicBezTo>
                  <a:pt x="1489" y="6870"/>
                  <a:pt x="1786" y="7001"/>
                  <a:pt x="2012" y="6453"/>
                </a:cubicBezTo>
                <a:lnTo>
                  <a:pt x="2012" y="6453"/>
                </a:lnTo>
                <a:cubicBezTo>
                  <a:pt x="1929" y="6668"/>
                  <a:pt x="1715" y="6870"/>
                  <a:pt x="1977" y="7180"/>
                </a:cubicBezTo>
                <a:cubicBezTo>
                  <a:pt x="1989" y="6882"/>
                  <a:pt x="2262" y="6775"/>
                  <a:pt x="2143" y="6418"/>
                </a:cubicBezTo>
                <a:lnTo>
                  <a:pt x="2143" y="6418"/>
                </a:lnTo>
                <a:cubicBezTo>
                  <a:pt x="2215" y="6584"/>
                  <a:pt x="2108" y="6811"/>
                  <a:pt x="2536" y="6965"/>
                </a:cubicBezTo>
                <a:cubicBezTo>
                  <a:pt x="2393" y="6799"/>
                  <a:pt x="2501" y="6763"/>
                  <a:pt x="2465" y="6596"/>
                </a:cubicBezTo>
                <a:cubicBezTo>
                  <a:pt x="2703" y="6644"/>
                  <a:pt x="2977" y="6430"/>
                  <a:pt x="2846" y="6192"/>
                </a:cubicBezTo>
                <a:cubicBezTo>
                  <a:pt x="2810" y="6370"/>
                  <a:pt x="2572" y="6406"/>
                  <a:pt x="2477" y="6251"/>
                </a:cubicBezTo>
                <a:cubicBezTo>
                  <a:pt x="2441" y="6227"/>
                  <a:pt x="2417" y="6180"/>
                  <a:pt x="2417" y="6132"/>
                </a:cubicBezTo>
                <a:cubicBezTo>
                  <a:pt x="2417" y="6072"/>
                  <a:pt x="2465" y="5977"/>
                  <a:pt x="2536" y="5965"/>
                </a:cubicBezTo>
                <a:cubicBezTo>
                  <a:pt x="2596" y="5953"/>
                  <a:pt x="2655" y="6049"/>
                  <a:pt x="2560" y="6096"/>
                </a:cubicBezTo>
                <a:cubicBezTo>
                  <a:pt x="2691" y="6132"/>
                  <a:pt x="2786" y="5977"/>
                  <a:pt x="2691" y="5882"/>
                </a:cubicBezTo>
                <a:cubicBezTo>
                  <a:pt x="2691" y="5870"/>
                  <a:pt x="2679" y="5858"/>
                  <a:pt x="2667" y="5846"/>
                </a:cubicBezTo>
                <a:lnTo>
                  <a:pt x="2655" y="5846"/>
                </a:lnTo>
                <a:cubicBezTo>
                  <a:pt x="2620" y="5834"/>
                  <a:pt x="2584" y="5822"/>
                  <a:pt x="2548" y="5834"/>
                </a:cubicBezTo>
                <a:cubicBezTo>
                  <a:pt x="2727" y="5572"/>
                  <a:pt x="2965" y="5370"/>
                  <a:pt x="3251" y="5239"/>
                </a:cubicBezTo>
                <a:lnTo>
                  <a:pt x="3251" y="5239"/>
                </a:lnTo>
                <a:cubicBezTo>
                  <a:pt x="2477" y="5715"/>
                  <a:pt x="3298" y="6132"/>
                  <a:pt x="2917" y="6513"/>
                </a:cubicBezTo>
                <a:cubicBezTo>
                  <a:pt x="2929" y="6501"/>
                  <a:pt x="2941" y="6489"/>
                  <a:pt x="2953" y="6477"/>
                </a:cubicBezTo>
                <a:cubicBezTo>
                  <a:pt x="2941" y="6489"/>
                  <a:pt x="2929" y="6501"/>
                  <a:pt x="2917" y="6513"/>
                </a:cubicBezTo>
                <a:cubicBezTo>
                  <a:pt x="3084" y="6442"/>
                  <a:pt x="3215" y="6323"/>
                  <a:pt x="3298" y="6156"/>
                </a:cubicBezTo>
                <a:cubicBezTo>
                  <a:pt x="3394" y="5858"/>
                  <a:pt x="3120" y="5739"/>
                  <a:pt x="3132" y="5596"/>
                </a:cubicBezTo>
                <a:cubicBezTo>
                  <a:pt x="3263" y="5703"/>
                  <a:pt x="3370" y="5656"/>
                  <a:pt x="3429" y="5525"/>
                </a:cubicBezTo>
                <a:cubicBezTo>
                  <a:pt x="3251" y="5537"/>
                  <a:pt x="3227" y="5358"/>
                  <a:pt x="3322" y="5275"/>
                </a:cubicBezTo>
                <a:cubicBezTo>
                  <a:pt x="3477" y="5132"/>
                  <a:pt x="3810" y="5096"/>
                  <a:pt x="3894" y="4691"/>
                </a:cubicBezTo>
                <a:cubicBezTo>
                  <a:pt x="3929" y="4644"/>
                  <a:pt x="3965" y="4584"/>
                  <a:pt x="4001" y="4525"/>
                </a:cubicBezTo>
                <a:cubicBezTo>
                  <a:pt x="3977" y="4584"/>
                  <a:pt x="3965" y="4656"/>
                  <a:pt x="3953" y="4727"/>
                </a:cubicBezTo>
                <a:cubicBezTo>
                  <a:pt x="3715" y="5060"/>
                  <a:pt x="3941" y="5322"/>
                  <a:pt x="3953" y="5525"/>
                </a:cubicBezTo>
                <a:cubicBezTo>
                  <a:pt x="3953" y="5668"/>
                  <a:pt x="3822" y="5775"/>
                  <a:pt x="3703" y="5632"/>
                </a:cubicBezTo>
                <a:cubicBezTo>
                  <a:pt x="3644" y="5763"/>
                  <a:pt x="3691" y="5870"/>
                  <a:pt x="3858" y="5894"/>
                </a:cubicBezTo>
                <a:cubicBezTo>
                  <a:pt x="3763" y="6001"/>
                  <a:pt x="3477" y="5894"/>
                  <a:pt x="3346" y="6168"/>
                </a:cubicBezTo>
                <a:cubicBezTo>
                  <a:pt x="3286" y="6287"/>
                  <a:pt x="3286" y="6442"/>
                  <a:pt x="3358" y="6692"/>
                </a:cubicBezTo>
                <a:lnTo>
                  <a:pt x="3358" y="6692"/>
                </a:lnTo>
                <a:cubicBezTo>
                  <a:pt x="3358" y="6156"/>
                  <a:pt x="4239" y="6442"/>
                  <a:pt x="4025" y="5561"/>
                </a:cubicBezTo>
                <a:lnTo>
                  <a:pt x="4025" y="5561"/>
                </a:lnTo>
                <a:cubicBezTo>
                  <a:pt x="4132" y="5846"/>
                  <a:pt x="4156" y="6168"/>
                  <a:pt x="4096" y="6477"/>
                </a:cubicBezTo>
                <a:cubicBezTo>
                  <a:pt x="4072" y="6442"/>
                  <a:pt x="4048" y="6418"/>
                  <a:pt x="4013" y="6418"/>
                </a:cubicBezTo>
                <a:lnTo>
                  <a:pt x="4001" y="6418"/>
                </a:lnTo>
                <a:cubicBezTo>
                  <a:pt x="3989" y="6406"/>
                  <a:pt x="3977" y="6406"/>
                  <a:pt x="3953" y="6418"/>
                </a:cubicBezTo>
                <a:cubicBezTo>
                  <a:pt x="3822" y="6418"/>
                  <a:pt x="3775" y="6596"/>
                  <a:pt x="3894" y="6668"/>
                </a:cubicBezTo>
                <a:cubicBezTo>
                  <a:pt x="3870" y="6561"/>
                  <a:pt x="3965" y="6537"/>
                  <a:pt x="4013" y="6584"/>
                </a:cubicBezTo>
                <a:cubicBezTo>
                  <a:pt x="4048" y="6644"/>
                  <a:pt x="4013" y="6751"/>
                  <a:pt x="3977" y="6787"/>
                </a:cubicBezTo>
                <a:cubicBezTo>
                  <a:pt x="3941" y="6823"/>
                  <a:pt x="3894" y="6834"/>
                  <a:pt x="3846" y="6834"/>
                </a:cubicBezTo>
                <a:cubicBezTo>
                  <a:pt x="3727" y="6846"/>
                  <a:pt x="3525" y="6763"/>
                  <a:pt x="3632" y="6525"/>
                </a:cubicBezTo>
                <a:cubicBezTo>
                  <a:pt x="3370" y="6596"/>
                  <a:pt x="3417" y="6954"/>
                  <a:pt x="3608" y="7085"/>
                </a:cubicBezTo>
                <a:cubicBezTo>
                  <a:pt x="3465" y="7180"/>
                  <a:pt x="3525" y="7275"/>
                  <a:pt x="3298" y="7287"/>
                </a:cubicBezTo>
                <a:cubicBezTo>
                  <a:pt x="3715" y="7489"/>
                  <a:pt x="3798" y="7239"/>
                  <a:pt x="3965" y="7180"/>
                </a:cubicBezTo>
                <a:lnTo>
                  <a:pt x="3965" y="7180"/>
                </a:lnTo>
                <a:cubicBezTo>
                  <a:pt x="3632" y="7358"/>
                  <a:pt x="3739" y="7632"/>
                  <a:pt x="3548" y="7847"/>
                </a:cubicBezTo>
                <a:cubicBezTo>
                  <a:pt x="3953" y="7811"/>
                  <a:pt x="3941" y="7513"/>
                  <a:pt x="4037" y="7311"/>
                </a:cubicBezTo>
                <a:lnTo>
                  <a:pt x="4037" y="7311"/>
                </a:lnTo>
                <a:cubicBezTo>
                  <a:pt x="3810" y="7847"/>
                  <a:pt x="4108" y="7977"/>
                  <a:pt x="4144" y="8311"/>
                </a:cubicBezTo>
                <a:cubicBezTo>
                  <a:pt x="4167" y="7977"/>
                  <a:pt x="4477" y="7847"/>
                  <a:pt x="4251" y="7311"/>
                </a:cubicBezTo>
                <a:lnTo>
                  <a:pt x="4251" y="7311"/>
                </a:lnTo>
                <a:cubicBezTo>
                  <a:pt x="4346" y="7513"/>
                  <a:pt x="4334" y="7811"/>
                  <a:pt x="4739" y="7847"/>
                </a:cubicBezTo>
                <a:cubicBezTo>
                  <a:pt x="4537" y="7620"/>
                  <a:pt x="4656" y="7358"/>
                  <a:pt x="4322" y="7180"/>
                </a:cubicBezTo>
                <a:lnTo>
                  <a:pt x="4322" y="7180"/>
                </a:lnTo>
                <a:cubicBezTo>
                  <a:pt x="4489" y="7239"/>
                  <a:pt x="4572" y="7489"/>
                  <a:pt x="4989" y="7287"/>
                </a:cubicBezTo>
                <a:cubicBezTo>
                  <a:pt x="4763" y="7275"/>
                  <a:pt x="4822" y="7180"/>
                  <a:pt x="4679" y="7085"/>
                </a:cubicBezTo>
                <a:cubicBezTo>
                  <a:pt x="4870" y="6954"/>
                  <a:pt x="4918" y="6596"/>
                  <a:pt x="4656" y="6525"/>
                </a:cubicBezTo>
                <a:cubicBezTo>
                  <a:pt x="4763" y="6763"/>
                  <a:pt x="4560" y="6846"/>
                  <a:pt x="4441" y="6834"/>
                </a:cubicBezTo>
                <a:cubicBezTo>
                  <a:pt x="4394" y="6834"/>
                  <a:pt x="4346" y="6823"/>
                  <a:pt x="4310" y="6787"/>
                </a:cubicBezTo>
                <a:cubicBezTo>
                  <a:pt x="4275" y="6751"/>
                  <a:pt x="4239" y="6632"/>
                  <a:pt x="4275" y="6584"/>
                </a:cubicBezTo>
                <a:cubicBezTo>
                  <a:pt x="4310" y="6537"/>
                  <a:pt x="4418" y="6561"/>
                  <a:pt x="4382" y="6668"/>
                </a:cubicBezTo>
                <a:cubicBezTo>
                  <a:pt x="4406" y="6656"/>
                  <a:pt x="4418" y="6644"/>
                  <a:pt x="4429" y="6632"/>
                </a:cubicBezTo>
                <a:cubicBezTo>
                  <a:pt x="4477" y="6584"/>
                  <a:pt x="4477" y="6501"/>
                  <a:pt x="4429" y="6453"/>
                </a:cubicBezTo>
                <a:cubicBezTo>
                  <a:pt x="4406" y="6430"/>
                  <a:pt x="4370" y="6418"/>
                  <a:pt x="4334" y="6418"/>
                </a:cubicBezTo>
                <a:cubicBezTo>
                  <a:pt x="4310" y="6406"/>
                  <a:pt x="4298" y="6406"/>
                  <a:pt x="4287" y="6418"/>
                </a:cubicBezTo>
                <a:lnTo>
                  <a:pt x="4275" y="6418"/>
                </a:lnTo>
                <a:cubicBezTo>
                  <a:pt x="4239" y="6418"/>
                  <a:pt x="4215" y="6442"/>
                  <a:pt x="4191" y="6477"/>
                </a:cubicBezTo>
                <a:cubicBezTo>
                  <a:pt x="4132" y="6168"/>
                  <a:pt x="4156" y="5846"/>
                  <a:pt x="4263" y="5561"/>
                </a:cubicBezTo>
                <a:cubicBezTo>
                  <a:pt x="4048" y="6442"/>
                  <a:pt x="4929" y="6156"/>
                  <a:pt x="4929" y="6692"/>
                </a:cubicBezTo>
                <a:lnTo>
                  <a:pt x="4929" y="6644"/>
                </a:lnTo>
                <a:lnTo>
                  <a:pt x="4929" y="6692"/>
                </a:lnTo>
                <a:cubicBezTo>
                  <a:pt x="5001" y="6442"/>
                  <a:pt x="5001" y="6287"/>
                  <a:pt x="4941" y="6180"/>
                </a:cubicBezTo>
                <a:cubicBezTo>
                  <a:pt x="4810" y="5906"/>
                  <a:pt x="4525" y="6001"/>
                  <a:pt x="4429" y="5894"/>
                </a:cubicBezTo>
                <a:cubicBezTo>
                  <a:pt x="4596" y="5870"/>
                  <a:pt x="4644" y="5775"/>
                  <a:pt x="4572" y="5632"/>
                </a:cubicBezTo>
                <a:cubicBezTo>
                  <a:pt x="4465" y="5775"/>
                  <a:pt x="4322" y="5668"/>
                  <a:pt x="4322" y="5537"/>
                </a:cubicBezTo>
                <a:cubicBezTo>
                  <a:pt x="4334" y="5322"/>
                  <a:pt x="4560" y="5060"/>
                  <a:pt x="4322" y="4727"/>
                </a:cubicBezTo>
                <a:cubicBezTo>
                  <a:pt x="4322" y="4656"/>
                  <a:pt x="4298" y="4584"/>
                  <a:pt x="4287" y="4525"/>
                </a:cubicBezTo>
                <a:cubicBezTo>
                  <a:pt x="4310" y="4572"/>
                  <a:pt x="4346" y="4620"/>
                  <a:pt x="4382" y="4668"/>
                </a:cubicBezTo>
                <a:cubicBezTo>
                  <a:pt x="4453" y="5072"/>
                  <a:pt x="4799" y="5108"/>
                  <a:pt x="4953" y="5239"/>
                </a:cubicBezTo>
                <a:cubicBezTo>
                  <a:pt x="5049" y="5334"/>
                  <a:pt x="5025" y="5513"/>
                  <a:pt x="4846" y="5489"/>
                </a:cubicBezTo>
                <a:cubicBezTo>
                  <a:pt x="4894" y="5632"/>
                  <a:pt x="5001" y="5668"/>
                  <a:pt x="5144" y="5561"/>
                </a:cubicBezTo>
                <a:cubicBezTo>
                  <a:pt x="5156" y="5715"/>
                  <a:pt x="4882" y="5834"/>
                  <a:pt x="4977" y="6132"/>
                </a:cubicBezTo>
                <a:cubicBezTo>
                  <a:pt x="5013" y="6251"/>
                  <a:pt x="5120" y="6358"/>
                  <a:pt x="5346" y="6489"/>
                </a:cubicBezTo>
                <a:lnTo>
                  <a:pt x="5346" y="6489"/>
                </a:lnTo>
                <a:cubicBezTo>
                  <a:pt x="4977" y="6108"/>
                  <a:pt x="5799" y="5691"/>
                  <a:pt x="5025" y="5215"/>
                </a:cubicBezTo>
                <a:lnTo>
                  <a:pt x="5025" y="5215"/>
                </a:lnTo>
                <a:cubicBezTo>
                  <a:pt x="5310" y="5346"/>
                  <a:pt x="5549" y="5549"/>
                  <a:pt x="5727" y="5811"/>
                </a:cubicBezTo>
                <a:cubicBezTo>
                  <a:pt x="5691" y="5799"/>
                  <a:pt x="5644" y="5811"/>
                  <a:pt x="5620" y="5822"/>
                </a:cubicBezTo>
                <a:lnTo>
                  <a:pt x="5620" y="5822"/>
                </a:lnTo>
                <a:cubicBezTo>
                  <a:pt x="5608" y="5834"/>
                  <a:pt x="5596" y="5846"/>
                  <a:pt x="5584" y="5858"/>
                </a:cubicBezTo>
                <a:cubicBezTo>
                  <a:pt x="5537" y="5906"/>
                  <a:pt x="5537" y="5989"/>
                  <a:pt x="5584" y="6049"/>
                </a:cubicBezTo>
                <a:cubicBezTo>
                  <a:pt x="5620" y="6072"/>
                  <a:pt x="5656" y="6084"/>
                  <a:pt x="5691" y="6084"/>
                </a:cubicBezTo>
                <a:cubicBezTo>
                  <a:pt x="5703" y="6084"/>
                  <a:pt x="5703" y="6084"/>
                  <a:pt x="5715" y="6084"/>
                </a:cubicBezTo>
                <a:cubicBezTo>
                  <a:pt x="5620" y="6025"/>
                  <a:pt x="5680" y="5942"/>
                  <a:pt x="5739" y="5942"/>
                </a:cubicBezTo>
                <a:cubicBezTo>
                  <a:pt x="5811" y="5953"/>
                  <a:pt x="5858" y="6061"/>
                  <a:pt x="5858" y="6108"/>
                </a:cubicBezTo>
                <a:cubicBezTo>
                  <a:pt x="5858" y="6156"/>
                  <a:pt x="5834" y="6203"/>
                  <a:pt x="5799" y="6239"/>
                </a:cubicBezTo>
                <a:cubicBezTo>
                  <a:pt x="5703" y="6394"/>
                  <a:pt x="5465" y="6346"/>
                  <a:pt x="5430" y="6168"/>
                </a:cubicBezTo>
                <a:cubicBezTo>
                  <a:pt x="5299" y="6406"/>
                  <a:pt x="5572" y="6620"/>
                  <a:pt x="5811" y="6573"/>
                </a:cubicBezTo>
                <a:cubicBezTo>
                  <a:pt x="5775" y="6739"/>
                  <a:pt x="5882" y="6775"/>
                  <a:pt x="5739" y="6942"/>
                </a:cubicBezTo>
                <a:cubicBezTo>
                  <a:pt x="6168" y="6799"/>
                  <a:pt x="6061" y="6561"/>
                  <a:pt x="6132" y="6394"/>
                </a:cubicBezTo>
                <a:lnTo>
                  <a:pt x="6132" y="6394"/>
                </a:lnTo>
                <a:cubicBezTo>
                  <a:pt x="6013" y="6751"/>
                  <a:pt x="6275" y="6870"/>
                  <a:pt x="6299" y="7156"/>
                </a:cubicBezTo>
                <a:cubicBezTo>
                  <a:pt x="6561" y="6846"/>
                  <a:pt x="6346" y="6656"/>
                  <a:pt x="6275" y="6430"/>
                </a:cubicBezTo>
                <a:lnTo>
                  <a:pt x="6275" y="6430"/>
                </a:lnTo>
                <a:cubicBezTo>
                  <a:pt x="6489" y="6977"/>
                  <a:pt x="6799" y="6846"/>
                  <a:pt x="7049" y="7073"/>
                </a:cubicBezTo>
                <a:cubicBezTo>
                  <a:pt x="6834" y="6811"/>
                  <a:pt x="6954" y="6501"/>
                  <a:pt x="6418" y="6287"/>
                </a:cubicBezTo>
                <a:lnTo>
                  <a:pt x="6418" y="6287"/>
                </a:lnTo>
                <a:cubicBezTo>
                  <a:pt x="6632" y="6370"/>
                  <a:pt x="6834" y="6584"/>
                  <a:pt x="7144" y="6311"/>
                </a:cubicBezTo>
                <a:cubicBezTo>
                  <a:pt x="6846" y="6299"/>
                  <a:pt x="6739" y="6025"/>
                  <a:pt x="6382" y="6144"/>
                </a:cubicBezTo>
                <a:lnTo>
                  <a:pt x="6382" y="6144"/>
                </a:lnTo>
                <a:cubicBezTo>
                  <a:pt x="6537" y="6072"/>
                  <a:pt x="6775" y="6180"/>
                  <a:pt x="6930" y="5751"/>
                </a:cubicBezTo>
                <a:cubicBezTo>
                  <a:pt x="6763" y="5906"/>
                  <a:pt x="6727" y="5787"/>
                  <a:pt x="6561" y="5822"/>
                </a:cubicBezTo>
                <a:cubicBezTo>
                  <a:pt x="6608" y="5596"/>
                  <a:pt x="6394" y="5310"/>
                  <a:pt x="6156" y="5441"/>
                </a:cubicBezTo>
                <a:cubicBezTo>
                  <a:pt x="6334" y="5489"/>
                  <a:pt x="6370" y="5715"/>
                  <a:pt x="6215" y="5822"/>
                </a:cubicBezTo>
                <a:cubicBezTo>
                  <a:pt x="6180" y="5846"/>
                  <a:pt x="6144" y="5870"/>
                  <a:pt x="6096" y="5870"/>
                </a:cubicBezTo>
                <a:cubicBezTo>
                  <a:pt x="6037" y="5870"/>
                  <a:pt x="5930" y="5822"/>
                  <a:pt x="5930" y="5763"/>
                </a:cubicBezTo>
                <a:cubicBezTo>
                  <a:pt x="5918" y="5691"/>
                  <a:pt x="6001" y="5632"/>
                  <a:pt x="6061" y="5727"/>
                </a:cubicBezTo>
                <a:cubicBezTo>
                  <a:pt x="6061" y="5727"/>
                  <a:pt x="6061" y="5715"/>
                  <a:pt x="6061" y="5703"/>
                </a:cubicBezTo>
                <a:cubicBezTo>
                  <a:pt x="6061" y="5668"/>
                  <a:pt x="6049" y="5632"/>
                  <a:pt x="6025" y="5596"/>
                </a:cubicBezTo>
                <a:cubicBezTo>
                  <a:pt x="5965" y="5549"/>
                  <a:pt x="5894" y="5549"/>
                  <a:pt x="5834" y="5596"/>
                </a:cubicBezTo>
                <a:cubicBezTo>
                  <a:pt x="5822" y="5608"/>
                  <a:pt x="5811" y="5620"/>
                  <a:pt x="5811" y="5632"/>
                </a:cubicBezTo>
                <a:lnTo>
                  <a:pt x="5811" y="5644"/>
                </a:lnTo>
                <a:cubicBezTo>
                  <a:pt x="5787" y="5668"/>
                  <a:pt x="5775" y="5715"/>
                  <a:pt x="5787" y="5751"/>
                </a:cubicBezTo>
                <a:cubicBezTo>
                  <a:pt x="5525" y="5572"/>
                  <a:pt x="5322" y="5334"/>
                  <a:pt x="5191" y="5049"/>
                </a:cubicBezTo>
                <a:cubicBezTo>
                  <a:pt x="5668" y="5822"/>
                  <a:pt x="6084" y="5001"/>
                  <a:pt x="6465" y="5382"/>
                </a:cubicBezTo>
                <a:cubicBezTo>
                  <a:pt x="6453" y="5370"/>
                  <a:pt x="6442" y="5358"/>
                  <a:pt x="6430" y="5346"/>
                </a:cubicBezTo>
                <a:cubicBezTo>
                  <a:pt x="6442" y="5358"/>
                  <a:pt x="6453" y="5370"/>
                  <a:pt x="6465" y="5382"/>
                </a:cubicBezTo>
                <a:cubicBezTo>
                  <a:pt x="6346" y="5156"/>
                  <a:pt x="6227" y="5037"/>
                  <a:pt x="6108" y="5001"/>
                </a:cubicBezTo>
                <a:cubicBezTo>
                  <a:pt x="5811" y="4906"/>
                  <a:pt x="5691" y="5180"/>
                  <a:pt x="5549" y="5168"/>
                </a:cubicBezTo>
                <a:cubicBezTo>
                  <a:pt x="5656" y="5025"/>
                  <a:pt x="5608" y="4929"/>
                  <a:pt x="5477" y="4870"/>
                </a:cubicBezTo>
                <a:cubicBezTo>
                  <a:pt x="5489" y="5049"/>
                  <a:pt x="5322" y="5072"/>
                  <a:pt x="5227" y="4977"/>
                </a:cubicBezTo>
                <a:cubicBezTo>
                  <a:pt x="5084" y="4822"/>
                  <a:pt x="5060" y="4489"/>
                  <a:pt x="4656" y="4406"/>
                </a:cubicBezTo>
                <a:cubicBezTo>
                  <a:pt x="4596" y="4370"/>
                  <a:pt x="4537" y="4334"/>
                  <a:pt x="4477" y="4298"/>
                </a:cubicBezTo>
                <a:cubicBezTo>
                  <a:pt x="4537" y="4322"/>
                  <a:pt x="4608" y="4334"/>
                  <a:pt x="4679" y="4346"/>
                </a:cubicBezTo>
                <a:cubicBezTo>
                  <a:pt x="5013" y="4584"/>
                  <a:pt x="5275" y="4358"/>
                  <a:pt x="5489" y="4346"/>
                </a:cubicBezTo>
                <a:cubicBezTo>
                  <a:pt x="5620" y="4346"/>
                  <a:pt x="5727" y="4477"/>
                  <a:pt x="5584" y="4596"/>
                </a:cubicBezTo>
                <a:cubicBezTo>
                  <a:pt x="5727" y="4656"/>
                  <a:pt x="5822" y="4608"/>
                  <a:pt x="5846" y="4429"/>
                </a:cubicBezTo>
                <a:cubicBezTo>
                  <a:pt x="5953" y="4537"/>
                  <a:pt x="5846" y="4822"/>
                  <a:pt x="6132" y="4953"/>
                </a:cubicBezTo>
                <a:cubicBezTo>
                  <a:pt x="6239" y="5013"/>
                  <a:pt x="6394" y="5013"/>
                  <a:pt x="6644" y="4941"/>
                </a:cubicBezTo>
                <a:lnTo>
                  <a:pt x="6644" y="4941"/>
                </a:lnTo>
                <a:cubicBezTo>
                  <a:pt x="6108" y="4929"/>
                  <a:pt x="6394" y="4060"/>
                  <a:pt x="5513" y="4263"/>
                </a:cubicBezTo>
                <a:lnTo>
                  <a:pt x="5513" y="4263"/>
                </a:lnTo>
                <a:cubicBezTo>
                  <a:pt x="5811" y="4168"/>
                  <a:pt x="6120" y="4144"/>
                  <a:pt x="6430" y="4203"/>
                </a:cubicBezTo>
                <a:cubicBezTo>
                  <a:pt x="6406" y="4215"/>
                  <a:pt x="6382" y="4251"/>
                  <a:pt x="6370" y="4287"/>
                </a:cubicBezTo>
                <a:lnTo>
                  <a:pt x="6370" y="4298"/>
                </a:lnTo>
                <a:cubicBezTo>
                  <a:pt x="6370" y="4310"/>
                  <a:pt x="6370" y="4322"/>
                  <a:pt x="6370" y="4334"/>
                </a:cubicBezTo>
                <a:cubicBezTo>
                  <a:pt x="6382" y="4477"/>
                  <a:pt x="6561" y="4525"/>
                  <a:pt x="6620" y="4394"/>
                </a:cubicBezTo>
                <a:cubicBezTo>
                  <a:pt x="6513" y="4429"/>
                  <a:pt x="6501" y="4322"/>
                  <a:pt x="6549" y="4287"/>
                </a:cubicBezTo>
                <a:cubicBezTo>
                  <a:pt x="6596" y="4251"/>
                  <a:pt x="6704" y="4287"/>
                  <a:pt x="6751" y="4322"/>
                </a:cubicBezTo>
                <a:cubicBezTo>
                  <a:pt x="6775" y="4358"/>
                  <a:pt x="6799" y="4406"/>
                  <a:pt x="6799" y="4453"/>
                </a:cubicBezTo>
                <a:cubicBezTo>
                  <a:pt x="6799" y="4572"/>
                  <a:pt x="6727" y="4775"/>
                  <a:pt x="6489" y="4668"/>
                </a:cubicBezTo>
                <a:cubicBezTo>
                  <a:pt x="6561" y="4929"/>
                  <a:pt x="6906" y="4882"/>
                  <a:pt x="7037" y="4691"/>
                </a:cubicBezTo>
                <a:cubicBezTo>
                  <a:pt x="7132" y="4834"/>
                  <a:pt x="7239" y="4775"/>
                  <a:pt x="7251" y="5001"/>
                </a:cubicBezTo>
                <a:cubicBezTo>
                  <a:pt x="7454" y="4584"/>
                  <a:pt x="7204" y="4501"/>
                  <a:pt x="7144" y="4334"/>
                </a:cubicBezTo>
                <a:lnTo>
                  <a:pt x="7144" y="4334"/>
                </a:lnTo>
                <a:cubicBezTo>
                  <a:pt x="7311" y="4668"/>
                  <a:pt x="7585" y="4548"/>
                  <a:pt x="7799" y="4751"/>
                </a:cubicBezTo>
                <a:cubicBezTo>
                  <a:pt x="7775" y="4346"/>
                  <a:pt x="7477" y="4358"/>
                  <a:pt x="7263" y="4263"/>
                </a:cubicBezTo>
                <a:lnTo>
                  <a:pt x="7263" y="4263"/>
                </a:lnTo>
                <a:cubicBezTo>
                  <a:pt x="7799" y="4489"/>
                  <a:pt x="7930" y="4179"/>
                  <a:pt x="8275" y="4156"/>
                </a:cubicBezTo>
                <a:cubicBezTo>
                  <a:pt x="7930" y="4120"/>
                  <a:pt x="7799" y="3822"/>
                  <a:pt x="7263" y="4048"/>
                </a:cubicBezTo>
                <a:lnTo>
                  <a:pt x="7263" y="4048"/>
                </a:lnTo>
                <a:cubicBezTo>
                  <a:pt x="7477" y="3953"/>
                  <a:pt x="7775" y="3965"/>
                  <a:pt x="7799" y="3548"/>
                </a:cubicBezTo>
                <a:cubicBezTo>
                  <a:pt x="7585" y="3751"/>
                  <a:pt x="7311" y="3632"/>
                  <a:pt x="7144" y="3977"/>
                </a:cubicBezTo>
                <a:lnTo>
                  <a:pt x="7144" y="3977"/>
                </a:lnTo>
                <a:cubicBezTo>
                  <a:pt x="7204" y="3810"/>
                  <a:pt x="7454" y="3727"/>
                  <a:pt x="7251" y="3310"/>
                </a:cubicBezTo>
                <a:cubicBezTo>
                  <a:pt x="7239" y="3536"/>
                  <a:pt x="7132" y="3477"/>
                  <a:pt x="7037" y="3620"/>
                </a:cubicBezTo>
                <a:cubicBezTo>
                  <a:pt x="6906" y="3429"/>
                  <a:pt x="6561" y="3382"/>
                  <a:pt x="6489" y="3644"/>
                </a:cubicBezTo>
                <a:cubicBezTo>
                  <a:pt x="6727" y="3536"/>
                  <a:pt x="6799" y="3739"/>
                  <a:pt x="6799" y="3858"/>
                </a:cubicBezTo>
                <a:cubicBezTo>
                  <a:pt x="6799" y="3906"/>
                  <a:pt x="6775" y="3953"/>
                  <a:pt x="6751" y="3989"/>
                </a:cubicBezTo>
                <a:cubicBezTo>
                  <a:pt x="6704" y="4025"/>
                  <a:pt x="6596" y="4060"/>
                  <a:pt x="6549" y="4025"/>
                </a:cubicBezTo>
                <a:cubicBezTo>
                  <a:pt x="6501" y="3977"/>
                  <a:pt x="6513" y="3870"/>
                  <a:pt x="6620" y="3906"/>
                </a:cubicBezTo>
                <a:cubicBezTo>
                  <a:pt x="6620" y="3894"/>
                  <a:pt x="6608" y="3882"/>
                  <a:pt x="6596" y="3870"/>
                </a:cubicBezTo>
                <a:cubicBezTo>
                  <a:pt x="6537" y="3822"/>
                  <a:pt x="6465" y="3822"/>
                  <a:pt x="6418" y="3870"/>
                </a:cubicBezTo>
                <a:cubicBezTo>
                  <a:pt x="6394" y="3894"/>
                  <a:pt x="6370" y="3929"/>
                  <a:pt x="6370" y="3965"/>
                </a:cubicBezTo>
                <a:cubicBezTo>
                  <a:pt x="6370" y="3977"/>
                  <a:pt x="6370" y="3989"/>
                  <a:pt x="6370" y="4013"/>
                </a:cubicBezTo>
                <a:lnTo>
                  <a:pt x="6370" y="4013"/>
                </a:lnTo>
                <a:cubicBezTo>
                  <a:pt x="6382" y="4048"/>
                  <a:pt x="6406" y="4084"/>
                  <a:pt x="6430" y="4108"/>
                </a:cubicBezTo>
                <a:cubicBezTo>
                  <a:pt x="6132" y="4168"/>
                  <a:pt x="5811" y="4144"/>
                  <a:pt x="5513" y="4037"/>
                </a:cubicBezTo>
                <a:cubicBezTo>
                  <a:pt x="6406" y="4239"/>
                  <a:pt x="6108" y="3370"/>
                  <a:pt x="6656" y="3370"/>
                </a:cubicBezTo>
                <a:lnTo>
                  <a:pt x="6596" y="3370"/>
                </a:lnTo>
                <a:cubicBezTo>
                  <a:pt x="6620" y="3358"/>
                  <a:pt x="6632" y="3358"/>
                  <a:pt x="6656" y="3370"/>
                </a:cubicBezTo>
                <a:cubicBezTo>
                  <a:pt x="6406" y="3298"/>
                  <a:pt x="6239" y="3298"/>
                  <a:pt x="6132" y="3346"/>
                </a:cubicBezTo>
                <a:cubicBezTo>
                  <a:pt x="5858" y="3489"/>
                  <a:pt x="5965" y="3775"/>
                  <a:pt x="5858" y="3870"/>
                </a:cubicBezTo>
                <a:cubicBezTo>
                  <a:pt x="5834" y="3691"/>
                  <a:pt x="5727" y="3656"/>
                  <a:pt x="5596" y="3715"/>
                </a:cubicBezTo>
                <a:cubicBezTo>
                  <a:pt x="5727" y="3822"/>
                  <a:pt x="5632" y="3965"/>
                  <a:pt x="5489" y="3965"/>
                </a:cubicBezTo>
                <a:cubicBezTo>
                  <a:pt x="5287" y="3953"/>
                  <a:pt x="5025" y="3727"/>
                  <a:pt x="4679" y="3965"/>
                </a:cubicBezTo>
                <a:cubicBezTo>
                  <a:pt x="4620" y="3965"/>
                  <a:pt x="4548" y="3989"/>
                  <a:pt x="4489" y="4001"/>
                </a:cubicBezTo>
                <a:cubicBezTo>
                  <a:pt x="4548" y="3977"/>
                  <a:pt x="4596" y="3941"/>
                  <a:pt x="4656" y="3894"/>
                </a:cubicBezTo>
                <a:cubicBezTo>
                  <a:pt x="5060" y="3822"/>
                  <a:pt x="5096" y="3477"/>
                  <a:pt x="5227" y="3334"/>
                </a:cubicBezTo>
                <a:cubicBezTo>
                  <a:pt x="5322" y="3227"/>
                  <a:pt x="5501" y="3251"/>
                  <a:pt x="5477" y="3429"/>
                </a:cubicBezTo>
                <a:cubicBezTo>
                  <a:pt x="5620" y="3382"/>
                  <a:pt x="5656" y="3286"/>
                  <a:pt x="5549" y="3132"/>
                </a:cubicBezTo>
                <a:cubicBezTo>
                  <a:pt x="5703" y="3120"/>
                  <a:pt x="5834" y="3406"/>
                  <a:pt x="6120" y="3298"/>
                </a:cubicBezTo>
                <a:cubicBezTo>
                  <a:pt x="6239" y="3263"/>
                  <a:pt x="6346" y="3155"/>
                  <a:pt x="6477" y="2929"/>
                </a:cubicBezTo>
                <a:lnTo>
                  <a:pt x="6477" y="2929"/>
                </a:lnTo>
                <a:cubicBezTo>
                  <a:pt x="6084" y="3298"/>
                  <a:pt x="5680" y="2477"/>
                  <a:pt x="5203" y="3251"/>
                </a:cubicBezTo>
                <a:lnTo>
                  <a:pt x="5203" y="3251"/>
                </a:lnTo>
                <a:cubicBezTo>
                  <a:pt x="5334" y="2965"/>
                  <a:pt x="5537" y="2727"/>
                  <a:pt x="5799" y="2548"/>
                </a:cubicBezTo>
                <a:cubicBezTo>
                  <a:pt x="5787" y="2596"/>
                  <a:pt x="5799" y="2632"/>
                  <a:pt x="5811" y="2655"/>
                </a:cubicBezTo>
                <a:lnTo>
                  <a:pt x="5811" y="2667"/>
                </a:lnTo>
                <a:cubicBezTo>
                  <a:pt x="5822" y="2679"/>
                  <a:pt x="5834" y="2691"/>
                  <a:pt x="5846" y="2703"/>
                </a:cubicBezTo>
                <a:cubicBezTo>
                  <a:pt x="5942" y="2786"/>
                  <a:pt x="6096" y="2691"/>
                  <a:pt x="6061" y="2560"/>
                </a:cubicBezTo>
                <a:cubicBezTo>
                  <a:pt x="6013" y="2667"/>
                  <a:pt x="5918" y="2596"/>
                  <a:pt x="5930" y="2536"/>
                </a:cubicBezTo>
                <a:cubicBezTo>
                  <a:pt x="5942" y="2465"/>
                  <a:pt x="6037" y="2429"/>
                  <a:pt x="6096" y="2429"/>
                </a:cubicBezTo>
                <a:cubicBezTo>
                  <a:pt x="6144" y="2429"/>
                  <a:pt x="6192" y="2441"/>
                  <a:pt x="6227" y="2477"/>
                </a:cubicBezTo>
                <a:cubicBezTo>
                  <a:pt x="6311" y="2560"/>
                  <a:pt x="6406" y="2751"/>
                  <a:pt x="6156" y="2846"/>
                </a:cubicBezTo>
                <a:cubicBezTo>
                  <a:pt x="6394" y="2977"/>
                  <a:pt x="6608" y="2703"/>
                  <a:pt x="6561" y="2477"/>
                </a:cubicBezTo>
                <a:cubicBezTo>
                  <a:pt x="6727" y="2513"/>
                  <a:pt x="6763" y="2393"/>
                  <a:pt x="6930" y="2536"/>
                </a:cubicBezTo>
                <a:cubicBezTo>
                  <a:pt x="6787" y="2108"/>
                  <a:pt x="6549" y="2227"/>
                  <a:pt x="6382" y="2155"/>
                </a:cubicBezTo>
                <a:lnTo>
                  <a:pt x="6382" y="2155"/>
                </a:lnTo>
                <a:cubicBezTo>
                  <a:pt x="6739" y="2263"/>
                  <a:pt x="6846" y="2001"/>
                  <a:pt x="7144" y="1977"/>
                </a:cubicBezTo>
                <a:cubicBezTo>
                  <a:pt x="6834" y="1715"/>
                  <a:pt x="6632" y="1929"/>
                  <a:pt x="6418" y="2012"/>
                </a:cubicBezTo>
                <a:lnTo>
                  <a:pt x="6418" y="2012"/>
                </a:lnTo>
                <a:cubicBezTo>
                  <a:pt x="6965" y="1786"/>
                  <a:pt x="6834" y="1489"/>
                  <a:pt x="7061" y="1227"/>
                </a:cubicBezTo>
                <a:cubicBezTo>
                  <a:pt x="6799" y="1441"/>
                  <a:pt x="6489" y="1322"/>
                  <a:pt x="6275" y="1858"/>
                </a:cubicBezTo>
                <a:lnTo>
                  <a:pt x="6275" y="1858"/>
                </a:lnTo>
                <a:cubicBezTo>
                  <a:pt x="6358" y="1643"/>
                  <a:pt x="6573" y="1441"/>
                  <a:pt x="6299" y="1131"/>
                </a:cubicBezTo>
                <a:cubicBezTo>
                  <a:pt x="6287" y="1429"/>
                  <a:pt x="6013" y="1536"/>
                  <a:pt x="6132" y="1893"/>
                </a:cubicBezTo>
                <a:lnTo>
                  <a:pt x="6132" y="1893"/>
                </a:lnTo>
                <a:cubicBezTo>
                  <a:pt x="6061" y="1739"/>
                  <a:pt x="6180" y="1501"/>
                  <a:pt x="5739" y="1346"/>
                </a:cubicBezTo>
                <a:cubicBezTo>
                  <a:pt x="5894" y="1512"/>
                  <a:pt x="5775" y="1548"/>
                  <a:pt x="5811" y="1715"/>
                </a:cubicBezTo>
                <a:cubicBezTo>
                  <a:pt x="5584" y="1667"/>
                  <a:pt x="5299" y="1882"/>
                  <a:pt x="5430" y="2120"/>
                </a:cubicBezTo>
                <a:cubicBezTo>
                  <a:pt x="5477" y="1941"/>
                  <a:pt x="5703" y="1905"/>
                  <a:pt x="5811" y="2060"/>
                </a:cubicBezTo>
                <a:cubicBezTo>
                  <a:pt x="5834" y="2096"/>
                  <a:pt x="5858" y="2132"/>
                  <a:pt x="5858" y="2179"/>
                </a:cubicBezTo>
                <a:cubicBezTo>
                  <a:pt x="5858" y="2239"/>
                  <a:pt x="5811" y="2346"/>
                  <a:pt x="5751" y="2346"/>
                </a:cubicBezTo>
                <a:cubicBezTo>
                  <a:pt x="5680" y="2358"/>
                  <a:pt x="5620" y="2274"/>
                  <a:pt x="5715" y="2215"/>
                </a:cubicBezTo>
                <a:cubicBezTo>
                  <a:pt x="5584" y="2179"/>
                  <a:pt x="5489" y="2334"/>
                  <a:pt x="5584" y="2429"/>
                </a:cubicBezTo>
                <a:cubicBezTo>
                  <a:pt x="5596" y="2441"/>
                  <a:pt x="5608" y="2453"/>
                  <a:pt x="5620" y="2465"/>
                </a:cubicBezTo>
                <a:cubicBezTo>
                  <a:pt x="5644" y="2489"/>
                  <a:pt x="5680" y="2489"/>
                  <a:pt x="5727" y="2477"/>
                </a:cubicBezTo>
                <a:cubicBezTo>
                  <a:pt x="5549" y="2739"/>
                  <a:pt x="5310" y="2941"/>
                  <a:pt x="5025" y="3072"/>
                </a:cubicBezTo>
                <a:cubicBezTo>
                  <a:pt x="5799" y="2596"/>
                  <a:pt x="4977" y="2179"/>
                  <a:pt x="5358" y="1798"/>
                </a:cubicBezTo>
                <a:lnTo>
                  <a:pt x="5310" y="1834"/>
                </a:lnTo>
                <a:lnTo>
                  <a:pt x="5358" y="1798"/>
                </a:lnTo>
                <a:cubicBezTo>
                  <a:pt x="5132" y="1929"/>
                  <a:pt x="5013" y="2036"/>
                  <a:pt x="4977" y="2155"/>
                </a:cubicBezTo>
                <a:cubicBezTo>
                  <a:pt x="4882" y="2453"/>
                  <a:pt x="5156" y="2572"/>
                  <a:pt x="5144" y="2727"/>
                </a:cubicBezTo>
                <a:cubicBezTo>
                  <a:pt x="5001" y="2620"/>
                  <a:pt x="4906" y="2655"/>
                  <a:pt x="4846" y="2798"/>
                </a:cubicBezTo>
                <a:cubicBezTo>
                  <a:pt x="5025" y="2774"/>
                  <a:pt x="5049" y="2953"/>
                  <a:pt x="4953" y="3036"/>
                </a:cubicBezTo>
                <a:cubicBezTo>
                  <a:pt x="4799" y="3179"/>
                  <a:pt x="4465" y="3215"/>
                  <a:pt x="4382" y="3620"/>
                </a:cubicBezTo>
                <a:cubicBezTo>
                  <a:pt x="4346" y="3679"/>
                  <a:pt x="4310" y="3727"/>
                  <a:pt x="4275" y="3787"/>
                </a:cubicBezTo>
                <a:cubicBezTo>
                  <a:pt x="4298" y="3727"/>
                  <a:pt x="4310" y="3656"/>
                  <a:pt x="4322" y="3596"/>
                </a:cubicBezTo>
                <a:cubicBezTo>
                  <a:pt x="4548" y="3251"/>
                  <a:pt x="4334" y="3001"/>
                  <a:pt x="4322" y="2786"/>
                </a:cubicBezTo>
                <a:cubicBezTo>
                  <a:pt x="4322" y="2644"/>
                  <a:pt x="4453" y="2548"/>
                  <a:pt x="4572" y="2679"/>
                </a:cubicBezTo>
                <a:cubicBezTo>
                  <a:pt x="4632" y="2548"/>
                  <a:pt x="4584" y="2441"/>
                  <a:pt x="4418" y="2417"/>
                </a:cubicBezTo>
                <a:cubicBezTo>
                  <a:pt x="4513" y="2310"/>
                  <a:pt x="4799" y="2417"/>
                  <a:pt x="4941" y="2143"/>
                </a:cubicBezTo>
                <a:cubicBezTo>
                  <a:pt x="4989" y="2036"/>
                  <a:pt x="4989" y="1870"/>
                  <a:pt x="4929" y="1620"/>
                </a:cubicBezTo>
                <a:lnTo>
                  <a:pt x="4929" y="1620"/>
                </a:lnTo>
                <a:cubicBezTo>
                  <a:pt x="4929" y="2155"/>
                  <a:pt x="4048" y="1870"/>
                  <a:pt x="4251" y="2751"/>
                </a:cubicBezTo>
                <a:lnTo>
                  <a:pt x="4251" y="2751"/>
                </a:lnTo>
                <a:cubicBezTo>
                  <a:pt x="4144" y="2465"/>
                  <a:pt x="4120" y="2143"/>
                  <a:pt x="4179" y="1834"/>
                </a:cubicBezTo>
                <a:cubicBezTo>
                  <a:pt x="4203" y="1870"/>
                  <a:pt x="4239" y="1893"/>
                  <a:pt x="4275" y="1905"/>
                </a:cubicBezTo>
                <a:lnTo>
                  <a:pt x="4287" y="1905"/>
                </a:lnTo>
                <a:cubicBezTo>
                  <a:pt x="4298" y="1905"/>
                  <a:pt x="4310" y="1905"/>
                  <a:pt x="4322" y="1905"/>
                </a:cubicBezTo>
                <a:cubicBezTo>
                  <a:pt x="4465" y="1893"/>
                  <a:pt x="4501" y="1715"/>
                  <a:pt x="4382" y="1643"/>
                </a:cubicBezTo>
                <a:cubicBezTo>
                  <a:pt x="4418" y="1762"/>
                  <a:pt x="4310" y="1774"/>
                  <a:pt x="4275" y="1727"/>
                </a:cubicBezTo>
                <a:cubicBezTo>
                  <a:pt x="4227" y="1667"/>
                  <a:pt x="4275" y="1560"/>
                  <a:pt x="4310" y="1524"/>
                </a:cubicBezTo>
                <a:cubicBezTo>
                  <a:pt x="4346" y="1489"/>
                  <a:pt x="4382" y="1477"/>
                  <a:pt x="4429" y="1477"/>
                </a:cubicBezTo>
                <a:cubicBezTo>
                  <a:pt x="4560" y="1465"/>
                  <a:pt x="4751" y="1548"/>
                  <a:pt x="4656" y="1786"/>
                </a:cubicBezTo>
                <a:cubicBezTo>
                  <a:pt x="4906" y="1715"/>
                  <a:pt x="4870" y="1358"/>
                  <a:pt x="4668" y="1227"/>
                </a:cubicBezTo>
                <a:cubicBezTo>
                  <a:pt x="4822" y="1131"/>
                  <a:pt x="4763" y="1036"/>
                  <a:pt x="4977" y="1024"/>
                </a:cubicBezTo>
                <a:cubicBezTo>
                  <a:pt x="4572" y="822"/>
                  <a:pt x="4477" y="1072"/>
                  <a:pt x="4322" y="1131"/>
                </a:cubicBezTo>
                <a:lnTo>
                  <a:pt x="4322" y="1131"/>
                </a:lnTo>
                <a:cubicBezTo>
                  <a:pt x="4656" y="953"/>
                  <a:pt x="4537" y="679"/>
                  <a:pt x="4739" y="465"/>
                </a:cubicBezTo>
                <a:cubicBezTo>
                  <a:pt x="4334" y="500"/>
                  <a:pt x="4334" y="798"/>
                  <a:pt x="4239" y="1000"/>
                </a:cubicBezTo>
                <a:lnTo>
                  <a:pt x="4239" y="1000"/>
                </a:lnTo>
                <a:cubicBezTo>
                  <a:pt x="4477" y="465"/>
                  <a:pt x="4167" y="334"/>
                  <a:pt x="4144" y="0"/>
                </a:cubicBezTo>
                <a:cubicBezTo>
                  <a:pt x="4108" y="334"/>
                  <a:pt x="3798" y="465"/>
                  <a:pt x="4037" y="1000"/>
                </a:cubicBezTo>
                <a:lnTo>
                  <a:pt x="4037" y="1000"/>
                </a:lnTo>
                <a:cubicBezTo>
                  <a:pt x="3929" y="798"/>
                  <a:pt x="3953" y="500"/>
                  <a:pt x="3536" y="465"/>
                </a:cubicBezTo>
                <a:cubicBezTo>
                  <a:pt x="3739" y="691"/>
                  <a:pt x="3620" y="953"/>
                  <a:pt x="3965" y="1131"/>
                </a:cubicBezTo>
                <a:lnTo>
                  <a:pt x="3965" y="1131"/>
                </a:lnTo>
                <a:cubicBezTo>
                  <a:pt x="3798" y="1072"/>
                  <a:pt x="3703" y="822"/>
                  <a:pt x="3298" y="1024"/>
                </a:cubicBezTo>
                <a:cubicBezTo>
                  <a:pt x="3513" y="1036"/>
                  <a:pt x="3465" y="1131"/>
                  <a:pt x="3608" y="1227"/>
                </a:cubicBezTo>
                <a:cubicBezTo>
                  <a:pt x="3405" y="1358"/>
                  <a:pt x="3370" y="1715"/>
                  <a:pt x="3620" y="1786"/>
                </a:cubicBezTo>
                <a:cubicBezTo>
                  <a:pt x="3525" y="1548"/>
                  <a:pt x="3715" y="1465"/>
                  <a:pt x="3846" y="1477"/>
                </a:cubicBezTo>
                <a:cubicBezTo>
                  <a:pt x="3894" y="1477"/>
                  <a:pt x="3929" y="1489"/>
                  <a:pt x="3965" y="1524"/>
                </a:cubicBezTo>
                <a:cubicBezTo>
                  <a:pt x="4001" y="1560"/>
                  <a:pt x="4048" y="1679"/>
                  <a:pt x="4001" y="1727"/>
                </a:cubicBezTo>
                <a:cubicBezTo>
                  <a:pt x="3965" y="1774"/>
                  <a:pt x="3858" y="1762"/>
                  <a:pt x="3894" y="1643"/>
                </a:cubicBezTo>
                <a:cubicBezTo>
                  <a:pt x="3775" y="1715"/>
                  <a:pt x="3810" y="1893"/>
                  <a:pt x="3953" y="1905"/>
                </a:cubicBezTo>
                <a:cubicBezTo>
                  <a:pt x="3965" y="1905"/>
                  <a:pt x="3977" y="1905"/>
                  <a:pt x="3989" y="1905"/>
                </a:cubicBezTo>
                <a:lnTo>
                  <a:pt x="4001" y="1905"/>
                </a:lnTo>
                <a:cubicBezTo>
                  <a:pt x="4037" y="1893"/>
                  <a:pt x="4072" y="1870"/>
                  <a:pt x="4096" y="1834"/>
                </a:cubicBezTo>
                <a:cubicBezTo>
                  <a:pt x="4156" y="2143"/>
                  <a:pt x="4132" y="2465"/>
                  <a:pt x="4025" y="2751"/>
                </a:cubicBezTo>
                <a:cubicBezTo>
                  <a:pt x="4227" y="1870"/>
                  <a:pt x="3358" y="2155"/>
                  <a:pt x="3346" y="1620"/>
                </a:cubicBezTo>
                <a:lnTo>
                  <a:pt x="3346" y="1679"/>
                </a:lnTo>
                <a:lnTo>
                  <a:pt x="3346" y="1620"/>
                </a:lnTo>
                <a:cubicBezTo>
                  <a:pt x="3286" y="1870"/>
                  <a:pt x="3286" y="2024"/>
                  <a:pt x="3334" y="2132"/>
                </a:cubicBezTo>
                <a:cubicBezTo>
                  <a:pt x="3477" y="2417"/>
                  <a:pt x="3763" y="2310"/>
                  <a:pt x="3858" y="2417"/>
                </a:cubicBezTo>
                <a:cubicBezTo>
                  <a:pt x="3679" y="2441"/>
                  <a:pt x="3644" y="2536"/>
                  <a:pt x="3703" y="2679"/>
                </a:cubicBezTo>
                <a:cubicBezTo>
                  <a:pt x="3810" y="2536"/>
                  <a:pt x="3953" y="2644"/>
                  <a:pt x="3953" y="2774"/>
                </a:cubicBezTo>
                <a:cubicBezTo>
                  <a:pt x="3941" y="2989"/>
                  <a:pt x="3715" y="3251"/>
                  <a:pt x="3953" y="3584"/>
                </a:cubicBezTo>
                <a:cubicBezTo>
                  <a:pt x="3953" y="3656"/>
                  <a:pt x="3977" y="3727"/>
                  <a:pt x="3989" y="3787"/>
                </a:cubicBezTo>
                <a:cubicBezTo>
                  <a:pt x="3965" y="3727"/>
                  <a:pt x="3929" y="3667"/>
                  <a:pt x="3882" y="3620"/>
                </a:cubicBezTo>
                <a:cubicBezTo>
                  <a:pt x="3810" y="3203"/>
                  <a:pt x="3465" y="3179"/>
                  <a:pt x="3322" y="3036"/>
                </a:cubicBezTo>
                <a:cubicBezTo>
                  <a:pt x="3215" y="2941"/>
                  <a:pt x="3239" y="2774"/>
                  <a:pt x="3417" y="2786"/>
                </a:cubicBezTo>
                <a:cubicBezTo>
                  <a:pt x="3370" y="2655"/>
                  <a:pt x="3275" y="2608"/>
                  <a:pt x="3120" y="2715"/>
                </a:cubicBezTo>
                <a:cubicBezTo>
                  <a:pt x="3108" y="2572"/>
                  <a:pt x="3394" y="2441"/>
                  <a:pt x="3286" y="2155"/>
                </a:cubicBezTo>
                <a:cubicBezTo>
                  <a:pt x="3215" y="1989"/>
                  <a:pt x="3084" y="1870"/>
                  <a:pt x="2917" y="1798"/>
                </a:cubicBezTo>
                <a:cubicBezTo>
                  <a:pt x="3286" y="2179"/>
                  <a:pt x="2465" y="2596"/>
                  <a:pt x="3251" y="3072"/>
                </a:cubicBezTo>
                <a:cubicBezTo>
                  <a:pt x="2965" y="2941"/>
                  <a:pt x="2727" y="2739"/>
                  <a:pt x="2548" y="2477"/>
                </a:cubicBezTo>
                <a:cubicBezTo>
                  <a:pt x="2584" y="2489"/>
                  <a:pt x="2620" y="2477"/>
                  <a:pt x="2655" y="2465"/>
                </a:cubicBezTo>
                <a:cubicBezTo>
                  <a:pt x="2655" y="2465"/>
                  <a:pt x="2655" y="2465"/>
                  <a:pt x="2655" y="2465"/>
                </a:cubicBezTo>
                <a:cubicBezTo>
                  <a:pt x="2667" y="2453"/>
                  <a:pt x="2679" y="2441"/>
                  <a:pt x="2691" y="2429"/>
                </a:cubicBezTo>
                <a:cubicBezTo>
                  <a:pt x="2774" y="2346"/>
                  <a:pt x="2703" y="2191"/>
                  <a:pt x="2584" y="2203"/>
                </a:cubicBezTo>
                <a:cubicBezTo>
                  <a:pt x="2572" y="2203"/>
                  <a:pt x="2560" y="2203"/>
                  <a:pt x="2560" y="2203"/>
                </a:cubicBezTo>
                <a:cubicBezTo>
                  <a:pt x="2655" y="2263"/>
                  <a:pt x="2596" y="2358"/>
                  <a:pt x="2524" y="2346"/>
                </a:cubicBezTo>
                <a:cubicBezTo>
                  <a:pt x="2465" y="2322"/>
                  <a:pt x="2417" y="2227"/>
                  <a:pt x="2417" y="2167"/>
                </a:cubicBezTo>
                <a:cubicBezTo>
                  <a:pt x="2417" y="2132"/>
                  <a:pt x="2441" y="2084"/>
                  <a:pt x="2465" y="2048"/>
                </a:cubicBezTo>
                <a:cubicBezTo>
                  <a:pt x="2572" y="1893"/>
                  <a:pt x="2798" y="1929"/>
                  <a:pt x="2846" y="2108"/>
                </a:cubicBezTo>
                <a:cubicBezTo>
                  <a:pt x="2977" y="1882"/>
                  <a:pt x="2691" y="1667"/>
                  <a:pt x="2465" y="1715"/>
                </a:cubicBezTo>
                <a:cubicBezTo>
                  <a:pt x="2501" y="1536"/>
                  <a:pt x="2393" y="1512"/>
                  <a:pt x="2536" y="1334"/>
                </a:cubicBezTo>
                <a:cubicBezTo>
                  <a:pt x="2096" y="1489"/>
                  <a:pt x="2215" y="1727"/>
                  <a:pt x="2143" y="1893"/>
                </a:cubicBezTo>
                <a:lnTo>
                  <a:pt x="2143" y="1893"/>
                </a:lnTo>
                <a:cubicBezTo>
                  <a:pt x="2262" y="1524"/>
                  <a:pt x="1989" y="1417"/>
                  <a:pt x="1977" y="1120"/>
                </a:cubicBezTo>
                <a:cubicBezTo>
                  <a:pt x="1703" y="1441"/>
                  <a:pt x="1917" y="1631"/>
                  <a:pt x="2001" y="1858"/>
                </a:cubicBezTo>
                <a:lnTo>
                  <a:pt x="2001" y="1858"/>
                </a:lnTo>
                <a:cubicBezTo>
                  <a:pt x="1786" y="1310"/>
                  <a:pt x="1477" y="1429"/>
                  <a:pt x="1215" y="1215"/>
                </a:cubicBezTo>
                <a:cubicBezTo>
                  <a:pt x="1441" y="1477"/>
                  <a:pt x="1310" y="1786"/>
                  <a:pt x="1858" y="2001"/>
                </a:cubicBezTo>
                <a:lnTo>
                  <a:pt x="1858" y="2001"/>
                </a:lnTo>
                <a:cubicBezTo>
                  <a:pt x="1631" y="1917"/>
                  <a:pt x="1441" y="1703"/>
                  <a:pt x="1119" y="1977"/>
                </a:cubicBezTo>
                <a:cubicBezTo>
                  <a:pt x="1417" y="1989"/>
                  <a:pt x="1524" y="2263"/>
                  <a:pt x="1893" y="2143"/>
                </a:cubicBezTo>
                <a:lnTo>
                  <a:pt x="1893" y="2143"/>
                </a:lnTo>
                <a:cubicBezTo>
                  <a:pt x="1727" y="2215"/>
                  <a:pt x="1500" y="2096"/>
                  <a:pt x="1346" y="2536"/>
                </a:cubicBezTo>
                <a:cubicBezTo>
                  <a:pt x="1512" y="2382"/>
                  <a:pt x="1548" y="2501"/>
                  <a:pt x="1715" y="2465"/>
                </a:cubicBezTo>
                <a:cubicBezTo>
                  <a:pt x="1667" y="2691"/>
                  <a:pt x="1881" y="2977"/>
                  <a:pt x="2120" y="2846"/>
                </a:cubicBezTo>
                <a:cubicBezTo>
                  <a:pt x="1870" y="2751"/>
                  <a:pt x="1965" y="2548"/>
                  <a:pt x="2048" y="2465"/>
                </a:cubicBezTo>
                <a:cubicBezTo>
                  <a:pt x="2084" y="2441"/>
                  <a:pt x="2132" y="2417"/>
                  <a:pt x="2179" y="2417"/>
                </a:cubicBezTo>
                <a:cubicBezTo>
                  <a:pt x="2227" y="2417"/>
                  <a:pt x="2334" y="2465"/>
                  <a:pt x="2346" y="2524"/>
                </a:cubicBezTo>
                <a:cubicBezTo>
                  <a:pt x="2346" y="2596"/>
                  <a:pt x="2262" y="2655"/>
                  <a:pt x="2215" y="2560"/>
                </a:cubicBezTo>
                <a:cubicBezTo>
                  <a:pt x="2167" y="2691"/>
                  <a:pt x="2334" y="2786"/>
                  <a:pt x="2429" y="2691"/>
                </a:cubicBezTo>
                <a:lnTo>
                  <a:pt x="2465" y="2655"/>
                </a:lnTo>
                <a:lnTo>
                  <a:pt x="2465" y="2655"/>
                </a:lnTo>
                <a:cubicBezTo>
                  <a:pt x="2477" y="2620"/>
                  <a:pt x="2489" y="2584"/>
                  <a:pt x="2477" y="2548"/>
                </a:cubicBezTo>
                <a:cubicBezTo>
                  <a:pt x="2739" y="2727"/>
                  <a:pt x="2941" y="2965"/>
                  <a:pt x="3072" y="3239"/>
                </a:cubicBezTo>
                <a:cubicBezTo>
                  <a:pt x="2596" y="2465"/>
                  <a:pt x="2179" y="3286"/>
                  <a:pt x="1798" y="2917"/>
                </a:cubicBezTo>
                <a:cubicBezTo>
                  <a:pt x="1917" y="3144"/>
                  <a:pt x="2036" y="3251"/>
                  <a:pt x="2155" y="3286"/>
                </a:cubicBezTo>
                <a:cubicBezTo>
                  <a:pt x="2453" y="3394"/>
                  <a:pt x="2572" y="3108"/>
                  <a:pt x="2715" y="3120"/>
                </a:cubicBezTo>
                <a:cubicBezTo>
                  <a:pt x="2608" y="3263"/>
                  <a:pt x="2655" y="3370"/>
                  <a:pt x="2786" y="3417"/>
                </a:cubicBezTo>
                <a:cubicBezTo>
                  <a:pt x="2774" y="3239"/>
                  <a:pt x="2941" y="3215"/>
                  <a:pt x="3036" y="3322"/>
                </a:cubicBezTo>
                <a:cubicBezTo>
                  <a:pt x="3179" y="3465"/>
                  <a:pt x="3215" y="3810"/>
                  <a:pt x="3620" y="3882"/>
                </a:cubicBezTo>
                <a:cubicBezTo>
                  <a:pt x="3667" y="3929"/>
                  <a:pt x="3727" y="3965"/>
                  <a:pt x="3786" y="3989"/>
                </a:cubicBezTo>
                <a:cubicBezTo>
                  <a:pt x="3727" y="3977"/>
                  <a:pt x="3656" y="3953"/>
                  <a:pt x="3584" y="3953"/>
                </a:cubicBezTo>
                <a:cubicBezTo>
                  <a:pt x="3251" y="3715"/>
                  <a:pt x="2989" y="3929"/>
                  <a:pt x="2774" y="3953"/>
                </a:cubicBezTo>
                <a:cubicBezTo>
                  <a:pt x="2643" y="3953"/>
                  <a:pt x="2536" y="3810"/>
                  <a:pt x="2679" y="3703"/>
                </a:cubicBezTo>
                <a:cubicBezTo>
                  <a:pt x="2536" y="3644"/>
                  <a:pt x="2441" y="3679"/>
                  <a:pt x="2417" y="3858"/>
                </a:cubicBezTo>
                <a:cubicBezTo>
                  <a:pt x="2310" y="3763"/>
                  <a:pt x="2417" y="3477"/>
                  <a:pt x="2132" y="3334"/>
                </a:cubicBezTo>
                <a:cubicBezTo>
                  <a:pt x="2024" y="3286"/>
                  <a:pt x="1870" y="3286"/>
                  <a:pt x="1620" y="3358"/>
                </a:cubicBezTo>
                <a:lnTo>
                  <a:pt x="1620" y="3358"/>
                </a:lnTo>
                <a:cubicBezTo>
                  <a:pt x="2155" y="3358"/>
                  <a:pt x="1870" y="4227"/>
                  <a:pt x="2751" y="4025"/>
                </a:cubicBezTo>
                <a:cubicBezTo>
                  <a:pt x="2465" y="4132"/>
                  <a:pt x="2143" y="4156"/>
                  <a:pt x="1834" y="4096"/>
                </a:cubicBezTo>
                <a:cubicBezTo>
                  <a:pt x="1870" y="4072"/>
                  <a:pt x="1893" y="4037"/>
                  <a:pt x="1893" y="4001"/>
                </a:cubicBezTo>
                <a:lnTo>
                  <a:pt x="1893" y="4001"/>
                </a:lnTo>
                <a:cubicBezTo>
                  <a:pt x="1905" y="3977"/>
                  <a:pt x="1905" y="3965"/>
                  <a:pt x="1893" y="3953"/>
                </a:cubicBezTo>
                <a:cubicBezTo>
                  <a:pt x="1893" y="3822"/>
                  <a:pt x="1715" y="3775"/>
                  <a:pt x="1643" y="3894"/>
                </a:cubicBezTo>
                <a:cubicBezTo>
                  <a:pt x="1751" y="3858"/>
                  <a:pt x="1774" y="3965"/>
                  <a:pt x="1727" y="4001"/>
                </a:cubicBezTo>
                <a:cubicBezTo>
                  <a:pt x="1667" y="4048"/>
                  <a:pt x="1560" y="4001"/>
                  <a:pt x="1524" y="3965"/>
                </a:cubicBezTo>
                <a:cubicBezTo>
                  <a:pt x="1489" y="3929"/>
                  <a:pt x="1477" y="3894"/>
                  <a:pt x="1477" y="3846"/>
                </a:cubicBezTo>
                <a:cubicBezTo>
                  <a:pt x="1477" y="3715"/>
                  <a:pt x="1536" y="3525"/>
                  <a:pt x="1786" y="3620"/>
                </a:cubicBezTo>
                <a:cubicBezTo>
                  <a:pt x="1715" y="3370"/>
                  <a:pt x="1358" y="3406"/>
                  <a:pt x="1227" y="3608"/>
                </a:cubicBezTo>
                <a:cubicBezTo>
                  <a:pt x="1131" y="3453"/>
                  <a:pt x="1036" y="3513"/>
                  <a:pt x="1024" y="3298"/>
                </a:cubicBezTo>
                <a:cubicBezTo>
                  <a:pt x="822" y="3703"/>
                  <a:pt x="1060" y="3798"/>
                  <a:pt x="1131" y="3953"/>
                </a:cubicBezTo>
                <a:lnTo>
                  <a:pt x="1131" y="3953"/>
                </a:lnTo>
                <a:cubicBezTo>
                  <a:pt x="953" y="3620"/>
                  <a:pt x="679" y="3739"/>
                  <a:pt x="465" y="3536"/>
                </a:cubicBezTo>
                <a:cubicBezTo>
                  <a:pt x="500" y="3941"/>
                  <a:pt x="786" y="3929"/>
                  <a:pt x="1000" y="4037"/>
                </a:cubicBezTo>
                <a:lnTo>
                  <a:pt x="1000" y="4037"/>
                </a:lnTo>
                <a:cubicBezTo>
                  <a:pt x="477" y="3822"/>
                  <a:pt x="346" y="4132"/>
                  <a:pt x="0" y="4156"/>
                </a:cubicBezTo>
                <a:close/>
                <a:moveTo>
                  <a:pt x="5501" y="4048"/>
                </a:moveTo>
                <a:close/>
                <a:moveTo>
                  <a:pt x="4763" y="3965"/>
                </a:moveTo>
                <a:cubicBezTo>
                  <a:pt x="4870" y="3917"/>
                  <a:pt x="4989" y="3894"/>
                  <a:pt x="5096" y="3917"/>
                </a:cubicBezTo>
                <a:cubicBezTo>
                  <a:pt x="5275" y="4001"/>
                  <a:pt x="5453" y="4060"/>
                  <a:pt x="5644" y="4120"/>
                </a:cubicBezTo>
                <a:cubicBezTo>
                  <a:pt x="5715" y="4132"/>
                  <a:pt x="5787" y="4144"/>
                  <a:pt x="5870" y="4156"/>
                </a:cubicBezTo>
                <a:cubicBezTo>
                  <a:pt x="5799" y="4168"/>
                  <a:pt x="5715" y="4179"/>
                  <a:pt x="5644" y="4191"/>
                </a:cubicBezTo>
                <a:cubicBezTo>
                  <a:pt x="5453" y="4251"/>
                  <a:pt x="5275" y="4322"/>
                  <a:pt x="5096" y="4394"/>
                </a:cubicBezTo>
                <a:cubicBezTo>
                  <a:pt x="4989" y="4418"/>
                  <a:pt x="4870" y="4406"/>
                  <a:pt x="4763" y="4346"/>
                </a:cubicBezTo>
                <a:cubicBezTo>
                  <a:pt x="4941" y="4358"/>
                  <a:pt x="5096" y="4287"/>
                  <a:pt x="5215" y="4156"/>
                </a:cubicBezTo>
                <a:cubicBezTo>
                  <a:pt x="5096" y="4037"/>
                  <a:pt x="4941" y="3965"/>
                  <a:pt x="4763" y="3965"/>
                </a:cubicBezTo>
                <a:close/>
                <a:moveTo>
                  <a:pt x="5180" y="5049"/>
                </a:moveTo>
                <a:close/>
                <a:moveTo>
                  <a:pt x="4894" y="4941"/>
                </a:moveTo>
                <a:cubicBezTo>
                  <a:pt x="4906" y="4763"/>
                  <a:pt x="4834" y="4608"/>
                  <a:pt x="4715" y="4489"/>
                </a:cubicBezTo>
                <a:cubicBezTo>
                  <a:pt x="4822" y="4513"/>
                  <a:pt x="4918" y="4584"/>
                  <a:pt x="4977" y="4679"/>
                </a:cubicBezTo>
                <a:cubicBezTo>
                  <a:pt x="5049" y="4858"/>
                  <a:pt x="5132" y="5037"/>
                  <a:pt x="5227" y="5203"/>
                </a:cubicBezTo>
                <a:cubicBezTo>
                  <a:pt x="5263" y="5263"/>
                  <a:pt x="5310" y="5322"/>
                  <a:pt x="5358" y="5394"/>
                </a:cubicBezTo>
                <a:cubicBezTo>
                  <a:pt x="5299" y="5346"/>
                  <a:pt x="5239" y="5299"/>
                  <a:pt x="5168" y="5251"/>
                </a:cubicBezTo>
                <a:cubicBezTo>
                  <a:pt x="5001" y="5168"/>
                  <a:pt x="4822" y="5084"/>
                  <a:pt x="4644" y="5013"/>
                </a:cubicBezTo>
                <a:cubicBezTo>
                  <a:pt x="4548" y="4953"/>
                  <a:pt x="4477" y="4858"/>
                  <a:pt x="4441" y="4751"/>
                </a:cubicBezTo>
                <a:cubicBezTo>
                  <a:pt x="4560" y="4870"/>
                  <a:pt x="4727" y="4941"/>
                  <a:pt x="4894" y="4941"/>
                </a:cubicBezTo>
                <a:close/>
                <a:moveTo>
                  <a:pt x="5013" y="3120"/>
                </a:moveTo>
                <a:close/>
                <a:moveTo>
                  <a:pt x="4644" y="3310"/>
                </a:moveTo>
                <a:cubicBezTo>
                  <a:pt x="4822" y="3239"/>
                  <a:pt x="5001" y="3155"/>
                  <a:pt x="5168" y="3072"/>
                </a:cubicBezTo>
                <a:cubicBezTo>
                  <a:pt x="5239" y="3025"/>
                  <a:pt x="5299" y="2977"/>
                  <a:pt x="5358" y="2929"/>
                </a:cubicBezTo>
                <a:cubicBezTo>
                  <a:pt x="5310" y="3001"/>
                  <a:pt x="5263" y="3060"/>
                  <a:pt x="5227" y="3120"/>
                </a:cubicBezTo>
                <a:cubicBezTo>
                  <a:pt x="5132" y="3286"/>
                  <a:pt x="5049" y="3465"/>
                  <a:pt x="4977" y="3644"/>
                </a:cubicBezTo>
                <a:cubicBezTo>
                  <a:pt x="4918" y="3739"/>
                  <a:pt x="4822" y="3810"/>
                  <a:pt x="4715" y="3846"/>
                </a:cubicBezTo>
                <a:cubicBezTo>
                  <a:pt x="4834" y="3727"/>
                  <a:pt x="4906" y="3560"/>
                  <a:pt x="4894" y="3394"/>
                </a:cubicBezTo>
                <a:cubicBezTo>
                  <a:pt x="4727" y="3382"/>
                  <a:pt x="4560" y="3453"/>
                  <a:pt x="4453" y="3572"/>
                </a:cubicBezTo>
                <a:cubicBezTo>
                  <a:pt x="4477" y="3465"/>
                  <a:pt x="4548" y="3370"/>
                  <a:pt x="4644" y="3310"/>
                </a:cubicBezTo>
                <a:close/>
                <a:moveTo>
                  <a:pt x="4239" y="5537"/>
                </a:moveTo>
                <a:close/>
                <a:moveTo>
                  <a:pt x="4013" y="2798"/>
                </a:moveTo>
                <a:close/>
                <a:moveTo>
                  <a:pt x="3941" y="3513"/>
                </a:moveTo>
                <a:cubicBezTo>
                  <a:pt x="3882" y="3417"/>
                  <a:pt x="3858" y="3298"/>
                  <a:pt x="3894" y="3191"/>
                </a:cubicBezTo>
                <a:cubicBezTo>
                  <a:pt x="3917" y="3036"/>
                  <a:pt x="4037" y="2905"/>
                  <a:pt x="4096" y="2644"/>
                </a:cubicBezTo>
                <a:cubicBezTo>
                  <a:pt x="4108" y="2572"/>
                  <a:pt x="4120" y="2489"/>
                  <a:pt x="4132" y="2417"/>
                </a:cubicBezTo>
                <a:cubicBezTo>
                  <a:pt x="4132" y="2489"/>
                  <a:pt x="4144" y="2572"/>
                  <a:pt x="4167" y="2644"/>
                </a:cubicBezTo>
                <a:cubicBezTo>
                  <a:pt x="4215" y="2834"/>
                  <a:pt x="4287" y="3013"/>
                  <a:pt x="4370" y="3191"/>
                </a:cubicBezTo>
                <a:cubicBezTo>
                  <a:pt x="4394" y="3298"/>
                  <a:pt x="4370" y="3417"/>
                  <a:pt x="4322" y="3513"/>
                </a:cubicBezTo>
                <a:cubicBezTo>
                  <a:pt x="4322" y="3346"/>
                  <a:pt x="4251" y="3179"/>
                  <a:pt x="4132" y="3072"/>
                </a:cubicBezTo>
                <a:cubicBezTo>
                  <a:pt x="4001" y="3179"/>
                  <a:pt x="3929" y="3346"/>
                  <a:pt x="3941" y="3513"/>
                </a:cubicBezTo>
                <a:close/>
                <a:moveTo>
                  <a:pt x="4132" y="5251"/>
                </a:moveTo>
                <a:cubicBezTo>
                  <a:pt x="4251" y="5132"/>
                  <a:pt x="4322" y="4977"/>
                  <a:pt x="4322" y="4799"/>
                </a:cubicBezTo>
                <a:cubicBezTo>
                  <a:pt x="4370" y="4906"/>
                  <a:pt x="4394" y="5013"/>
                  <a:pt x="4370" y="5132"/>
                </a:cubicBezTo>
                <a:cubicBezTo>
                  <a:pt x="4334" y="5275"/>
                  <a:pt x="4215" y="5406"/>
                  <a:pt x="4167" y="5680"/>
                </a:cubicBezTo>
                <a:cubicBezTo>
                  <a:pt x="4144" y="5751"/>
                  <a:pt x="4132" y="5822"/>
                  <a:pt x="4132" y="5906"/>
                </a:cubicBezTo>
                <a:cubicBezTo>
                  <a:pt x="4120" y="5822"/>
                  <a:pt x="4108" y="5751"/>
                  <a:pt x="4096" y="5680"/>
                </a:cubicBezTo>
                <a:cubicBezTo>
                  <a:pt x="4037" y="5489"/>
                  <a:pt x="3965" y="5310"/>
                  <a:pt x="3894" y="5132"/>
                </a:cubicBezTo>
                <a:cubicBezTo>
                  <a:pt x="3858" y="5013"/>
                  <a:pt x="3882" y="4906"/>
                  <a:pt x="3941" y="4799"/>
                </a:cubicBezTo>
                <a:cubicBezTo>
                  <a:pt x="3929" y="4977"/>
                  <a:pt x="4001" y="5132"/>
                  <a:pt x="4132" y="5251"/>
                </a:cubicBezTo>
                <a:close/>
                <a:moveTo>
                  <a:pt x="3358" y="3394"/>
                </a:moveTo>
                <a:cubicBezTo>
                  <a:pt x="3346" y="3560"/>
                  <a:pt x="3417" y="3715"/>
                  <a:pt x="3536" y="3834"/>
                </a:cubicBezTo>
                <a:cubicBezTo>
                  <a:pt x="3429" y="3798"/>
                  <a:pt x="3334" y="3727"/>
                  <a:pt x="3275" y="3632"/>
                </a:cubicBezTo>
                <a:cubicBezTo>
                  <a:pt x="3203" y="3453"/>
                  <a:pt x="3120" y="3275"/>
                  <a:pt x="3024" y="3108"/>
                </a:cubicBezTo>
                <a:cubicBezTo>
                  <a:pt x="2989" y="3048"/>
                  <a:pt x="2941" y="2989"/>
                  <a:pt x="2894" y="2917"/>
                </a:cubicBezTo>
                <a:cubicBezTo>
                  <a:pt x="2953" y="2977"/>
                  <a:pt x="3024" y="3013"/>
                  <a:pt x="3084" y="3060"/>
                </a:cubicBezTo>
                <a:cubicBezTo>
                  <a:pt x="3251" y="3144"/>
                  <a:pt x="3429" y="3227"/>
                  <a:pt x="3608" y="3298"/>
                </a:cubicBezTo>
                <a:cubicBezTo>
                  <a:pt x="3703" y="3358"/>
                  <a:pt x="3775" y="3453"/>
                  <a:pt x="3810" y="3560"/>
                </a:cubicBezTo>
                <a:cubicBezTo>
                  <a:pt x="3691" y="3441"/>
                  <a:pt x="3525" y="3382"/>
                  <a:pt x="3358" y="3382"/>
                </a:cubicBezTo>
                <a:close/>
                <a:moveTo>
                  <a:pt x="3798" y="4751"/>
                </a:moveTo>
                <a:cubicBezTo>
                  <a:pt x="3775" y="4858"/>
                  <a:pt x="3703" y="4953"/>
                  <a:pt x="3608" y="5013"/>
                </a:cubicBezTo>
                <a:cubicBezTo>
                  <a:pt x="3429" y="5084"/>
                  <a:pt x="3251" y="5168"/>
                  <a:pt x="3072" y="5251"/>
                </a:cubicBezTo>
                <a:cubicBezTo>
                  <a:pt x="3013" y="5299"/>
                  <a:pt x="2953" y="5334"/>
                  <a:pt x="2894" y="5394"/>
                </a:cubicBezTo>
                <a:cubicBezTo>
                  <a:pt x="2941" y="5322"/>
                  <a:pt x="2989" y="5263"/>
                  <a:pt x="3024" y="5203"/>
                </a:cubicBezTo>
                <a:cubicBezTo>
                  <a:pt x="3120" y="5037"/>
                  <a:pt x="3191" y="4858"/>
                  <a:pt x="3263" y="4679"/>
                </a:cubicBezTo>
                <a:cubicBezTo>
                  <a:pt x="3334" y="4572"/>
                  <a:pt x="3417" y="4501"/>
                  <a:pt x="3536" y="4477"/>
                </a:cubicBezTo>
                <a:cubicBezTo>
                  <a:pt x="3405" y="4596"/>
                  <a:pt x="3346" y="4751"/>
                  <a:pt x="3346" y="4918"/>
                </a:cubicBezTo>
                <a:cubicBezTo>
                  <a:pt x="3525" y="4941"/>
                  <a:pt x="3691" y="4870"/>
                  <a:pt x="3810" y="4751"/>
                </a:cubicBezTo>
                <a:close/>
                <a:moveTo>
                  <a:pt x="2763" y="4048"/>
                </a:moveTo>
                <a:close/>
                <a:moveTo>
                  <a:pt x="2608" y="4120"/>
                </a:moveTo>
                <a:cubicBezTo>
                  <a:pt x="2798" y="4060"/>
                  <a:pt x="2977" y="4001"/>
                  <a:pt x="3155" y="3917"/>
                </a:cubicBezTo>
                <a:cubicBezTo>
                  <a:pt x="3263" y="3894"/>
                  <a:pt x="3382" y="3917"/>
                  <a:pt x="3489" y="3965"/>
                </a:cubicBezTo>
                <a:cubicBezTo>
                  <a:pt x="3310" y="3965"/>
                  <a:pt x="3155" y="4037"/>
                  <a:pt x="3036" y="4156"/>
                </a:cubicBezTo>
                <a:cubicBezTo>
                  <a:pt x="3155" y="4287"/>
                  <a:pt x="3310" y="4358"/>
                  <a:pt x="3489" y="4346"/>
                </a:cubicBezTo>
                <a:cubicBezTo>
                  <a:pt x="3382" y="4406"/>
                  <a:pt x="3263" y="4418"/>
                  <a:pt x="3155" y="4394"/>
                </a:cubicBezTo>
                <a:cubicBezTo>
                  <a:pt x="2977" y="4322"/>
                  <a:pt x="2798" y="4251"/>
                  <a:pt x="2608" y="4191"/>
                </a:cubicBezTo>
                <a:cubicBezTo>
                  <a:pt x="2536" y="4179"/>
                  <a:pt x="2465" y="4168"/>
                  <a:pt x="2382" y="4156"/>
                </a:cubicBezTo>
                <a:cubicBezTo>
                  <a:pt x="2465" y="4144"/>
                  <a:pt x="2548" y="4132"/>
                  <a:pt x="2608" y="4120"/>
                </a:cubicBezTo>
                <a:close/>
              </a:path>
            </a:pathLst>
          </a:custGeom>
          <a:solidFill>
            <a:schemeClr val="accent2">
              <a:alpha val="1450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5"/>
          <p:cNvSpPr/>
          <p:nvPr/>
        </p:nvSpPr>
        <p:spPr>
          <a:xfrm rot="5400000">
            <a:off x="2841955" y="5237305"/>
            <a:ext cx="563294" cy="564857"/>
          </a:xfrm>
          <a:custGeom>
            <a:avLst/>
            <a:gdLst/>
            <a:ahLst/>
            <a:cxnLst/>
            <a:rect l="l" t="t" r="r" b="b"/>
            <a:pathLst>
              <a:path w="8288" h="8311" extrusionOk="0">
                <a:moveTo>
                  <a:pt x="1" y="4156"/>
                </a:moveTo>
                <a:cubicBezTo>
                  <a:pt x="334" y="4191"/>
                  <a:pt x="465" y="4489"/>
                  <a:pt x="1001" y="4263"/>
                </a:cubicBezTo>
                <a:lnTo>
                  <a:pt x="1001" y="4263"/>
                </a:lnTo>
                <a:cubicBezTo>
                  <a:pt x="798" y="4358"/>
                  <a:pt x="501" y="4346"/>
                  <a:pt x="465" y="4763"/>
                </a:cubicBezTo>
                <a:cubicBezTo>
                  <a:pt x="691" y="4560"/>
                  <a:pt x="953" y="4679"/>
                  <a:pt x="1132" y="4334"/>
                </a:cubicBezTo>
                <a:lnTo>
                  <a:pt x="1132" y="4334"/>
                </a:lnTo>
                <a:cubicBezTo>
                  <a:pt x="1072" y="4501"/>
                  <a:pt x="822" y="4584"/>
                  <a:pt x="1024" y="5001"/>
                </a:cubicBezTo>
                <a:cubicBezTo>
                  <a:pt x="1036" y="4787"/>
                  <a:pt x="1144" y="4834"/>
                  <a:pt x="1239" y="4691"/>
                </a:cubicBezTo>
                <a:cubicBezTo>
                  <a:pt x="1358" y="4882"/>
                  <a:pt x="1715" y="4929"/>
                  <a:pt x="1786" y="4679"/>
                </a:cubicBezTo>
                <a:cubicBezTo>
                  <a:pt x="1548" y="4775"/>
                  <a:pt x="1465" y="4584"/>
                  <a:pt x="1477" y="4453"/>
                </a:cubicBezTo>
                <a:cubicBezTo>
                  <a:pt x="1477" y="4406"/>
                  <a:pt x="1489" y="4358"/>
                  <a:pt x="1525" y="4334"/>
                </a:cubicBezTo>
                <a:cubicBezTo>
                  <a:pt x="1572" y="4287"/>
                  <a:pt x="1679" y="4251"/>
                  <a:pt x="1727" y="4287"/>
                </a:cubicBezTo>
                <a:cubicBezTo>
                  <a:pt x="1775" y="4334"/>
                  <a:pt x="1763" y="4441"/>
                  <a:pt x="1644" y="4406"/>
                </a:cubicBezTo>
                <a:cubicBezTo>
                  <a:pt x="1715" y="4525"/>
                  <a:pt x="1894" y="4477"/>
                  <a:pt x="1906" y="4346"/>
                </a:cubicBezTo>
                <a:cubicBezTo>
                  <a:pt x="1906" y="4334"/>
                  <a:pt x="1906" y="4310"/>
                  <a:pt x="1906" y="4298"/>
                </a:cubicBezTo>
                <a:cubicBezTo>
                  <a:pt x="1906" y="4298"/>
                  <a:pt x="1906" y="4298"/>
                  <a:pt x="1906" y="4287"/>
                </a:cubicBezTo>
                <a:cubicBezTo>
                  <a:pt x="1894" y="4251"/>
                  <a:pt x="1870" y="4227"/>
                  <a:pt x="1846" y="4203"/>
                </a:cubicBezTo>
                <a:cubicBezTo>
                  <a:pt x="2144" y="4144"/>
                  <a:pt x="2465" y="4168"/>
                  <a:pt x="2763" y="4275"/>
                </a:cubicBezTo>
                <a:lnTo>
                  <a:pt x="2763" y="4275"/>
                </a:lnTo>
                <a:cubicBezTo>
                  <a:pt x="1870" y="4060"/>
                  <a:pt x="2167" y="4941"/>
                  <a:pt x="1620" y="4941"/>
                </a:cubicBezTo>
                <a:lnTo>
                  <a:pt x="1620" y="4941"/>
                </a:lnTo>
                <a:cubicBezTo>
                  <a:pt x="1870" y="5013"/>
                  <a:pt x="2037" y="5013"/>
                  <a:pt x="2144" y="4953"/>
                </a:cubicBezTo>
                <a:cubicBezTo>
                  <a:pt x="2418" y="4822"/>
                  <a:pt x="2310" y="4537"/>
                  <a:pt x="2418" y="4441"/>
                </a:cubicBezTo>
                <a:cubicBezTo>
                  <a:pt x="2441" y="4608"/>
                  <a:pt x="2548" y="4656"/>
                  <a:pt x="2679" y="4596"/>
                </a:cubicBezTo>
                <a:cubicBezTo>
                  <a:pt x="2548" y="4489"/>
                  <a:pt x="2644" y="4346"/>
                  <a:pt x="2787" y="4346"/>
                </a:cubicBezTo>
                <a:cubicBezTo>
                  <a:pt x="2989" y="4358"/>
                  <a:pt x="3251" y="4572"/>
                  <a:pt x="3596" y="4346"/>
                </a:cubicBezTo>
                <a:cubicBezTo>
                  <a:pt x="3656" y="4334"/>
                  <a:pt x="3727" y="4322"/>
                  <a:pt x="3787" y="4298"/>
                </a:cubicBezTo>
                <a:cubicBezTo>
                  <a:pt x="3727" y="4334"/>
                  <a:pt x="3668" y="4370"/>
                  <a:pt x="3620" y="4418"/>
                </a:cubicBezTo>
                <a:cubicBezTo>
                  <a:pt x="3215" y="4489"/>
                  <a:pt x="3180" y="4834"/>
                  <a:pt x="3037" y="4977"/>
                </a:cubicBezTo>
                <a:cubicBezTo>
                  <a:pt x="2953" y="5084"/>
                  <a:pt x="2775" y="5049"/>
                  <a:pt x="2799" y="4882"/>
                </a:cubicBezTo>
                <a:cubicBezTo>
                  <a:pt x="2656" y="4929"/>
                  <a:pt x="2608" y="5025"/>
                  <a:pt x="2727" y="5180"/>
                </a:cubicBezTo>
                <a:cubicBezTo>
                  <a:pt x="2572" y="5180"/>
                  <a:pt x="2441" y="4906"/>
                  <a:pt x="2156" y="5001"/>
                </a:cubicBezTo>
                <a:cubicBezTo>
                  <a:pt x="2037" y="5049"/>
                  <a:pt x="1929" y="5156"/>
                  <a:pt x="1798" y="5382"/>
                </a:cubicBezTo>
                <a:cubicBezTo>
                  <a:pt x="1810" y="5370"/>
                  <a:pt x="1822" y="5358"/>
                  <a:pt x="1834" y="5346"/>
                </a:cubicBezTo>
                <a:lnTo>
                  <a:pt x="1798" y="5382"/>
                </a:lnTo>
                <a:cubicBezTo>
                  <a:pt x="2179" y="5001"/>
                  <a:pt x="2596" y="5834"/>
                  <a:pt x="3072" y="5060"/>
                </a:cubicBezTo>
                <a:lnTo>
                  <a:pt x="3072" y="5060"/>
                </a:lnTo>
                <a:cubicBezTo>
                  <a:pt x="2941" y="5334"/>
                  <a:pt x="2739" y="5572"/>
                  <a:pt x="2477" y="5751"/>
                </a:cubicBezTo>
                <a:cubicBezTo>
                  <a:pt x="2489" y="5715"/>
                  <a:pt x="2477" y="5680"/>
                  <a:pt x="2465" y="5644"/>
                </a:cubicBezTo>
                <a:lnTo>
                  <a:pt x="2465" y="5644"/>
                </a:lnTo>
                <a:cubicBezTo>
                  <a:pt x="2453" y="5632"/>
                  <a:pt x="2441" y="5620"/>
                  <a:pt x="2429" y="5620"/>
                </a:cubicBezTo>
                <a:cubicBezTo>
                  <a:pt x="2334" y="5525"/>
                  <a:pt x="2167" y="5620"/>
                  <a:pt x="2215" y="5751"/>
                </a:cubicBezTo>
                <a:cubicBezTo>
                  <a:pt x="2263" y="5656"/>
                  <a:pt x="2358" y="5715"/>
                  <a:pt x="2346" y="5775"/>
                </a:cubicBezTo>
                <a:cubicBezTo>
                  <a:pt x="2334" y="5846"/>
                  <a:pt x="2227" y="5894"/>
                  <a:pt x="2179" y="5894"/>
                </a:cubicBezTo>
                <a:cubicBezTo>
                  <a:pt x="2132" y="5894"/>
                  <a:pt x="2084" y="5870"/>
                  <a:pt x="2048" y="5834"/>
                </a:cubicBezTo>
                <a:cubicBezTo>
                  <a:pt x="1906" y="5739"/>
                  <a:pt x="1941" y="5501"/>
                  <a:pt x="2120" y="5465"/>
                </a:cubicBezTo>
                <a:cubicBezTo>
                  <a:pt x="1882" y="5334"/>
                  <a:pt x="1667" y="5608"/>
                  <a:pt x="1715" y="5846"/>
                </a:cubicBezTo>
                <a:cubicBezTo>
                  <a:pt x="1548" y="5811"/>
                  <a:pt x="1513" y="5918"/>
                  <a:pt x="1346" y="5775"/>
                </a:cubicBezTo>
                <a:cubicBezTo>
                  <a:pt x="1489" y="6203"/>
                  <a:pt x="1727" y="6096"/>
                  <a:pt x="1894" y="6168"/>
                </a:cubicBezTo>
                <a:lnTo>
                  <a:pt x="1894" y="6168"/>
                </a:lnTo>
                <a:cubicBezTo>
                  <a:pt x="1536" y="6049"/>
                  <a:pt x="1429" y="6323"/>
                  <a:pt x="1132" y="6334"/>
                </a:cubicBezTo>
                <a:cubicBezTo>
                  <a:pt x="1441" y="6596"/>
                  <a:pt x="1632" y="6382"/>
                  <a:pt x="1858" y="6311"/>
                </a:cubicBezTo>
                <a:lnTo>
                  <a:pt x="1858" y="6311"/>
                </a:lnTo>
                <a:cubicBezTo>
                  <a:pt x="1310" y="6525"/>
                  <a:pt x="1429" y="6834"/>
                  <a:pt x="1215" y="7096"/>
                </a:cubicBezTo>
                <a:cubicBezTo>
                  <a:pt x="1477" y="6870"/>
                  <a:pt x="1786" y="7001"/>
                  <a:pt x="2001" y="6453"/>
                </a:cubicBezTo>
                <a:lnTo>
                  <a:pt x="2001" y="6453"/>
                </a:lnTo>
                <a:cubicBezTo>
                  <a:pt x="1917" y="6668"/>
                  <a:pt x="1703" y="6870"/>
                  <a:pt x="1977" y="7180"/>
                </a:cubicBezTo>
                <a:cubicBezTo>
                  <a:pt x="1989" y="6882"/>
                  <a:pt x="2263" y="6775"/>
                  <a:pt x="2144" y="6418"/>
                </a:cubicBezTo>
                <a:lnTo>
                  <a:pt x="2144" y="6418"/>
                </a:lnTo>
                <a:cubicBezTo>
                  <a:pt x="2215" y="6584"/>
                  <a:pt x="2108" y="6811"/>
                  <a:pt x="2537" y="6965"/>
                </a:cubicBezTo>
                <a:cubicBezTo>
                  <a:pt x="2394" y="6799"/>
                  <a:pt x="2501" y="6763"/>
                  <a:pt x="2465" y="6596"/>
                </a:cubicBezTo>
                <a:cubicBezTo>
                  <a:pt x="2691" y="6644"/>
                  <a:pt x="2977" y="6430"/>
                  <a:pt x="2846" y="6192"/>
                </a:cubicBezTo>
                <a:cubicBezTo>
                  <a:pt x="2751" y="6442"/>
                  <a:pt x="2548" y="6346"/>
                  <a:pt x="2465" y="6251"/>
                </a:cubicBezTo>
                <a:cubicBezTo>
                  <a:pt x="2441" y="6227"/>
                  <a:pt x="2418" y="6180"/>
                  <a:pt x="2418" y="6132"/>
                </a:cubicBezTo>
                <a:cubicBezTo>
                  <a:pt x="2418" y="6072"/>
                  <a:pt x="2465" y="5977"/>
                  <a:pt x="2537" y="5965"/>
                </a:cubicBezTo>
                <a:cubicBezTo>
                  <a:pt x="2596" y="5953"/>
                  <a:pt x="2656" y="6049"/>
                  <a:pt x="2560" y="6096"/>
                </a:cubicBezTo>
                <a:cubicBezTo>
                  <a:pt x="2691" y="6132"/>
                  <a:pt x="2787" y="5977"/>
                  <a:pt x="2691" y="5882"/>
                </a:cubicBezTo>
                <a:cubicBezTo>
                  <a:pt x="2679" y="5870"/>
                  <a:pt x="2668" y="5858"/>
                  <a:pt x="2668" y="5846"/>
                </a:cubicBezTo>
                <a:lnTo>
                  <a:pt x="2668" y="5846"/>
                </a:lnTo>
                <a:cubicBezTo>
                  <a:pt x="2632" y="5834"/>
                  <a:pt x="2596" y="5822"/>
                  <a:pt x="2560" y="5834"/>
                </a:cubicBezTo>
                <a:cubicBezTo>
                  <a:pt x="2727" y="5572"/>
                  <a:pt x="2977" y="5370"/>
                  <a:pt x="3251" y="5239"/>
                </a:cubicBezTo>
                <a:cubicBezTo>
                  <a:pt x="2477" y="5715"/>
                  <a:pt x="3299" y="6132"/>
                  <a:pt x="2918" y="6513"/>
                </a:cubicBezTo>
                <a:cubicBezTo>
                  <a:pt x="2941" y="6501"/>
                  <a:pt x="2953" y="6489"/>
                  <a:pt x="2965" y="6477"/>
                </a:cubicBezTo>
                <a:cubicBezTo>
                  <a:pt x="2953" y="6489"/>
                  <a:pt x="2941" y="6501"/>
                  <a:pt x="2918" y="6513"/>
                </a:cubicBezTo>
                <a:cubicBezTo>
                  <a:pt x="3156" y="6382"/>
                  <a:pt x="3263" y="6275"/>
                  <a:pt x="3299" y="6156"/>
                </a:cubicBezTo>
                <a:cubicBezTo>
                  <a:pt x="3406" y="5858"/>
                  <a:pt x="3120" y="5739"/>
                  <a:pt x="3132" y="5596"/>
                </a:cubicBezTo>
                <a:cubicBezTo>
                  <a:pt x="3275" y="5703"/>
                  <a:pt x="3370" y="5656"/>
                  <a:pt x="3430" y="5525"/>
                </a:cubicBezTo>
                <a:cubicBezTo>
                  <a:pt x="3251" y="5537"/>
                  <a:pt x="3227" y="5358"/>
                  <a:pt x="3322" y="5275"/>
                </a:cubicBezTo>
                <a:cubicBezTo>
                  <a:pt x="3477" y="5132"/>
                  <a:pt x="3822" y="5096"/>
                  <a:pt x="3894" y="4691"/>
                </a:cubicBezTo>
                <a:cubicBezTo>
                  <a:pt x="3930" y="4644"/>
                  <a:pt x="3965" y="4584"/>
                  <a:pt x="4001" y="4525"/>
                </a:cubicBezTo>
                <a:cubicBezTo>
                  <a:pt x="3977" y="4584"/>
                  <a:pt x="3965" y="4656"/>
                  <a:pt x="3953" y="4727"/>
                </a:cubicBezTo>
                <a:cubicBezTo>
                  <a:pt x="3727" y="5060"/>
                  <a:pt x="3942" y="5322"/>
                  <a:pt x="3953" y="5525"/>
                </a:cubicBezTo>
                <a:cubicBezTo>
                  <a:pt x="3953" y="5668"/>
                  <a:pt x="3822" y="5775"/>
                  <a:pt x="3703" y="5632"/>
                </a:cubicBezTo>
                <a:cubicBezTo>
                  <a:pt x="3644" y="5763"/>
                  <a:pt x="3691" y="5870"/>
                  <a:pt x="3870" y="5894"/>
                </a:cubicBezTo>
                <a:cubicBezTo>
                  <a:pt x="3775" y="6001"/>
                  <a:pt x="3489" y="5894"/>
                  <a:pt x="3346" y="6168"/>
                </a:cubicBezTo>
                <a:cubicBezTo>
                  <a:pt x="3287" y="6346"/>
                  <a:pt x="3299" y="6525"/>
                  <a:pt x="3358" y="6692"/>
                </a:cubicBezTo>
                <a:lnTo>
                  <a:pt x="3358" y="6692"/>
                </a:lnTo>
                <a:cubicBezTo>
                  <a:pt x="3358" y="6156"/>
                  <a:pt x="4239" y="6442"/>
                  <a:pt x="4037" y="5561"/>
                </a:cubicBezTo>
                <a:lnTo>
                  <a:pt x="4037" y="5561"/>
                </a:lnTo>
                <a:cubicBezTo>
                  <a:pt x="4144" y="5846"/>
                  <a:pt x="4168" y="6168"/>
                  <a:pt x="4108" y="6477"/>
                </a:cubicBezTo>
                <a:cubicBezTo>
                  <a:pt x="4084" y="6442"/>
                  <a:pt x="4049" y="6418"/>
                  <a:pt x="4013" y="6418"/>
                </a:cubicBezTo>
                <a:lnTo>
                  <a:pt x="4001" y="6418"/>
                </a:lnTo>
                <a:cubicBezTo>
                  <a:pt x="3989" y="6406"/>
                  <a:pt x="3977" y="6406"/>
                  <a:pt x="3965" y="6418"/>
                </a:cubicBezTo>
                <a:cubicBezTo>
                  <a:pt x="3822" y="6418"/>
                  <a:pt x="3787" y="6596"/>
                  <a:pt x="3906" y="6668"/>
                </a:cubicBezTo>
                <a:cubicBezTo>
                  <a:pt x="3870" y="6561"/>
                  <a:pt x="3977" y="6537"/>
                  <a:pt x="4013" y="6584"/>
                </a:cubicBezTo>
                <a:cubicBezTo>
                  <a:pt x="4061" y="6644"/>
                  <a:pt x="4013" y="6751"/>
                  <a:pt x="3977" y="6787"/>
                </a:cubicBezTo>
                <a:cubicBezTo>
                  <a:pt x="3942" y="6823"/>
                  <a:pt x="3894" y="6834"/>
                  <a:pt x="3846" y="6834"/>
                </a:cubicBezTo>
                <a:cubicBezTo>
                  <a:pt x="3727" y="6846"/>
                  <a:pt x="3525" y="6763"/>
                  <a:pt x="3632" y="6525"/>
                </a:cubicBezTo>
                <a:cubicBezTo>
                  <a:pt x="3370" y="6596"/>
                  <a:pt x="3418" y="6954"/>
                  <a:pt x="3620" y="7085"/>
                </a:cubicBezTo>
                <a:cubicBezTo>
                  <a:pt x="3465" y="7180"/>
                  <a:pt x="3525" y="7275"/>
                  <a:pt x="3310" y="7287"/>
                </a:cubicBezTo>
                <a:cubicBezTo>
                  <a:pt x="3715" y="7489"/>
                  <a:pt x="3799" y="7239"/>
                  <a:pt x="3965" y="7180"/>
                </a:cubicBezTo>
                <a:lnTo>
                  <a:pt x="3965" y="7180"/>
                </a:lnTo>
                <a:cubicBezTo>
                  <a:pt x="3632" y="7358"/>
                  <a:pt x="3751" y="7632"/>
                  <a:pt x="3549" y="7847"/>
                </a:cubicBezTo>
                <a:cubicBezTo>
                  <a:pt x="3953" y="7811"/>
                  <a:pt x="3942" y="7513"/>
                  <a:pt x="4049" y="7311"/>
                </a:cubicBezTo>
                <a:lnTo>
                  <a:pt x="4049" y="7311"/>
                </a:lnTo>
                <a:cubicBezTo>
                  <a:pt x="3811" y="7847"/>
                  <a:pt x="4120" y="7977"/>
                  <a:pt x="4144" y="8311"/>
                </a:cubicBezTo>
                <a:cubicBezTo>
                  <a:pt x="4180" y="7977"/>
                  <a:pt x="4489" y="7847"/>
                  <a:pt x="4251" y="7311"/>
                </a:cubicBezTo>
                <a:lnTo>
                  <a:pt x="4251" y="7311"/>
                </a:lnTo>
                <a:cubicBezTo>
                  <a:pt x="4358" y="7513"/>
                  <a:pt x="4346" y="7811"/>
                  <a:pt x="4751" y="7847"/>
                </a:cubicBezTo>
                <a:cubicBezTo>
                  <a:pt x="4549" y="7620"/>
                  <a:pt x="4668" y="7358"/>
                  <a:pt x="4334" y="7180"/>
                </a:cubicBezTo>
                <a:lnTo>
                  <a:pt x="4334" y="7180"/>
                </a:lnTo>
                <a:cubicBezTo>
                  <a:pt x="4489" y="7239"/>
                  <a:pt x="4584" y="7489"/>
                  <a:pt x="4989" y="7287"/>
                </a:cubicBezTo>
                <a:cubicBezTo>
                  <a:pt x="4775" y="7275"/>
                  <a:pt x="4823" y="7180"/>
                  <a:pt x="4680" y="7085"/>
                </a:cubicBezTo>
                <a:cubicBezTo>
                  <a:pt x="4882" y="6954"/>
                  <a:pt x="4918" y="6596"/>
                  <a:pt x="4668" y="6525"/>
                </a:cubicBezTo>
                <a:cubicBezTo>
                  <a:pt x="4763" y="6763"/>
                  <a:pt x="4573" y="6846"/>
                  <a:pt x="4442" y="6834"/>
                </a:cubicBezTo>
                <a:cubicBezTo>
                  <a:pt x="4394" y="6834"/>
                  <a:pt x="4358" y="6823"/>
                  <a:pt x="4323" y="6787"/>
                </a:cubicBezTo>
                <a:cubicBezTo>
                  <a:pt x="4287" y="6751"/>
                  <a:pt x="4239" y="6632"/>
                  <a:pt x="4287" y="6584"/>
                </a:cubicBezTo>
                <a:cubicBezTo>
                  <a:pt x="4323" y="6537"/>
                  <a:pt x="4430" y="6561"/>
                  <a:pt x="4394" y="6668"/>
                </a:cubicBezTo>
                <a:cubicBezTo>
                  <a:pt x="4406" y="6656"/>
                  <a:pt x="4418" y="6644"/>
                  <a:pt x="4430" y="6632"/>
                </a:cubicBezTo>
                <a:cubicBezTo>
                  <a:pt x="4477" y="6584"/>
                  <a:pt x="4477" y="6501"/>
                  <a:pt x="4430" y="6453"/>
                </a:cubicBezTo>
                <a:cubicBezTo>
                  <a:pt x="4406" y="6430"/>
                  <a:pt x="4370" y="6418"/>
                  <a:pt x="4334" y="6418"/>
                </a:cubicBezTo>
                <a:cubicBezTo>
                  <a:pt x="4323" y="6406"/>
                  <a:pt x="4311" y="6406"/>
                  <a:pt x="4299" y="6418"/>
                </a:cubicBezTo>
                <a:lnTo>
                  <a:pt x="4287" y="6418"/>
                </a:lnTo>
                <a:cubicBezTo>
                  <a:pt x="4251" y="6418"/>
                  <a:pt x="4215" y="6442"/>
                  <a:pt x="4203" y="6477"/>
                </a:cubicBezTo>
                <a:cubicBezTo>
                  <a:pt x="4132" y="6168"/>
                  <a:pt x="4156" y="5846"/>
                  <a:pt x="4263" y="5561"/>
                </a:cubicBezTo>
                <a:cubicBezTo>
                  <a:pt x="4061" y="6442"/>
                  <a:pt x="4930" y="6156"/>
                  <a:pt x="4942" y="6692"/>
                </a:cubicBezTo>
                <a:lnTo>
                  <a:pt x="4942" y="6644"/>
                </a:lnTo>
                <a:lnTo>
                  <a:pt x="4942" y="6692"/>
                </a:lnTo>
                <a:cubicBezTo>
                  <a:pt x="5013" y="6442"/>
                  <a:pt x="5013" y="6287"/>
                  <a:pt x="4954" y="6180"/>
                </a:cubicBezTo>
                <a:cubicBezTo>
                  <a:pt x="4823" y="5906"/>
                  <a:pt x="4537" y="6001"/>
                  <a:pt x="4430" y="5894"/>
                </a:cubicBezTo>
                <a:cubicBezTo>
                  <a:pt x="4608" y="5870"/>
                  <a:pt x="4656" y="5775"/>
                  <a:pt x="4584" y="5632"/>
                </a:cubicBezTo>
                <a:cubicBezTo>
                  <a:pt x="4465" y="5775"/>
                  <a:pt x="4334" y="5668"/>
                  <a:pt x="4334" y="5537"/>
                </a:cubicBezTo>
                <a:cubicBezTo>
                  <a:pt x="4346" y="5322"/>
                  <a:pt x="4561" y="5060"/>
                  <a:pt x="4334" y="4727"/>
                </a:cubicBezTo>
                <a:cubicBezTo>
                  <a:pt x="4323" y="4656"/>
                  <a:pt x="4311" y="4584"/>
                  <a:pt x="4287" y="4525"/>
                </a:cubicBezTo>
                <a:cubicBezTo>
                  <a:pt x="4323" y="4584"/>
                  <a:pt x="4358" y="4644"/>
                  <a:pt x="4406" y="4703"/>
                </a:cubicBezTo>
                <a:cubicBezTo>
                  <a:pt x="4477" y="5108"/>
                  <a:pt x="4811" y="5132"/>
                  <a:pt x="4965" y="5275"/>
                </a:cubicBezTo>
                <a:cubicBezTo>
                  <a:pt x="5073" y="5370"/>
                  <a:pt x="5037" y="5537"/>
                  <a:pt x="4858" y="5525"/>
                </a:cubicBezTo>
                <a:cubicBezTo>
                  <a:pt x="4918" y="5656"/>
                  <a:pt x="5013" y="5703"/>
                  <a:pt x="5156" y="5596"/>
                </a:cubicBezTo>
                <a:cubicBezTo>
                  <a:pt x="5168" y="5739"/>
                  <a:pt x="4894" y="5870"/>
                  <a:pt x="4989" y="6156"/>
                </a:cubicBezTo>
                <a:cubicBezTo>
                  <a:pt x="5037" y="6275"/>
                  <a:pt x="5144" y="6394"/>
                  <a:pt x="5370" y="6513"/>
                </a:cubicBezTo>
                <a:lnTo>
                  <a:pt x="5370" y="6513"/>
                </a:lnTo>
                <a:cubicBezTo>
                  <a:pt x="5001" y="6132"/>
                  <a:pt x="5823" y="5715"/>
                  <a:pt x="5049" y="5239"/>
                </a:cubicBezTo>
                <a:lnTo>
                  <a:pt x="5049" y="5239"/>
                </a:lnTo>
                <a:cubicBezTo>
                  <a:pt x="5323" y="5370"/>
                  <a:pt x="5573" y="5584"/>
                  <a:pt x="5739" y="5834"/>
                </a:cubicBezTo>
                <a:cubicBezTo>
                  <a:pt x="5704" y="5834"/>
                  <a:pt x="5668" y="5834"/>
                  <a:pt x="5632" y="5858"/>
                </a:cubicBezTo>
                <a:lnTo>
                  <a:pt x="5632" y="5858"/>
                </a:lnTo>
                <a:cubicBezTo>
                  <a:pt x="5620" y="5858"/>
                  <a:pt x="5608" y="5870"/>
                  <a:pt x="5596" y="5882"/>
                </a:cubicBezTo>
                <a:cubicBezTo>
                  <a:pt x="5549" y="5942"/>
                  <a:pt x="5549" y="6025"/>
                  <a:pt x="5596" y="6072"/>
                </a:cubicBezTo>
                <a:cubicBezTo>
                  <a:pt x="5620" y="6096"/>
                  <a:pt x="5668" y="6108"/>
                  <a:pt x="5704" y="6108"/>
                </a:cubicBezTo>
                <a:lnTo>
                  <a:pt x="5727" y="6108"/>
                </a:lnTo>
                <a:cubicBezTo>
                  <a:pt x="5632" y="6049"/>
                  <a:pt x="5692" y="5965"/>
                  <a:pt x="5751" y="5977"/>
                </a:cubicBezTo>
                <a:cubicBezTo>
                  <a:pt x="5823" y="5977"/>
                  <a:pt x="5870" y="6084"/>
                  <a:pt x="5870" y="6144"/>
                </a:cubicBezTo>
                <a:cubicBezTo>
                  <a:pt x="5858" y="6192"/>
                  <a:pt x="5847" y="6227"/>
                  <a:pt x="5811" y="6263"/>
                </a:cubicBezTo>
                <a:cubicBezTo>
                  <a:pt x="5716" y="6418"/>
                  <a:pt x="5477" y="6382"/>
                  <a:pt x="5442" y="6203"/>
                </a:cubicBezTo>
                <a:cubicBezTo>
                  <a:pt x="5311" y="6442"/>
                  <a:pt x="5585" y="6656"/>
                  <a:pt x="5823" y="6608"/>
                </a:cubicBezTo>
                <a:cubicBezTo>
                  <a:pt x="5787" y="6775"/>
                  <a:pt x="5894" y="6811"/>
                  <a:pt x="5751" y="6977"/>
                </a:cubicBezTo>
                <a:cubicBezTo>
                  <a:pt x="6180" y="6823"/>
                  <a:pt x="6073" y="6584"/>
                  <a:pt x="6144" y="6430"/>
                </a:cubicBezTo>
                <a:lnTo>
                  <a:pt x="6144" y="6430"/>
                </a:lnTo>
                <a:cubicBezTo>
                  <a:pt x="6025" y="6787"/>
                  <a:pt x="6287" y="6894"/>
                  <a:pt x="6311" y="7192"/>
                </a:cubicBezTo>
                <a:cubicBezTo>
                  <a:pt x="6573" y="6882"/>
                  <a:pt x="6358" y="6680"/>
                  <a:pt x="6275" y="6465"/>
                </a:cubicBezTo>
                <a:lnTo>
                  <a:pt x="6275" y="6465"/>
                </a:lnTo>
                <a:cubicBezTo>
                  <a:pt x="6501" y="7001"/>
                  <a:pt x="6811" y="6882"/>
                  <a:pt x="7061" y="7096"/>
                </a:cubicBezTo>
                <a:cubicBezTo>
                  <a:pt x="6847" y="6834"/>
                  <a:pt x="6966" y="6537"/>
                  <a:pt x="6430" y="6311"/>
                </a:cubicBezTo>
                <a:lnTo>
                  <a:pt x="6430" y="6311"/>
                </a:lnTo>
                <a:cubicBezTo>
                  <a:pt x="6644" y="6394"/>
                  <a:pt x="6847" y="6608"/>
                  <a:pt x="7156" y="6346"/>
                </a:cubicBezTo>
                <a:cubicBezTo>
                  <a:pt x="6859" y="6334"/>
                  <a:pt x="6751" y="6061"/>
                  <a:pt x="6394" y="6168"/>
                </a:cubicBezTo>
                <a:lnTo>
                  <a:pt x="6394" y="6168"/>
                </a:lnTo>
                <a:cubicBezTo>
                  <a:pt x="6549" y="6108"/>
                  <a:pt x="6787" y="6215"/>
                  <a:pt x="6942" y="5787"/>
                </a:cubicBezTo>
                <a:cubicBezTo>
                  <a:pt x="6775" y="5930"/>
                  <a:pt x="6739" y="5822"/>
                  <a:pt x="6573" y="5846"/>
                </a:cubicBezTo>
                <a:cubicBezTo>
                  <a:pt x="6620" y="5620"/>
                  <a:pt x="6394" y="5346"/>
                  <a:pt x="6168" y="5477"/>
                </a:cubicBezTo>
                <a:cubicBezTo>
                  <a:pt x="6347" y="5513"/>
                  <a:pt x="6382" y="5751"/>
                  <a:pt x="6228" y="5846"/>
                </a:cubicBezTo>
                <a:cubicBezTo>
                  <a:pt x="6192" y="5882"/>
                  <a:pt x="6156" y="5894"/>
                  <a:pt x="6108" y="5906"/>
                </a:cubicBezTo>
                <a:cubicBezTo>
                  <a:pt x="6049" y="5906"/>
                  <a:pt x="5942" y="5858"/>
                  <a:pt x="5942" y="5787"/>
                </a:cubicBezTo>
                <a:cubicBezTo>
                  <a:pt x="5930" y="5727"/>
                  <a:pt x="6013" y="5668"/>
                  <a:pt x="6073" y="5763"/>
                </a:cubicBezTo>
                <a:cubicBezTo>
                  <a:pt x="6073" y="5751"/>
                  <a:pt x="6073" y="5739"/>
                  <a:pt x="6073" y="5739"/>
                </a:cubicBezTo>
                <a:cubicBezTo>
                  <a:pt x="6073" y="5691"/>
                  <a:pt x="6061" y="5656"/>
                  <a:pt x="6037" y="5632"/>
                </a:cubicBezTo>
                <a:cubicBezTo>
                  <a:pt x="5977" y="5584"/>
                  <a:pt x="5906" y="5584"/>
                  <a:pt x="5847" y="5632"/>
                </a:cubicBezTo>
                <a:cubicBezTo>
                  <a:pt x="5835" y="5644"/>
                  <a:pt x="5823" y="5656"/>
                  <a:pt x="5823" y="5668"/>
                </a:cubicBezTo>
                <a:lnTo>
                  <a:pt x="5823" y="5668"/>
                </a:lnTo>
                <a:cubicBezTo>
                  <a:pt x="5799" y="5703"/>
                  <a:pt x="5787" y="5739"/>
                  <a:pt x="5799" y="5775"/>
                </a:cubicBezTo>
                <a:cubicBezTo>
                  <a:pt x="5537" y="5608"/>
                  <a:pt x="5335" y="5358"/>
                  <a:pt x="5204" y="5084"/>
                </a:cubicBezTo>
                <a:cubicBezTo>
                  <a:pt x="5680" y="5858"/>
                  <a:pt x="6097" y="5037"/>
                  <a:pt x="6478" y="5406"/>
                </a:cubicBezTo>
                <a:cubicBezTo>
                  <a:pt x="6466" y="5394"/>
                  <a:pt x="6454" y="5382"/>
                  <a:pt x="6442" y="5370"/>
                </a:cubicBezTo>
                <a:cubicBezTo>
                  <a:pt x="6454" y="5382"/>
                  <a:pt x="6466" y="5394"/>
                  <a:pt x="6478" y="5406"/>
                </a:cubicBezTo>
                <a:cubicBezTo>
                  <a:pt x="6358" y="5180"/>
                  <a:pt x="6239" y="5072"/>
                  <a:pt x="6120" y="5037"/>
                </a:cubicBezTo>
                <a:cubicBezTo>
                  <a:pt x="5823" y="4929"/>
                  <a:pt x="5704" y="5203"/>
                  <a:pt x="5561" y="5203"/>
                </a:cubicBezTo>
                <a:cubicBezTo>
                  <a:pt x="5668" y="5060"/>
                  <a:pt x="5620" y="4953"/>
                  <a:pt x="5489" y="4906"/>
                </a:cubicBezTo>
                <a:cubicBezTo>
                  <a:pt x="5501" y="5084"/>
                  <a:pt x="5335" y="5108"/>
                  <a:pt x="5239" y="5001"/>
                </a:cubicBezTo>
                <a:cubicBezTo>
                  <a:pt x="5096" y="4858"/>
                  <a:pt x="5073" y="4513"/>
                  <a:pt x="4668" y="4441"/>
                </a:cubicBezTo>
                <a:cubicBezTo>
                  <a:pt x="4608" y="4394"/>
                  <a:pt x="4549" y="4358"/>
                  <a:pt x="4489" y="4334"/>
                </a:cubicBezTo>
                <a:cubicBezTo>
                  <a:pt x="4549" y="4346"/>
                  <a:pt x="4620" y="4370"/>
                  <a:pt x="4692" y="4370"/>
                </a:cubicBezTo>
                <a:cubicBezTo>
                  <a:pt x="5025" y="4608"/>
                  <a:pt x="5287" y="4394"/>
                  <a:pt x="5501" y="4370"/>
                </a:cubicBezTo>
                <a:cubicBezTo>
                  <a:pt x="5632" y="4370"/>
                  <a:pt x="5739" y="4513"/>
                  <a:pt x="5596" y="4620"/>
                </a:cubicBezTo>
                <a:cubicBezTo>
                  <a:pt x="5739" y="4679"/>
                  <a:pt x="5835" y="4644"/>
                  <a:pt x="5858" y="4465"/>
                </a:cubicBezTo>
                <a:cubicBezTo>
                  <a:pt x="5966" y="4560"/>
                  <a:pt x="5858" y="4846"/>
                  <a:pt x="6144" y="4989"/>
                </a:cubicBezTo>
                <a:cubicBezTo>
                  <a:pt x="6251" y="5037"/>
                  <a:pt x="6406" y="5037"/>
                  <a:pt x="6656" y="4965"/>
                </a:cubicBezTo>
                <a:lnTo>
                  <a:pt x="6656" y="4965"/>
                </a:lnTo>
                <a:cubicBezTo>
                  <a:pt x="6120" y="4965"/>
                  <a:pt x="6406" y="4096"/>
                  <a:pt x="5525" y="4298"/>
                </a:cubicBezTo>
                <a:lnTo>
                  <a:pt x="5525" y="4298"/>
                </a:lnTo>
                <a:cubicBezTo>
                  <a:pt x="5823" y="4191"/>
                  <a:pt x="6144" y="4168"/>
                  <a:pt x="6442" y="4227"/>
                </a:cubicBezTo>
                <a:cubicBezTo>
                  <a:pt x="6418" y="4251"/>
                  <a:pt x="6394" y="4287"/>
                  <a:pt x="6382" y="4322"/>
                </a:cubicBezTo>
                <a:cubicBezTo>
                  <a:pt x="6382" y="4322"/>
                  <a:pt x="6382" y="4322"/>
                  <a:pt x="6382" y="4322"/>
                </a:cubicBezTo>
                <a:cubicBezTo>
                  <a:pt x="6382" y="4346"/>
                  <a:pt x="6382" y="4358"/>
                  <a:pt x="6382" y="4370"/>
                </a:cubicBezTo>
                <a:cubicBezTo>
                  <a:pt x="6394" y="4501"/>
                  <a:pt x="6573" y="4548"/>
                  <a:pt x="6632" y="4429"/>
                </a:cubicBezTo>
                <a:cubicBezTo>
                  <a:pt x="6525" y="4465"/>
                  <a:pt x="6513" y="4358"/>
                  <a:pt x="6561" y="4310"/>
                </a:cubicBezTo>
                <a:cubicBezTo>
                  <a:pt x="6609" y="4275"/>
                  <a:pt x="6716" y="4310"/>
                  <a:pt x="6763" y="4358"/>
                </a:cubicBezTo>
                <a:cubicBezTo>
                  <a:pt x="6787" y="4394"/>
                  <a:pt x="6811" y="4429"/>
                  <a:pt x="6811" y="4477"/>
                </a:cubicBezTo>
                <a:cubicBezTo>
                  <a:pt x="6811" y="4608"/>
                  <a:pt x="6739" y="4799"/>
                  <a:pt x="6501" y="4703"/>
                </a:cubicBezTo>
                <a:cubicBezTo>
                  <a:pt x="6573" y="4953"/>
                  <a:pt x="6918" y="4906"/>
                  <a:pt x="7049" y="4715"/>
                </a:cubicBezTo>
                <a:cubicBezTo>
                  <a:pt x="7144" y="4870"/>
                  <a:pt x="7251" y="4810"/>
                  <a:pt x="7263" y="5025"/>
                </a:cubicBezTo>
                <a:cubicBezTo>
                  <a:pt x="7466" y="4608"/>
                  <a:pt x="7216" y="4525"/>
                  <a:pt x="7156" y="4358"/>
                </a:cubicBezTo>
                <a:lnTo>
                  <a:pt x="7156" y="4358"/>
                </a:lnTo>
                <a:cubicBezTo>
                  <a:pt x="7323" y="4703"/>
                  <a:pt x="7597" y="4584"/>
                  <a:pt x="7811" y="4787"/>
                </a:cubicBezTo>
                <a:cubicBezTo>
                  <a:pt x="7775" y="4370"/>
                  <a:pt x="7490" y="4382"/>
                  <a:pt x="7275" y="4287"/>
                </a:cubicBezTo>
                <a:lnTo>
                  <a:pt x="7275" y="4287"/>
                </a:lnTo>
                <a:cubicBezTo>
                  <a:pt x="7811" y="4513"/>
                  <a:pt x="7942" y="4215"/>
                  <a:pt x="8287" y="4179"/>
                </a:cubicBezTo>
                <a:cubicBezTo>
                  <a:pt x="7942" y="4156"/>
                  <a:pt x="7811" y="3846"/>
                  <a:pt x="7275" y="4084"/>
                </a:cubicBezTo>
                <a:lnTo>
                  <a:pt x="7275" y="4084"/>
                </a:lnTo>
                <a:cubicBezTo>
                  <a:pt x="7490" y="3977"/>
                  <a:pt x="7775" y="3989"/>
                  <a:pt x="7811" y="3584"/>
                </a:cubicBezTo>
                <a:cubicBezTo>
                  <a:pt x="7597" y="3787"/>
                  <a:pt x="7323" y="3667"/>
                  <a:pt x="7156" y="4001"/>
                </a:cubicBezTo>
                <a:lnTo>
                  <a:pt x="7156" y="4001"/>
                </a:lnTo>
                <a:cubicBezTo>
                  <a:pt x="7216" y="3846"/>
                  <a:pt x="7466" y="3751"/>
                  <a:pt x="7263" y="3346"/>
                </a:cubicBezTo>
                <a:cubicBezTo>
                  <a:pt x="7251" y="3560"/>
                  <a:pt x="7144" y="3513"/>
                  <a:pt x="7049" y="3656"/>
                </a:cubicBezTo>
                <a:cubicBezTo>
                  <a:pt x="6918" y="3453"/>
                  <a:pt x="6573" y="3417"/>
                  <a:pt x="6501" y="3667"/>
                </a:cubicBezTo>
                <a:cubicBezTo>
                  <a:pt x="6739" y="3560"/>
                  <a:pt x="6811" y="3763"/>
                  <a:pt x="6811" y="3894"/>
                </a:cubicBezTo>
                <a:cubicBezTo>
                  <a:pt x="6811" y="3941"/>
                  <a:pt x="6787" y="3977"/>
                  <a:pt x="6763" y="4013"/>
                </a:cubicBezTo>
                <a:cubicBezTo>
                  <a:pt x="6716" y="4048"/>
                  <a:pt x="6609" y="4096"/>
                  <a:pt x="6561" y="4048"/>
                </a:cubicBezTo>
                <a:cubicBezTo>
                  <a:pt x="6513" y="4013"/>
                  <a:pt x="6525" y="3906"/>
                  <a:pt x="6632" y="3941"/>
                </a:cubicBezTo>
                <a:cubicBezTo>
                  <a:pt x="6632" y="3929"/>
                  <a:pt x="6620" y="3906"/>
                  <a:pt x="6609" y="3894"/>
                </a:cubicBezTo>
                <a:cubicBezTo>
                  <a:pt x="6549" y="3858"/>
                  <a:pt x="6478" y="3858"/>
                  <a:pt x="6430" y="3894"/>
                </a:cubicBezTo>
                <a:cubicBezTo>
                  <a:pt x="6406" y="3929"/>
                  <a:pt x="6382" y="3965"/>
                  <a:pt x="6382" y="4001"/>
                </a:cubicBezTo>
                <a:cubicBezTo>
                  <a:pt x="6382" y="4013"/>
                  <a:pt x="6382" y="4025"/>
                  <a:pt x="6382" y="4037"/>
                </a:cubicBezTo>
                <a:lnTo>
                  <a:pt x="6382" y="4048"/>
                </a:lnTo>
                <a:cubicBezTo>
                  <a:pt x="6394" y="4084"/>
                  <a:pt x="6418" y="4120"/>
                  <a:pt x="6442" y="4132"/>
                </a:cubicBezTo>
                <a:cubicBezTo>
                  <a:pt x="6120" y="4191"/>
                  <a:pt x="5787" y="4168"/>
                  <a:pt x="5489" y="4048"/>
                </a:cubicBezTo>
                <a:cubicBezTo>
                  <a:pt x="6382" y="4251"/>
                  <a:pt x="6085" y="3382"/>
                  <a:pt x="6632" y="3370"/>
                </a:cubicBezTo>
                <a:lnTo>
                  <a:pt x="6573" y="3370"/>
                </a:lnTo>
                <a:cubicBezTo>
                  <a:pt x="6585" y="3370"/>
                  <a:pt x="6609" y="3370"/>
                  <a:pt x="6632" y="3370"/>
                </a:cubicBezTo>
                <a:cubicBezTo>
                  <a:pt x="6382" y="3298"/>
                  <a:pt x="6216" y="3298"/>
                  <a:pt x="6108" y="3358"/>
                </a:cubicBezTo>
                <a:cubicBezTo>
                  <a:pt x="5835" y="3489"/>
                  <a:pt x="5942" y="3775"/>
                  <a:pt x="5823" y="3882"/>
                </a:cubicBezTo>
                <a:cubicBezTo>
                  <a:pt x="5799" y="3703"/>
                  <a:pt x="5704" y="3656"/>
                  <a:pt x="5573" y="3715"/>
                </a:cubicBezTo>
                <a:cubicBezTo>
                  <a:pt x="5704" y="3834"/>
                  <a:pt x="5596" y="3977"/>
                  <a:pt x="5466" y="3965"/>
                </a:cubicBezTo>
                <a:cubicBezTo>
                  <a:pt x="5263" y="3965"/>
                  <a:pt x="5001" y="3739"/>
                  <a:pt x="4656" y="3965"/>
                </a:cubicBezTo>
                <a:cubicBezTo>
                  <a:pt x="4584" y="3977"/>
                  <a:pt x="4525" y="3989"/>
                  <a:pt x="4453" y="4013"/>
                </a:cubicBezTo>
                <a:cubicBezTo>
                  <a:pt x="4513" y="3977"/>
                  <a:pt x="4573" y="3941"/>
                  <a:pt x="4632" y="3906"/>
                </a:cubicBezTo>
                <a:cubicBezTo>
                  <a:pt x="5037" y="3822"/>
                  <a:pt x="5061" y="3489"/>
                  <a:pt x="5204" y="3334"/>
                </a:cubicBezTo>
                <a:cubicBezTo>
                  <a:pt x="5299" y="3239"/>
                  <a:pt x="5466" y="3263"/>
                  <a:pt x="5454" y="3441"/>
                </a:cubicBezTo>
                <a:cubicBezTo>
                  <a:pt x="5596" y="3382"/>
                  <a:pt x="5632" y="3286"/>
                  <a:pt x="5525" y="3144"/>
                </a:cubicBezTo>
                <a:cubicBezTo>
                  <a:pt x="5680" y="3132"/>
                  <a:pt x="5799" y="3406"/>
                  <a:pt x="6097" y="3310"/>
                </a:cubicBezTo>
                <a:cubicBezTo>
                  <a:pt x="6204" y="3275"/>
                  <a:pt x="6323" y="3155"/>
                  <a:pt x="6454" y="2929"/>
                </a:cubicBezTo>
                <a:lnTo>
                  <a:pt x="6454" y="2929"/>
                </a:lnTo>
                <a:cubicBezTo>
                  <a:pt x="6061" y="3310"/>
                  <a:pt x="5656" y="2489"/>
                  <a:pt x="5168" y="3251"/>
                </a:cubicBezTo>
                <a:lnTo>
                  <a:pt x="5168" y="3251"/>
                </a:lnTo>
                <a:cubicBezTo>
                  <a:pt x="5311" y="2977"/>
                  <a:pt x="5513" y="2739"/>
                  <a:pt x="5763" y="2560"/>
                </a:cubicBezTo>
                <a:cubicBezTo>
                  <a:pt x="5763" y="2596"/>
                  <a:pt x="5763" y="2632"/>
                  <a:pt x="5787" y="2667"/>
                </a:cubicBezTo>
                <a:lnTo>
                  <a:pt x="5787" y="2667"/>
                </a:lnTo>
                <a:cubicBezTo>
                  <a:pt x="5799" y="2679"/>
                  <a:pt x="5799" y="2691"/>
                  <a:pt x="5811" y="2703"/>
                </a:cubicBezTo>
                <a:cubicBezTo>
                  <a:pt x="5918" y="2798"/>
                  <a:pt x="6073" y="2703"/>
                  <a:pt x="6037" y="2572"/>
                </a:cubicBezTo>
                <a:cubicBezTo>
                  <a:pt x="5977" y="2667"/>
                  <a:pt x="5894" y="2608"/>
                  <a:pt x="5906" y="2536"/>
                </a:cubicBezTo>
                <a:cubicBezTo>
                  <a:pt x="5906" y="2477"/>
                  <a:pt x="6013" y="2429"/>
                  <a:pt x="6073" y="2429"/>
                </a:cubicBezTo>
                <a:cubicBezTo>
                  <a:pt x="6120" y="2429"/>
                  <a:pt x="6156" y="2453"/>
                  <a:pt x="6192" y="2477"/>
                </a:cubicBezTo>
                <a:cubicBezTo>
                  <a:pt x="6287" y="2560"/>
                  <a:pt x="6370" y="2763"/>
                  <a:pt x="6132" y="2858"/>
                </a:cubicBezTo>
                <a:cubicBezTo>
                  <a:pt x="6358" y="2989"/>
                  <a:pt x="6573" y="2703"/>
                  <a:pt x="6537" y="2477"/>
                </a:cubicBezTo>
                <a:cubicBezTo>
                  <a:pt x="6704" y="2513"/>
                  <a:pt x="6739" y="2405"/>
                  <a:pt x="6906" y="2548"/>
                </a:cubicBezTo>
                <a:cubicBezTo>
                  <a:pt x="6751" y="2120"/>
                  <a:pt x="6513" y="2227"/>
                  <a:pt x="6358" y="2155"/>
                </a:cubicBezTo>
                <a:lnTo>
                  <a:pt x="6358" y="2155"/>
                </a:lnTo>
                <a:cubicBezTo>
                  <a:pt x="6716" y="2274"/>
                  <a:pt x="6823" y="2012"/>
                  <a:pt x="7120" y="1989"/>
                </a:cubicBezTo>
                <a:cubicBezTo>
                  <a:pt x="6811" y="1715"/>
                  <a:pt x="6609" y="1929"/>
                  <a:pt x="6394" y="2012"/>
                </a:cubicBezTo>
                <a:lnTo>
                  <a:pt x="6394" y="2012"/>
                </a:lnTo>
                <a:cubicBezTo>
                  <a:pt x="6930" y="1798"/>
                  <a:pt x="6811" y="1489"/>
                  <a:pt x="7025" y="1227"/>
                </a:cubicBezTo>
                <a:cubicBezTo>
                  <a:pt x="6775" y="1441"/>
                  <a:pt x="6466" y="1322"/>
                  <a:pt x="6251" y="1870"/>
                </a:cubicBezTo>
                <a:lnTo>
                  <a:pt x="6251" y="1870"/>
                </a:lnTo>
                <a:cubicBezTo>
                  <a:pt x="6323" y="1643"/>
                  <a:pt x="6549" y="1453"/>
                  <a:pt x="6275" y="1131"/>
                </a:cubicBezTo>
                <a:cubicBezTo>
                  <a:pt x="6263" y="1429"/>
                  <a:pt x="5989" y="1536"/>
                  <a:pt x="6108" y="1905"/>
                </a:cubicBezTo>
                <a:lnTo>
                  <a:pt x="6108" y="1905"/>
                </a:lnTo>
                <a:cubicBezTo>
                  <a:pt x="6037" y="1739"/>
                  <a:pt x="6144" y="1501"/>
                  <a:pt x="5716" y="1358"/>
                </a:cubicBezTo>
                <a:cubicBezTo>
                  <a:pt x="5858" y="1524"/>
                  <a:pt x="5751" y="1548"/>
                  <a:pt x="5787" y="1727"/>
                </a:cubicBezTo>
                <a:cubicBezTo>
                  <a:pt x="5549" y="1679"/>
                  <a:pt x="5275" y="1893"/>
                  <a:pt x="5406" y="2120"/>
                </a:cubicBezTo>
                <a:cubicBezTo>
                  <a:pt x="5442" y="1953"/>
                  <a:pt x="5680" y="1905"/>
                  <a:pt x="5775" y="2060"/>
                </a:cubicBezTo>
                <a:cubicBezTo>
                  <a:pt x="5811" y="2096"/>
                  <a:pt x="5835" y="2143"/>
                  <a:pt x="5835" y="2191"/>
                </a:cubicBezTo>
                <a:cubicBezTo>
                  <a:pt x="5835" y="2239"/>
                  <a:pt x="5787" y="2346"/>
                  <a:pt x="5716" y="2358"/>
                </a:cubicBezTo>
                <a:cubicBezTo>
                  <a:pt x="5656" y="2358"/>
                  <a:pt x="5596" y="2274"/>
                  <a:pt x="5692" y="2215"/>
                </a:cubicBezTo>
                <a:cubicBezTo>
                  <a:pt x="5561" y="2179"/>
                  <a:pt x="5466" y="2346"/>
                  <a:pt x="5561" y="2441"/>
                </a:cubicBezTo>
                <a:cubicBezTo>
                  <a:pt x="5561" y="2453"/>
                  <a:pt x="5573" y="2465"/>
                  <a:pt x="5585" y="2465"/>
                </a:cubicBezTo>
                <a:lnTo>
                  <a:pt x="5596" y="2465"/>
                </a:lnTo>
                <a:cubicBezTo>
                  <a:pt x="5632" y="2489"/>
                  <a:pt x="5668" y="2501"/>
                  <a:pt x="5704" y="2489"/>
                </a:cubicBezTo>
                <a:cubicBezTo>
                  <a:pt x="5525" y="2751"/>
                  <a:pt x="5287" y="2953"/>
                  <a:pt x="5001" y="3084"/>
                </a:cubicBezTo>
                <a:cubicBezTo>
                  <a:pt x="5775" y="2608"/>
                  <a:pt x="4954" y="2191"/>
                  <a:pt x="5335" y="1798"/>
                </a:cubicBezTo>
                <a:lnTo>
                  <a:pt x="5299" y="1846"/>
                </a:lnTo>
                <a:lnTo>
                  <a:pt x="5335" y="1798"/>
                </a:lnTo>
                <a:cubicBezTo>
                  <a:pt x="5108" y="1929"/>
                  <a:pt x="4989" y="2048"/>
                  <a:pt x="4954" y="2155"/>
                </a:cubicBezTo>
                <a:cubicBezTo>
                  <a:pt x="4858" y="2453"/>
                  <a:pt x="5132" y="2584"/>
                  <a:pt x="5120" y="2727"/>
                </a:cubicBezTo>
                <a:cubicBezTo>
                  <a:pt x="4989" y="2620"/>
                  <a:pt x="4882" y="2655"/>
                  <a:pt x="4823" y="2798"/>
                </a:cubicBezTo>
                <a:cubicBezTo>
                  <a:pt x="5001" y="2786"/>
                  <a:pt x="5025" y="2953"/>
                  <a:pt x="4930" y="3048"/>
                </a:cubicBezTo>
                <a:cubicBezTo>
                  <a:pt x="4775" y="3191"/>
                  <a:pt x="4442" y="3215"/>
                  <a:pt x="4358" y="3620"/>
                </a:cubicBezTo>
                <a:cubicBezTo>
                  <a:pt x="4323" y="3679"/>
                  <a:pt x="4287" y="3739"/>
                  <a:pt x="4251" y="3798"/>
                </a:cubicBezTo>
                <a:cubicBezTo>
                  <a:pt x="4275" y="3739"/>
                  <a:pt x="4287" y="3667"/>
                  <a:pt x="4299" y="3596"/>
                </a:cubicBezTo>
                <a:cubicBezTo>
                  <a:pt x="4537" y="3263"/>
                  <a:pt x="4311" y="3001"/>
                  <a:pt x="4299" y="2786"/>
                </a:cubicBezTo>
                <a:cubicBezTo>
                  <a:pt x="4299" y="2655"/>
                  <a:pt x="4430" y="2548"/>
                  <a:pt x="4549" y="2691"/>
                </a:cubicBezTo>
                <a:cubicBezTo>
                  <a:pt x="4608" y="2548"/>
                  <a:pt x="4561" y="2453"/>
                  <a:pt x="4394" y="2429"/>
                </a:cubicBezTo>
                <a:cubicBezTo>
                  <a:pt x="4489" y="2322"/>
                  <a:pt x="4775" y="2429"/>
                  <a:pt x="4918" y="2143"/>
                </a:cubicBezTo>
                <a:cubicBezTo>
                  <a:pt x="4965" y="2036"/>
                  <a:pt x="4965" y="1882"/>
                  <a:pt x="4906" y="1631"/>
                </a:cubicBezTo>
                <a:lnTo>
                  <a:pt x="4906" y="1631"/>
                </a:lnTo>
                <a:cubicBezTo>
                  <a:pt x="4906" y="2167"/>
                  <a:pt x="4025" y="1882"/>
                  <a:pt x="4227" y="2763"/>
                </a:cubicBezTo>
                <a:lnTo>
                  <a:pt x="4227" y="2763"/>
                </a:lnTo>
                <a:cubicBezTo>
                  <a:pt x="4120" y="2465"/>
                  <a:pt x="4096" y="2155"/>
                  <a:pt x="4156" y="1846"/>
                </a:cubicBezTo>
                <a:cubicBezTo>
                  <a:pt x="4180" y="1882"/>
                  <a:pt x="4215" y="1893"/>
                  <a:pt x="4251" y="1905"/>
                </a:cubicBezTo>
                <a:lnTo>
                  <a:pt x="4251" y="1905"/>
                </a:lnTo>
                <a:cubicBezTo>
                  <a:pt x="4275" y="1905"/>
                  <a:pt x="4287" y="1905"/>
                  <a:pt x="4299" y="1905"/>
                </a:cubicBezTo>
                <a:cubicBezTo>
                  <a:pt x="4442" y="1905"/>
                  <a:pt x="4477" y="1715"/>
                  <a:pt x="4358" y="1655"/>
                </a:cubicBezTo>
                <a:cubicBezTo>
                  <a:pt x="4394" y="1762"/>
                  <a:pt x="4287" y="1774"/>
                  <a:pt x="4251" y="1727"/>
                </a:cubicBezTo>
                <a:cubicBezTo>
                  <a:pt x="4203" y="1679"/>
                  <a:pt x="4251" y="1572"/>
                  <a:pt x="4287" y="1536"/>
                </a:cubicBezTo>
                <a:cubicBezTo>
                  <a:pt x="4323" y="1501"/>
                  <a:pt x="4358" y="1477"/>
                  <a:pt x="4406" y="1477"/>
                </a:cubicBezTo>
                <a:cubicBezTo>
                  <a:pt x="4537" y="1477"/>
                  <a:pt x="4727" y="1548"/>
                  <a:pt x="4632" y="1786"/>
                </a:cubicBezTo>
                <a:cubicBezTo>
                  <a:pt x="4882" y="1715"/>
                  <a:pt x="4846" y="1370"/>
                  <a:pt x="4644" y="1239"/>
                </a:cubicBezTo>
                <a:cubicBezTo>
                  <a:pt x="4799" y="1143"/>
                  <a:pt x="4739" y="1048"/>
                  <a:pt x="4954" y="1024"/>
                </a:cubicBezTo>
                <a:cubicBezTo>
                  <a:pt x="4537" y="834"/>
                  <a:pt x="4453" y="1072"/>
                  <a:pt x="4287" y="1131"/>
                </a:cubicBezTo>
                <a:lnTo>
                  <a:pt x="4287" y="1131"/>
                </a:lnTo>
                <a:cubicBezTo>
                  <a:pt x="4632" y="965"/>
                  <a:pt x="4513" y="691"/>
                  <a:pt x="4715" y="477"/>
                </a:cubicBezTo>
                <a:cubicBezTo>
                  <a:pt x="4299" y="512"/>
                  <a:pt x="4311" y="798"/>
                  <a:pt x="4215" y="1012"/>
                </a:cubicBezTo>
                <a:lnTo>
                  <a:pt x="4215" y="1012"/>
                </a:lnTo>
                <a:cubicBezTo>
                  <a:pt x="4442" y="477"/>
                  <a:pt x="4144" y="346"/>
                  <a:pt x="4108" y="0"/>
                </a:cubicBezTo>
                <a:cubicBezTo>
                  <a:pt x="4084" y="346"/>
                  <a:pt x="3775" y="477"/>
                  <a:pt x="4013" y="1012"/>
                </a:cubicBezTo>
                <a:lnTo>
                  <a:pt x="4013" y="1012"/>
                </a:lnTo>
                <a:cubicBezTo>
                  <a:pt x="3906" y="798"/>
                  <a:pt x="3918" y="512"/>
                  <a:pt x="3513" y="477"/>
                </a:cubicBezTo>
                <a:cubicBezTo>
                  <a:pt x="3715" y="691"/>
                  <a:pt x="3596" y="965"/>
                  <a:pt x="3930" y="1131"/>
                </a:cubicBezTo>
                <a:lnTo>
                  <a:pt x="3930" y="1131"/>
                </a:lnTo>
                <a:cubicBezTo>
                  <a:pt x="3763" y="1072"/>
                  <a:pt x="3680" y="822"/>
                  <a:pt x="3263" y="1024"/>
                </a:cubicBezTo>
                <a:cubicBezTo>
                  <a:pt x="3489" y="1048"/>
                  <a:pt x="3441" y="1143"/>
                  <a:pt x="3584" y="1239"/>
                </a:cubicBezTo>
                <a:cubicBezTo>
                  <a:pt x="3382" y="1370"/>
                  <a:pt x="3334" y="1715"/>
                  <a:pt x="3596" y="1786"/>
                </a:cubicBezTo>
                <a:cubicBezTo>
                  <a:pt x="3489" y="1548"/>
                  <a:pt x="3691" y="1477"/>
                  <a:pt x="3811" y="1477"/>
                </a:cubicBezTo>
                <a:cubicBezTo>
                  <a:pt x="3858" y="1477"/>
                  <a:pt x="3906" y="1501"/>
                  <a:pt x="3942" y="1536"/>
                </a:cubicBezTo>
                <a:cubicBezTo>
                  <a:pt x="3977" y="1572"/>
                  <a:pt x="4025" y="1679"/>
                  <a:pt x="3977" y="1727"/>
                </a:cubicBezTo>
                <a:cubicBezTo>
                  <a:pt x="3942" y="1774"/>
                  <a:pt x="3834" y="1762"/>
                  <a:pt x="3870" y="1655"/>
                </a:cubicBezTo>
                <a:cubicBezTo>
                  <a:pt x="3739" y="1715"/>
                  <a:pt x="3787" y="1905"/>
                  <a:pt x="3930" y="1905"/>
                </a:cubicBezTo>
                <a:cubicBezTo>
                  <a:pt x="3942" y="1905"/>
                  <a:pt x="3953" y="1905"/>
                  <a:pt x="3965" y="1905"/>
                </a:cubicBezTo>
                <a:lnTo>
                  <a:pt x="3977" y="1905"/>
                </a:lnTo>
                <a:cubicBezTo>
                  <a:pt x="4013" y="1893"/>
                  <a:pt x="4049" y="1882"/>
                  <a:pt x="4072" y="1846"/>
                </a:cubicBezTo>
                <a:cubicBezTo>
                  <a:pt x="4132" y="2155"/>
                  <a:pt x="4108" y="2465"/>
                  <a:pt x="4001" y="2763"/>
                </a:cubicBezTo>
                <a:cubicBezTo>
                  <a:pt x="4203" y="1882"/>
                  <a:pt x="3334" y="2167"/>
                  <a:pt x="3322" y="1620"/>
                </a:cubicBezTo>
                <a:lnTo>
                  <a:pt x="3322" y="1679"/>
                </a:lnTo>
                <a:cubicBezTo>
                  <a:pt x="3322" y="1667"/>
                  <a:pt x="3322" y="1643"/>
                  <a:pt x="3322" y="1620"/>
                </a:cubicBezTo>
                <a:cubicBezTo>
                  <a:pt x="3263" y="1786"/>
                  <a:pt x="3251" y="1977"/>
                  <a:pt x="3310" y="2143"/>
                </a:cubicBezTo>
                <a:cubicBezTo>
                  <a:pt x="3453" y="2417"/>
                  <a:pt x="3739" y="2310"/>
                  <a:pt x="3834" y="2429"/>
                </a:cubicBezTo>
                <a:cubicBezTo>
                  <a:pt x="3656" y="2453"/>
                  <a:pt x="3608" y="2548"/>
                  <a:pt x="3668" y="2679"/>
                </a:cubicBezTo>
                <a:cubicBezTo>
                  <a:pt x="3787" y="2548"/>
                  <a:pt x="3930" y="2655"/>
                  <a:pt x="3918" y="2786"/>
                </a:cubicBezTo>
                <a:cubicBezTo>
                  <a:pt x="3918" y="2989"/>
                  <a:pt x="3691" y="3251"/>
                  <a:pt x="3918" y="3596"/>
                </a:cubicBezTo>
                <a:cubicBezTo>
                  <a:pt x="3930" y="3667"/>
                  <a:pt x="3942" y="3727"/>
                  <a:pt x="3965" y="3798"/>
                </a:cubicBezTo>
                <a:cubicBezTo>
                  <a:pt x="3942" y="3739"/>
                  <a:pt x="3894" y="3679"/>
                  <a:pt x="3858" y="3620"/>
                </a:cubicBezTo>
                <a:cubicBezTo>
                  <a:pt x="3787" y="3215"/>
                  <a:pt x="3441" y="3179"/>
                  <a:pt x="3287" y="3048"/>
                </a:cubicBezTo>
                <a:cubicBezTo>
                  <a:pt x="3191" y="2953"/>
                  <a:pt x="3215" y="2774"/>
                  <a:pt x="3394" y="2798"/>
                </a:cubicBezTo>
                <a:cubicBezTo>
                  <a:pt x="3346" y="2655"/>
                  <a:pt x="3239" y="2620"/>
                  <a:pt x="3096" y="2727"/>
                </a:cubicBezTo>
                <a:cubicBezTo>
                  <a:pt x="3084" y="2572"/>
                  <a:pt x="3358" y="2453"/>
                  <a:pt x="3263" y="2155"/>
                </a:cubicBezTo>
                <a:cubicBezTo>
                  <a:pt x="3227" y="2048"/>
                  <a:pt x="3120" y="1929"/>
                  <a:pt x="2882" y="1798"/>
                </a:cubicBezTo>
                <a:cubicBezTo>
                  <a:pt x="3263" y="2191"/>
                  <a:pt x="2441" y="2608"/>
                  <a:pt x="3215" y="3084"/>
                </a:cubicBezTo>
                <a:cubicBezTo>
                  <a:pt x="2941" y="2953"/>
                  <a:pt x="2691" y="2739"/>
                  <a:pt x="2525" y="2489"/>
                </a:cubicBezTo>
                <a:cubicBezTo>
                  <a:pt x="2560" y="2489"/>
                  <a:pt x="2596" y="2489"/>
                  <a:pt x="2620" y="2465"/>
                </a:cubicBezTo>
                <a:lnTo>
                  <a:pt x="2620" y="2465"/>
                </a:lnTo>
                <a:cubicBezTo>
                  <a:pt x="2632" y="2453"/>
                  <a:pt x="2644" y="2453"/>
                  <a:pt x="2656" y="2441"/>
                </a:cubicBezTo>
                <a:cubicBezTo>
                  <a:pt x="2739" y="2346"/>
                  <a:pt x="2668" y="2203"/>
                  <a:pt x="2548" y="2215"/>
                </a:cubicBezTo>
                <a:cubicBezTo>
                  <a:pt x="2537" y="2215"/>
                  <a:pt x="2525" y="2215"/>
                  <a:pt x="2525" y="2215"/>
                </a:cubicBezTo>
                <a:cubicBezTo>
                  <a:pt x="2620" y="2263"/>
                  <a:pt x="2560" y="2358"/>
                  <a:pt x="2489" y="2346"/>
                </a:cubicBezTo>
                <a:cubicBezTo>
                  <a:pt x="2429" y="2334"/>
                  <a:pt x="2382" y="2239"/>
                  <a:pt x="2382" y="2179"/>
                </a:cubicBezTo>
                <a:cubicBezTo>
                  <a:pt x="2382" y="2132"/>
                  <a:pt x="2406" y="2084"/>
                  <a:pt x="2429" y="2060"/>
                </a:cubicBezTo>
                <a:cubicBezTo>
                  <a:pt x="2513" y="1965"/>
                  <a:pt x="2715" y="1870"/>
                  <a:pt x="2810" y="2120"/>
                </a:cubicBezTo>
                <a:cubicBezTo>
                  <a:pt x="2941" y="1882"/>
                  <a:pt x="2656" y="1667"/>
                  <a:pt x="2429" y="1715"/>
                </a:cubicBezTo>
                <a:cubicBezTo>
                  <a:pt x="2465" y="1548"/>
                  <a:pt x="2358" y="1512"/>
                  <a:pt x="2501" y="1346"/>
                </a:cubicBezTo>
                <a:cubicBezTo>
                  <a:pt x="2072" y="1489"/>
                  <a:pt x="2179" y="1727"/>
                  <a:pt x="2108" y="1893"/>
                </a:cubicBezTo>
                <a:lnTo>
                  <a:pt x="2108" y="1893"/>
                </a:lnTo>
                <a:cubicBezTo>
                  <a:pt x="2227" y="1536"/>
                  <a:pt x="1965" y="1429"/>
                  <a:pt x="1941" y="1131"/>
                </a:cubicBezTo>
                <a:cubicBezTo>
                  <a:pt x="1667" y="1441"/>
                  <a:pt x="1882" y="1643"/>
                  <a:pt x="1965" y="1858"/>
                </a:cubicBezTo>
                <a:lnTo>
                  <a:pt x="1965" y="1858"/>
                </a:lnTo>
                <a:cubicBezTo>
                  <a:pt x="1751" y="1310"/>
                  <a:pt x="1441" y="1441"/>
                  <a:pt x="1179" y="1227"/>
                </a:cubicBezTo>
                <a:cubicBezTo>
                  <a:pt x="1405" y="1477"/>
                  <a:pt x="1275" y="1786"/>
                  <a:pt x="1822" y="2001"/>
                </a:cubicBezTo>
                <a:lnTo>
                  <a:pt x="1822" y="2001"/>
                </a:lnTo>
                <a:cubicBezTo>
                  <a:pt x="1596" y="1929"/>
                  <a:pt x="1405" y="1703"/>
                  <a:pt x="1096" y="1977"/>
                </a:cubicBezTo>
                <a:cubicBezTo>
                  <a:pt x="1394" y="1989"/>
                  <a:pt x="1501" y="2263"/>
                  <a:pt x="1858" y="2143"/>
                </a:cubicBezTo>
                <a:lnTo>
                  <a:pt x="1858" y="2143"/>
                </a:lnTo>
                <a:cubicBezTo>
                  <a:pt x="1691" y="2215"/>
                  <a:pt x="1465" y="2108"/>
                  <a:pt x="1310" y="2536"/>
                </a:cubicBezTo>
                <a:cubicBezTo>
                  <a:pt x="1477" y="2393"/>
                  <a:pt x="1513" y="2501"/>
                  <a:pt x="1679" y="2465"/>
                </a:cubicBezTo>
                <a:cubicBezTo>
                  <a:pt x="1632" y="2703"/>
                  <a:pt x="1846" y="2977"/>
                  <a:pt x="2084" y="2846"/>
                </a:cubicBezTo>
                <a:cubicBezTo>
                  <a:pt x="1834" y="2751"/>
                  <a:pt x="1929" y="2560"/>
                  <a:pt x="2013" y="2477"/>
                </a:cubicBezTo>
                <a:cubicBezTo>
                  <a:pt x="2048" y="2441"/>
                  <a:pt x="2096" y="2429"/>
                  <a:pt x="2144" y="2417"/>
                </a:cubicBezTo>
                <a:cubicBezTo>
                  <a:pt x="2191" y="2417"/>
                  <a:pt x="2298" y="2465"/>
                  <a:pt x="2310" y="2536"/>
                </a:cubicBezTo>
                <a:cubicBezTo>
                  <a:pt x="2322" y="2596"/>
                  <a:pt x="2227" y="2655"/>
                  <a:pt x="2179" y="2560"/>
                </a:cubicBezTo>
                <a:cubicBezTo>
                  <a:pt x="2144" y="2691"/>
                  <a:pt x="2298" y="2786"/>
                  <a:pt x="2394" y="2691"/>
                </a:cubicBezTo>
                <a:cubicBezTo>
                  <a:pt x="2406" y="2691"/>
                  <a:pt x="2418" y="2679"/>
                  <a:pt x="2429" y="2667"/>
                </a:cubicBezTo>
                <a:lnTo>
                  <a:pt x="2429" y="2655"/>
                </a:lnTo>
                <a:cubicBezTo>
                  <a:pt x="2441" y="2632"/>
                  <a:pt x="2453" y="2584"/>
                  <a:pt x="2441" y="2548"/>
                </a:cubicBezTo>
                <a:cubicBezTo>
                  <a:pt x="2703" y="2727"/>
                  <a:pt x="2906" y="2965"/>
                  <a:pt x="3037" y="3251"/>
                </a:cubicBezTo>
                <a:cubicBezTo>
                  <a:pt x="2560" y="2477"/>
                  <a:pt x="2144" y="3298"/>
                  <a:pt x="1763" y="2917"/>
                </a:cubicBezTo>
                <a:cubicBezTo>
                  <a:pt x="1882" y="3144"/>
                  <a:pt x="2001" y="3263"/>
                  <a:pt x="2120" y="3298"/>
                </a:cubicBezTo>
                <a:cubicBezTo>
                  <a:pt x="2418" y="3394"/>
                  <a:pt x="2537" y="3120"/>
                  <a:pt x="2679" y="3132"/>
                </a:cubicBezTo>
                <a:cubicBezTo>
                  <a:pt x="2572" y="3263"/>
                  <a:pt x="2620" y="3370"/>
                  <a:pt x="2751" y="3429"/>
                </a:cubicBezTo>
                <a:cubicBezTo>
                  <a:pt x="2739" y="3251"/>
                  <a:pt x="2906" y="3227"/>
                  <a:pt x="3001" y="3322"/>
                </a:cubicBezTo>
                <a:cubicBezTo>
                  <a:pt x="3144" y="3477"/>
                  <a:pt x="3168" y="3810"/>
                  <a:pt x="3584" y="3894"/>
                </a:cubicBezTo>
                <a:cubicBezTo>
                  <a:pt x="3632" y="3929"/>
                  <a:pt x="3691" y="3965"/>
                  <a:pt x="3751" y="4001"/>
                </a:cubicBezTo>
                <a:cubicBezTo>
                  <a:pt x="3691" y="3977"/>
                  <a:pt x="3620" y="3965"/>
                  <a:pt x="3549" y="3953"/>
                </a:cubicBezTo>
                <a:cubicBezTo>
                  <a:pt x="3215" y="3715"/>
                  <a:pt x="2953" y="3941"/>
                  <a:pt x="2739" y="3953"/>
                </a:cubicBezTo>
                <a:cubicBezTo>
                  <a:pt x="2608" y="3953"/>
                  <a:pt x="2501" y="3822"/>
                  <a:pt x="2644" y="3703"/>
                </a:cubicBezTo>
                <a:cubicBezTo>
                  <a:pt x="2501" y="3644"/>
                  <a:pt x="2406" y="3691"/>
                  <a:pt x="2382" y="3858"/>
                </a:cubicBezTo>
                <a:cubicBezTo>
                  <a:pt x="2275" y="3763"/>
                  <a:pt x="2382" y="3477"/>
                  <a:pt x="2096" y="3346"/>
                </a:cubicBezTo>
                <a:cubicBezTo>
                  <a:pt x="1989" y="3286"/>
                  <a:pt x="1834" y="3286"/>
                  <a:pt x="1584" y="3358"/>
                </a:cubicBezTo>
                <a:lnTo>
                  <a:pt x="1584" y="3358"/>
                </a:lnTo>
                <a:cubicBezTo>
                  <a:pt x="2120" y="3358"/>
                  <a:pt x="1834" y="4239"/>
                  <a:pt x="2715" y="4025"/>
                </a:cubicBezTo>
                <a:cubicBezTo>
                  <a:pt x="2429" y="4132"/>
                  <a:pt x="2108" y="4156"/>
                  <a:pt x="1798" y="4096"/>
                </a:cubicBezTo>
                <a:cubicBezTo>
                  <a:pt x="1834" y="4084"/>
                  <a:pt x="1858" y="4048"/>
                  <a:pt x="1858" y="4013"/>
                </a:cubicBezTo>
                <a:cubicBezTo>
                  <a:pt x="1870" y="4013"/>
                  <a:pt x="1870" y="4001"/>
                  <a:pt x="1858" y="4001"/>
                </a:cubicBezTo>
                <a:cubicBezTo>
                  <a:pt x="1870" y="3989"/>
                  <a:pt x="1870" y="3977"/>
                  <a:pt x="1858" y="3965"/>
                </a:cubicBezTo>
                <a:cubicBezTo>
                  <a:pt x="1858" y="3822"/>
                  <a:pt x="1679" y="3775"/>
                  <a:pt x="1608" y="3894"/>
                </a:cubicBezTo>
                <a:cubicBezTo>
                  <a:pt x="1715" y="3870"/>
                  <a:pt x="1739" y="3977"/>
                  <a:pt x="1691" y="4013"/>
                </a:cubicBezTo>
                <a:cubicBezTo>
                  <a:pt x="1632" y="4048"/>
                  <a:pt x="1525" y="4013"/>
                  <a:pt x="1489" y="3977"/>
                </a:cubicBezTo>
                <a:cubicBezTo>
                  <a:pt x="1453" y="3941"/>
                  <a:pt x="1441" y="3894"/>
                  <a:pt x="1441" y="3846"/>
                </a:cubicBezTo>
                <a:cubicBezTo>
                  <a:pt x="1441" y="3727"/>
                  <a:pt x="1501" y="3525"/>
                  <a:pt x="1751" y="3632"/>
                </a:cubicBezTo>
                <a:cubicBezTo>
                  <a:pt x="1679" y="3370"/>
                  <a:pt x="1322" y="3417"/>
                  <a:pt x="1191" y="3608"/>
                </a:cubicBezTo>
                <a:cubicBezTo>
                  <a:pt x="1096" y="3465"/>
                  <a:pt x="1001" y="3525"/>
                  <a:pt x="989" y="3298"/>
                </a:cubicBezTo>
                <a:cubicBezTo>
                  <a:pt x="786" y="3715"/>
                  <a:pt x="1024" y="3798"/>
                  <a:pt x="1096" y="3965"/>
                </a:cubicBezTo>
                <a:lnTo>
                  <a:pt x="1096" y="3965"/>
                </a:lnTo>
                <a:cubicBezTo>
                  <a:pt x="917" y="3632"/>
                  <a:pt x="643" y="3739"/>
                  <a:pt x="429" y="3548"/>
                </a:cubicBezTo>
                <a:cubicBezTo>
                  <a:pt x="465" y="3953"/>
                  <a:pt x="751" y="3941"/>
                  <a:pt x="965" y="4037"/>
                </a:cubicBezTo>
                <a:lnTo>
                  <a:pt x="965" y="4037"/>
                </a:lnTo>
                <a:cubicBezTo>
                  <a:pt x="465" y="3822"/>
                  <a:pt x="334" y="4132"/>
                  <a:pt x="1" y="4156"/>
                </a:cubicBezTo>
                <a:close/>
                <a:moveTo>
                  <a:pt x="5489" y="4048"/>
                </a:moveTo>
                <a:close/>
                <a:moveTo>
                  <a:pt x="4763" y="3965"/>
                </a:moveTo>
                <a:cubicBezTo>
                  <a:pt x="4858" y="3917"/>
                  <a:pt x="4977" y="3894"/>
                  <a:pt x="5085" y="3917"/>
                </a:cubicBezTo>
                <a:cubicBezTo>
                  <a:pt x="5263" y="4001"/>
                  <a:pt x="5454" y="4060"/>
                  <a:pt x="5644" y="4120"/>
                </a:cubicBezTo>
                <a:cubicBezTo>
                  <a:pt x="5704" y="4132"/>
                  <a:pt x="5787" y="4144"/>
                  <a:pt x="5870" y="4156"/>
                </a:cubicBezTo>
                <a:cubicBezTo>
                  <a:pt x="5787" y="4168"/>
                  <a:pt x="5716" y="4179"/>
                  <a:pt x="5644" y="4191"/>
                </a:cubicBezTo>
                <a:cubicBezTo>
                  <a:pt x="5454" y="4251"/>
                  <a:pt x="5275" y="4310"/>
                  <a:pt x="5096" y="4394"/>
                </a:cubicBezTo>
                <a:cubicBezTo>
                  <a:pt x="4977" y="4418"/>
                  <a:pt x="4858" y="4406"/>
                  <a:pt x="4763" y="4346"/>
                </a:cubicBezTo>
                <a:cubicBezTo>
                  <a:pt x="4930" y="4346"/>
                  <a:pt x="5096" y="4287"/>
                  <a:pt x="5215" y="4156"/>
                </a:cubicBezTo>
                <a:cubicBezTo>
                  <a:pt x="5096" y="4025"/>
                  <a:pt x="4930" y="3965"/>
                  <a:pt x="4763" y="3965"/>
                </a:cubicBezTo>
                <a:close/>
                <a:moveTo>
                  <a:pt x="5168" y="5049"/>
                </a:moveTo>
                <a:close/>
                <a:moveTo>
                  <a:pt x="4894" y="4941"/>
                </a:moveTo>
                <a:cubicBezTo>
                  <a:pt x="4906" y="4763"/>
                  <a:pt x="4834" y="4608"/>
                  <a:pt x="4715" y="4489"/>
                </a:cubicBezTo>
                <a:cubicBezTo>
                  <a:pt x="4823" y="4525"/>
                  <a:pt x="4918" y="4596"/>
                  <a:pt x="4977" y="4691"/>
                </a:cubicBezTo>
                <a:cubicBezTo>
                  <a:pt x="5049" y="4870"/>
                  <a:pt x="5132" y="5049"/>
                  <a:pt x="5227" y="5215"/>
                </a:cubicBezTo>
                <a:cubicBezTo>
                  <a:pt x="5263" y="5287"/>
                  <a:pt x="5311" y="5346"/>
                  <a:pt x="5358" y="5406"/>
                </a:cubicBezTo>
                <a:cubicBezTo>
                  <a:pt x="5299" y="5358"/>
                  <a:pt x="5239" y="5310"/>
                  <a:pt x="5168" y="5275"/>
                </a:cubicBezTo>
                <a:cubicBezTo>
                  <a:pt x="5001" y="5180"/>
                  <a:pt x="4823" y="5096"/>
                  <a:pt x="4644" y="5025"/>
                </a:cubicBezTo>
                <a:cubicBezTo>
                  <a:pt x="4549" y="4965"/>
                  <a:pt x="4477" y="4870"/>
                  <a:pt x="4442" y="4763"/>
                </a:cubicBezTo>
                <a:cubicBezTo>
                  <a:pt x="4561" y="4882"/>
                  <a:pt x="4727" y="4941"/>
                  <a:pt x="4894" y="4941"/>
                </a:cubicBezTo>
                <a:close/>
                <a:moveTo>
                  <a:pt x="5013" y="3120"/>
                </a:moveTo>
                <a:close/>
                <a:moveTo>
                  <a:pt x="4644" y="3310"/>
                </a:moveTo>
                <a:cubicBezTo>
                  <a:pt x="4823" y="3239"/>
                  <a:pt x="5001" y="3155"/>
                  <a:pt x="5168" y="3072"/>
                </a:cubicBezTo>
                <a:cubicBezTo>
                  <a:pt x="5239" y="3025"/>
                  <a:pt x="5299" y="2977"/>
                  <a:pt x="5358" y="2929"/>
                </a:cubicBezTo>
                <a:cubicBezTo>
                  <a:pt x="5311" y="2989"/>
                  <a:pt x="5263" y="3060"/>
                  <a:pt x="5215" y="3120"/>
                </a:cubicBezTo>
                <a:cubicBezTo>
                  <a:pt x="5132" y="3286"/>
                  <a:pt x="5049" y="3465"/>
                  <a:pt x="4977" y="3644"/>
                </a:cubicBezTo>
                <a:cubicBezTo>
                  <a:pt x="4918" y="3751"/>
                  <a:pt x="4823" y="3810"/>
                  <a:pt x="4715" y="3846"/>
                </a:cubicBezTo>
                <a:cubicBezTo>
                  <a:pt x="4834" y="3727"/>
                  <a:pt x="4906" y="3572"/>
                  <a:pt x="4894" y="3406"/>
                </a:cubicBezTo>
                <a:cubicBezTo>
                  <a:pt x="4727" y="3394"/>
                  <a:pt x="4561" y="3465"/>
                  <a:pt x="4453" y="3584"/>
                </a:cubicBezTo>
                <a:cubicBezTo>
                  <a:pt x="4477" y="3477"/>
                  <a:pt x="4537" y="3370"/>
                  <a:pt x="4632" y="3310"/>
                </a:cubicBezTo>
                <a:close/>
                <a:moveTo>
                  <a:pt x="4239" y="5537"/>
                </a:moveTo>
                <a:close/>
                <a:moveTo>
                  <a:pt x="4001" y="2786"/>
                </a:moveTo>
                <a:close/>
                <a:moveTo>
                  <a:pt x="3930" y="3513"/>
                </a:moveTo>
                <a:cubicBezTo>
                  <a:pt x="3870" y="3417"/>
                  <a:pt x="3858" y="3298"/>
                  <a:pt x="3882" y="3191"/>
                </a:cubicBezTo>
                <a:cubicBezTo>
                  <a:pt x="3953" y="3013"/>
                  <a:pt x="4025" y="2834"/>
                  <a:pt x="4084" y="2644"/>
                </a:cubicBezTo>
                <a:cubicBezTo>
                  <a:pt x="4096" y="2572"/>
                  <a:pt x="4108" y="2489"/>
                  <a:pt x="4120" y="2417"/>
                </a:cubicBezTo>
                <a:cubicBezTo>
                  <a:pt x="4120" y="2489"/>
                  <a:pt x="4132" y="2572"/>
                  <a:pt x="4156" y="2644"/>
                </a:cubicBezTo>
                <a:cubicBezTo>
                  <a:pt x="4215" y="2834"/>
                  <a:pt x="4275" y="3013"/>
                  <a:pt x="4358" y="3191"/>
                </a:cubicBezTo>
                <a:cubicBezTo>
                  <a:pt x="4382" y="3298"/>
                  <a:pt x="4358" y="3417"/>
                  <a:pt x="4311" y="3513"/>
                </a:cubicBezTo>
                <a:cubicBezTo>
                  <a:pt x="4311" y="3346"/>
                  <a:pt x="4239" y="3179"/>
                  <a:pt x="4120" y="3072"/>
                </a:cubicBezTo>
                <a:cubicBezTo>
                  <a:pt x="3989" y="3179"/>
                  <a:pt x="3930" y="3346"/>
                  <a:pt x="3930" y="3513"/>
                </a:cubicBezTo>
                <a:close/>
                <a:moveTo>
                  <a:pt x="4120" y="5251"/>
                </a:moveTo>
                <a:cubicBezTo>
                  <a:pt x="4239" y="5132"/>
                  <a:pt x="4311" y="4965"/>
                  <a:pt x="4311" y="4799"/>
                </a:cubicBezTo>
                <a:cubicBezTo>
                  <a:pt x="4358" y="4906"/>
                  <a:pt x="4382" y="5013"/>
                  <a:pt x="4358" y="5132"/>
                </a:cubicBezTo>
                <a:cubicBezTo>
                  <a:pt x="4275" y="5310"/>
                  <a:pt x="4215" y="5489"/>
                  <a:pt x="4156" y="5680"/>
                </a:cubicBezTo>
                <a:cubicBezTo>
                  <a:pt x="4132" y="5751"/>
                  <a:pt x="4120" y="5822"/>
                  <a:pt x="4120" y="5906"/>
                </a:cubicBezTo>
                <a:cubicBezTo>
                  <a:pt x="4108" y="5822"/>
                  <a:pt x="4096" y="5751"/>
                  <a:pt x="4084" y="5680"/>
                </a:cubicBezTo>
                <a:cubicBezTo>
                  <a:pt x="4025" y="5489"/>
                  <a:pt x="3953" y="5310"/>
                  <a:pt x="3882" y="5132"/>
                </a:cubicBezTo>
                <a:cubicBezTo>
                  <a:pt x="3858" y="5013"/>
                  <a:pt x="3870" y="4906"/>
                  <a:pt x="3930" y="4799"/>
                </a:cubicBezTo>
                <a:cubicBezTo>
                  <a:pt x="3918" y="4977"/>
                  <a:pt x="3989" y="5132"/>
                  <a:pt x="4120" y="5251"/>
                </a:cubicBezTo>
                <a:close/>
                <a:moveTo>
                  <a:pt x="3227" y="5203"/>
                </a:moveTo>
                <a:close/>
                <a:moveTo>
                  <a:pt x="3346" y="3394"/>
                </a:moveTo>
                <a:cubicBezTo>
                  <a:pt x="3334" y="3560"/>
                  <a:pt x="3394" y="3715"/>
                  <a:pt x="3525" y="3834"/>
                </a:cubicBezTo>
                <a:cubicBezTo>
                  <a:pt x="3418" y="3798"/>
                  <a:pt x="3322" y="3727"/>
                  <a:pt x="3263" y="3632"/>
                </a:cubicBezTo>
                <a:cubicBezTo>
                  <a:pt x="3191" y="3453"/>
                  <a:pt x="3108" y="3275"/>
                  <a:pt x="3013" y="3108"/>
                </a:cubicBezTo>
                <a:cubicBezTo>
                  <a:pt x="2977" y="3048"/>
                  <a:pt x="2929" y="2989"/>
                  <a:pt x="2882" y="2917"/>
                </a:cubicBezTo>
                <a:cubicBezTo>
                  <a:pt x="2941" y="2965"/>
                  <a:pt x="3001" y="3013"/>
                  <a:pt x="3060" y="3060"/>
                </a:cubicBezTo>
                <a:cubicBezTo>
                  <a:pt x="3239" y="3144"/>
                  <a:pt x="3418" y="3227"/>
                  <a:pt x="3596" y="3298"/>
                </a:cubicBezTo>
                <a:cubicBezTo>
                  <a:pt x="3691" y="3358"/>
                  <a:pt x="3763" y="3453"/>
                  <a:pt x="3787" y="3560"/>
                </a:cubicBezTo>
                <a:cubicBezTo>
                  <a:pt x="3680" y="3441"/>
                  <a:pt x="3513" y="3382"/>
                  <a:pt x="3346" y="3382"/>
                </a:cubicBezTo>
                <a:close/>
                <a:moveTo>
                  <a:pt x="3787" y="4751"/>
                </a:moveTo>
                <a:cubicBezTo>
                  <a:pt x="3751" y="4858"/>
                  <a:pt x="3691" y="4953"/>
                  <a:pt x="3596" y="5013"/>
                </a:cubicBezTo>
                <a:cubicBezTo>
                  <a:pt x="3406" y="5084"/>
                  <a:pt x="3227" y="5168"/>
                  <a:pt x="3060" y="5251"/>
                </a:cubicBezTo>
                <a:cubicBezTo>
                  <a:pt x="2989" y="5299"/>
                  <a:pt x="2929" y="5346"/>
                  <a:pt x="2870" y="5394"/>
                </a:cubicBezTo>
                <a:cubicBezTo>
                  <a:pt x="2929" y="5322"/>
                  <a:pt x="2965" y="5263"/>
                  <a:pt x="3013" y="5203"/>
                </a:cubicBezTo>
                <a:cubicBezTo>
                  <a:pt x="3096" y="5037"/>
                  <a:pt x="3180" y="4858"/>
                  <a:pt x="3251" y="4679"/>
                </a:cubicBezTo>
                <a:cubicBezTo>
                  <a:pt x="3310" y="4572"/>
                  <a:pt x="3406" y="4501"/>
                  <a:pt x="3513" y="4477"/>
                </a:cubicBezTo>
                <a:cubicBezTo>
                  <a:pt x="3394" y="4596"/>
                  <a:pt x="3322" y="4751"/>
                  <a:pt x="3334" y="4918"/>
                </a:cubicBezTo>
                <a:cubicBezTo>
                  <a:pt x="3513" y="4941"/>
                  <a:pt x="3680" y="4870"/>
                  <a:pt x="3799" y="4751"/>
                </a:cubicBezTo>
                <a:close/>
                <a:moveTo>
                  <a:pt x="2751" y="4048"/>
                </a:moveTo>
                <a:close/>
                <a:moveTo>
                  <a:pt x="2608" y="4120"/>
                </a:moveTo>
                <a:cubicBezTo>
                  <a:pt x="2787" y="4060"/>
                  <a:pt x="2977" y="4001"/>
                  <a:pt x="3156" y="3917"/>
                </a:cubicBezTo>
                <a:cubicBezTo>
                  <a:pt x="3263" y="3894"/>
                  <a:pt x="3382" y="3917"/>
                  <a:pt x="3477" y="3965"/>
                </a:cubicBezTo>
                <a:cubicBezTo>
                  <a:pt x="3310" y="3965"/>
                  <a:pt x="3144" y="4037"/>
                  <a:pt x="3037" y="4156"/>
                </a:cubicBezTo>
                <a:cubicBezTo>
                  <a:pt x="3144" y="4287"/>
                  <a:pt x="3310" y="4358"/>
                  <a:pt x="3477" y="4346"/>
                </a:cubicBezTo>
                <a:cubicBezTo>
                  <a:pt x="3382" y="4406"/>
                  <a:pt x="3263" y="4418"/>
                  <a:pt x="3156" y="4394"/>
                </a:cubicBezTo>
                <a:cubicBezTo>
                  <a:pt x="2977" y="4322"/>
                  <a:pt x="2787" y="4251"/>
                  <a:pt x="2608" y="4191"/>
                </a:cubicBezTo>
                <a:cubicBezTo>
                  <a:pt x="2537" y="4179"/>
                  <a:pt x="2453" y="4168"/>
                  <a:pt x="2382" y="4156"/>
                </a:cubicBezTo>
                <a:cubicBezTo>
                  <a:pt x="2465" y="4144"/>
                  <a:pt x="2537" y="4132"/>
                  <a:pt x="2608" y="4120"/>
                </a:cubicBezTo>
                <a:close/>
              </a:path>
            </a:pathLst>
          </a:custGeom>
          <a:solidFill>
            <a:schemeClr val="accent2">
              <a:alpha val="1450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5"/>
          <p:cNvSpPr/>
          <p:nvPr/>
        </p:nvSpPr>
        <p:spPr>
          <a:xfrm rot="5400000">
            <a:off x="2860543" y="4087371"/>
            <a:ext cx="60761" cy="62392"/>
          </a:xfrm>
          <a:custGeom>
            <a:avLst/>
            <a:gdLst/>
            <a:ahLst/>
            <a:cxnLst/>
            <a:rect l="l" t="t" r="r" b="b"/>
            <a:pathLst>
              <a:path w="894" h="918" extrusionOk="0">
                <a:moveTo>
                  <a:pt x="894" y="703"/>
                </a:moveTo>
                <a:lnTo>
                  <a:pt x="572" y="679"/>
                </a:lnTo>
                <a:lnTo>
                  <a:pt x="358" y="917"/>
                </a:lnTo>
                <a:lnTo>
                  <a:pt x="298" y="607"/>
                </a:lnTo>
                <a:lnTo>
                  <a:pt x="1" y="476"/>
                </a:lnTo>
                <a:lnTo>
                  <a:pt x="275" y="322"/>
                </a:lnTo>
                <a:lnTo>
                  <a:pt x="298" y="0"/>
                </a:lnTo>
                <a:lnTo>
                  <a:pt x="537" y="215"/>
                </a:lnTo>
                <a:lnTo>
                  <a:pt x="858" y="143"/>
                </a:lnTo>
                <a:lnTo>
                  <a:pt x="727" y="429"/>
                </a:lnTo>
                <a:close/>
              </a:path>
            </a:pathLst>
          </a:custGeom>
          <a:solidFill>
            <a:schemeClr val="accent2">
              <a:alpha val="1450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5"/>
          <p:cNvSpPr/>
          <p:nvPr/>
        </p:nvSpPr>
        <p:spPr>
          <a:xfrm rot="5400000">
            <a:off x="606110" y="5020428"/>
            <a:ext cx="53488" cy="55052"/>
          </a:xfrm>
          <a:custGeom>
            <a:avLst/>
            <a:gdLst/>
            <a:ahLst/>
            <a:cxnLst/>
            <a:rect l="l" t="t" r="r" b="b"/>
            <a:pathLst>
              <a:path w="787" h="810" extrusionOk="0">
                <a:moveTo>
                  <a:pt x="1" y="191"/>
                </a:moveTo>
                <a:lnTo>
                  <a:pt x="275" y="214"/>
                </a:lnTo>
                <a:lnTo>
                  <a:pt x="465" y="0"/>
                </a:lnTo>
                <a:lnTo>
                  <a:pt x="525" y="286"/>
                </a:lnTo>
                <a:lnTo>
                  <a:pt x="786" y="393"/>
                </a:lnTo>
                <a:lnTo>
                  <a:pt x="536" y="536"/>
                </a:lnTo>
                <a:lnTo>
                  <a:pt x="513" y="810"/>
                </a:lnTo>
                <a:lnTo>
                  <a:pt x="310" y="619"/>
                </a:lnTo>
                <a:lnTo>
                  <a:pt x="24" y="691"/>
                </a:lnTo>
                <a:lnTo>
                  <a:pt x="144" y="429"/>
                </a:lnTo>
                <a:close/>
              </a:path>
            </a:pathLst>
          </a:custGeom>
          <a:solidFill>
            <a:schemeClr val="accent2">
              <a:alpha val="1450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5"/>
          <p:cNvSpPr/>
          <p:nvPr/>
        </p:nvSpPr>
        <p:spPr>
          <a:xfrm>
            <a:off x="2258100" y="-1269900"/>
            <a:ext cx="4627800" cy="56943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114300" dist="57150" dir="6120000" algn="bl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5"/>
          <p:cNvSpPr txBox="1"/>
          <p:nvPr/>
        </p:nvSpPr>
        <p:spPr>
          <a:xfrm>
            <a:off x="3032550" y="2941075"/>
            <a:ext cx="3078900" cy="7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lang="en-US" sz="1000" b="1" i="0" u="none" strike="noStrike" cap="none">
                <a:solidFill>
                  <a:schemeClr val="hlink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/>
              </a:rPr>
              <a:t>Slidesgo</a:t>
            </a:r>
            <a:r>
              <a:rPr lang="en-US"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lang="en-US" sz="1000" b="1" i="0" u="none" strike="noStrike" cap="none">
                <a:solidFill>
                  <a:schemeClr val="hlink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/>
              </a:rPr>
              <a:t>Flaticon</a:t>
            </a:r>
            <a:r>
              <a:rPr lang="en-US"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lang="en-US" sz="1000" b="1" i="0" u="none" strike="noStrike" cap="none">
                <a:solidFill>
                  <a:schemeClr val="hlink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/>
              </a:rPr>
              <a:t>Freepik</a:t>
            </a:r>
            <a:r>
              <a:rPr lang="en-US"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endParaRPr sz="1000" b="0" i="0" u="none" strike="noStrike" cap="non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5"/>
          <p:cNvSpPr txBox="1">
            <a:spLocks noGrp="1"/>
          </p:cNvSpPr>
          <p:nvPr>
            <p:ph type="subTitle" idx="1"/>
          </p:nvPr>
        </p:nvSpPr>
        <p:spPr>
          <a:xfrm>
            <a:off x="3157050" y="1321232"/>
            <a:ext cx="2829900" cy="10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5"/>
          <p:cNvSpPr txBox="1">
            <a:spLocks noGrp="1"/>
          </p:cNvSpPr>
          <p:nvPr>
            <p:ph type="title"/>
          </p:nvPr>
        </p:nvSpPr>
        <p:spPr>
          <a:xfrm>
            <a:off x="2599800" y="731398"/>
            <a:ext cx="39444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Font typeface="El Messiri"/>
              <a:buNone/>
              <a:defRPr sz="50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3">
    <p:bg>
      <p:bgPr>
        <a:solidFill>
          <a:schemeClr val="dk1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6"/>
          <p:cNvGrpSpPr/>
          <p:nvPr/>
        </p:nvGrpSpPr>
        <p:grpSpPr>
          <a:xfrm>
            <a:off x="135137" y="156636"/>
            <a:ext cx="8873725" cy="4830227"/>
            <a:chOff x="153872" y="166907"/>
            <a:chExt cx="8873725" cy="4830227"/>
          </a:xfrm>
        </p:grpSpPr>
        <p:grpSp>
          <p:nvGrpSpPr>
            <p:cNvPr id="193" name="Google Shape;193;p6"/>
            <p:cNvGrpSpPr/>
            <p:nvPr/>
          </p:nvGrpSpPr>
          <p:grpSpPr>
            <a:xfrm>
              <a:off x="6250862" y="166907"/>
              <a:ext cx="2776735" cy="2046310"/>
              <a:chOff x="6250862" y="166907"/>
              <a:chExt cx="2776735" cy="2046310"/>
            </a:xfrm>
          </p:grpSpPr>
          <p:sp>
            <p:nvSpPr>
              <p:cNvPr id="194" name="Google Shape;194;p6"/>
              <p:cNvSpPr/>
              <p:nvPr/>
            </p:nvSpPr>
            <p:spPr>
              <a:xfrm>
                <a:off x="6538521" y="251138"/>
                <a:ext cx="2404041" cy="1674392"/>
              </a:xfrm>
              <a:custGeom>
                <a:avLst/>
                <a:gdLst/>
                <a:ahLst/>
                <a:cxnLst/>
                <a:rect l="l" t="t" r="r" b="b"/>
                <a:pathLst>
                  <a:path w="86765" h="60431" extrusionOk="0">
                    <a:moveTo>
                      <a:pt x="1" y="0"/>
                    </a:moveTo>
                    <a:lnTo>
                      <a:pt x="1" y="752"/>
                    </a:lnTo>
                    <a:lnTo>
                      <a:pt x="86012" y="752"/>
                    </a:lnTo>
                    <a:lnTo>
                      <a:pt x="86012" y="60430"/>
                    </a:lnTo>
                    <a:lnTo>
                      <a:pt x="86764" y="60430"/>
                    </a:lnTo>
                    <a:lnTo>
                      <a:pt x="8676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6"/>
              <p:cNvSpPr/>
              <p:nvPr/>
            </p:nvSpPr>
            <p:spPr>
              <a:xfrm>
                <a:off x="6250862" y="166907"/>
                <a:ext cx="2776735" cy="2046310"/>
              </a:xfrm>
              <a:custGeom>
                <a:avLst/>
                <a:gdLst/>
                <a:ahLst/>
                <a:cxnLst/>
                <a:rect l="l" t="t" r="r" b="b"/>
                <a:pathLst>
                  <a:path w="100216" h="73854" extrusionOk="0">
                    <a:moveTo>
                      <a:pt x="0" y="0"/>
                    </a:moveTo>
                    <a:lnTo>
                      <a:pt x="0" y="1114"/>
                    </a:lnTo>
                    <a:lnTo>
                      <a:pt x="89171" y="1114"/>
                    </a:lnTo>
                    <a:lnTo>
                      <a:pt x="89171" y="11015"/>
                    </a:lnTo>
                    <a:lnTo>
                      <a:pt x="99072" y="11015"/>
                    </a:lnTo>
                    <a:lnTo>
                      <a:pt x="99072" y="73853"/>
                    </a:lnTo>
                    <a:lnTo>
                      <a:pt x="100216" y="73853"/>
                    </a:lnTo>
                    <a:lnTo>
                      <a:pt x="100216" y="9902"/>
                    </a:lnTo>
                    <a:lnTo>
                      <a:pt x="90285" y="9902"/>
                    </a:lnTo>
                    <a:lnTo>
                      <a:pt x="9028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6"/>
              <p:cNvSpPr/>
              <p:nvPr/>
            </p:nvSpPr>
            <p:spPr>
              <a:xfrm>
                <a:off x="8610654" y="441239"/>
                <a:ext cx="141779" cy="142611"/>
              </a:xfrm>
              <a:custGeom>
                <a:avLst/>
                <a:gdLst/>
                <a:ahLst/>
                <a:cxnLst/>
                <a:rect l="l" t="t" r="r" b="b"/>
                <a:pathLst>
                  <a:path w="5117" h="5147" extrusionOk="0">
                    <a:moveTo>
                      <a:pt x="4003" y="1114"/>
                    </a:moveTo>
                    <a:lnTo>
                      <a:pt x="4003" y="4003"/>
                    </a:lnTo>
                    <a:lnTo>
                      <a:pt x="1114" y="4003"/>
                    </a:lnTo>
                    <a:lnTo>
                      <a:pt x="1114" y="1114"/>
                    </a:lnTo>
                    <a:close/>
                    <a:moveTo>
                      <a:pt x="0" y="1"/>
                    </a:moveTo>
                    <a:lnTo>
                      <a:pt x="0" y="5147"/>
                    </a:lnTo>
                    <a:lnTo>
                      <a:pt x="5117" y="5147"/>
                    </a:lnTo>
                    <a:lnTo>
                      <a:pt x="51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6"/>
              <p:cNvSpPr/>
              <p:nvPr/>
            </p:nvSpPr>
            <p:spPr>
              <a:xfrm>
                <a:off x="8796600" y="315336"/>
                <a:ext cx="82568" cy="82568"/>
              </a:xfrm>
              <a:custGeom>
                <a:avLst/>
                <a:gdLst/>
                <a:ahLst/>
                <a:cxnLst/>
                <a:rect l="l" t="t" r="r" b="b"/>
                <a:pathLst>
                  <a:path w="2980" h="2980" extrusionOk="0">
                    <a:moveTo>
                      <a:pt x="1" y="0"/>
                    </a:moveTo>
                    <a:lnTo>
                      <a:pt x="1" y="2980"/>
                    </a:lnTo>
                    <a:lnTo>
                      <a:pt x="2980" y="2980"/>
                    </a:lnTo>
                    <a:lnTo>
                      <a:pt x="298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8" name="Google Shape;198;p6"/>
            <p:cNvGrpSpPr/>
            <p:nvPr/>
          </p:nvGrpSpPr>
          <p:grpSpPr>
            <a:xfrm>
              <a:off x="153872" y="187444"/>
              <a:ext cx="2775931" cy="2046310"/>
              <a:chOff x="153872" y="187444"/>
              <a:chExt cx="2775931" cy="2046310"/>
            </a:xfrm>
          </p:grpSpPr>
          <p:sp>
            <p:nvSpPr>
              <p:cNvPr id="199" name="Google Shape;199;p6"/>
              <p:cNvSpPr/>
              <p:nvPr/>
            </p:nvSpPr>
            <p:spPr>
              <a:xfrm>
                <a:off x="238102" y="271675"/>
                <a:ext cx="2404014" cy="1674392"/>
              </a:xfrm>
              <a:custGeom>
                <a:avLst/>
                <a:gdLst/>
                <a:ahLst/>
                <a:cxnLst/>
                <a:rect l="l" t="t" r="r" b="b"/>
                <a:pathLst>
                  <a:path w="86764" h="60431" extrusionOk="0">
                    <a:moveTo>
                      <a:pt x="0" y="0"/>
                    </a:moveTo>
                    <a:lnTo>
                      <a:pt x="0" y="60430"/>
                    </a:lnTo>
                    <a:lnTo>
                      <a:pt x="753" y="60430"/>
                    </a:lnTo>
                    <a:lnTo>
                      <a:pt x="753" y="752"/>
                    </a:lnTo>
                    <a:lnTo>
                      <a:pt x="86764" y="752"/>
                    </a:lnTo>
                    <a:lnTo>
                      <a:pt x="8676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6"/>
              <p:cNvSpPr/>
              <p:nvPr/>
            </p:nvSpPr>
            <p:spPr>
              <a:xfrm>
                <a:off x="153872" y="187444"/>
                <a:ext cx="2775931" cy="2046310"/>
              </a:xfrm>
              <a:custGeom>
                <a:avLst/>
                <a:gdLst/>
                <a:ahLst/>
                <a:cxnLst/>
                <a:rect l="l" t="t" r="r" b="b"/>
                <a:pathLst>
                  <a:path w="100187" h="73854" extrusionOk="0">
                    <a:moveTo>
                      <a:pt x="9902" y="0"/>
                    </a:moveTo>
                    <a:lnTo>
                      <a:pt x="9902" y="9902"/>
                    </a:lnTo>
                    <a:lnTo>
                      <a:pt x="1" y="9902"/>
                    </a:lnTo>
                    <a:lnTo>
                      <a:pt x="1" y="73853"/>
                    </a:lnTo>
                    <a:lnTo>
                      <a:pt x="1114" y="73853"/>
                    </a:lnTo>
                    <a:lnTo>
                      <a:pt x="1114" y="11015"/>
                    </a:lnTo>
                    <a:lnTo>
                      <a:pt x="11046" y="11015"/>
                    </a:lnTo>
                    <a:lnTo>
                      <a:pt x="11046" y="1114"/>
                    </a:lnTo>
                    <a:lnTo>
                      <a:pt x="100186" y="1114"/>
                    </a:lnTo>
                    <a:lnTo>
                      <a:pt x="10018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6"/>
              <p:cNvSpPr/>
              <p:nvPr/>
            </p:nvSpPr>
            <p:spPr>
              <a:xfrm>
                <a:off x="429063" y="461776"/>
                <a:ext cx="141779" cy="142611"/>
              </a:xfrm>
              <a:custGeom>
                <a:avLst/>
                <a:gdLst/>
                <a:ahLst/>
                <a:cxnLst/>
                <a:rect l="l" t="t" r="r" b="b"/>
                <a:pathLst>
                  <a:path w="5117" h="5147" extrusionOk="0">
                    <a:moveTo>
                      <a:pt x="4003" y="1114"/>
                    </a:moveTo>
                    <a:lnTo>
                      <a:pt x="4003" y="4003"/>
                    </a:lnTo>
                    <a:lnTo>
                      <a:pt x="1114" y="4003"/>
                    </a:lnTo>
                    <a:lnTo>
                      <a:pt x="1114" y="1114"/>
                    </a:lnTo>
                    <a:close/>
                    <a:moveTo>
                      <a:pt x="0" y="1"/>
                    </a:moveTo>
                    <a:lnTo>
                      <a:pt x="0" y="5147"/>
                    </a:lnTo>
                    <a:lnTo>
                      <a:pt x="5116" y="5147"/>
                    </a:lnTo>
                    <a:lnTo>
                      <a:pt x="51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6"/>
              <p:cNvSpPr/>
              <p:nvPr/>
            </p:nvSpPr>
            <p:spPr>
              <a:xfrm>
                <a:off x="301470" y="335042"/>
                <a:ext cx="83427" cy="83400"/>
              </a:xfrm>
              <a:custGeom>
                <a:avLst/>
                <a:gdLst/>
                <a:ahLst/>
                <a:cxnLst/>
                <a:rect l="l" t="t" r="r" b="b"/>
                <a:pathLst>
                  <a:path w="3011" h="3010" extrusionOk="0">
                    <a:moveTo>
                      <a:pt x="1" y="0"/>
                    </a:moveTo>
                    <a:lnTo>
                      <a:pt x="1" y="3010"/>
                    </a:lnTo>
                    <a:lnTo>
                      <a:pt x="3010" y="3010"/>
                    </a:lnTo>
                    <a:lnTo>
                      <a:pt x="301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3" name="Google Shape;203;p6"/>
            <p:cNvGrpSpPr/>
            <p:nvPr/>
          </p:nvGrpSpPr>
          <p:grpSpPr>
            <a:xfrm>
              <a:off x="6250862" y="2930287"/>
              <a:ext cx="2776735" cy="2046310"/>
              <a:chOff x="6250862" y="2930287"/>
              <a:chExt cx="2776735" cy="2046310"/>
            </a:xfrm>
          </p:grpSpPr>
          <p:sp>
            <p:nvSpPr>
              <p:cNvPr id="204" name="Google Shape;204;p6"/>
              <p:cNvSpPr/>
              <p:nvPr/>
            </p:nvSpPr>
            <p:spPr>
              <a:xfrm>
                <a:off x="6538521" y="3217974"/>
                <a:ext cx="2404041" cy="1674392"/>
              </a:xfrm>
              <a:custGeom>
                <a:avLst/>
                <a:gdLst/>
                <a:ahLst/>
                <a:cxnLst/>
                <a:rect l="l" t="t" r="r" b="b"/>
                <a:pathLst>
                  <a:path w="86765" h="60431" extrusionOk="0">
                    <a:moveTo>
                      <a:pt x="86012" y="0"/>
                    </a:moveTo>
                    <a:lnTo>
                      <a:pt x="86012" y="59678"/>
                    </a:lnTo>
                    <a:lnTo>
                      <a:pt x="1" y="59678"/>
                    </a:lnTo>
                    <a:lnTo>
                      <a:pt x="1" y="60431"/>
                    </a:lnTo>
                    <a:lnTo>
                      <a:pt x="86764" y="60431"/>
                    </a:lnTo>
                    <a:lnTo>
                      <a:pt x="8676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6"/>
              <p:cNvSpPr/>
              <p:nvPr/>
            </p:nvSpPr>
            <p:spPr>
              <a:xfrm>
                <a:off x="6250862" y="2930287"/>
                <a:ext cx="2776735" cy="2046310"/>
              </a:xfrm>
              <a:custGeom>
                <a:avLst/>
                <a:gdLst/>
                <a:ahLst/>
                <a:cxnLst/>
                <a:rect l="l" t="t" r="r" b="b"/>
                <a:pathLst>
                  <a:path w="100216" h="73854" extrusionOk="0">
                    <a:moveTo>
                      <a:pt x="99072" y="1"/>
                    </a:moveTo>
                    <a:lnTo>
                      <a:pt x="99072" y="62808"/>
                    </a:lnTo>
                    <a:lnTo>
                      <a:pt x="89171" y="62808"/>
                    </a:lnTo>
                    <a:lnTo>
                      <a:pt x="89171" y="72740"/>
                    </a:lnTo>
                    <a:lnTo>
                      <a:pt x="0" y="72740"/>
                    </a:lnTo>
                    <a:lnTo>
                      <a:pt x="0" y="73853"/>
                    </a:lnTo>
                    <a:lnTo>
                      <a:pt x="90285" y="73853"/>
                    </a:lnTo>
                    <a:lnTo>
                      <a:pt x="90285" y="63952"/>
                    </a:lnTo>
                    <a:lnTo>
                      <a:pt x="100216" y="63952"/>
                    </a:lnTo>
                    <a:lnTo>
                      <a:pt x="1002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6"/>
              <p:cNvSpPr/>
              <p:nvPr/>
            </p:nvSpPr>
            <p:spPr>
              <a:xfrm>
                <a:off x="8610654" y="4559626"/>
                <a:ext cx="141779" cy="142611"/>
              </a:xfrm>
              <a:custGeom>
                <a:avLst/>
                <a:gdLst/>
                <a:ahLst/>
                <a:cxnLst/>
                <a:rect l="l" t="t" r="r" b="b"/>
                <a:pathLst>
                  <a:path w="5117" h="5147" extrusionOk="0">
                    <a:moveTo>
                      <a:pt x="4003" y="1144"/>
                    </a:moveTo>
                    <a:lnTo>
                      <a:pt x="4003" y="4003"/>
                    </a:lnTo>
                    <a:lnTo>
                      <a:pt x="1114" y="4003"/>
                    </a:lnTo>
                    <a:lnTo>
                      <a:pt x="1114" y="1144"/>
                    </a:lnTo>
                    <a:close/>
                    <a:moveTo>
                      <a:pt x="0" y="1"/>
                    </a:moveTo>
                    <a:lnTo>
                      <a:pt x="0" y="5147"/>
                    </a:lnTo>
                    <a:lnTo>
                      <a:pt x="5117" y="5147"/>
                    </a:lnTo>
                    <a:lnTo>
                      <a:pt x="51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6"/>
              <p:cNvSpPr/>
              <p:nvPr/>
            </p:nvSpPr>
            <p:spPr>
              <a:xfrm>
                <a:off x="8796600" y="4745571"/>
                <a:ext cx="82568" cy="82596"/>
              </a:xfrm>
              <a:custGeom>
                <a:avLst/>
                <a:gdLst/>
                <a:ahLst/>
                <a:cxnLst/>
                <a:rect l="l" t="t" r="r" b="b"/>
                <a:pathLst>
                  <a:path w="2980" h="2981" extrusionOk="0">
                    <a:moveTo>
                      <a:pt x="1" y="1"/>
                    </a:moveTo>
                    <a:lnTo>
                      <a:pt x="1" y="2980"/>
                    </a:lnTo>
                    <a:lnTo>
                      <a:pt x="2980" y="2980"/>
                    </a:lnTo>
                    <a:lnTo>
                      <a:pt x="298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8" name="Google Shape;208;p6"/>
            <p:cNvGrpSpPr/>
            <p:nvPr/>
          </p:nvGrpSpPr>
          <p:grpSpPr>
            <a:xfrm>
              <a:off x="153872" y="2950824"/>
              <a:ext cx="2775931" cy="2046310"/>
              <a:chOff x="153872" y="2950824"/>
              <a:chExt cx="2775931" cy="2046310"/>
            </a:xfrm>
          </p:grpSpPr>
          <p:sp>
            <p:nvSpPr>
              <p:cNvPr id="209" name="Google Shape;209;p6"/>
              <p:cNvSpPr/>
              <p:nvPr/>
            </p:nvSpPr>
            <p:spPr>
              <a:xfrm>
                <a:off x="238102" y="3238511"/>
                <a:ext cx="2404014" cy="1674392"/>
              </a:xfrm>
              <a:custGeom>
                <a:avLst/>
                <a:gdLst/>
                <a:ahLst/>
                <a:cxnLst/>
                <a:rect l="l" t="t" r="r" b="b"/>
                <a:pathLst>
                  <a:path w="86764" h="60431" extrusionOk="0">
                    <a:moveTo>
                      <a:pt x="0" y="0"/>
                    </a:moveTo>
                    <a:lnTo>
                      <a:pt x="0" y="60431"/>
                    </a:lnTo>
                    <a:lnTo>
                      <a:pt x="86764" y="60431"/>
                    </a:lnTo>
                    <a:lnTo>
                      <a:pt x="86764" y="59678"/>
                    </a:lnTo>
                    <a:lnTo>
                      <a:pt x="753" y="59678"/>
                    </a:lnTo>
                    <a:lnTo>
                      <a:pt x="7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6"/>
              <p:cNvSpPr/>
              <p:nvPr/>
            </p:nvSpPr>
            <p:spPr>
              <a:xfrm>
                <a:off x="153872" y="2950824"/>
                <a:ext cx="2775931" cy="2046310"/>
              </a:xfrm>
              <a:custGeom>
                <a:avLst/>
                <a:gdLst/>
                <a:ahLst/>
                <a:cxnLst/>
                <a:rect l="l" t="t" r="r" b="b"/>
                <a:pathLst>
                  <a:path w="100187" h="73854" extrusionOk="0">
                    <a:moveTo>
                      <a:pt x="1" y="1"/>
                    </a:moveTo>
                    <a:lnTo>
                      <a:pt x="1" y="63952"/>
                    </a:lnTo>
                    <a:lnTo>
                      <a:pt x="9902" y="63952"/>
                    </a:lnTo>
                    <a:lnTo>
                      <a:pt x="9902" y="73853"/>
                    </a:lnTo>
                    <a:lnTo>
                      <a:pt x="100186" y="73853"/>
                    </a:lnTo>
                    <a:lnTo>
                      <a:pt x="100186" y="72740"/>
                    </a:lnTo>
                    <a:lnTo>
                      <a:pt x="11046" y="72740"/>
                    </a:lnTo>
                    <a:lnTo>
                      <a:pt x="11046" y="62808"/>
                    </a:lnTo>
                    <a:lnTo>
                      <a:pt x="1114" y="62808"/>
                    </a:lnTo>
                    <a:lnTo>
                      <a:pt x="111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6"/>
              <p:cNvSpPr/>
              <p:nvPr/>
            </p:nvSpPr>
            <p:spPr>
              <a:xfrm>
                <a:off x="429063" y="4580164"/>
                <a:ext cx="141779" cy="142611"/>
              </a:xfrm>
              <a:custGeom>
                <a:avLst/>
                <a:gdLst/>
                <a:ahLst/>
                <a:cxnLst/>
                <a:rect l="l" t="t" r="r" b="b"/>
                <a:pathLst>
                  <a:path w="5117" h="5147" extrusionOk="0">
                    <a:moveTo>
                      <a:pt x="4003" y="1144"/>
                    </a:moveTo>
                    <a:lnTo>
                      <a:pt x="4003" y="4003"/>
                    </a:lnTo>
                    <a:lnTo>
                      <a:pt x="1114" y="4003"/>
                    </a:lnTo>
                    <a:lnTo>
                      <a:pt x="1114" y="1144"/>
                    </a:lnTo>
                    <a:close/>
                    <a:moveTo>
                      <a:pt x="0" y="1"/>
                    </a:moveTo>
                    <a:lnTo>
                      <a:pt x="0" y="5147"/>
                    </a:lnTo>
                    <a:lnTo>
                      <a:pt x="5116" y="5147"/>
                    </a:lnTo>
                    <a:lnTo>
                      <a:pt x="51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6"/>
              <p:cNvSpPr/>
              <p:nvPr/>
            </p:nvSpPr>
            <p:spPr>
              <a:xfrm>
                <a:off x="301470" y="4766109"/>
                <a:ext cx="83427" cy="82596"/>
              </a:xfrm>
              <a:custGeom>
                <a:avLst/>
                <a:gdLst/>
                <a:ahLst/>
                <a:cxnLst/>
                <a:rect l="l" t="t" r="r" b="b"/>
                <a:pathLst>
                  <a:path w="3011" h="2981" extrusionOk="0">
                    <a:moveTo>
                      <a:pt x="1" y="1"/>
                    </a:moveTo>
                    <a:lnTo>
                      <a:pt x="1" y="2980"/>
                    </a:lnTo>
                    <a:lnTo>
                      <a:pt x="3010" y="2980"/>
                    </a:lnTo>
                    <a:lnTo>
                      <a:pt x="301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3B3B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1991" y="243074"/>
            <a:ext cx="1450249" cy="3222779"/>
          </a:xfrm>
          <a:prstGeom prst="rect">
            <a:avLst/>
          </a:prstGeom>
          <a:noFill/>
          <a:ln>
            <a:noFill/>
          </a:ln>
          <a:effectLst>
            <a:outerShdw blurRad="139700" dist="266700" sx="111000" sy="111000" algn="ctr" rotWithShape="0">
              <a:srgbClr val="000000">
                <a:alpha val="23921"/>
              </a:srgbClr>
            </a:outerShdw>
          </a:effectLst>
        </p:spPr>
      </p:pic>
      <p:pic>
        <p:nvPicPr>
          <p:cNvPr id="218" name="Google Shape;218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66228" y="-1463148"/>
            <a:ext cx="1450249" cy="3222775"/>
          </a:xfrm>
          <a:prstGeom prst="rect">
            <a:avLst/>
          </a:prstGeom>
          <a:noFill/>
          <a:ln>
            <a:noFill/>
          </a:ln>
          <a:effectLst>
            <a:outerShdw blurRad="139700" dist="266700" sx="111000" sy="111000" algn="ctr" rotWithShape="0">
              <a:srgbClr val="000000">
                <a:alpha val="23921"/>
              </a:srgbClr>
            </a:outerShdw>
          </a:effectLst>
        </p:spPr>
      </p:pic>
      <p:pic>
        <p:nvPicPr>
          <p:cNvPr id="219" name="Google Shape;219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69114" y="2830504"/>
            <a:ext cx="1450249" cy="3222775"/>
          </a:xfrm>
          <a:prstGeom prst="rect">
            <a:avLst/>
          </a:prstGeom>
          <a:noFill/>
          <a:ln>
            <a:noFill/>
          </a:ln>
          <a:effectLst>
            <a:outerShdw blurRad="139700" dist="266700" sx="111000" sy="111000" algn="ctr" rotWithShape="0">
              <a:srgbClr val="000000">
                <a:alpha val="23921"/>
              </a:srgbClr>
            </a:outerShdw>
          </a:effectLst>
        </p:spPr>
      </p:pic>
      <p:pic>
        <p:nvPicPr>
          <p:cNvPr id="220" name="Google Shape;220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269114" y="-640851"/>
            <a:ext cx="1450249" cy="3222774"/>
          </a:xfrm>
          <a:prstGeom prst="rect">
            <a:avLst/>
          </a:prstGeom>
          <a:noFill/>
          <a:ln>
            <a:noFill/>
          </a:ln>
          <a:effectLst>
            <a:outerShdw blurRad="139700" dist="266700" sx="111000" sy="111000" algn="ctr" rotWithShape="0">
              <a:srgbClr val="000000">
                <a:alpha val="23921"/>
              </a:srgbClr>
            </a:outerShdw>
          </a:effectLst>
        </p:spPr>
      </p:pic>
      <p:pic>
        <p:nvPicPr>
          <p:cNvPr id="221" name="Google Shape;221;p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966250" y="1973099"/>
            <a:ext cx="1450249" cy="3222774"/>
          </a:xfrm>
          <a:prstGeom prst="rect">
            <a:avLst/>
          </a:prstGeom>
          <a:noFill/>
          <a:ln>
            <a:noFill/>
          </a:ln>
          <a:effectLst>
            <a:outerShdw blurRad="139700" dist="266700" sx="111000" sy="111000" algn="ctr" rotWithShape="0">
              <a:srgbClr val="000000">
                <a:alpha val="23921"/>
              </a:srgbClr>
            </a:outerShdw>
          </a:effectLst>
        </p:spPr>
      </p:pic>
      <p:pic>
        <p:nvPicPr>
          <p:cNvPr id="222" name="Google Shape;222;p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572000" y="3718199"/>
            <a:ext cx="1450249" cy="3222774"/>
          </a:xfrm>
          <a:prstGeom prst="rect">
            <a:avLst/>
          </a:prstGeom>
          <a:noFill/>
          <a:ln>
            <a:noFill/>
          </a:ln>
          <a:effectLst>
            <a:outerShdw blurRad="139700" dist="266700" sx="111000" sy="111000" algn="ctr" rotWithShape="0">
              <a:srgbClr val="000000">
                <a:alpha val="23921"/>
              </a:srgbClr>
            </a:outerShdw>
          </a:effectLst>
        </p:spPr>
      </p:pic>
      <p:sp>
        <p:nvSpPr>
          <p:cNvPr id="223" name="Google Shape;223;p7"/>
          <p:cNvSpPr txBox="1"/>
          <p:nvPr/>
        </p:nvSpPr>
        <p:spPr>
          <a:xfrm>
            <a:off x="720000" y="925487"/>
            <a:ext cx="3605100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rPr>
              <a:t>MyUPN</a:t>
            </a:r>
            <a:endParaRPr sz="4000" b="1" i="0" u="none" strike="noStrike" cap="none">
              <a:solidFill>
                <a:schemeClr val="accent2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224" name="Google Shape;224;p7"/>
          <p:cNvSpPr txBox="1"/>
          <p:nvPr/>
        </p:nvSpPr>
        <p:spPr>
          <a:xfrm>
            <a:off x="720000" y="1715237"/>
            <a:ext cx="2919845" cy="65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El Messiri"/>
                <a:ea typeface="El Messiri"/>
                <a:cs typeface="El Messiri"/>
                <a:sym typeface="El Messiri"/>
              </a:rPr>
              <a:t>Sistem Informasi Akademik UPN “Veteran” Jawa Timur Mobile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7"/>
          <p:cNvSpPr txBox="1"/>
          <p:nvPr/>
        </p:nvSpPr>
        <p:spPr>
          <a:xfrm>
            <a:off x="720000" y="2440474"/>
            <a:ext cx="22665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Lato"/>
              <a:buNone/>
            </a:pPr>
            <a:r>
              <a:rPr lang="en-US" sz="1400" b="0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Kelompok 9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Lato"/>
              <a:buNone/>
            </a:pPr>
            <a:r>
              <a:rPr lang="en-US" sz="1400" b="0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Desain Antarmuka E081</a:t>
            </a:r>
            <a:endParaRPr sz="1400" b="0" i="0" u="none" strike="noStrike" cap="none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6"/>
          <p:cNvSpPr txBox="1">
            <a:spLocks noGrp="1"/>
          </p:cNvSpPr>
          <p:nvPr>
            <p:ph type="title" idx="4294967295"/>
          </p:nvPr>
        </p:nvSpPr>
        <p:spPr>
          <a:xfrm>
            <a:off x="720000" y="755510"/>
            <a:ext cx="4386600" cy="10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Desktop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Software</a:t>
            </a:r>
            <a:endParaRPr/>
          </a:p>
        </p:txBody>
      </p:sp>
      <p:sp>
        <p:nvSpPr>
          <p:cNvPr id="307" name="Google Shape;307;p16"/>
          <p:cNvSpPr txBox="1">
            <a:spLocks noGrp="1"/>
          </p:cNvSpPr>
          <p:nvPr>
            <p:ph type="body" idx="1"/>
          </p:nvPr>
        </p:nvSpPr>
        <p:spPr>
          <a:xfrm>
            <a:off x="5462019" y="2042957"/>
            <a:ext cx="2811900" cy="19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-US">
                <a:solidFill>
                  <a:schemeClr val="lt1"/>
                </a:solidFill>
              </a:rPr>
              <a:t>Pada halaman administrasi memuat beberapa menu yang berfungsi melakukan berbagai keperluan administrasi bagi mahasiswa UPN “Veteran” Jawa Timur.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8" name="Google Shape;308;p16"/>
          <p:cNvSpPr txBox="1">
            <a:spLocks noGrp="1"/>
          </p:cNvSpPr>
          <p:nvPr>
            <p:ph type="title"/>
          </p:nvPr>
        </p:nvSpPr>
        <p:spPr>
          <a:xfrm>
            <a:off x="4937650" y="1038225"/>
            <a:ext cx="3336300" cy="8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/>
              <a:t>Administrasi</a:t>
            </a:r>
            <a:endParaRPr/>
          </a:p>
        </p:txBody>
      </p:sp>
      <p:pic>
        <p:nvPicPr>
          <p:cNvPr id="309" name="Google Shape;30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0081" y="488505"/>
            <a:ext cx="1654893" cy="3677542"/>
          </a:xfrm>
          <a:prstGeom prst="rect">
            <a:avLst/>
          </a:prstGeom>
          <a:noFill/>
          <a:ln>
            <a:noFill/>
          </a:ln>
          <a:effectLst>
            <a:outerShdw blurRad="139700" dist="152400" dir="21540000" sx="104000" sy="104000" algn="ctr" rotWithShape="0">
              <a:srgbClr val="000000">
                <a:alpha val="16862"/>
              </a:srgbClr>
            </a:outerShdw>
          </a:effectLst>
        </p:spPr>
      </p:pic>
      <p:pic>
        <p:nvPicPr>
          <p:cNvPr id="310" name="Google Shape;31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91009" y="1114880"/>
            <a:ext cx="1654893" cy="3677542"/>
          </a:xfrm>
          <a:prstGeom prst="rect">
            <a:avLst/>
          </a:prstGeom>
          <a:noFill/>
          <a:ln>
            <a:noFill/>
          </a:ln>
          <a:effectLst>
            <a:outerShdw blurRad="139700" dist="152400" dir="21540000" sx="104000" sy="104000" algn="ctr" rotWithShape="0">
              <a:srgbClr val="000000">
                <a:alpha val="16862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7"/>
          <p:cNvSpPr txBox="1">
            <a:spLocks noGrp="1"/>
          </p:cNvSpPr>
          <p:nvPr>
            <p:ph type="title" idx="4294967295"/>
          </p:nvPr>
        </p:nvSpPr>
        <p:spPr>
          <a:xfrm>
            <a:off x="720000" y="755510"/>
            <a:ext cx="4386600" cy="10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Desktop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Software</a:t>
            </a:r>
            <a:endParaRPr/>
          </a:p>
        </p:txBody>
      </p:sp>
      <p:sp>
        <p:nvSpPr>
          <p:cNvPr id="316" name="Google Shape;316;p17"/>
          <p:cNvSpPr txBox="1">
            <a:spLocks noGrp="1"/>
          </p:cNvSpPr>
          <p:nvPr>
            <p:ph type="body" idx="1"/>
          </p:nvPr>
        </p:nvSpPr>
        <p:spPr>
          <a:xfrm>
            <a:off x="5462019" y="2290439"/>
            <a:ext cx="2811900" cy="1695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-US">
                <a:solidFill>
                  <a:schemeClr val="lt1"/>
                </a:solidFill>
              </a:rPr>
              <a:t>Halaman informasi bayar UKT akan menampilkan informasi tagihan UKT mahasiswa beserta panduan untuk melakukan pembayaran UKT.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7" name="Google Shape;317;p17"/>
          <p:cNvSpPr txBox="1">
            <a:spLocks noGrp="1"/>
          </p:cNvSpPr>
          <p:nvPr>
            <p:ph type="title"/>
          </p:nvPr>
        </p:nvSpPr>
        <p:spPr>
          <a:xfrm>
            <a:off x="4864963" y="896645"/>
            <a:ext cx="3408956" cy="1260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/>
              <a:t>Informasi</a:t>
            </a:r>
            <a:br>
              <a:rPr lang="en-US"/>
            </a:br>
            <a:r>
              <a:rPr lang="en-US"/>
              <a:t>Bayar UKT</a:t>
            </a:r>
            <a:endParaRPr/>
          </a:p>
        </p:txBody>
      </p:sp>
      <p:pic>
        <p:nvPicPr>
          <p:cNvPr id="318" name="Google Shape;31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0081" y="488506"/>
            <a:ext cx="1654893" cy="3677540"/>
          </a:xfrm>
          <a:prstGeom prst="rect">
            <a:avLst/>
          </a:prstGeom>
          <a:noFill/>
          <a:ln>
            <a:noFill/>
          </a:ln>
          <a:effectLst>
            <a:outerShdw blurRad="139700" dist="152400" dir="21540000" sx="104000" sy="104000" algn="ctr" rotWithShape="0">
              <a:srgbClr val="000000">
                <a:alpha val="16862"/>
              </a:srgbClr>
            </a:outerShdw>
          </a:effectLst>
        </p:spPr>
      </p:pic>
      <p:pic>
        <p:nvPicPr>
          <p:cNvPr id="319" name="Google Shape;319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91009" y="1114881"/>
            <a:ext cx="1654893" cy="3677540"/>
          </a:xfrm>
          <a:prstGeom prst="rect">
            <a:avLst/>
          </a:prstGeom>
          <a:noFill/>
          <a:ln>
            <a:noFill/>
          </a:ln>
          <a:effectLst>
            <a:outerShdw blurRad="139700" dist="152400" dir="21540000" sx="104000" sy="104000" algn="ctr" rotWithShape="0">
              <a:srgbClr val="000000">
                <a:alpha val="16862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8"/>
          <p:cNvSpPr txBox="1">
            <a:spLocks noGrp="1"/>
          </p:cNvSpPr>
          <p:nvPr>
            <p:ph type="body" idx="1"/>
          </p:nvPr>
        </p:nvSpPr>
        <p:spPr>
          <a:xfrm>
            <a:off x="702050" y="2292375"/>
            <a:ext cx="3086100" cy="16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-US">
                <a:solidFill>
                  <a:schemeClr val="lt1"/>
                </a:solidFill>
              </a:rPr>
              <a:t>Halaman kartu rencana studi digunakan untuk melakukan pendataan terhadap mata kuliah yang diambil oleh mahasiswa dalam satu semester. Begitu pula dengan halaman kartu rencana praktikum.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5" name="Google Shape;325;p18"/>
          <p:cNvSpPr txBox="1">
            <a:spLocks noGrp="1"/>
          </p:cNvSpPr>
          <p:nvPr>
            <p:ph type="title"/>
          </p:nvPr>
        </p:nvSpPr>
        <p:spPr>
          <a:xfrm>
            <a:off x="702050" y="1038225"/>
            <a:ext cx="3775800" cy="7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/>
              <a:t>Kartu Rencana Studi &amp; Praktikum</a:t>
            </a:r>
            <a:endParaRPr/>
          </a:p>
        </p:txBody>
      </p:sp>
      <p:pic>
        <p:nvPicPr>
          <p:cNvPr id="326" name="Google Shape;326;p18"/>
          <p:cNvPicPr preferRelativeResize="0"/>
          <p:nvPr/>
        </p:nvPicPr>
        <p:blipFill>
          <a:blip r:embed="rId3"/>
          <a:srcRect/>
          <a:stretch/>
        </p:blipFill>
        <p:spPr>
          <a:xfrm>
            <a:off x="4477969" y="1175887"/>
            <a:ext cx="1654893" cy="3677540"/>
          </a:xfrm>
          <a:prstGeom prst="rect">
            <a:avLst/>
          </a:prstGeom>
          <a:noFill/>
          <a:ln>
            <a:noFill/>
          </a:ln>
          <a:effectLst>
            <a:outerShdw blurRad="139700" dist="152400" dir="21540000" sx="104000" sy="104000" algn="ctr" rotWithShape="0">
              <a:srgbClr val="000000">
                <a:alpha val="16860"/>
              </a:srgbClr>
            </a:outerShdw>
          </a:effectLst>
        </p:spPr>
      </p:pic>
      <p:pic>
        <p:nvPicPr>
          <p:cNvPr id="327" name="Google Shape;327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62765" y="440519"/>
            <a:ext cx="1654893" cy="3677542"/>
          </a:xfrm>
          <a:prstGeom prst="rect">
            <a:avLst/>
          </a:prstGeom>
          <a:noFill/>
          <a:ln>
            <a:noFill/>
          </a:ln>
          <a:effectLst>
            <a:outerShdw blurRad="139700" dist="152400" dir="21540000" sx="104000" sy="104000" algn="ctr" rotWithShape="0">
              <a:srgbClr val="000000">
                <a:alpha val="1686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9"/>
          <p:cNvSpPr txBox="1">
            <a:spLocks noGrp="1"/>
          </p:cNvSpPr>
          <p:nvPr>
            <p:ph type="body" idx="1"/>
          </p:nvPr>
        </p:nvSpPr>
        <p:spPr>
          <a:xfrm>
            <a:off x="702050" y="2292375"/>
            <a:ext cx="3086100" cy="16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lt1"/>
                </a:solidFill>
              </a:rPr>
              <a:t>Halaman kartu hasil studi berfungsi menampilkan hasil studi mahasiswa selama menempuh perkuliahan.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rPr lang="en-US">
                <a:solidFill>
                  <a:schemeClr val="lt1"/>
                </a:solidFill>
              </a:rPr>
              <a:t>Transkrip akan menampilkan nilai dari semua mata kuliah yang telah diambil oleh mahasiswa.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3" name="Google Shape;333;p19"/>
          <p:cNvSpPr txBox="1">
            <a:spLocks noGrp="1"/>
          </p:cNvSpPr>
          <p:nvPr>
            <p:ph type="title"/>
          </p:nvPr>
        </p:nvSpPr>
        <p:spPr>
          <a:xfrm>
            <a:off x="702050" y="1038225"/>
            <a:ext cx="3775800" cy="8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/>
              <a:t>Kartu Hasil Studi &amp; Transkrip</a:t>
            </a:r>
            <a:endParaRPr/>
          </a:p>
        </p:txBody>
      </p:sp>
      <p:pic>
        <p:nvPicPr>
          <p:cNvPr id="334" name="Google Shape;33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77969" y="1175886"/>
            <a:ext cx="1654893" cy="3677542"/>
          </a:xfrm>
          <a:prstGeom prst="rect">
            <a:avLst/>
          </a:prstGeom>
          <a:noFill/>
          <a:ln>
            <a:noFill/>
          </a:ln>
          <a:effectLst>
            <a:outerShdw blurRad="139700" dist="152400" dir="21540000" sx="104000" sy="104000" algn="ctr" rotWithShape="0">
              <a:srgbClr val="000000">
                <a:alpha val="16860"/>
              </a:srgbClr>
            </a:outerShdw>
          </a:effectLst>
        </p:spPr>
      </p:pic>
      <p:pic>
        <p:nvPicPr>
          <p:cNvPr id="335" name="Google Shape;335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62765" y="440519"/>
            <a:ext cx="1654893" cy="3677542"/>
          </a:xfrm>
          <a:prstGeom prst="rect">
            <a:avLst/>
          </a:prstGeom>
          <a:noFill/>
          <a:ln>
            <a:noFill/>
          </a:ln>
          <a:effectLst>
            <a:outerShdw blurRad="139700" dist="152400" dir="21540000" sx="104000" sy="104000" algn="ctr" rotWithShape="0">
              <a:srgbClr val="000000">
                <a:alpha val="1686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0"/>
          <p:cNvSpPr txBox="1">
            <a:spLocks noGrp="1"/>
          </p:cNvSpPr>
          <p:nvPr>
            <p:ph type="title" idx="4294967295"/>
          </p:nvPr>
        </p:nvSpPr>
        <p:spPr>
          <a:xfrm>
            <a:off x="720000" y="755510"/>
            <a:ext cx="4386600" cy="10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Desktop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Software</a:t>
            </a:r>
            <a:endParaRPr/>
          </a:p>
        </p:txBody>
      </p:sp>
      <p:sp>
        <p:nvSpPr>
          <p:cNvPr id="341" name="Google Shape;341;p20"/>
          <p:cNvSpPr txBox="1">
            <a:spLocks noGrp="1"/>
          </p:cNvSpPr>
          <p:nvPr>
            <p:ph type="body" idx="1"/>
          </p:nvPr>
        </p:nvSpPr>
        <p:spPr>
          <a:xfrm>
            <a:off x="5462019" y="2290439"/>
            <a:ext cx="2811900" cy="16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-US">
                <a:solidFill>
                  <a:schemeClr val="lt1"/>
                </a:solidFill>
              </a:rPr>
              <a:t>Halaman presensi kuliah merupakan halaman yang menampilkan daftar kehadiran mahasiswa pada setiap mata kuliah di semester berjalan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2" name="Google Shape;342;p20"/>
          <p:cNvSpPr txBox="1">
            <a:spLocks noGrp="1"/>
          </p:cNvSpPr>
          <p:nvPr>
            <p:ph type="title"/>
          </p:nvPr>
        </p:nvSpPr>
        <p:spPr>
          <a:xfrm>
            <a:off x="4864963" y="896645"/>
            <a:ext cx="34089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/>
              <a:t>Presensi Kuliah</a:t>
            </a:r>
            <a:endParaRPr/>
          </a:p>
        </p:txBody>
      </p:sp>
      <p:pic>
        <p:nvPicPr>
          <p:cNvPr id="343" name="Google Shape;34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0081" y="488506"/>
            <a:ext cx="1654893" cy="3677540"/>
          </a:xfrm>
          <a:prstGeom prst="rect">
            <a:avLst/>
          </a:prstGeom>
          <a:noFill/>
          <a:ln>
            <a:noFill/>
          </a:ln>
          <a:effectLst>
            <a:outerShdw blurRad="139700" dist="152400" dir="21540000" sx="104000" sy="104000" algn="ctr" rotWithShape="0">
              <a:srgbClr val="000000">
                <a:alpha val="16860"/>
              </a:srgbClr>
            </a:outerShdw>
          </a:effectLst>
        </p:spPr>
      </p:pic>
      <p:pic>
        <p:nvPicPr>
          <p:cNvPr id="344" name="Google Shape;344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91009" y="1114881"/>
            <a:ext cx="1654893" cy="3677540"/>
          </a:xfrm>
          <a:prstGeom prst="rect">
            <a:avLst/>
          </a:prstGeom>
          <a:noFill/>
          <a:ln>
            <a:noFill/>
          </a:ln>
          <a:effectLst>
            <a:outerShdw blurRad="139700" dist="152400" dir="21540000" sx="104000" sy="104000" algn="ctr" rotWithShape="0">
              <a:srgbClr val="000000">
                <a:alpha val="1686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1"/>
          <p:cNvSpPr txBox="1">
            <a:spLocks noGrp="1"/>
          </p:cNvSpPr>
          <p:nvPr>
            <p:ph type="title" idx="4294967295"/>
          </p:nvPr>
        </p:nvSpPr>
        <p:spPr>
          <a:xfrm>
            <a:off x="720000" y="755510"/>
            <a:ext cx="4386600" cy="10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Desktop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Software</a:t>
            </a:r>
            <a:endParaRPr/>
          </a:p>
        </p:txBody>
      </p:sp>
      <p:sp>
        <p:nvSpPr>
          <p:cNvPr id="350" name="Google Shape;350;p21"/>
          <p:cNvSpPr txBox="1">
            <a:spLocks noGrp="1"/>
          </p:cNvSpPr>
          <p:nvPr>
            <p:ph type="body" idx="1"/>
          </p:nvPr>
        </p:nvSpPr>
        <p:spPr>
          <a:xfrm>
            <a:off x="5462019" y="2290439"/>
            <a:ext cx="2811900" cy="16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-US">
                <a:solidFill>
                  <a:schemeClr val="lt1"/>
                </a:solidFill>
              </a:rPr>
              <a:t>KKN &amp; MBKM merupakan program yang dapat diambil oleh mahasiswa selama berkuliah. Halaman ini memberikan informasi lengkap mengenai KKN &amp; MBKM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1" name="Google Shape;351;p21"/>
          <p:cNvSpPr txBox="1">
            <a:spLocks noGrp="1"/>
          </p:cNvSpPr>
          <p:nvPr>
            <p:ph type="title"/>
          </p:nvPr>
        </p:nvSpPr>
        <p:spPr>
          <a:xfrm>
            <a:off x="4864963" y="896645"/>
            <a:ext cx="34089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/>
              <a:t>KKN &amp; MBKM</a:t>
            </a:r>
            <a:endParaRPr/>
          </a:p>
        </p:txBody>
      </p:sp>
      <p:pic>
        <p:nvPicPr>
          <p:cNvPr id="352" name="Google Shape;352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0081" y="488506"/>
            <a:ext cx="1654893" cy="3677540"/>
          </a:xfrm>
          <a:prstGeom prst="rect">
            <a:avLst/>
          </a:prstGeom>
          <a:noFill/>
          <a:ln>
            <a:noFill/>
          </a:ln>
          <a:effectLst>
            <a:outerShdw blurRad="139700" dist="152400" dir="21540000" sx="104000" sy="104000" algn="ctr" rotWithShape="0">
              <a:srgbClr val="000000">
                <a:alpha val="16860"/>
              </a:srgbClr>
            </a:outerShdw>
          </a:effectLst>
        </p:spPr>
      </p:pic>
      <p:pic>
        <p:nvPicPr>
          <p:cNvPr id="353" name="Google Shape;353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91009" y="1114881"/>
            <a:ext cx="1654893" cy="3677540"/>
          </a:xfrm>
          <a:prstGeom prst="rect">
            <a:avLst/>
          </a:prstGeom>
          <a:noFill/>
          <a:ln>
            <a:noFill/>
          </a:ln>
          <a:effectLst>
            <a:outerShdw blurRad="139700" dist="152400" dir="21540000" sx="104000" sy="104000" algn="ctr" rotWithShape="0">
              <a:srgbClr val="000000">
                <a:alpha val="1686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2"/>
          <p:cNvSpPr txBox="1">
            <a:spLocks noGrp="1"/>
          </p:cNvSpPr>
          <p:nvPr>
            <p:ph type="body" idx="1"/>
          </p:nvPr>
        </p:nvSpPr>
        <p:spPr>
          <a:xfrm>
            <a:off x="976369" y="2042957"/>
            <a:ext cx="2811900" cy="19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-US">
                <a:solidFill>
                  <a:schemeClr val="lt1"/>
                </a:solidFill>
              </a:rPr>
              <a:t>Menu pendaftaran digunakan mahasiswa untuk mendaftar berbagai program perkuliahan sebelum melakukan program perkuliahan tersebut.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9" name="Google Shape;359;p22"/>
          <p:cNvSpPr txBox="1">
            <a:spLocks noGrp="1"/>
          </p:cNvSpPr>
          <p:nvPr>
            <p:ph type="title"/>
          </p:nvPr>
        </p:nvSpPr>
        <p:spPr>
          <a:xfrm>
            <a:off x="976375" y="1038225"/>
            <a:ext cx="3501600" cy="7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/>
              <a:t>Pendaftaran</a:t>
            </a:r>
            <a:endParaRPr/>
          </a:p>
        </p:txBody>
      </p:sp>
      <p:pic>
        <p:nvPicPr>
          <p:cNvPr id="360" name="Google Shape;360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77969" y="1175886"/>
            <a:ext cx="1654893" cy="3677542"/>
          </a:xfrm>
          <a:prstGeom prst="rect">
            <a:avLst/>
          </a:prstGeom>
          <a:noFill/>
          <a:ln>
            <a:noFill/>
          </a:ln>
          <a:effectLst>
            <a:outerShdw blurRad="139700" dist="152400" dir="21540000" sx="104000" sy="104000" algn="ctr" rotWithShape="0">
              <a:srgbClr val="000000">
                <a:alpha val="16862"/>
              </a:srgbClr>
            </a:outerShdw>
          </a:effectLst>
        </p:spPr>
      </p:pic>
      <p:pic>
        <p:nvPicPr>
          <p:cNvPr id="361" name="Google Shape;361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62765" y="440519"/>
            <a:ext cx="1654893" cy="3677542"/>
          </a:xfrm>
          <a:prstGeom prst="rect">
            <a:avLst/>
          </a:prstGeom>
          <a:noFill/>
          <a:ln>
            <a:noFill/>
          </a:ln>
          <a:effectLst>
            <a:outerShdw blurRad="139700" dist="152400" dir="21540000" sx="104000" sy="104000" algn="ctr" rotWithShape="0">
              <a:srgbClr val="000000">
                <a:alpha val="16862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3"/>
          <p:cNvSpPr txBox="1">
            <a:spLocks noGrp="1"/>
          </p:cNvSpPr>
          <p:nvPr>
            <p:ph type="body" idx="1"/>
          </p:nvPr>
        </p:nvSpPr>
        <p:spPr>
          <a:xfrm>
            <a:off x="976369" y="2042957"/>
            <a:ext cx="2811900" cy="19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-US">
                <a:solidFill>
                  <a:schemeClr val="lt1"/>
                </a:solidFill>
              </a:rPr>
              <a:t>Menu pendaftaran UTS/UAS digunakan mahasiswa untuk mendaftar UTS/UAS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7" name="Google Shape;367;p23"/>
          <p:cNvSpPr txBox="1">
            <a:spLocks noGrp="1"/>
          </p:cNvSpPr>
          <p:nvPr>
            <p:ph type="title"/>
          </p:nvPr>
        </p:nvSpPr>
        <p:spPr>
          <a:xfrm>
            <a:off x="976375" y="1038225"/>
            <a:ext cx="3501600" cy="7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/>
              <a:t>Daftar UTS/UAS</a:t>
            </a:r>
            <a:endParaRPr/>
          </a:p>
        </p:txBody>
      </p:sp>
      <p:pic>
        <p:nvPicPr>
          <p:cNvPr id="368" name="Google Shape;368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77969" y="1175886"/>
            <a:ext cx="1654893" cy="3677542"/>
          </a:xfrm>
          <a:prstGeom prst="rect">
            <a:avLst/>
          </a:prstGeom>
          <a:noFill/>
          <a:ln>
            <a:noFill/>
          </a:ln>
          <a:effectLst>
            <a:outerShdw blurRad="139700" dist="152400" dir="21540000" sx="104000" sy="104000" algn="ctr" rotWithShape="0">
              <a:srgbClr val="000000">
                <a:alpha val="16860"/>
              </a:srgbClr>
            </a:outerShdw>
          </a:effectLst>
        </p:spPr>
      </p:pic>
      <p:pic>
        <p:nvPicPr>
          <p:cNvPr id="369" name="Google Shape;369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62765" y="440519"/>
            <a:ext cx="1654893" cy="3677542"/>
          </a:xfrm>
          <a:prstGeom prst="rect">
            <a:avLst/>
          </a:prstGeom>
          <a:noFill/>
          <a:ln>
            <a:noFill/>
          </a:ln>
          <a:effectLst>
            <a:outerShdw blurRad="139700" dist="152400" dir="21540000" sx="104000" sy="104000" algn="ctr" rotWithShape="0">
              <a:srgbClr val="000000">
                <a:alpha val="16860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4"/>
          <p:cNvSpPr txBox="1">
            <a:spLocks noGrp="1"/>
          </p:cNvSpPr>
          <p:nvPr>
            <p:ph type="body" idx="1"/>
          </p:nvPr>
        </p:nvSpPr>
        <p:spPr>
          <a:xfrm>
            <a:off x="976375" y="2292376"/>
            <a:ext cx="2811900" cy="16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lt1"/>
                </a:solidFill>
              </a:rPr>
              <a:t>Menu pendaftaran skripsi digunakan untuk melakukan pendaftaran skripsi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rPr lang="en-US">
                <a:solidFill>
                  <a:schemeClr val="lt1"/>
                </a:solidFill>
              </a:rPr>
              <a:t>Menu pendaftaran ujian lesan digunakan untuk melakukan pendaftaran ujian lesan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5" name="Google Shape;375;p24"/>
          <p:cNvSpPr txBox="1">
            <a:spLocks noGrp="1"/>
          </p:cNvSpPr>
          <p:nvPr>
            <p:ph type="title"/>
          </p:nvPr>
        </p:nvSpPr>
        <p:spPr>
          <a:xfrm>
            <a:off x="976375" y="1038225"/>
            <a:ext cx="3501600" cy="7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/>
              <a:t>Daftar Skripsi &amp; Ujian Lesan</a:t>
            </a:r>
            <a:endParaRPr/>
          </a:p>
        </p:txBody>
      </p:sp>
      <p:pic>
        <p:nvPicPr>
          <p:cNvPr id="376" name="Google Shape;37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77969" y="1175886"/>
            <a:ext cx="1654893" cy="3677542"/>
          </a:xfrm>
          <a:prstGeom prst="rect">
            <a:avLst/>
          </a:prstGeom>
          <a:noFill/>
          <a:ln>
            <a:noFill/>
          </a:ln>
          <a:effectLst>
            <a:outerShdw blurRad="139700" dist="152400" dir="21540000" sx="104000" sy="104000" algn="ctr" rotWithShape="0">
              <a:srgbClr val="000000">
                <a:alpha val="16860"/>
              </a:srgbClr>
            </a:outerShdw>
          </a:effectLst>
        </p:spPr>
      </p:pic>
      <p:pic>
        <p:nvPicPr>
          <p:cNvPr id="377" name="Google Shape;377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62765" y="440519"/>
            <a:ext cx="1654893" cy="3677542"/>
          </a:xfrm>
          <a:prstGeom prst="rect">
            <a:avLst/>
          </a:prstGeom>
          <a:noFill/>
          <a:ln>
            <a:noFill/>
          </a:ln>
          <a:effectLst>
            <a:outerShdw blurRad="139700" dist="152400" dir="21540000" sx="104000" sy="104000" algn="ctr" rotWithShape="0">
              <a:srgbClr val="000000">
                <a:alpha val="1686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5"/>
          <p:cNvSpPr txBox="1">
            <a:spLocks noGrp="1"/>
          </p:cNvSpPr>
          <p:nvPr>
            <p:ph type="body" idx="1"/>
          </p:nvPr>
        </p:nvSpPr>
        <p:spPr>
          <a:xfrm>
            <a:off x="976369" y="2042957"/>
            <a:ext cx="2811900" cy="19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-US">
                <a:solidFill>
                  <a:schemeClr val="lt1"/>
                </a:solidFill>
              </a:rPr>
              <a:t>Halaman layanan menampilkan berbagai macam layanan bagi mahasiswa selama menempuh perkuliahan. Beberapa layanan akan mengarah ke sistem yang lain sesuai dengan layanan tersebut.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83" name="Google Shape;383;p25"/>
          <p:cNvSpPr txBox="1">
            <a:spLocks noGrp="1"/>
          </p:cNvSpPr>
          <p:nvPr>
            <p:ph type="title"/>
          </p:nvPr>
        </p:nvSpPr>
        <p:spPr>
          <a:xfrm>
            <a:off x="976375" y="1038225"/>
            <a:ext cx="3501600" cy="7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/>
              <a:t>Layanan</a:t>
            </a:r>
            <a:endParaRPr/>
          </a:p>
        </p:txBody>
      </p:sp>
      <p:pic>
        <p:nvPicPr>
          <p:cNvPr id="384" name="Google Shape;384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77969" y="1175886"/>
            <a:ext cx="1654893" cy="3677542"/>
          </a:xfrm>
          <a:prstGeom prst="rect">
            <a:avLst/>
          </a:prstGeom>
          <a:noFill/>
          <a:ln>
            <a:noFill/>
          </a:ln>
          <a:effectLst>
            <a:outerShdw blurRad="139700" dist="152400" dir="21540000" sx="104000" sy="104000" algn="ctr" rotWithShape="0">
              <a:srgbClr val="000000">
                <a:alpha val="16860"/>
              </a:srgbClr>
            </a:outerShdw>
          </a:effectLst>
        </p:spPr>
      </p:pic>
      <p:pic>
        <p:nvPicPr>
          <p:cNvPr id="385" name="Google Shape;385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62765" y="440519"/>
            <a:ext cx="1654893" cy="3677542"/>
          </a:xfrm>
          <a:prstGeom prst="rect">
            <a:avLst/>
          </a:prstGeom>
          <a:noFill/>
          <a:ln>
            <a:noFill/>
          </a:ln>
          <a:effectLst>
            <a:outerShdw blurRad="139700" dist="152400" dir="21540000" sx="104000" sy="104000" algn="ctr" rotWithShape="0">
              <a:srgbClr val="000000">
                <a:alpha val="1686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8"/>
          <p:cNvSpPr txBox="1">
            <a:spLocks noGrp="1"/>
          </p:cNvSpPr>
          <p:nvPr>
            <p:ph type="title"/>
          </p:nvPr>
        </p:nvSpPr>
        <p:spPr>
          <a:xfrm>
            <a:off x="720000" y="720000"/>
            <a:ext cx="77040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Anggota Kelompok:</a:t>
            </a:r>
            <a:endParaRPr/>
          </a:p>
        </p:txBody>
      </p:sp>
      <p:sp>
        <p:nvSpPr>
          <p:cNvPr id="231" name="Google Shape;231;p8"/>
          <p:cNvSpPr txBox="1">
            <a:spLocks noGrp="1"/>
          </p:cNvSpPr>
          <p:nvPr>
            <p:ph type="subTitle" idx="3"/>
          </p:nvPr>
        </p:nvSpPr>
        <p:spPr>
          <a:xfrm>
            <a:off x="5644012" y="2257200"/>
            <a:ext cx="24135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400"/>
              <a:t>20081010108</a:t>
            </a:r>
            <a:endParaRPr sz="1400"/>
          </a:p>
        </p:txBody>
      </p:sp>
      <p:sp>
        <p:nvSpPr>
          <p:cNvPr id="232" name="Google Shape;232;p8"/>
          <p:cNvSpPr txBox="1">
            <a:spLocks noGrp="1"/>
          </p:cNvSpPr>
          <p:nvPr>
            <p:ph type="subTitle" idx="1"/>
          </p:nvPr>
        </p:nvSpPr>
        <p:spPr>
          <a:xfrm>
            <a:off x="1861050" y="2257200"/>
            <a:ext cx="22665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400"/>
              <a:t>20081010115</a:t>
            </a:r>
            <a:endParaRPr sz="1400"/>
          </a:p>
        </p:txBody>
      </p:sp>
      <p:sp>
        <p:nvSpPr>
          <p:cNvPr id="233" name="Google Shape;233;p8"/>
          <p:cNvSpPr txBox="1">
            <a:spLocks noGrp="1"/>
          </p:cNvSpPr>
          <p:nvPr>
            <p:ph type="title" idx="2"/>
          </p:nvPr>
        </p:nvSpPr>
        <p:spPr>
          <a:xfrm>
            <a:off x="730800" y="1897200"/>
            <a:ext cx="1105500" cy="8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</a:pPr>
            <a:r>
              <a:rPr lang="en-US">
                <a:solidFill>
                  <a:schemeClr val="dk2"/>
                </a:solidFill>
              </a:rPr>
              <a:t>01.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34" name="Google Shape;234;p8"/>
          <p:cNvSpPr txBox="1">
            <a:spLocks noGrp="1"/>
          </p:cNvSpPr>
          <p:nvPr>
            <p:ph type="title" idx="4"/>
          </p:nvPr>
        </p:nvSpPr>
        <p:spPr>
          <a:xfrm>
            <a:off x="4514400" y="1897200"/>
            <a:ext cx="1105500" cy="8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</a:pPr>
            <a:r>
              <a:rPr lang="en-US">
                <a:solidFill>
                  <a:schemeClr val="dk2"/>
                </a:solidFill>
              </a:rPr>
              <a:t>03.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35" name="Google Shape;235;p8"/>
          <p:cNvSpPr txBox="1">
            <a:spLocks noGrp="1"/>
          </p:cNvSpPr>
          <p:nvPr>
            <p:ph type="ctrTitle" idx="5"/>
          </p:nvPr>
        </p:nvSpPr>
        <p:spPr>
          <a:xfrm>
            <a:off x="1861050" y="3202143"/>
            <a:ext cx="2548200" cy="4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 b="1">
                <a:latin typeface="El Messiri"/>
                <a:ea typeface="El Messiri"/>
                <a:cs typeface="El Messiri"/>
                <a:sym typeface="El Messiri"/>
              </a:rPr>
              <a:t>Kuncoro Ariadi</a:t>
            </a:r>
            <a:endParaRPr sz="1200"/>
          </a:p>
        </p:txBody>
      </p:sp>
      <p:sp>
        <p:nvSpPr>
          <p:cNvPr id="236" name="Google Shape;236;p8"/>
          <p:cNvSpPr txBox="1">
            <a:spLocks noGrp="1"/>
          </p:cNvSpPr>
          <p:nvPr>
            <p:ph type="subTitle" idx="6"/>
          </p:nvPr>
        </p:nvSpPr>
        <p:spPr>
          <a:xfrm>
            <a:off x="1861050" y="3600000"/>
            <a:ext cx="24618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400"/>
              <a:t>20081010096</a:t>
            </a:r>
            <a:endParaRPr sz="1400"/>
          </a:p>
        </p:txBody>
      </p:sp>
      <p:sp>
        <p:nvSpPr>
          <p:cNvPr id="237" name="Google Shape;237;p8"/>
          <p:cNvSpPr txBox="1">
            <a:spLocks noGrp="1"/>
          </p:cNvSpPr>
          <p:nvPr>
            <p:ph type="title" idx="7"/>
          </p:nvPr>
        </p:nvSpPr>
        <p:spPr>
          <a:xfrm>
            <a:off x="730800" y="3202143"/>
            <a:ext cx="1105500" cy="8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</a:pPr>
            <a:r>
              <a:rPr lang="en-US">
                <a:solidFill>
                  <a:schemeClr val="dk2"/>
                </a:solidFill>
              </a:rPr>
              <a:t>02.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38" name="Google Shape;238;p8"/>
          <p:cNvSpPr txBox="1">
            <a:spLocks noGrp="1"/>
          </p:cNvSpPr>
          <p:nvPr>
            <p:ph type="ctrTitle" idx="8"/>
          </p:nvPr>
        </p:nvSpPr>
        <p:spPr>
          <a:xfrm>
            <a:off x="5644006" y="3202143"/>
            <a:ext cx="2548200" cy="4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 b="1">
                <a:latin typeface="El Messiri"/>
                <a:ea typeface="El Messiri"/>
                <a:cs typeface="El Messiri"/>
                <a:sym typeface="El Messiri"/>
              </a:rPr>
              <a:t>Farkhan</a:t>
            </a:r>
            <a:endParaRPr sz="1200"/>
          </a:p>
        </p:txBody>
      </p:sp>
      <p:sp>
        <p:nvSpPr>
          <p:cNvPr id="239" name="Google Shape;239;p8"/>
          <p:cNvSpPr txBox="1">
            <a:spLocks noGrp="1"/>
          </p:cNvSpPr>
          <p:nvPr>
            <p:ph type="subTitle" idx="9"/>
          </p:nvPr>
        </p:nvSpPr>
        <p:spPr>
          <a:xfrm>
            <a:off x="5644013" y="3600000"/>
            <a:ext cx="23502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400"/>
              <a:t>20081010060</a:t>
            </a:r>
            <a:endParaRPr sz="1400"/>
          </a:p>
        </p:txBody>
      </p:sp>
      <p:sp>
        <p:nvSpPr>
          <p:cNvPr id="240" name="Google Shape;240;p8"/>
          <p:cNvSpPr txBox="1">
            <a:spLocks noGrp="1"/>
          </p:cNvSpPr>
          <p:nvPr>
            <p:ph type="title" idx="13"/>
          </p:nvPr>
        </p:nvSpPr>
        <p:spPr>
          <a:xfrm>
            <a:off x="4514400" y="3202143"/>
            <a:ext cx="1105500" cy="8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</a:pPr>
            <a:r>
              <a:rPr lang="en-US">
                <a:solidFill>
                  <a:schemeClr val="dk2"/>
                </a:solidFill>
              </a:rPr>
              <a:t>04.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41" name="Google Shape;241;p8"/>
          <p:cNvSpPr txBox="1">
            <a:spLocks noGrp="1"/>
          </p:cNvSpPr>
          <p:nvPr>
            <p:ph type="ctrTitle" idx="14"/>
          </p:nvPr>
        </p:nvSpPr>
        <p:spPr>
          <a:xfrm>
            <a:off x="1861050" y="1897200"/>
            <a:ext cx="2548200" cy="4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 b="1">
                <a:latin typeface="El Messiri"/>
                <a:ea typeface="El Messiri"/>
                <a:cs typeface="El Messiri"/>
                <a:sym typeface="El Messiri"/>
              </a:rPr>
              <a:t>Azka Avicenna R</a:t>
            </a:r>
            <a:endParaRPr/>
          </a:p>
        </p:txBody>
      </p:sp>
      <p:sp>
        <p:nvSpPr>
          <p:cNvPr id="242" name="Google Shape;242;p8"/>
          <p:cNvSpPr txBox="1">
            <a:spLocks noGrp="1"/>
          </p:cNvSpPr>
          <p:nvPr>
            <p:ph type="ctrTitle" idx="15"/>
          </p:nvPr>
        </p:nvSpPr>
        <p:spPr>
          <a:xfrm>
            <a:off x="5644006" y="1897200"/>
            <a:ext cx="2548200" cy="4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 b="1">
                <a:latin typeface="El Messiri"/>
                <a:ea typeface="El Messiri"/>
                <a:cs typeface="El Messiri"/>
                <a:sym typeface="El Messiri"/>
              </a:rPr>
              <a:t>Bregas Arya B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6"/>
          <p:cNvSpPr txBox="1">
            <a:spLocks noGrp="1"/>
          </p:cNvSpPr>
          <p:nvPr>
            <p:ph type="title" idx="4294967295"/>
          </p:nvPr>
        </p:nvSpPr>
        <p:spPr>
          <a:xfrm>
            <a:off x="720000" y="755510"/>
            <a:ext cx="4386600" cy="10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Desktop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Software</a:t>
            </a:r>
            <a:endParaRPr/>
          </a:p>
        </p:txBody>
      </p:sp>
      <p:sp>
        <p:nvSpPr>
          <p:cNvPr id="391" name="Google Shape;391;p26"/>
          <p:cNvSpPr txBox="1">
            <a:spLocks noGrp="1"/>
          </p:cNvSpPr>
          <p:nvPr>
            <p:ph type="body" idx="1"/>
          </p:nvPr>
        </p:nvSpPr>
        <p:spPr>
          <a:xfrm>
            <a:off x="5462019" y="2290439"/>
            <a:ext cx="2811900" cy="16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-US">
                <a:solidFill>
                  <a:schemeClr val="lt1"/>
                </a:solidFill>
              </a:rPr>
              <a:t>Halaman kalender akademik menyediakan file kalender akademik UPN “Veteran” Jawa Timur yang dapat diunduh oleh mahasiswa.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92" name="Google Shape;392;p26"/>
          <p:cNvSpPr txBox="1">
            <a:spLocks noGrp="1"/>
          </p:cNvSpPr>
          <p:nvPr>
            <p:ph type="title"/>
          </p:nvPr>
        </p:nvSpPr>
        <p:spPr>
          <a:xfrm>
            <a:off x="4864963" y="896645"/>
            <a:ext cx="34089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/>
              <a:t>Kalender Akademik</a:t>
            </a:r>
            <a:endParaRPr/>
          </a:p>
        </p:txBody>
      </p:sp>
      <p:pic>
        <p:nvPicPr>
          <p:cNvPr id="393" name="Google Shape;393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0081" y="488506"/>
            <a:ext cx="1654893" cy="3677540"/>
          </a:xfrm>
          <a:prstGeom prst="rect">
            <a:avLst/>
          </a:prstGeom>
          <a:noFill/>
          <a:ln>
            <a:noFill/>
          </a:ln>
          <a:effectLst>
            <a:outerShdw blurRad="139700" dist="152400" dir="21540000" sx="104000" sy="104000" algn="ctr" rotWithShape="0">
              <a:srgbClr val="000000">
                <a:alpha val="16860"/>
              </a:srgbClr>
            </a:outerShdw>
          </a:effectLst>
        </p:spPr>
      </p:pic>
      <p:pic>
        <p:nvPicPr>
          <p:cNvPr id="394" name="Google Shape;394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91009" y="1114881"/>
            <a:ext cx="1654893" cy="3677540"/>
          </a:xfrm>
          <a:prstGeom prst="rect">
            <a:avLst/>
          </a:prstGeom>
          <a:noFill/>
          <a:ln>
            <a:noFill/>
          </a:ln>
          <a:effectLst>
            <a:outerShdw blurRad="139700" dist="152400" dir="21540000" sx="104000" sy="104000" algn="ctr" rotWithShape="0">
              <a:srgbClr val="000000">
                <a:alpha val="16860"/>
              </a:srgb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7"/>
          <p:cNvSpPr txBox="1">
            <a:spLocks noGrp="1"/>
          </p:cNvSpPr>
          <p:nvPr>
            <p:ph type="title" idx="4294967295"/>
          </p:nvPr>
        </p:nvSpPr>
        <p:spPr>
          <a:xfrm>
            <a:off x="720000" y="755510"/>
            <a:ext cx="4386600" cy="10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Desktop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Software</a:t>
            </a:r>
            <a:endParaRPr/>
          </a:p>
        </p:txBody>
      </p:sp>
      <p:sp>
        <p:nvSpPr>
          <p:cNvPr id="400" name="Google Shape;400;p27"/>
          <p:cNvSpPr txBox="1">
            <a:spLocks noGrp="1"/>
          </p:cNvSpPr>
          <p:nvPr>
            <p:ph type="body" idx="1"/>
          </p:nvPr>
        </p:nvSpPr>
        <p:spPr>
          <a:xfrm>
            <a:off x="5462019" y="2290439"/>
            <a:ext cx="2811900" cy="16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-US">
                <a:solidFill>
                  <a:schemeClr val="lt1"/>
                </a:solidFill>
              </a:rPr>
              <a:t>Halaman info MBKM dan halaman info beasiswa memberikan informasi seputar MBKM dan beasiswa di UPN “Veteran” Jawa Timur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01" name="Google Shape;401;p27"/>
          <p:cNvSpPr txBox="1">
            <a:spLocks noGrp="1"/>
          </p:cNvSpPr>
          <p:nvPr>
            <p:ph type="title"/>
          </p:nvPr>
        </p:nvSpPr>
        <p:spPr>
          <a:xfrm>
            <a:off x="4864963" y="896645"/>
            <a:ext cx="34089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/>
              <a:t>Info MBKM &amp; Beasiswa</a:t>
            </a:r>
            <a:endParaRPr/>
          </a:p>
        </p:txBody>
      </p:sp>
      <p:pic>
        <p:nvPicPr>
          <p:cNvPr id="402" name="Google Shape;402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0081" y="488506"/>
            <a:ext cx="1654893" cy="3677540"/>
          </a:xfrm>
          <a:prstGeom prst="rect">
            <a:avLst/>
          </a:prstGeom>
          <a:noFill/>
          <a:ln>
            <a:noFill/>
          </a:ln>
          <a:effectLst>
            <a:outerShdw blurRad="139700" dist="152400" dir="21540000" sx="104000" sy="104000" algn="ctr" rotWithShape="0">
              <a:srgbClr val="000000">
                <a:alpha val="16860"/>
              </a:srgbClr>
            </a:outerShdw>
          </a:effectLst>
        </p:spPr>
      </p:pic>
      <p:pic>
        <p:nvPicPr>
          <p:cNvPr id="403" name="Google Shape;403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91009" y="1114881"/>
            <a:ext cx="1654893" cy="3677540"/>
          </a:xfrm>
          <a:prstGeom prst="rect">
            <a:avLst/>
          </a:prstGeom>
          <a:noFill/>
          <a:ln>
            <a:noFill/>
          </a:ln>
          <a:effectLst>
            <a:outerShdw blurRad="139700" dist="152400" dir="21540000" sx="104000" sy="104000" algn="ctr" rotWithShape="0">
              <a:srgbClr val="000000">
                <a:alpha val="16860"/>
              </a:srgb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8"/>
          <p:cNvSpPr txBox="1">
            <a:spLocks noGrp="1"/>
          </p:cNvSpPr>
          <p:nvPr>
            <p:ph type="body" idx="1"/>
          </p:nvPr>
        </p:nvSpPr>
        <p:spPr>
          <a:xfrm>
            <a:off x="773675" y="2042950"/>
            <a:ext cx="3014700" cy="19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lt1"/>
                </a:solidFill>
              </a:rPr>
              <a:t>Halaman peserta kuliah menampilkan daftar peserta kuliah dari setiap kelas dari masing-masing program studi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rPr lang="en-US">
                <a:solidFill>
                  <a:schemeClr val="lt1"/>
                </a:solidFill>
              </a:rPr>
              <a:t>Halaman info PKL memberikan informasi PKL dari setiap program studi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09" name="Google Shape;409;p28"/>
          <p:cNvSpPr txBox="1">
            <a:spLocks noGrp="1"/>
          </p:cNvSpPr>
          <p:nvPr>
            <p:ph type="title"/>
          </p:nvPr>
        </p:nvSpPr>
        <p:spPr>
          <a:xfrm>
            <a:off x="773675" y="601750"/>
            <a:ext cx="3704400" cy="12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/>
              <a:t>Daftar Peserta Kuliah &amp; Info PKL</a:t>
            </a:r>
            <a:endParaRPr/>
          </a:p>
        </p:txBody>
      </p:sp>
      <p:pic>
        <p:nvPicPr>
          <p:cNvPr id="410" name="Google Shape;410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77969" y="1175886"/>
            <a:ext cx="1654893" cy="3677542"/>
          </a:xfrm>
          <a:prstGeom prst="rect">
            <a:avLst/>
          </a:prstGeom>
          <a:noFill/>
          <a:ln>
            <a:noFill/>
          </a:ln>
          <a:effectLst>
            <a:outerShdw blurRad="139700" dist="152400" dir="21540000" sx="104000" sy="104000" algn="ctr" rotWithShape="0">
              <a:srgbClr val="000000">
                <a:alpha val="16860"/>
              </a:srgbClr>
            </a:outerShdw>
          </a:effectLst>
        </p:spPr>
      </p:pic>
      <p:pic>
        <p:nvPicPr>
          <p:cNvPr id="411" name="Google Shape;411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62765" y="440519"/>
            <a:ext cx="1654893" cy="3677542"/>
          </a:xfrm>
          <a:prstGeom prst="rect">
            <a:avLst/>
          </a:prstGeom>
          <a:noFill/>
          <a:ln>
            <a:noFill/>
          </a:ln>
          <a:effectLst>
            <a:outerShdw blurRad="139700" dist="152400" dir="21540000" sx="104000" sy="104000" algn="ctr" rotWithShape="0">
              <a:srgbClr val="000000">
                <a:alpha val="16860"/>
              </a:srgbClr>
            </a:out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9"/>
          <p:cNvSpPr txBox="1">
            <a:spLocks noGrp="1"/>
          </p:cNvSpPr>
          <p:nvPr>
            <p:ph type="body" idx="1"/>
          </p:nvPr>
        </p:nvSpPr>
        <p:spPr>
          <a:xfrm>
            <a:off x="773675" y="2042950"/>
            <a:ext cx="3014700" cy="19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lt1"/>
                </a:solidFill>
              </a:rPr>
              <a:t>Halaman peserta kuliah menampilkan daftar peserta kuliah dari setiap kelas dari masing-masing program studi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rPr lang="en-US">
                <a:solidFill>
                  <a:schemeClr val="lt1"/>
                </a:solidFill>
              </a:rPr>
              <a:t>Halaman info PKL memberikan informasi PKL dari setiap program studi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17" name="Google Shape;417;p29"/>
          <p:cNvSpPr txBox="1">
            <a:spLocks noGrp="1"/>
          </p:cNvSpPr>
          <p:nvPr>
            <p:ph type="title"/>
          </p:nvPr>
        </p:nvSpPr>
        <p:spPr>
          <a:xfrm>
            <a:off x="773675" y="601750"/>
            <a:ext cx="3704400" cy="12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/>
              <a:t>Daftar Peserta Kuliah &amp; Info PKL</a:t>
            </a:r>
            <a:endParaRPr/>
          </a:p>
        </p:txBody>
      </p:sp>
      <p:pic>
        <p:nvPicPr>
          <p:cNvPr id="418" name="Google Shape;418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77969" y="1175886"/>
            <a:ext cx="1654893" cy="3677542"/>
          </a:xfrm>
          <a:prstGeom prst="rect">
            <a:avLst/>
          </a:prstGeom>
          <a:noFill/>
          <a:ln>
            <a:noFill/>
          </a:ln>
          <a:effectLst>
            <a:outerShdw blurRad="139700" dist="152400" dir="21540000" sx="104000" sy="104000" algn="ctr" rotWithShape="0">
              <a:srgbClr val="000000">
                <a:alpha val="16860"/>
              </a:srgbClr>
            </a:outerShdw>
          </a:effectLst>
        </p:spPr>
      </p:pic>
      <p:pic>
        <p:nvPicPr>
          <p:cNvPr id="419" name="Google Shape;419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62765" y="440519"/>
            <a:ext cx="1654893" cy="3677542"/>
          </a:xfrm>
          <a:prstGeom prst="rect">
            <a:avLst/>
          </a:prstGeom>
          <a:noFill/>
          <a:ln>
            <a:noFill/>
          </a:ln>
          <a:effectLst>
            <a:outerShdw blurRad="139700" dist="152400" dir="21540000" sx="104000" sy="104000" algn="ctr" rotWithShape="0">
              <a:srgbClr val="000000">
                <a:alpha val="16860"/>
              </a:srgbClr>
            </a:outerShdw>
          </a:effec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0"/>
          <p:cNvSpPr txBox="1">
            <a:spLocks noGrp="1"/>
          </p:cNvSpPr>
          <p:nvPr>
            <p:ph type="title" idx="4294967295"/>
          </p:nvPr>
        </p:nvSpPr>
        <p:spPr>
          <a:xfrm>
            <a:off x="720000" y="755510"/>
            <a:ext cx="4386600" cy="10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Desktop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Software</a:t>
            </a:r>
            <a:endParaRPr/>
          </a:p>
        </p:txBody>
      </p:sp>
      <p:sp>
        <p:nvSpPr>
          <p:cNvPr id="425" name="Google Shape;425;p30"/>
          <p:cNvSpPr txBox="1">
            <a:spLocks noGrp="1"/>
          </p:cNvSpPr>
          <p:nvPr>
            <p:ph type="body" idx="1"/>
          </p:nvPr>
        </p:nvSpPr>
        <p:spPr>
          <a:xfrm>
            <a:off x="5462019" y="2290439"/>
            <a:ext cx="2811900" cy="16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lt1"/>
                </a:solidFill>
              </a:rPr>
              <a:t>Halaman info wisuda menampilkan berbagai informasi yang berkaitan dengan wisuda</a:t>
            </a:r>
            <a:endParaRPr>
              <a:solidFill>
                <a:schemeClr val="lt1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rPr lang="en-US">
                <a:solidFill>
                  <a:schemeClr val="lt1"/>
                </a:solidFill>
              </a:rPr>
              <a:t>Halaman tracking ijazah digunakan untuk mencari data ijazah mahasiswa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26" name="Google Shape;426;p30"/>
          <p:cNvSpPr txBox="1">
            <a:spLocks noGrp="1"/>
          </p:cNvSpPr>
          <p:nvPr>
            <p:ph type="title"/>
          </p:nvPr>
        </p:nvSpPr>
        <p:spPr>
          <a:xfrm>
            <a:off x="4864963" y="896645"/>
            <a:ext cx="34089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/>
              <a:t>Info Wisuda &amp; Tracking Ijazah</a:t>
            </a:r>
            <a:endParaRPr/>
          </a:p>
        </p:txBody>
      </p:sp>
      <p:pic>
        <p:nvPicPr>
          <p:cNvPr id="427" name="Google Shape;427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0081" y="488506"/>
            <a:ext cx="1654893" cy="3677540"/>
          </a:xfrm>
          <a:prstGeom prst="rect">
            <a:avLst/>
          </a:prstGeom>
          <a:noFill/>
          <a:ln>
            <a:noFill/>
          </a:ln>
          <a:effectLst>
            <a:outerShdw blurRad="139700" dist="152400" dir="21540000" sx="104000" sy="104000" algn="ctr" rotWithShape="0">
              <a:srgbClr val="000000">
                <a:alpha val="16860"/>
              </a:srgbClr>
            </a:outerShdw>
          </a:effectLst>
        </p:spPr>
      </p:pic>
      <p:pic>
        <p:nvPicPr>
          <p:cNvPr id="428" name="Google Shape;428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91009" y="1114881"/>
            <a:ext cx="1654893" cy="3677540"/>
          </a:xfrm>
          <a:prstGeom prst="rect">
            <a:avLst/>
          </a:prstGeom>
          <a:noFill/>
          <a:ln>
            <a:noFill/>
          </a:ln>
          <a:effectLst>
            <a:outerShdw blurRad="139700" dist="152400" dir="21540000" sx="104000" sy="104000" algn="ctr" rotWithShape="0">
              <a:srgbClr val="000000">
                <a:alpha val="16860"/>
              </a:srgbClr>
            </a:outerShdw>
          </a:effec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1"/>
          <p:cNvSpPr txBox="1">
            <a:spLocks noGrp="1"/>
          </p:cNvSpPr>
          <p:nvPr>
            <p:ph type="title"/>
          </p:nvPr>
        </p:nvSpPr>
        <p:spPr>
          <a:xfrm>
            <a:off x="2599800" y="731397"/>
            <a:ext cx="3944400" cy="2801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Terima Kasih!</a:t>
            </a:r>
            <a:endParaRPr/>
          </a:p>
        </p:txBody>
      </p:sp>
      <p:sp>
        <p:nvSpPr>
          <p:cNvPr id="434" name="Google Shape;434;p31"/>
          <p:cNvSpPr/>
          <p:nvPr/>
        </p:nvSpPr>
        <p:spPr>
          <a:xfrm>
            <a:off x="3064154" y="2929631"/>
            <a:ext cx="3480046" cy="1029810"/>
          </a:xfrm>
          <a:prstGeom prst="rect">
            <a:avLst/>
          </a:prstGeom>
          <a:solidFill>
            <a:srgbClr val="043B3B"/>
          </a:solidFill>
          <a:ln w="25400" cap="flat" cmpd="sng">
            <a:solidFill>
              <a:srgbClr val="043B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9"/>
          <p:cNvSpPr txBox="1">
            <a:spLocks noGrp="1"/>
          </p:cNvSpPr>
          <p:nvPr>
            <p:ph type="title" idx="4294967295"/>
          </p:nvPr>
        </p:nvSpPr>
        <p:spPr>
          <a:xfrm>
            <a:off x="720000" y="737755"/>
            <a:ext cx="4386600" cy="10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Desktop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Software</a:t>
            </a:r>
            <a:endParaRPr/>
          </a:p>
        </p:txBody>
      </p:sp>
      <p:sp>
        <p:nvSpPr>
          <p:cNvPr id="248" name="Google Shape;248;p9"/>
          <p:cNvSpPr txBox="1">
            <a:spLocks noGrp="1"/>
          </p:cNvSpPr>
          <p:nvPr>
            <p:ph type="body" idx="1"/>
          </p:nvPr>
        </p:nvSpPr>
        <p:spPr>
          <a:xfrm>
            <a:off x="976369" y="1747620"/>
            <a:ext cx="2811900" cy="19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lt1"/>
                </a:solidFill>
              </a:rPr>
              <a:t>MyUPN adalah aplikasi kemahasiswaan satu pintu yang merangkum kebutuhan informasi dan fasilitas untuk civitas akademika UPN “Veteran” Jawa Timur.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rPr lang="en-US">
                <a:solidFill>
                  <a:schemeClr val="lt1"/>
                </a:solidFill>
              </a:rPr>
              <a:t>MyUPN menyediakan pelayanan dari berbagai aktivitas akademik maupun non akademik. Misalnya, pelayanan Kartu Rencana Studi (KRS), pengecekan jadwal kuliah, hingga transkrip nilai.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9" name="Google Shape;249;p9"/>
          <p:cNvSpPr txBox="1">
            <a:spLocks noGrp="1"/>
          </p:cNvSpPr>
          <p:nvPr>
            <p:ph type="title"/>
          </p:nvPr>
        </p:nvSpPr>
        <p:spPr>
          <a:xfrm>
            <a:off x="976369" y="1038225"/>
            <a:ext cx="3501600" cy="15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/>
              <a:t>My UPN</a:t>
            </a:r>
            <a:endParaRPr/>
          </a:p>
        </p:txBody>
      </p:sp>
      <p:pic>
        <p:nvPicPr>
          <p:cNvPr id="250" name="Google Shape;250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40572" y="728200"/>
            <a:ext cx="1654895" cy="3677545"/>
          </a:xfrm>
          <a:prstGeom prst="rect">
            <a:avLst/>
          </a:prstGeom>
          <a:noFill/>
          <a:ln>
            <a:noFill/>
          </a:ln>
          <a:effectLst>
            <a:outerShdw blurRad="139700" dist="152400" dir="21540000" sx="104000" sy="104000" algn="ctr" rotWithShape="0">
              <a:srgbClr val="000000">
                <a:alpha val="16862"/>
              </a:srgbClr>
            </a:outerShdw>
          </a:effectLst>
        </p:spPr>
      </p:pic>
      <p:pic>
        <p:nvPicPr>
          <p:cNvPr id="251" name="Google Shape;251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77969" y="728201"/>
            <a:ext cx="1654895" cy="3677544"/>
          </a:xfrm>
          <a:prstGeom prst="rect">
            <a:avLst/>
          </a:prstGeom>
          <a:noFill/>
          <a:ln>
            <a:noFill/>
          </a:ln>
          <a:effectLst>
            <a:outerShdw blurRad="139700" dist="152400" dir="21540000" sx="104000" sy="104000" algn="ctr" rotWithShape="0">
              <a:srgbClr val="000000">
                <a:alpha val="16862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0"/>
          <p:cNvSpPr txBox="1">
            <a:spLocks noGrp="1"/>
          </p:cNvSpPr>
          <p:nvPr>
            <p:ph type="title"/>
          </p:nvPr>
        </p:nvSpPr>
        <p:spPr>
          <a:xfrm>
            <a:off x="720000" y="1101000"/>
            <a:ext cx="77040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/>
              <a:t>Latar Belakang</a:t>
            </a:r>
            <a:endParaRPr/>
          </a:p>
        </p:txBody>
      </p:sp>
      <p:sp>
        <p:nvSpPr>
          <p:cNvPr id="257" name="Google Shape;257;p10"/>
          <p:cNvSpPr txBox="1"/>
          <p:nvPr/>
        </p:nvSpPr>
        <p:spPr>
          <a:xfrm>
            <a:off x="720100" y="1855200"/>
            <a:ext cx="77040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</a:pPr>
            <a:r>
              <a:rPr lang="en-US"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UPN telah menerapkan sistem informasi akademik berbasis web sudah cukup lama tetapi, tidak diimbangi dengan pengembangan pada sisi antarmuka untuk menunjang kenyamanan pengguna dalam menggunakan sistem informasi akademik.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</a:pPr>
            <a:endParaRPr sz="1600" b="0" i="0" u="none" strike="noStrike" cap="non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</a:pPr>
            <a:r>
              <a:rPr lang="en-US"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Diperlukan sistem informasi akademik berbasis mobile yang menyajikan tampilan yang nyaman untuk dilihat serta memudahkan penggunaan.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</a:pPr>
            <a:endParaRPr sz="1600" b="0" i="0" u="none" strike="noStrike" cap="non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</a:pPr>
            <a:r>
              <a:rPr lang="en-US"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Menyadari pentingnya desain antarmuka untuk suatu sistem informasi, maka kami bertujuan untuk merancang desain antarmuka sistem informasi akademik UPN "Veteran" Jawa Timur berbasis mobile.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1"/>
          <p:cNvSpPr txBox="1">
            <a:spLocks noGrp="1"/>
          </p:cNvSpPr>
          <p:nvPr>
            <p:ph type="title"/>
          </p:nvPr>
        </p:nvSpPr>
        <p:spPr>
          <a:xfrm>
            <a:off x="720000" y="1029978"/>
            <a:ext cx="77040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/>
              <a:t>Tujuan Aplikasi</a:t>
            </a:r>
            <a:endParaRPr/>
          </a:p>
        </p:txBody>
      </p:sp>
      <p:sp>
        <p:nvSpPr>
          <p:cNvPr id="263" name="Google Shape;263;p11"/>
          <p:cNvSpPr txBox="1"/>
          <p:nvPr/>
        </p:nvSpPr>
        <p:spPr>
          <a:xfrm>
            <a:off x="720100" y="2291970"/>
            <a:ext cx="2051400" cy="4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El Messiri"/>
              <a:buNone/>
            </a:pPr>
            <a:r>
              <a:rPr lang="en-US" sz="3500" b="1" i="0" u="none" strike="noStrike" cap="none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rPr>
              <a:t>Ramah</a:t>
            </a:r>
            <a:endParaRPr sz="3500" b="1" i="0" u="none" strike="noStrike" cap="none">
              <a:solidFill>
                <a:schemeClr val="accent2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264" name="Google Shape;264;p11"/>
          <p:cNvSpPr txBox="1"/>
          <p:nvPr/>
        </p:nvSpPr>
        <p:spPr>
          <a:xfrm>
            <a:off x="720100" y="2651970"/>
            <a:ext cx="20514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Dengan adanya MyUPN pengguna akan merasa nyaman dalam memakainya.</a:t>
            </a:r>
            <a:endParaRPr/>
          </a:p>
        </p:txBody>
      </p:sp>
      <p:sp>
        <p:nvSpPr>
          <p:cNvPr id="265" name="Google Shape;265;p11"/>
          <p:cNvSpPr txBox="1"/>
          <p:nvPr/>
        </p:nvSpPr>
        <p:spPr>
          <a:xfrm>
            <a:off x="3546300" y="2291970"/>
            <a:ext cx="2051400" cy="4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El Messiri"/>
              <a:buNone/>
            </a:pPr>
            <a:r>
              <a:rPr lang="en-US" sz="3500" b="1" i="0" u="none" strike="noStrike" cap="none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rPr>
              <a:t>Mudah</a:t>
            </a:r>
            <a:endParaRPr sz="3500" b="1" i="0" u="none" strike="noStrike" cap="none">
              <a:solidFill>
                <a:schemeClr val="accent2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266" name="Google Shape;266;p11"/>
          <p:cNvSpPr txBox="1"/>
          <p:nvPr/>
        </p:nvSpPr>
        <p:spPr>
          <a:xfrm>
            <a:off x="3546300" y="2651970"/>
            <a:ext cx="20514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MyUPN dapat diakses kapan saja dan dimana saja melalui telepon pintar.</a:t>
            </a:r>
            <a:endParaRPr/>
          </a:p>
        </p:txBody>
      </p:sp>
      <p:sp>
        <p:nvSpPr>
          <p:cNvPr id="267" name="Google Shape;267;p11"/>
          <p:cNvSpPr txBox="1"/>
          <p:nvPr/>
        </p:nvSpPr>
        <p:spPr>
          <a:xfrm>
            <a:off x="6372500" y="2291970"/>
            <a:ext cx="2051400" cy="4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El Messiri"/>
              <a:buNone/>
            </a:pPr>
            <a:r>
              <a:rPr lang="en-US" sz="3500" b="1" i="0" u="none" strike="noStrike" cap="none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rPr>
              <a:t>Efisien</a:t>
            </a:r>
            <a:endParaRPr sz="3500" b="1" i="0" u="none" strike="noStrike" cap="none">
              <a:solidFill>
                <a:schemeClr val="accent2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268" name="Google Shape;268;p11"/>
          <p:cNvSpPr txBox="1"/>
          <p:nvPr/>
        </p:nvSpPr>
        <p:spPr>
          <a:xfrm>
            <a:off x="6372500" y="2651970"/>
            <a:ext cx="20514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Pengguna cepat dalam menyelesaikan suatu urusan di dalam MyUPN ini.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2"/>
          <p:cNvSpPr txBox="1">
            <a:spLocks noGrp="1"/>
          </p:cNvSpPr>
          <p:nvPr>
            <p:ph type="body" idx="1"/>
          </p:nvPr>
        </p:nvSpPr>
        <p:spPr>
          <a:xfrm>
            <a:off x="976369" y="2042957"/>
            <a:ext cx="2811900" cy="19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-US">
                <a:solidFill>
                  <a:schemeClr val="lt1"/>
                </a:solidFill>
              </a:rPr>
              <a:t>Untuk dapat mengakses serta menggunakan berbagai macam fitur yang tersedia di MyUPN, maka pengguna dapat login terlebih dahulu menggunakan akun masing-masing.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4" name="Google Shape;274;p12"/>
          <p:cNvSpPr txBox="1">
            <a:spLocks noGrp="1"/>
          </p:cNvSpPr>
          <p:nvPr>
            <p:ph type="title"/>
          </p:nvPr>
        </p:nvSpPr>
        <p:spPr>
          <a:xfrm>
            <a:off x="976369" y="1038225"/>
            <a:ext cx="3501600" cy="15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/>
              <a:t>Login</a:t>
            </a:r>
            <a:endParaRPr/>
          </a:p>
        </p:txBody>
      </p:sp>
      <p:pic>
        <p:nvPicPr>
          <p:cNvPr id="275" name="Google Shape;27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40572" y="390848"/>
            <a:ext cx="1654895" cy="3677544"/>
          </a:xfrm>
          <a:prstGeom prst="rect">
            <a:avLst/>
          </a:prstGeom>
          <a:noFill/>
          <a:ln>
            <a:noFill/>
          </a:ln>
          <a:effectLst>
            <a:outerShdw blurRad="139700" dist="152400" dir="21540000" sx="104000" sy="104000" algn="ctr" rotWithShape="0">
              <a:srgbClr val="000000">
                <a:alpha val="16862"/>
              </a:srgbClr>
            </a:outerShdw>
          </a:effectLst>
        </p:spPr>
      </p:pic>
      <p:pic>
        <p:nvPicPr>
          <p:cNvPr id="276" name="Google Shape;276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77969" y="1175885"/>
            <a:ext cx="1654894" cy="3677544"/>
          </a:xfrm>
          <a:prstGeom prst="rect">
            <a:avLst/>
          </a:prstGeom>
          <a:noFill/>
          <a:ln>
            <a:noFill/>
          </a:ln>
          <a:effectLst>
            <a:outerShdw blurRad="139700" dist="152400" dir="21540000" sx="104000" sy="104000" algn="ctr" rotWithShape="0">
              <a:srgbClr val="000000">
                <a:alpha val="16862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3"/>
          <p:cNvSpPr txBox="1">
            <a:spLocks noGrp="1"/>
          </p:cNvSpPr>
          <p:nvPr>
            <p:ph type="title" idx="4294967295"/>
          </p:nvPr>
        </p:nvSpPr>
        <p:spPr>
          <a:xfrm>
            <a:off x="720000" y="737755"/>
            <a:ext cx="4386600" cy="10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Desktop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Software</a:t>
            </a:r>
            <a:endParaRPr/>
          </a:p>
        </p:txBody>
      </p:sp>
      <p:sp>
        <p:nvSpPr>
          <p:cNvPr id="282" name="Google Shape;282;p13"/>
          <p:cNvSpPr txBox="1">
            <a:spLocks noGrp="1"/>
          </p:cNvSpPr>
          <p:nvPr>
            <p:ph type="body" idx="1"/>
          </p:nvPr>
        </p:nvSpPr>
        <p:spPr>
          <a:xfrm>
            <a:off x="5462019" y="2042957"/>
            <a:ext cx="2811900" cy="19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-US">
                <a:solidFill>
                  <a:schemeClr val="lt1"/>
                </a:solidFill>
              </a:rPr>
              <a:t>Apabila belum memiliki akun pada MyUPN, maka pengguan dapat melakukan pendaftaran akun terlebih dulu dengan memasukkan beberapa data yang diperlukan.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3" name="Google Shape;283;p13"/>
          <p:cNvSpPr txBox="1">
            <a:spLocks noGrp="1"/>
          </p:cNvSpPr>
          <p:nvPr>
            <p:ph type="title"/>
          </p:nvPr>
        </p:nvSpPr>
        <p:spPr>
          <a:xfrm>
            <a:off x="4937659" y="1038225"/>
            <a:ext cx="3336260" cy="15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/>
              <a:t>Register</a:t>
            </a:r>
            <a:endParaRPr/>
          </a:p>
        </p:txBody>
      </p:sp>
      <p:pic>
        <p:nvPicPr>
          <p:cNvPr id="284" name="Google Shape;28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32684" y="1239505"/>
            <a:ext cx="1654894" cy="3677544"/>
          </a:xfrm>
          <a:prstGeom prst="rect">
            <a:avLst/>
          </a:prstGeom>
          <a:noFill/>
          <a:ln>
            <a:noFill/>
          </a:ln>
          <a:effectLst>
            <a:outerShdw blurRad="139700" dist="152400" dir="21540000" sx="104000" sy="104000" algn="ctr" rotWithShape="0">
              <a:srgbClr val="000000">
                <a:alpha val="16862"/>
              </a:srgbClr>
            </a:outerShdw>
          </a:effectLst>
        </p:spPr>
      </p:pic>
      <p:pic>
        <p:nvPicPr>
          <p:cNvPr id="285" name="Google Shape;28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0081" y="497383"/>
            <a:ext cx="1654894" cy="3677542"/>
          </a:xfrm>
          <a:prstGeom prst="rect">
            <a:avLst/>
          </a:prstGeom>
          <a:noFill/>
          <a:ln>
            <a:noFill/>
          </a:ln>
          <a:effectLst>
            <a:outerShdw blurRad="139700" dist="152400" dir="21540000" sx="104000" sy="104000" algn="ctr" rotWithShape="0">
              <a:srgbClr val="000000">
                <a:alpha val="16862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4"/>
          <p:cNvSpPr txBox="1">
            <a:spLocks noGrp="1"/>
          </p:cNvSpPr>
          <p:nvPr>
            <p:ph type="body" idx="1"/>
          </p:nvPr>
        </p:nvSpPr>
        <p:spPr>
          <a:xfrm>
            <a:off x="976369" y="2042957"/>
            <a:ext cx="2811900" cy="19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-US">
                <a:solidFill>
                  <a:schemeClr val="lt1"/>
                </a:solidFill>
              </a:rPr>
              <a:t>Deskripsi merupakan halaman yang pertama kali muncul ketika MyUPN diakses. Beranda memuat beberapa informasi umum meliputi pengumuman, panduan, dan kontak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1" name="Google Shape;291;p14"/>
          <p:cNvSpPr txBox="1">
            <a:spLocks noGrp="1"/>
          </p:cNvSpPr>
          <p:nvPr>
            <p:ph type="title"/>
          </p:nvPr>
        </p:nvSpPr>
        <p:spPr>
          <a:xfrm>
            <a:off x="976375" y="1038225"/>
            <a:ext cx="3501600" cy="8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/>
              <a:t>Beranda</a:t>
            </a:r>
            <a:endParaRPr/>
          </a:p>
        </p:txBody>
      </p:sp>
      <p:pic>
        <p:nvPicPr>
          <p:cNvPr id="292" name="Google Shape;29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77969" y="1175886"/>
            <a:ext cx="1654894" cy="3677542"/>
          </a:xfrm>
          <a:prstGeom prst="rect">
            <a:avLst/>
          </a:prstGeom>
          <a:noFill/>
          <a:ln>
            <a:noFill/>
          </a:ln>
          <a:effectLst>
            <a:outerShdw blurRad="139700" dist="152400" dir="21540000" sx="104000" sy="104000" algn="ctr" rotWithShape="0">
              <a:srgbClr val="000000">
                <a:alpha val="16862"/>
              </a:srgbClr>
            </a:outerShdw>
          </a:effectLst>
        </p:spPr>
      </p:pic>
      <p:pic>
        <p:nvPicPr>
          <p:cNvPr id="293" name="Google Shape;29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62765" y="458274"/>
            <a:ext cx="1654894" cy="3677542"/>
          </a:xfrm>
          <a:prstGeom prst="rect">
            <a:avLst/>
          </a:prstGeom>
          <a:noFill/>
          <a:ln>
            <a:noFill/>
          </a:ln>
          <a:effectLst>
            <a:outerShdw blurRad="139700" dist="152400" dir="21540000" sx="104000" sy="104000" algn="ctr" rotWithShape="0">
              <a:srgbClr val="000000">
                <a:alpha val="16862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5"/>
          <p:cNvSpPr txBox="1">
            <a:spLocks noGrp="1"/>
          </p:cNvSpPr>
          <p:nvPr>
            <p:ph type="body" idx="1"/>
          </p:nvPr>
        </p:nvSpPr>
        <p:spPr>
          <a:xfrm>
            <a:off x="976369" y="2042957"/>
            <a:ext cx="2811900" cy="19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-US">
                <a:solidFill>
                  <a:schemeClr val="lt1"/>
                </a:solidFill>
              </a:rPr>
              <a:t>Halaman profil menampilkan informasi pribadi dari mahasiswa yang menggunakan MyUPN. Informasi pribadi dapat meliputi data akademik mahasiswa dan jadwal perkuliahannya.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9" name="Google Shape;299;p15"/>
          <p:cNvSpPr txBox="1">
            <a:spLocks noGrp="1"/>
          </p:cNvSpPr>
          <p:nvPr>
            <p:ph type="title"/>
          </p:nvPr>
        </p:nvSpPr>
        <p:spPr>
          <a:xfrm>
            <a:off x="976375" y="1038225"/>
            <a:ext cx="3501600" cy="8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/>
              <a:t>Profile</a:t>
            </a:r>
            <a:endParaRPr/>
          </a:p>
        </p:txBody>
      </p:sp>
      <p:pic>
        <p:nvPicPr>
          <p:cNvPr id="300" name="Google Shape;30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77969" y="1175887"/>
            <a:ext cx="1654893" cy="3677540"/>
          </a:xfrm>
          <a:prstGeom prst="rect">
            <a:avLst/>
          </a:prstGeom>
          <a:noFill/>
          <a:ln>
            <a:noFill/>
          </a:ln>
          <a:effectLst>
            <a:outerShdw blurRad="139700" dist="152400" dir="21540000" sx="104000" sy="104000" algn="ctr" rotWithShape="0">
              <a:srgbClr val="000000">
                <a:alpha val="16860"/>
              </a:srgbClr>
            </a:outerShdw>
          </a:effectLst>
        </p:spPr>
      </p:pic>
      <p:pic>
        <p:nvPicPr>
          <p:cNvPr id="301" name="Google Shape;301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62765" y="422764"/>
            <a:ext cx="1654893" cy="3677540"/>
          </a:xfrm>
          <a:prstGeom prst="rect">
            <a:avLst/>
          </a:prstGeom>
          <a:noFill/>
          <a:ln>
            <a:noFill/>
          </a:ln>
          <a:effectLst>
            <a:outerShdw blurRad="139700" dist="152400" dir="21540000" sx="104000" sy="104000" algn="ctr" rotWithShape="0">
              <a:srgbClr val="000000">
                <a:alpha val="1686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rabic Culture &amp; Language Lesson by Slidesgo">
  <a:themeElements>
    <a:clrScheme name="Simple Light">
      <a:dk1>
        <a:srgbClr val="043B3B"/>
      </a:dk1>
      <a:lt1>
        <a:srgbClr val="FFFFFF"/>
      </a:lt1>
      <a:dk2>
        <a:srgbClr val="00908E"/>
      </a:dk2>
      <a:lt2>
        <a:srgbClr val="F8F6EF"/>
      </a:lt2>
      <a:accent1>
        <a:srgbClr val="936037"/>
      </a:accent1>
      <a:accent2>
        <a:srgbClr val="E0D2B4"/>
      </a:accent2>
      <a:accent3>
        <a:srgbClr val="936037"/>
      </a:accent3>
      <a:accent4>
        <a:srgbClr val="CA9E67"/>
      </a:accent4>
      <a:accent5>
        <a:srgbClr val="0097A7"/>
      </a:accent5>
      <a:accent6>
        <a:srgbClr val="043B3B"/>
      </a:accent6>
      <a:hlink>
        <a:srgbClr val="00908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683</Words>
  <Application>Microsoft Office PowerPoint</Application>
  <PresentationFormat>On-screen Show (16:9)</PresentationFormat>
  <Paragraphs>95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Lato</vt:lpstr>
      <vt:lpstr>El Messiri</vt:lpstr>
      <vt:lpstr>El Messiri SemiBold</vt:lpstr>
      <vt:lpstr>Arabic Culture &amp; Language Lesson by Slidesgo</vt:lpstr>
      <vt:lpstr>PowerPoint Presentation</vt:lpstr>
      <vt:lpstr>Anggota Kelompok:</vt:lpstr>
      <vt:lpstr>Desktop Software</vt:lpstr>
      <vt:lpstr>Latar Belakang</vt:lpstr>
      <vt:lpstr>Tujuan Aplikasi</vt:lpstr>
      <vt:lpstr>Login</vt:lpstr>
      <vt:lpstr>Desktop Software</vt:lpstr>
      <vt:lpstr>Beranda</vt:lpstr>
      <vt:lpstr>Profile</vt:lpstr>
      <vt:lpstr>Desktop Software</vt:lpstr>
      <vt:lpstr>Desktop Software</vt:lpstr>
      <vt:lpstr>Kartu Rencana Studi &amp; Praktikum</vt:lpstr>
      <vt:lpstr>Kartu Hasil Studi &amp; Transkrip</vt:lpstr>
      <vt:lpstr>Desktop Software</vt:lpstr>
      <vt:lpstr>Desktop Software</vt:lpstr>
      <vt:lpstr>Pendaftaran</vt:lpstr>
      <vt:lpstr>Daftar UTS/UAS</vt:lpstr>
      <vt:lpstr>Daftar Skripsi &amp; Ujian Lesan</vt:lpstr>
      <vt:lpstr>Layanan</vt:lpstr>
      <vt:lpstr>Desktop Software</vt:lpstr>
      <vt:lpstr>Desktop Software</vt:lpstr>
      <vt:lpstr>Daftar Peserta Kuliah &amp; Info PKL</vt:lpstr>
      <vt:lpstr>Daftar Peserta Kuliah &amp; Info PKL</vt:lpstr>
      <vt:lpstr>Desktop Software</vt:lpstr>
      <vt:lpstr>Terima Kasih!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Farkhan Jayadi</cp:lastModifiedBy>
  <cp:revision>2</cp:revision>
  <dcterms:modified xsi:type="dcterms:W3CDTF">2022-06-10T06:30:25Z</dcterms:modified>
</cp:coreProperties>
</file>